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F4C80-0E66-42D8-8F0D-77F61330B9EC}" v="482" dt="2024-05-31T05:38:17.515"/>
    <p1510:client id="{6516F9FE-FBE3-4AB8-A209-AAA75D8877D0}" v="77" dt="2024-05-30T13:52:07.409"/>
    <p1510:client id="{C1B52370-8A7A-4028-B4E5-6E09AE2E19D4}" v="569" dt="2024-05-30T09:52:3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Kiet Ngac" userId="3ab85699901ad864" providerId="LiveId" clId="{402F4C80-0E66-42D8-8F0D-77F61330B9EC}"/>
    <pc:docChg chg="undo custSel addSld modSld sldOrd">
      <pc:chgData name="Anh Kiet Ngac" userId="3ab85699901ad864" providerId="LiveId" clId="{402F4C80-0E66-42D8-8F0D-77F61330B9EC}" dt="2024-05-31T06:16:50.925" v="2531" actId="9405"/>
      <pc:docMkLst>
        <pc:docMk/>
      </pc:docMkLst>
      <pc:sldChg chg="addSp delSp modSp">
        <pc:chgData name="Anh Kiet Ngac" userId="3ab85699901ad864" providerId="LiveId" clId="{402F4C80-0E66-42D8-8F0D-77F61330B9EC}" dt="2024-05-30T17:39:13.029" v="685"/>
        <pc:sldMkLst>
          <pc:docMk/>
          <pc:sldMk cId="770629549" sldId="256"/>
        </pc:sldMkLst>
        <pc:grpChg chg="mod">
          <ac:chgData name="Anh Kiet Ngac" userId="3ab85699901ad864" providerId="LiveId" clId="{402F4C80-0E66-42D8-8F0D-77F61330B9EC}" dt="2024-05-30T17:37:32.364" v="673"/>
          <ac:grpSpMkLst>
            <pc:docMk/>
            <pc:sldMk cId="770629549" sldId="256"/>
            <ac:grpSpMk id="71" creationId="{5D41F16F-97A0-E229-2706-A6913C992373}"/>
          </ac:grpSpMkLst>
        </pc:grpChg>
        <pc:grpChg chg="add del mod">
          <ac:chgData name="Anh Kiet Ngac" userId="3ab85699901ad864" providerId="LiveId" clId="{402F4C80-0E66-42D8-8F0D-77F61330B9EC}" dt="2024-05-30T17:37:32.364" v="673"/>
          <ac:grpSpMkLst>
            <pc:docMk/>
            <pc:sldMk cId="770629549" sldId="256"/>
            <ac:grpSpMk id="72" creationId="{08418580-8022-8ACA-F014-6400619FAC93}"/>
          </ac:grpSpMkLst>
        </pc:grpChg>
        <pc:grpChg chg="add del mod">
          <ac:chgData name="Anh Kiet Ngac" userId="3ab85699901ad864" providerId="LiveId" clId="{402F4C80-0E66-42D8-8F0D-77F61330B9EC}" dt="2024-05-30T17:39:13.029" v="685"/>
          <ac:grpSpMkLst>
            <pc:docMk/>
            <pc:sldMk cId="770629549" sldId="256"/>
            <ac:grpSpMk id="74" creationId="{880869E2-6881-6BDF-E0E9-226BFD53346E}"/>
          </ac:grpSpMkLst>
        </pc:grp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3" creationId="{C09B0DE6-36EA-C93E-B77B-6C45F81E5E1B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4" creationId="{D061878E-2040-9921-27C5-E5B812BF4E2E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5" creationId="{18CD4483-6C4B-0944-5F31-C38D0097A2AA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6" creationId="{112F5DBD-B66E-4ACC-22D9-83605CED144F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7" creationId="{0363129A-29ED-B633-6B6B-1F9645417510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8" creationId="{F9952BEA-16D9-DBC8-D943-3300F353352E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9" creationId="{0A05C64D-65BD-C7BC-4606-18709BBF73CE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0" creationId="{ED9F6C2F-EBB9-890D-98BA-0ABE2514E12E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1" creationId="{26C9A91D-235A-9C5D-64ED-4815E2B06A9F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2" creationId="{A39412A3-7656-0924-3EB8-75E3DAF0963B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3" creationId="{2C5B7EB9-57D0-C93D-0D52-AC9A8DCCD822}"/>
          </ac:inkMkLst>
        </pc:inkChg>
        <pc:inkChg chg="add del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4" creationId="{A39052CD-4F62-589C-9ED5-0DF1600E70DE}"/>
          </ac:inkMkLst>
        </pc:inkChg>
        <pc:inkChg chg="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5" creationId="{04A2867B-0E1D-99C9-07B5-42B7E2E2FBFB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6" creationId="{A1805EDE-CE12-97BA-A324-A902CE441E13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7" creationId="{A9696B71-FB9C-887C-4A32-FC5FF30428B2}"/>
          </ac:inkMkLst>
        </pc:inkChg>
        <pc:inkChg chg="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8" creationId="{CCC75557-EC90-594B-83A4-C028C38D4A87}"/>
          </ac:inkMkLst>
        </pc:inkChg>
        <pc:inkChg chg="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9" creationId="{40304F31-A5AF-2A9E-EE91-F0A357E69976}"/>
          </ac:inkMkLst>
        </pc:inkChg>
        <pc:inkChg chg="add del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70" creationId="{0376F792-D660-DAD3-BA9D-B16196A82E8E}"/>
          </ac:inkMkLst>
        </pc:inkChg>
        <pc:inkChg chg="add del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77" creationId="{E80CBCE1-C37F-2A6A-092C-5FF7815B05D5}"/>
          </ac:inkMkLst>
        </pc:inkChg>
      </pc:sldChg>
      <pc:sldChg chg="ord">
        <pc:chgData name="Anh Kiet Ngac" userId="3ab85699901ad864" providerId="LiveId" clId="{402F4C80-0E66-42D8-8F0D-77F61330B9EC}" dt="2024-05-30T17:38:09.935" v="678"/>
        <pc:sldMkLst>
          <pc:docMk/>
          <pc:sldMk cId="3212852442" sldId="263"/>
        </pc:sldMkLst>
      </pc:sldChg>
      <pc:sldChg chg="addSp delSp modSp mod">
        <pc:chgData name="Anh Kiet Ngac" userId="3ab85699901ad864" providerId="LiveId" clId="{402F4C80-0E66-42D8-8F0D-77F61330B9EC}" dt="2024-05-30T17:34:52.914" v="657" actId="9405"/>
        <pc:sldMkLst>
          <pc:docMk/>
          <pc:sldMk cId="1495571203" sldId="264"/>
        </pc:sldMkLst>
        <pc:grpChg chg="del mod">
          <ac:chgData name="Anh Kiet Ngac" userId="3ab85699901ad864" providerId="LiveId" clId="{402F4C80-0E66-42D8-8F0D-77F61330B9EC}" dt="2024-05-30T17:31:08.497" v="516"/>
          <ac:grpSpMkLst>
            <pc:docMk/>
            <pc:sldMk cId="1495571203" sldId="264"/>
            <ac:grpSpMk id="37" creationId="{43E8D75E-97A7-ED38-E537-3904486D9C08}"/>
          </ac:grpSpMkLst>
        </pc:grpChg>
        <pc:grpChg chg="mod">
          <ac:chgData name="Anh Kiet Ngac" userId="3ab85699901ad864" providerId="LiveId" clId="{402F4C80-0E66-42D8-8F0D-77F61330B9EC}" dt="2024-05-30T17:30:19.013" v="425"/>
          <ac:grpSpMkLst>
            <pc:docMk/>
            <pc:sldMk cId="1495571203" sldId="264"/>
            <ac:grpSpMk id="74" creationId="{73039B1D-B20E-4596-39F5-67A12719183E}"/>
          </ac:grpSpMkLst>
        </pc:grpChg>
        <pc:grpChg chg="del mod">
          <ac:chgData name="Anh Kiet Ngac" userId="3ab85699901ad864" providerId="LiveId" clId="{402F4C80-0E66-42D8-8F0D-77F61330B9EC}" dt="2024-05-30T17:30:19.485" v="427"/>
          <ac:grpSpMkLst>
            <pc:docMk/>
            <pc:sldMk cId="1495571203" sldId="264"/>
            <ac:grpSpMk id="75" creationId="{71D00A32-0818-EDCA-C71D-1564818C2011}"/>
          </ac:grpSpMkLst>
        </pc:grpChg>
        <pc:grpChg chg="del mod">
          <ac:chgData name="Anh Kiet Ngac" userId="3ab85699901ad864" providerId="LiveId" clId="{402F4C80-0E66-42D8-8F0D-77F61330B9EC}" dt="2024-05-30T17:30:17.375" v="420"/>
          <ac:grpSpMkLst>
            <pc:docMk/>
            <pc:sldMk cId="1495571203" sldId="264"/>
            <ac:grpSpMk id="76" creationId="{24B94421-2DDE-030C-D955-4A20AD4B1892}"/>
          </ac:grpSpMkLst>
        </pc:grpChg>
        <pc:grpChg chg="del mod">
          <ac:chgData name="Anh Kiet Ngac" userId="3ab85699901ad864" providerId="LiveId" clId="{402F4C80-0E66-42D8-8F0D-77F61330B9EC}" dt="2024-05-30T17:30:32.861" v="444"/>
          <ac:grpSpMkLst>
            <pc:docMk/>
            <pc:sldMk cId="1495571203" sldId="264"/>
            <ac:grpSpMk id="91" creationId="{090167C3-E0C9-C9A3-28C3-46E8DD5E5808}"/>
          </ac:grpSpMkLst>
        </pc:grpChg>
        <pc:grpChg chg="mod">
          <ac:chgData name="Anh Kiet Ngac" userId="3ab85699901ad864" providerId="LiveId" clId="{402F4C80-0E66-42D8-8F0D-77F61330B9EC}" dt="2024-05-30T17:30:34.605" v="447"/>
          <ac:grpSpMkLst>
            <pc:docMk/>
            <pc:sldMk cId="1495571203" sldId="264"/>
            <ac:grpSpMk id="93" creationId="{404123CC-9B20-E7F1-AF72-4037854CB843}"/>
          </ac:grpSpMkLst>
        </pc:grpChg>
        <pc:grpChg chg="mod">
          <ac:chgData name="Anh Kiet Ngac" userId="3ab85699901ad864" providerId="LiveId" clId="{402F4C80-0E66-42D8-8F0D-77F61330B9EC}" dt="2024-05-30T17:30:39.315" v="458"/>
          <ac:grpSpMkLst>
            <pc:docMk/>
            <pc:sldMk cId="1495571203" sldId="264"/>
            <ac:grpSpMk id="112" creationId="{B39B9C9C-4960-2261-979E-0184634906A9}"/>
          </ac:grpSpMkLst>
        </pc:grpChg>
        <pc:grpChg chg="del mod">
          <ac:chgData name="Anh Kiet Ngac" userId="3ab85699901ad864" providerId="LiveId" clId="{402F4C80-0E66-42D8-8F0D-77F61330B9EC}" dt="2024-05-30T17:30:39.314" v="455"/>
          <ac:grpSpMkLst>
            <pc:docMk/>
            <pc:sldMk cId="1495571203" sldId="264"/>
            <ac:grpSpMk id="113" creationId="{4A6433A7-E57A-F7FE-4A27-4BD3C53F73ED}"/>
          </ac:grpSpMkLst>
        </pc:grpChg>
        <pc:grpChg chg="mod">
          <ac:chgData name="Anh Kiet Ngac" userId="3ab85699901ad864" providerId="LiveId" clId="{402F4C80-0E66-42D8-8F0D-77F61330B9EC}" dt="2024-05-30T17:30:04.837" v="418"/>
          <ac:grpSpMkLst>
            <pc:docMk/>
            <pc:sldMk cId="1495571203" sldId="264"/>
            <ac:grpSpMk id="114" creationId="{3D5319C5-CAE2-AC58-0DBD-D1BF7C16914E}"/>
          </ac:grpSpMkLst>
        </pc:grpChg>
        <pc:grpChg chg="mod">
          <ac:chgData name="Anh Kiet Ngac" userId="3ab85699901ad864" providerId="LiveId" clId="{402F4C80-0E66-42D8-8F0D-77F61330B9EC}" dt="2024-05-30T17:30:04.837" v="418"/>
          <ac:grpSpMkLst>
            <pc:docMk/>
            <pc:sldMk cId="1495571203" sldId="264"/>
            <ac:grpSpMk id="115" creationId="{6BB2746E-406B-DEF5-BE65-DF93575C04A9}"/>
          </ac:grpSpMkLst>
        </pc:grpChg>
        <pc:grpChg chg="mod">
          <ac:chgData name="Anh Kiet Ngac" userId="3ab85699901ad864" providerId="LiveId" clId="{402F4C80-0E66-42D8-8F0D-77F61330B9EC}" dt="2024-05-30T17:30:23.289" v="434"/>
          <ac:grpSpMkLst>
            <pc:docMk/>
            <pc:sldMk cId="1495571203" sldId="264"/>
            <ac:grpSpMk id="120" creationId="{4303D86A-FF1B-4EBB-EC24-896A112445F3}"/>
          </ac:grpSpMkLst>
        </pc:grpChg>
        <pc:grpChg chg="mod">
          <ac:chgData name="Anh Kiet Ngac" userId="3ab85699901ad864" providerId="LiveId" clId="{402F4C80-0E66-42D8-8F0D-77F61330B9EC}" dt="2024-05-30T17:30:26.079" v="440"/>
          <ac:grpSpMkLst>
            <pc:docMk/>
            <pc:sldMk cId="1495571203" sldId="264"/>
            <ac:grpSpMk id="125" creationId="{E2406517-65A5-3CE4-8C6C-29D6F41BF946}"/>
          </ac:grpSpMkLst>
        </pc:grpChg>
        <pc:grpChg chg="mod">
          <ac:chgData name="Anh Kiet Ngac" userId="3ab85699901ad864" providerId="LiveId" clId="{402F4C80-0E66-42D8-8F0D-77F61330B9EC}" dt="2024-05-30T17:30:26.079" v="440"/>
          <ac:grpSpMkLst>
            <pc:docMk/>
            <pc:sldMk cId="1495571203" sldId="264"/>
            <ac:grpSpMk id="126" creationId="{840FBABC-19C2-B64B-0C8F-9C42654FC49F}"/>
          </ac:grpSpMkLst>
        </pc:grpChg>
        <pc:grpChg chg="mod">
          <ac:chgData name="Anh Kiet Ngac" userId="3ab85699901ad864" providerId="LiveId" clId="{402F4C80-0E66-42D8-8F0D-77F61330B9EC}" dt="2024-05-30T17:30:38.244" v="452"/>
          <ac:grpSpMkLst>
            <pc:docMk/>
            <pc:sldMk cId="1495571203" sldId="264"/>
            <ac:grpSpMk id="134" creationId="{83E78CE7-0E88-DCB1-D52F-C2830EF56CFD}"/>
          </ac:grpSpMkLst>
        </pc:grpChg>
        <pc:grpChg chg="mod">
          <ac:chgData name="Anh Kiet Ngac" userId="3ab85699901ad864" providerId="LiveId" clId="{402F4C80-0E66-42D8-8F0D-77F61330B9EC}" dt="2024-05-30T17:30:47.040" v="463"/>
          <ac:grpSpMkLst>
            <pc:docMk/>
            <pc:sldMk cId="1495571203" sldId="264"/>
            <ac:grpSpMk id="139" creationId="{AD1C5BCD-427C-1778-6635-80830671FDD4}"/>
          </ac:grpSpMkLst>
        </pc:grpChg>
        <pc:grpChg chg="del mod">
          <ac:chgData name="Anh Kiet Ngac" userId="3ab85699901ad864" providerId="LiveId" clId="{402F4C80-0E66-42D8-8F0D-77F61330B9EC}" dt="2024-05-30T17:31:08.497" v="516"/>
          <ac:grpSpMkLst>
            <pc:docMk/>
            <pc:sldMk cId="1495571203" sldId="264"/>
            <ac:grpSpMk id="152" creationId="{EB31E248-E02B-CBF2-BBA1-30F0075A79A0}"/>
          </ac:grpSpMkLst>
        </pc:grpChg>
        <pc:grpChg chg="del mod">
          <ac:chgData name="Anh Kiet Ngac" userId="3ab85699901ad864" providerId="LiveId" clId="{402F4C80-0E66-42D8-8F0D-77F61330B9EC}" dt="2024-05-30T17:31:08.497" v="516"/>
          <ac:grpSpMkLst>
            <pc:docMk/>
            <pc:sldMk cId="1495571203" sldId="264"/>
            <ac:grpSpMk id="153" creationId="{C63A16B3-FF23-D517-C9FD-63513E4E6B1D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2" creationId="{94877FE5-2553-CD3F-6AB6-D922D10701A9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3" creationId="{CD1F5750-DD9D-C1C8-CAA5-D14E2A2FC4FF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4" creationId="{656034D3-606A-AB6D-B0AD-271E21462BBB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5" creationId="{0F64DC0A-124B-8536-24F6-ABFE88115304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6" creationId="{2F6A3FC0-0F62-F5CC-2D38-6717BE536F54}"/>
          </ac:grpSpMkLst>
        </pc:grpChg>
        <pc:grpChg chg="mod">
          <ac:chgData name="Anh Kiet Ngac" userId="3ab85699901ad864" providerId="LiveId" clId="{402F4C80-0E66-42D8-8F0D-77F61330B9EC}" dt="2024-05-30T17:31:08.497" v="516"/>
          <ac:grpSpMkLst>
            <pc:docMk/>
            <pc:sldMk cId="1495571203" sldId="264"/>
            <ac:grpSpMk id="197" creationId="{0C0F20E8-1C4E-DD7A-50A4-10FE5B6132A7}"/>
          </ac:grpSpMkLst>
        </pc:grpChg>
        <pc:grpChg chg="add del mod">
          <ac:chgData name="Anh Kiet Ngac" userId="3ab85699901ad864" providerId="LiveId" clId="{402F4C80-0E66-42D8-8F0D-77F61330B9EC}" dt="2024-05-30T17:31:36.822" v="530"/>
          <ac:grpSpMkLst>
            <pc:docMk/>
            <pc:sldMk cId="1495571203" sldId="264"/>
            <ac:grpSpMk id="209" creationId="{3DABE9AE-4C06-98A3-74F0-9D39CF28FF5D}"/>
          </ac:grpSpMkLst>
        </pc:grpChg>
        <pc:grpChg chg="mod">
          <ac:chgData name="Anh Kiet Ngac" userId="3ab85699901ad864" providerId="LiveId" clId="{402F4C80-0E66-42D8-8F0D-77F61330B9EC}" dt="2024-05-30T17:31:36.822" v="530"/>
          <ac:grpSpMkLst>
            <pc:docMk/>
            <pc:sldMk cId="1495571203" sldId="264"/>
            <ac:grpSpMk id="210" creationId="{76FCD328-E363-72CB-FC22-E506E0963D92}"/>
          </ac:grpSpMkLst>
        </pc:grpChg>
        <pc:grpChg chg="del mod">
          <ac:chgData name="Anh Kiet Ngac" userId="3ab85699901ad864" providerId="LiveId" clId="{402F4C80-0E66-42D8-8F0D-77F61330B9EC}" dt="2024-05-30T17:31:47.451" v="543"/>
          <ac:grpSpMkLst>
            <pc:docMk/>
            <pc:sldMk cId="1495571203" sldId="264"/>
            <ac:grpSpMk id="214" creationId="{87A43615-EEF5-EB75-2F38-A90F1C4E9300}"/>
          </ac:grpSpMkLst>
        </pc:grpChg>
        <pc:grpChg chg="mod">
          <ac:chgData name="Anh Kiet Ngac" userId="3ab85699901ad864" providerId="LiveId" clId="{402F4C80-0E66-42D8-8F0D-77F61330B9EC}" dt="2024-05-30T17:31:47.451" v="543"/>
          <ac:grpSpMkLst>
            <pc:docMk/>
            <pc:sldMk cId="1495571203" sldId="264"/>
            <ac:grpSpMk id="222" creationId="{FC8004BA-F7CD-7F5D-0AB2-107FDD78C0B6}"/>
          </ac:grpSpMkLst>
        </pc:grpChg>
        <pc:grpChg chg="mod">
          <ac:chgData name="Anh Kiet Ngac" userId="3ab85699901ad864" providerId="LiveId" clId="{402F4C80-0E66-42D8-8F0D-77F61330B9EC}" dt="2024-05-30T17:31:52.039" v="546"/>
          <ac:grpSpMkLst>
            <pc:docMk/>
            <pc:sldMk cId="1495571203" sldId="264"/>
            <ac:grpSpMk id="225" creationId="{B5088722-66C1-C2AE-5EC9-8BD90D92921C}"/>
          </ac:grpSpMkLst>
        </pc:grpChg>
        <pc:grpChg chg="mod">
          <ac:chgData name="Anh Kiet Ngac" userId="3ab85699901ad864" providerId="LiveId" clId="{402F4C80-0E66-42D8-8F0D-77F61330B9EC}" dt="2024-05-30T17:31:54.565" v="551"/>
          <ac:grpSpMkLst>
            <pc:docMk/>
            <pc:sldMk cId="1495571203" sldId="264"/>
            <ac:grpSpMk id="230" creationId="{0135AFFD-FBBD-2E5E-22CA-7F41A8AFEE84}"/>
          </ac:grpSpMkLst>
        </pc:grpChg>
        <pc:grpChg chg="mod">
          <ac:chgData name="Anh Kiet Ngac" userId="3ab85699901ad864" providerId="LiveId" clId="{402F4C80-0E66-42D8-8F0D-77F61330B9EC}" dt="2024-05-30T17:31:58.481" v="555"/>
          <ac:grpSpMkLst>
            <pc:docMk/>
            <pc:sldMk cId="1495571203" sldId="264"/>
            <ac:grpSpMk id="234" creationId="{B254C9EF-8A77-2FD6-8BE9-EAB11E2725E9}"/>
          </ac:grpSpMkLst>
        </pc:grpChg>
        <pc:grpChg chg="mod">
          <ac:chgData name="Anh Kiet Ngac" userId="3ab85699901ad864" providerId="LiveId" clId="{402F4C80-0E66-42D8-8F0D-77F61330B9EC}" dt="2024-05-30T17:32:06.059" v="563"/>
          <ac:grpSpMkLst>
            <pc:docMk/>
            <pc:sldMk cId="1495571203" sldId="264"/>
            <ac:grpSpMk id="240" creationId="{68B45C9B-48BF-8FF6-07A0-EC409A31F368}"/>
          </ac:grpSpMkLst>
        </pc:grpChg>
        <pc:grpChg chg="mod">
          <ac:chgData name="Anh Kiet Ngac" userId="3ab85699901ad864" providerId="LiveId" clId="{402F4C80-0E66-42D8-8F0D-77F61330B9EC}" dt="2024-05-30T17:32:08.501" v="568"/>
          <ac:grpSpMkLst>
            <pc:docMk/>
            <pc:sldMk cId="1495571203" sldId="264"/>
            <ac:grpSpMk id="244" creationId="{5C81D93E-5A25-4D35-03B3-3B9AD6106B7B}"/>
          </ac:grpSpMkLst>
        </pc:grpChg>
        <pc:grpChg chg="mod">
          <ac:chgData name="Anh Kiet Ngac" userId="3ab85699901ad864" providerId="LiveId" clId="{402F4C80-0E66-42D8-8F0D-77F61330B9EC}" dt="2024-05-30T17:32:24.256" v="573"/>
          <ac:grpSpMkLst>
            <pc:docMk/>
            <pc:sldMk cId="1495571203" sldId="264"/>
            <ac:grpSpMk id="247" creationId="{EE148574-894F-EC7F-B7AD-9FAE3127B123}"/>
          </ac:grpSpMkLst>
        </pc:grpChg>
        <pc:grpChg chg="del mod">
          <ac:chgData name="Anh Kiet Ngac" userId="3ab85699901ad864" providerId="LiveId" clId="{402F4C80-0E66-42D8-8F0D-77F61330B9EC}" dt="2024-05-30T17:32:44.372" v="593"/>
          <ac:grpSpMkLst>
            <pc:docMk/>
            <pc:sldMk cId="1495571203" sldId="264"/>
            <ac:grpSpMk id="266" creationId="{D87493D5-9A35-F1CD-BC31-04FE78572BE3}"/>
          </ac:grpSpMkLst>
        </pc:grpChg>
        <pc:grpChg chg="del mod">
          <ac:chgData name="Anh Kiet Ngac" userId="3ab85699901ad864" providerId="LiveId" clId="{402F4C80-0E66-42D8-8F0D-77F61330B9EC}" dt="2024-05-30T17:32:45.698" v="596"/>
          <ac:grpSpMkLst>
            <pc:docMk/>
            <pc:sldMk cId="1495571203" sldId="264"/>
            <ac:grpSpMk id="267" creationId="{8D33BAB8-1836-6A4C-0D50-CB4496992CE6}"/>
          </ac:grpSpMkLst>
        </pc:grpChg>
        <pc:grpChg chg="del mod">
          <ac:chgData name="Anh Kiet Ngac" userId="3ab85699901ad864" providerId="LiveId" clId="{402F4C80-0E66-42D8-8F0D-77F61330B9EC}" dt="2024-05-30T17:32:51.330" v="609"/>
          <ac:grpSpMkLst>
            <pc:docMk/>
            <pc:sldMk cId="1495571203" sldId="264"/>
            <ac:grpSpMk id="268" creationId="{80E5F14B-90C1-6C04-5716-258913471E01}"/>
          </ac:grpSpMkLst>
        </pc:grpChg>
        <pc:grpChg chg="del mod">
          <ac:chgData name="Anh Kiet Ngac" userId="3ab85699901ad864" providerId="LiveId" clId="{402F4C80-0E66-42D8-8F0D-77F61330B9EC}" dt="2024-05-30T17:32:48.060" v="602"/>
          <ac:grpSpMkLst>
            <pc:docMk/>
            <pc:sldMk cId="1495571203" sldId="264"/>
            <ac:grpSpMk id="271" creationId="{CCFD38E4-5CCB-6A2F-28AA-F77D663123CB}"/>
          </ac:grpSpMkLst>
        </pc:grpChg>
        <pc:grpChg chg="mod">
          <ac:chgData name="Anh Kiet Ngac" userId="3ab85699901ad864" providerId="LiveId" clId="{402F4C80-0E66-42D8-8F0D-77F61330B9EC}" dt="2024-05-30T17:32:48.060" v="602"/>
          <ac:grpSpMkLst>
            <pc:docMk/>
            <pc:sldMk cId="1495571203" sldId="264"/>
            <ac:grpSpMk id="277" creationId="{84FAC1C9-B7CC-9A1C-0248-E59EB831A0A7}"/>
          </ac:grpSpMkLst>
        </pc:grpChg>
        <pc:grpChg chg="mod">
          <ac:chgData name="Anh Kiet Ngac" userId="3ab85699901ad864" providerId="LiveId" clId="{402F4C80-0E66-42D8-8F0D-77F61330B9EC}" dt="2024-05-30T17:32:51.330" v="609"/>
          <ac:grpSpMkLst>
            <pc:docMk/>
            <pc:sldMk cId="1495571203" sldId="264"/>
            <ac:grpSpMk id="284" creationId="{CC55C105-4220-BC71-4EF6-A69D6C82C0D2}"/>
          </ac:grpSpMkLst>
        </pc:grpChg>
        <pc:grpChg chg="mod">
          <ac:chgData name="Anh Kiet Ngac" userId="3ab85699901ad864" providerId="LiveId" clId="{402F4C80-0E66-42D8-8F0D-77F61330B9EC}" dt="2024-05-30T17:33:18.817" v="613"/>
          <ac:grpSpMkLst>
            <pc:docMk/>
            <pc:sldMk cId="1495571203" sldId="264"/>
            <ac:grpSpMk id="288" creationId="{076F8F42-8F35-11A3-2DFB-06F802AC1381}"/>
          </ac:grpSpMkLst>
        </pc:grpChg>
        <pc:grpChg chg="mod">
          <ac:chgData name="Anh Kiet Ngac" userId="3ab85699901ad864" providerId="LiveId" clId="{402F4C80-0E66-42D8-8F0D-77F61330B9EC}" dt="2024-05-30T17:33:25.816" v="622"/>
          <ac:grpSpMkLst>
            <pc:docMk/>
            <pc:sldMk cId="1495571203" sldId="264"/>
            <ac:grpSpMk id="297" creationId="{A557E2DF-BD7E-350E-0F42-A678550C9F14}"/>
          </ac:grpSpMkLst>
        </pc:grpChg>
        <pc:grpChg chg="mod">
          <ac:chgData name="Anh Kiet Ngac" userId="3ab85699901ad864" providerId="LiveId" clId="{402F4C80-0E66-42D8-8F0D-77F61330B9EC}" dt="2024-05-30T17:33:25.816" v="622"/>
          <ac:grpSpMkLst>
            <pc:docMk/>
            <pc:sldMk cId="1495571203" sldId="264"/>
            <ac:grpSpMk id="298" creationId="{3D18F79A-B05C-6F3A-E780-D0547FE97D6B}"/>
          </ac:grpSpMkLst>
        </pc:grpChg>
        <pc:grpChg chg="mod">
          <ac:chgData name="Anh Kiet Ngac" userId="3ab85699901ad864" providerId="LiveId" clId="{402F4C80-0E66-42D8-8F0D-77F61330B9EC}" dt="2024-05-30T17:33:40.325" v="627"/>
          <ac:grpSpMkLst>
            <pc:docMk/>
            <pc:sldMk cId="1495571203" sldId="264"/>
            <ac:grpSpMk id="303" creationId="{3724B98A-3422-0058-6F32-015BD4C785C5}"/>
          </ac:grpSpMkLst>
        </pc:grpChg>
        <pc:grpChg chg="mod">
          <ac:chgData name="Anh Kiet Ngac" userId="3ab85699901ad864" providerId="LiveId" clId="{402F4C80-0E66-42D8-8F0D-77F61330B9EC}" dt="2024-05-30T17:34:47.571" v="648"/>
          <ac:grpSpMkLst>
            <pc:docMk/>
            <pc:sldMk cId="1495571203" sldId="264"/>
            <ac:grpSpMk id="308" creationId="{50828A35-488A-37CD-EC18-71052849AF27}"/>
          </ac:grpSpMkLst>
        </pc:grp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7" creationId="{C3D30732-E512-83AF-16E2-C19A1FC50584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34" creationId="{07158CFE-79B5-65A7-8934-A7D5EA4985FA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35" creationId="{538C8364-367D-4950-6537-4AFDB03EFE7F}"/>
          </ac:inkMkLst>
        </pc:inkChg>
        <pc:inkChg chg="add del">
          <ac:chgData name="Anh Kiet Ngac" userId="3ab85699901ad864" providerId="LiveId" clId="{402F4C80-0E66-42D8-8F0D-77F61330B9EC}" dt="2024-05-30T17:29:50.119" v="398" actId="9405"/>
          <ac:inkMkLst>
            <pc:docMk/>
            <pc:sldMk cId="1495571203" sldId="264"/>
            <ac:inkMk id="36" creationId="{47D5F95E-24E6-8330-B917-2E7C8F3C57B4}"/>
          </ac:inkMkLst>
        </pc:inkChg>
        <pc:inkChg chg="mod">
          <ac:chgData name="Anh Kiet Ngac" userId="3ab85699901ad864" providerId="LiveId" clId="{402F4C80-0E66-42D8-8F0D-77F61330B9EC}" dt="2024-05-30T17:30:17.375" v="420"/>
          <ac:inkMkLst>
            <pc:docMk/>
            <pc:sldMk cId="1495571203" sldId="264"/>
            <ac:inkMk id="54" creationId="{C443DF66-D5A7-6625-076A-E69DC676AEC6}"/>
          </ac:inkMkLst>
        </pc:inkChg>
        <pc:inkChg chg="del">
          <ac:chgData name="Anh Kiet Ngac" userId="3ab85699901ad864" providerId="LiveId" clId="{402F4C80-0E66-42D8-8F0D-77F61330B9EC}" dt="2024-05-30T17:30:17.375" v="419"/>
          <ac:inkMkLst>
            <pc:docMk/>
            <pc:sldMk cId="1495571203" sldId="264"/>
            <ac:inkMk id="55" creationId="{D26F10B9-E4C2-A5A6-BE35-AA57747EAD35}"/>
          </ac:inkMkLst>
        </pc:inkChg>
        <pc:inkChg chg="del mod">
          <ac:chgData name="Anh Kiet Ngac" userId="3ab85699901ad864" providerId="LiveId" clId="{402F4C80-0E66-42D8-8F0D-77F61330B9EC}" dt="2024-05-30T17:30:17.375" v="420"/>
          <ac:inkMkLst>
            <pc:docMk/>
            <pc:sldMk cId="1495571203" sldId="264"/>
            <ac:inkMk id="56" creationId="{22EDB077-9558-9634-195A-6312C1EBDAE8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57" creationId="{88386962-1C2F-C4B5-A80C-3E92A17EB543}"/>
          </ac:inkMkLst>
        </pc:inkChg>
        <pc:inkChg chg="del mod">
          <ac:chgData name="Anh Kiet Ngac" userId="3ab85699901ad864" providerId="LiveId" clId="{402F4C80-0E66-42D8-8F0D-77F61330B9EC}" dt="2024-05-30T17:30:19.013" v="422"/>
          <ac:inkMkLst>
            <pc:docMk/>
            <pc:sldMk cId="1495571203" sldId="264"/>
            <ac:inkMk id="58" creationId="{68F6DE59-B648-7386-6BBE-7212F0D1909E}"/>
          </ac:inkMkLst>
        </pc:inkChg>
        <pc:inkChg chg="del mod">
          <ac:chgData name="Anh Kiet Ngac" userId="3ab85699901ad864" providerId="LiveId" clId="{402F4C80-0E66-42D8-8F0D-77F61330B9EC}" dt="2024-05-30T17:30:19.013" v="423"/>
          <ac:inkMkLst>
            <pc:docMk/>
            <pc:sldMk cId="1495571203" sldId="264"/>
            <ac:inkMk id="59" creationId="{27F6B401-157C-CC70-3C13-5B91216F23A6}"/>
          </ac:inkMkLst>
        </pc:inkChg>
        <pc:inkChg chg="mod">
          <ac:chgData name="Anh Kiet Ngac" userId="3ab85699901ad864" providerId="LiveId" clId="{402F4C80-0E66-42D8-8F0D-77F61330B9EC}" dt="2024-05-30T17:30:19.485" v="427"/>
          <ac:inkMkLst>
            <pc:docMk/>
            <pc:sldMk cId="1495571203" sldId="264"/>
            <ac:inkMk id="61" creationId="{85904C83-F367-3A5D-35E2-E5CB77ADDF9C}"/>
          </ac:inkMkLst>
        </pc:inkChg>
        <pc:inkChg chg="del mod">
          <ac:chgData name="Anh Kiet Ngac" userId="3ab85699901ad864" providerId="LiveId" clId="{402F4C80-0E66-42D8-8F0D-77F61330B9EC}" dt="2024-05-30T17:30:19.485" v="427"/>
          <ac:inkMkLst>
            <pc:docMk/>
            <pc:sldMk cId="1495571203" sldId="264"/>
            <ac:inkMk id="62" creationId="{3A104A15-0A73-B96E-AF6C-B825C34382FB}"/>
          </ac:inkMkLst>
        </pc:inkChg>
        <pc:inkChg chg="del">
          <ac:chgData name="Anh Kiet Ngac" userId="3ab85699901ad864" providerId="LiveId" clId="{402F4C80-0E66-42D8-8F0D-77F61330B9EC}" dt="2024-05-30T17:30:19.485" v="426"/>
          <ac:inkMkLst>
            <pc:docMk/>
            <pc:sldMk cId="1495571203" sldId="264"/>
            <ac:inkMk id="63" creationId="{6176E0D7-018A-334F-FDBB-C3C57DD76268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64" creationId="{AD18289A-14A7-9DD4-7518-BF2143A8EB5F}"/>
          </ac:inkMkLst>
        </pc:inkChg>
        <pc:inkChg chg="del mod">
          <ac:chgData name="Anh Kiet Ngac" userId="3ab85699901ad864" providerId="LiveId" clId="{402F4C80-0E66-42D8-8F0D-77F61330B9EC}" dt="2024-05-30T17:30:19.013" v="424"/>
          <ac:inkMkLst>
            <pc:docMk/>
            <pc:sldMk cId="1495571203" sldId="264"/>
            <ac:inkMk id="65" creationId="{B0FF4D21-68F1-E9B1-5170-DF0B909F98A2}"/>
          </ac:inkMkLst>
        </pc:inkChg>
        <pc:inkChg chg="del 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66" creationId="{EC376AC9-99C9-8640-98A5-4732A55C7C71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69" creationId="{177F723C-6FC2-4A85-B8B4-A1DECA2D572F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70" creationId="{ADAE0E69-BBC5-D7DC-4B69-11054C38D0DE}"/>
          </ac:inkMkLst>
        </pc:inkChg>
        <pc:inkChg chg="del">
          <ac:chgData name="Anh Kiet Ngac" userId="3ab85699901ad864" providerId="LiveId" clId="{402F4C80-0E66-42D8-8F0D-77F61330B9EC}" dt="2024-05-30T17:30:19.012" v="421"/>
          <ac:inkMkLst>
            <pc:docMk/>
            <pc:sldMk cId="1495571203" sldId="264"/>
            <ac:inkMk id="71" creationId="{CBF25CB2-EC67-FCBD-B5D3-42BFCDF9A553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72" creationId="{DDC4385F-7F03-9403-8F16-EC639FC19349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73" creationId="{8DC7ECEB-52CC-C5BD-10AB-C30BE98D6927}"/>
          </ac:inkMkLst>
        </pc:inkChg>
        <pc:inkChg chg="add del mod">
          <ac:chgData name="Anh Kiet Ngac" userId="3ab85699901ad864" providerId="LiveId" clId="{402F4C80-0E66-42D8-8F0D-77F61330B9EC}" dt="2024-05-30T17:30:32.861" v="445"/>
          <ac:inkMkLst>
            <pc:docMk/>
            <pc:sldMk cId="1495571203" sldId="264"/>
            <ac:inkMk id="84" creationId="{4850D883-412C-B266-87D8-FC65ED920CC9}"/>
          </ac:inkMkLst>
        </pc:inkChg>
        <pc:inkChg chg="add del mod">
          <ac:chgData name="Anh Kiet Ngac" userId="3ab85699901ad864" providerId="LiveId" clId="{402F4C80-0E66-42D8-8F0D-77F61330B9EC}" dt="2024-05-30T17:30:32.861" v="444"/>
          <ac:inkMkLst>
            <pc:docMk/>
            <pc:sldMk cId="1495571203" sldId="264"/>
            <ac:inkMk id="85" creationId="{B993C3D9-4391-2ADD-0851-EE0E3ADA4778}"/>
          </ac:inkMkLst>
        </pc:inkChg>
        <pc:inkChg chg="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87" creationId="{35B9DE98-9FB0-474F-CB09-29E894FED71A}"/>
          </ac:inkMkLst>
        </pc:inkChg>
        <pc:inkChg chg="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88" creationId="{43F03740-BF47-D16D-218F-C4BE61483A41}"/>
          </ac:inkMkLst>
        </pc:inkChg>
        <pc:inkChg chg="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89" creationId="{6DA96314-AA3E-0E8D-D6C0-C05FC0158F1C}"/>
          </ac:inkMkLst>
        </pc:inkChg>
        <pc:inkChg chg="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90" creationId="{8742B3D6-0A04-2738-629D-5D1774C13253}"/>
          </ac:inkMkLst>
        </pc:inkChg>
        <pc:inkChg chg="del 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92" creationId="{85C1DF97-DBF5-A435-E70A-FDF92D1A3AE8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95" creationId="{454FFDC8-3B8E-7B1A-43A4-40D1F22B7626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98" creationId="{7E590A5F-02EE-A428-DA52-E41AEF3120CA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99" creationId="{BF751571-6BAB-AE5F-E049-57F3182053AD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100" creationId="{2B063BD3-CF56-A4C1-A8C1-6B7649C9C827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101" creationId="{3C8C826F-B8FD-6CDE-A258-A741638A7651}"/>
          </ac:inkMkLst>
        </pc:inkChg>
        <pc:inkChg chg="add del mod">
          <ac:chgData name="Anh Kiet Ngac" userId="3ab85699901ad864" providerId="LiveId" clId="{402F4C80-0E66-42D8-8F0D-77F61330B9EC}" dt="2024-05-30T17:30:39.314" v="455"/>
          <ac:inkMkLst>
            <pc:docMk/>
            <pc:sldMk cId="1495571203" sldId="264"/>
            <ac:inkMk id="102" creationId="{A141F198-58E1-2268-EF85-F6AEF1F3EF07}"/>
          </ac:inkMkLst>
        </pc:inkChg>
        <pc:inkChg chg="add del mod">
          <ac:chgData name="Anh Kiet Ngac" userId="3ab85699901ad864" providerId="LiveId" clId="{402F4C80-0E66-42D8-8F0D-77F61330B9EC}" dt="2024-05-30T17:30:39.314" v="457"/>
          <ac:inkMkLst>
            <pc:docMk/>
            <pc:sldMk cId="1495571203" sldId="264"/>
            <ac:inkMk id="103" creationId="{267299EA-7D66-DDBC-62C2-D537F3208E45}"/>
          </ac:inkMkLst>
        </pc:inkChg>
        <pc:inkChg chg="add del mod">
          <ac:chgData name="Anh Kiet Ngac" userId="3ab85699901ad864" providerId="LiveId" clId="{402F4C80-0E66-42D8-8F0D-77F61330B9EC}" dt="2024-05-30T17:30:39.314" v="453"/>
          <ac:inkMkLst>
            <pc:docMk/>
            <pc:sldMk cId="1495571203" sldId="264"/>
            <ac:inkMk id="104" creationId="{716FB6A3-4718-5093-7B38-14133C9CC765}"/>
          </ac:inkMkLst>
        </pc:inkChg>
        <pc:inkChg chg="add del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05" creationId="{979A80DD-5BD4-3834-0BEA-779EDD1A99DB}"/>
          </ac:inkMkLst>
        </pc:inkChg>
        <pc:inkChg chg="add del mod">
          <ac:chgData name="Anh Kiet Ngac" userId="3ab85699901ad864" providerId="LiveId" clId="{402F4C80-0E66-42D8-8F0D-77F61330B9EC}" dt="2024-05-30T17:30:39.314" v="454"/>
          <ac:inkMkLst>
            <pc:docMk/>
            <pc:sldMk cId="1495571203" sldId="264"/>
            <ac:inkMk id="106" creationId="{9BF9F95C-756A-F1A7-896A-2AED0888644A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07" creationId="{502CD577-509B-0A8A-568A-ACD123ED03B7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08" creationId="{E36A8F6A-1F14-BC92-3548-976249FB4398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09" creationId="{26D0D53A-71BA-416B-AD33-ED6306026702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10" creationId="{6ACF19BD-48C8-A72E-7BA0-DC4A64A48286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11" creationId="{396E3E9A-1A9E-D343-A6D2-405BB080CFFB}"/>
          </ac:inkMkLst>
        </pc:inkChg>
        <pc:inkChg chg="add">
          <ac:chgData name="Anh Kiet Ngac" userId="3ab85699901ad864" providerId="LiveId" clId="{402F4C80-0E66-42D8-8F0D-77F61330B9EC}" dt="2024-05-30T17:30:21.256" v="428" actId="9405"/>
          <ac:inkMkLst>
            <pc:docMk/>
            <pc:sldMk cId="1495571203" sldId="264"/>
            <ac:inkMk id="116" creationId="{7F163861-9F3E-834E-ADB4-31F0A7715D70}"/>
          </ac:inkMkLst>
        </pc:inkChg>
        <pc:inkChg chg="add">
          <ac:chgData name="Anh Kiet Ngac" userId="3ab85699901ad864" providerId="LiveId" clId="{402F4C80-0E66-42D8-8F0D-77F61330B9EC}" dt="2024-05-30T17:30:21.602" v="429" actId="9405"/>
          <ac:inkMkLst>
            <pc:docMk/>
            <pc:sldMk cId="1495571203" sldId="264"/>
            <ac:inkMk id="117" creationId="{9804F998-9A35-B7F2-1F60-7942B9C590DF}"/>
          </ac:inkMkLst>
        </pc:inkChg>
        <pc:inkChg chg="add del mod">
          <ac:chgData name="Anh Kiet Ngac" userId="3ab85699901ad864" providerId="LiveId" clId="{402F4C80-0E66-42D8-8F0D-77F61330B9EC}" dt="2024-05-30T17:30:23.567" v="435" actId="9405"/>
          <ac:inkMkLst>
            <pc:docMk/>
            <pc:sldMk cId="1495571203" sldId="264"/>
            <ac:inkMk id="118" creationId="{1BD8F71A-58F4-84EE-6DFC-C43EC83FF859}"/>
          </ac:inkMkLst>
        </pc:inkChg>
        <pc:inkChg chg="add del mod">
          <ac:chgData name="Anh Kiet Ngac" userId="3ab85699901ad864" providerId="LiveId" clId="{402F4C80-0E66-42D8-8F0D-77F61330B9EC}" dt="2024-05-30T17:30:23.289" v="434"/>
          <ac:inkMkLst>
            <pc:docMk/>
            <pc:sldMk cId="1495571203" sldId="264"/>
            <ac:inkMk id="119" creationId="{05011482-CB3F-5F46-59FE-6E815BFA737D}"/>
          </ac:inkMkLst>
        </pc:inkChg>
        <pc:inkChg chg="add mod">
          <ac:chgData name="Anh Kiet Ngac" userId="3ab85699901ad864" providerId="LiveId" clId="{402F4C80-0E66-42D8-8F0D-77F61330B9EC}" dt="2024-05-30T17:30:26.079" v="440"/>
          <ac:inkMkLst>
            <pc:docMk/>
            <pc:sldMk cId="1495571203" sldId="264"/>
            <ac:inkMk id="121" creationId="{441D384E-5B54-1DFD-A85B-B82AF5A2F363}"/>
          </ac:inkMkLst>
        </pc:inkChg>
        <pc:inkChg chg="add mod">
          <ac:chgData name="Anh Kiet Ngac" userId="3ab85699901ad864" providerId="LiveId" clId="{402F4C80-0E66-42D8-8F0D-77F61330B9EC}" dt="2024-05-30T17:30:26.079" v="440"/>
          <ac:inkMkLst>
            <pc:docMk/>
            <pc:sldMk cId="1495571203" sldId="264"/>
            <ac:inkMk id="122" creationId="{EAF76404-20FF-935F-584A-9D1324A26B4A}"/>
          </ac:inkMkLst>
        </pc:inkChg>
        <pc:inkChg chg="add mod">
          <ac:chgData name="Anh Kiet Ngac" userId="3ab85699901ad864" providerId="LiveId" clId="{402F4C80-0E66-42D8-8F0D-77F61330B9EC}" dt="2024-05-30T17:30:26.079" v="440"/>
          <ac:inkMkLst>
            <pc:docMk/>
            <pc:sldMk cId="1495571203" sldId="264"/>
            <ac:inkMk id="123" creationId="{5658F448-B8BD-7A61-322C-4E903EA5EB49}"/>
          </ac:inkMkLst>
        </pc:inkChg>
        <pc:inkChg chg="add mod">
          <ac:chgData name="Anh Kiet Ngac" userId="3ab85699901ad864" providerId="LiveId" clId="{402F4C80-0E66-42D8-8F0D-77F61330B9EC}" dt="2024-05-30T17:30:26.079" v="440"/>
          <ac:inkMkLst>
            <pc:docMk/>
            <pc:sldMk cId="1495571203" sldId="264"/>
            <ac:inkMk id="124" creationId="{EE1CC079-D877-F372-C1A8-B027DFFCAC2C}"/>
          </ac:inkMkLst>
        </pc:inkChg>
        <pc:inkChg chg="add">
          <ac:chgData name="Anh Kiet Ngac" userId="3ab85699901ad864" providerId="LiveId" clId="{402F4C80-0E66-42D8-8F0D-77F61330B9EC}" dt="2024-05-30T17:30:26.981" v="441" actId="9405"/>
          <ac:inkMkLst>
            <pc:docMk/>
            <pc:sldMk cId="1495571203" sldId="264"/>
            <ac:inkMk id="127" creationId="{296A0958-3D17-83DF-9746-B9DEBFF767A4}"/>
          </ac:inkMkLst>
        </pc:inkChg>
        <pc:inkChg chg="add">
          <ac:chgData name="Anh Kiet Ngac" userId="3ab85699901ad864" providerId="LiveId" clId="{402F4C80-0E66-42D8-8F0D-77F61330B9EC}" dt="2024-05-30T17:30:27.808" v="442" actId="9405"/>
          <ac:inkMkLst>
            <pc:docMk/>
            <pc:sldMk cId="1495571203" sldId="264"/>
            <ac:inkMk id="128" creationId="{44E6B4C6-00DF-727B-D036-98597BCE3E48}"/>
          </ac:inkMkLst>
        </pc:inkChg>
        <pc:inkChg chg="add">
          <ac:chgData name="Anh Kiet Ngac" userId="3ab85699901ad864" providerId="LiveId" clId="{402F4C80-0E66-42D8-8F0D-77F61330B9EC}" dt="2024-05-30T17:30:28.573" v="443" actId="9405"/>
          <ac:inkMkLst>
            <pc:docMk/>
            <pc:sldMk cId="1495571203" sldId="264"/>
            <ac:inkMk id="129" creationId="{E9D97188-D3C2-FE41-0398-EE88BE41B1CD}"/>
          </ac:inkMkLst>
        </pc:inkChg>
        <pc:inkChg chg="add mod">
          <ac:chgData name="Anh Kiet Ngac" userId="3ab85699901ad864" providerId="LiveId" clId="{402F4C80-0E66-42D8-8F0D-77F61330B9EC}" dt="2024-05-30T17:30:38.244" v="452"/>
          <ac:inkMkLst>
            <pc:docMk/>
            <pc:sldMk cId="1495571203" sldId="264"/>
            <ac:inkMk id="130" creationId="{54ABD6FB-BDAC-CAEC-2DE9-652062AB497C}"/>
          </ac:inkMkLst>
        </pc:inkChg>
        <pc:inkChg chg="add mod">
          <ac:chgData name="Anh Kiet Ngac" userId="3ab85699901ad864" providerId="LiveId" clId="{402F4C80-0E66-42D8-8F0D-77F61330B9EC}" dt="2024-05-30T17:30:38.244" v="452"/>
          <ac:inkMkLst>
            <pc:docMk/>
            <pc:sldMk cId="1495571203" sldId="264"/>
            <ac:inkMk id="131" creationId="{055893F8-0753-D046-AAC8-A1185351AE43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32" creationId="{D84B709F-8BDF-7CDD-FEA0-3BA033E4777E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33" creationId="{7FC6FA13-7914-1011-61F8-1ED1B3931366}"/>
          </ac:inkMkLst>
        </pc:inkChg>
        <pc:inkChg chg="add">
          <ac:chgData name="Anh Kiet Ngac" userId="3ab85699901ad864" providerId="LiveId" clId="{402F4C80-0E66-42D8-8F0D-77F61330B9EC}" dt="2024-05-30T17:30:41.238" v="459" actId="9405"/>
          <ac:inkMkLst>
            <pc:docMk/>
            <pc:sldMk cId="1495571203" sldId="264"/>
            <ac:inkMk id="135" creationId="{4BB95D01-C7C8-5790-270D-01EBBD4C5A20}"/>
          </ac:inkMkLst>
        </pc:inkChg>
        <pc:inkChg chg="add mod">
          <ac:chgData name="Anh Kiet Ngac" userId="3ab85699901ad864" providerId="LiveId" clId="{402F4C80-0E66-42D8-8F0D-77F61330B9EC}" dt="2024-05-30T17:30:47.040" v="463"/>
          <ac:inkMkLst>
            <pc:docMk/>
            <pc:sldMk cId="1495571203" sldId="264"/>
            <ac:inkMk id="136" creationId="{C510ABD9-7E64-AC8E-8A8E-8ACD0F478C02}"/>
          </ac:inkMkLst>
        </pc:inkChg>
        <pc:inkChg chg="add mod">
          <ac:chgData name="Anh Kiet Ngac" userId="3ab85699901ad864" providerId="LiveId" clId="{402F4C80-0E66-42D8-8F0D-77F61330B9EC}" dt="2024-05-30T17:30:47.040" v="463"/>
          <ac:inkMkLst>
            <pc:docMk/>
            <pc:sldMk cId="1495571203" sldId="264"/>
            <ac:inkMk id="137" creationId="{3D1E1ED8-3D3F-6911-1A0F-D2DA345AF3DE}"/>
          </ac:inkMkLst>
        </pc:inkChg>
        <pc:inkChg chg="add mod">
          <ac:chgData name="Anh Kiet Ngac" userId="3ab85699901ad864" providerId="LiveId" clId="{402F4C80-0E66-42D8-8F0D-77F61330B9EC}" dt="2024-05-30T17:30:47.040" v="463"/>
          <ac:inkMkLst>
            <pc:docMk/>
            <pc:sldMk cId="1495571203" sldId="264"/>
            <ac:inkMk id="138" creationId="{E07C8012-652D-4962-9236-576CA36B66CD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0" creationId="{2A254CF9-046A-1340-0908-7F4A3DFF6099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1" creationId="{959077AB-1972-01C1-76A0-B7707DDEDE69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2" creationId="{E677947C-B55C-8659-3E5D-E73C82605ADC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3" creationId="{CADD16FF-C86A-2B80-AC79-CB6369FA1B59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4" creationId="{58BDA283-21C3-59F8-B87D-DA6B0DDFA7AB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5" creationId="{A5F0CAFF-825D-A020-AC4A-C77D3620CD6B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6" creationId="{8552BEF9-2128-C66B-CF20-02AD5D34AFEB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7" creationId="{A4A7C378-57FD-AAA6-B550-156025B4BB6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8" creationId="{176842B5-91F1-3149-37CE-632C8B53BEE1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9" creationId="{CCF91B6A-A0F1-6F84-EF1A-E20BD80567C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50" creationId="{BF8D1161-B683-2222-B8F4-13C7F41D0EE1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51" creationId="{3B5C354B-1A27-653E-7FF0-D010D158E91D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4" creationId="{BAC0528A-6EB1-FB8F-A05C-FDF8BEE98BFC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5" creationId="{DB7A3374-87DE-A48F-9EDD-59C4CF291D01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6" creationId="{A0B19F69-9C9F-355C-BD77-E4B3E1CF469C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7" creationId="{C965F718-E9BB-E4C2-03EE-805DB8D81295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8" creationId="{D2A51D7A-3E02-3808-44BB-C0D79ADA2893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9" creationId="{FC80385A-1370-6415-A8B8-B780BAA84009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0" creationId="{BA048F18-23BF-C3AD-2639-B4981599A510}"/>
          </ac:inkMkLst>
        </pc:inkChg>
        <pc:inkChg chg="add">
          <ac:chgData name="Anh Kiet Ngac" userId="3ab85699901ad864" providerId="LiveId" clId="{402F4C80-0E66-42D8-8F0D-77F61330B9EC}" dt="2024-05-30T17:30:55.114" v="484" actId="9405"/>
          <ac:inkMkLst>
            <pc:docMk/>
            <pc:sldMk cId="1495571203" sldId="264"/>
            <ac:inkMk id="161" creationId="{D2DF957A-AF8C-709D-0276-66272C26DDEC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2" creationId="{C0EDB89A-7654-2E1D-85DE-3301649BACCA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3" creationId="{49DC80D8-87B0-81EC-D366-81BFE3AD6BD4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4" creationId="{ACB89F76-A069-1C17-0D1E-774213F462C7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5" creationId="{6D6F7A07-5851-F4BE-A9DB-F112A90C3CA7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6" creationId="{44F24F72-38FD-57C1-6F72-AB55AC420D71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7" creationId="{31FE145E-9844-A1B5-F33D-C79B4CDAF53E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8" creationId="{5D2CE2E7-E489-C743-BC23-89C3CB1ACA35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9" creationId="{B3D95CF5-C390-C41A-B45D-600419722E8B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70" creationId="{88408826-EF99-7BF5-B8EE-E11672DEE3BD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71" creationId="{01159978-E0B4-3037-1445-AD9F723A6B37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77" creationId="{97A48D74-0861-7B2A-4DDB-4FC884D6DD5D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78" creationId="{24E7C88B-F72E-949D-7D43-5D4E60576E72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79" creationId="{B9E3957E-D4C4-91C8-69FF-BB871127022A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0" creationId="{7DEC4833-0298-D7D2-5D68-EB9F3715A30E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1" creationId="{FB9A1128-3415-596B-754E-932DF328258F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2" creationId="{91BFEA02-91A6-D6EF-2C04-5243F89C43C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3" creationId="{E849A3E3-7B83-8C95-EC7B-193A2DBE0BE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4" creationId="{A67B25C3-B04B-4B9E-400A-C2EF6D7C592A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5" creationId="{C4E4C52F-48A2-7BA7-18C7-B8A3C063B60F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6" creationId="{37B8A36C-79B9-C370-F786-58A6614E31DE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7" creationId="{3CAC0B95-DAF9-4F2D-CA2C-5F546507CB53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8" creationId="{54E6F495-0F5D-E319-B6C9-1F6F76755FB7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9" creationId="{0351DBC6-9876-0AE5-CABB-7F995347182D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0" creationId="{6474906D-E6EE-BEA2-C4C5-00BF5CC7C9B1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1" creationId="{C4761376-8A35-3FD2-E44E-57EBB8442F47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2" creationId="{BE55C85E-AB82-101F-7CA9-20E280FEFFBE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3" creationId="{24E40CEB-9272-49CE-C002-476E1726815F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4" creationId="{D2CE2903-FEB3-453B-DA9B-D93E4357FC1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5" creationId="{1E3F9287-7A26-649C-FD3B-508DEC24F004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6" creationId="{E24A10E2-3C99-9AC4-37AD-D9A1803B2558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198" creationId="{0E42A1FA-11AB-B58A-12A2-65F696012757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199" creationId="{C0F78FF6-985B-CA1A-D9D2-6786F714CA3B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0" creationId="{4563246D-555B-2D0D-3015-0826A8377927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1" creationId="{73DB41CE-1EF2-A29A-E922-A00D1DB58D1D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2" creationId="{3B6D5385-FB3E-D6E0-93B5-C5092E201864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3" creationId="{95EE6EBE-7702-B51C-42F5-690BF368160A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4" creationId="{CDF60171-2EB5-9764-105A-790154D45112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5" creationId="{8A85E829-9050-8B4F-F1CA-0B47C9A59492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06" creationId="{13CAE5A4-ADFD-7EF8-C39F-8779327FC5B7}"/>
          </ac:inkMkLst>
        </pc:inkChg>
        <pc:inkChg chg="add del mod">
          <ac:chgData name="Anh Kiet Ngac" userId="3ab85699901ad864" providerId="LiveId" clId="{402F4C80-0E66-42D8-8F0D-77F61330B9EC}" dt="2024-05-30T17:31:36.954" v="531" actId="9405"/>
          <ac:inkMkLst>
            <pc:docMk/>
            <pc:sldMk cId="1495571203" sldId="264"/>
            <ac:inkMk id="207" creationId="{1E345C9D-C2DD-EB9B-2919-FE25F597AC99}"/>
          </ac:inkMkLst>
        </pc:inkChg>
        <pc:inkChg chg="add del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8" creationId="{CA7B0A28-1715-93E0-D52F-824DAD5E918E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1" creationId="{DB3D8791-D117-2105-8703-B2EB6C2F2EFB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2" creationId="{D6DA2155-965F-30C2-A203-5DDE3B91B549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3" creationId="{EA988C23-3CF8-0077-B59E-812CEEA40890}"/>
          </ac:inkMkLst>
        </pc:inkChg>
        <pc:inkChg chg="add">
          <ac:chgData name="Anh Kiet Ngac" userId="3ab85699901ad864" providerId="LiveId" clId="{402F4C80-0E66-42D8-8F0D-77F61330B9EC}" dt="2024-05-30T17:31:39.506" v="536" actId="9405"/>
          <ac:inkMkLst>
            <pc:docMk/>
            <pc:sldMk cId="1495571203" sldId="264"/>
            <ac:inkMk id="215" creationId="{094B1489-E675-DB65-32AE-1BFCD1D29B0F}"/>
          </ac:inkMkLst>
        </pc:inkChg>
        <pc:inkChg chg="add">
          <ac:chgData name="Anh Kiet Ngac" userId="3ab85699901ad864" providerId="LiveId" clId="{402F4C80-0E66-42D8-8F0D-77F61330B9EC}" dt="2024-05-30T17:31:39.943" v="537" actId="9405"/>
          <ac:inkMkLst>
            <pc:docMk/>
            <pc:sldMk cId="1495571203" sldId="264"/>
            <ac:inkMk id="216" creationId="{9EE1018A-3F96-E803-73BF-4F48A84763C8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7" creationId="{DFE17C6E-E433-7CC8-FCB1-40776558A6AE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8" creationId="{151B5992-B0BC-FF3D-D93A-D669AEEC5E3F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9" creationId="{DA8B3DDC-E430-AA7E-5A8B-DF10486F4F8C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20" creationId="{64D893D5-8EDA-0730-2EE1-CD449146D33A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21" creationId="{59E06268-4375-EA6C-0532-5EEFA0E2364A}"/>
          </ac:inkMkLst>
        </pc:inkChg>
        <pc:inkChg chg="add mod">
          <ac:chgData name="Anh Kiet Ngac" userId="3ab85699901ad864" providerId="LiveId" clId="{402F4C80-0E66-42D8-8F0D-77F61330B9EC}" dt="2024-05-30T17:31:52.039" v="546"/>
          <ac:inkMkLst>
            <pc:docMk/>
            <pc:sldMk cId="1495571203" sldId="264"/>
            <ac:inkMk id="223" creationId="{45907B4E-872B-1847-A3D6-4FA9C89DF51F}"/>
          </ac:inkMkLst>
        </pc:inkChg>
        <pc:inkChg chg="add mod">
          <ac:chgData name="Anh Kiet Ngac" userId="3ab85699901ad864" providerId="LiveId" clId="{402F4C80-0E66-42D8-8F0D-77F61330B9EC}" dt="2024-05-30T17:31:52.039" v="546"/>
          <ac:inkMkLst>
            <pc:docMk/>
            <pc:sldMk cId="1495571203" sldId="264"/>
            <ac:inkMk id="224" creationId="{F24526FC-4E63-EF61-D5F5-C484787AAFDB}"/>
          </ac:inkMkLst>
        </pc:inkChg>
        <pc:inkChg chg="add mod">
          <ac:chgData name="Anh Kiet Ngac" userId="3ab85699901ad864" providerId="LiveId" clId="{402F4C80-0E66-42D8-8F0D-77F61330B9EC}" dt="2024-05-30T17:31:54.565" v="551"/>
          <ac:inkMkLst>
            <pc:docMk/>
            <pc:sldMk cId="1495571203" sldId="264"/>
            <ac:inkMk id="226" creationId="{D2A67BFC-33A1-166A-A2A2-EE92FA35F131}"/>
          </ac:inkMkLst>
        </pc:inkChg>
        <pc:inkChg chg="add mod">
          <ac:chgData name="Anh Kiet Ngac" userId="3ab85699901ad864" providerId="LiveId" clId="{402F4C80-0E66-42D8-8F0D-77F61330B9EC}" dt="2024-05-30T17:31:54.565" v="551"/>
          <ac:inkMkLst>
            <pc:docMk/>
            <pc:sldMk cId="1495571203" sldId="264"/>
            <ac:inkMk id="227" creationId="{DD9CEABD-D11D-D5D4-60B2-51C5ACA3EE20}"/>
          </ac:inkMkLst>
        </pc:inkChg>
        <pc:inkChg chg="add mod">
          <ac:chgData name="Anh Kiet Ngac" userId="3ab85699901ad864" providerId="LiveId" clId="{402F4C80-0E66-42D8-8F0D-77F61330B9EC}" dt="2024-05-30T17:31:54.565" v="551"/>
          <ac:inkMkLst>
            <pc:docMk/>
            <pc:sldMk cId="1495571203" sldId="264"/>
            <ac:inkMk id="228" creationId="{578511AC-2EA9-5460-B318-18AC501D1BB3}"/>
          </ac:inkMkLst>
        </pc:inkChg>
        <pc:inkChg chg="add">
          <ac:chgData name="Anh Kiet Ngac" userId="3ab85699901ad864" providerId="LiveId" clId="{402F4C80-0E66-42D8-8F0D-77F61330B9EC}" dt="2024-05-30T17:31:53.842" v="550" actId="9405"/>
          <ac:inkMkLst>
            <pc:docMk/>
            <pc:sldMk cId="1495571203" sldId="264"/>
            <ac:inkMk id="229" creationId="{1DB20130-5605-D24B-C864-17473F91756E}"/>
          </ac:inkMkLst>
        </pc:inkChg>
        <pc:inkChg chg="add mod">
          <ac:chgData name="Anh Kiet Ngac" userId="3ab85699901ad864" providerId="LiveId" clId="{402F4C80-0E66-42D8-8F0D-77F61330B9EC}" dt="2024-05-30T17:31:58.481" v="555"/>
          <ac:inkMkLst>
            <pc:docMk/>
            <pc:sldMk cId="1495571203" sldId="264"/>
            <ac:inkMk id="231" creationId="{9F8736FC-D809-557F-2F60-D3E427AE5846}"/>
          </ac:inkMkLst>
        </pc:inkChg>
        <pc:inkChg chg="add mod">
          <ac:chgData name="Anh Kiet Ngac" userId="3ab85699901ad864" providerId="LiveId" clId="{402F4C80-0E66-42D8-8F0D-77F61330B9EC}" dt="2024-05-30T17:31:58.481" v="555"/>
          <ac:inkMkLst>
            <pc:docMk/>
            <pc:sldMk cId="1495571203" sldId="264"/>
            <ac:inkMk id="232" creationId="{8AF90303-75F4-B336-85EF-88A913D31B2F}"/>
          </ac:inkMkLst>
        </pc:inkChg>
        <pc:inkChg chg="add">
          <ac:chgData name="Anh Kiet Ngac" userId="3ab85699901ad864" providerId="LiveId" clId="{402F4C80-0E66-42D8-8F0D-77F61330B9EC}" dt="2024-05-30T17:31:57.492" v="554" actId="9405"/>
          <ac:inkMkLst>
            <pc:docMk/>
            <pc:sldMk cId="1495571203" sldId="264"/>
            <ac:inkMk id="233" creationId="{891F5F11-5E48-7A81-831E-93365C8DA681}"/>
          </ac:inkMkLst>
        </pc:inkChg>
        <pc:inkChg chg="add">
          <ac:chgData name="Anh Kiet Ngac" userId="3ab85699901ad864" providerId="LiveId" clId="{402F4C80-0E66-42D8-8F0D-77F61330B9EC}" dt="2024-05-30T17:32:00.461" v="556" actId="9405"/>
          <ac:inkMkLst>
            <pc:docMk/>
            <pc:sldMk cId="1495571203" sldId="264"/>
            <ac:inkMk id="235" creationId="{C9AEE322-E3B6-861C-9415-C7A788F0581B}"/>
          </ac:inkMkLst>
        </pc:inkChg>
        <pc:inkChg chg="add mod">
          <ac:chgData name="Anh Kiet Ngac" userId="3ab85699901ad864" providerId="LiveId" clId="{402F4C80-0E66-42D8-8F0D-77F61330B9EC}" dt="2024-05-30T17:32:06.059" v="563"/>
          <ac:inkMkLst>
            <pc:docMk/>
            <pc:sldMk cId="1495571203" sldId="264"/>
            <ac:inkMk id="236" creationId="{41A1732C-CFF8-2A9D-052E-4DDF5F16A7FB}"/>
          </ac:inkMkLst>
        </pc:inkChg>
        <pc:inkChg chg="add mod">
          <ac:chgData name="Anh Kiet Ngac" userId="3ab85699901ad864" providerId="LiveId" clId="{402F4C80-0E66-42D8-8F0D-77F61330B9EC}" dt="2024-05-30T17:32:06.059" v="563"/>
          <ac:inkMkLst>
            <pc:docMk/>
            <pc:sldMk cId="1495571203" sldId="264"/>
            <ac:inkMk id="237" creationId="{0288F695-0A08-F4BE-2256-8BE4DF1304C5}"/>
          </ac:inkMkLst>
        </pc:inkChg>
        <pc:inkChg chg="add del mod">
          <ac:chgData name="Anh Kiet Ngac" userId="3ab85699901ad864" providerId="LiveId" clId="{402F4C80-0E66-42D8-8F0D-77F61330B9EC}" dt="2024-05-30T17:32:06.502" v="564" actId="9405"/>
          <ac:inkMkLst>
            <pc:docMk/>
            <pc:sldMk cId="1495571203" sldId="264"/>
            <ac:inkMk id="238" creationId="{A32605DA-CE40-058D-431F-FDC0E5945438}"/>
          </ac:inkMkLst>
        </pc:inkChg>
        <pc:inkChg chg="add del mod">
          <ac:chgData name="Anh Kiet Ngac" userId="3ab85699901ad864" providerId="LiveId" clId="{402F4C80-0E66-42D8-8F0D-77F61330B9EC}" dt="2024-05-30T17:32:06.059" v="563"/>
          <ac:inkMkLst>
            <pc:docMk/>
            <pc:sldMk cId="1495571203" sldId="264"/>
            <ac:inkMk id="239" creationId="{F2CFC765-24BA-21DA-58BA-9039F2C7CDEF}"/>
          </ac:inkMkLst>
        </pc:inkChg>
        <pc:inkChg chg="add">
          <ac:chgData name="Anh Kiet Ngac" userId="3ab85699901ad864" providerId="LiveId" clId="{402F4C80-0E66-42D8-8F0D-77F61330B9EC}" dt="2024-05-30T17:32:07.049" v="565" actId="9405"/>
          <ac:inkMkLst>
            <pc:docMk/>
            <pc:sldMk cId="1495571203" sldId="264"/>
            <ac:inkMk id="241" creationId="{31E67D93-63DB-204D-A510-7E8D09A23674}"/>
          </ac:inkMkLst>
        </pc:inkChg>
        <pc:inkChg chg="add mod">
          <ac:chgData name="Anh Kiet Ngac" userId="3ab85699901ad864" providerId="LiveId" clId="{402F4C80-0E66-42D8-8F0D-77F61330B9EC}" dt="2024-05-30T17:32:08.501" v="568"/>
          <ac:inkMkLst>
            <pc:docMk/>
            <pc:sldMk cId="1495571203" sldId="264"/>
            <ac:inkMk id="242" creationId="{400B0DB2-8F29-CA46-019F-94579D2C1BA9}"/>
          </ac:inkMkLst>
        </pc:inkChg>
        <pc:inkChg chg="add mod">
          <ac:chgData name="Anh Kiet Ngac" userId="3ab85699901ad864" providerId="LiveId" clId="{402F4C80-0E66-42D8-8F0D-77F61330B9EC}" dt="2024-05-30T17:32:08.501" v="568"/>
          <ac:inkMkLst>
            <pc:docMk/>
            <pc:sldMk cId="1495571203" sldId="264"/>
            <ac:inkMk id="243" creationId="{99345086-EB3B-EE76-6545-09154EF0FFDC}"/>
          </ac:inkMkLst>
        </pc:inkChg>
        <pc:inkChg chg="add del mod">
          <ac:chgData name="Anh Kiet Ngac" userId="3ab85699901ad864" providerId="LiveId" clId="{402F4C80-0E66-42D8-8F0D-77F61330B9EC}" dt="2024-05-30T17:32:24.440" v="574" actId="9405"/>
          <ac:inkMkLst>
            <pc:docMk/>
            <pc:sldMk cId="1495571203" sldId="264"/>
            <ac:inkMk id="245" creationId="{10DD7585-9C8E-F741-576E-834A4BD51D84}"/>
          </ac:inkMkLst>
        </pc:inkChg>
        <pc:inkChg chg="add del mod">
          <ac:chgData name="Anh Kiet Ngac" userId="3ab85699901ad864" providerId="LiveId" clId="{402F4C80-0E66-42D8-8F0D-77F61330B9EC}" dt="2024-05-30T17:32:24.256" v="573"/>
          <ac:inkMkLst>
            <pc:docMk/>
            <pc:sldMk cId="1495571203" sldId="264"/>
            <ac:inkMk id="246" creationId="{25B175FD-E83A-B84E-2A33-E6E6FDBADC2A}"/>
          </ac:inkMkLst>
        </pc:inkChg>
        <pc:inkChg chg="add">
          <ac:chgData name="Anh Kiet Ngac" userId="3ab85699901ad864" providerId="LiveId" clId="{402F4C80-0E66-42D8-8F0D-77F61330B9EC}" dt="2024-05-30T17:32:35.899" v="575" actId="9405"/>
          <ac:inkMkLst>
            <pc:docMk/>
            <pc:sldMk cId="1495571203" sldId="264"/>
            <ac:inkMk id="248" creationId="{DBE7AA2B-DC52-723F-2359-7218B501895C}"/>
          </ac:inkMkLst>
        </pc:inkChg>
        <pc:inkChg chg="add mod">
          <ac:chgData name="Anh Kiet Ngac" userId="3ab85699901ad864" providerId="LiveId" clId="{402F4C80-0E66-42D8-8F0D-77F61330B9EC}" dt="2024-05-30T17:32:51.330" v="609"/>
          <ac:inkMkLst>
            <pc:docMk/>
            <pc:sldMk cId="1495571203" sldId="264"/>
            <ac:inkMk id="249" creationId="{1ED32342-4116-228D-D120-F09A68F50BC5}"/>
          </ac:inkMkLst>
        </pc:inkChg>
        <pc:inkChg chg="add mod">
          <ac:chgData name="Anh Kiet Ngac" userId="3ab85699901ad864" providerId="LiveId" clId="{402F4C80-0E66-42D8-8F0D-77F61330B9EC}" dt="2024-05-30T17:32:51.330" v="609"/>
          <ac:inkMkLst>
            <pc:docMk/>
            <pc:sldMk cId="1495571203" sldId="264"/>
            <ac:inkMk id="250" creationId="{94A7BBD5-46AB-5D81-F027-76A4AB310D3F}"/>
          </ac:inkMkLst>
        </pc:inkChg>
        <pc:inkChg chg="add">
          <ac:chgData name="Anh Kiet Ngac" userId="3ab85699901ad864" providerId="LiveId" clId="{402F4C80-0E66-42D8-8F0D-77F61330B9EC}" dt="2024-05-30T17:32:37.885" v="578" actId="9405"/>
          <ac:inkMkLst>
            <pc:docMk/>
            <pc:sldMk cId="1495571203" sldId="264"/>
            <ac:inkMk id="251" creationId="{FC08A23A-D209-E795-80DF-89AFD48979CC}"/>
          </ac:inkMkLst>
        </pc:inkChg>
        <pc:inkChg chg="add">
          <ac:chgData name="Anh Kiet Ngac" userId="3ab85699901ad864" providerId="LiveId" clId="{402F4C80-0E66-42D8-8F0D-77F61330B9EC}" dt="2024-05-30T17:32:38.259" v="579" actId="9405"/>
          <ac:inkMkLst>
            <pc:docMk/>
            <pc:sldMk cId="1495571203" sldId="264"/>
            <ac:inkMk id="252" creationId="{64631925-4BD1-2F30-D5D8-3870318BEAB4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3" creationId="{4D29D193-B965-6CBC-321A-73B102E28E93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4" creationId="{03250423-C08A-17DD-B24C-80326EA7D32B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5" creationId="{5B3664B8-6244-A845-7B56-08C4885FF765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6" creationId="{35CB8A4E-2FF9-598E-150F-A33CFA2ACB0A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7" creationId="{F1A0E461-70DA-2E2B-973E-F0A5B51F3866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8" creationId="{E31488E3-2807-1D93-FB39-C0EC0D407EDE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9" creationId="{14CF9295-083F-EA01-DA5C-292C26B129F8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0" creationId="{E5634904-4F11-EF66-B140-F7298BA95046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1" creationId="{BB518CA9-072F-3A30-9657-0EAF75D4E237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2" creationId="{4CDE698D-815C-DC66-A4E3-B2DD31BD72CC}"/>
          </ac:inkMkLst>
        </pc:inkChg>
        <pc:inkChg chg="add">
          <ac:chgData name="Anh Kiet Ngac" userId="3ab85699901ad864" providerId="LiveId" clId="{402F4C80-0E66-42D8-8F0D-77F61330B9EC}" dt="2024-05-30T17:32:43.012" v="590" actId="9405"/>
          <ac:inkMkLst>
            <pc:docMk/>
            <pc:sldMk cId="1495571203" sldId="264"/>
            <ac:inkMk id="263" creationId="{7451CBD6-5FF7-599D-9AA3-5D06B0C8DAFE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4" creationId="{6C5AD5FA-26EE-8E6D-E613-39526F2BB46B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5" creationId="{2E765CE8-80D3-EAD1-E668-088FD0EC94AC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9" creationId="{38BE27AC-E43B-FD32-7740-DA3725AA80D4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70" creationId="{0E74F27F-9B55-447E-6E29-E5F552AB30D8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72" creationId="{1F1B8A2E-46E8-AD2A-6A64-7EB6996DFE7A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73" creationId="{AC225551-C81C-EDFF-EFA5-91395BE4F1B4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74" creationId="{2C0C27A3-BAAD-81BF-A4DC-894B8E154B89}"/>
          </ac:inkMkLst>
        </pc:inkChg>
        <pc:inkChg chg="add">
          <ac:chgData name="Anh Kiet Ngac" userId="3ab85699901ad864" providerId="LiveId" clId="{402F4C80-0E66-42D8-8F0D-77F61330B9EC}" dt="2024-05-30T17:32:47.210" v="600" actId="9405"/>
          <ac:inkMkLst>
            <pc:docMk/>
            <pc:sldMk cId="1495571203" sldId="264"/>
            <ac:inkMk id="275" creationId="{DBEED988-2ADC-5AE1-990F-DC815A74B8B6}"/>
          </ac:inkMkLst>
        </pc:inkChg>
        <pc:inkChg chg="add">
          <ac:chgData name="Anh Kiet Ngac" userId="3ab85699901ad864" providerId="LiveId" clId="{402F4C80-0E66-42D8-8F0D-77F61330B9EC}" dt="2024-05-30T17:32:47.555" v="601" actId="9405"/>
          <ac:inkMkLst>
            <pc:docMk/>
            <pc:sldMk cId="1495571203" sldId="264"/>
            <ac:inkMk id="276" creationId="{EE1A6D7E-7951-F58E-7DEB-7129F843FDFD}"/>
          </ac:inkMkLst>
        </pc:inkChg>
        <pc:inkChg chg="add mod">
          <ac:chgData name="Anh Kiet Ngac" userId="3ab85699901ad864" providerId="LiveId" clId="{402F4C80-0E66-42D8-8F0D-77F61330B9EC}" dt="2024-05-30T17:32:51.330" v="609"/>
          <ac:inkMkLst>
            <pc:docMk/>
            <pc:sldMk cId="1495571203" sldId="264"/>
            <ac:inkMk id="278" creationId="{C649651C-0877-374E-5AF4-B298C1A698E4}"/>
          </ac:inkMkLst>
        </pc:inkChg>
        <pc:inkChg chg="add">
          <ac:chgData name="Anh Kiet Ngac" userId="3ab85699901ad864" providerId="LiveId" clId="{402F4C80-0E66-42D8-8F0D-77F61330B9EC}" dt="2024-05-30T17:32:48.777" v="604" actId="9405"/>
          <ac:inkMkLst>
            <pc:docMk/>
            <pc:sldMk cId="1495571203" sldId="264"/>
            <ac:inkMk id="279" creationId="{B9095F35-1BD9-CA6E-CCC8-D0FC69145A1B}"/>
          </ac:inkMkLst>
        </pc:inkChg>
        <pc:inkChg chg="add">
          <ac:chgData name="Anh Kiet Ngac" userId="3ab85699901ad864" providerId="LiveId" clId="{402F4C80-0E66-42D8-8F0D-77F61330B9EC}" dt="2024-05-30T17:32:49.146" v="605" actId="9405"/>
          <ac:inkMkLst>
            <pc:docMk/>
            <pc:sldMk cId="1495571203" sldId="264"/>
            <ac:inkMk id="280" creationId="{2CC3A66D-BD9C-F02D-8F75-1BCE0B6C6428}"/>
          </ac:inkMkLst>
        </pc:inkChg>
        <pc:inkChg chg="add mod">
          <ac:chgData name="Anh Kiet Ngac" userId="3ab85699901ad864" providerId="LiveId" clId="{402F4C80-0E66-42D8-8F0D-77F61330B9EC}" dt="2024-05-30T17:32:51.330" v="609"/>
          <ac:inkMkLst>
            <pc:docMk/>
            <pc:sldMk cId="1495571203" sldId="264"/>
            <ac:inkMk id="281" creationId="{95FA5C56-4CCC-1FE6-CE4B-CA512C85DD16}"/>
          </ac:inkMkLst>
        </pc:inkChg>
        <pc:inkChg chg="add">
          <ac:chgData name="Anh Kiet Ngac" userId="3ab85699901ad864" providerId="LiveId" clId="{402F4C80-0E66-42D8-8F0D-77F61330B9EC}" dt="2024-05-30T17:32:50.050" v="607" actId="9405"/>
          <ac:inkMkLst>
            <pc:docMk/>
            <pc:sldMk cId="1495571203" sldId="264"/>
            <ac:inkMk id="282" creationId="{F065434F-9761-C23B-D3AB-A6BF780DCAAD}"/>
          </ac:inkMkLst>
        </pc:inkChg>
        <pc:inkChg chg="add">
          <ac:chgData name="Anh Kiet Ngac" userId="3ab85699901ad864" providerId="LiveId" clId="{402F4C80-0E66-42D8-8F0D-77F61330B9EC}" dt="2024-05-30T17:32:50.388" v="608" actId="9405"/>
          <ac:inkMkLst>
            <pc:docMk/>
            <pc:sldMk cId="1495571203" sldId="264"/>
            <ac:inkMk id="283" creationId="{F983FF27-C160-66B7-E33B-C44DCADDE580}"/>
          </ac:inkMkLst>
        </pc:inkChg>
        <pc:inkChg chg="add mod">
          <ac:chgData name="Anh Kiet Ngac" userId="3ab85699901ad864" providerId="LiveId" clId="{402F4C80-0E66-42D8-8F0D-77F61330B9EC}" dt="2024-05-30T17:33:18.817" v="613"/>
          <ac:inkMkLst>
            <pc:docMk/>
            <pc:sldMk cId="1495571203" sldId="264"/>
            <ac:inkMk id="285" creationId="{85FD2F8F-042D-7E5D-83E8-7163706F83AC}"/>
          </ac:inkMkLst>
        </pc:inkChg>
        <pc:inkChg chg="add">
          <ac:chgData name="Anh Kiet Ngac" userId="3ab85699901ad864" providerId="LiveId" clId="{402F4C80-0E66-42D8-8F0D-77F61330B9EC}" dt="2024-05-30T17:33:17.198" v="611" actId="9405"/>
          <ac:inkMkLst>
            <pc:docMk/>
            <pc:sldMk cId="1495571203" sldId="264"/>
            <ac:inkMk id="286" creationId="{5B933D8E-39C6-05D2-0FFF-1361502633A1}"/>
          </ac:inkMkLst>
        </pc:inkChg>
        <pc:inkChg chg="add mod">
          <ac:chgData name="Anh Kiet Ngac" userId="3ab85699901ad864" providerId="LiveId" clId="{402F4C80-0E66-42D8-8F0D-77F61330B9EC}" dt="2024-05-30T17:33:18.817" v="613"/>
          <ac:inkMkLst>
            <pc:docMk/>
            <pc:sldMk cId="1495571203" sldId="264"/>
            <ac:inkMk id="287" creationId="{9DA11863-BD09-B253-FF55-22EC3E73887E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89" creationId="{188AFFA6-D4AA-1526-E80E-6A7F380A9C1B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0" creationId="{63EE9E77-3208-6617-2C55-DE093913AF47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1" creationId="{D250206E-2B95-ABB0-8013-22DDF3ACDA62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2" creationId="{D7B1F84D-DF6B-ED2B-1C6A-07D10C13E571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3" creationId="{6DD8C080-0E05-185F-00B1-74B9F6FD3DC9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4" creationId="{3AE25298-1C5F-0231-90E2-564B4CA8CD5B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5" creationId="{306CEDF0-C0E8-3429-1608-B488C3467EAA}"/>
          </ac:inkMkLst>
        </pc:inkChg>
        <pc:inkChg chg="add">
          <ac:chgData name="Anh Kiet Ngac" userId="3ab85699901ad864" providerId="LiveId" clId="{402F4C80-0E66-42D8-8F0D-77F61330B9EC}" dt="2024-05-30T17:33:25.274" v="621" actId="9405"/>
          <ac:inkMkLst>
            <pc:docMk/>
            <pc:sldMk cId="1495571203" sldId="264"/>
            <ac:inkMk id="296" creationId="{6A89AB40-CED5-E853-C794-50EA5E7153D9}"/>
          </ac:inkMkLst>
        </pc:inkChg>
        <pc:inkChg chg="add mod">
          <ac:chgData name="Anh Kiet Ngac" userId="3ab85699901ad864" providerId="LiveId" clId="{402F4C80-0E66-42D8-8F0D-77F61330B9EC}" dt="2024-05-30T17:33:40.325" v="627"/>
          <ac:inkMkLst>
            <pc:docMk/>
            <pc:sldMk cId="1495571203" sldId="264"/>
            <ac:inkMk id="299" creationId="{0F702930-164C-BB59-A2B2-907726352764}"/>
          </ac:inkMkLst>
        </pc:inkChg>
        <pc:inkChg chg="add mod">
          <ac:chgData name="Anh Kiet Ngac" userId="3ab85699901ad864" providerId="LiveId" clId="{402F4C80-0E66-42D8-8F0D-77F61330B9EC}" dt="2024-05-30T17:33:40.325" v="627"/>
          <ac:inkMkLst>
            <pc:docMk/>
            <pc:sldMk cId="1495571203" sldId="264"/>
            <ac:inkMk id="300" creationId="{3A0378B3-26D2-D8F6-EF8C-DB08CB0CAA27}"/>
          </ac:inkMkLst>
        </pc:inkChg>
        <pc:inkChg chg="add mod">
          <ac:chgData name="Anh Kiet Ngac" userId="3ab85699901ad864" providerId="LiveId" clId="{402F4C80-0E66-42D8-8F0D-77F61330B9EC}" dt="2024-05-30T17:33:40.325" v="627"/>
          <ac:inkMkLst>
            <pc:docMk/>
            <pc:sldMk cId="1495571203" sldId="264"/>
            <ac:inkMk id="301" creationId="{4D6AE75F-C9EB-6B29-6362-16E93DFA93F4}"/>
          </ac:inkMkLst>
        </pc:inkChg>
        <pc:inkChg chg="add mod">
          <ac:chgData name="Anh Kiet Ngac" userId="3ab85699901ad864" providerId="LiveId" clId="{402F4C80-0E66-42D8-8F0D-77F61330B9EC}" dt="2024-05-30T17:33:40.325" v="627"/>
          <ac:inkMkLst>
            <pc:docMk/>
            <pc:sldMk cId="1495571203" sldId="264"/>
            <ac:inkMk id="302" creationId="{919D4775-B271-F8E9-7866-CA938A33425A}"/>
          </ac:inkMkLst>
        </pc:inkChg>
        <pc:inkChg chg="add del">
          <ac:chgData name="Anh Kiet Ngac" userId="3ab85699901ad864" providerId="LiveId" clId="{402F4C80-0E66-42D8-8F0D-77F61330B9EC}" dt="2024-05-30T17:34:48.121" v="651" actId="9405"/>
          <ac:inkMkLst>
            <pc:docMk/>
            <pc:sldMk cId="1495571203" sldId="264"/>
            <ac:inkMk id="304" creationId="{36EA0F3F-9DFD-4B40-6B41-3F75F60C4010}"/>
          </ac:inkMkLst>
        </pc:inkChg>
        <pc:inkChg chg="add del mod">
          <ac:chgData name="Anh Kiet Ngac" userId="3ab85699901ad864" providerId="LiveId" clId="{402F4C80-0E66-42D8-8F0D-77F61330B9EC}" dt="2024-05-30T17:34:47.951" v="650" actId="9405"/>
          <ac:inkMkLst>
            <pc:docMk/>
            <pc:sldMk cId="1495571203" sldId="264"/>
            <ac:inkMk id="305" creationId="{5DC4DCA8-5AD8-57D6-51F2-388018A67A2E}"/>
          </ac:inkMkLst>
        </pc:inkChg>
        <pc:inkChg chg="add del mod">
          <ac:chgData name="Anh Kiet Ngac" userId="3ab85699901ad864" providerId="LiveId" clId="{402F4C80-0E66-42D8-8F0D-77F61330B9EC}" dt="2024-05-30T17:34:47.777" v="649" actId="9405"/>
          <ac:inkMkLst>
            <pc:docMk/>
            <pc:sldMk cId="1495571203" sldId="264"/>
            <ac:inkMk id="306" creationId="{1183B8D5-CF75-8C0A-BEC3-8F040E8499CE}"/>
          </ac:inkMkLst>
        </pc:inkChg>
        <pc:inkChg chg="add del mod">
          <ac:chgData name="Anh Kiet Ngac" userId="3ab85699901ad864" providerId="LiveId" clId="{402F4C80-0E66-42D8-8F0D-77F61330B9EC}" dt="2024-05-30T17:34:47.571" v="648"/>
          <ac:inkMkLst>
            <pc:docMk/>
            <pc:sldMk cId="1495571203" sldId="264"/>
            <ac:inkMk id="307" creationId="{EF4D46AD-BDC6-375B-3ED0-25DFB2AA8B40}"/>
          </ac:inkMkLst>
        </pc:inkChg>
        <pc:inkChg chg="add">
          <ac:chgData name="Anh Kiet Ngac" userId="3ab85699901ad864" providerId="LiveId" clId="{402F4C80-0E66-42D8-8F0D-77F61330B9EC}" dt="2024-05-30T17:34:50.195" v="652" actId="9405"/>
          <ac:inkMkLst>
            <pc:docMk/>
            <pc:sldMk cId="1495571203" sldId="264"/>
            <ac:inkMk id="309" creationId="{B4F3CF68-31FF-E914-917A-28BF2AB9ECC9}"/>
          </ac:inkMkLst>
        </pc:inkChg>
        <pc:inkChg chg="add">
          <ac:chgData name="Anh Kiet Ngac" userId="3ab85699901ad864" providerId="LiveId" clId="{402F4C80-0E66-42D8-8F0D-77F61330B9EC}" dt="2024-05-30T17:34:50.607" v="653" actId="9405"/>
          <ac:inkMkLst>
            <pc:docMk/>
            <pc:sldMk cId="1495571203" sldId="264"/>
            <ac:inkMk id="310" creationId="{8042A3F2-199D-C4D7-4BF6-A067168A5D77}"/>
          </ac:inkMkLst>
        </pc:inkChg>
        <pc:inkChg chg="add">
          <ac:chgData name="Anh Kiet Ngac" userId="3ab85699901ad864" providerId="LiveId" clId="{402F4C80-0E66-42D8-8F0D-77F61330B9EC}" dt="2024-05-30T17:34:51.651" v="654" actId="9405"/>
          <ac:inkMkLst>
            <pc:docMk/>
            <pc:sldMk cId="1495571203" sldId="264"/>
            <ac:inkMk id="311" creationId="{BED815FD-D388-2874-6E7D-2D04B56F0382}"/>
          </ac:inkMkLst>
        </pc:inkChg>
        <pc:inkChg chg="add">
          <ac:chgData name="Anh Kiet Ngac" userId="3ab85699901ad864" providerId="LiveId" clId="{402F4C80-0E66-42D8-8F0D-77F61330B9EC}" dt="2024-05-30T17:34:52.150" v="655" actId="9405"/>
          <ac:inkMkLst>
            <pc:docMk/>
            <pc:sldMk cId="1495571203" sldId="264"/>
            <ac:inkMk id="312" creationId="{9754D036-FF88-A8FB-12B1-56A18D130F6C}"/>
          </ac:inkMkLst>
        </pc:inkChg>
        <pc:inkChg chg="add">
          <ac:chgData name="Anh Kiet Ngac" userId="3ab85699901ad864" providerId="LiveId" clId="{402F4C80-0E66-42D8-8F0D-77F61330B9EC}" dt="2024-05-30T17:34:52.541" v="656" actId="9405"/>
          <ac:inkMkLst>
            <pc:docMk/>
            <pc:sldMk cId="1495571203" sldId="264"/>
            <ac:inkMk id="313" creationId="{C84F2CD0-8E73-5334-DB65-BD23B399953C}"/>
          </ac:inkMkLst>
        </pc:inkChg>
        <pc:inkChg chg="add">
          <ac:chgData name="Anh Kiet Ngac" userId="3ab85699901ad864" providerId="LiveId" clId="{402F4C80-0E66-42D8-8F0D-77F61330B9EC}" dt="2024-05-30T17:34:52.914" v="657" actId="9405"/>
          <ac:inkMkLst>
            <pc:docMk/>
            <pc:sldMk cId="1495571203" sldId="264"/>
            <ac:inkMk id="314" creationId="{06F52988-CB2A-DCAA-5390-779FB87EB00F}"/>
          </ac:inkMkLst>
        </pc:inkChg>
      </pc:sldChg>
      <pc:sldChg chg="addSp delSp modSp new mod">
        <pc:chgData name="Anh Kiet Ngac" userId="3ab85699901ad864" providerId="LiveId" clId="{402F4C80-0E66-42D8-8F0D-77F61330B9EC}" dt="2024-05-31T06:16:50.925" v="2531" actId="9405"/>
        <pc:sldMkLst>
          <pc:docMk/>
          <pc:sldMk cId="1145573555" sldId="265"/>
        </pc:sldMkLst>
        <pc:grpChg chg="mod">
          <ac:chgData name="Anh Kiet Ngac" userId="3ab85699901ad864" providerId="LiveId" clId="{402F4C80-0E66-42D8-8F0D-77F61330B9EC}" dt="2024-05-30T17:19:48.007" v="9"/>
          <ac:grpSpMkLst>
            <pc:docMk/>
            <pc:sldMk cId="1145573555" sldId="265"/>
            <ac:grpSpMk id="7" creationId="{BEDCF437-69D7-75E2-BEEC-26D786F1FA90}"/>
          </ac:grpSpMkLst>
        </pc:grpChg>
        <pc:grpChg chg="mod">
          <ac:chgData name="Anh Kiet Ngac" userId="3ab85699901ad864" providerId="LiveId" clId="{402F4C80-0E66-42D8-8F0D-77F61330B9EC}" dt="2024-05-30T17:38:02.333" v="676"/>
          <ac:grpSpMkLst>
            <pc:docMk/>
            <pc:sldMk cId="1145573555" sldId="265"/>
            <ac:grpSpMk id="16" creationId="{E237A681-A14C-D379-2001-6004B0EC62BB}"/>
          </ac:grpSpMkLst>
        </pc:grpChg>
        <pc:grpChg chg="mod">
          <ac:chgData name="Anh Kiet Ngac" userId="3ab85699901ad864" providerId="LiveId" clId="{402F4C80-0E66-42D8-8F0D-77F61330B9EC}" dt="2024-05-30T17:20:11.852" v="33"/>
          <ac:grpSpMkLst>
            <pc:docMk/>
            <pc:sldMk cId="1145573555" sldId="265"/>
            <ac:grpSpMk id="31" creationId="{E5DC44B4-CDF2-5552-BD27-9760DDE7482F}"/>
          </ac:grpSpMkLst>
        </pc:grpChg>
        <pc:grpChg chg="mod">
          <ac:chgData name="Anh Kiet Ngac" userId="3ab85699901ad864" providerId="LiveId" clId="{402F4C80-0E66-42D8-8F0D-77F61330B9EC}" dt="2024-05-30T17:20:11.852" v="33"/>
          <ac:grpSpMkLst>
            <pc:docMk/>
            <pc:sldMk cId="1145573555" sldId="265"/>
            <ac:grpSpMk id="32" creationId="{F3AA5310-D978-9203-F977-14B837CBDA4A}"/>
          </ac:grpSpMkLst>
        </pc:grpChg>
        <pc:grpChg chg="mod">
          <ac:chgData name="Anh Kiet Ngac" userId="3ab85699901ad864" providerId="LiveId" clId="{402F4C80-0E66-42D8-8F0D-77F61330B9EC}" dt="2024-05-30T17:20:16.118" v="42"/>
          <ac:grpSpMkLst>
            <pc:docMk/>
            <pc:sldMk cId="1145573555" sldId="265"/>
            <ac:grpSpMk id="41" creationId="{10BC0640-A2AD-2316-2640-B018F9B777B5}"/>
          </ac:grpSpMkLst>
        </pc:grpChg>
        <pc:grpChg chg="del mod">
          <ac:chgData name="Anh Kiet Ngac" userId="3ab85699901ad864" providerId="LiveId" clId="{402F4C80-0E66-42D8-8F0D-77F61330B9EC}" dt="2024-05-30T17:20:20.748" v="53"/>
          <ac:grpSpMkLst>
            <pc:docMk/>
            <pc:sldMk cId="1145573555" sldId="265"/>
            <ac:grpSpMk id="46" creationId="{6635E044-4C19-49A1-1210-915FCE2D9A9E}"/>
          </ac:grpSpMkLst>
        </pc:grpChg>
        <pc:grpChg chg="mod">
          <ac:chgData name="Anh Kiet Ngac" userId="3ab85699901ad864" providerId="LiveId" clId="{402F4C80-0E66-42D8-8F0D-77F61330B9EC}" dt="2024-05-30T17:20:20.748" v="53"/>
          <ac:grpSpMkLst>
            <pc:docMk/>
            <pc:sldMk cId="1145573555" sldId="265"/>
            <ac:grpSpMk id="52" creationId="{5200FB8C-1251-0F1D-207E-98015A93CE5F}"/>
          </ac:grpSpMkLst>
        </pc:grpChg>
        <pc:grpChg chg="mod">
          <ac:chgData name="Anh Kiet Ngac" userId="3ab85699901ad864" providerId="LiveId" clId="{402F4C80-0E66-42D8-8F0D-77F61330B9EC}" dt="2024-05-30T17:20:25.890" v="64"/>
          <ac:grpSpMkLst>
            <pc:docMk/>
            <pc:sldMk cId="1145573555" sldId="265"/>
            <ac:grpSpMk id="63" creationId="{A754E346-1B58-9CA6-7B28-8F55FF85A8FF}"/>
          </ac:grpSpMkLst>
        </pc:grpChg>
        <pc:grpChg chg="mod">
          <ac:chgData name="Anh Kiet Ngac" userId="3ab85699901ad864" providerId="LiveId" clId="{402F4C80-0E66-42D8-8F0D-77F61330B9EC}" dt="2024-05-30T17:20:25.890" v="64"/>
          <ac:grpSpMkLst>
            <pc:docMk/>
            <pc:sldMk cId="1145573555" sldId="265"/>
            <ac:grpSpMk id="64" creationId="{17C40B2E-CA1C-1B74-2179-E94D8224BCD1}"/>
          </ac:grpSpMkLst>
        </pc:grpChg>
        <pc:grpChg chg="mod">
          <ac:chgData name="Anh Kiet Ngac" userId="3ab85699901ad864" providerId="LiveId" clId="{402F4C80-0E66-42D8-8F0D-77F61330B9EC}" dt="2024-05-30T17:20:25.890" v="64"/>
          <ac:grpSpMkLst>
            <pc:docMk/>
            <pc:sldMk cId="1145573555" sldId="265"/>
            <ac:grpSpMk id="65" creationId="{3318AB68-E115-D9B7-156C-5F3B789FAD8B}"/>
          </ac:grpSpMkLst>
        </pc:grpChg>
        <pc:grpChg chg="mod">
          <ac:chgData name="Anh Kiet Ngac" userId="3ab85699901ad864" providerId="LiveId" clId="{402F4C80-0E66-42D8-8F0D-77F61330B9EC}" dt="2024-05-30T17:20:31.605" v="75"/>
          <ac:grpSpMkLst>
            <pc:docMk/>
            <pc:sldMk cId="1145573555" sldId="265"/>
            <ac:grpSpMk id="76" creationId="{F584F213-AF12-84C3-27F5-65A763974CCB}"/>
          </ac:grpSpMkLst>
        </pc:grpChg>
        <pc:grpChg chg="del mod">
          <ac:chgData name="Anh Kiet Ngac" userId="3ab85699901ad864" providerId="LiveId" clId="{402F4C80-0E66-42D8-8F0D-77F61330B9EC}" dt="2024-05-30T17:20:48.427" v="99"/>
          <ac:grpSpMkLst>
            <pc:docMk/>
            <pc:sldMk cId="1145573555" sldId="265"/>
            <ac:grpSpMk id="94" creationId="{CBB54EA7-FA4B-B8C9-D5F6-79837ABE04A8}"/>
          </ac:grpSpMkLst>
        </pc:grpChg>
        <pc:grpChg chg="mod">
          <ac:chgData name="Anh Kiet Ngac" userId="3ab85699901ad864" providerId="LiveId" clId="{402F4C80-0E66-42D8-8F0D-77F61330B9EC}" dt="2024-05-30T17:20:45.866" v="93"/>
          <ac:grpSpMkLst>
            <pc:docMk/>
            <pc:sldMk cId="1145573555" sldId="265"/>
            <ac:grpSpMk id="95" creationId="{FC4D7D58-C8C4-8BAA-6F03-A9995AF5535F}"/>
          </ac:grpSpMkLst>
        </pc:grpChg>
        <pc:grpChg chg="mod">
          <ac:chgData name="Anh Kiet Ngac" userId="3ab85699901ad864" providerId="LiveId" clId="{402F4C80-0E66-42D8-8F0D-77F61330B9EC}" dt="2024-05-30T17:20:45.866" v="93"/>
          <ac:grpSpMkLst>
            <pc:docMk/>
            <pc:sldMk cId="1145573555" sldId="265"/>
            <ac:grpSpMk id="96" creationId="{69071396-6C37-C742-55C3-5D038F9BBCB9}"/>
          </ac:grpSpMkLst>
        </pc:grpChg>
        <pc:grpChg chg="mod">
          <ac:chgData name="Anh Kiet Ngac" userId="3ab85699901ad864" providerId="LiveId" clId="{402F4C80-0E66-42D8-8F0D-77F61330B9EC}" dt="2024-05-30T17:20:48.427" v="99"/>
          <ac:grpSpMkLst>
            <pc:docMk/>
            <pc:sldMk cId="1145573555" sldId="265"/>
            <ac:grpSpMk id="102" creationId="{42B95759-7643-EF2D-965B-3018353E9458}"/>
          </ac:grpSpMkLst>
        </pc:grpChg>
        <pc:grpChg chg="mod">
          <ac:chgData name="Anh Kiet Ngac" userId="3ab85699901ad864" providerId="LiveId" clId="{402F4C80-0E66-42D8-8F0D-77F61330B9EC}" dt="2024-05-30T17:20:51.647" v="108"/>
          <ac:grpSpMkLst>
            <pc:docMk/>
            <pc:sldMk cId="1145573555" sldId="265"/>
            <ac:grpSpMk id="109" creationId="{824FDCFF-B52E-3665-83EB-79A420A79930}"/>
          </ac:grpSpMkLst>
        </pc:grpChg>
        <pc:grpChg chg="mod">
          <ac:chgData name="Anh Kiet Ngac" userId="3ab85699901ad864" providerId="LiveId" clId="{402F4C80-0E66-42D8-8F0D-77F61330B9EC}" dt="2024-05-30T17:20:51.647" v="108"/>
          <ac:grpSpMkLst>
            <pc:docMk/>
            <pc:sldMk cId="1145573555" sldId="265"/>
            <ac:grpSpMk id="110" creationId="{718FD869-056E-3FBA-6941-F6553AE73BD9}"/>
          </ac:grpSpMkLst>
        </pc:grpChg>
        <pc:grpChg chg="del mod">
          <ac:chgData name="Anh Kiet Ngac" userId="3ab85699901ad864" providerId="LiveId" clId="{402F4C80-0E66-42D8-8F0D-77F61330B9EC}" dt="2024-05-30T17:21:03.339" v="136"/>
          <ac:grpSpMkLst>
            <pc:docMk/>
            <pc:sldMk cId="1145573555" sldId="265"/>
            <ac:grpSpMk id="121" creationId="{29CB92DD-8F4B-9190-1247-DD0C0EDA8B3C}"/>
          </ac:grpSpMkLst>
        </pc:grpChg>
        <pc:grpChg chg="mod">
          <ac:chgData name="Anh Kiet Ngac" userId="3ab85699901ad864" providerId="LiveId" clId="{402F4C80-0E66-42D8-8F0D-77F61330B9EC}" dt="2024-05-30T17:21:03.339" v="136"/>
          <ac:grpSpMkLst>
            <pc:docMk/>
            <pc:sldMk cId="1145573555" sldId="265"/>
            <ac:grpSpMk id="133" creationId="{3B6B93C9-52A6-E268-5DB5-A0FCAE8C57DC}"/>
          </ac:grpSpMkLst>
        </pc:grpChg>
        <pc:grpChg chg="mod">
          <ac:chgData name="Anh Kiet Ngac" userId="3ab85699901ad864" providerId="LiveId" clId="{402F4C80-0E66-42D8-8F0D-77F61330B9EC}" dt="2024-05-30T17:21:03.339" v="136"/>
          <ac:grpSpMkLst>
            <pc:docMk/>
            <pc:sldMk cId="1145573555" sldId="265"/>
            <ac:grpSpMk id="134" creationId="{43BB4F5A-2FFE-DE56-9D28-B09446CBA25A}"/>
          </ac:grpSpMkLst>
        </pc:grpChg>
        <pc:grpChg chg="mod">
          <ac:chgData name="Anh Kiet Ngac" userId="3ab85699901ad864" providerId="LiveId" clId="{402F4C80-0E66-42D8-8F0D-77F61330B9EC}" dt="2024-05-30T17:21:03.339" v="136"/>
          <ac:grpSpMkLst>
            <pc:docMk/>
            <pc:sldMk cId="1145573555" sldId="265"/>
            <ac:grpSpMk id="135" creationId="{6ED82412-3D2C-C918-1E5C-5F1225D41EC1}"/>
          </ac:grpSpMkLst>
        </pc:grpChg>
        <pc:grpChg chg="del mod">
          <ac:chgData name="Anh Kiet Ngac" userId="3ab85699901ad864" providerId="LiveId" clId="{402F4C80-0E66-42D8-8F0D-77F61330B9EC}" dt="2024-05-30T17:21:10.128" v="148"/>
          <ac:grpSpMkLst>
            <pc:docMk/>
            <pc:sldMk cId="1145573555" sldId="265"/>
            <ac:grpSpMk id="141" creationId="{86380239-DE61-F535-B318-88B5DFDAACB2}"/>
          </ac:grpSpMkLst>
        </pc:grpChg>
        <pc:grpChg chg="del mod">
          <ac:chgData name="Anh Kiet Ngac" userId="3ab85699901ad864" providerId="LiveId" clId="{402F4C80-0E66-42D8-8F0D-77F61330B9EC}" dt="2024-05-30T17:21:12.906" v="152"/>
          <ac:grpSpMkLst>
            <pc:docMk/>
            <pc:sldMk cId="1145573555" sldId="265"/>
            <ac:grpSpMk id="147" creationId="{60152836-772D-8DD9-9569-BD0911759869}"/>
          </ac:grpSpMkLst>
        </pc:grpChg>
        <pc:grpChg chg="del mod">
          <ac:chgData name="Anh Kiet Ngac" userId="3ab85699901ad864" providerId="LiveId" clId="{402F4C80-0E66-42D8-8F0D-77F61330B9EC}" dt="2024-05-30T17:21:55.299" v="158"/>
          <ac:grpSpMkLst>
            <pc:docMk/>
            <pc:sldMk cId="1145573555" sldId="265"/>
            <ac:grpSpMk id="151" creationId="{4A1D1597-77A2-E09B-F5D6-A1D9E956077F}"/>
          </ac:grpSpMkLst>
        </pc:grpChg>
        <pc:grpChg chg="mod">
          <ac:chgData name="Anh Kiet Ngac" userId="3ab85699901ad864" providerId="LiveId" clId="{402F4C80-0E66-42D8-8F0D-77F61330B9EC}" dt="2024-05-30T17:21:12.906" v="152"/>
          <ac:grpSpMkLst>
            <pc:docMk/>
            <pc:sldMk cId="1145573555" sldId="265"/>
            <ac:grpSpMk id="152" creationId="{D26AE045-8A71-A7D2-4C0E-E48A09015C87}"/>
          </ac:grpSpMkLst>
        </pc:grpChg>
        <pc:grpChg chg="mod">
          <ac:chgData name="Anh Kiet Ngac" userId="3ab85699901ad864" providerId="LiveId" clId="{402F4C80-0E66-42D8-8F0D-77F61330B9EC}" dt="2024-05-30T17:21:55.299" v="158"/>
          <ac:grpSpMkLst>
            <pc:docMk/>
            <pc:sldMk cId="1145573555" sldId="265"/>
            <ac:grpSpMk id="158" creationId="{09DFAF20-54A9-EEA4-E617-6317225C5988}"/>
          </ac:grpSpMkLst>
        </pc:grpChg>
        <pc:grpChg chg="del mod">
          <ac:chgData name="Anh Kiet Ngac" userId="3ab85699901ad864" providerId="LiveId" clId="{402F4C80-0E66-42D8-8F0D-77F61330B9EC}" dt="2024-05-30T17:21:59.071" v="163"/>
          <ac:grpSpMkLst>
            <pc:docMk/>
            <pc:sldMk cId="1145573555" sldId="265"/>
            <ac:grpSpMk id="161" creationId="{95AB05B8-A185-7081-A5C6-34765CE591C6}"/>
          </ac:grpSpMkLst>
        </pc:grpChg>
        <pc:grpChg chg="mod">
          <ac:chgData name="Anh Kiet Ngac" userId="3ab85699901ad864" providerId="LiveId" clId="{402F4C80-0E66-42D8-8F0D-77F61330B9EC}" dt="2024-05-30T17:21:59.071" v="163"/>
          <ac:grpSpMkLst>
            <pc:docMk/>
            <pc:sldMk cId="1145573555" sldId="265"/>
            <ac:grpSpMk id="163" creationId="{6B30CAAD-29E2-D7DF-F0FB-2E37750B1868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172" creationId="{FBE7446B-7723-571C-6FEA-A149684E5933}"/>
          </ac:grpSpMkLst>
        </pc:grpChg>
        <pc:grpChg chg="del mod">
          <ac:chgData name="Anh Kiet Ngac" userId="3ab85699901ad864" providerId="LiveId" clId="{402F4C80-0E66-42D8-8F0D-77F61330B9EC}" dt="2024-05-30T17:22:08.365" v="186"/>
          <ac:grpSpMkLst>
            <pc:docMk/>
            <pc:sldMk cId="1145573555" sldId="265"/>
            <ac:grpSpMk id="172" creationId="{FD87957E-2353-1B39-8330-46FF577599FA}"/>
          </ac:grpSpMkLst>
        </pc:grpChg>
        <pc:grpChg chg="del 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186" creationId="{9367BB36-2D78-FC5F-960C-432603FE58A5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186" creationId="{ED4BF168-A78D-F200-ACFB-09E6C9B01740}"/>
          </ac:grpSpMkLst>
        </pc:grpChg>
        <pc:grpChg chg="mod">
          <ac:chgData name="Anh Kiet Ngac" userId="3ab85699901ad864" providerId="LiveId" clId="{402F4C80-0E66-42D8-8F0D-77F61330B9EC}" dt="2024-05-30T17:22:08.365" v="186"/>
          <ac:grpSpMkLst>
            <pc:docMk/>
            <pc:sldMk cId="1145573555" sldId="265"/>
            <ac:grpSpMk id="187" creationId="{F7CA8748-0B7B-07BE-3120-9A7447CA7ADC}"/>
          </ac:grpSpMkLst>
        </pc:grpChg>
        <pc:grpChg chg="del mod">
          <ac:chgData name="Anh Kiet Ngac" userId="3ab85699901ad864" providerId="LiveId" clId="{402F4C80-0E66-42D8-8F0D-77F61330B9EC}" dt="2024-05-30T17:22:24.947" v="229"/>
          <ac:grpSpMkLst>
            <pc:docMk/>
            <pc:sldMk cId="1145573555" sldId="265"/>
            <ac:grpSpMk id="226" creationId="{4A39C726-73B9-38BF-0A9B-46A7A7203AA7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226" creationId="{A558C6A5-6E7C-6428-B844-75222FD30E0A}"/>
          </ac:grpSpMkLst>
        </pc:grpChg>
        <pc:grpChg chg="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227" creationId="{C4CA0EDE-8BC4-444A-5557-0DA9E4DAC156}"/>
          </ac:grpSpMkLst>
        </pc:grpChg>
        <pc:grpChg chg="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228" creationId="{46E5AEF6-02AA-2E14-D630-700573307FE2}"/>
          </ac:grpSpMkLst>
        </pc:grpChg>
        <pc:grpChg chg="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229" creationId="{AA750F63-B8C1-4D06-9D54-C49C09AF4B21}"/>
          </ac:grpSpMkLst>
        </pc:grpChg>
        <pc:grpChg chg="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230" creationId="{3BB7F247-EA60-0387-B188-C136FA819D67}"/>
          </ac:grpSpMkLst>
        </pc:grpChg>
        <pc:grpChg chg="mod">
          <ac:chgData name="Anh Kiet Ngac" userId="3ab85699901ad864" providerId="LiveId" clId="{402F4C80-0E66-42D8-8F0D-77F61330B9EC}" dt="2024-05-30T17:22:24.947" v="229"/>
          <ac:grpSpMkLst>
            <pc:docMk/>
            <pc:sldMk cId="1145573555" sldId="265"/>
            <ac:grpSpMk id="234" creationId="{B6D385B4-4DE0-839A-6B35-62F05C6F95B7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238" creationId="{1DB35BFE-AFC8-EDDC-8C07-6695FF4A910F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239" creationId="{4080C223-D68B-AFBA-1339-51B1ACB8DD05}"/>
          </ac:grpSpMkLst>
        </pc:grpChg>
        <pc:grpChg chg="mod">
          <ac:chgData name="Anh Kiet Ngac" userId="3ab85699901ad864" providerId="LiveId" clId="{402F4C80-0E66-42D8-8F0D-77F61330B9EC}" dt="2024-05-30T17:22:30.494" v="245"/>
          <ac:grpSpMkLst>
            <pc:docMk/>
            <pc:sldMk cId="1145573555" sldId="265"/>
            <ac:grpSpMk id="247" creationId="{E69FD15B-14D4-9A4F-2EE3-3C86E8F6DC11}"/>
          </ac:grpSpMkLst>
        </pc:grpChg>
        <pc:grpChg chg="mod">
          <ac:chgData name="Anh Kiet Ngac" userId="3ab85699901ad864" providerId="LiveId" clId="{402F4C80-0E66-42D8-8F0D-77F61330B9EC}" dt="2024-05-30T17:22:30.494" v="245"/>
          <ac:grpSpMkLst>
            <pc:docMk/>
            <pc:sldMk cId="1145573555" sldId="265"/>
            <ac:grpSpMk id="248" creationId="{9E2E0AD4-13E2-9776-46E2-B0D9B4B655C1}"/>
          </ac:grpSpMkLst>
        </pc:grpChg>
        <pc:grpChg chg="mod">
          <ac:chgData name="Anh Kiet Ngac" userId="3ab85699901ad864" providerId="LiveId" clId="{402F4C80-0E66-42D8-8F0D-77F61330B9EC}" dt="2024-05-30T17:22:33.390" v="251"/>
          <ac:grpSpMkLst>
            <pc:docMk/>
            <pc:sldMk cId="1145573555" sldId="265"/>
            <ac:grpSpMk id="252" creationId="{EA7BE855-FE1A-6ED8-A1A3-211B484B06D4}"/>
          </ac:grpSpMkLst>
        </pc:grpChg>
        <pc:grpChg chg="del mod">
          <ac:chgData name="Anh Kiet Ngac" userId="3ab85699901ad864" providerId="LiveId" clId="{402F4C80-0E66-42D8-8F0D-77F61330B9EC}" dt="2024-05-30T17:28:20.412" v="393"/>
          <ac:grpSpMkLst>
            <pc:docMk/>
            <pc:sldMk cId="1145573555" sldId="265"/>
            <ac:grpSpMk id="277" creationId="{2ADDEFAF-E272-CBBB-6DA6-550B2A181FAE}"/>
          </ac:grpSpMkLst>
        </pc:grpChg>
        <pc:grpChg chg="mod">
          <ac:chgData name="Anh Kiet Ngac" userId="3ab85699901ad864" providerId="LiveId" clId="{402F4C80-0E66-42D8-8F0D-77F61330B9EC}" dt="2024-05-30T17:28:17.070" v="390"/>
          <ac:grpSpMkLst>
            <pc:docMk/>
            <pc:sldMk cId="1145573555" sldId="265"/>
            <ac:grpSpMk id="278" creationId="{108548B8-E4DF-DC83-A389-F8936A951FC7}"/>
          </ac:grpSpMkLst>
        </pc:grpChg>
        <pc:grpChg chg="mod">
          <ac:chgData name="Anh Kiet Ngac" userId="3ab85699901ad864" providerId="LiveId" clId="{402F4C80-0E66-42D8-8F0D-77F61330B9EC}" dt="2024-05-30T17:28:20.412" v="393"/>
          <ac:grpSpMkLst>
            <pc:docMk/>
            <pc:sldMk cId="1145573555" sldId="265"/>
            <ac:grpSpMk id="281" creationId="{F9D0D72B-F768-EE8D-A449-DD3CFFF7F303}"/>
          </ac:grpSpMkLst>
        </pc:grpChg>
        <pc:grpChg chg="mod">
          <ac:chgData name="Anh Kiet Ngac" userId="3ab85699901ad864" providerId="LiveId" clId="{402F4C80-0E66-42D8-8F0D-77F61330B9EC}" dt="2024-05-30T17:22:46.946" v="293"/>
          <ac:grpSpMkLst>
            <pc:docMk/>
            <pc:sldMk cId="1145573555" sldId="265"/>
            <ac:grpSpMk id="285" creationId="{8404F894-40E5-C5B3-2566-98F2AF534251}"/>
          </ac:grpSpMkLst>
        </pc:grpChg>
        <pc:grpChg chg="mod">
          <ac:chgData name="Anh Kiet Ngac" userId="3ab85699901ad864" providerId="LiveId" clId="{402F4C80-0E66-42D8-8F0D-77F61330B9EC}" dt="2024-05-30T17:22:46.946" v="293"/>
          <ac:grpSpMkLst>
            <pc:docMk/>
            <pc:sldMk cId="1145573555" sldId="265"/>
            <ac:grpSpMk id="286" creationId="{BC6A4B54-8169-C03A-059F-1057A5C849D9}"/>
          </ac:grpSpMkLst>
        </pc:grpChg>
        <pc:grpChg chg="mod">
          <ac:chgData name="Anh Kiet Ngac" userId="3ab85699901ad864" providerId="LiveId" clId="{402F4C80-0E66-42D8-8F0D-77F61330B9EC}" dt="2024-05-30T17:22:46.946" v="293"/>
          <ac:grpSpMkLst>
            <pc:docMk/>
            <pc:sldMk cId="1145573555" sldId="265"/>
            <ac:grpSpMk id="287" creationId="{548EE6DF-5C76-BC17-037C-68F924C1C3C0}"/>
          </ac:grpSpMkLst>
        </pc:grpChg>
        <pc:grpChg chg="mod">
          <ac:chgData name="Anh Kiet Ngac" userId="3ab85699901ad864" providerId="LiveId" clId="{402F4C80-0E66-42D8-8F0D-77F61330B9EC}" dt="2024-05-30T17:22:46.946" v="293"/>
          <ac:grpSpMkLst>
            <pc:docMk/>
            <pc:sldMk cId="1145573555" sldId="265"/>
            <ac:grpSpMk id="288" creationId="{D8E28A14-A694-F2C4-679F-0845358A7641}"/>
          </ac:grpSpMkLst>
        </pc:grpChg>
        <pc:grpChg chg="mod">
          <ac:chgData name="Anh Kiet Ngac" userId="3ab85699901ad864" providerId="LiveId" clId="{402F4C80-0E66-42D8-8F0D-77F61330B9EC}" dt="2024-05-30T17:22:53.455" v="300"/>
          <ac:grpSpMkLst>
            <pc:docMk/>
            <pc:sldMk cId="1145573555" sldId="265"/>
            <ac:grpSpMk id="292" creationId="{32BD58CB-C69C-F9FD-D60B-184FE406F24C}"/>
          </ac:grpSpMkLst>
        </pc:grpChg>
        <pc:grpChg chg="del mod">
          <ac:chgData name="Anh Kiet Ngac" userId="3ab85699901ad864" providerId="LiveId" clId="{402F4C80-0E66-42D8-8F0D-77F61330B9EC}" dt="2024-05-30T17:23:37.482" v="353"/>
          <ac:grpSpMkLst>
            <pc:docMk/>
            <pc:sldMk cId="1145573555" sldId="265"/>
            <ac:grpSpMk id="299" creationId="{56E10087-0A7F-E732-7660-CB6321562D81}"/>
          </ac:grpSpMkLst>
        </pc:grpChg>
        <pc:grpChg chg="del mod">
          <ac:chgData name="Anh Kiet Ngac" userId="3ab85699901ad864" providerId="LiveId" clId="{402F4C80-0E66-42D8-8F0D-77F61330B9EC}" dt="2024-05-30T17:23:37.482" v="353"/>
          <ac:grpSpMkLst>
            <pc:docMk/>
            <pc:sldMk cId="1145573555" sldId="265"/>
            <ac:grpSpMk id="305" creationId="{12D9BEE6-B0F5-EAB6-7EC7-45FAC5A3F5D0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2" creationId="{9E354CFF-E63F-0CBE-EB04-7CAD073ADA07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3" creationId="{279B5C42-B587-FC02-64CF-D64182E67A57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4" creationId="{4531958B-BDAE-AB1A-F361-A2C12D7EE253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5" creationId="{862FC6A9-EFF6-EBBF-E882-E96A1A909F00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6" creationId="{D85BB857-C02E-663B-ABBD-74CB096139AA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7" creationId="{6FB52217-F87C-351D-D19A-478F8C14A223}"/>
          </ac:grpSpMkLst>
        </pc:grpChg>
        <pc:grpChg chg="mod">
          <ac:chgData name="Anh Kiet Ngac" userId="3ab85699901ad864" providerId="LiveId" clId="{402F4C80-0E66-42D8-8F0D-77F61330B9EC}" dt="2024-05-30T17:23:33.805" v="346"/>
          <ac:grpSpMkLst>
            <pc:docMk/>
            <pc:sldMk cId="1145573555" sldId="265"/>
            <ac:grpSpMk id="341" creationId="{3CA1FCDB-6AFB-7660-F8D6-C70D658D78FB}"/>
          </ac:grpSpMkLst>
        </pc:grpChg>
        <pc:grpChg chg="del mod">
          <ac:chgData name="Anh Kiet Ngac" userId="3ab85699901ad864" providerId="LiveId" clId="{402F4C80-0E66-42D8-8F0D-77F61330B9EC}" dt="2024-05-30T17:23:37.482" v="353"/>
          <ac:grpSpMkLst>
            <pc:docMk/>
            <pc:sldMk cId="1145573555" sldId="265"/>
            <ac:grpSpMk id="348" creationId="{AA3771E8-69A4-8BC3-56EB-71E5BDDF7A63}"/>
          </ac:grpSpMkLst>
        </pc:grpChg>
        <pc:grpChg chg="mod">
          <ac:chgData name="Anh Kiet Ngac" userId="3ab85699901ad864" providerId="LiveId" clId="{402F4C80-0E66-42D8-8F0D-77F61330B9EC}" dt="2024-05-30T17:23:37.482" v="353"/>
          <ac:grpSpMkLst>
            <pc:docMk/>
            <pc:sldMk cId="1145573555" sldId="265"/>
            <ac:grpSpMk id="349" creationId="{4EF9213E-A3FA-8214-C86C-BB2E97275ECF}"/>
          </ac:grpSpMkLst>
        </pc:grpChg>
        <pc:picChg chg="add mod">
          <ac:chgData name="Anh Kiet Ngac" userId="3ab85699901ad864" providerId="LiveId" clId="{402F4C80-0E66-42D8-8F0D-77F61330B9EC}" dt="2024-05-30T17:19:27.728" v="2" actId="1076"/>
          <ac:picMkLst>
            <pc:docMk/>
            <pc:sldMk cId="1145573555" sldId="265"/>
            <ac:picMk id="2" creationId="{66B99A3A-F4FD-3C8C-F0D8-A537335C8D2F}"/>
          </ac:picMkLst>
        </pc:picChg>
        <pc:inkChg chg="add del">
          <ac:chgData name="Anh Kiet Ngac" userId="3ab85699901ad864" providerId="LiveId" clId="{402F4C80-0E66-42D8-8F0D-77F61330B9EC}" dt="2024-05-30T17:19:44.376" v="6" actId="9405"/>
          <ac:inkMkLst>
            <pc:docMk/>
            <pc:sldMk cId="1145573555" sldId="265"/>
            <ac:inkMk id="3" creationId="{3D72F6E5-5174-069B-C482-4CAC92EC41ED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3" creationId="{B736DA3C-A26D-70A7-EB5D-711735EC285E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4" creationId="{121F2429-42C3-934E-78C6-9DAE2E23A2A8}"/>
          </ac:inkMkLst>
        </pc:inkChg>
        <pc:inkChg chg="add del">
          <ac:chgData name="Anh Kiet Ngac" userId="3ab85699901ad864" providerId="LiveId" clId="{402F4C80-0E66-42D8-8F0D-77F61330B9EC}" dt="2024-05-30T17:19:44.202" v="5" actId="9405"/>
          <ac:inkMkLst>
            <pc:docMk/>
            <pc:sldMk cId="1145573555" sldId="265"/>
            <ac:inkMk id="4" creationId="{27C3D487-5178-B738-08D9-020069950076}"/>
          </ac:inkMkLst>
        </pc:inkChg>
        <pc:inkChg chg="add mod">
          <ac:chgData name="Anh Kiet Ngac" userId="3ab85699901ad864" providerId="LiveId" clId="{402F4C80-0E66-42D8-8F0D-77F61330B9EC}" dt="2024-05-30T17:19:48.007" v="9"/>
          <ac:inkMkLst>
            <pc:docMk/>
            <pc:sldMk cId="1145573555" sldId="265"/>
            <ac:inkMk id="5" creationId="{1D25B82B-C3DA-7847-24AB-FD975995FB64}"/>
          </ac:inkMkLst>
        </pc:inkChg>
        <pc:inkChg chg="add mod">
          <ac:chgData name="Anh Kiet Ngac" userId="3ab85699901ad864" providerId="LiveId" clId="{402F4C80-0E66-42D8-8F0D-77F61330B9EC}" dt="2024-05-30T17:19:48.007" v="9"/>
          <ac:inkMkLst>
            <pc:docMk/>
            <pc:sldMk cId="1145573555" sldId="265"/>
            <ac:inkMk id="6" creationId="{EF31E4DE-351F-D57A-C47D-E77F496AC386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8" creationId="{B2E13AF1-7454-8080-7944-23F041D65839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9" creationId="{A3420351-8E47-B1FD-742E-2087D4655ABC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0" creationId="{3A24CAC8-EC2B-0FC1-74B8-AC822DAC48A4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1" creationId="{24D56042-CF56-1940-04D2-A5232C49041D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2" creationId="{E53C636F-0624-A8A4-57AE-49F1C0CE609B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3" creationId="{5E3ED1DC-BAA7-5A61-B1BF-684A0474B92C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4" creationId="{E7CA4A1F-6321-36F0-4C5B-75A4BD95A21A}"/>
          </ac:inkMkLst>
        </pc:inkChg>
        <pc:inkChg chg="add del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5" creationId="{3C5ECE6E-10BC-46A4-A9CF-9BB861DB086C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17" creationId="{F164E607-9687-C691-D92A-5004D44E884E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18" creationId="{7C437790-086D-9179-948A-42F4103E7561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19" creationId="{28CADAFF-23B1-119C-A4B8-A60BBE48147D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0" creationId="{95F196D3-8887-23FB-6872-0402E79C5CDD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1" creationId="{F672CCDD-FD75-E66F-C374-3DA5C16A9C94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2" creationId="{B9CD3612-5BFF-5B86-7482-9898C7316FD9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3" creationId="{E7D846C4-18ED-F0D7-4DB3-1D05AF3F27BA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4" creationId="{CC1A6301-2E94-0AF4-E038-9EB6FB8A3823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5" creationId="{F946DC99-D353-473E-96B2-728C010300BA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6" creationId="{EFE3D6E4-1371-CC14-7E60-D956A612CE93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7" creationId="{FFD9C975-1DA6-93F2-3E1E-C650A15FAE21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8" creationId="{B56FD427-02C7-447B-ECA1-C88B934795B6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9" creationId="{A4A6F3BC-84D7-8032-3FD9-3425C016601B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30" creationId="{7DB080E9-E13A-246B-E8F6-80DCCF4B657A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3" creationId="{A36C2854-800D-833D-2CBA-1781B50E6978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4" creationId="{1D760B32-0655-1582-2602-840306B5E521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5" creationId="{6C00EB02-9455-646D-4A77-8F7385ACB1CC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6" creationId="{D630268B-F1B6-2AED-8524-19C8A5399378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7" creationId="{D773507C-4973-5744-72C3-0E5BCFBEE8AD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8" creationId="{3EEB41AE-2214-BFC0-1B9E-7B55F244D84F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9" creationId="{9E05E304-09A4-E51F-F85C-5BBFEFAEF23F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40" creationId="{DC483368-377E-29B5-0652-87D45B2F08A8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2" creationId="{7130CC01-9CE9-8A4C-1B88-29E44949070F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3" creationId="{0B5DC386-8E32-45E6-BF46-4D29A6CB818D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4" creationId="{F5942023-5EDE-6251-2C35-0FA64A449127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5" creationId="{0BB00EC8-E8B8-9A09-7362-744066EA64D8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46" creationId="{5A88E52D-2186-DAFC-BF1E-874F2BCD238D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7" creationId="{1851E608-9FDD-F62C-8AE6-D50416B45B63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8" creationId="{517AC955-0920-33D1-3D1D-6A8128EC2F9E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9" creationId="{E904FEA4-9F04-AF66-D75A-99F2D33E8013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50" creationId="{54F51BBE-65CC-8D2C-15C0-706C80018C14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51" creationId="{C1740837-A5BA-DC0D-4567-FFD2C9739580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3" creationId="{9D26479F-49C5-27E7-0A53-1A41188051FE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4" creationId="{36551E18-579F-775E-59FD-35D3763CC3FF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5" creationId="{03695B68-31E8-F573-D28A-6C572A11946C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6" creationId="{1E5E1630-0580-350D-98F8-1496DF553398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7" creationId="{0CF19DFB-404B-7119-5344-DF91990B90C7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8" creationId="{EE0E45E6-1562-C770-69BB-915DE4374472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9" creationId="{129C18BE-F612-9DFB-A272-BD6897023DFD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60" creationId="{C38EACD9-880F-E71A-B8C5-798935D50B4A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61" creationId="{C60C2C76-C146-E7A1-E311-9FE57889652C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62" creationId="{6C3DCA01-3F92-968C-8C85-FB9CF5E86CBD}"/>
          </ac:inkMkLst>
        </pc:inkChg>
        <pc:inkChg chg="add">
          <ac:chgData name="Anh Kiet Ngac" userId="3ab85699901ad864" providerId="LiveId" clId="{402F4C80-0E66-42D8-8F0D-77F61330B9EC}" dt="2024-05-30T17:20:27.025" v="65" actId="9405"/>
          <ac:inkMkLst>
            <pc:docMk/>
            <pc:sldMk cId="1145573555" sldId="265"/>
            <ac:inkMk id="66" creationId="{C944C863-21AB-83FA-0F1C-16ED2D18847F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67" creationId="{4696775D-8D14-9CBB-6E6A-C4CDB23C31AE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68" creationId="{340998B2-FA32-9C79-3945-3A9910570206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69" creationId="{0C665A13-8BA5-0447-3CA4-8E6CD28CE34E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0" creationId="{05B40C34-AE93-045D-D33E-EE85848FBC91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1" creationId="{BEDED6B5-2EE2-3345-19BE-F1649934AC7E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2" creationId="{9BADD89A-CDB7-7881-8DED-4E4BB1B72912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3" creationId="{22E2D442-839A-F20E-5AFC-544849FBF5F3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4" creationId="{2EB40DCB-22DB-5D54-24B7-F417A09404DE}"/>
          </ac:inkMkLst>
        </pc:inkChg>
        <pc:inkChg chg="add">
          <ac:chgData name="Anh Kiet Ngac" userId="3ab85699901ad864" providerId="LiveId" clId="{402F4C80-0E66-42D8-8F0D-77F61330B9EC}" dt="2024-05-30T17:20:30.683" v="74" actId="9405"/>
          <ac:inkMkLst>
            <pc:docMk/>
            <pc:sldMk cId="1145573555" sldId="265"/>
            <ac:inkMk id="75" creationId="{10B346D0-6BE1-957F-8067-18252F40D511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77" creationId="{395A4039-9363-0CA7-2E2B-187E5E01BE2A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78" creationId="{57C57989-C0D9-E15A-BACB-BD84A5F5C91C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79" creationId="{E30333B0-F15C-C6D5-18C8-58E21BA170AF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0" creationId="{F370CFE4-D274-9B49-720E-A1C8D08BFE92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1" creationId="{63D7127D-237D-75A8-6002-32A179C0F29F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2" creationId="{F11A0595-C288-5416-9678-E91AD132DA3E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3" creationId="{51DB48E1-A0AF-E768-DE50-667D3029742E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4" creationId="{29D24D85-66FC-F9B9-4BCE-65681659D15B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5" creationId="{34C917AA-4487-9F9A-EBB6-6559445214D2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6" creationId="{501D8F14-72FA-1C32-5637-0AB68443A1CB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7" creationId="{08261785-C396-3D37-D3D6-4BD4A0692833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8" creationId="{F7E718A5-7295-D93E-DB98-726261B8C27B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9" creationId="{C127C7C2-8685-99A7-3DC5-789430857773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0" creationId="{41C1D3D1-5E73-4C42-C382-79D063FEE511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1" creationId="{33102C3F-D9B8-C069-E303-430AD634BABC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2" creationId="{315D34A3-7A4F-B2F7-1D4B-491F98D593DE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3" creationId="{11D6AAC9-6733-BA1A-C6E2-956D8F2C5908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94" creationId="{55DC38FF-97C8-CDB0-28FC-64248B07EA6A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7" creationId="{A05B368F-A78C-D837-3A65-0BCA604E93D6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8" creationId="{FB5D9D05-BADB-31D7-25EB-A5ADF6C23252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9" creationId="{317A33E5-9218-F83E-4875-AFECD13606D0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100" creationId="{17B8CB8F-D552-1666-B4AF-C32AA02CDEAF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101" creationId="{18012733-E706-FC61-2014-58018505701A}"/>
          </ac:inkMkLst>
        </pc:inkChg>
        <pc:inkChg chg="add mod">
          <ac:chgData name="Anh Kiet Ngac" userId="3ab85699901ad864" providerId="LiveId" clId="{402F4C80-0E66-42D8-8F0D-77F61330B9EC}" dt="2024-05-30T17:20:51.647" v="108"/>
          <ac:inkMkLst>
            <pc:docMk/>
            <pc:sldMk cId="1145573555" sldId="265"/>
            <ac:inkMk id="103" creationId="{2A8E4716-BE81-B335-F006-CEB97E578464}"/>
          </ac:inkMkLst>
        </pc:inkChg>
        <pc:inkChg chg="add mod">
          <ac:chgData name="Anh Kiet Ngac" userId="3ab85699901ad864" providerId="LiveId" clId="{402F4C80-0E66-42D8-8F0D-77F61330B9EC}" dt="2024-05-30T17:20:51.647" v="108"/>
          <ac:inkMkLst>
            <pc:docMk/>
            <pc:sldMk cId="1145573555" sldId="265"/>
            <ac:inkMk id="104" creationId="{E76B02F0-30A5-D6E3-81D8-B245C8B3F83B}"/>
          </ac:inkMkLst>
        </pc:inkChg>
        <pc:inkChg chg="add mod">
          <ac:chgData name="Anh Kiet Ngac" userId="3ab85699901ad864" providerId="LiveId" clId="{402F4C80-0E66-42D8-8F0D-77F61330B9EC}" dt="2024-05-30T17:20:51.647" v="108"/>
          <ac:inkMkLst>
            <pc:docMk/>
            <pc:sldMk cId="1145573555" sldId="265"/>
            <ac:inkMk id="105" creationId="{3A78CC5C-7762-5677-337C-36B265C75B95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06" creationId="{1215062B-EEC0-5F7B-9FBB-051C2E857A37}"/>
          </ac:inkMkLst>
        </pc:inkChg>
        <pc:inkChg chg="add del mod">
          <ac:chgData name="Anh Kiet Ngac" userId="3ab85699901ad864" providerId="LiveId" clId="{402F4C80-0E66-42D8-8F0D-77F61330B9EC}" dt="2024-05-30T17:20:52.149" v="110" actId="9405"/>
          <ac:inkMkLst>
            <pc:docMk/>
            <pc:sldMk cId="1145573555" sldId="265"/>
            <ac:inkMk id="106" creationId="{4F6F7F48-E562-386A-7E3D-D0D1E1EDD52F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07" creationId="{875F28EB-9DB3-5477-DA39-78721DDD6027}"/>
          </ac:inkMkLst>
        </pc:inkChg>
        <pc:inkChg chg="add del mod">
          <ac:chgData name="Anh Kiet Ngac" userId="3ab85699901ad864" providerId="LiveId" clId="{402F4C80-0E66-42D8-8F0D-77F61330B9EC}" dt="2024-05-30T17:20:51.809" v="109" actId="9405"/>
          <ac:inkMkLst>
            <pc:docMk/>
            <pc:sldMk cId="1145573555" sldId="265"/>
            <ac:inkMk id="107" creationId="{B7D7688C-CCB3-BB43-F561-68703FE06B20}"/>
          </ac:inkMkLst>
        </pc:inkChg>
        <pc:inkChg chg="add del mod">
          <ac:chgData name="Anh Kiet Ngac" userId="3ab85699901ad864" providerId="LiveId" clId="{402F4C80-0E66-42D8-8F0D-77F61330B9EC}" dt="2024-05-30T17:20:51.647" v="108"/>
          <ac:inkMkLst>
            <pc:docMk/>
            <pc:sldMk cId="1145573555" sldId="265"/>
            <ac:inkMk id="108" creationId="{652A1838-51D9-DE14-6FD6-19F2AE605F1D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08" creationId="{F907A1CF-614C-3500-F2C8-F5AF0CE000DA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09" creationId="{FE39AE30-FB96-7AD5-3925-784D796D2F8C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10" creationId="{7C99669C-43ED-1F6B-6580-DFFCFD1F4D28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11" creationId="{469ABC25-1474-388F-66DF-E03E70007A14}"/>
          </ac:inkMkLst>
        </pc:inkChg>
        <pc:inkChg chg="add del">
          <ac:chgData name="Anh Kiet Ngac" userId="3ab85699901ad864" providerId="LiveId" clId="{402F4C80-0E66-42D8-8F0D-77F61330B9EC}" dt="2024-05-30T17:20:53.803" v="116" actId="9405"/>
          <ac:inkMkLst>
            <pc:docMk/>
            <pc:sldMk cId="1145573555" sldId="265"/>
            <ac:inkMk id="111" creationId="{9BAC0478-03E9-F719-7F8C-7E0FDE104889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12" creationId="{B4B5E345-F0AD-1DB0-CF16-5B4C235628D9}"/>
          </ac:inkMkLst>
        </pc:inkChg>
        <pc:inkChg chg="add del">
          <ac:chgData name="Anh Kiet Ngac" userId="3ab85699901ad864" providerId="LiveId" clId="{402F4C80-0E66-42D8-8F0D-77F61330B9EC}" dt="2024-05-30T17:20:53.630" v="115" actId="9405"/>
          <ac:inkMkLst>
            <pc:docMk/>
            <pc:sldMk cId="1145573555" sldId="265"/>
            <ac:inkMk id="112" creationId="{C0072086-C994-ECD6-2677-1C193F4ABE20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13" creationId="{378A7A6C-EE6A-82F6-1476-DEA6456DE53B}"/>
          </ac:inkMkLst>
        </pc:inkChg>
        <pc:inkChg chg="add del">
          <ac:chgData name="Anh Kiet Ngac" userId="3ab85699901ad864" providerId="LiveId" clId="{402F4C80-0E66-42D8-8F0D-77F61330B9EC}" dt="2024-05-30T17:20:53.447" v="114" actId="9405"/>
          <ac:inkMkLst>
            <pc:docMk/>
            <pc:sldMk cId="1145573555" sldId="265"/>
            <ac:inkMk id="113" creationId="{DD99AC1F-065F-2C02-D375-CD678FEAF0E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4" creationId="{E832439A-85B8-F127-687D-37E3808FB67D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5" creationId="{E85C0F08-462A-F736-DF31-74BE31AB46B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6" creationId="{27C0761A-043B-4DEA-501F-7092B14E2F4D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7" creationId="{927F36EC-57E4-3DD1-D397-7BB490C4F69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8" creationId="{8591F93F-7620-931C-75E1-7759107738B8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9" creationId="{4BF0B351-FA38-B276-D3CE-C7821C613B02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0" creationId="{CDF928B2-15D8-EAC2-3FFA-145F66605EF4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21" creationId="{EE4C81FF-B78D-8544-2F21-BE059C4074C4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2" creationId="{A62E5954-39A6-FE71-5A03-3F12B8939621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3" creationId="{9BDF7310-0879-61F3-2108-377A55E8D5D4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4" creationId="{57D86503-964D-1992-32A7-B3FF34B1C664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5" creationId="{70282C17-7F5D-FC38-AFFE-A096921DEE0A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6" creationId="{AE01144B-D0EC-6FB5-ECE0-2E34F5620582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7" creationId="{A2E5D3F9-51ED-2589-3F36-045467498CC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8" creationId="{5FD384E3-7CE0-9FE7-B9A1-62BF5B1693E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9" creationId="{241610D6-1C3C-C9F0-F5F3-B60C57AA0C1F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30" creationId="{C6F975BF-32E0-2DEE-B18D-50AD6914A2AF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31" creationId="{EEF5F390-6E90-C945-65D2-5869DAD48F97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32" creationId="{C2CE6B87-1124-E963-E992-F54AAF983904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36" creationId="{AFBB2713-0743-5D77-3150-799C1572EE19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37" creationId="{D39212D2-0242-D3CC-170D-E21B29AAA0A5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38" creationId="{B3E40922-DB34-507F-394E-0E77BC63544A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39" creationId="{C7D85F52-A708-4250-6DAB-E9B209B9C8EB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0" creationId="{31866479-35C7-6FA3-F039-62347AE07B82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41" creationId="{A699DF55-89EE-7A1C-A423-87D1FECB6E15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2" creationId="{80D0EBF6-1DA7-AF00-99D6-7011240D0D5B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3" creationId="{B37BB489-F39F-A281-C634-C8F4901BBEB8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4" creationId="{5C382648-7971-74DD-B7C0-E3364C38C2AF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5" creationId="{13F9F206-706C-8B2B-2479-642837B52521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6" creationId="{01128A92-E8D5-A362-B5E0-A981403F8D15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47" creationId="{9D6B1B64-0520-FFD6-C54E-B639046FCDB1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8" creationId="{92902875-152A-12B9-2E99-A7632B49D80B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49" creationId="{51EE191C-0279-7753-2D93-AD273706E0D2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0" creationId="{C8AE0BEC-F509-42E4-A334-279640AE2E46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51" creationId="{F179A696-7F5C-28A4-807F-B131B7C64F4A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3" creationId="{22081FD6-6D4E-CD01-4487-686E97614504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4" creationId="{4B260EE3-98B9-F217-57C6-B2E7EC5B782F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5" creationId="{86CBBA72-A4C0-1EDA-6943-2121750DACA1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6" creationId="{40675DE2-C5B3-BB14-D681-A112CC2B4901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7" creationId="{4E592026-0FB5-E18A-67EF-FEA8B539E786}"/>
          </ac:inkMkLst>
        </pc:inkChg>
        <pc:inkChg chg="add mod">
          <ac:chgData name="Anh Kiet Ngac" userId="3ab85699901ad864" providerId="LiveId" clId="{402F4C80-0E66-42D8-8F0D-77F61330B9EC}" dt="2024-05-30T17:21:59.071" v="163"/>
          <ac:inkMkLst>
            <pc:docMk/>
            <pc:sldMk cId="1145573555" sldId="265"/>
            <ac:inkMk id="159" creationId="{915B7665-8C29-9CB2-70EE-F7DF4D23F526}"/>
          </ac:inkMkLst>
        </pc:inkChg>
        <pc:inkChg chg="add mod">
          <ac:chgData name="Anh Kiet Ngac" userId="3ab85699901ad864" providerId="LiveId" clId="{402F4C80-0E66-42D8-8F0D-77F61330B9EC}" dt="2024-05-30T17:21:59.071" v="163"/>
          <ac:inkMkLst>
            <pc:docMk/>
            <pc:sldMk cId="1145573555" sldId="265"/>
            <ac:inkMk id="160" creationId="{0F9BE4E6-7EA0-F119-C2D5-5E185C4AB806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61" creationId="{F04D59BD-837A-6CCF-7BC1-A601B5AC7B21}"/>
          </ac:inkMkLst>
        </pc:inkChg>
        <pc:inkChg chg="add mod">
          <ac:chgData name="Anh Kiet Ngac" userId="3ab85699901ad864" providerId="LiveId" clId="{402F4C80-0E66-42D8-8F0D-77F61330B9EC}" dt="2024-05-30T17:21:59.071" v="163"/>
          <ac:inkMkLst>
            <pc:docMk/>
            <pc:sldMk cId="1145573555" sldId="265"/>
            <ac:inkMk id="162" creationId="{DAAEB568-0315-6AF2-DF46-E0B76D22B8B2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4" creationId="{8FDFE39B-AD5A-FD21-A90E-61D373275BCE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5" creationId="{B123CB82-A651-C1E8-F83E-E7CC1087E7FB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6" creationId="{928A2D07-8278-D920-8BD6-EB0AE5D0B861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7" creationId="{2BC08BED-737F-8EF9-1B60-8D17EDE291A5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8" creationId="{9528F26C-27B1-65AF-172B-A42D19A2834A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9" creationId="{D4992855-36D3-3936-236C-5AAAD3C0053D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0" creationId="{9C931D06-36FE-FF5F-2CB0-3F5B9B22F470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1" creationId="{7EDE07C4-29A9-C884-28D3-29A21091BE10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3" creationId="{76419577-8712-604B-19AD-C6966E45E996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4" creationId="{19F034E4-F66C-83C5-A509-95D5A46B569E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5" creationId="{B7007160-7F08-FE41-7D32-29F2C31025C9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6" creationId="{4584F063-42B5-AF67-42C1-9FFCAF4F0801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7" creationId="{FE2F225E-D7C2-4014-0882-383B6E154BB5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8" creationId="{09DB0532-C0B8-7FBA-BEE3-27A545568639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9" creationId="{CE749BEF-7610-A706-1F6C-8E6A82B7CA9A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80" creationId="{E534CD00-502A-5552-F6FF-4A37B3FC56E7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1" creationId="{79158813-EB85-2797-FB3A-EACCF1F4D96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2" creationId="{9B2FC1E6-A0F4-B31D-9B2B-2335029632C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3" creationId="{6B290557-2AB0-8687-FED9-FEF47856B79A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4" creationId="{FFF82473-A293-5710-C9B5-FAA71AEE79BA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5" creationId="{0287FB22-6696-D267-AD5B-BE91557A20BD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8" creationId="{F5B14D36-35D4-2057-1E76-F50DAAC35EF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9" creationId="{1E3E2C36-2A1B-2E16-0DEC-EC1AF9243502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0" creationId="{0BB0E3A6-E585-7DB7-5736-54D1BA5FDB3D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1" creationId="{6A1FF54F-4715-03DF-5B00-26180C7B61BA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2" creationId="{630EC586-F3A3-BCE4-6C76-A85A030521FB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3" creationId="{8BA2627B-07BD-34B7-E1D2-0A9A4AA2F5E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4" creationId="{6FF060C2-64F1-8053-5532-79C63BD166AA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5" creationId="{652EE484-DA39-72D1-6A7A-88BC4E8A4287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6" creationId="{B361142C-7325-829A-A402-487EDF234D36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7" creationId="{7B0CBB32-9C71-14D2-2F89-F44F32940971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8" creationId="{757A8DA1-071B-354F-BE80-E3BB51262CF1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9" creationId="{EB9B9F4E-8CC1-946B-62C5-BB790BE4394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0" creationId="{322602C7-B4F3-AA69-29C8-08F1D44E152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1" creationId="{DA5CF977-C30E-9346-7C34-3E33FA58E91C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2" creationId="{96BFA075-9AFB-DA93-A437-69915E6E16DF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3" creationId="{03A671EC-2290-3658-63F6-CA2B8BB8C86C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4" creationId="{3C3041EA-9F00-DE57-4ABE-DB974EA81E4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5" creationId="{82B048E1-CB95-9BE8-4E17-E9927685B297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6" creationId="{7C269054-58A0-BCC6-F29A-6A448AEC6335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7" creationId="{99D936B3-3564-D724-887D-763E0F711C66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8" creationId="{691026BA-B6E6-FC11-D903-4118A6A94DF8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9" creationId="{1A76F53A-416E-6761-9778-A2F69E3A3180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0" creationId="{07545B5F-11D0-E620-4B91-A7A7B10F451D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1" creationId="{3F6C5F3D-EFD1-3C13-A8D6-9737E17AF898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2" creationId="{22707EA9-7177-FE5F-B39D-CFA4328F03A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3" creationId="{3AB62309-B5B1-ED21-50D7-269480A5C700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4" creationId="{A98894CE-8FF5-C616-941D-BB383C011FB9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5" creationId="{391A516C-8555-42DC-8BAC-A3E1B62BCAA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6" creationId="{1C1792A9-5CE3-A10B-DD30-D82F94D8B0B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7" creationId="{5419AE29-546B-F644-C8FC-3E3C07442D7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8" creationId="{C659BFB0-403D-ACF7-5CEB-F7F7C9C4A6E1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19" creationId="{FFADD915-7AB3-8C78-B0C9-90EF05860E51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0" creationId="{DB20C173-A18A-F3BE-5526-36DD9FA0D089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1" creationId="{EA9F2A85-D46D-5C84-5753-8B6F134B185E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2" creationId="{8C7239CC-129A-F5F5-045F-A3F7B574D869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3" creationId="{5DD0D566-DC5E-82EA-A3DB-26BCEA167C9D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4" creationId="{506B2BFB-F718-4C5E-C594-96663AA20F52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5" creationId="{B4ED5B41-627A-69A5-2F8D-87236CD92BAE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31" creationId="{9F50DB8D-475A-07A2-C222-863F05BD949B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32" creationId="{72CB893E-3BBA-5A58-04F5-ADA5ED0373E4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33" creationId="{BF9B8C81-C3F0-D895-23E5-F311F51DA740}"/>
          </ac:inkMkLst>
        </pc:inkChg>
        <pc:inkChg chg="add mod">
          <ac:chgData name="Anh Kiet Ngac" userId="3ab85699901ad864" providerId="LiveId" clId="{402F4C80-0E66-42D8-8F0D-77F61330B9EC}" dt="2024-05-30T17:22:30.494" v="245"/>
          <ac:inkMkLst>
            <pc:docMk/>
            <pc:sldMk cId="1145573555" sldId="265"/>
            <ac:inkMk id="235" creationId="{D4E79B54-9A5C-4AC8-52B4-76F7EB5DB3AC}"/>
          </ac:inkMkLst>
        </pc:inkChg>
        <pc:inkChg chg="add mod">
          <ac:chgData name="Anh Kiet Ngac" userId="3ab85699901ad864" providerId="LiveId" clId="{402F4C80-0E66-42D8-8F0D-77F61330B9EC}" dt="2024-05-30T17:22:30.494" v="245"/>
          <ac:inkMkLst>
            <pc:docMk/>
            <pc:sldMk cId="1145573555" sldId="265"/>
            <ac:inkMk id="236" creationId="{AAC3963D-FA03-ACF5-1F13-CAA2B6A3F81B}"/>
          </ac:inkMkLst>
        </pc:inkChg>
        <pc:inkChg chg="add">
          <ac:chgData name="Anh Kiet Ngac" userId="3ab85699901ad864" providerId="LiveId" clId="{402F4C80-0E66-42D8-8F0D-77F61330B9EC}" dt="2024-05-30T17:22:25.639" v="232" actId="9405"/>
          <ac:inkMkLst>
            <pc:docMk/>
            <pc:sldMk cId="1145573555" sldId="265"/>
            <ac:inkMk id="237" creationId="{D557008C-4463-3E03-1120-4A0F42C2E115}"/>
          </ac:inkMkLst>
        </pc:inkChg>
        <pc:inkChg chg="add del mod">
          <ac:chgData name="Anh Kiet Ngac" userId="3ab85699901ad864" providerId="LiveId" clId="{402F4C80-0E66-42D8-8F0D-77F61330B9EC}" dt="2024-05-30T17:22:50.445" v="297"/>
          <ac:inkMkLst>
            <pc:docMk/>
            <pc:sldMk cId="1145573555" sldId="265"/>
            <ac:inkMk id="238" creationId="{C53659B3-468D-3BFB-3586-013D1A846386}"/>
          </ac:inkMkLst>
        </pc:inkChg>
        <pc:inkChg chg="add del mod">
          <ac:chgData name="Anh Kiet Ngac" userId="3ab85699901ad864" providerId="LiveId" clId="{402F4C80-0E66-42D8-8F0D-77F61330B9EC}" dt="2024-05-30T17:22:50.445" v="296"/>
          <ac:inkMkLst>
            <pc:docMk/>
            <pc:sldMk cId="1145573555" sldId="265"/>
            <ac:inkMk id="239" creationId="{47B9C403-77B0-2182-6FB3-8AF7D22C7724}"/>
          </ac:inkMkLst>
        </pc:inkChg>
        <pc:inkChg chg="add mod">
          <ac:chgData name="Anh Kiet Ngac" userId="3ab85699901ad864" providerId="LiveId" clId="{402F4C80-0E66-42D8-8F0D-77F61330B9EC}" dt="2024-05-30T17:22:50.444" v="295"/>
          <ac:inkMkLst>
            <pc:docMk/>
            <pc:sldMk cId="1145573555" sldId="265"/>
            <ac:inkMk id="240" creationId="{C78055F5-5EEF-DF67-C130-73B9C59795F6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1" creationId="{07E987B3-4A9B-7DDA-3114-72F85DF16255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2" creationId="{C4518389-A0E6-BCE6-C3D0-2E0BEFFADF90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3" creationId="{9F7F4CDA-D596-394A-9016-85D24C132943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4" creationId="{245E687A-EEB1-A73E-0FDA-688F868A4307}"/>
          </ac:inkMkLst>
        </pc:inkChg>
        <pc:inkChg chg="add del mod">
          <ac:chgData name="Anh Kiet Ngac" userId="3ab85699901ad864" providerId="LiveId" clId="{402F4C80-0E66-42D8-8F0D-77F61330B9EC}" dt="2024-05-30T17:22:30.494" v="245"/>
          <ac:inkMkLst>
            <pc:docMk/>
            <pc:sldMk cId="1145573555" sldId="265"/>
            <ac:inkMk id="245" creationId="{0D295CBC-4DAC-00A9-334A-DB8292727582}"/>
          </ac:inkMkLst>
        </pc:inkChg>
        <pc:inkChg chg="add mod">
          <ac:chgData name="Anh Kiet Ngac" userId="3ab85699901ad864" providerId="LiveId" clId="{402F4C80-0E66-42D8-8F0D-77F61330B9EC}" dt="2024-05-30T17:28:17.070" v="390"/>
          <ac:inkMkLst>
            <pc:docMk/>
            <pc:sldMk cId="1145573555" sldId="265"/>
            <ac:inkMk id="245" creationId="{724AA4F4-845C-358A-FCF0-5F99DB63FC19}"/>
          </ac:inkMkLst>
        </pc:inkChg>
        <pc:inkChg chg="add mod">
          <ac:chgData name="Anh Kiet Ngac" userId="3ab85699901ad864" providerId="LiveId" clId="{402F4C80-0E66-42D8-8F0D-77F61330B9EC}" dt="2024-05-30T17:28:17.070" v="390"/>
          <ac:inkMkLst>
            <pc:docMk/>
            <pc:sldMk cId="1145573555" sldId="265"/>
            <ac:inkMk id="246" creationId="{D80392AC-608D-F03F-A076-DDF8EDC4B38A}"/>
          </ac:inkMkLst>
        </pc:inkChg>
        <pc:inkChg chg="add del">
          <ac:chgData name="Anh Kiet Ngac" userId="3ab85699901ad864" providerId="LiveId" clId="{402F4C80-0E66-42D8-8F0D-77F61330B9EC}" dt="2024-05-30T17:22:30.222" v="242" actId="9405"/>
          <ac:inkMkLst>
            <pc:docMk/>
            <pc:sldMk cId="1145573555" sldId="265"/>
            <ac:inkMk id="246" creationId="{FBD49B37-19A2-6FB3-9981-26E935B30EB9}"/>
          </ac:inkMkLst>
        </pc:inkChg>
        <pc:inkChg chg="add mod">
          <ac:chgData name="Anh Kiet Ngac" userId="3ab85699901ad864" providerId="LiveId" clId="{402F4C80-0E66-42D8-8F0D-77F61330B9EC}" dt="2024-05-30T17:28:17.070" v="390"/>
          <ac:inkMkLst>
            <pc:docMk/>
            <pc:sldMk cId="1145573555" sldId="265"/>
            <ac:inkMk id="247" creationId="{D5B638AB-3108-6312-4224-47175D99B336}"/>
          </ac:inkMkLst>
        </pc:inkChg>
        <pc:inkChg chg="add mod">
          <ac:chgData name="Anh Kiet Ngac" userId="3ab85699901ad864" providerId="LiveId" clId="{402F4C80-0E66-42D8-8F0D-77F61330B9EC}" dt="2024-05-30T17:28:17.070" v="390"/>
          <ac:inkMkLst>
            <pc:docMk/>
            <pc:sldMk cId="1145573555" sldId="265"/>
            <ac:inkMk id="248" creationId="{B087E829-19D2-DFC6-23DF-01E1D89CEEEB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9" creationId="{536B23E3-DF5F-55DE-003C-BB683C6FAF2D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50" creationId="{C9FA28E2-A395-DC63-2612-38910C2C0B11}"/>
          </ac:inkMkLst>
        </pc:inkChg>
        <pc:inkChg chg="add mod">
          <ac:chgData name="Anh Kiet Ngac" userId="3ab85699901ad864" providerId="LiveId" clId="{402F4C80-0E66-42D8-8F0D-77F61330B9EC}" dt="2024-05-30T17:28:20.412" v="393"/>
          <ac:inkMkLst>
            <pc:docMk/>
            <pc:sldMk cId="1145573555" sldId="265"/>
            <ac:inkMk id="251" creationId="{02A19FB0-34AD-DC6C-3DBB-E3E5162E9948}"/>
          </ac:inkMkLst>
        </pc:inkChg>
        <pc:inkChg chg="add del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51" creationId="{27D82A1D-D698-4232-1467-EFCB674DE20E}"/>
          </ac:inkMkLst>
        </pc:inkChg>
        <pc:inkChg chg="add mod">
          <ac:chgData name="Anh Kiet Ngac" userId="3ab85699901ad864" providerId="LiveId" clId="{402F4C80-0E66-42D8-8F0D-77F61330B9EC}" dt="2024-05-30T17:28:20.412" v="393"/>
          <ac:inkMkLst>
            <pc:docMk/>
            <pc:sldMk cId="1145573555" sldId="265"/>
            <ac:inkMk id="252" creationId="{AB118DDA-D996-4950-CE59-A3242360B209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3" creationId="{706C51D0-830A-9445-21D7-5932B42E3D37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4" creationId="{C2FF52D5-E0C7-16E7-A273-BBA21E147BF8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5" creationId="{D8591663-FD61-3B3E-0548-484C47213E5E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6" creationId="{C7E1FEA5-24AF-F5D6-282B-41E171325058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7" creationId="{13E46DE1-686A-D9B8-F02C-77B4B74D4700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8" creationId="{9D9FD923-1BE3-3CB8-9124-7ABCADABD939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9" creationId="{C6875032-3611-1911-9820-BF01889EBDA6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0" creationId="{3994B631-FEAB-7F13-4A5A-1B9B37187E5F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1" creationId="{DC0881B7-5B52-9C2F-A67B-2FA9BD80B4EA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2" creationId="{24988D3E-64F5-DC62-916B-2B829CA853FF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3" creationId="{E8E2C55B-3911-61B9-53F1-8A1A7F09D3CE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4" creationId="{A4826D30-38C5-461C-5FE6-F5DDE1232ECE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5" creationId="{AC637866-5F76-4E13-516D-E5198D4D6815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6" creationId="{316B7E7F-5B2E-91D7-DA3C-3EB8B2B9400A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7" creationId="{9FCC9288-D898-7D84-E482-E3456476554B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8" creationId="{547CE200-1CDA-79A1-438C-94B2F59E87F1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9" creationId="{3A775EB4-8566-5272-75B8-98F577793F65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0" creationId="{675AEBEC-C6B8-B4A6-E6A5-D00CA4263A45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1" creationId="{A0E39F76-D996-8817-41CD-1FBD7A75254D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2" creationId="{8C7927DB-C51E-78B9-ADE5-AF2C1CBCCDE6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3" creationId="{66ECE1EF-2695-5B96-F351-CA9792E70086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4" creationId="{1D4AA30D-FCDD-2775-11A0-10B0F62BEB9E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5" creationId="{6993DE2C-8113-579C-7BF0-C09C726F1482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6" creationId="{D2DA289C-C742-A8F6-1BBF-D2C092155A9C}"/>
          </ac:inkMkLst>
        </pc:inkChg>
        <pc:inkChg chg="add del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7" creationId="{289ECC4D-FE68-45E2-0862-460D8C4D2D57}"/>
          </ac:inkMkLst>
        </pc:inkChg>
        <pc:inkChg chg="add del">
          <ac:chgData name="Anh Kiet Ngac" userId="3ab85699901ad864" providerId="LiveId" clId="{402F4C80-0E66-42D8-8F0D-77F61330B9EC}" dt="2024-05-30T17:40:50.998" v="687"/>
          <ac:inkMkLst>
            <pc:docMk/>
            <pc:sldMk cId="1145573555" sldId="265"/>
            <ac:inkMk id="277" creationId="{E3B3E13E-0FBE-86EE-5CE7-E613FE43D58E}"/>
          </ac:inkMkLst>
        </pc:inkChg>
        <pc:inkChg chg="add">
          <ac:chgData name="Anh Kiet Ngac" userId="3ab85699901ad864" providerId="LiveId" clId="{402F4C80-0E66-42D8-8F0D-77F61330B9EC}" dt="2024-05-31T06:16:50.925" v="2531" actId="9405"/>
          <ac:inkMkLst>
            <pc:docMk/>
            <pc:sldMk cId="1145573555" sldId="265"/>
            <ac:inkMk id="277" creationId="{FC530AB3-6E6F-2241-9346-AE3BA51566E6}"/>
          </ac:inkMkLst>
        </pc:inkChg>
        <pc:inkChg chg="add del">
          <ac:chgData name="Anh Kiet Ngac" userId="3ab85699901ad864" providerId="LiveId" clId="{402F4C80-0E66-42D8-8F0D-77F61330B9EC}" dt="2024-05-30T17:22:46.677" v="290" actId="9405"/>
          <ac:inkMkLst>
            <pc:docMk/>
            <pc:sldMk cId="1145573555" sldId="265"/>
            <ac:inkMk id="278" creationId="{15DFBE39-2D96-6F56-CBDF-24F86AE420F7}"/>
          </ac:inkMkLst>
        </pc:inkChg>
        <pc:inkChg chg="add mod">
          <ac:chgData name="Anh Kiet Ngac" userId="3ab85699901ad864" providerId="LiveId" clId="{402F4C80-0E66-42D8-8F0D-77F61330B9EC}" dt="2024-05-30T17:28:20.412" v="393"/>
          <ac:inkMkLst>
            <pc:docMk/>
            <pc:sldMk cId="1145573555" sldId="265"/>
            <ac:inkMk id="279" creationId="{BB06AB8F-E85C-3CFD-B7EA-44CC2810039A}"/>
          </ac:inkMkLst>
        </pc:inkChg>
        <pc:inkChg chg="add del">
          <ac:chgData name="Anh Kiet Ngac" userId="3ab85699901ad864" providerId="LiveId" clId="{402F4C80-0E66-42D8-8F0D-77F61330B9EC}" dt="2024-05-30T17:22:46.414" v="289" actId="9405"/>
          <ac:inkMkLst>
            <pc:docMk/>
            <pc:sldMk cId="1145573555" sldId="265"/>
            <ac:inkMk id="279" creationId="{BD8ACA36-CA5A-36A1-4ADF-017588B8BFF2}"/>
          </ac:inkMkLst>
        </pc:inkChg>
        <pc:inkChg chg="add del">
          <ac:chgData name="Anh Kiet Ngac" userId="3ab85699901ad864" providerId="LiveId" clId="{402F4C80-0E66-42D8-8F0D-77F61330B9EC}" dt="2024-05-30T17:22:45.551" v="286" actId="9405"/>
          <ac:inkMkLst>
            <pc:docMk/>
            <pc:sldMk cId="1145573555" sldId="265"/>
            <ac:inkMk id="280" creationId="{26477635-8664-988B-E2B5-543180F75FB8}"/>
          </ac:inkMkLst>
        </pc:inkChg>
        <pc:inkChg chg="add mod">
          <ac:chgData name="Anh Kiet Ngac" userId="3ab85699901ad864" providerId="LiveId" clId="{402F4C80-0E66-42D8-8F0D-77F61330B9EC}" dt="2024-05-30T17:28:20.412" v="393"/>
          <ac:inkMkLst>
            <pc:docMk/>
            <pc:sldMk cId="1145573555" sldId="265"/>
            <ac:inkMk id="280" creationId="{B85E0DA3-A184-7381-B1CF-302880BD0C9E}"/>
          </ac:inkMkLst>
        </pc:inkChg>
        <pc:inkChg chg="add del">
          <ac:chgData name="Anh Kiet Ngac" userId="3ab85699901ad864" providerId="LiveId" clId="{402F4C80-0E66-42D8-8F0D-77F61330B9EC}" dt="2024-05-30T17:22:45.045" v="283" actId="9405"/>
          <ac:inkMkLst>
            <pc:docMk/>
            <pc:sldMk cId="1145573555" sldId="265"/>
            <ac:inkMk id="281" creationId="{B780C2EF-7B7C-A1B5-8FBB-D0C6306C3976}"/>
          </ac:inkMkLst>
        </pc:inkChg>
        <pc:inkChg chg="add del">
          <ac:chgData name="Anh Kiet Ngac" userId="3ab85699901ad864" providerId="LiveId" clId="{402F4C80-0E66-42D8-8F0D-77F61330B9EC}" dt="2024-05-30T17:41:04.677" v="689"/>
          <ac:inkMkLst>
            <pc:docMk/>
            <pc:sldMk cId="1145573555" sldId="265"/>
            <ac:inkMk id="282" creationId="{40C05E4D-985A-14C8-AFA5-6103024FCFD4}"/>
          </ac:inkMkLst>
        </pc:inkChg>
        <pc:inkChg chg="add del">
          <ac:chgData name="Anh Kiet Ngac" userId="3ab85699901ad864" providerId="LiveId" clId="{402F4C80-0E66-42D8-8F0D-77F61330B9EC}" dt="2024-05-30T17:22:44.879" v="282" actId="9405"/>
          <ac:inkMkLst>
            <pc:docMk/>
            <pc:sldMk cId="1145573555" sldId="265"/>
            <ac:inkMk id="282" creationId="{CF1B965A-5BF0-E977-1187-CA3B7BF0A927}"/>
          </ac:inkMkLst>
        </pc:inkChg>
        <pc:inkChg chg="add del">
          <ac:chgData name="Anh Kiet Ngac" userId="3ab85699901ad864" providerId="LiveId" clId="{402F4C80-0E66-42D8-8F0D-77F61330B9EC}" dt="2024-05-30T17:22:45.210" v="285" actId="9405"/>
          <ac:inkMkLst>
            <pc:docMk/>
            <pc:sldMk cId="1145573555" sldId="265"/>
            <ac:inkMk id="283" creationId="{AA0C3DD3-901E-54C4-34A5-EA92B3D6E30D}"/>
          </ac:inkMkLst>
        </pc:inkChg>
        <pc:inkChg chg="add del">
          <ac:chgData name="Anh Kiet Ngac" userId="3ab85699901ad864" providerId="LiveId" clId="{402F4C80-0E66-42D8-8F0D-77F61330B9EC}" dt="2024-05-30T17:22:46.229" v="288" actId="9405"/>
          <ac:inkMkLst>
            <pc:docMk/>
            <pc:sldMk cId="1145573555" sldId="265"/>
            <ac:inkMk id="284" creationId="{E552B93E-51A3-F3E8-A642-CAEE6F395EF2}"/>
          </ac:inkMkLst>
        </pc:inkChg>
        <pc:inkChg chg="add">
          <ac:chgData name="Anh Kiet Ngac" userId="3ab85699901ad864" providerId="LiveId" clId="{402F4C80-0E66-42D8-8F0D-77F61330B9EC}" dt="2024-05-30T17:22:47.811" v="294" actId="9405"/>
          <ac:inkMkLst>
            <pc:docMk/>
            <pc:sldMk cId="1145573555" sldId="265"/>
            <ac:inkMk id="289" creationId="{70BBE359-579A-2A44-252D-E343F401B794}"/>
          </ac:inkMkLst>
        </pc:inkChg>
        <pc:inkChg chg="add mod">
          <ac:chgData name="Anh Kiet Ngac" userId="3ab85699901ad864" providerId="LiveId" clId="{402F4C80-0E66-42D8-8F0D-77F61330B9EC}" dt="2024-05-30T17:22:53.455" v="300"/>
          <ac:inkMkLst>
            <pc:docMk/>
            <pc:sldMk cId="1145573555" sldId="265"/>
            <ac:inkMk id="290" creationId="{5DE02722-2B8E-DDCE-6326-1089DB802450}"/>
          </ac:inkMkLst>
        </pc:inkChg>
        <pc:inkChg chg="add mod">
          <ac:chgData name="Anh Kiet Ngac" userId="3ab85699901ad864" providerId="LiveId" clId="{402F4C80-0E66-42D8-8F0D-77F61330B9EC}" dt="2024-05-30T17:22:53.455" v="300"/>
          <ac:inkMkLst>
            <pc:docMk/>
            <pc:sldMk cId="1145573555" sldId="265"/>
            <ac:inkMk id="291" creationId="{805965EC-ADBF-07B7-EAFB-4939AC94C959}"/>
          </ac:inkMkLst>
        </pc:inkChg>
        <pc:inkChg chg="add">
          <ac:chgData name="Anh Kiet Ngac" userId="3ab85699901ad864" providerId="LiveId" clId="{402F4C80-0E66-42D8-8F0D-77F61330B9EC}" dt="2024-05-30T17:22:53.759" v="301" actId="9405"/>
          <ac:inkMkLst>
            <pc:docMk/>
            <pc:sldMk cId="1145573555" sldId="265"/>
            <ac:inkMk id="293" creationId="{86B4E408-A091-B9BC-F8FB-23BB5D43ADA4}"/>
          </ac:inkMkLst>
        </pc:inkChg>
        <pc:inkChg chg="add">
          <ac:chgData name="Anh Kiet Ngac" userId="3ab85699901ad864" providerId="LiveId" clId="{402F4C80-0E66-42D8-8F0D-77F61330B9EC}" dt="2024-05-30T17:22:54.124" v="302" actId="9405"/>
          <ac:inkMkLst>
            <pc:docMk/>
            <pc:sldMk cId="1145573555" sldId="265"/>
            <ac:inkMk id="294" creationId="{3DC1CB8B-1E9A-D311-C3B7-1DFA789D1264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295" creationId="{596A0249-AFCF-7A40-4D33-FA7AE02DEA60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296" creationId="{CB1E8229-B208-B9DF-C699-708B9312E8AC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297" creationId="{456DB406-70BA-0A40-AE33-0A35CF5B2120}"/>
          </ac:inkMkLst>
        </pc:inkChg>
        <pc:inkChg chg="add">
          <ac:chgData name="Anh Kiet Ngac" userId="3ab85699901ad864" providerId="LiveId" clId="{402F4C80-0E66-42D8-8F0D-77F61330B9EC}" dt="2024-05-30T17:22:56.030" v="306" actId="9405"/>
          <ac:inkMkLst>
            <pc:docMk/>
            <pc:sldMk cId="1145573555" sldId="265"/>
            <ac:inkMk id="298" creationId="{4E795FC7-CCEA-83F5-C4F8-BC90E16AD057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0" creationId="{1745422A-356C-D783-D031-41A0D79F6639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1" creationId="{51BE4D9E-D7A9-3651-5BEC-22547C714FCD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2" creationId="{55D1DD98-510C-57A2-8961-FC3A7E739891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3" creationId="{99D10C0B-7251-DED5-8AD9-7FF6C1BC372D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4" creationId="{1C6AEA35-20B4-CD65-71C0-0BB924F49234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6" creationId="{A9DD9F3D-9611-CF41-5ACE-0D1E91C29DFC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7" creationId="{1C817F3F-0A99-71BA-1188-FBF07B93B7E6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8" creationId="{5430C359-C859-1B08-38C1-5ECEB5C0FB55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9" creationId="{06D702E6-63CA-EF3E-E38A-C805BB19CB51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0" creationId="{67A0CC76-E473-BAA5-BA00-E932253C7CD0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1" creationId="{9886CE19-EBBD-5BC1-3175-50AB9D24F885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2" creationId="{20C0FD2D-C5B3-38C1-A4CD-B6016A8B3CFE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3" creationId="{AB761321-B7AF-BD05-439A-7AB91ECD26BF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4" creationId="{612110FD-BAB6-2771-2713-40F3AA5D0687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5" creationId="{7E081DCB-5CEA-8CE0-E485-81F5E8520BFE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6" creationId="{409F921E-BC38-4D80-C278-6031327C2387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7" creationId="{212A416F-3022-590E-8342-776FD5708385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8" creationId="{B1331CD7-4D2D-DC52-4012-50977689BD4F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9" creationId="{1BCC7445-13E5-E96D-6A08-635CFC78C140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0" creationId="{2C67B459-0013-7901-2FDC-BB498654C150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1" creationId="{7239A293-9E6B-E19C-67D5-28713BBC0B3C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2" creationId="{9CF9C0EE-6FE5-051F-46BE-A20BC6BA2442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3" creationId="{ECEEE72D-D099-591C-8206-8797B42AEF8E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4" creationId="{3B5AB37F-E78B-53F9-B6BF-1F151A0259B2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5" creationId="{9A31E185-433D-44BE-2A90-1F2E90A10FD9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6" creationId="{D184FAF4-6CAF-A471-CBD7-6C53480AF9EF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7" creationId="{8D500D40-31F1-9BC5-E0D0-D7F9303A4046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8" creationId="{A02F2B5D-C723-60B2-0F7A-2901DA69165A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29" creationId="{9A4E627D-3B3C-1987-CBDF-8FF4DF100D4F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30" creationId="{904A3F47-F202-E8E4-8523-3CBB9DBC47D7}"/>
          </ac:inkMkLst>
        </pc:inkChg>
        <pc:inkChg chg="add del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31" creationId="{C4579E10-D0C0-1D0D-841B-784C9731E89F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38" creationId="{FE99A0A1-2D49-A6E7-84BF-6E746B13C94E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39" creationId="{4A86FC48-AB9D-CA0A-F557-D164839D8DCA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40" creationId="{6C31D7EE-596A-7537-9105-8861E3231C50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2" creationId="{62CF1CBD-9286-93A9-7549-BBB50CFA7BBE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3" creationId="{AD5C83FD-3FD0-5BAB-9FD4-BE35312F5E12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4" creationId="{8DE62B7F-1F94-3723-8C49-37583572B59D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5" creationId="{CE80DDD8-2734-A221-423A-190956EE6044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6" creationId="{96D0CCAA-20D8-1BC7-E3EE-FB96CAAAE3BC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7" creationId="{D3EE26B9-4A21-E5B8-AF4B-813E0D62D49A}"/>
          </ac:inkMkLst>
        </pc:inkChg>
      </pc:sldChg>
      <pc:sldChg chg="addSp modSp new mod">
        <pc:chgData name="Anh Kiet Ngac" userId="3ab85699901ad864" providerId="LiveId" clId="{402F4C80-0E66-42D8-8F0D-77F61330B9EC}" dt="2024-05-30T17:27:54.011" v="365" actId="1076"/>
        <pc:sldMkLst>
          <pc:docMk/>
          <pc:sldMk cId="3948080684" sldId="266"/>
        </pc:sldMkLst>
        <pc:picChg chg="add mod">
          <ac:chgData name="Anh Kiet Ngac" userId="3ab85699901ad864" providerId="LiveId" clId="{402F4C80-0E66-42D8-8F0D-77F61330B9EC}" dt="2024-05-30T17:27:54.011" v="365" actId="1076"/>
          <ac:picMkLst>
            <pc:docMk/>
            <pc:sldMk cId="3948080684" sldId="266"/>
            <ac:picMk id="12" creationId="{803CEFC4-1F21-4165-07F0-2A29C7C49718}"/>
          </ac:picMkLst>
        </pc:picChg>
        <pc:inkChg chg="add">
          <ac:chgData name="Anh Kiet Ngac" userId="3ab85699901ad864" providerId="LiveId" clId="{402F4C80-0E66-42D8-8F0D-77F61330B9EC}" dt="2024-05-30T17:23:51.098" v="355" actId="9405"/>
          <ac:inkMkLst>
            <pc:docMk/>
            <pc:sldMk cId="3948080684" sldId="266"/>
            <ac:inkMk id="2" creationId="{200EE2F9-478E-3E03-3ABB-AFDC2C816A25}"/>
          </ac:inkMkLst>
        </pc:inkChg>
        <pc:inkChg chg="add">
          <ac:chgData name="Anh Kiet Ngac" userId="3ab85699901ad864" providerId="LiveId" clId="{402F4C80-0E66-42D8-8F0D-77F61330B9EC}" dt="2024-05-30T17:23:51.466" v="356" actId="9405"/>
          <ac:inkMkLst>
            <pc:docMk/>
            <pc:sldMk cId="3948080684" sldId="266"/>
            <ac:inkMk id="3" creationId="{AB642C68-9C00-5B36-60E2-5425686F698F}"/>
          </ac:inkMkLst>
        </pc:inkChg>
        <pc:inkChg chg="add">
          <ac:chgData name="Anh Kiet Ngac" userId="3ab85699901ad864" providerId="LiveId" clId="{402F4C80-0E66-42D8-8F0D-77F61330B9EC}" dt="2024-05-30T17:23:51.812" v="357" actId="9405"/>
          <ac:inkMkLst>
            <pc:docMk/>
            <pc:sldMk cId="3948080684" sldId="266"/>
            <ac:inkMk id="4" creationId="{1FBE80A6-88AF-C411-A821-34DA787A98E4}"/>
          </ac:inkMkLst>
        </pc:inkChg>
        <pc:inkChg chg="add">
          <ac:chgData name="Anh Kiet Ngac" userId="3ab85699901ad864" providerId="LiveId" clId="{402F4C80-0E66-42D8-8F0D-77F61330B9EC}" dt="2024-05-30T17:23:52.180" v="358" actId="9405"/>
          <ac:inkMkLst>
            <pc:docMk/>
            <pc:sldMk cId="3948080684" sldId="266"/>
            <ac:inkMk id="5" creationId="{CD65B50B-E343-96D0-40C1-D428C1055DAF}"/>
          </ac:inkMkLst>
        </pc:inkChg>
        <pc:inkChg chg="add">
          <ac:chgData name="Anh Kiet Ngac" userId="3ab85699901ad864" providerId="LiveId" clId="{402F4C80-0E66-42D8-8F0D-77F61330B9EC}" dt="2024-05-30T17:23:52.537" v="359" actId="9405"/>
          <ac:inkMkLst>
            <pc:docMk/>
            <pc:sldMk cId="3948080684" sldId="266"/>
            <ac:inkMk id="6" creationId="{3FC64036-1AD9-67A9-2613-5B23A9B48570}"/>
          </ac:inkMkLst>
        </pc:inkChg>
        <pc:inkChg chg="add">
          <ac:chgData name="Anh Kiet Ngac" userId="3ab85699901ad864" providerId="LiveId" clId="{402F4C80-0E66-42D8-8F0D-77F61330B9EC}" dt="2024-05-30T17:23:52.888" v="360" actId="9405"/>
          <ac:inkMkLst>
            <pc:docMk/>
            <pc:sldMk cId="3948080684" sldId="266"/>
            <ac:inkMk id="7" creationId="{3E2214DD-C294-3A2D-CE13-AC990FE844BD}"/>
          </ac:inkMkLst>
        </pc:inkChg>
        <pc:inkChg chg="add">
          <ac:chgData name="Anh Kiet Ngac" userId="3ab85699901ad864" providerId="LiveId" clId="{402F4C80-0E66-42D8-8F0D-77F61330B9EC}" dt="2024-05-30T17:23:53.240" v="361" actId="9405"/>
          <ac:inkMkLst>
            <pc:docMk/>
            <pc:sldMk cId="3948080684" sldId="266"/>
            <ac:inkMk id="8" creationId="{33763A14-8705-C590-4C38-46E5DC3669C9}"/>
          </ac:inkMkLst>
        </pc:inkChg>
        <pc:inkChg chg="add">
          <ac:chgData name="Anh Kiet Ngac" userId="3ab85699901ad864" providerId="LiveId" clId="{402F4C80-0E66-42D8-8F0D-77F61330B9EC}" dt="2024-05-30T17:23:53.569" v="362" actId="9405"/>
          <ac:inkMkLst>
            <pc:docMk/>
            <pc:sldMk cId="3948080684" sldId="266"/>
            <ac:inkMk id="9" creationId="{ECB029C9-9652-34F9-4D85-4E07EA7859B1}"/>
          </ac:inkMkLst>
        </pc:inkChg>
        <pc:inkChg chg="add">
          <ac:chgData name="Anh Kiet Ngac" userId="3ab85699901ad864" providerId="LiveId" clId="{402F4C80-0E66-42D8-8F0D-77F61330B9EC}" dt="2024-05-30T17:23:53.922" v="363" actId="9405"/>
          <ac:inkMkLst>
            <pc:docMk/>
            <pc:sldMk cId="3948080684" sldId="266"/>
            <ac:inkMk id="10" creationId="{025265C1-C484-BA9B-7925-7F191B55C8C8}"/>
          </ac:inkMkLst>
        </pc:inkChg>
      </pc:sldChg>
      <pc:sldChg chg="addSp delSp modSp new mod ord">
        <pc:chgData name="Anh Kiet Ngac" userId="3ab85699901ad864" providerId="LiveId" clId="{402F4C80-0E66-42D8-8F0D-77F61330B9EC}" dt="2024-05-30T17:58:24.390" v="973"/>
        <pc:sldMkLst>
          <pc:docMk/>
          <pc:sldMk cId="1550656236" sldId="267"/>
        </pc:sldMkLst>
        <pc:grpChg chg="mod">
          <ac:chgData name="Anh Kiet Ngac" userId="3ab85699901ad864" providerId="LiveId" clId="{402F4C80-0E66-42D8-8F0D-77F61330B9EC}" dt="2024-05-30T17:34:06.854" v="634"/>
          <ac:grpSpMkLst>
            <pc:docMk/>
            <pc:sldMk cId="1550656236" sldId="267"/>
            <ac:grpSpMk id="6" creationId="{AEEB670C-11B9-A3C6-DC7B-2390D091CEF8}"/>
          </ac:grpSpMkLst>
        </pc:grpChg>
        <pc:grpChg chg="mod">
          <ac:chgData name="Anh Kiet Ngac" userId="3ab85699901ad864" providerId="LiveId" clId="{402F4C80-0E66-42D8-8F0D-77F61330B9EC}" dt="2024-05-30T17:34:21.365" v="641"/>
          <ac:grpSpMkLst>
            <pc:docMk/>
            <pc:sldMk cId="1550656236" sldId="267"/>
            <ac:grpSpMk id="13" creationId="{DEB768CB-8482-5CF4-F5D8-200CDAB3E329}"/>
          </ac:grpSpMkLst>
        </pc:grpChg>
        <pc:grpChg chg="mod">
          <ac:chgData name="Anh Kiet Ngac" userId="3ab85699901ad864" providerId="LiveId" clId="{402F4C80-0E66-42D8-8F0D-77F61330B9EC}" dt="2024-05-30T17:41:33.757" v="700"/>
          <ac:grpSpMkLst>
            <pc:docMk/>
            <pc:sldMk cId="1550656236" sldId="267"/>
            <ac:grpSpMk id="20" creationId="{DD2BA0CB-AC00-F22C-4EFB-BB13BF984D5C}"/>
          </ac:grpSpMkLst>
        </pc:grpChg>
        <pc:grpChg chg="mod">
          <ac:chgData name="Anh Kiet Ngac" userId="3ab85699901ad864" providerId="LiveId" clId="{402F4C80-0E66-42D8-8F0D-77F61330B9EC}" dt="2024-05-30T17:47:34.609" v="715"/>
          <ac:grpSpMkLst>
            <pc:docMk/>
            <pc:sldMk cId="1550656236" sldId="267"/>
            <ac:grpSpMk id="33" creationId="{5C38C51D-0FC5-797F-92F5-BAA5BACE8D22}"/>
          </ac:grpSpMkLst>
        </pc:grpChg>
        <pc:grpChg chg="del mod">
          <ac:chgData name="Anh Kiet Ngac" userId="3ab85699901ad864" providerId="LiveId" clId="{402F4C80-0E66-42D8-8F0D-77F61330B9EC}" dt="2024-05-30T17:47:41.923" v="732"/>
          <ac:grpSpMkLst>
            <pc:docMk/>
            <pc:sldMk cId="1550656236" sldId="267"/>
            <ac:grpSpMk id="50" creationId="{D2D3CF37-BD62-0898-978D-304B0016B313}"/>
          </ac:grpSpMkLst>
        </pc:grpChg>
        <pc:grpChg chg="mod">
          <ac:chgData name="Anh Kiet Ngac" userId="3ab85699901ad864" providerId="LiveId" clId="{402F4C80-0E66-42D8-8F0D-77F61330B9EC}" dt="2024-05-30T17:47:41.923" v="732"/>
          <ac:grpSpMkLst>
            <pc:docMk/>
            <pc:sldMk cId="1550656236" sldId="267"/>
            <ac:grpSpMk id="51" creationId="{CEAAA7F1-A80E-5A78-7D55-A9CA45C759A3}"/>
          </ac:grpSpMkLst>
        </pc:grpChg>
        <pc:grpChg chg="del mod">
          <ac:chgData name="Anh Kiet Ngac" userId="3ab85699901ad864" providerId="LiveId" clId="{402F4C80-0E66-42D8-8F0D-77F61330B9EC}" dt="2024-05-30T17:57:32.319" v="944"/>
          <ac:grpSpMkLst>
            <pc:docMk/>
            <pc:sldMk cId="1550656236" sldId="267"/>
            <ac:grpSpMk id="52" creationId="{95C71393-7C09-3398-E8C0-27ADE1C03518}"/>
          </ac:grpSpMkLst>
        </pc:grpChg>
        <pc:grpChg chg="mod">
          <ac:chgData name="Anh Kiet Ngac" userId="3ab85699901ad864" providerId="LiveId" clId="{402F4C80-0E66-42D8-8F0D-77F61330B9EC}" dt="2024-05-30T17:47:52.637" v="757"/>
          <ac:grpSpMkLst>
            <pc:docMk/>
            <pc:sldMk cId="1550656236" sldId="267"/>
            <ac:grpSpMk id="77" creationId="{F33640E6-C282-2B87-AECD-8621FD69A545}"/>
          </ac:grpSpMkLst>
        </pc:grpChg>
        <pc:grpChg chg="mod">
          <ac:chgData name="Anh Kiet Ngac" userId="3ab85699901ad864" providerId="LiveId" clId="{402F4C80-0E66-42D8-8F0D-77F61330B9EC}" dt="2024-05-30T17:47:52.637" v="757"/>
          <ac:grpSpMkLst>
            <pc:docMk/>
            <pc:sldMk cId="1550656236" sldId="267"/>
            <ac:grpSpMk id="78" creationId="{DBFE9BC4-4B74-12CF-A726-FE5324D3EA40}"/>
          </ac:grpSpMkLst>
        </pc:grpChg>
        <pc:grpChg chg="mod">
          <ac:chgData name="Anh Kiet Ngac" userId="3ab85699901ad864" providerId="LiveId" clId="{402F4C80-0E66-42D8-8F0D-77F61330B9EC}" dt="2024-05-30T17:47:52.637" v="757"/>
          <ac:grpSpMkLst>
            <pc:docMk/>
            <pc:sldMk cId="1550656236" sldId="267"/>
            <ac:grpSpMk id="79" creationId="{CEB4812A-FDFA-9273-2F4C-CD3D486E7427}"/>
          </ac:grpSpMkLst>
        </pc:grpChg>
        <pc:grpChg chg="del mod">
          <ac:chgData name="Anh Kiet Ngac" userId="3ab85699901ad864" providerId="LiveId" clId="{402F4C80-0E66-42D8-8F0D-77F61330B9EC}" dt="2024-05-30T17:49:19.181" v="774"/>
          <ac:grpSpMkLst>
            <pc:docMk/>
            <pc:sldMk cId="1550656236" sldId="267"/>
            <ac:grpSpMk id="93" creationId="{3A3D207E-9376-F7D4-B308-534F6B3B7D74}"/>
          </ac:grpSpMkLst>
        </pc:grpChg>
        <pc:grpChg chg="mod">
          <ac:chgData name="Anh Kiet Ngac" userId="3ab85699901ad864" providerId="LiveId" clId="{402F4C80-0E66-42D8-8F0D-77F61330B9EC}" dt="2024-05-30T17:47:59.901" v="771"/>
          <ac:grpSpMkLst>
            <pc:docMk/>
            <pc:sldMk cId="1550656236" sldId="267"/>
            <ac:grpSpMk id="94" creationId="{D97640E8-467F-780D-ED3E-4314F7F3BC96}"/>
          </ac:grpSpMkLst>
        </pc:grpChg>
        <pc:grpChg chg="mod">
          <ac:chgData name="Anh Kiet Ngac" userId="3ab85699901ad864" providerId="LiveId" clId="{402F4C80-0E66-42D8-8F0D-77F61330B9EC}" dt="2024-05-30T17:47:59.901" v="771"/>
          <ac:grpSpMkLst>
            <pc:docMk/>
            <pc:sldMk cId="1550656236" sldId="267"/>
            <ac:grpSpMk id="95" creationId="{5AF57224-977F-EE3E-4F8C-CA698A99BE9B}"/>
          </ac:grpSpMkLst>
        </pc:grpChg>
        <pc:grpChg chg="del mod">
          <ac:chgData name="Anh Kiet Ngac" userId="3ab85699901ad864" providerId="LiveId" clId="{402F4C80-0E66-42D8-8F0D-77F61330B9EC}" dt="2024-05-30T17:49:26.641" v="791"/>
          <ac:grpSpMkLst>
            <pc:docMk/>
            <pc:sldMk cId="1550656236" sldId="267"/>
            <ac:grpSpMk id="98" creationId="{D7F2DF52-0820-FBC6-E55D-A5E3672A5DBB}"/>
          </ac:grpSpMkLst>
        </pc:grpChg>
        <pc:grpChg chg="del mod">
          <ac:chgData name="Anh Kiet Ngac" userId="3ab85699901ad864" providerId="LiveId" clId="{402F4C80-0E66-42D8-8F0D-77F61330B9EC}" dt="2024-05-30T17:53:35.611" v="887"/>
          <ac:grpSpMkLst>
            <pc:docMk/>
            <pc:sldMk cId="1550656236" sldId="267"/>
            <ac:grpSpMk id="115" creationId="{E8C72A5A-B8D4-77C1-B7B9-8318A8A30362}"/>
          </ac:grpSpMkLst>
        </pc:grpChg>
        <pc:grpChg chg="mod">
          <ac:chgData name="Anh Kiet Ngac" userId="3ab85699901ad864" providerId="LiveId" clId="{402F4C80-0E66-42D8-8F0D-77F61330B9EC}" dt="2024-05-30T17:49:43.737" v="794"/>
          <ac:grpSpMkLst>
            <pc:docMk/>
            <pc:sldMk cId="1550656236" sldId="267"/>
            <ac:grpSpMk id="118" creationId="{E6397B78-3210-1F56-DD41-12B1A462BA4C}"/>
          </ac:grpSpMkLst>
        </pc:grpChg>
        <pc:grpChg chg="mod">
          <ac:chgData name="Anh Kiet Ngac" userId="3ab85699901ad864" providerId="LiveId" clId="{402F4C80-0E66-42D8-8F0D-77F61330B9EC}" dt="2024-05-30T17:49:50.424" v="805"/>
          <ac:grpSpMkLst>
            <pc:docMk/>
            <pc:sldMk cId="1550656236" sldId="267"/>
            <ac:grpSpMk id="126" creationId="{83451AB3-EF15-450E-7C41-CB381BD7D1A9}"/>
          </ac:grpSpMkLst>
        </pc:grpChg>
        <pc:grpChg chg="del mod">
          <ac:chgData name="Anh Kiet Ngac" userId="3ab85699901ad864" providerId="LiveId" clId="{402F4C80-0E66-42D8-8F0D-77F61330B9EC}" dt="2024-05-30T17:57:40.219" v="951"/>
          <ac:grpSpMkLst>
            <pc:docMk/>
            <pc:sldMk cId="1550656236" sldId="267"/>
            <ac:grpSpMk id="145" creationId="{C07F2D94-383D-BADD-1D59-7BD1EF63375E}"/>
          </ac:grpSpMkLst>
        </pc:grpChg>
        <pc:grpChg chg="del mod">
          <ac:chgData name="Anh Kiet Ngac" userId="3ab85699901ad864" providerId="LiveId" clId="{402F4C80-0E66-42D8-8F0D-77F61330B9EC}" dt="2024-05-30T17:57:40.219" v="951"/>
          <ac:grpSpMkLst>
            <pc:docMk/>
            <pc:sldMk cId="1550656236" sldId="267"/>
            <ac:grpSpMk id="146" creationId="{833680BB-93FE-A8C1-D952-240AB35FA82B}"/>
          </ac:grpSpMkLst>
        </pc:grpChg>
        <pc:grpChg chg="mod">
          <ac:chgData name="Anh Kiet Ngac" userId="3ab85699901ad864" providerId="LiveId" clId="{402F4C80-0E66-42D8-8F0D-77F61330B9EC}" dt="2024-05-30T17:50:00.047" v="826"/>
          <ac:grpSpMkLst>
            <pc:docMk/>
            <pc:sldMk cId="1550656236" sldId="267"/>
            <ac:grpSpMk id="147" creationId="{5861C897-66A0-5A70-1377-904F57A32F72}"/>
          </ac:grpSpMkLst>
        </pc:grpChg>
        <pc:grpChg chg="mod">
          <ac:chgData name="Anh Kiet Ngac" userId="3ab85699901ad864" providerId="LiveId" clId="{402F4C80-0E66-42D8-8F0D-77F61330B9EC}" dt="2024-05-30T17:54:04.971" v="903"/>
          <ac:grpSpMkLst>
            <pc:docMk/>
            <pc:sldMk cId="1550656236" sldId="267"/>
            <ac:grpSpMk id="166" creationId="{CD3283FD-F519-BCCE-001C-C765C4C83BF3}"/>
          </ac:grpSpMkLst>
        </pc:grpChg>
        <pc:grpChg chg="mod">
          <ac:chgData name="Anh Kiet Ngac" userId="3ab85699901ad864" providerId="LiveId" clId="{402F4C80-0E66-42D8-8F0D-77F61330B9EC}" dt="2024-05-30T17:50:07.908" v="845"/>
          <ac:grpSpMkLst>
            <pc:docMk/>
            <pc:sldMk cId="1550656236" sldId="267"/>
            <ac:grpSpMk id="167" creationId="{F52CA545-36C3-47B5-C8D9-F76D0F4F0C94}"/>
          </ac:grpSpMkLst>
        </pc:grpChg>
        <pc:grpChg chg="mod">
          <ac:chgData name="Anh Kiet Ngac" userId="3ab85699901ad864" providerId="LiveId" clId="{402F4C80-0E66-42D8-8F0D-77F61330B9EC}" dt="2024-05-30T17:50:11.776" v="852"/>
          <ac:grpSpMkLst>
            <pc:docMk/>
            <pc:sldMk cId="1550656236" sldId="267"/>
            <ac:grpSpMk id="174" creationId="{60BD40DC-BAFF-9CB9-56B7-70102D3980E0}"/>
          </ac:grpSpMkLst>
        </pc:grpChg>
        <pc:grpChg chg="mod">
          <ac:chgData name="Anh Kiet Ngac" userId="3ab85699901ad864" providerId="LiveId" clId="{402F4C80-0E66-42D8-8F0D-77F61330B9EC}" dt="2024-05-30T17:50:11.776" v="852"/>
          <ac:grpSpMkLst>
            <pc:docMk/>
            <pc:sldMk cId="1550656236" sldId="267"/>
            <ac:grpSpMk id="175" creationId="{5356964A-C8B6-328E-CB4C-F53BD8D0BD57}"/>
          </ac:grpSpMkLst>
        </pc:grpChg>
        <pc:grpChg chg="del mod">
          <ac:chgData name="Anh Kiet Ngac" userId="3ab85699901ad864" providerId="LiveId" clId="{402F4C80-0E66-42D8-8F0D-77F61330B9EC}" dt="2024-05-30T17:54:36.317" v="927"/>
          <ac:grpSpMkLst>
            <pc:docMk/>
            <pc:sldMk cId="1550656236" sldId="267"/>
            <ac:grpSpMk id="197" creationId="{5C0184ED-5F4E-CF7C-52DB-420AE91711CA}"/>
          </ac:grpSpMkLst>
        </pc:grpChg>
        <pc:grpChg chg="del mod">
          <ac:chgData name="Anh Kiet Ngac" userId="3ab85699901ad864" providerId="LiveId" clId="{402F4C80-0E66-42D8-8F0D-77F61330B9EC}" dt="2024-05-30T17:53:37.122" v="889"/>
          <ac:grpSpMkLst>
            <pc:docMk/>
            <pc:sldMk cId="1550656236" sldId="267"/>
            <ac:grpSpMk id="199" creationId="{57F62D87-4B70-207C-19FD-31D00B3A5059}"/>
          </ac:grpSpMkLst>
        </pc:grpChg>
        <pc:grpChg chg="del mod">
          <ac:chgData name="Anh Kiet Ngac" userId="3ab85699901ad864" providerId="LiveId" clId="{402F4C80-0E66-42D8-8F0D-77F61330B9EC}" dt="2024-05-30T17:53:39.357" v="895"/>
          <ac:grpSpMkLst>
            <pc:docMk/>
            <pc:sldMk cId="1550656236" sldId="267"/>
            <ac:grpSpMk id="201" creationId="{7D46DD57-2601-6A56-04AB-7908A9956656}"/>
          </ac:grpSpMkLst>
        </pc:grpChg>
        <pc:grpChg chg="mod">
          <ac:chgData name="Anh Kiet Ngac" userId="3ab85699901ad864" providerId="LiveId" clId="{402F4C80-0E66-42D8-8F0D-77F61330B9EC}" dt="2024-05-30T17:53:39.357" v="895"/>
          <ac:grpSpMkLst>
            <pc:docMk/>
            <pc:sldMk cId="1550656236" sldId="267"/>
            <ac:grpSpMk id="207" creationId="{28059A6C-56A0-E52B-8167-49D25CCE497B}"/>
          </ac:grpSpMkLst>
        </pc:grpChg>
        <pc:grpChg chg="mod">
          <ac:chgData name="Anh Kiet Ngac" userId="3ab85699901ad864" providerId="LiveId" clId="{402F4C80-0E66-42D8-8F0D-77F61330B9EC}" dt="2024-05-30T17:54:08.492" v="909"/>
          <ac:grpSpMkLst>
            <pc:docMk/>
            <pc:sldMk cId="1550656236" sldId="267"/>
            <ac:grpSpMk id="213" creationId="{11E24366-4B0C-C61E-7E9E-35A71C592FB2}"/>
          </ac:grpSpMkLst>
        </pc:grpChg>
        <pc:grpChg chg="del mod">
          <ac:chgData name="Anh Kiet Ngac" userId="3ab85699901ad864" providerId="LiveId" clId="{402F4C80-0E66-42D8-8F0D-77F61330B9EC}" dt="2024-05-30T17:58:16.762" v="958"/>
          <ac:grpSpMkLst>
            <pc:docMk/>
            <pc:sldMk cId="1550656236" sldId="267"/>
            <ac:grpSpMk id="222" creationId="{939FF176-A56C-EE1F-9E54-61778EC318C2}"/>
          </ac:grpSpMkLst>
        </pc:grpChg>
        <pc:grpChg chg="mod">
          <ac:chgData name="Anh Kiet Ngac" userId="3ab85699901ad864" providerId="LiveId" clId="{402F4C80-0E66-42D8-8F0D-77F61330B9EC}" dt="2024-05-30T17:57:32.319" v="944"/>
          <ac:grpSpMkLst>
            <pc:docMk/>
            <pc:sldMk cId="1550656236" sldId="267"/>
            <ac:grpSpMk id="226" creationId="{AD5165C4-6FE6-8571-2FE0-DDBEA981F17C}"/>
          </ac:grpSpMkLst>
        </pc:grpChg>
        <pc:grpChg chg="mod">
          <ac:chgData name="Anh Kiet Ngac" userId="3ab85699901ad864" providerId="LiveId" clId="{402F4C80-0E66-42D8-8F0D-77F61330B9EC}" dt="2024-05-30T17:57:40.219" v="951"/>
          <ac:grpSpMkLst>
            <pc:docMk/>
            <pc:sldMk cId="1550656236" sldId="267"/>
            <ac:grpSpMk id="230" creationId="{C64FAF2D-AF8E-8487-A221-4BA4D37A90A0}"/>
          </ac:grpSpMkLst>
        </pc:grpChg>
        <pc:grpChg chg="del mod">
          <ac:chgData name="Anh Kiet Ngac" userId="3ab85699901ad864" providerId="LiveId" clId="{402F4C80-0E66-42D8-8F0D-77F61330B9EC}" dt="2024-05-30T17:58:24.390" v="973"/>
          <ac:grpSpMkLst>
            <pc:docMk/>
            <pc:sldMk cId="1550656236" sldId="267"/>
            <ac:grpSpMk id="236" creationId="{E9D30E66-44D2-6075-BCCC-834270514153}"/>
          </ac:grpSpMkLst>
        </pc:grpChg>
        <pc:grpChg chg="mod">
          <ac:chgData name="Anh Kiet Ngac" userId="3ab85699901ad864" providerId="LiveId" clId="{402F4C80-0E66-42D8-8F0D-77F61330B9EC}" dt="2024-05-30T17:58:24.390" v="973"/>
          <ac:grpSpMkLst>
            <pc:docMk/>
            <pc:sldMk cId="1550656236" sldId="267"/>
            <ac:grpSpMk id="244" creationId="{8EBD58E6-DC0E-B418-F96B-298398438D1D}"/>
          </ac:grpSpMkLst>
        </pc:grpChg>
        <pc:inkChg chg="add mod">
          <ac:chgData name="Anh Kiet Ngac" userId="3ab85699901ad864" providerId="LiveId" clId="{402F4C80-0E66-42D8-8F0D-77F61330B9EC}" dt="2024-05-30T17:41:33.757" v="700"/>
          <ac:inkMkLst>
            <pc:docMk/>
            <pc:sldMk cId="1550656236" sldId="267"/>
            <ac:inkMk id="2" creationId="{421E7E17-1B3B-59A1-5A5C-C362B33490D2}"/>
          </ac:inkMkLst>
        </pc:inkChg>
        <pc:inkChg chg="add del">
          <ac:chgData name="Anh Kiet Ngac" userId="3ab85699901ad864" providerId="LiveId" clId="{402F4C80-0E66-42D8-8F0D-77F61330B9EC}" dt="2024-05-30T17:34:01.308" v="630"/>
          <ac:inkMkLst>
            <pc:docMk/>
            <pc:sldMk cId="1550656236" sldId="267"/>
            <ac:inkMk id="2" creationId="{B74042D8-A0F6-FA38-41D1-FCF19D95B77F}"/>
          </ac:inkMkLst>
        </pc:inkChg>
        <pc:inkChg chg="add mod">
          <ac:chgData name="Anh Kiet Ngac" userId="3ab85699901ad864" providerId="LiveId" clId="{402F4C80-0E66-42D8-8F0D-77F61330B9EC}" dt="2024-05-30T17:34:06.854" v="634"/>
          <ac:inkMkLst>
            <pc:docMk/>
            <pc:sldMk cId="1550656236" sldId="267"/>
            <ac:inkMk id="3" creationId="{0B27D268-24DA-8BB1-FF48-46BD49C523E4}"/>
          </ac:inkMkLst>
        </pc:inkChg>
        <pc:inkChg chg="add mod">
          <ac:chgData name="Anh Kiet Ngac" userId="3ab85699901ad864" providerId="LiveId" clId="{402F4C80-0E66-42D8-8F0D-77F61330B9EC}" dt="2024-05-30T17:34:06.854" v="634"/>
          <ac:inkMkLst>
            <pc:docMk/>
            <pc:sldMk cId="1550656236" sldId="267"/>
            <ac:inkMk id="4" creationId="{30477036-22AC-76D7-F182-EFBF32883503}"/>
          </ac:inkMkLst>
        </pc:inkChg>
        <pc:inkChg chg="add mod">
          <ac:chgData name="Anh Kiet Ngac" userId="3ab85699901ad864" providerId="LiveId" clId="{402F4C80-0E66-42D8-8F0D-77F61330B9EC}" dt="2024-05-30T17:34:06.854" v="634"/>
          <ac:inkMkLst>
            <pc:docMk/>
            <pc:sldMk cId="1550656236" sldId="267"/>
            <ac:inkMk id="5" creationId="{5061ED3A-49DC-DCEC-4822-FA78A1BC26D8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7" creationId="{06C46365-7766-28FB-3B59-8344352A05FD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8" creationId="{C416CE01-9944-1109-F42A-9B1F7062E981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9" creationId="{0834ADCE-4486-E147-00FE-48C66FFC9ACE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10" creationId="{AAB53CE1-4943-127B-420D-72335F4DA213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11" creationId="{6CB628A6-2C47-3513-8DED-4EA4C586557B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12" creationId="{81A8E20B-60DC-3440-88C7-1E16A281F758}"/>
          </ac:inkMkLst>
        </pc:inkChg>
        <pc:inkChg chg="add">
          <ac:chgData name="Anh Kiet Ngac" userId="3ab85699901ad864" providerId="LiveId" clId="{402F4C80-0E66-42D8-8F0D-77F61330B9EC}" dt="2024-05-30T17:41:26.726" v="694" actId="9405"/>
          <ac:inkMkLst>
            <pc:docMk/>
            <pc:sldMk cId="1550656236" sldId="267"/>
            <ac:inkMk id="14" creationId="{817D8EBA-B00D-BA0E-A8ED-1A71C8988B5A}"/>
          </ac:inkMkLst>
        </pc:inkChg>
        <pc:inkChg chg="add mod">
          <ac:chgData name="Anh Kiet Ngac" userId="3ab85699901ad864" providerId="LiveId" clId="{402F4C80-0E66-42D8-8F0D-77F61330B9EC}" dt="2024-05-30T17:41:33.757" v="700"/>
          <ac:inkMkLst>
            <pc:docMk/>
            <pc:sldMk cId="1550656236" sldId="267"/>
            <ac:inkMk id="15" creationId="{DC078DD7-60B2-DDE0-B3E0-5066D54F9D1D}"/>
          </ac:inkMkLst>
        </pc:inkChg>
        <pc:inkChg chg="add mod">
          <ac:chgData name="Anh Kiet Ngac" userId="3ab85699901ad864" providerId="LiveId" clId="{402F4C80-0E66-42D8-8F0D-77F61330B9EC}" dt="2024-05-30T17:41:33.757" v="700"/>
          <ac:inkMkLst>
            <pc:docMk/>
            <pc:sldMk cId="1550656236" sldId="267"/>
            <ac:inkMk id="16" creationId="{68183E49-A2AF-30D4-393E-96640D9191E4}"/>
          </ac:inkMkLst>
        </pc:inkChg>
        <pc:inkChg chg="add">
          <ac:chgData name="Anh Kiet Ngac" userId="3ab85699901ad864" providerId="LiveId" clId="{402F4C80-0E66-42D8-8F0D-77F61330B9EC}" dt="2024-05-30T17:41:32.499" v="697" actId="9405"/>
          <ac:inkMkLst>
            <pc:docMk/>
            <pc:sldMk cId="1550656236" sldId="267"/>
            <ac:inkMk id="17" creationId="{1EE512C0-0A70-6510-8430-C1DA730FB2A2}"/>
          </ac:inkMkLst>
        </pc:inkChg>
        <pc:inkChg chg="add">
          <ac:chgData name="Anh Kiet Ngac" userId="3ab85699901ad864" providerId="LiveId" clId="{402F4C80-0E66-42D8-8F0D-77F61330B9EC}" dt="2024-05-30T17:41:32.836" v="698" actId="9405"/>
          <ac:inkMkLst>
            <pc:docMk/>
            <pc:sldMk cId="1550656236" sldId="267"/>
            <ac:inkMk id="18" creationId="{FFC44F84-263F-CED1-F48E-CEC1A3E76AFD}"/>
          </ac:inkMkLst>
        </pc:inkChg>
        <pc:inkChg chg="add">
          <ac:chgData name="Anh Kiet Ngac" userId="3ab85699901ad864" providerId="LiveId" clId="{402F4C80-0E66-42D8-8F0D-77F61330B9EC}" dt="2024-05-30T17:41:33.213" v="699" actId="9405"/>
          <ac:inkMkLst>
            <pc:docMk/>
            <pc:sldMk cId="1550656236" sldId="267"/>
            <ac:inkMk id="19" creationId="{9728918C-9511-7292-60FF-D1B06548A53F}"/>
          </ac:inkMkLst>
        </pc:inkChg>
        <pc:inkChg chg="add">
          <ac:chgData name="Anh Kiet Ngac" userId="3ab85699901ad864" providerId="LiveId" clId="{402F4C80-0E66-42D8-8F0D-77F61330B9EC}" dt="2024-05-30T17:41:41.891" v="701" actId="9405"/>
          <ac:inkMkLst>
            <pc:docMk/>
            <pc:sldMk cId="1550656236" sldId="267"/>
            <ac:inkMk id="21" creationId="{51478C8B-F993-63A8-DBCF-0A0FF2B7F69F}"/>
          </ac:inkMkLst>
        </pc:inkChg>
        <pc:inkChg chg="add">
          <ac:chgData name="Anh Kiet Ngac" userId="3ab85699901ad864" providerId="LiveId" clId="{402F4C80-0E66-42D8-8F0D-77F61330B9EC}" dt="2024-05-30T17:41:42.506" v="702" actId="9405"/>
          <ac:inkMkLst>
            <pc:docMk/>
            <pc:sldMk cId="1550656236" sldId="267"/>
            <ac:inkMk id="22" creationId="{A5327FBD-7E3F-A933-ACA4-A1FC611BB840}"/>
          </ac:inkMkLst>
        </pc:inkChg>
        <pc:inkChg chg="add">
          <ac:chgData name="Anh Kiet Ngac" userId="3ab85699901ad864" providerId="LiveId" clId="{402F4C80-0E66-42D8-8F0D-77F61330B9EC}" dt="2024-05-30T17:41:42.908" v="703" actId="9405"/>
          <ac:inkMkLst>
            <pc:docMk/>
            <pc:sldMk cId="1550656236" sldId="267"/>
            <ac:inkMk id="23" creationId="{99A5002D-0D19-7805-D93D-0029572778C1}"/>
          </ac:inkMkLst>
        </pc:inkChg>
        <pc:inkChg chg="add">
          <ac:chgData name="Anh Kiet Ngac" userId="3ab85699901ad864" providerId="LiveId" clId="{402F4C80-0E66-42D8-8F0D-77F61330B9EC}" dt="2024-05-30T17:41:43.266" v="704" actId="9405"/>
          <ac:inkMkLst>
            <pc:docMk/>
            <pc:sldMk cId="1550656236" sldId="267"/>
            <ac:inkMk id="24" creationId="{373975A8-D30D-CB24-9E9D-BB060919E799}"/>
          </ac:inkMkLst>
        </pc:inkChg>
        <pc:inkChg chg="add">
          <ac:chgData name="Anh Kiet Ngac" userId="3ab85699901ad864" providerId="LiveId" clId="{402F4C80-0E66-42D8-8F0D-77F61330B9EC}" dt="2024-05-30T17:41:43.612" v="705" actId="9405"/>
          <ac:inkMkLst>
            <pc:docMk/>
            <pc:sldMk cId="1550656236" sldId="267"/>
            <ac:inkMk id="25" creationId="{93AD87BD-A965-D52F-36BE-9ACBA23C7381}"/>
          </ac:inkMkLst>
        </pc:inkChg>
        <pc:inkChg chg="add">
          <ac:chgData name="Anh Kiet Ngac" userId="3ab85699901ad864" providerId="LiveId" clId="{402F4C80-0E66-42D8-8F0D-77F61330B9EC}" dt="2024-05-30T17:47:27.685" v="706" actId="9405"/>
          <ac:inkMkLst>
            <pc:docMk/>
            <pc:sldMk cId="1550656236" sldId="267"/>
            <ac:inkMk id="26" creationId="{1F48E275-A304-996C-897B-CD031B190B89}"/>
          </ac:inkMkLst>
        </pc:inkChg>
        <pc:inkChg chg="add mod">
          <ac:chgData name="Anh Kiet Ngac" userId="3ab85699901ad864" providerId="LiveId" clId="{402F4C80-0E66-42D8-8F0D-77F61330B9EC}" dt="2024-05-30T17:47:34.609" v="715"/>
          <ac:inkMkLst>
            <pc:docMk/>
            <pc:sldMk cId="1550656236" sldId="267"/>
            <ac:inkMk id="27" creationId="{7F7D550E-75D0-59A1-CDC7-36B580543019}"/>
          </ac:inkMkLst>
        </pc:inkChg>
        <pc:inkChg chg="add mod">
          <ac:chgData name="Anh Kiet Ngac" userId="3ab85699901ad864" providerId="LiveId" clId="{402F4C80-0E66-42D8-8F0D-77F61330B9EC}" dt="2024-05-30T17:47:34.609" v="715"/>
          <ac:inkMkLst>
            <pc:docMk/>
            <pc:sldMk cId="1550656236" sldId="267"/>
            <ac:inkMk id="28" creationId="{4CD8876B-1EE2-F8E4-4E38-3329504BF0A3}"/>
          </ac:inkMkLst>
        </pc:inkChg>
        <pc:inkChg chg="add mod">
          <ac:chgData name="Anh Kiet Ngac" userId="3ab85699901ad864" providerId="LiveId" clId="{402F4C80-0E66-42D8-8F0D-77F61330B9EC}" dt="2024-05-30T17:47:34.609" v="715"/>
          <ac:inkMkLst>
            <pc:docMk/>
            <pc:sldMk cId="1550656236" sldId="267"/>
            <ac:inkMk id="29" creationId="{4BDE8CC1-D230-CD52-AEE6-A1E004FB6A3E}"/>
          </ac:inkMkLst>
        </pc:inkChg>
        <pc:inkChg chg="add">
          <ac:chgData name="Anh Kiet Ngac" userId="3ab85699901ad864" providerId="LiveId" clId="{402F4C80-0E66-42D8-8F0D-77F61330B9EC}" dt="2024-05-30T17:47:32.119" v="710" actId="9405"/>
          <ac:inkMkLst>
            <pc:docMk/>
            <pc:sldMk cId="1550656236" sldId="267"/>
            <ac:inkMk id="30" creationId="{AA5007EA-CE56-D009-0901-6A77DD228A73}"/>
          </ac:inkMkLst>
        </pc:inkChg>
        <pc:inkChg chg="add">
          <ac:chgData name="Anh Kiet Ngac" userId="3ab85699901ad864" providerId="LiveId" clId="{402F4C80-0E66-42D8-8F0D-77F61330B9EC}" dt="2024-05-30T17:47:32.621" v="711" actId="9405"/>
          <ac:inkMkLst>
            <pc:docMk/>
            <pc:sldMk cId="1550656236" sldId="267"/>
            <ac:inkMk id="31" creationId="{9FDD7174-2CCB-FABF-05F6-CE6430618560}"/>
          </ac:inkMkLst>
        </pc:inkChg>
        <pc:inkChg chg="add del">
          <ac:chgData name="Anh Kiet Ngac" userId="3ab85699901ad864" providerId="LiveId" clId="{402F4C80-0E66-42D8-8F0D-77F61330B9EC}" dt="2024-05-30T17:47:34.609" v="715"/>
          <ac:inkMkLst>
            <pc:docMk/>
            <pc:sldMk cId="1550656236" sldId="267"/>
            <ac:inkMk id="32" creationId="{F6987F34-C9BE-5568-C0F6-0C237A11E1C5}"/>
          </ac:inkMkLst>
        </pc:inkChg>
        <pc:inkChg chg="add mod">
          <ac:chgData name="Anh Kiet Ngac" userId="3ab85699901ad864" providerId="LiveId" clId="{402F4C80-0E66-42D8-8F0D-77F61330B9EC}" dt="2024-05-30T17:47:41.923" v="732"/>
          <ac:inkMkLst>
            <pc:docMk/>
            <pc:sldMk cId="1550656236" sldId="267"/>
            <ac:inkMk id="34" creationId="{FB609638-4348-F1BC-7B88-1AD954CF86FE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5" creationId="{27BBE3FF-8748-16A7-CEEB-61204B818249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6" creationId="{D54C968B-86F0-850A-432F-B9765F3F8CBA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7" creationId="{CEBF267F-8ADD-869F-D7D0-E0A00472FEF2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8" creationId="{B23BDFE9-D195-025D-30B2-B6C21C1B58A7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9" creationId="{ECABDAB8-9637-A20F-7023-AFE58BB7891B}"/>
          </ac:inkMkLst>
        </pc:inkChg>
        <pc:inkChg chg="add mod">
          <ac:chgData name="Anh Kiet Ngac" userId="3ab85699901ad864" providerId="LiveId" clId="{402F4C80-0E66-42D8-8F0D-77F61330B9EC}" dt="2024-05-30T17:47:41.923" v="732"/>
          <ac:inkMkLst>
            <pc:docMk/>
            <pc:sldMk cId="1550656236" sldId="267"/>
            <ac:inkMk id="40" creationId="{65405068-AE41-B581-FF52-1D2962037CC0}"/>
          </ac:inkMkLst>
        </pc:inkChg>
        <pc:inkChg chg="add">
          <ac:chgData name="Anh Kiet Ngac" userId="3ab85699901ad864" providerId="LiveId" clId="{402F4C80-0E66-42D8-8F0D-77F61330B9EC}" dt="2024-05-30T17:47:38.163" v="723" actId="9405"/>
          <ac:inkMkLst>
            <pc:docMk/>
            <pc:sldMk cId="1550656236" sldId="267"/>
            <ac:inkMk id="41" creationId="{A6908218-D90E-154B-392D-53286BB35D29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2" creationId="{F2A876A0-005D-9FF7-F539-6E5E00773F76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3" creationId="{DC940E52-7759-EC9B-13A0-C9A34719C4F9}"/>
          </ac:inkMkLst>
        </pc:inkChg>
        <pc:inkChg chg="add del mod">
          <ac:chgData name="Anh Kiet Ngac" userId="3ab85699901ad864" providerId="LiveId" clId="{402F4C80-0E66-42D8-8F0D-77F61330B9EC}" dt="2024-05-30T17:57:26.984" v="940"/>
          <ac:inkMkLst>
            <pc:docMk/>
            <pc:sldMk cId="1550656236" sldId="267"/>
            <ac:inkMk id="44" creationId="{B268C00A-893A-48C0-00E7-7C6E0EF2ED89}"/>
          </ac:inkMkLst>
        </pc:inkChg>
        <pc:inkChg chg="add del mod">
          <ac:chgData name="Anh Kiet Ngac" userId="3ab85699901ad864" providerId="LiveId" clId="{402F4C80-0E66-42D8-8F0D-77F61330B9EC}" dt="2024-05-30T17:57:26.984" v="938"/>
          <ac:inkMkLst>
            <pc:docMk/>
            <pc:sldMk cId="1550656236" sldId="267"/>
            <ac:inkMk id="45" creationId="{49B76BF6-E48E-3C4C-A5AD-713F6336FB6E}"/>
          </ac:inkMkLst>
        </pc:inkChg>
        <pc:inkChg chg="add del mod">
          <ac:chgData name="Anh Kiet Ngac" userId="3ab85699901ad864" providerId="LiveId" clId="{402F4C80-0E66-42D8-8F0D-77F61330B9EC}" dt="2024-05-30T17:57:26.984" v="939"/>
          <ac:inkMkLst>
            <pc:docMk/>
            <pc:sldMk cId="1550656236" sldId="267"/>
            <ac:inkMk id="46" creationId="{D93F1646-F5EE-626F-30C6-C5F124C89996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7" creationId="{60169AC0-0ADB-6637-3E5A-F857804479A1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8" creationId="{FAD8E535-2D12-2D2C-7E2C-DAB744E9C8F5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9" creationId="{71EC185C-E976-ABA5-09D4-89C577851899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3" creationId="{1CF26721-0734-07C5-EE81-C156DBEC88CC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4" creationId="{EAC43086-7854-CE6F-E22B-AD433AE25B9A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5" creationId="{B7737EAD-6BE8-ACAA-6226-ACCD7CD8FB9E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6" creationId="{AC0C5132-28CF-7964-3D89-0F2E6A5FFDEC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7" creationId="{208F1AA0-EC7D-438F-2DDC-55A5A39F77B3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8" creationId="{90EB9B00-8B39-C8D1-CBF7-D0BCA7E3989D}"/>
          </ac:inkMkLst>
        </pc:inkChg>
        <pc:inkChg chg="add">
          <ac:chgData name="Anh Kiet Ngac" userId="3ab85699901ad864" providerId="LiveId" clId="{402F4C80-0E66-42D8-8F0D-77F61330B9EC}" dt="2024-05-30T17:47:45.046" v="739" actId="9405"/>
          <ac:inkMkLst>
            <pc:docMk/>
            <pc:sldMk cId="1550656236" sldId="267"/>
            <ac:inkMk id="59" creationId="{C4D080A9-A3AC-B5ED-0997-7281939C12FC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0" creationId="{F6F8C03D-7003-69A5-8C44-E377B32EE4BB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1" creationId="{EDE08C50-7360-41E0-9303-C708CC3E5088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2" creationId="{E6E7FC38-D547-3D63-D3FE-0783899E3A23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3" creationId="{DB745FCB-12B1-34A0-6FC8-9C194F03B018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4" creationId="{BE4C6B61-99EE-EE9B-D6BF-9B4537F8AAB7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5" creationId="{C1B8926F-F7C0-85C3-18FE-A4F1DC658545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6" creationId="{B4F18EBF-A163-0F4F-780A-A61B3544CCC0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7" creationId="{58B79E95-0050-0583-A951-EA007254C304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8" creationId="{931FECCC-C13E-9A82-B182-A266411E6BD8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9" creationId="{EA0E7857-B511-4B5E-291D-C37FC4E0DEFA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0" creationId="{66A7B543-C98E-81A6-E181-48B2B866619E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1" creationId="{943D9EC9-DF18-7447-F58D-239D2B9554FA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2" creationId="{E747B787-BCFE-6C53-8981-756211406131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3" creationId="{2B9EE6E0-0844-585A-1F01-38F655412884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4" creationId="{FE8ECC2A-6E07-E4E2-65A5-BE8BC7AA83CE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5" creationId="{15AC9A22-7866-F2D9-BA1E-1154AF382AD1}"/>
          </ac:inkMkLst>
        </pc:inkChg>
        <pc:inkChg chg="add">
          <ac:chgData name="Anh Kiet Ngac" userId="3ab85699901ad864" providerId="LiveId" clId="{402F4C80-0E66-42D8-8F0D-77F61330B9EC}" dt="2024-05-30T17:47:51.821" v="756" actId="9405"/>
          <ac:inkMkLst>
            <pc:docMk/>
            <pc:sldMk cId="1550656236" sldId="267"/>
            <ac:inkMk id="76" creationId="{6CFAD86F-633F-4FE1-5CF8-EDF3E78E49B3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0" creationId="{53924B2C-9FEC-ABA1-3727-04CEFBCA7894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1" creationId="{D9179BE6-18C1-E4EF-5221-B37DC883D78E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2" creationId="{122F2D23-BCEA-6F92-A96D-64F3C84F77C3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3" creationId="{77D476AE-73F7-E9DD-82EF-C4EA5890F3CF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4" creationId="{52279167-55BD-4D00-2AF2-223EE110ECFE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5" creationId="{66ACCFCD-D0C6-2E41-7E18-F529165506A2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6" creationId="{391BA568-6A41-EFB9-C8C6-8458D2A141ED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7" creationId="{F422130C-1192-4C1D-47B7-0B03E0C44657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8" creationId="{BCBD2FB7-CC23-FAC9-22B3-7F7B2EE7E45F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9" creationId="{F4CC863C-18EF-DA00-45E2-2001347B6694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90" creationId="{256932E0-AEF2-3C36-1784-05F5371E3D2C}"/>
          </ac:inkMkLst>
        </pc:inkChg>
        <pc:inkChg chg="add mod">
          <ac:chgData name="Anh Kiet Ngac" userId="3ab85699901ad864" providerId="LiveId" clId="{402F4C80-0E66-42D8-8F0D-77F61330B9EC}" dt="2024-05-30T17:49:26.641" v="791"/>
          <ac:inkMkLst>
            <pc:docMk/>
            <pc:sldMk cId="1550656236" sldId="267"/>
            <ac:inkMk id="91" creationId="{FA759C38-FE0B-450E-09B9-7E6B3BB0D43A}"/>
          </ac:inkMkLst>
        </pc:inkChg>
        <pc:inkChg chg="add mod">
          <ac:chgData name="Anh Kiet Ngac" userId="3ab85699901ad864" providerId="LiveId" clId="{402F4C80-0E66-42D8-8F0D-77F61330B9EC}" dt="2024-05-30T17:49:26.641" v="791"/>
          <ac:inkMkLst>
            <pc:docMk/>
            <pc:sldMk cId="1550656236" sldId="267"/>
            <ac:inkMk id="92" creationId="{1FE4620F-7D33-AC73-44BD-023BD574181A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96" creationId="{F9DFD0C1-C6DD-DCB8-4D16-725C3645AF0B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97" creationId="{FC839B12-305D-9ED0-9CE0-168193EE897D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99" creationId="{4E1787AD-3EA4-13FE-BFF5-23208FF8F7B3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100" creationId="{60933051-F992-2FF4-3D0E-0795220D0D02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101" creationId="{E87C62AC-6F28-96B8-81CD-602D868DE94A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102" creationId="{D94AFD45-EF92-BB9E-ED87-79DE533978B1}"/>
          </ac:inkMkLst>
        </pc:inkChg>
        <pc:inkChg chg="add del mod">
          <ac:chgData name="Anh Kiet Ngac" userId="3ab85699901ad864" providerId="LiveId" clId="{402F4C80-0E66-42D8-8F0D-77F61330B9EC}" dt="2024-05-30T17:53:33.429" v="880"/>
          <ac:inkMkLst>
            <pc:docMk/>
            <pc:sldMk cId="1550656236" sldId="267"/>
            <ac:inkMk id="103" creationId="{F1B41F61-402F-B5DD-C2E1-4668AC12292C}"/>
          </ac:inkMkLst>
        </pc:inkChg>
        <pc:inkChg chg="add del mod">
          <ac:chgData name="Anh Kiet Ngac" userId="3ab85699901ad864" providerId="LiveId" clId="{402F4C80-0E66-42D8-8F0D-77F61330B9EC}" dt="2024-05-30T17:53:33.430" v="884"/>
          <ac:inkMkLst>
            <pc:docMk/>
            <pc:sldMk cId="1550656236" sldId="267"/>
            <ac:inkMk id="104" creationId="{9498FBBD-2F85-9297-2C86-BC7A6B111072}"/>
          </ac:inkMkLst>
        </pc:inkChg>
        <pc:inkChg chg="add del mod">
          <ac:chgData name="Anh Kiet Ngac" userId="3ab85699901ad864" providerId="LiveId" clId="{402F4C80-0E66-42D8-8F0D-77F61330B9EC}" dt="2024-05-30T17:53:33.428" v="877"/>
          <ac:inkMkLst>
            <pc:docMk/>
            <pc:sldMk cId="1550656236" sldId="267"/>
            <ac:inkMk id="105" creationId="{88B37A10-6626-E4B9-9A55-D00B9174966D}"/>
          </ac:inkMkLst>
        </pc:inkChg>
        <pc:inkChg chg="add del mod">
          <ac:chgData name="Anh Kiet Ngac" userId="3ab85699901ad864" providerId="LiveId" clId="{402F4C80-0E66-42D8-8F0D-77F61330B9EC}" dt="2024-05-30T17:53:33.429" v="881"/>
          <ac:inkMkLst>
            <pc:docMk/>
            <pc:sldMk cId="1550656236" sldId="267"/>
            <ac:inkMk id="106" creationId="{7B3D183C-0D51-2988-4A2B-11C10E9956C0}"/>
          </ac:inkMkLst>
        </pc:inkChg>
        <pc:inkChg chg="add del mod">
          <ac:chgData name="Anh Kiet Ngac" userId="3ab85699901ad864" providerId="LiveId" clId="{402F4C80-0E66-42D8-8F0D-77F61330B9EC}" dt="2024-05-30T17:53:33.429" v="878"/>
          <ac:inkMkLst>
            <pc:docMk/>
            <pc:sldMk cId="1550656236" sldId="267"/>
            <ac:inkMk id="107" creationId="{058EB95B-F217-ACB1-FE0D-D351FDCD7BFF}"/>
          </ac:inkMkLst>
        </pc:inkChg>
        <pc:inkChg chg="add del mod">
          <ac:chgData name="Anh Kiet Ngac" userId="3ab85699901ad864" providerId="LiveId" clId="{402F4C80-0E66-42D8-8F0D-77F61330B9EC}" dt="2024-05-30T17:53:33.428" v="875"/>
          <ac:inkMkLst>
            <pc:docMk/>
            <pc:sldMk cId="1550656236" sldId="267"/>
            <ac:inkMk id="108" creationId="{2BAB553D-3450-9C49-D0FE-5D28E4DFD796}"/>
          </ac:inkMkLst>
        </pc:inkChg>
        <pc:inkChg chg="add del mod">
          <ac:chgData name="Anh Kiet Ngac" userId="3ab85699901ad864" providerId="LiveId" clId="{402F4C80-0E66-42D8-8F0D-77F61330B9EC}" dt="2024-05-30T17:53:33.429" v="879"/>
          <ac:inkMkLst>
            <pc:docMk/>
            <pc:sldMk cId="1550656236" sldId="267"/>
            <ac:inkMk id="109" creationId="{273BCED2-D316-CA66-45F3-0ACA5B718FBF}"/>
          </ac:inkMkLst>
        </pc:inkChg>
        <pc:inkChg chg="add del mod">
          <ac:chgData name="Anh Kiet Ngac" userId="3ab85699901ad864" providerId="LiveId" clId="{402F4C80-0E66-42D8-8F0D-77F61330B9EC}" dt="2024-05-30T17:53:33.429" v="882"/>
          <ac:inkMkLst>
            <pc:docMk/>
            <pc:sldMk cId="1550656236" sldId="267"/>
            <ac:inkMk id="110" creationId="{918BF79F-C5EA-D62C-B806-765CA370931E}"/>
          </ac:inkMkLst>
        </pc:inkChg>
        <pc:inkChg chg="add del mod">
          <ac:chgData name="Anh Kiet Ngac" userId="3ab85699901ad864" providerId="LiveId" clId="{402F4C80-0E66-42D8-8F0D-77F61330B9EC}" dt="2024-05-30T17:53:33.430" v="883"/>
          <ac:inkMkLst>
            <pc:docMk/>
            <pc:sldMk cId="1550656236" sldId="267"/>
            <ac:inkMk id="111" creationId="{37851607-26D9-E4D9-2655-D8C5D6AC7367}"/>
          </ac:inkMkLst>
        </pc:inkChg>
        <pc:inkChg chg="add del mod">
          <ac:chgData name="Anh Kiet Ngac" userId="3ab85699901ad864" providerId="LiveId" clId="{402F4C80-0E66-42D8-8F0D-77F61330B9EC}" dt="2024-05-30T17:53:33.428" v="876"/>
          <ac:inkMkLst>
            <pc:docMk/>
            <pc:sldMk cId="1550656236" sldId="267"/>
            <ac:inkMk id="112" creationId="{1AC161E9-4106-6C6F-CD97-DB8311EEA91C}"/>
          </ac:inkMkLst>
        </pc:inkChg>
        <pc:inkChg chg="add del mod">
          <ac:chgData name="Anh Kiet Ngac" userId="3ab85699901ad864" providerId="LiveId" clId="{402F4C80-0E66-42D8-8F0D-77F61330B9EC}" dt="2024-05-30T17:53:33.430" v="885"/>
          <ac:inkMkLst>
            <pc:docMk/>
            <pc:sldMk cId="1550656236" sldId="267"/>
            <ac:inkMk id="113" creationId="{5CD21120-2B08-678A-B9FD-A5B360586016}"/>
          </ac:inkMkLst>
        </pc:inkChg>
        <pc:inkChg chg="add mod">
          <ac:chgData name="Anh Kiet Ngac" userId="3ab85699901ad864" providerId="LiveId" clId="{402F4C80-0E66-42D8-8F0D-77F61330B9EC}" dt="2024-05-30T17:53:35.611" v="887"/>
          <ac:inkMkLst>
            <pc:docMk/>
            <pc:sldMk cId="1550656236" sldId="267"/>
            <ac:inkMk id="114" creationId="{8CDD7B45-0FDC-11D0-EC47-DF33355C9A7C}"/>
          </ac:inkMkLst>
        </pc:inkChg>
        <pc:inkChg chg="add mod">
          <ac:chgData name="Anh Kiet Ngac" userId="3ab85699901ad864" providerId="LiveId" clId="{402F4C80-0E66-42D8-8F0D-77F61330B9EC}" dt="2024-05-30T17:49:43.737" v="794"/>
          <ac:inkMkLst>
            <pc:docMk/>
            <pc:sldMk cId="1550656236" sldId="267"/>
            <ac:inkMk id="116" creationId="{6CA45CBC-488B-6069-28A1-60C08E2F0F5A}"/>
          </ac:inkMkLst>
        </pc:inkChg>
        <pc:inkChg chg="add mod">
          <ac:chgData name="Anh Kiet Ngac" userId="3ab85699901ad864" providerId="LiveId" clId="{402F4C80-0E66-42D8-8F0D-77F61330B9EC}" dt="2024-05-30T17:49:43.737" v="794"/>
          <ac:inkMkLst>
            <pc:docMk/>
            <pc:sldMk cId="1550656236" sldId="267"/>
            <ac:inkMk id="117" creationId="{F2C47613-F991-352F-8504-A6C9371957E9}"/>
          </ac:inkMkLst>
        </pc:inkChg>
        <pc:inkChg chg="add del">
          <ac:chgData name="Anh Kiet Ngac" userId="3ab85699901ad864" providerId="LiveId" clId="{402F4C80-0E66-42D8-8F0D-77F61330B9EC}" dt="2024-05-30T17:49:46.865" v="796" actId="9405"/>
          <ac:inkMkLst>
            <pc:docMk/>
            <pc:sldMk cId="1550656236" sldId="267"/>
            <ac:inkMk id="119" creationId="{65E8B827-0BD6-F61C-B3F9-40B42CCB8012}"/>
          </ac:inkMkLst>
        </pc:inkChg>
        <pc:inkChg chg="add mod">
          <ac:chgData name="Anh Kiet Ngac" userId="3ab85699901ad864" providerId="LiveId" clId="{402F4C80-0E66-42D8-8F0D-77F61330B9EC}" dt="2024-05-30T17:49:50.424" v="805"/>
          <ac:inkMkLst>
            <pc:docMk/>
            <pc:sldMk cId="1550656236" sldId="267"/>
            <ac:inkMk id="120" creationId="{D5E93FFC-EEDF-18E5-0674-83CE52357CF5}"/>
          </ac:inkMkLst>
        </pc:inkChg>
        <pc:inkChg chg="add mod">
          <ac:chgData name="Anh Kiet Ngac" userId="3ab85699901ad864" providerId="LiveId" clId="{402F4C80-0E66-42D8-8F0D-77F61330B9EC}" dt="2024-05-30T17:49:50.424" v="805"/>
          <ac:inkMkLst>
            <pc:docMk/>
            <pc:sldMk cId="1550656236" sldId="267"/>
            <ac:inkMk id="121" creationId="{419067D2-0C4A-AB56-F59D-81FE23A31C13}"/>
          </ac:inkMkLst>
        </pc:inkChg>
        <pc:inkChg chg="add mod">
          <ac:chgData name="Anh Kiet Ngac" userId="3ab85699901ad864" providerId="LiveId" clId="{402F4C80-0E66-42D8-8F0D-77F61330B9EC}" dt="2024-05-30T17:49:50.424" v="805"/>
          <ac:inkMkLst>
            <pc:docMk/>
            <pc:sldMk cId="1550656236" sldId="267"/>
            <ac:inkMk id="122" creationId="{D82B36C8-0DC4-582A-74A7-9D9837EAE846}"/>
          </ac:inkMkLst>
        </pc:inkChg>
        <pc:inkChg chg="add mod">
          <ac:chgData name="Anh Kiet Ngac" userId="3ab85699901ad864" providerId="LiveId" clId="{402F4C80-0E66-42D8-8F0D-77F61330B9EC}" dt="2024-05-30T17:49:50.424" v="805"/>
          <ac:inkMkLst>
            <pc:docMk/>
            <pc:sldMk cId="1550656236" sldId="267"/>
            <ac:inkMk id="123" creationId="{FEBE85C6-15D4-3F24-9A96-BF917AC3AEF1}"/>
          </ac:inkMkLst>
        </pc:inkChg>
        <pc:inkChg chg="add del">
          <ac:chgData name="Anh Kiet Ngac" userId="3ab85699901ad864" providerId="LiveId" clId="{402F4C80-0E66-42D8-8F0D-77F61330B9EC}" dt="2024-05-30T17:49:50.148" v="804" actId="9405"/>
          <ac:inkMkLst>
            <pc:docMk/>
            <pc:sldMk cId="1550656236" sldId="267"/>
            <ac:inkMk id="124" creationId="{8BF8AC77-1556-EE9C-76D5-770EFC98963B}"/>
          </ac:inkMkLst>
        </pc:inkChg>
        <pc:inkChg chg="add del">
          <ac:chgData name="Anh Kiet Ngac" userId="3ab85699901ad864" providerId="LiveId" clId="{402F4C80-0E66-42D8-8F0D-77F61330B9EC}" dt="2024-05-30T17:49:49.911" v="803" actId="9405"/>
          <ac:inkMkLst>
            <pc:docMk/>
            <pc:sldMk cId="1550656236" sldId="267"/>
            <ac:inkMk id="125" creationId="{3D30207C-F39B-CE06-C766-467C5D29BFED}"/>
          </ac:inkMkLst>
        </pc:inkChg>
        <pc:inkChg chg="add del">
          <ac:chgData name="Anh Kiet Ngac" userId="3ab85699901ad864" providerId="LiveId" clId="{402F4C80-0E66-42D8-8F0D-77F61330B9EC}" dt="2024-05-30T17:49:51.611" v="809" actId="9405"/>
          <ac:inkMkLst>
            <pc:docMk/>
            <pc:sldMk cId="1550656236" sldId="267"/>
            <ac:inkMk id="127" creationId="{486ADD6A-D703-0304-32B3-E442710F9DA6}"/>
          </ac:inkMkLst>
        </pc:inkChg>
        <pc:inkChg chg="add del">
          <ac:chgData name="Anh Kiet Ngac" userId="3ab85699901ad864" providerId="LiveId" clId="{402F4C80-0E66-42D8-8F0D-77F61330B9EC}" dt="2024-05-30T17:49:51.248" v="808" actId="9405"/>
          <ac:inkMkLst>
            <pc:docMk/>
            <pc:sldMk cId="1550656236" sldId="267"/>
            <ac:inkMk id="128" creationId="{20B38E48-2818-7472-D567-F47480131473}"/>
          </ac:inkMkLst>
        </pc:inkChg>
        <pc:inkChg chg="add mod">
          <ac:chgData name="Anh Kiet Ngac" userId="3ab85699901ad864" providerId="LiveId" clId="{402F4C80-0E66-42D8-8F0D-77F61330B9EC}" dt="2024-05-30T17:50:00.047" v="826"/>
          <ac:inkMkLst>
            <pc:docMk/>
            <pc:sldMk cId="1550656236" sldId="267"/>
            <ac:inkMk id="129" creationId="{46C4B5CE-0C9E-044C-B9E1-280676B22C67}"/>
          </ac:inkMkLst>
        </pc:inkChg>
        <pc:inkChg chg="add mod">
          <ac:chgData name="Anh Kiet Ngac" userId="3ab85699901ad864" providerId="LiveId" clId="{402F4C80-0E66-42D8-8F0D-77F61330B9EC}" dt="2024-05-30T17:50:00.047" v="826"/>
          <ac:inkMkLst>
            <pc:docMk/>
            <pc:sldMk cId="1550656236" sldId="267"/>
            <ac:inkMk id="130" creationId="{A7B7D704-5BE8-0862-6DE8-1B66D55A6851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31" creationId="{31DFBBD0-F749-5456-DFF9-7983DEE8CD75}"/>
          </ac:inkMkLst>
        </pc:inkChg>
        <pc:inkChg chg="add del mod">
          <ac:chgData name="Anh Kiet Ngac" userId="3ab85699901ad864" providerId="LiveId" clId="{402F4C80-0E66-42D8-8F0D-77F61330B9EC}" dt="2024-05-30T17:57:36.155" v="946"/>
          <ac:inkMkLst>
            <pc:docMk/>
            <pc:sldMk cId="1550656236" sldId="267"/>
            <ac:inkMk id="132" creationId="{E9A702DD-D6A0-C610-B5CC-981FF2FB2660}"/>
          </ac:inkMkLst>
        </pc:inkChg>
        <pc:inkChg chg="add del mod">
          <ac:chgData name="Anh Kiet Ngac" userId="3ab85699901ad864" providerId="LiveId" clId="{402F4C80-0E66-42D8-8F0D-77F61330B9EC}" dt="2024-05-30T17:57:36.155" v="947"/>
          <ac:inkMkLst>
            <pc:docMk/>
            <pc:sldMk cId="1550656236" sldId="267"/>
            <ac:inkMk id="133" creationId="{1E3C8881-3B8E-B0BC-C240-99B4756C2E5F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34" creationId="{1CF9DDC8-6232-BA16-C465-407D18CFB418}"/>
          </ac:inkMkLst>
        </pc:inkChg>
        <pc:inkChg chg="add mod">
          <ac:chgData name="Anh Kiet Ngac" userId="3ab85699901ad864" providerId="LiveId" clId="{402F4C80-0E66-42D8-8F0D-77F61330B9EC}" dt="2024-05-30T17:50:00.047" v="826"/>
          <ac:inkMkLst>
            <pc:docMk/>
            <pc:sldMk cId="1550656236" sldId="267"/>
            <ac:inkMk id="135" creationId="{374BBEC8-6E97-6571-EE64-234D26540962}"/>
          </ac:inkMkLst>
        </pc:inkChg>
        <pc:inkChg chg="add">
          <ac:chgData name="Anh Kiet Ngac" userId="3ab85699901ad864" providerId="LiveId" clId="{402F4C80-0E66-42D8-8F0D-77F61330B9EC}" dt="2024-05-30T17:49:56.336" v="817" actId="9405"/>
          <ac:inkMkLst>
            <pc:docMk/>
            <pc:sldMk cId="1550656236" sldId="267"/>
            <ac:inkMk id="136" creationId="{12F04A53-A08B-1DFA-7C6C-199ECBC7356F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37" creationId="{8E0CA868-5463-B8E2-ED4E-C40CAF77EAA2}"/>
          </ac:inkMkLst>
        </pc:inkChg>
        <pc:inkChg chg="add mod">
          <ac:chgData name="Anh Kiet Ngac" userId="3ab85699901ad864" providerId="LiveId" clId="{402F4C80-0E66-42D8-8F0D-77F61330B9EC}" dt="2024-05-30T17:50:00.047" v="826"/>
          <ac:inkMkLst>
            <pc:docMk/>
            <pc:sldMk cId="1550656236" sldId="267"/>
            <ac:inkMk id="138" creationId="{4485F1A5-FB7C-5EAF-FFF1-F655EE8B018D}"/>
          </ac:inkMkLst>
        </pc:inkChg>
        <pc:inkChg chg="add">
          <ac:chgData name="Anh Kiet Ngac" userId="3ab85699901ad864" providerId="LiveId" clId="{402F4C80-0E66-42D8-8F0D-77F61330B9EC}" dt="2024-05-30T17:49:57.473" v="820" actId="9405"/>
          <ac:inkMkLst>
            <pc:docMk/>
            <pc:sldMk cId="1550656236" sldId="267"/>
            <ac:inkMk id="139" creationId="{B4A56AED-F288-5395-0AE7-9A260F78D9DC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0" creationId="{5177A42F-ABD1-3E64-F40D-92022BA93CF1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1" creationId="{A3B43613-53A2-FC21-31F0-0257BF228F3E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2" creationId="{43C7547C-F335-868D-C8CA-ECC664F4D815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3" creationId="{06ADFD8F-F5CE-15BF-CCA4-8998C4379105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4" creationId="{15344967-D385-CC89-BB08-F284066EAA4F}"/>
          </ac:inkMkLst>
        </pc:inkChg>
        <pc:inkChg chg="add mod">
          <ac:chgData name="Anh Kiet Ngac" userId="3ab85699901ad864" providerId="LiveId" clId="{402F4C80-0E66-42D8-8F0D-77F61330B9EC}" dt="2024-05-30T17:50:07.908" v="845"/>
          <ac:inkMkLst>
            <pc:docMk/>
            <pc:sldMk cId="1550656236" sldId="267"/>
            <ac:inkMk id="148" creationId="{807897A3-9F9A-D003-B2BF-1BC87CB05BEB}"/>
          </ac:inkMkLst>
        </pc:inkChg>
        <pc:inkChg chg="add mod">
          <ac:chgData name="Anh Kiet Ngac" userId="3ab85699901ad864" providerId="LiveId" clId="{402F4C80-0E66-42D8-8F0D-77F61330B9EC}" dt="2024-05-30T17:50:07.908" v="845"/>
          <ac:inkMkLst>
            <pc:docMk/>
            <pc:sldMk cId="1550656236" sldId="267"/>
            <ac:inkMk id="149" creationId="{3A3A7031-9211-A0D2-E3C3-2476DE852BE6}"/>
          </ac:inkMkLst>
        </pc:inkChg>
        <pc:inkChg chg="add mod">
          <ac:chgData name="Anh Kiet Ngac" userId="3ab85699901ad864" providerId="LiveId" clId="{402F4C80-0E66-42D8-8F0D-77F61330B9EC}" dt="2024-05-30T17:50:07.908" v="845"/>
          <ac:inkMkLst>
            <pc:docMk/>
            <pc:sldMk cId="1550656236" sldId="267"/>
            <ac:inkMk id="150" creationId="{F78FD450-EED6-1A63-1847-80D71E50F848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1" creationId="{EB9683FC-FB9F-39A2-F03D-0BFABD349E67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2" creationId="{263161FE-2D52-F998-B905-054A4D8218EE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3" creationId="{19EC6BF4-9D4E-C457-AE2C-B4DD5E2896BD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4" creationId="{1598F586-598D-8D55-46D9-AD230063C14E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5" creationId="{C5904F50-B607-D52C-006C-3B1BFAE609CC}"/>
          </ac:inkMkLst>
        </pc:inkChg>
        <pc:inkChg chg="add del mod">
          <ac:chgData name="Anh Kiet Ngac" userId="3ab85699901ad864" providerId="LiveId" clId="{402F4C80-0E66-42D8-8F0D-77F61330B9EC}" dt="2024-05-30T17:54:03.289" v="897"/>
          <ac:inkMkLst>
            <pc:docMk/>
            <pc:sldMk cId="1550656236" sldId="267"/>
            <ac:inkMk id="156" creationId="{0664CDD4-4CC7-8559-AB95-3BA75DCF832A}"/>
          </ac:inkMkLst>
        </pc:inkChg>
        <pc:inkChg chg="add del mod">
          <ac:chgData name="Anh Kiet Ngac" userId="3ab85699901ad864" providerId="LiveId" clId="{402F4C80-0E66-42D8-8F0D-77F61330B9EC}" dt="2024-05-30T17:54:03.289" v="896"/>
          <ac:inkMkLst>
            <pc:docMk/>
            <pc:sldMk cId="1550656236" sldId="267"/>
            <ac:inkMk id="157" creationId="{5509F7C2-C300-8EBC-B59F-48BBE91C0CF4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8" creationId="{B549DE34-FE31-4DB5-CDAF-D23A27C7EECF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9" creationId="{717D03D1-4E90-9F01-65DB-4B8BF6CE074F}"/>
          </ac:inkMkLst>
        </pc:inkChg>
        <pc:inkChg chg="add del mod">
          <ac:chgData name="Anh Kiet Ngac" userId="3ab85699901ad864" providerId="LiveId" clId="{402F4C80-0E66-42D8-8F0D-77F61330B9EC}" dt="2024-05-30T17:54:04.970" v="901"/>
          <ac:inkMkLst>
            <pc:docMk/>
            <pc:sldMk cId="1550656236" sldId="267"/>
            <ac:inkMk id="160" creationId="{45B700D9-E5B3-D137-29DB-68D22EECDDA7}"/>
          </ac:inkMkLst>
        </pc:inkChg>
        <pc:inkChg chg="add del mod">
          <ac:chgData name="Anh Kiet Ngac" userId="3ab85699901ad864" providerId="LiveId" clId="{402F4C80-0E66-42D8-8F0D-77F61330B9EC}" dt="2024-05-30T17:54:04.970" v="902"/>
          <ac:inkMkLst>
            <pc:docMk/>
            <pc:sldMk cId="1550656236" sldId="267"/>
            <ac:inkMk id="161" creationId="{04F2B9C5-555D-D385-8911-A30A0B2FCC6B}"/>
          </ac:inkMkLst>
        </pc:inkChg>
        <pc:inkChg chg="add del mod">
          <ac:chgData name="Anh Kiet Ngac" userId="3ab85699901ad864" providerId="LiveId" clId="{402F4C80-0E66-42D8-8F0D-77F61330B9EC}" dt="2024-05-30T17:54:04.970" v="899"/>
          <ac:inkMkLst>
            <pc:docMk/>
            <pc:sldMk cId="1550656236" sldId="267"/>
            <ac:inkMk id="162" creationId="{BE92CCDD-030B-E03A-CC70-7EB9520D376C}"/>
          </ac:inkMkLst>
        </pc:inkChg>
        <pc:inkChg chg="add del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63" creationId="{BB726F15-B45E-DC75-BE47-0D9327B09E04}"/>
          </ac:inkMkLst>
        </pc:inkChg>
        <pc:inkChg chg="add del mod">
          <ac:chgData name="Anh Kiet Ngac" userId="3ab85699901ad864" providerId="LiveId" clId="{402F4C80-0E66-42D8-8F0D-77F61330B9EC}" dt="2024-05-30T17:54:04.970" v="900"/>
          <ac:inkMkLst>
            <pc:docMk/>
            <pc:sldMk cId="1550656236" sldId="267"/>
            <ac:inkMk id="164" creationId="{006C6F43-FEB7-711A-0BF3-2A082B3E2A03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65" creationId="{67C0DDD8-D12D-B1A2-C9D5-287839FBEC37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68" creationId="{CFE450F9-4EBF-216D-CC38-77417075AAAB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69" creationId="{5840B21A-D744-6BE1-FE63-D4753DD0934B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70" creationId="{A435CD5A-88D2-E535-B480-3F6D7F630C4A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71" creationId="{E1111453-0434-EB26-83B3-F7EB97E8AC5B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72" creationId="{38A4447C-7756-3A6C-433D-1BA9C8BC6BEB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73" creationId="{80FBF811-9350-A5D7-F02E-B1189850079A}"/>
          </ac:inkMkLst>
        </pc:inkChg>
        <pc:inkChg chg="add del">
          <ac:chgData name="Anh Kiet Ngac" userId="3ab85699901ad864" providerId="LiveId" clId="{402F4C80-0E66-42D8-8F0D-77F61330B9EC}" dt="2024-05-30T17:58:16.762" v="956"/>
          <ac:inkMkLst>
            <pc:docMk/>
            <pc:sldMk cId="1550656236" sldId="267"/>
            <ac:inkMk id="176" creationId="{01A8669C-B456-33AD-69AD-C1494376C578}"/>
          </ac:inkMkLst>
        </pc:inkChg>
        <pc:inkChg chg="add del mod">
          <ac:chgData name="Anh Kiet Ngac" userId="3ab85699901ad864" providerId="LiveId" clId="{402F4C80-0E66-42D8-8F0D-77F61330B9EC}" dt="2024-05-30T17:54:36.317" v="923"/>
          <ac:inkMkLst>
            <pc:docMk/>
            <pc:sldMk cId="1550656236" sldId="267"/>
            <ac:inkMk id="177" creationId="{805E2AB6-8621-CE45-2661-CE1BC9EF0652}"/>
          </ac:inkMkLst>
        </pc:inkChg>
        <pc:inkChg chg="add del mod">
          <ac:chgData name="Anh Kiet Ngac" userId="3ab85699901ad864" providerId="LiveId" clId="{402F4C80-0E66-42D8-8F0D-77F61330B9EC}" dt="2024-05-30T17:54:36.316" v="919"/>
          <ac:inkMkLst>
            <pc:docMk/>
            <pc:sldMk cId="1550656236" sldId="267"/>
            <ac:inkMk id="178" creationId="{CD915CCF-AC92-FF3F-BB27-CEE39E53F300}"/>
          </ac:inkMkLst>
        </pc:inkChg>
        <pc:inkChg chg="add del mod">
          <ac:chgData name="Anh Kiet Ngac" userId="3ab85699901ad864" providerId="LiveId" clId="{402F4C80-0E66-42D8-8F0D-77F61330B9EC}" dt="2024-05-30T17:54:36.316" v="920"/>
          <ac:inkMkLst>
            <pc:docMk/>
            <pc:sldMk cId="1550656236" sldId="267"/>
            <ac:inkMk id="179" creationId="{5B01E2C4-111C-F246-93CD-C735DAB4E7CA}"/>
          </ac:inkMkLst>
        </pc:inkChg>
        <pc:inkChg chg="add del mod">
          <ac:chgData name="Anh Kiet Ngac" userId="3ab85699901ad864" providerId="LiveId" clId="{402F4C80-0E66-42D8-8F0D-77F61330B9EC}" dt="2024-05-30T17:54:36.316" v="918"/>
          <ac:inkMkLst>
            <pc:docMk/>
            <pc:sldMk cId="1550656236" sldId="267"/>
            <ac:inkMk id="180" creationId="{2D5B1EAD-B540-E9A2-8F08-44B190C2C22F}"/>
          </ac:inkMkLst>
        </pc:inkChg>
        <pc:inkChg chg="add del mod">
          <ac:chgData name="Anh Kiet Ngac" userId="3ab85699901ad864" providerId="LiveId" clId="{402F4C80-0E66-42D8-8F0D-77F61330B9EC}" dt="2024-05-30T17:54:36.315" v="914"/>
          <ac:inkMkLst>
            <pc:docMk/>
            <pc:sldMk cId="1550656236" sldId="267"/>
            <ac:inkMk id="181" creationId="{C405B612-A381-2BEB-1A20-18105F4AF072}"/>
          </ac:inkMkLst>
        </pc:inkChg>
        <pc:inkChg chg="add del mod">
          <ac:chgData name="Anh Kiet Ngac" userId="3ab85699901ad864" providerId="LiveId" clId="{402F4C80-0E66-42D8-8F0D-77F61330B9EC}" dt="2024-05-30T17:54:36.317" v="928"/>
          <ac:inkMkLst>
            <pc:docMk/>
            <pc:sldMk cId="1550656236" sldId="267"/>
            <ac:inkMk id="182" creationId="{7F7CE990-4FD4-28B7-9524-3BFFBE7E74E1}"/>
          </ac:inkMkLst>
        </pc:inkChg>
        <pc:inkChg chg="add del mod">
          <ac:chgData name="Anh Kiet Ngac" userId="3ab85699901ad864" providerId="LiveId" clId="{402F4C80-0E66-42D8-8F0D-77F61330B9EC}" dt="2024-05-30T17:54:36.315" v="913"/>
          <ac:inkMkLst>
            <pc:docMk/>
            <pc:sldMk cId="1550656236" sldId="267"/>
            <ac:inkMk id="183" creationId="{45F90FDE-70A1-1FDA-0F53-82C945072637}"/>
          </ac:inkMkLst>
        </pc:inkChg>
        <pc:inkChg chg="add del mod">
          <ac:chgData name="Anh Kiet Ngac" userId="3ab85699901ad864" providerId="LiveId" clId="{402F4C80-0E66-42D8-8F0D-77F61330B9EC}" dt="2024-05-30T17:54:36.317" v="927"/>
          <ac:inkMkLst>
            <pc:docMk/>
            <pc:sldMk cId="1550656236" sldId="267"/>
            <ac:inkMk id="184" creationId="{864C02C8-817D-64B0-BFAE-B6D08746AF73}"/>
          </ac:inkMkLst>
        </pc:inkChg>
        <pc:inkChg chg="add del mod">
          <ac:chgData name="Anh Kiet Ngac" userId="3ab85699901ad864" providerId="LiveId" clId="{402F4C80-0E66-42D8-8F0D-77F61330B9EC}" dt="2024-05-30T17:54:36.315" v="915"/>
          <ac:inkMkLst>
            <pc:docMk/>
            <pc:sldMk cId="1550656236" sldId="267"/>
            <ac:inkMk id="185" creationId="{BC2A343D-A5D6-CA78-4A37-0DBE5E7AF4E7}"/>
          </ac:inkMkLst>
        </pc:inkChg>
        <pc:inkChg chg="add del mod">
          <ac:chgData name="Anh Kiet Ngac" userId="3ab85699901ad864" providerId="LiveId" clId="{402F4C80-0E66-42D8-8F0D-77F61330B9EC}" dt="2024-05-30T17:54:36.317" v="926"/>
          <ac:inkMkLst>
            <pc:docMk/>
            <pc:sldMk cId="1550656236" sldId="267"/>
            <ac:inkMk id="186" creationId="{D8023832-495A-F199-F3EE-C95548041B3E}"/>
          </ac:inkMkLst>
        </pc:inkChg>
        <pc:inkChg chg="add del mod">
          <ac:chgData name="Anh Kiet Ngac" userId="3ab85699901ad864" providerId="LiveId" clId="{402F4C80-0E66-42D8-8F0D-77F61330B9EC}" dt="2024-05-30T17:54:36.316" v="922"/>
          <ac:inkMkLst>
            <pc:docMk/>
            <pc:sldMk cId="1550656236" sldId="267"/>
            <ac:inkMk id="187" creationId="{269D4C65-55A9-5D2F-E6AB-5DDB327F7E6F}"/>
          </ac:inkMkLst>
        </pc:inkChg>
        <pc:inkChg chg="add del mod">
          <ac:chgData name="Anh Kiet Ngac" userId="3ab85699901ad864" providerId="LiveId" clId="{402F4C80-0E66-42D8-8F0D-77F61330B9EC}" dt="2024-05-30T17:54:36.314" v="911"/>
          <ac:inkMkLst>
            <pc:docMk/>
            <pc:sldMk cId="1550656236" sldId="267"/>
            <ac:inkMk id="188" creationId="{B4F47B67-582C-2F28-C9BA-2705A64CBABC}"/>
          </ac:inkMkLst>
        </pc:inkChg>
        <pc:inkChg chg="add del mod">
          <ac:chgData name="Anh Kiet Ngac" userId="3ab85699901ad864" providerId="LiveId" clId="{402F4C80-0E66-42D8-8F0D-77F61330B9EC}" dt="2024-05-30T17:54:36.317" v="924"/>
          <ac:inkMkLst>
            <pc:docMk/>
            <pc:sldMk cId="1550656236" sldId="267"/>
            <ac:inkMk id="189" creationId="{49FFDFDC-8CD0-A310-E503-238E9FC2F097}"/>
          </ac:inkMkLst>
        </pc:inkChg>
        <pc:inkChg chg="add del mod">
          <ac:chgData name="Anh Kiet Ngac" userId="3ab85699901ad864" providerId="LiveId" clId="{402F4C80-0E66-42D8-8F0D-77F61330B9EC}" dt="2024-05-30T17:54:36.315" v="917"/>
          <ac:inkMkLst>
            <pc:docMk/>
            <pc:sldMk cId="1550656236" sldId="267"/>
            <ac:inkMk id="190" creationId="{6354BA0D-BF3B-D0C8-B79F-43D40867F9CA}"/>
          </ac:inkMkLst>
        </pc:inkChg>
        <pc:inkChg chg="add del mod">
          <ac:chgData name="Anh Kiet Ngac" userId="3ab85699901ad864" providerId="LiveId" clId="{402F4C80-0E66-42D8-8F0D-77F61330B9EC}" dt="2024-05-30T17:54:36.315" v="916"/>
          <ac:inkMkLst>
            <pc:docMk/>
            <pc:sldMk cId="1550656236" sldId="267"/>
            <ac:inkMk id="191" creationId="{F6A77767-33B4-36D6-D685-9EE4A1FCBE14}"/>
          </ac:inkMkLst>
        </pc:inkChg>
        <pc:inkChg chg="add del mod">
          <ac:chgData name="Anh Kiet Ngac" userId="3ab85699901ad864" providerId="LiveId" clId="{402F4C80-0E66-42D8-8F0D-77F61330B9EC}" dt="2024-05-30T17:54:36.313" v="910"/>
          <ac:inkMkLst>
            <pc:docMk/>
            <pc:sldMk cId="1550656236" sldId="267"/>
            <ac:inkMk id="192" creationId="{53E2A999-374B-E59C-0C68-CF67EC5CF898}"/>
          </ac:inkMkLst>
        </pc:inkChg>
        <pc:inkChg chg="add del mod">
          <ac:chgData name="Anh Kiet Ngac" userId="3ab85699901ad864" providerId="LiveId" clId="{402F4C80-0E66-42D8-8F0D-77F61330B9EC}" dt="2024-05-30T17:54:36.314" v="912"/>
          <ac:inkMkLst>
            <pc:docMk/>
            <pc:sldMk cId="1550656236" sldId="267"/>
            <ac:inkMk id="193" creationId="{2F324ED0-A13A-E3A6-BC10-4D2152202CAB}"/>
          </ac:inkMkLst>
        </pc:inkChg>
        <pc:inkChg chg="add del mod">
          <ac:chgData name="Anh Kiet Ngac" userId="3ab85699901ad864" providerId="LiveId" clId="{402F4C80-0E66-42D8-8F0D-77F61330B9EC}" dt="2024-05-30T17:54:36.317" v="925"/>
          <ac:inkMkLst>
            <pc:docMk/>
            <pc:sldMk cId="1550656236" sldId="267"/>
            <ac:inkMk id="194" creationId="{C9ED6EF8-DD29-DA2B-5487-6D788506A220}"/>
          </ac:inkMkLst>
        </pc:inkChg>
        <pc:inkChg chg="add del mod">
          <ac:chgData name="Anh Kiet Ngac" userId="3ab85699901ad864" providerId="LiveId" clId="{402F4C80-0E66-42D8-8F0D-77F61330B9EC}" dt="2024-05-30T17:54:36.316" v="921"/>
          <ac:inkMkLst>
            <pc:docMk/>
            <pc:sldMk cId="1550656236" sldId="267"/>
            <ac:inkMk id="195" creationId="{2C941EC4-52A2-4CB4-11B0-923407BB2C41}"/>
          </ac:inkMkLst>
        </pc:inkChg>
        <pc:inkChg chg="add">
          <ac:chgData name="Anh Kiet Ngac" userId="3ab85699901ad864" providerId="LiveId" clId="{402F4C80-0E66-42D8-8F0D-77F61330B9EC}" dt="2024-05-30T17:50:58.856" v="873" actId="9405"/>
          <ac:inkMkLst>
            <pc:docMk/>
            <pc:sldMk cId="1550656236" sldId="267"/>
            <ac:inkMk id="196" creationId="{758B658F-9AAF-D919-2469-72F1A2611546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198" creationId="{1BDC0A9F-2E99-B4D8-F696-30663ED83C3E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0" creationId="{4DB80161-8560-C8B9-BAE6-91AD64E3BFAB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2" creationId="{27090D50-0813-B295-E714-8705E8389926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3" creationId="{05186165-B1FF-8D90-8063-5260B9D396FD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4" creationId="{92C21CDB-698E-63B4-8777-633EC3EF1A75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5" creationId="{3AFF5E01-2A06-51BB-90DC-7A66CDD50B6C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6" creationId="{39ACE7C5-0148-F474-1230-3BAE58DA354A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08" creationId="{52C0C653-8243-BBF5-9572-CECD41D5B408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09" creationId="{2A528A4C-A1B4-517A-54F6-2A1DCCFE6671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10" creationId="{3D9AB89B-2133-B46F-3D75-680E92E169D6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11" creationId="{FA7955B4-818A-1E04-5925-1EE0477BF831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12" creationId="{7FC4DB2B-FF02-702A-CBEA-679BDF6556A1}"/>
          </ac:inkMkLst>
        </pc:inkChg>
        <pc:inkChg chg="add del mod">
          <ac:chgData name="Anh Kiet Ngac" userId="3ab85699901ad864" providerId="LiveId" clId="{402F4C80-0E66-42D8-8F0D-77F61330B9EC}" dt="2024-05-30T17:58:16.761" v="953"/>
          <ac:inkMkLst>
            <pc:docMk/>
            <pc:sldMk cId="1550656236" sldId="267"/>
            <ac:inkMk id="214" creationId="{16EB9B7C-9501-FB1F-897A-95865B1D768B}"/>
          </ac:inkMkLst>
        </pc:inkChg>
        <pc:inkChg chg="add del mod">
          <ac:chgData name="Anh Kiet Ngac" userId="3ab85699901ad864" providerId="LiveId" clId="{402F4C80-0E66-42D8-8F0D-77F61330B9EC}" dt="2024-05-30T17:58:16.761" v="952"/>
          <ac:inkMkLst>
            <pc:docMk/>
            <pc:sldMk cId="1550656236" sldId="267"/>
            <ac:inkMk id="215" creationId="{9C62DD88-91C4-166B-8377-FBAAEEA2CC72}"/>
          </ac:inkMkLst>
        </pc:inkChg>
        <pc:inkChg chg="add del mod">
          <ac:chgData name="Anh Kiet Ngac" userId="3ab85699901ad864" providerId="LiveId" clId="{402F4C80-0E66-42D8-8F0D-77F61330B9EC}" dt="2024-05-30T17:58:16.762" v="954"/>
          <ac:inkMkLst>
            <pc:docMk/>
            <pc:sldMk cId="1550656236" sldId="267"/>
            <ac:inkMk id="216" creationId="{841484B9-EF70-424F-0750-9B1C52219FA7}"/>
          </ac:inkMkLst>
        </pc:inkChg>
        <pc:inkChg chg="add del mod">
          <ac:chgData name="Anh Kiet Ngac" userId="3ab85699901ad864" providerId="LiveId" clId="{402F4C80-0E66-42D8-8F0D-77F61330B9EC}" dt="2024-05-30T17:58:16.762" v="957"/>
          <ac:inkMkLst>
            <pc:docMk/>
            <pc:sldMk cId="1550656236" sldId="267"/>
            <ac:inkMk id="217" creationId="{2CFBB036-E44A-41B9-462B-DD6147D2AE2E}"/>
          </ac:inkMkLst>
        </pc:inkChg>
        <pc:inkChg chg="add del mod">
          <ac:chgData name="Anh Kiet Ngac" userId="3ab85699901ad864" providerId="LiveId" clId="{402F4C80-0E66-42D8-8F0D-77F61330B9EC}" dt="2024-05-30T17:58:16.762" v="958"/>
          <ac:inkMkLst>
            <pc:docMk/>
            <pc:sldMk cId="1550656236" sldId="267"/>
            <ac:inkMk id="218" creationId="{31DAE9B7-6642-F545-D7D1-959B0E48B372}"/>
          </ac:inkMkLst>
        </pc:inkChg>
        <pc:inkChg chg="add del mod">
          <ac:chgData name="Anh Kiet Ngac" userId="3ab85699901ad864" providerId="LiveId" clId="{402F4C80-0E66-42D8-8F0D-77F61330B9EC}" dt="2024-05-30T17:58:16.762" v="959"/>
          <ac:inkMkLst>
            <pc:docMk/>
            <pc:sldMk cId="1550656236" sldId="267"/>
            <ac:inkMk id="219" creationId="{92C78598-3C27-2F83-013C-8A402E5E7452}"/>
          </ac:inkMkLst>
        </pc:inkChg>
        <pc:inkChg chg="add del mod">
          <ac:chgData name="Anh Kiet Ngac" userId="3ab85699901ad864" providerId="LiveId" clId="{402F4C80-0E66-42D8-8F0D-77F61330B9EC}" dt="2024-05-30T17:58:16.762" v="955"/>
          <ac:inkMkLst>
            <pc:docMk/>
            <pc:sldMk cId="1550656236" sldId="267"/>
            <ac:inkMk id="220" creationId="{CE8ADC13-4482-359F-4F1D-E7B6F6F1E87B}"/>
          </ac:inkMkLst>
        </pc:inkChg>
        <pc:inkChg chg="add">
          <ac:chgData name="Anh Kiet Ngac" userId="3ab85699901ad864" providerId="LiveId" clId="{402F4C80-0E66-42D8-8F0D-77F61330B9EC}" dt="2024-05-30T17:55:18.850" v="936" actId="9405"/>
          <ac:inkMkLst>
            <pc:docMk/>
            <pc:sldMk cId="1550656236" sldId="267"/>
            <ac:inkMk id="221" creationId="{2FF2383C-DC4E-C7DD-C419-0DA22E5BF1C3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223" creationId="{FC780328-E501-8FB3-B03F-4F383DC5D4F9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224" creationId="{D1013610-BB1A-D7F0-6AE9-F463D297E95F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225" creationId="{F1FA65DF-76D7-D7CE-1AA6-E3943244D838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227" creationId="{6C38A3AB-C60B-B053-0725-7488CA0A61D2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228" creationId="{277F6DBF-8F3F-C8D4-8881-A1711C45ADFA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229" creationId="{84088839-F35A-329F-C887-FAD0F381F790}"/>
          </ac:inkMkLst>
        </pc:inkChg>
        <pc:inkChg chg="add">
          <ac:chgData name="Anh Kiet Ngac" userId="3ab85699901ad864" providerId="LiveId" clId="{402F4C80-0E66-42D8-8F0D-77F61330B9EC}" dt="2024-05-30T17:58:18.855" v="960" actId="9405"/>
          <ac:inkMkLst>
            <pc:docMk/>
            <pc:sldMk cId="1550656236" sldId="267"/>
            <ac:inkMk id="231" creationId="{5AC6863A-E1D4-824C-29DC-0D7D3370E833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2" creationId="{DB5273D0-E23C-3E03-BBEA-E53BD8FEE090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3" creationId="{81694CD6-4822-7B19-7D83-1E1639BB2D88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4" creationId="{970C496C-B4BE-BC0F-D44B-D3E6B4F2EF1A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5" creationId="{D4F23874-1C48-5841-23D1-0B5D1890CE53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7" creationId="{D7C83CA1-17E7-2B9B-2C7A-1DB80326F3F1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8" creationId="{2AF411DD-AD5B-3164-7D83-CFC958A05F7C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9" creationId="{A14438F2-9CA0-9C91-75EE-0938217575BC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40" creationId="{580D8025-FAD0-2A0C-C750-91D98A543EDD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41" creationId="{A4E9632F-6897-05A3-4E8A-CCE2FAA579A1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42" creationId="{7C8D111B-94CC-2BFA-F31C-635C5CCDCC32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43" creationId="{B27DB6F3-198A-5E94-C506-02D529C6D58D}"/>
          </ac:inkMkLst>
        </pc:inkChg>
      </pc:sldChg>
      <pc:sldChg chg="addSp delSp modSp new mod">
        <pc:chgData name="Anh Kiet Ngac" userId="3ab85699901ad864" providerId="LiveId" clId="{402F4C80-0E66-42D8-8F0D-77F61330B9EC}" dt="2024-05-31T04:47:58.863" v="2151"/>
        <pc:sldMkLst>
          <pc:docMk/>
          <pc:sldMk cId="993116426" sldId="268"/>
        </pc:sldMkLst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8" creationId="{7AD45FAD-8E9F-DB1C-4D64-B45C0B35D379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9" creationId="{0416C40B-9584-50F1-DE78-1D8B45C10962}"/>
          </ac:grpSpMkLst>
        </pc:grpChg>
        <pc:grpChg chg="add del mod">
          <ac:chgData name="Anh Kiet Ngac" userId="3ab85699901ad864" providerId="LiveId" clId="{402F4C80-0E66-42D8-8F0D-77F61330B9EC}" dt="2024-05-31T04:04:25.481" v="1020"/>
          <ac:grpSpMkLst>
            <pc:docMk/>
            <pc:sldMk cId="993116426" sldId="268"/>
            <ac:grpSpMk id="32" creationId="{AAC157FA-CD86-81A5-5287-E2D960F69180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33" creationId="{D8C8A8FF-1D5E-4B07-A39F-087B01B83BA7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34" creationId="{E24DB76A-10AC-9553-A874-EFF94A281F9F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35" creationId="{7FACA288-8817-B15C-4CFD-CFB70C0F765F}"/>
          </ac:grpSpMkLst>
        </pc:grpChg>
        <pc:grpChg chg="del mod">
          <ac:chgData name="Anh Kiet Ngac" userId="3ab85699901ad864" providerId="LiveId" clId="{402F4C80-0E66-42D8-8F0D-77F61330B9EC}" dt="2024-05-31T04:35:35.043" v="2101"/>
          <ac:grpSpMkLst>
            <pc:docMk/>
            <pc:sldMk cId="993116426" sldId="268"/>
            <ac:grpSpMk id="36" creationId="{9BBB8B73-5F45-CB03-A22D-28ABCA332E45}"/>
          </ac:grpSpMkLst>
        </pc:grpChg>
        <pc:grpChg chg="mod">
          <ac:chgData name="Anh Kiet Ngac" userId="3ab85699901ad864" providerId="LiveId" clId="{402F4C80-0E66-42D8-8F0D-77F61330B9EC}" dt="2024-05-31T04:04:21.750" v="1010"/>
          <ac:grpSpMkLst>
            <pc:docMk/>
            <pc:sldMk cId="993116426" sldId="268"/>
            <ac:grpSpMk id="38" creationId="{08FA0A72-0CFB-D052-2AE8-3672AC01FAB4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47" creationId="{2126DF1F-5653-8093-D8C3-D4A20FF9BF68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48" creationId="{14AA49EE-3917-65E2-B79E-8EE8515DE8C3}"/>
          </ac:grpSpMkLst>
        </pc:grpChg>
        <pc:grpChg chg="del mod">
          <ac:chgData name="Anh Kiet Ngac" userId="3ab85699901ad864" providerId="LiveId" clId="{402F4C80-0E66-42D8-8F0D-77F61330B9EC}" dt="2024-05-31T04:35:35.042" v="2093"/>
          <ac:grpSpMkLst>
            <pc:docMk/>
            <pc:sldMk cId="993116426" sldId="268"/>
            <ac:grpSpMk id="51" creationId="{20061712-A372-EE85-1BED-C4AC8BCDBD11}"/>
          </ac:grpSpMkLst>
        </pc:grpChg>
        <pc:grpChg chg="del mod">
          <ac:chgData name="Anh Kiet Ngac" userId="3ab85699901ad864" providerId="LiveId" clId="{402F4C80-0E66-42D8-8F0D-77F61330B9EC}" dt="2024-05-31T04:47:24.565" v="2117"/>
          <ac:grpSpMkLst>
            <pc:docMk/>
            <pc:sldMk cId="993116426" sldId="268"/>
            <ac:grpSpMk id="54" creationId="{43BEF5E2-ECDE-2C40-BC2C-39DB5FE67CB6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57" creationId="{C9511D56-2E6F-7563-04E1-F4CAFB5ABE1B}"/>
          </ac:grpSpMkLst>
        </pc:grpChg>
        <pc:grpChg chg="del mod">
          <ac:chgData name="Anh Kiet Ngac" userId="3ab85699901ad864" providerId="LiveId" clId="{402F4C80-0E66-42D8-8F0D-77F61330B9EC}" dt="2024-05-31T04:47:36.981" v="2141"/>
          <ac:grpSpMkLst>
            <pc:docMk/>
            <pc:sldMk cId="993116426" sldId="268"/>
            <ac:grpSpMk id="58" creationId="{C8774835-0D7B-F23B-457C-DDE6C6106156}"/>
          </ac:grpSpMkLst>
        </pc:grpChg>
        <pc:grpChg chg="del mod">
          <ac:chgData name="Anh Kiet Ngac" userId="3ab85699901ad864" providerId="LiveId" clId="{402F4C80-0E66-42D8-8F0D-77F61330B9EC}" dt="2024-05-31T04:47:36.981" v="2141"/>
          <ac:grpSpMkLst>
            <pc:docMk/>
            <pc:sldMk cId="993116426" sldId="268"/>
            <ac:grpSpMk id="59" creationId="{9CC7A0BF-023D-BAEE-57AA-285506CCB946}"/>
          </ac:grpSpMkLst>
        </pc:grpChg>
        <pc:grpChg chg="mod">
          <ac:chgData name="Anh Kiet Ngac" userId="3ab85699901ad864" providerId="LiveId" clId="{402F4C80-0E66-42D8-8F0D-77F61330B9EC}" dt="2024-05-31T04:04:45.070" v="1045"/>
          <ac:grpSpMkLst>
            <pc:docMk/>
            <pc:sldMk cId="993116426" sldId="268"/>
            <ac:grpSpMk id="71" creationId="{F2C16456-05EE-9A59-4C54-BFE176E90ED9}"/>
          </ac:grpSpMkLst>
        </pc:grpChg>
        <pc:grpChg chg="mod">
          <ac:chgData name="Anh Kiet Ngac" userId="3ab85699901ad864" providerId="LiveId" clId="{402F4C80-0E66-42D8-8F0D-77F61330B9EC}" dt="2024-05-31T04:04:45.070" v="1045"/>
          <ac:grpSpMkLst>
            <pc:docMk/>
            <pc:sldMk cId="993116426" sldId="268"/>
            <ac:grpSpMk id="72" creationId="{32290C28-8736-81F2-CB4D-4AFF23B8A1D8}"/>
          </ac:grpSpMkLst>
        </pc:grpChg>
        <pc:grpChg chg="mod">
          <ac:chgData name="Anh Kiet Ngac" userId="3ab85699901ad864" providerId="LiveId" clId="{402F4C80-0E66-42D8-8F0D-77F61330B9EC}" dt="2024-05-31T04:04:45.070" v="1045"/>
          <ac:grpSpMkLst>
            <pc:docMk/>
            <pc:sldMk cId="993116426" sldId="268"/>
            <ac:grpSpMk id="73" creationId="{B0ADDE65-818F-9731-1C34-B9BE1E639873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78" creationId="{C91FAE70-DDF5-43F0-AB6D-E70ADF983329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79" creationId="{CDDCDCB0-8207-898B-EDEF-6E429B91E236}"/>
          </ac:grpSpMkLst>
        </pc:grpChg>
        <pc:grpChg chg="mod">
          <ac:chgData name="Anh Kiet Ngac" userId="3ab85699901ad864" providerId="LiveId" clId="{402F4C80-0E66-42D8-8F0D-77F61330B9EC}" dt="2024-05-31T04:47:36.981" v="2141"/>
          <ac:grpSpMkLst>
            <pc:docMk/>
            <pc:sldMk cId="993116426" sldId="268"/>
            <ac:grpSpMk id="80" creationId="{D0EBA187-562D-60D9-6536-90303AB8CB96}"/>
          </ac:grpSpMkLst>
        </pc:grpChg>
        <pc:grpChg chg="mod">
          <ac:chgData name="Anh Kiet Ngac" userId="3ab85699901ad864" providerId="LiveId" clId="{402F4C80-0E66-42D8-8F0D-77F61330B9EC}" dt="2024-05-31T04:47:36.981" v="2141"/>
          <ac:grpSpMkLst>
            <pc:docMk/>
            <pc:sldMk cId="993116426" sldId="268"/>
            <ac:grpSpMk id="81" creationId="{8D52AA5E-7A30-0CE4-009B-C6FFEDFEA5C1}"/>
          </ac:grpSpMkLst>
        </pc:grpChg>
        <pc:grpChg chg="mod">
          <ac:chgData name="Anh Kiet Ngac" userId="3ab85699901ad864" providerId="LiveId" clId="{402F4C80-0E66-42D8-8F0D-77F61330B9EC}" dt="2024-05-31T04:47:36.981" v="2141"/>
          <ac:grpSpMkLst>
            <pc:docMk/>
            <pc:sldMk cId="993116426" sldId="268"/>
            <ac:grpSpMk id="82" creationId="{C01F6A4D-5228-1272-3C04-56E1BE4B31D5}"/>
          </ac:grpSpMkLst>
        </pc:grpChg>
        <pc:grpChg chg="mod">
          <ac:chgData name="Anh Kiet Ngac" userId="3ab85699901ad864" providerId="LiveId" clId="{402F4C80-0E66-42D8-8F0D-77F61330B9EC}" dt="2024-05-31T04:47:36.981" v="2141"/>
          <ac:grpSpMkLst>
            <pc:docMk/>
            <pc:sldMk cId="993116426" sldId="268"/>
            <ac:grpSpMk id="83" creationId="{1B234915-50DA-6C06-AB0D-7664D69A82D3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88" creationId="{9207B82D-CADA-48AD-353C-CB66915A235D}"/>
          </ac:grpSpMkLst>
        </pc:grpChg>
        <pc:grpChg chg="mod">
          <ac:chgData name="Anh Kiet Ngac" userId="3ab85699901ad864" providerId="LiveId" clId="{402F4C80-0E66-42D8-8F0D-77F61330B9EC}" dt="2024-05-31T04:47:58.863" v="2151"/>
          <ac:grpSpMkLst>
            <pc:docMk/>
            <pc:sldMk cId="993116426" sldId="268"/>
            <ac:grpSpMk id="93" creationId="{C29351DD-AB9D-55E6-EE92-EA24FC5C07D5}"/>
          </ac:grpSpMkLst>
        </pc:grpChg>
        <pc:grpChg chg="mod">
          <ac:chgData name="Anh Kiet Ngac" userId="3ab85699901ad864" providerId="LiveId" clId="{402F4C80-0E66-42D8-8F0D-77F61330B9EC}" dt="2024-05-31T04:47:58.863" v="2151"/>
          <ac:grpSpMkLst>
            <pc:docMk/>
            <pc:sldMk cId="993116426" sldId="268"/>
            <ac:grpSpMk id="94" creationId="{81E55B64-A502-7B4A-0535-B287DE03CF06}"/>
          </ac:grpSpMkLst>
        </pc:grpChg>
        <pc:grpChg chg="del 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95" creationId="{F4B4D235-E8BA-6C6B-E842-9BD88E259BA6}"/>
          </ac:grpSpMkLst>
        </pc:grpChg>
        <pc:grpChg chg="mod">
          <ac:chgData name="Anh Kiet Ngac" userId="3ab85699901ad864" providerId="LiveId" clId="{402F4C80-0E66-42D8-8F0D-77F61330B9EC}" dt="2024-05-31T04:05:33.181" v="1075"/>
          <ac:grpSpMkLst>
            <pc:docMk/>
            <pc:sldMk cId="993116426" sldId="268"/>
            <ac:grpSpMk id="98" creationId="{5B30DB57-EE81-EBE2-639E-C55B374A305B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10" creationId="{D0023A15-A28A-02D8-8EAE-A1E05F28C131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11" creationId="{24B4BDC6-ADEF-2E08-A6A0-491B5167EE49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12" creationId="{23D6EDF4-6179-1239-6E08-570C00CABE8E}"/>
          </ac:grpSpMkLst>
        </pc:grpChg>
        <pc:grpChg chg="del mod">
          <ac:chgData name="Anh Kiet Ngac" userId="3ab85699901ad864" providerId="LiveId" clId="{402F4C80-0E66-42D8-8F0D-77F61330B9EC}" dt="2024-05-31T04:10:40.066" v="1307" actId="478"/>
          <ac:grpSpMkLst>
            <pc:docMk/>
            <pc:sldMk cId="993116426" sldId="268"/>
            <ac:grpSpMk id="113" creationId="{860AC46A-1C8A-6F01-416B-5CE038F07D4F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22" creationId="{D0F0C720-BB1F-3773-85AB-3509A878307E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27" creationId="{EBA5C582-AA7A-A309-91D0-B89D71BB1453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32" creationId="{B63CC826-93E5-C004-5805-9F58AC2321E1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40" creationId="{8A9D9133-7557-84F3-9909-2EE53656A30C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43" creationId="{357421A3-5E0B-7F55-E3A1-96772A26C097}"/>
          </ac:grpSpMkLst>
        </pc:grpChg>
        <pc:grpChg chg="del mod">
          <ac:chgData name="Anh Kiet Ngac" userId="3ab85699901ad864" providerId="LiveId" clId="{402F4C80-0E66-42D8-8F0D-77F61330B9EC}" dt="2024-05-31T04:07:05.770" v="1126"/>
          <ac:grpSpMkLst>
            <pc:docMk/>
            <pc:sldMk cId="993116426" sldId="268"/>
            <ac:grpSpMk id="146" creationId="{ED7B9FE2-8327-4C75-B522-F20D0D6A7915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52" creationId="{FE8ADFAB-D4E5-C4E8-7499-B2AB6ED3B11B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57" creationId="{00214D55-1C3B-4DE3-47C3-F3ED3AE84281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58" creationId="{B9B4784F-DF39-F2F7-B84E-1C1E533B3C4A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61" creationId="{C8B9CA01-A0BA-3212-C042-8F3CFA5928B3}"/>
          </ac:grpSpMkLst>
        </pc:grpChg>
        <pc:grpChg chg="del mod">
          <ac:chgData name="Anh Kiet Ngac" userId="3ab85699901ad864" providerId="LiveId" clId="{402F4C80-0E66-42D8-8F0D-77F61330B9EC}" dt="2024-05-31T04:07:38.891" v="1171"/>
          <ac:grpSpMkLst>
            <pc:docMk/>
            <pc:sldMk cId="993116426" sldId="268"/>
            <ac:grpSpMk id="181" creationId="{C295B9F9-113C-870D-412D-1E546E6E6A81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182" creationId="{FF3E533D-5643-1E9D-D888-293169A5513E}"/>
          </ac:grpSpMkLst>
        </pc:grpChg>
        <pc:grpChg chg="del mod">
          <ac:chgData name="Anh Kiet Ngac" userId="3ab85699901ad864" providerId="LiveId" clId="{402F4C80-0E66-42D8-8F0D-77F61330B9EC}" dt="2024-05-31T04:08:44.898" v="1258"/>
          <ac:grpSpMkLst>
            <pc:docMk/>
            <pc:sldMk cId="993116426" sldId="268"/>
            <ac:grpSpMk id="183" creationId="{9411F88B-53B8-8318-2073-EB377E5A14B3}"/>
          </ac:grpSpMkLst>
        </pc:grpChg>
        <pc:grpChg chg="mod">
          <ac:chgData name="Anh Kiet Ngac" userId="3ab85699901ad864" providerId="LiveId" clId="{402F4C80-0E66-42D8-8F0D-77F61330B9EC}" dt="2024-05-31T04:07:35.611" v="1162"/>
          <ac:grpSpMkLst>
            <pc:docMk/>
            <pc:sldMk cId="993116426" sldId="268"/>
            <ac:grpSpMk id="187" creationId="{AD41BD6D-AC17-C250-86B1-1CAE6C651DFC}"/>
          </ac:grpSpMkLst>
        </pc:grpChg>
        <pc:grpChg chg="del mod">
          <ac:chgData name="Anh Kiet Ngac" userId="3ab85699901ad864" providerId="LiveId" clId="{402F4C80-0E66-42D8-8F0D-77F61330B9EC}" dt="2024-05-31T04:07:50.360" v="1194"/>
          <ac:grpSpMkLst>
            <pc:docMk/>
            <pc:sldMk cId="993116426" sldId="268"/>
            <ac:grpSpMk id="202" creationId="{C86E22A7-3925-093E-2B82-09F2C80FE411}"/>
          </ac:grpSpMkLst>
        </pc:grpChg>
        <pc:grpChg chg="del mod">
          <ac:chgData name="Anh Kiet Ngac" userId="3ab85699901ad864" providerId="LiveId" clId="{402F4C80-0E66-42D8-8F0D-77F61330B9EC}" dt="2024-05-31T04:08:44.898" v="1258"/>
          <ac:grpSpMkLst>
            <pc:docMk/>
            <pc:sldMk cId="993116426" sldId="268"/>
            <ac:grpSpMk id="208" creationId="{5BB0A6AD-9E81-808B-AABA-EEE22CC22C1D}"/>
          </ac:grpSpMkLst>
        </pc:grpChg>
        <pc:grpChg chg="del mod">
          <ac:chgData name="Anh Kiet Ngac" userId="3ab85699901ad864" providerId="LiveId" clId="{402F4C80-0E66-42D8-8F0D-77F61330B9EC}" dt="2024-05-31T04:07:56.956" v="1208"/>
          <ac:grpSpMkLst>
            <pc:docMk/>
            <pc:sldMk cId="993116426" sldId="268"/>
            <ac:grpSpMk id="215" creationId="{AFD52ECF-132A-9C9D-C106-10DFAAA2D3FC}"/>
          </ac:grpSpMkLst>
        </pc:grpChg>
        <pc:grpChg chg="del mod">
          <ac:chgData name="Anh Kiet Ngac" userId="3ab85699901ad864" providerId="LiveId" clId="{402F4C80-0E66-42D8-8F0D-77F61330B9EC}" dt="2024-05-31T04:07:56.956" v="1208"/>
          <ac:grpSpMkLst>
            <pc:docMk/>
            <pc:sldMk cId="993116426" sldId="268"/>
            <ac:grpSpMk id="216" creationId="{331C5270-E051-B64E-7AEA-A8FED2685292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23" creationId="{75970CD7-3EF3-B5E4-2CA8-F593A9A469AC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26" creationId="{B711491C-E1A4-0654-E1D3-96F9D744F537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35" creationId="{0A192049-D81E-23A2-5176-4E0619C28835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38" creationId="{BFE73F12-8F5D-0739-A139-7C98E450CE35}"/>
          </ac:grpSpMkLst>
        </pc:grpChg>
        <pc:grpChg chg="del mod">
          <ac:chgData name="Anh Kiet Ngac" userId="3ab85699901ad864" providerId="LiveId" clId="{402F4C80-0E66-42D8-8F0D-77F61330B9EC}" dt="2024-05-31T04:09:00.532" v="1263"/>
          <ac:grpSpMkLst>
            <pc:docMk/>
            <pc:sldMk cId="993116426" sldId="268"/>
            <ac:grpSpMk id="264" creationId="{8E27D19F-A6D9-590D-85D7-51D4961DC90C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65" creationId="{188A67D4-F1B9-4E54-0E96-3FBC1FCDBC01}"/>
          </ac:grpSpMkLst>
        </pc:grpChg>
        <pc:grpChg chg="del mod">
          <ac:chgData name="Anh Kiet Ngac" userId="3ab85699901ad864" providerId="LiveId" clId="{402F4C80-0E66-42D8-8F0D-77F61330B9EC}" dt="2024-05-31T04:10:39.378" v="1306" actId="478"/>
          <ac:grpSpMkLst>
            <pc:docMk/>
            <pc:sldMk cId="993116426" sldId="268"/>
            <ac:grpSpMk id="266" creationId="{8518123E-28DA-025B-A786-F109C8609A73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73" creationId="{E3428099-F0E2-C1F9-75A5-4C2C074ACF13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74" creationId="{630E02D5-6D40-770C-8FA1-2BA8647B3CF0}"/>
          </ac:grpSpMkLst>
        </pc:grpChg>
        <pc:grpChg chg="del mod">
          <ac:chgData name="Anh Kiet Ngac" userId="3ab85699901ad864" providerId="LiveId" clId="{402F4C80-0E66-42D8-8F0D-77F61330B9EC}" dt="2024-05-31T04:09:07.277" v="1276"/>
          <ac:grpSpMkLst>
            <pc:docMk/>
            <pc:sldMk cId="993116426" sldId="268"/>
            <ac:grpSpMk id="277" creationId="{71BBD67F-5410-7F51-F402-3426DD3DC8F2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90" creationId="{C40E23A7-7110-3910-4F7B-370AC828B87E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91" creationId="{A7F185C0-91F2-61C1-5C3C-1D34EB397560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98" creationId="{502AC772-BD7F-59F7-F078-9515CDBA8A11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299" creationId="{20B3E856-FBFB-66CA-07DD-E0251124BE22}"/>
          </ac:grpSpMkLst>
        </pc:grpChg>
        <pc:grpChg chg="del mod">
          <ac:chgData name="Anh Kiet Ngac" userId="3ab85699901ad864" providerId="LiveId" clId="{402F4C80-0E66-42D8-8F0D-77F61330B9EC}" dt="2024-05-31T04:10:38.509" v="1305" actId="478"/>
          <ac:grpSpMkLst>
            <pc:docMk/>
            <pc:sldMk cId="993116426" sldId="268"/>
            <ac:grpSpMk id="308" creationId="{0BFD029B-15A9-A6B9-7412-E7CEFFD4313A}"/>
          </ac:grpSpMkLst>
        </pc:grpChg>
        <pc:grpChg chg="del mod">
          <ac:chgData name="Anh Kiet Ngac" userId="3ab85699901ad864" providerId="LiveId" clId="{402F4C80-0E66-42D8-8F0D-77F61330B9EC}" dt="2024-05-31T04:09:42.571" v="1304"/>
          <ac:grpSpMkLst>
            <pc:docMk/>
            <pc:sldMk cId="993116426" sldId="268"/>
            <ac:grpSpMk id="314" creationId="{86AD844C-8ED1-C653-F940-E194B770ABDF}"/>
          </ac:grpSpMkLst>
        </pc:grpChg>
        <pc:grpChg chg="del mod">
          <ac:chgData name="Anh Kiet Ngac" userId="3ab85699901ad864" providerId="LiveId" clId="{402F4C80-0E66-42D8-8F0D-77F61330B9EC}" dt="2024-05-31T04:10:39.378" v="1306" actId="478"/>
          <ac:grpSpMkLst>
            <pc:docMk/>
            <pc:sldMk cId="993116426" sldId="268"/>
            <ac:grpSpMk id="320" creationId="{1873A483-FA86-9096-C445-FF1332630FE3}"/>
          </ac:grpSpMkLst>
        </pc:grpChg>
        <pc:grpChg chg="del mod">
          <ac:chgData name="Anh Kiet Ngac" userId="3ab85699901ad864" providerId="LiveId" clId="{402F4C80-0E66-42D8-8F0D-77F61330B9EC}" dt="2024-05-31T04:10:54.182" v="1319"/>
          <ac:grpSpMkLst>
            <pc:docMk/>
            <pc:sldMk cId="993116426" sldId="268"/>
            <ac:grpSpMk id="331" creationId="{D0B912C8-228E-7E99-E541-22828E1177DB}"/>
          </ac:grpSpMkLst>
        </pc:grpChg>
        <pc:grpChg chg="mod">
          <ac:chgData name="Anh Kiet Ngac" userId="3ab85699901ad864" providerId="LiveId" clId="{402F4C80-0E66-42D8-8F0D-77F61330B9EC}" dt="2024-05-31T04:10:54.182" v="1319"/>
          <ac:grpSpMkLst>
            <pc:docMk/>
            <pc:sldMk cId="993116426" sldId="268"/>
            <ac:grpSpMk id="333" creationId="{079EEC50-5DF9-8F89-C703-125E6C00AB12}"/>
          </ac:grpSpMkLst>
        </pc:grpChg>
        <pc:grpChg chg="mod">
          <ac:chgData name="Anh Kiet Ngac" userId="3ab85699901ad864" providerId="LiveId" clId="{402F4C80-0E66-42D8-8F0D-77F61330B9EC}" dt="2024-05-31T04:11:01.173" v="1333"/>
          <ac:grpSpMkLst>
            <pc:docMk/>
            <pc:sldMk cId="993116426" sldId="268"/>
            <ac:grpSpMk id="347" creationId="{6B535AD7-8698-4398-6036-36E764DBC9A6}"/>
          </ac:grpSpMkLst>
        </pc:grpChg>
        <pc:grpChg chg="mod">
          <ac:chgData name="Anh Kiet Ngac" userId="3ab85699901ad864" providerId="LiveId" clId="{402F4C80-0E66-42D8-8F0D-77F61330B9EC}" dt="2024-05-31T04:11:01.173" v="1333"/>
          <ac:grpSpMkLst>
            <pc:docMk/>
            <pc:sldMk cId="993116426" sldId="268"/>
            <ac:grpSpMk id="348" creationId="{9CE048BD-EB7A-DD81-081B-D991D662A476}"/>
          </ac:grpSpMkLst>
        </pc:grpChg>
        <pc:grpChg chg="del mod">
          <ac:chgData name="Anh Kiet Ngac" userId="3ab85699901ad864" providerId="LiveId" clId="{402F4C80-0E66-42D8-8F0D-77F61330B9EC}" dt="2024-05-31T04:11:04.840" v="1341"/>
          <ac:grpSpMkLst>
            <pc:docMk/>
            <pc:sldMk cId="993116426" sldId="268"/>
            <ac:grpSpMk id="352" creationId="{6391F6B2-B577-B1EC-9D9A-0712842D9775}"/>
          </ac:grpSpMkLst>
        </pc:grpChg>
        <pc:grpChg chg="del mod">
          <ac:chgData name="Anh Kiet Ngac" userId="3ab85699901ad864" providerId="LiveId" clId="{402F4C80-0E66-42D8-8F0D-77F61330B9EC}" dt="2024-05-31T04:11:09.951" v="1350"/>
          <ac:grpSpMkLst>
            <pc:docMk/>
            <pc:sldMk cId="993116426" sldId="268"/>
            <ac:grpSpMk id="356" creationId="{D3D2934C-74D5-F8E8-C727-C41DCC275B05}"/>
          </ac:grpSpMkLst>
        </pc:grpChg>
        <pc:grpChg chg="mod">
          <ac:chgData name="Anh Kiet Ngac" userId="3ab85699901ad864" providerId="LiveId" clId="{402F4C80-0E66-42D8-8F0D-77F61330B9EC}" dt="2024-05-31T04:11:09.951" v="1350"/>
          <ac:grpSpMkLst>
            <pc:docMk/>
            <pc:sldMk cId="993116426" sldId="268"/>
            <ac:grpSpMk id="365" creationId="{0A5CA4A8-A16A-CEF9-4BEA-3983AF42CFA4}"/>
          </ac:grpSpMkLst>
        </pc:grpChg>
        <pc:grpChg chg="del mod">
          <ac:chgData name="Anh Kiet Ngac" userId="3ab85699901ad864" providerId="LiveId" clId="{402F4C80-0E66-42D8-8F0D-77F61330B9EC}" dt="2024-05-31T04:11:14.616" v="1356"/>
          <ac:grpSpMkLst>
            <pc:docMk/>
            <pc:sldMk cId="993116426" sldId="268"/>
            <ac:grpSpMk id="368" creationId="{206332DD-F80E-171E-5AA4-A853FA51E774}"/>
          </ac:grpSpMkLst>
        </pc:grpChg>
        <pc:grpChg chg="del mod">
          <ac:chgData name="Anh Kiet Ngac" userId="3ab85699901ad864" providerId="LiveId" clId="{402F4C80-0E66-42D8-8F0D-77F61330B9EC}" dt="2024-05-31T04:11:16.890" v="1358"/>
          <ac:grpSpMkLst>
            <pc:docMk/>
            <pc:sldMk cId="993116426" sldId="268"/>
            <ac:grpSpMk id="371" creationId="{7C8EB085-B4B8-A5C0-5F4A-67B763A577FD}"/>
          </ac:grpSpMkLst>
        </pc:grpChg>
        <pc:grpChg chg="del mod">
          <ac:chgData name="Anh Kiet Ngac" userId="3ab85699901ad864" providerId="LiveId" clId="{402F4C80-0E66-42D8-8F0D-77F61330B9EC}" dt="2024-05-31T04:11:18.473" v="1361"/>
          <ac:grpSpMkLst>
            <pc:docMk/>
            <pc:sldMk cId="993116426" sldId="268"/>
            <ac:grpSpMk id="373" creationId="{7E0EE06F-8C64-B1B1-B3A4-D834F423F532}"/>
          </ac:grpSpMkLst>
        </pc:grpChg>
        <pc:grpChg chg="del mod">
          <ac:chgData name="Anh Kiet Ngac" userId="3ab85699901ad864" providerId="LiveId" clId="{402F4C80-0E66-42D8-8F0D-77F61330B9EC}" dt="2024-05-31T04:11:19.424" v="1363"/>
          <ac:grpSpMkLst>
            <pc:docMk/>
            <pc:sldMk cId="993116426" sldId="268"/>
            <ac:grpSpMk id="376" creationId="{16CE221B-125E-C13F-CA14-7BB670CE9180}"/>
          </ac:grpSpMkLst>
        </pc:grpChg>
        <pc:grpChg chg="mod">
          <ac:chgData name="Anh Kiet Ngac" userId="3ab85699901ad864" providerId="LiveId" clId="{402F4C80-0E66-42D8-8F0D-77F61330B9EC}" dt="2024-05-31T04:14:39.866" v="1660"/>
          <ac:grpSpMkLst>
            <pc:docMk/>
            <pc:sldMk cId="993116426" sldId="268"/>
            <ac:grpSpMk id="378" creationId="{D0684DE3-9BB4-FDE7-3AF9-9624C406BD39}"/>
          </ac:grpSpMkLst>
        </pc:grpChg>
        <pc:grpChg chg="mod">
          <ac:chgData name="Anh Kiet Ngac" userId="3ab85699901ad864" providerId="LiveId" clId="{402F4C80-0E66-42D8-8F0D-77F61330B9EC}" dt="2024-05-31T04:11:25.254" v="1367"/>
          <ac:grpSpMkLst>
            <pc:docMk/>
            <pc:sldMk cId="993116426" sldId="268"/>
            <ac:grpSpMk id="382" creationId="{73154632-FDE6-8596-4918-5BB7D5EC08E3}"/>
          </ac:grpSpMkLst>
        </pc:grpChg>
        <pc:grpChg chg="mod">
          <ac:chgData name="Anh Kiet Ngac" userId="3ab85699901ad864" providerId="LiveId" clId="{402F4C80-0E66-42D8-8F0D-77F61330B9EC}" dt="2024-05-31T04:11:27.869" v="1372"/>
          <ac:grpSpMkLst>
            <pc:docMk/>
            <pc:sldMk cId="993116426" sldId="268"/>
            <ac:grpSpMk id="387" creationId="{DA57B77A-036F-4920-66FC-89A0BF5FD541}"/>
          </ac:grpSpMkLst>
        </pc:grpChg>
        <pc:grpChg chg="del mod">
          <ac:chgData name="Anh Kiet Ngac" userId="3ab85699901ad864" providerId="LiveId" clId="{402F4C80-0E66-42D8-8F0D-77F61330B9EC}" dt="2024-05-31T04:11:49.911" v="1408"/>
          <ac:grpSpMkLst>
            <pc:docMk/>
            <pc:sldMk cId="993116426" sldId="268"/>
            <ac:grpSpMk id="393" creationId="{F430D45B-C091-D5E5-92E3-C2D386C3C87B}"/>
          </ac:grpSpMkLst>
        </pc:grpChg>
        <pc:grpChg chg="del mod">
          <ac:chgData name="Anh Kiet Ngac" userId="3ab85699901ad864" providerId="LiveId" clId="{402F4C80-0E66-42D8-8F0D-77F61330B9EC}" dt="2024-05-31T04:11:49.911" v="1408"/>
          <ac:grpSpMkLst>
            <pc:docMk/>
            <pc:sldMk cId="993116426" sldId="268"/>
            <ac:grpSpMk id="401" creationId="{CE5F9722-1399-A199-2DFA-A0244017B2E1}"/>
          </ac:grpSpMkLst>
        </pc:grpChg>
        <pc:grpChg chg="del mod">
          <ac:chgData name="Anh Kiet Ngac" userId="3ab85699901ad864" providerId="LiveId" clId="{402F4C80-0E66-42D8-8F0D-77F61330B9EC}" dt="2024-05-31T04:11:48.724" v="1405"/>
          <ac:grpSpMkLst>
            <pc:docMk/>
            <pc:sldMk cId="993116426" sldId="268"/>
            <ac:grpSpMk id="413" creationId="{3E8446A0-62DD-00AF-1F5F-E3D519A12BF0}"/>
          </ac:grpSpMkLst>
        </pc:grpChg>
        <pc:grpChg chg="del mod">
          <ac:chgData name="Anh Kiet Ngac" userId="3ab85699901ad864" providerId="LiveId" clId="{402F4C80-0E66-42D8-8F0D-77F61330B9EC}" dt="2024-05-31T04:11:49.911" v="1408"/>
          <ac:grpSpMkLst>
            <pc:docMk/>
            <pc:sldMk cId="993116426" sldId="268"/>
            <ac:grpSpMk id="414" creationId="{4BA8D07B-65DB-2DCA-5296-4DC8676F592A}"/>
          </ac:grpSpMkLst>
        </pc:grpChg>
        <pc:grpChg chg="del mod">
          <ac:chgData name="Anh Kiet Ngac" userId="3ab85699901ad864" providerId="LiveId" clId="{402F4C80-0E66-42D8-8F0D-77F61330B9EC}" dt="2024-05-31T04:11:49.911" v="1408"/>
          <ac:grpSpMkLst>
            <pc:docMk/>
            <pc:sldMk cId="993116426" sldId="268"/>
            <ac:grpSpMk id="415" creationId="{F48F18B9-F845-67AF-F7EC-C16A70DCEC1F}"/>
          </ac:grpSpMkLst>
        </pc:grpChg>
        <pc:grpChg chg="del mod">
          <ac:chgData name="Anh Kiet Ngac" userId="3ab85699901ad864" providerId="LiveId" clId="{402F4C80-0E66-42D8-8F0D-77F61330B9EC}" dt="2024-05-31T04:11:49.911" v="1408"/>
          <ac:grpSpMkLst>
            <pc:docMk/>
            <pc:sldMk cId="993116426" sldId="268"/>
            <ac:grpSpMk id="422" creationId="{F684F403-44C2-F694-60AA-D3213784466B}"/>
          </ac:grpSpMkLst>
        </pc:grpChg>
        <pc:grpChg chg="del mod">
          <ac:chgData name="Anh Kiet Ngac" userId="3ab85699901ad864" providerId="LiveId" clId="{402F4C80-0E66-42D8-8F0D-77F61330B9EC}" dt="2024-05-31T04:12:24.409" v="1463"/>
          <ac:grpSpMkLst>
            <pc:docMk/>
            <pc:sldMk cId="993116426" sldId="268"/>
            <ac:grpSpMk id="425" creationId="{D3EC06AC-352F-5490-67D2-6A2B35F6C7B9}"/>
          </ac:grpSpMkLst>
        </pc:grpChg>
        <pc:grpChg chg="del mod">
          <ac:chgData name="Anh Kiet Ngac" userId="3ab85699901ad864" providerId="LiveId" clId="{402F4C80-0E66-42D8-8F0D-77F61330B9EC}" dt="2024-05-31T04:12:24.409" v="1463"/>
          <ac:grpSpMkLst>
            <pc:docMk/>
            <pc:sldMk cId="993116426" sldId="268"/>
            <ac:grpSpMk id="428" creationId="{0B354993-0188-EFFF-10F9-6D969836D82C}"/>
          </ac:grpSpMkLst>
        </pc:grpChg>
        <pc:grpChg chg="del mod">
          <ac:chgData name="Anh Kiet Ngac" userId="3ab85699901ad864" providerId="LiveId" clId="{402F4C80-0E66-42D8-8F0D-77F61330B9EC}" dt="2024-05-31T04:12:01.608" v="1426"/>
          <ac:grpSpMkLst>
            <pc:docMk/>
            <pc:sldMk cId="993116426" sldId="268"/>
            <ac:grpSpMk id="437" creationId="{454A719A-5CA8-4A36-9261-2E622E179FE0}"/>
          </ac:grpSpMkLst>
        </pc:grpChg>
        <pc:grpChg chg="mod">
          <ac:chgData name="Anh Kiet Ngac" userId="3ab85699901ad864" providerId="LiveId" clId="{402F4C80-0E66-42D8-8F0D-77F61330B9EC}" dt="2024-05-31T04:11:57.533" v="1420"/>
          <ac:grpSpMkLst>
            <pc:docMk/>
            <pc:sldMk cId="993116426" sldId="268"/>
            <ac:grpSpMk id="438" creationId="{B79F8D00-EF3B-3BCD-6F68-D364A9AF0565}"/>
          </ac:grpSpMkLst>
        </pc:grpChg>
        <pc:grpChg chg="mod">
          <ac:chgData name="Anh Kiet Ngac" userId="3ab85699901ad864" providerId="LiveId" clId="{402F4C80-0E66-42D8-8F0D-77F61330B9EC}" dt="2024-05-31T04:12:01.608" v="1426"/>
          <ac:grpSpMkLst>
            <pc:docMk/>
            <pc:sldMk cId="993116426" sldId="268"/>
            <ac:grpSpMk id="444" creationId="{549CE513-5964-38B5-B9A6-EA6F6FD76B8D}"/>
          </ac:grpSpMkLst>
        </pc:grpChg>
        <pc:grpChg chg="mod">
          <ac:chgData name="Anh Kiet Ngac" userId="3ab85699901ad864" providerId="LiveId" clId="{402F4C80-0E66-42D8-8F0D-77F61330B9EC}" dt="2024-05-31T04:12:13" v="1433"/>
          <ac:grpSpMkLst>
            <pc:docMk/>
            <pc:sldMk cId="993116426" sldId="268"/>
            <ac:grpSpMk id="451" creationId="{037A20A3-BBA0-3A4F-FA62-777EED66BFF3}"/>
          </ac:grpSpMkLst>
        </pc:grpChg>
        <pc:grpChg chg="mod">
          <ac:chgData name="Anh Kiet Ngac" userId="3ab85699901ad864" providerId="LiveId" clId="{402F4C80-0E66-42D8-8F0D-77F61330B9EC}" dt="2024-05-31T04:12:24.409" v="1463"/>
          <ac:grpSpMkLst>
            <pc:docMk/>
            <pc:sldMk cId="993116426" sldId="268"/>
            <ac:grpSpMk id="481" creationId="{96A3AA7D-8483-9230-3F37-67976B309B38}"/>
          </ac:grpSpMkLst>
        </pc:grpChg>
        <pc:grpChg chg="del mod">
          <ac:chgData name="Anh Kiet Ngac" userId="3ab85699901ad864" providerId="LiveId" clId="{402F4C80-0E66-42D8-8F0D-77F61330B9EC}" dt="2024-05-31T04:12:28.602" v="1473"/>
          <ac:grpSpMkLst>
            <pc:docMk/>
            <pc:sldMk cId="993116426" sldId="268"/>
            <ac:grpSpMk id="484" creationId="{3AA48109-4A78-7902-B9EB-05D3B28DBF00}"/>
          </ac:grpSpMkLst>
        </pc:grpChg>
        <pc:grpChg chg="mod">
          <ac:chgData name="Anh Kiet Ngac" userId="3ab85699901ad864" providerId="LiveId" clId="{402F4C80-0E66-42D8-8F0D-77F61330B9EC}" dt="2024-05-31T04:12:28.602" v="1473"/>
          <ac:grpSpMkLst>
            <pc:docMk/>
            <pc:sldMk cId="993116426" sldId="268"/>
            <ac:grpSpMk id="491" creationId="{1D7B2708-52DE-0B5C-F084-DEE0FDC1DF73}"/>
          </ac:grpSpMkLst>
        </pc:grpChg>
        <pc:grpChg chg="del mod">
          <ac:chgData name="Anh Kiet Ngac" userId="3ab85699901ad864" providerId="LiveId" clId="{402F4C80-0E66-42D8-8F0D-77F61330B9EC}" dt="2024-05-31T04:12:38.726" v="1496"/>
          <ac:grpSpMkLst>
            <pc:docMk/>
            <pc:sldMk cId="993116426" sldId="268"/>
            <ac:grpSpMk id="498" creationId="{46F38E70-4F64-E8B8-E495-DBF931CF676D}"/>
          </ac:grpSpMkLst>
        </pc:grpChg>
        <pc:grpChg chg="del mod">
          <ac:chgData name="Anh Kiet Ngac" userId="3ab85699901ad864" providerId="LiveId" clId="{402F4C80-0E66-42D8-8F0D-77F61330B9EC}" dt="2024-05-31T04:12:38.726" v="1496"/>
          <ac:grpSpMkLst>
            <pc:docMk/>
            <pc:sldMk cId="993116426" sldId="268"/>
            <ac:grpSpMk id="499" creationId="{ABB36A52-0F0B-3AF9-7595-3A103E8B6D9C}"/>
          </ac:grpSpMkLst>
        </pc:grpChg>
        <pc:grpChg chg="mod">
          <ac:chgData name="Anh Kiet Ngac" userId="3ab85699901ad864" providerId="LiveId" clId="{402F4C80-0E66-42D8-8F0D-77F61330B9EC}" dt="2024-05-31T04:12:38.726" v="1496"/>
          <ac:grpSpMkLst>
            <pc:docMk/>
            <pc:sldMk cId="993116426" sldId="268"/>
            <ac:grpSpMk id="515" creationId="{51647E08-E135-7218-EDDA-52A626774037}"/>
          </ac:grpSpMkLst>
        </pc:grpChg>
        <pc:grpChg chg="del mod">
          <ac:chgData name="Anh Kiet Ngac" userId="3ab85699901ad864" providerId="LiveId" clId="{402F4C80-0E66-42D8-8F0D-77F61330B9EC}" dt="2024-05-31T04:47:15.191" v="2107" actId="478"/>
          <ac:grpSpMkLst>
            <pc:docMk/>
            <pc:sldMk cId="993116426" sldId="268"/>
            <ac:grpSpMk id="518" creationId="{CE1FFB66-3AE5-FA2B-321E-48833921ED37}"/>
          </ac:grpSpMkLst>
        </pc:grpChg>
        <pc:grpChg chg="mod">
          <ac:chgData name="Anh Kiet Ngac" userId="3ab85699901ad864" providerId="LiveId" clId="{402F4C80-0E66-42D8-8F0D-77F61330B9EC}" dt="2024-05-31T04:47:09.841" v="2104"/>
          <ac:grpSpMkLst>
            <pc:docMk/>
            <pc:sldMk cId="993116426" sldId="268"/>
            <ac:grpSpMk id="526" creationId="{64805BE9-75CE-C3D0-A325-FCA071D66B88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585" creationId="{6DE8ECDB-C8DD-79D0-B0B7-ACE6AD94E2CD}"/>
          </ac:grpSpMkLst>
        </pc:grpChg>
        <pc:grpChg chg="del mod">
          <ac:chgData name="Anh Kiet Ngac" userId="3ab85699901ad864" providerId="LiveId" clId="{402F4C80-0E66-42D8-8F0D-77F61330B9EC}" dt="2024-05-31T04:47:13.590" v="2105" actId="478"/>
          <ac:grpSpMkLst>
            <pc:docMk/>
            <pc:sldMk cId="993116426" sldId="268"/>
            <ac:grpSpMk id="586" creationId="{F8C1470D-B04B-8C10-F1F1-99334E6593DB}"/>
          </ac:grpSpMkLst>
        </pc:grpChg>
        <pc:grpChg chg="del mod">
          <ac:chgData name="Anh Kiet Ngac" userId="3ab85699901ad864" providerId="LiveId" clId="{402F4C80-0E66-42D8-8F0D-77F61330B9EC}" dt="2024-05-31T04:15:23.142" v="1715"/>
          <ac:grpSpMkLst>
            <pc:docMk/>
            <pc:sldMk cId="993116426" sldId="268"/>
            <ac:grpSpMk id="587" creationId="{B6F4FDB2-0B69-0B6F-AAF8-C986FD5A24AF}"/>
          </ac:grpSpMkLst>
        </pc:grpChg>
        <pc:grpChg chg="del mod">
          <ac:chgData name="Anh Kiet Ngac" userId="3ab85699901ad864" providerId="LiveId" clId="{402F4C80-0E66-42D8-8F0D-77F61330B9EC}" dt="2024-05-31T04:15:23.142" v="1715"/>
          <ac:grpSpMkLst>
            <pc:docMk/>
            <pc:sldMk cId="993116426" sldId="268"/>
            <ac:grpSpMk id="588" creationId="{5989969F-501C-C60A-7AD7-A844E82BA1A5}"/>
          </ac:grpSpMkLst>
        </pc:grpChg>
        <pc:grpChg chg="del mod">
          <ac:chgData name="Anh Kiet Ngac" userId="3ab85699901ad864" providerId="LiveId" clId="{402F4C80-0E66-42D8-8F0D-77F61330B9EC}" dt="2024-05-31T04:15:23.142" v="1715"/>
          <ac:grpSpMkLst>
            <pc:docMk/>
            <pc:sldMk cId="993116426" sldId="268"/>
            <ac:grpSpMk id="589" creationId="{B5AD68D0-F0F3-8251-75B1-147AC234B708}"/>
          </ac:grpSpMkLst>
        </pc:grpChg>
        <pc:grpChg chg="del mod">
          <ac:chgData name="Anh Kiet Ngac" userId="3ab85699901ad864" providerId="LiveId" clId="{402F4C80-0E66-42D8-8F0D-77F61330B9EC}" dt="2024-05-31T04:15:23.142" v="1715"/>
          <ac:grpSpMkLst>
            <pc:docMk/>
            <pc:sldMk cId="993116426" sldId="268"/>
            <ac:grpSpMk id="590" creationId="{E2966A89-41BE-4F68-56ED-29B6D9332EBD}"/>
          </ac:grpSpMkLst>
        </pc:grpChg>
        <pc:grpChg chg="del mod">
          <ac:chgData name="Anh Kiet Ngac" userId="3ab85699901ad864" providerId="LiveId" clId="{402F4C80-0E66-42D8-8F0D-77F61330B9EC}" dt="2024-05-31T04:15:23.142" v="1715"/>
          <ac:grpSpMkLst>
            <pc:docMk/>
            <pc:sldMk cId="993116426" sldId="268"/>
            <ac:grpSpMk id="591" creationId="{4CAB7EF3-2295-1943-DB53-A46D27D64FA0}"/>
          </ac:grpSpMkLst>
        </pc:grpChg>
        <pc:grpChg chg="del mod">
          <ac:chgData name="Anh Kiet Ngac" userId="3ab85699901ad864" providerId="LiveId" clId="{402F4C80-0E66-42D8-8F0D-77F61330B9EC}" dt="2024-05-31T04:15:23.142" v="1715"/>
          <ac:grpSpMkLst>
            <pc:docMk/>
            <pc:sldMk cId="993116426" sldId="268"/>
            <ac:grpSpMk id="592" creationId="{72BD42C1-B539-0154-390A-DB7681579D31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604" creationId="{8643C672-8461-2269-7E26-E1758BD5C6B6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605" creationId="{DFF85D89-51CA-5639-FAD7-BC22A385FBE3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628" creationId="{8D197DE8-9813-65C8-DDD0-C32237FB8D8C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629" creationId="{4BF86E2E-8884-7ED5-E05D-B118E53DCE12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630" creationId="{4C4001EC-93D9-73B1-7E8A-E52A091CBF73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631" creationId="{983712A7-AC11-35C7-182B-0407CD0532F4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632" creationId="{EEDA71E3-6D47-E222-D644-6E8E7BA9A02D}"/>
          </ac:grpSpMkLst>
        </pc:grpChg>
        <pc:grpChg chg="del mod">
          <ac:chgData name="Anh Kiet Ngac" userId="3ab85699901ad864" providerId="LiveId" clId="{402F4C80-0E66-42D8-8F0D-77F61330B9EC}" dt="2024-05-31T04:13:55.278" v="1614"/>
          <ac:grpSpMkLst>
            <pc:docMk/>
            <pc:sldMk cId="993116426" sldId="268"/>
            <ac:grpSpMk id="645" creationId="{22A3BF8B-535F-F46A-C5AC-9F9853CF7FA3}"/>
          </ac:grpSpMkLst>
        </pc:grpChg>
        <pc:grpChg chg="del mod">
          <ac:chgData name="Anh Kiet Ngac" userId="3ab85699901ad864" providerId="LiveId" clId="{402F4C80-0E66-42D8-8F0D-77F61330B9EC}" dt="2024-05-31T04:14:05.186" v="1638"/>
          <ac:grpSpMkLst>
            <pc:docMk/>
            <pc:sldMk cId="993116426" sldId="268"/>
            <ac:grpSpMk id="646" creationId="{99020D39-BAF5-E3FA-30A6-EAB73E7A205A}"/>
          </ac:grpSpMkLst>
        </pc:grpChg>
        <pc:grpChg chg="del mod">
          <ac:chgData name="Anh Kiet Ngac" userId="3ab85699901ad864" providerId="LiveId" clId="{402F4C80-0E66-42D8-8F0D-77F61330B9EC}" dt="2024-05-31T04:47:14.357" v="2106" actId="478"/>
          <ac:grpSpMkLst>
            <pc:docMk/>
            <pc:sldMk cId="993116426" sldId="268"/>
            <ac:grpSpMk id="670" creationId="{F7C2320E-239C-93B1-7D37-E2286F281B04}"/>
          </ac:grpSpMkLst>
        </pc:grpChg>
        <pc:grpChg chg="del mod">
          <ac:chgData name="Anh Kiet Ngac" userId="3ab85699901ad864" providerId="LiveId" clId="{402F4C80-0E66-42D8-8F0D-77F61330B9EC}" dt="2024-05-31T04:15:17.146" v="1702"/>
          <ac:grpSpMkLst>
            <pc:docMk/>
            <pc:sldMk cId="993116426" sldId="268"/>
            <ac:grpSpMk id="671" creationId="{69A23D04-710D-CE95-D228-362D63CCF1EA}"/>
          </ac:grpSpMkLst>
        </pc:grpChg>
        <pc:grpChg chg="del mod">
          <ac:chgData name="Anh Kiet Ngac" userId="3ab85699901ad864" providerId="LiveId" clId="{402F4C80-0E66-42D8-8F0D-77F61330B9EC}" dt="2024-05-31T04:47:13.590" v="2105" actId="478"/>
          <ac:grpSpMkLst>
            <pc:docMk/>
            <pc:sldMk cId="993116426" sldId="268"/>
            <ac:grpSpMk id="674" creationId="{71BCEF1A-32C6-11D5-AAE2-B063B16A7DBB}"/>
          </ac:grpSpMkLst>
        </pc:grpChg>
        <pc:grpChg chg="del mod">
          <ac:chgData name="Anh Kiet Ngac" userId="3ab85699901ad864" providerId="LiveId" clId="{402F4C80-0E66-42D8-8F0D-77F61330B9EC}" dt="2024-05-31T04:47:17.273" v="2110" actId="478"/>
          <ac:grpSpMkLst>
            <pc:docMk/>
            <pc:sldMk cId="993116426" sldId="268"/>
            <ac:grpSpMk id="687" creationId="{66880A51-6C5F-1647-7651-9F3B994CEEEE}"/>
          </ac:grpSpMkLst>
        </pc:grpChg>
        <pc:grpChg chg="del mod">
          <ac:chgData name="Anh Kiet Ngac" userId="3ab85699901ad864" providerId="LiveId" clId="{402F4C80-0E66-42D8-8F0D-77F61330B9EC}" dt="2024-05-31T04:14:59.372" v="1666"/>
          <ac:grpSpMkLst>
            <pc:docMk/>
            <pc:sldMk cId="993116426" sldId="268"/>
            <ac:grpSpMk id="688" creationId="{112E5892-28FB-6000-62A5-F87E4849BC60}"/>
          </ac:grpSpMkLst>
        </pc:grpChg>
        <pc:grpChg chg="del mod">
          <ac:chgData name="Anh Kiet Ngac" userId="3ab85699901ad864" providerId="LiveId" clId="{402F4C80-0E66-42D8-8F0D-77F61330B9EC}" dt="2024-05-31T04:47:13.590" v="2105" actId="478"/>
          <ac:grpSpMkLst>
            <pc:docMk/>
            <pc:sldMk cId="993116426" sldId="268"/>
            <ac:grpSpMk id="689" creationId="{7BA3726C-E0B7-F7CB-A486-D4A37CAB5A05}"/>
          </ac:grpSpMkLst>
        </pc:grpChg>
        <pc:grpChg chg="mod">
          <ac:chgData name="Anh Kiet Ngac" userId="3ab85699901ad864" providerId="LiveId" clId="{402F4C80-0E66-42D8-8F0D-77F61330B9EC}" dt="2024-05-31T04:14:44.249" v="1663"/>
          <ac:grpSpMkLst>
            <pc:docMk/>
            <pc:sldMk cId="993116426" sldId="268"/>
            <ac:grpSpMk id="692" creationId="{2434B1A9-6A84-9BEB-91CF-A8224ADC1184}"/>
          </ac:grpSpMkLst>
        </pc:grpChg>
        <pc:grpChg chg="del mod">
          <ac:chgData name="Anh Kiet Ngac" userId="3ab85699901ad864" providerId="LiveId" clId="{402F4C80-0E66-42D8-8F0D-77F61330B9EC}" dt="2024-05-31T04:47:13.590" v="2105" actId="478"/>
          <ac:grpSpMkLst>
            <pc:docMk/>
            <pc:sldMk cId="993116426" sldId="268"/>
            <ac:grpSpMk id="697" creationId="{2E907F4E-E2E8-6530-978A-89FE73338FB6}"/>
          </ac:grpSpMkLst>
        </pc:grpChg>
        <pc:grpChg chg="del mod">
          <ac:chgData name="Anh Kiet Ngac" userId="3ab85699901ad864" providerId="LiveId" clId="{402F4C80-0E66-42D8-8F0D-77F61330B9EC}" dt="2024-05-31T04:15:17.146" v="1702"/>
          <ac:grpSpMkLst>
            <pc:docMk/>
            <pc:sldMk cId="993116426" sldId="268"/>
            <ac:grpSpMk id="708" creationId="{3D037A89-59FF-5B93-F2E6-A032FE0A013A}"/>
          </ac:grpSpMkLst>
        </pc:grpChg>
        <pc:grpChg chg="del mod">
          <ac:chgData name="Anh Kiet Ngac" userId="3ab85699901ad864" providerId="LiveId" clId="{402F4C80-0E66-42D8-8F0D-77F61330B9EC}" dt="2024-05-31T04:15:17.146" v="1702"/>
          <ac:grpSpMkLst>
            <pc:docMk/>
            <pc:sldMk cId="993116426" sldId="268"/>
            <ac:grpSpMk id="726" creationId="{EF1BB170-8925-7271-F3DE-D5CFDFED33DF}"/>
          </ac:grpSpMkLst>
        </pc:grpChg>
        <pc:grpChg chg="del mod">
          <ac:chgData name="Anh Kiet Ngac" userId="3ab85699901ad864" providerId="LiveId" clId="{402F4C80-0E66-42D8-8F0D-77F61330B9EC}" dt="2024-05-31T04:47:16.557" v="2109" actId="478"/>
          <ac:grpSpMkLst>
            <pc:docMk/>
            <pc:sldMk cId="993116426" sldId="268"/>
            <ac:grpSpMk id="727" creationId="{117D64F5-4FE2-39EF-7895-53AF1D307851}"/>
          </ac:grpSpMkLst>
        </pc:grpChg>
        <pc:grpChg chg="del mod">
          <ac:chgData name="Anh Kiet Ngac" userId="3ab85699901ad864" providerId="LiveId" clId="{402F4C80-0E66-42D8-8F0D-77F61330B9EC}" dt="2024-05-31T04:15:23.142" v="1715"/>
          <ac:grpSpMkLst>
            <pc:docMk/>
            <pc:sldMk cId="993116426" sldId="268"/>
            <ac:grpSpMk id="728" creationId="{4A81A110-9274-099D-A459-7C9C05A5E80E}"/>
          </ac:grpSpMkLst>
        </pc:grpChg>
        <pc:grpChg chg="del mod">
          <ac:chgData name="Anh Kiet Ngac" userId="3ab85699901ad864" providerId="LiveId" clId="{402F4C80-0E66-42D8-8F0D-77F61330B9EC}" dt="2024-05-31T04:15:27.503" v="1726"/>
          <ac:grpSpMkLst>
            <pc:docMk/>
            <pc:sldMk cId="993116426" sldId="268"/>
            <ac:grpSpMk id="741" creationId="{3111A9CF-CA4D-C5E1-FFDB-1C1659C5D9D0}"/>
          </ac:grpSpMkLst>
        </pc:grpChg>
        <pc:grpChg chg="del mod">
          <ac:chgData name="Anh Kiet Ngac" userId="3ab85699901ad864" providerId="LiveId" clId="{402F4C80-0E66-42D8-8F0D-77F61330B9EC}" dt="2024-05-31T04:15:27.503" v="1726"/>
          <ac:grpSpMkLst>
            <pc:docMk/>
            <pc:sldMk cId="993116426" sldId="268"/>
            <ac:grpSpMk id="742" creationId="{D0FDB91F-D5DF-687F-D4E3-6117506AD978}"/>
          </ac:grpSpMkLst>
        </pc:grpChg>
        <pc:grpChg chg="del mod">
          <ac:chgData name="Anh Kiet Ngac" userId="3ab85699901ad864" providerId="LiveId" clId="{402F4C80-0E66-42D8-8F0D-77F61330B9EC}" dt="2024-05-31T04:15:46.561" v="1732"/>
          <ac:grpSpMkLst>
            <pc:docMk/>
            <pc:sldMk cId="993116426" sldId="268"/>
            <ac:grpSpMk id="753" creationId="{06FE6FCE-6A22-5D09-ED23-F2C38573A60B}"/>
          </ac:grpSpMkLst>
        </pc:grpChg>
        <pc:grpChg chg="del mod">
          <ac:chgData name="Anh Kiet Ngac" userId="3ab85699901ad864" providerId="LiveId" clId="{402F4C80-0E66-42D8-8F0D-77F61330B9EC}" dt="2024-05-31T04:47:13.590" v="2105" actId="478"/>
          <ac:grpSpMkLst>
            <pc:docMk/>
            <pc:sldMk cId="993116426" sldId="268"/>
            <ac:grpSpMk id="756" creationId="{8ACCD5F1-1283-3529-C34C-A57B92D67ACD}"/>
          </ac:grpSpMkLst>
        </pc:grpChg>
        <pc:grpChg chg="del mod">
          <ac:chgData name="Anh Kiet Ngac" userId="3ab85699901ad864" providerId="LiveId" clId="{402F4C80-0E66-42D8-8F0D-77F61330B9EC}" dt="2024-05-31T04:15:48.015" v="1736"/>
          <ac:grpSpMkLst>
            <pc:docMk/>
            <pc:sldMk cId="993116426" sldId="268"/>
            <ac:grpSpMk id="759" creationId="{87A51D59-0021-5A06-017A-5D467BF04CAB}"/>
          </ac:grpSpMkLst>
        </pc:grpChg>
        <pc:grpChg chg="del mod">
          <ac:chgData name="Anh Kiet Ngac" userId="3ab85699901ad864" providerId="LiveId" clId="{402F4C80-0E66-42D8-8F0D-77F61330B9EC}" dt="2024-05-31T04:47:13.590" v="2105" actId="478"/>
          <ac:grpSpMkLst>
            <pc:docMk/>
            <pc:sldMk cId="993116426" sldId="268"/>
            <ac:grpSpMk id="763" creationId="{7A423C9A-F1D1-4F9C-C068-22B0076581DE}"/>
          </ac:grpSpMkLst>
        </pc:grpChg>
        <pc:grpChg chg="mod">
          <ac:chgData name="Anh Kiet Ngac" userId="3ab85699901ad864" providerId="LiveId" clId="{402F4C80-0E66-42D8-8F0D-77F61330B9EC}" dt="2024-05-31T04:16:00.050" v="1752"/>
          <ac:grpSpMkLst>
            <pc:docMk/>
            <pc:sldMk cId="993116426" sldId="268"/>
            <ac:grpSpMk id="777" creationId="{7545801C-C0CF-50DE-A982-27512A002B69}"/>
          </ac:grpSpMkLst>
        </pc:grpChg>
        <pc:grpChg chg="mod">
          <ac:chgData name="Anh Kiet Ngac" userId="3ab85699901ad864" providerId="LiveId" clId="{402F4C80-0E66-42D8-8F0D-77F61330B9EC}" dt="2024-05-31T04:16:00.050" v="1752"/>
          <ac:grpSpMkLst>
            <pc:docMk/>
            <pc:sldMk cId="993116426" sldId="268"/>
            <ac:grpSpMk id="778" creationId="{94393B8F-3304-9A33-1A2E-D2715FAC8970}"/>
          </ac:grpSpMkLst>
        </pc:grpChg>
        <pc:grpChg chg="mod">
          <ac:chgData name="Anh Kiet Ngac" userId="3ab85699901ad864" providerId="LiveId" clId="{402F4C80-0E66-42D8-8F0D-77F61330B9EC}" dt="2024-05-31T04:16:00.050" v="1752"/>
          <ac:grpSpMkLst>
            <pc:docMk/>
            <pc:sldMk cId="993116426" sldId="268"/>
            <ac:grpSpMk id="779" creationId="{23D21951-1A9C-C565-8A95-54F8850E3E98}"/>
          </ac:grpSpMkLst>
        </pc:grpChg>
        <pc:picChg chg="add mod">
          <ac:chgData name="Anh Kiet Ngac" userId="3ab85699901ad864" providerId="LiveId" clId="{402F4C80-0E66-42D8-8F0D-77F61330B9EC}" dt="2024-05-31T04:03:39.660" v="976" actId="1076"/>
          <ac:picMkLst>
            <pc:docMk/>
            <pc:sldMk cId="993116426" sldId="268"/>
            <ac:picMk id="2" creationId="{30A4D9E7-DBDF-C878-04DF-2FAD6FE46FDE}"/>
          </ac:picMkLst>
        </pc:pic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3" creationId="{9DA93F6A-B04F-D872-4545-D70E874E9E13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4" creationId="{34E92C00-D257-58E7-2938-BFAD6357D267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5" creationId="{84045568-C8F6-8DC3-9789-36370C4E7D4B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6" creationId="{4F2F73E2-9C16-4E61-144A-745EC839A61F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7" creationId="{B13E6110-4717-BBF9-7F7D-E186D564C6DC}"/>
          </ac:inkMkLst>
        </pc:inkChg>
        <pc:inkChg chg="add del mod">
          <ac:chgData name="Anh Kiet Ngac" userId="3ab85699901ad864" providerId="LiveId" clId="{402F4C80-0E66-42D8-8F0D-77F61330B9EC}" dt="2024-05-31T04:35:35.043" v="2099"/>
          <ac:inkMkLst>
            <pc:docMk/>
            <pc:sldMk cId="993116426" sldId="268"/>
            <ac:inkMk id="8" creationId="{6E050CF7-7E54-08E9-87AF-0D214E7FF63E}"/>
          </ac:inkMkLst>
        </pc:inkChg>
        <pc:inkChg chg="add del mod">
          <ac:chgData name="Anh Kiet Ngac" userId="3ab85699901ad864" providerId="LiveId" clId="{402F4C80-0E66-42D8-8F0D-77F61330B9EC}" dt="2024-05-31T04:35:35.043" v="2101"/>
          <ac:inkMkLst>
            <pc:docMk/>
            <pc:sldMk cId="993116426" sldId="268"/>
            <ac:inkMk id="9" creationId="{EFAE811B-2F50-1C01-6508-644999F42C58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0" creationId="{B9C2CA6C-F305-8D7B-70B1-CFA9216F47F9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1" creationId="{2B33789A-39A7-03E3-0D1B-C70C42BFDFE8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2" creationId="{27130F06-E504-4001-EC8C-6D8E6E4AF114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3" creationId="{6D51B2D2-59F9-C7CF-8EF1-1B6B482B0051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4" creationId="{B96679B7-8834-CD52-8818-A7E4C3919C7A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5" creationId="{87508C29-4806-88AE-8B09-EE91FD5BFC91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6" creationId="{B6CEA269-1B63-517D-2CEC-6CD38879B6D4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7" creationId="{F0FC1549-7910-E134-7C42-5B553C70DFFE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8" creationId="{7060C4C4-C321-D380-64C4-118F6E791E27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19" creationId="{644405A4-A8CA-4933-9528-DD7F1E0AE938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0" creationId="{715BC9DE-B576-66AB-967C-0790E5E2AE0B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1" creationId="{64BBDBC4-0B13-4E70-2AC2-812A5AEED4B2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2" creationId="{90FEA67D-974C-7744-8091-51BB65F2DD29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3" creationId="{ADF6AFB6-EAC6-5A73-74DB-48AA2BD91C92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4" creationId="{CE13D6EC-F2E1-325F-E58C-2035BF0EBB48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5" creationId="{FC736E13-4574-63B1-382D-9B4EB7D62BFE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6" creationId="{491B2DFE-05EE-A406-8EDE-8AB87DA6A2F6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7" creationId="{622981DC-FD3F-BB28-544A-ED5599DFB6BF}"/>
          </ac:inkMkLst>
        </pc:inkChg>
        <pc:inkChg chg="add del mod">
          <ac:chgData name="Anh Kiet Ngac" userId="3ab85699901ad864" providerId="LiveId" clId="{402F4C80-0E66-42D8-8F0D-77F61330B9EC}" dt="2024-05-31T04:10:43.649" v="1309" actId="478"/>
          <ac:inkMkLst>
            <pc:docMk/>
            <pc:sldMk cId="993116426" sldId="268"/>
            <ac:inkMk id="28" creationId="{9AAD0882-6BE6-96DA-881A-AF64D15F9A8F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29" creationId="{A367D1CA-1693-E26D-1CFC-0531AA70FDEF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30" creationId="{D132A5D5-3B5C-D696-28EE-611CE3C9BBEC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31" creationId="{B5AC207A-C728-A006-C882-6AC316E03420}"/>
          </ac:inkMkLst>
        </pc:inkChg>
        <pc:inkChg chg="add del mod">
          <ac:chgData name="Anh Kiet Ngac" userId="3ab85699901ad864" providerId="LiveId" clId="{402F4C80-0E66-42D8-8F0D-77F61330B9EC}" dt="2024-05-31T04:35:35.042" v="2092"/>
          <ac:inkMkLst>
            <pc:docMk/>
            <pc:sldMk cId="993116426" sldId="268"/>
            <ac:inkMk id="32" creationId="{FA41A068-CBDC-A830-AFEF-595C905C8C96}"/>
          </ac:inkMkLst>
        </pc:inkChg>
        <pc:inkChg chg="add del mod">
          <ac:chgData name="Anh Kiet Ngac" userId="3ab85699901ad864" providerId="LiveId" clId="{402F4C80-0E66-42D8-8F0D-77F61330B9EC}" dt="2024-05-31T04:35:35.043" v="2102"/>
          <ac:inkMkLst>
            <pc:docMk/>
            <pc:sldMk cId="993116426" sldId="268"/>
            <ac:inkMk id="33" creationId="{FF1883FE-D351-C9B3-63DD-CF0128458247}"/>
          </ac:inkMkLst>
        </pc:inkChg>
        <pc:inkChg chg="add del mod">
          <ac:chgData name="Anh Kiet Ngac" userId="3ab85699901ad864" providerId="LiveId" clId="{402F4C80-0E66-42D8-8F0D-77F61330B9EC}" dt="2024-05-31T04:35:35.042" v="2097"/>
          <ac:inkMkLst>
            <pc:docMk/>
            <pc:sldMk cId="993116426" sldId="268"/>
            <ac:inkMk id="34" creationId="{257FB1BF-A8CC-7596-5110-3EBA26DB18FF}"/>
          </ac:inkMkLst>
        </pc:inkChg>
        <pc:inkChg chg="add del mod">
          <ac:chgData name="Anh Kiet Ngac" userId="3ab85699901ad864" providerId="LiveId" clId="{402F4C80-0E66-42D8-8F0D-77F61330B9EC}" dt="2024-05-31T04:35:35.043" v="2100"/>
          <ac:inkMkLst>
            <pc:docMk/>
            <pc:sldMk cId="993116426" sldId="268"/>
            <ac:inkMk id="35" creationId="{1E2B5C0B-0539-DE72-C327-9D590956A789}"/>
          </ac:inkMkLst>
        </pc:inkChg>
        <pc:inkChg chg="add del mod">
          <ac:chgData name="Anh Kiet Ngac" userId="3ab85699901ad864" providerId="LiveId" clId="{402F4C80-0E66-42D8-8F0D-77F61330B9EC}" dt="2024-05-31T04:04:21.922" v="1011" actId="9405"/>
          <ac:inkMkLst>
            <pc:docMk/>
            <pc:sldMk cId="993116426" sldId="268"/>
            <ac:inkMk id="36" creationId="{C9DB6B6F-4D73-AD10-262F-6BDDB8F9C37B}"/>
          </ac:inkMkLst>
        </pc:inkChg>
        <pc:inkChg chg="add del mod">
          <ac:chgData name="Anh Kiet Ngac" userId="3ab85699901ad864" providerId="LiveId" clId="{402F4C80-0E66-42D8-8F0D-77F61330B9EC}" dt="2024-05-31T04:04:21.750" v="1010"/>
          <ac:inkMkLst>
            <pc:docMk/>
            <pc:sldMk cId="993116426" sldId="268"/>
            <ac:inkMk id="37" creationId="{686A603F-28E4-6C9B-FAA8-B962F79A26A7}"/>
          </ac:inkMkLst>
        </pc:inkChg>
        <pc:inkChg chg="add del">
          <ac:chgData name="Anh Kiet Ngac" userId="3ab85699901ad864" providerId="LiveId" clId="{402F4C80-0E66-42D8-8F0D-77F61330B9EC}" dt="2024-05-31T04:35:35.042" v="2094"/>
          <ac:inkMkLst>
            <pc:docMk/>
            <pc:sldMk cId="993116426" sldId="268"/>
            <ac:inkMk id="37" creationId="{DA1CE7D2-C15C-6000-09A5-056E86FFFEF6}"/>
          </ac:inkMkLst>
        </pc:inkChg>
        <pc:inkChg chg="add del">
          <ac:chgData name="Anh Kiet Ngac" userId="3ab85699901ad864" providerId="LiveId" clId="{402F4C80-0E66-42D8-8F0D-77F61330B9EC}" dt="2024-05-31T04:35:35.042" v="2096"/>
          <ac:inkMkLst>
            <pc:docMk/>
            <pc:sldMk cId="993116426" sldId="268"/>
            <ac:inkMk id="38" creationId="{6B2422F1-D984-5344-9697-FBB74256889C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39" creationId="{115BB3F6-FEDF-6591-ADA0-95389046F927}"/>
          </ac:inkMkLst>
        </pc:inkChg>
        <pc:inkChg chg="add del mod">
          <ac:chgData name="Anh Kiet Ngac" userId="3ab85699901ad864" providerId="LiveId" clId="{402F4C80-0E66-42D8-8F0D-77F61330B9EC}" dt="2024-05-31T04:10:43.649" v="1309" actId="478"/>
          <ac:inkMkLst>
            <pc:docMk/>
            <pc:sldMk cId="993116426" sldId="268"/>
            <ac:inkMk id="40" creationId="{2AE41CB8-B3D7-B4F6-52A4-C4EEB468EBC4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41" creationId="{BF2FBDF5-29F7-5B46-29B5-BAC9C371728C}"/>
          </ac:inkMkLst>
        </pc:inkChg>
        <pc:inkChg chg="add mod">
          <ac:chgData name="Anh Kiet Ngac" userId="3ab85699901ad864" providerId="LiveId" clId="{402F4C80-0E66-42D8-8F0D-77F61330B9EC}" dt="2024-05-31T04:10:43.649" v="1309" actId="478"/>
          <ac:inkMkLst>
            <pc:docMk/>
            <pc:sldMk cId="993116426" sldId="268"/>
            <ac:inkMk id="42" creationId="{28ACAB98-691F-8519-3D44-9BD9BB6ED66C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43" creationId="{353992DB-1700-4D68-E012-2A9E655AB547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44" creationId="{372B9AC4-B321-0429-093B-666381C83482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45" creationId="{1C530E00-704F-8DBF-A521-88C4B0FFF26A}"/>
          </ac:inkMkLst>
        </pc:inkChg>
        <pc:inkChg chg="add del mod">
          <ac:chgData name="Anh Kiet Ngac" userId="3ab85699901ad864" providerId="LiveId" clId="{402F4C80-0E66-42D8-8F0D-77F61330B9EC}" dt="2024-05-31T04:10:43.649" v="1309" actId="478"/>
          <ac:inkMkLst>
            <pc:docMk/>
            <pc:sldMk cId="993116426" sldId="268"/>
            <ac:inkMk id="46" creationId="{62D5429C-9914-4FFD-7099-FA780D942A32}"/>
          </ac:inkMkLst>
        </pc:inkChg>
        <pc:inkChg chg="add del">
          <ac:chgData name="Anh Kiet Ngac" userId="3ab85699901ad864" providerId="LiveId" clId="{402F4C80-0E66-42D8-8F0D-77F61330B9EC}" dt="2024-05-31T04:35:35.041" v="2091"/>
          <ac:inkMkLst>
            <pc:docMk/>
            <pc:sldMk cId="993116426" sldId="268"/>
            <ac:inkMk id="47" creationId="{A4673EB4-BDE2-BCAB-E028-152AF9CFEE39}"/>
          </ac:inkMkLst>
        </pc:inkChg>
        <pc:inkChg chg="add del">
          <ac:chgData name="Anh Kiet Ngac" userId="3ab85699901ad864" providerId="LiveId" clId="{402F4C80-0E66-42D8-8F0D-77F61330B9EC}" dt="2024-05-31T04:35:35.042" v="2095"/>
          <ac:inkMkLst>
            <pc:docMk/>
            <pc:sldMk cId="993116426" sldId="268"/>
            <ac:inkMk id="48" creationId="{8FE603BE-F85B-9032-4942-5B56EE888593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49" creationId="{7937AE92-7543-F9F7-F5CD-BE0AC514039C}"/>
          </ac:inkMkLst>
        </pc:inkChg>
        <pc:inkChg chg="add del mod">
          <ac:chgData name="Anh Kiet Ngac" userId="3ab85699901ad864" providerId="LiveId" clId="{402F4C80-0E66-42D8-8F0D-77F61330B9EC}" dt="2024-05-31T04:35:35.042" v="2093"/>
          <ac:inkMkLst>
            <pc:docMk/>
            <pc:sldMk cId="993116426" sldId="268"/>
            <ac:inkMk id="49" creationId="{89D96073-BCA3-8D9D-0A72-F32C67A657FE}"/>
          </ac:inkMkLst>
        </pc:inkChg>
        <pc:inkChg chg="add del mod">
          <ac:chgData name="Anh Kiet Ngac" userId="3ab85699901ad864" providerId="LiveId" clId="{402F4C80-0E66-42D8-8F0D-77F61330B9EC}" dt="2024-05-31T04:35:35.042" v="2098"/>
          <ac:inkMkLst>
            <pc:docMk/>
            <pc:sldMk cId="993116426" sldId="268"/>
            <ac:inkMk id="50" creationId="{33B32EBF-2940-D2C5-1138-72D56B9DD150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0" creationId="{92BDE118-F498-667E-5C56-C77B300D0D1B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1" creationId="{B97988A9-3535-A4F3-306F-FC8D84A291C0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2" creationId="{4289EBCE-8F85-165B-335A-CEB8AF24EABB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52" creationId="{8124D383-5314-4DF5-12A4-36FCDF8C02D5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3" creationId="{4C54001A-DCF5-9B49-36B7-0DF754640199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53" creationId="{78A14F7E-C917-0FC3-0C49-E1E17B7B7D31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4" creationId="{53BA6533-CBFA-476A-8619-9A893D3C8E60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5" creationId="{DAFD82C8-6380-C7BA-115A-339B4A1F5554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55" creationId="{EC985707-E2BB-0963-F7CC-364C52DE1EBA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6" creationId="{ABF115BF-9F97-D7E0-28CC-9B7CB4964E44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56" creationId="{E68CB21F-2DF8-3D2C-D5C1-A5D59F1935C4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57" creationId="{B1157B0D-C305-B947-D877-2D1A672569C4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8" creationId="{56D335EF-2594-7C63-2159-193BC51E0AC0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59" creationId="{DAC5A3E8-60D9-6F1C-A729-11F21E009020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0" creationId="{26CF3556-52E7-2802-9761-E2A80BBD3056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0" creationId="{35A3D3D0-447A-B423-8E9A-65F104D47E0B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1" creationId="{3F2E0AD2-04FE-C4D4-9E96-899CBE623CFB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1" creationId="{6A0902A2-1D10-B573-C98D-F6B989F6615E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2" creationId="{7C232EDF-7C82-DA61-8710-66BC5C415725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2" creationId="{DC447D9F-F48A-E508-8279-C284C2F7433A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3" creationId="{0BCB8656-CD7C-07C8-179B-E079B01396BF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3" creationId="{83D4F4E9-5FBA-0ACD-46BA-0BD9BFAC9290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4" creationId="{4AFF5FE6-D44F-9519-B0EE-0291BA57B1CE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4" creationId="{D13FA7B1-8C05-7902-2B0C-3F14BA694CAF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5" creationId="{63AD7859-D34A-88FD-674F-C0E44269B79E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5" creationId="{A35EE8B5-26DB-438C-0E8F-B21B32952C0A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6" creationId="{DB432F6E-580D-6CE0-6BBB-CD62E0D5B44C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6" creationId="{E8EA513C-BF2E-6B6E-23B5-C96CE7985F13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7" creationId="{2083CDFC-14FE-3DF7-F746-A2E9838CBDBF}"/>
          </ac:inkMkLst>
        </pc:inkChg>
        <pc:inkChg chg="add del mod">
          <ac:chgData name="Anh Kiet Ngac" userId="3ab85699901ad864" providerId="LiveId" clId="{402F4C80-0E66-42D8-8F0D-77F61330B9EC}" dt="2024-05-31T04:04:51.774" v="1052"/>
          <ac:inkMkLst>
            <pc:docMk/>
            <pc:sldMk cId="993116426" sldId="268"/>
            <ac:inkMk id="67" creationId="{B1BF44A1-59BE-50E0-9D3B-0C1731508F4B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8" creationId="{3748D8D9-505B-E736-DB99-AAF43E46C2F5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8" creationId="{E62E73CF-94C8-D3CA-3AF6-68B022B93E5B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69" creationId="{51791956-EDF5-2CBB-893F-0B0C5258F077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69" creationId="{525AB04D-9D53-DB10-19F7-B95114F1673F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0" creationId="{02E635E0-9EE2-9A55-5669-A46B7FE18E71}"/>
          </ac:inkMkLst>
        </pc:inkChg>
        <pc:inkChg chg="add del">
          <ac:chgData name="Anh Kiet Ngac" userId="3ab85699901ad864" providerId="LiveId" clId="{402F4C80-0E66-42D8-8F0D-77F61330B9EC}" dt="2024-05-31T04:04:45.070" v="1045"/>
          <ac:inkMkLst>
            <pc:docMk/>
            <pc:sldMk cId="993116426" sldId="268"/>
            <ac:inkMk id="70" creationId="{B2F0A34B-C08D-E5F0-5800-495B6863B8D7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1" creationId="{431B9726-9410-8111-A630-E07D0447723B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2" creationId="{FBE5ECD3-3954-E9EF-41C9-AAED6E9ABACE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3" creationId="{1FC0D9D9-E969-DFCE-70BF-05868464C5FD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74" creationId="{166D6B28-F328-845E-7827-4E3604B93691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4" creationId="{21F5E0BE-EE52-28B7-865D-AFCF18ECE2A1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75" creationId="{367717F7-C879-4ADD-BE29-26796CB84BDD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5" creationId="{E95C2796-CC50-0F72-AD7B-BF7EF9DA680E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6" creationId="{224804AA-039A-D98C-7794-3BB451BC0607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76" creationId="{2514BC73-538B-DF81-9451-953803E8B96C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7" creationId="{1BFDAFBA-1126-2D3D-D82F-024129940FAA}"/>
          </ac:inkMkLst>
        </pc:inkChg>
        <pc:inkChg chg="add del mod">
          <ac:chgData name="Anh Kiet Ngac" userId="3ab85699901ad864" providerId="LiveId" clId="{402F4C80-0E66-42D8-8F0D-77F61330B9EC}" dt="2024-05-31T04:04:51.773" v="1051"/>
          <ac:inkMkLst>
            <pc:docMk/>
            <pc:sldMk cId="993116426" sldId="268"/>
            <ac:inkMk id="77" creationId="{FE6FD112-A532-F67D-940F-C807034D48B1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8" creationId="{00ED5055-8A66-4513-A7F6-7BA672652D9D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79" creationId="{28F3A044-16F7-F221-7CF9-73F55A9F7506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80" creationId="{EF00AA40-B2CA-AFF5-C6C1-016EB4956DF7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81" creationId="{322B26F5-C38A-25AF-0148-115498EE4513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82" creationId="{66220476-A6C6-E7AF-9223-F5E29D8DFA4D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83" creationId="{61A555D6-B85B-3F5A-BB2E-D7FC21452731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84" creationId="{86F63723-8998-A992-81BE-A85771D65064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84" creationId="{F4C8762D-D10E-2760-BA08-A9CFCEEB3844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85" creationId="{205CA72A-433B-2870-CF1E-E884102074E4}"/>
          </ac:inkMkLst>
        </pc:inkChg>
        <pc:inkChg chg="add del mod">
          <ac:chgData name="Anh Kiet Ngac" userId="3ab85699901ad864" providerId="LiveId" clId="{402F4C80-0E66-42D8-8F0D-77F61330B9EC}" dt="2024-05-31T04:05:04" v="1062"/>
          <ac:inkMkLst>
            <pc:docMk/>
            <pc:sldMk cId="993116426" sldId="268"/>
            <ac:inkMk id="85" creationId="{DD8C4AD6-CED3-3349-E8EB-65D6D29801B7}"/>
          </ac:inkMkLst>
        </pc:inkChg>
        <pc:inkChg chg="add del mod">
          <ac:chgData name="Anh Kiet Ngac" userId="3ab85699901ad864" providerId="LiveId" clId="{402F4C80-0E66-42D8-8F0D-77F61330B9EC}" dt="2024-05-31T04:05:04.002" v="1065"/>
          <ac:inkMkLst>
            <pc:docMk/>
            <pc:sldMk cId="993116426" sldId="268"/>
            <ac:inkMk id="86" creationId="{79ECE467-AFC8-FFCA-4690-58FE85B53C78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86" creationId="{8D2028F3-146F-1189-4C1D-5C959DC12FEA}"/>
          </ac:inkMkLst>
        </pc:inkChg>
        <pc:inkChg chg="add del mod">
          <ac:chgData name="Anh Kiet Ngac" userId="3ab85699901ad864" providerId="LiveId" clId="{402F4C80-0E66-42D8-8F0D-77F61330B9EC}" dt="2024-05-31T04:05:04.001" v="1063"/>
          <ac:inkMkLst>
            <pc:docMk/>
            <pc:sldMk cId="993116426" sldId="268"/>
            <ac:inkMk id="87" creationId="{AE0510E3-E025-55DA-DC17-EE0B8D59E8CA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87" creationId="{CCDF43CD-5365-87AE-E763-2E1840435856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88" creationId="{3007CD5A-47FD-3904-9D99-8102D62A062F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89" creationId="{62AE712F-75A6-16DF-9FFD-FA45014F5877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89" creationId="{9241982A-4DB2-7A1A-5521-15225E00E8F3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90" creationId="{3196C5AE-F490-A48A-5AF6-AAD2D83C4694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90" creationId="{5CEBDC69-7ADF-48F5-0AC1-5200926FC332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91" creationId="{73D27EBC-D9F6-05BD-8696-A5FC696F6387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91" creationId="{8B25FC60-A26B-00C4-B4C5-7DDB38C1639E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92" creationId="{0E29E92E-E245-9BFE-F4DE-34A6F9176327}"/>
          </ac:inkMkLst>
        </pc:inkChg>
        <pc:inkChg chg="add mod">
          <ac:chgData name="Anh Kiet Ngac" userId="3ab85699901ad864" providerId="LiveId" clId="{402F4C80-0E66-42D8-8F0D-77F61330B9EC}" dt="2024-05-31T04:47:58.863" v="2151"/>
          <ac:inkMkLst>
            <pc:docMk/>
            <pc:sldMk cId="993116426" sldId="268"/>
            <ac:inkMk id="92" creationId="{A6C66599-0E95-E9D4-41F6-DBF7FA3420E2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93" creationId="{EFC36AA3-E030-DE57-B1FA-AF160A17F94B}"/>
          </ac:inkMkLst>
        </pc:inkChg>
        <pc:inkChg chg="add del mod">
          <ac:chgData name="Anh Kiet Ngac" userId="3ab85699901ad864" providerId="LiveId" clId="{402F4C80-0E66-42D8-8F0D-77F61330B9EC}" dt="2024-05-31T04:10:45.757" v="1310" actId="478"/>
          <ac:inkMkLst>
            <pc:docMk/>
            <pc:sldMk cId="993116426" sldId="268"/>
            <ac:inkMk id="94" creationId="{9030A6F1-EA9E-58FD-C732-05AB1C3912E9}"/>
          </ac:inkMkLst>
        </pc:inkChg>
        <pc:inkChg chg="add">
          <ac:chgData name="Anh Kiet Ngac" userId="3ab85699901ad864" providerId="LiveId" clId="{402F4C80-0E66-42D8-8F0D-77F61330B9EC}" dt="2024-05-31T04:05:23.451" v="1073" actId="9405"/>
          <ac:inkMkLst>
            <pc:docMk/>
            <pc:sldMk cId="993116426" sldId="268"/>
            <ac:inkMk id="96" creationId="{B7BB3A2F-9780-34F3-40B7-03836A586CF9}"/>
          </ac:inkMkLst>
        </pc:inkChg>
        <pc:inkChg chg="add mod">
          <ac:chgData name="Anh Kiet Ngac" userId="3ab85699901ad864" providerId="LiveId" clId="{402F4C80-0E66-42D8-8F0D-77F61330B9EC}" dt="2024-05-31T04:05:33.181" v="1075"/>
          <ac:inkMkLst>
            <pc:docMk/>
            <pc:sldMk cId="993116426" sldId="268"/>
            <ac:inkMk id="97" creationId="{03DB0071-5A00-DB24-F2EE-2C54E72690AD}"/>
          </ac:inkMkLst>
        </pc:inkChg>
        <pc:inkChg chg="add mod">
          <ac:chgData name="Anh Kiet Ngac" userId="3ab85699901ad864" providerId="LiveId" clId="{402F4C80-0E66-42D8-8F0D-77F61330B9EC}" dt="2024-05-31T04:05:38.421" v="1087"/>
          <ac:inkMkLst>
            <pc:docMk/>
            <pc:sldMk cId="993116426" sldId="268"/>
            <ac:inkMk id="99" creationId="{4271A7C9-AE58-C427-7465-4134B9D1C1F1}"/>
          </ac:inkMkLst>
        </pc:inkChg>
        <pc:inkChg chg="add mod">
          <ac:chgData name="Anh Kiet Ngac" userId="3ab85699901ad864" providerId="LiveId" clId="{402F4C80-0E66-42D8-8F0D-77F61330B9EC}" dt="2024-05-31T04:05:38.421" v="1087"/>
          <ac:inkMkLst>
            <pc:docMk/>
            <pc:sldMk cId="993116426" sldId="268"/>
            <ac:inkMk id="100" creationId="{D73A1372-02A3-900E-1D40-BD6C2F3FA6AE}"/>
          </ac:inkMkLst>
        </pc:inkChg>
        <pc:inkChg chg="add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1" creationId="{8B7139C6-B602-6420-3DD4-060B2CB7FE94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2" creationId="{F7F70899-26D5-6330-721A-3130C76F870A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3" creationId="{B2158F10-3695-C6AB-EEED-0483F942D3B6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4" creationId="{E897E06D-B409-E99F-6C55-1AA879B2C612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5" creationId="{DFD39A6F-A071-4942-CA9F-B9BC744780D9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6" creationId="{31E5A7B6-D6E0-7D50-7672-0CCD69A2325F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7" creationId="{F68CDCFD-7201-B412-29DD-8D978BF9DE31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8" creationId="{B00592C0-59A1-5284-64A7-344ABE3A9D64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09" creationId="{58DD2BD1-FB05-C76A-8AC9-0C74AA6E5CC9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14" creationId="{25B74517-5415-F2FC-0918-AEBEBA29D92E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15" creationId="{A06BCC28-90B8-02C4-18AE-E3958AFA35C9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16" creationId="{F883B2DE-E476-6ED7-1B83-A670E2B11565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17" creationId="{9BA74ED7-BC63-0894-5728-1474F68035E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18" creationId="{AF997CA1-83E9-7B04-C01C-6D99008BE530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19" creationId="{8F90863D-056B-E5AE-775E-CD9605141324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20" creationId="{6D2B5FF1-CD6E-B2DC-6420-992536581910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21" creationId="{9C5955DA-3362-7866-555E-EE276848F3F8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23" creationId="{46710D3B-640D-5055-BCA4-73D288E3FF6C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24" creationId="{ABAC837C-20E6-BC25-75EE-A820108A8803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25" creationId="{78ED1EDC-FAA8-B2D4-3ED6-E85DC95BE379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26" creationId="{8F1435AE-6F78-C209-1409-36D0834D131E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28" creationId="{1E0DE5FA-E2DC-93D7-1232-7B6F4E2AFAF7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29" creationId="{D3E39954-CF34-DA28-BE5D-CBAB3F7DD762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0" creationId="{90BA513B-F950-B6CF-BCCE-79832E8798B9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1" creationId="{BABEF836-7A3E-8A92-13DD-1031656C0EC6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3" creationId="{C3F13DE6-CB08-692F-15C2-ED98B314E40C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4" creationId="{13978A2C-3740-B749-E2ED-382360DE5DD8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5" creationId="{5C74D414-7BA5-3275-950C-90E4E0039B00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6" creationId="{66DAD303-273A-2128-F908-ADB6C275315D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7" creationId="{D00EFC05-B2FC-B5B7-89EA-6793A31B008C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8" creationId="{3CA5ABC0-857A-0757-2BBD-0C15ACFF4CA3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39" creationId="{8B370D64-FE0A-79EA-2C4A-B30BE68F6193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41" creationId="{9249D322-0E2C-3A3B-A675-336A87B5F9E2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42" creationId="{14E17F91-696C-2853-0D47-9611FB9158D3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44" creationId="{8E0EC427-BFED-F623-3197-7D78A8F1AB3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45" creationId="{E729569F-9816-48E4-948F-7FA01F9E7142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47" creationId="{45458C35-2A8C-C4D8-8F15-52B1A4A164D6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48" creationId="{49AFFAEB-713D-96FF-A7FB-6B4571B9A654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49" creationId="{D172010C-45BB-733E-EDDA-036F2AA0180F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50" creationId="{2EFCB33C-8BBC-B302-4643-0BE32E109734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51" creationId="{84C822AD-745A-794A-DECD-BC5468ED064B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53" creationId="{D7E36B94-2EA2-B2AA-D84F-D84FBCA4F20C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54" creationId="{B5A1AD7F-3457-7F02-0120-569A816C681D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55" creationId="{E0E1E099-A41B-E439-23D1-EE899B4AE0E0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56" creationId="{01746817-BBAE-1E30-9ACC-6F28876ABF0D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59" creationId="{CB2D1999-3341-C22C-448E-A5D3D3E2370E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60" creationId="{87863147-9667-5D05-298C-75ACDE77348A}"/>
          </ac:inkMkLst>
        </pc:inkChg>
        <pc:inkChg chg="add del">
          <ac:chgData name="Anh Kiet Ngac" userId="3ab85699901ad864" providerId="LiveId" clId="{402F4C80-0E66-42D8-8F0D-77F61330B9EC}" dt="2024-05-31T04:07:25.308" v="1138" actId="9405"/>
          <ac:inkMkLst>
            <pc:docMk/>
            <pc:sldMk cId="993116426" sldId="268"/>
            <ac:inkMk id="162" creationId="{523C60CD-C909-5811-AF51-A80C3A42FFF3}"/>
          </ac:inkMkLst>
        </pc:inkChg>
        <pc:inkChg chg="add del">
          <ac:chgData name="Anh Kiet Ngac" userId="3ab85699901ad864" providerId="LiveId" clId="{402F4C80-0E66-42D8-8F0D-77F61330B9EC}" dt="2024-05-31T04:07:25.167" v="1137" actId="9405"/>
          <ac:inkMkLst>
            <pc:docMk/>
            <pc:sldMk cId="993116426" sldId="268"/>
            <ac:inkMk id="163" creationId="{41F9E4A5-7242-A018-A9ED-ADB6017BE6E5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64" creationId="{C1BFB740-DB71-DD13-6F7A-B3071A09E527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65" creationId="{9A58D712-33E6-719A-4062-239104A1D61B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66" creationId="{2E127D93-1A5F-511F-5E0E-02F5E2C978B1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67" creationId="{9959BA20-E605-7285-E013-09CB07F3D457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68" creationId="{2C8E7557-B6FE-C3A0-7770-07629D64CA92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69" creationId="{416654B5-0E8C-92E4-A58D-F23CABED4316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70" creationId="{C46E427E-FF76-CA75-3E86-572B03A1E734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71" creationId="{95D1F587-5FDC-2AC1-B3AE-643F5DE02D1C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72" creationId="{AE376A05-D208-56DE-A969-B4B6A5708F33}"/>
          </ac:inkMkLst>
        </pc:inkChg>
        <pc:inkChg chg="add del mod">
          <ac:chgData name="Anh Kiet Ngac" userId="3ab85699901ad864" providerId="LiveId" clId="{402F4C80-0E66-42D8-8F0D-77F61330B9EC}" dt="2024-05-31T04:07:38.891" v="1170"/>
          <ac:inkMkLst>
            <pc:docMk/>
            <pc:sldMk cId="993116426" sldId="268"/>
            <ac:inkMk id="173" creationId="{292D2641-2DCC-F597-76BB-5DA3C76FE535}"/>
          </ac:inkMkLst>
        </pc:inkChg>
        <pc:inkChg chg="add del mod">
          <ac:chgData name="Anh Kiet Ngac" userId="3ab85699901ad864" providerId="LiveId" clId="{402F4C80-0E66-42D8-8F0D-77F61330B9EC}" dt="2024-05-31T04:07:38.891" v="1167"/>
          <ac:inkMkLst>
            <pc:docMk/>
            <pc:sldMk cId="993116426" sldId="268"/>
            <ac:inkMk id="174" creationId="{0969509C-8957-4B7D-E045-605C8712CACD}"/>
          </ac:inkMkLst>
        </pc:inkChg>
        <pc:inkChg chg="add del mod">
          <ac:chgData name="Anh Kiet Ngac" userId="3ab85699901ad864" providerId="LiveId" clId="{402F4C80-0E66-42D8-8F0D-77F61330B9EC}" dt="2024-05-31T04:07:38.891" v="1168"/>
          <ac:inkMkLst>
            <pc:docMk/>
            <pc:sldMk cId="993116426" sldId="268"/>
            <ac:inkMk id="175" creationId="{A462C5CE-CB43-B977-D9A9-26F0A09609D5}"/>
          </ac:inkMkLst>
        </pc:inkChg>
        <pc:inkChg chg="add del mod">
          <ac:chgData name="Anh Kiet Ngac" userId="3ab85699901ad864" providerId="LiveId" clId="{402F4C80-0E66-42D8-8F0D-77F61330B9EC}" dt="2024-05-31T04:07:38.890" v="1165"/>
          <ac:inkMkLst>
            <pc:docMk/>
            <pc:sldMk cId="993116426" sldId="268"/>
            <ac:inkMk id="176" creationId="{DAAC5D9C-5BBE-8407-E322-61D3377333BC}"/>
          </ac:inkMkLst>
        </pc:inkChg>
        <pc:inkChg chg="add del mod">
          <ac:chgData name="Anh Kiet Ngac" userId="3ab85699901ad864" providerId="LiveId" clId="{402F4C80-0E66-42D8-8F0D-77F61330B9EC}" dt="2024-05-31T04:07:38.891" v="1172"/>
          <ac:inkMkLst>
            <pc:docMk/>
            <pc:sldMk cId="993116426" sldId="268"/>
            <ac:inkMk id="177" creationId="{55A15356-0987-FBDE-D253-2A43E01F61BD}"/>
          </ac:inkMkLst>
        </pc:inkChg>
        <pc:inkChg chg="add del mod">
          <ac:chgData name="Anh Kiet Ngac" userId="3ab85699901ad864" providerId="LiveId" clId="{402F4C80-0E66-42D8-8F0D-77F61330B9EC}" dt="2024-05-31T04:07:38.891" v="1171"/>
          <ac:inkMkLst>
            <pc:docMk/>
            <pc:sldMk cId="993116426" sldId="268"/>
            <ac:inkMk id="178" creationId="{32571B5E-50FD-F864-2EF8-428B0029A4FB}"/>
          </ac:inkMkLst>
        </pc:inkChg>
        <pc:inkChg chg="add del mod">
          <ac:chgData name="Anh Kiet Ngac" userId="3ab85699901ad864" providerId="LiveId" clId="{402F4C80-0E66-42D8-8F0D-77F61330B9EC}" dt="2024-05-31T04:07:38.890" v="1166"/>
          <ac:inkMkLst>
            <pc:docMk/>
            <pc:sldMk cId="993116426" sldId="268"/>
            <ac:inkMk id="179" creationId="{C4EBF382-4E5F-BA80-6B2F-0EFA3D57CE28}"/>
          </ac:inkMkLst>
        </pc:inkChg>
        <pc:inkChg chg="add del">
          <ac:chgData name="Anh Kiet Ngac" userId="3ab85699901ad864" providerId="LiveId" clId="{402F4C80-0E66-42D8-8F0D-77F61330B9EC}" dt="2024-05-31T04:07:38.891" v="1169"/>
          <ac:inkMkLst>
            <pc:docMk/>
            <pc:sldMk cId="993116426" sldId="268"/>
            <ac:inkMk id="180" creationId="{A0218E28-0538-C476-5C70-57BE0E958EF4}"/>
          </ac:inkMkLst>
        </pc:inkChg>
        <pc:inkChg chg="add del mod">
          <ac:chgData name="Anh Kiet Ngac" userId="3ab85699901ad864" providerId="LiveId" clId="{402F4C80-0E66-42D8-8F0D-77F61330B9EC}" dt="2024-05-31T04:07:35.952" v="1164" actId="9405"/>
          <ac:inkMkLst>
            <pc:docMk/>
            <pc:sldMk cId="993116426" sldId="268"/>
            <ac:inkMk id="184" creationId="{F07A33CB-7E87-4DE6-6EC1-AE74C635750A}"/>
          </ac:inkMkLst>
        </pc:inkChg>
        <pc:inkChg chg="add del mod">
          <ac:chgData name="Anh Kiet Ngac" userId="3ab85699901ad864" providerId="LiveId" clId="{402F4C80-0E66-42D8-8F0D-77F61330B9EC}" dt="2024-05-31T04:07:35.785" v="1163" actId="9405"/>
          <ac:inkMkLst>
            <pc:docMk/>
            <pc:sldMk cId="993116426" sldId="268"/>
            <ac:inkMk id="185" creationId="{7941D4EA-0454-802D-FDB4-178808BA8B08}"/>
          </ac:inkMkLst>
        </pc:inkChg>
        <pc:inkChg chg="add del mod">
          <ac:chgData name="Anh Kiet Ngac" userId="3ab85699901ad864" providerId="LiveId" clId="{402F4C80-0E66-42D8-8F0D-77F61330B9EC}" dt="2024-05-31T04:07:35.611" v="1162"/>
          <ac:inkMkLst>
            <pc:docMk/>
            <pc:sldMk cId="993116426" sldId="268"/>
            <ac:inkMk id="186" creationId="{D3C6598C-9232-E8D9-A155-FEB953C73A7A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88" creationId="{7484EB5B-DEB2-904C-A1B0-D6DBC906524C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89" creationId="{64AC94AA-3DF7-2D78-F149-71DD22DB2D1D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0" creationId="{8C33FFC2-4A58-6609-03DF-57846C6A4AA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1" creationId="{544988A6-8FF7-877A-AC69-47A570477B2F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2" creationId="{60E5B5B2-950D-A8E9-2563-5B25E9C2A0AA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3" creationId="{9ACEE75D-DE86-110E-8E58-E1F44810939D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4" creationId="{62DB8991-C129-4C38-1F4D-C19677BFE59C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5" creationId="{896B853C-797C-1E66-532A-796661ABB6A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6" creationId="{DF44CBA0-4203-6DB5-A5D8-E1DC66FEF1F4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7" creationId="{1B2EFC9A-8C46-57DF-1DD4-52428A8D974B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8" creationId="{B34A5C46-4879-7E57-1110-9BF27E60A2E4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199" creationId="{ECB7C554-943A-FB71-F95C-4303685A83FD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00" creationId="{20E95FF1-50FC-1596-F234-F7466DFD6665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01" creationId="{49CA5328-B49F-775B-541D-86A1F166AC8E}"/>
          </ac:inkMkLst>
        </pc:inkChg>
        <pc:inkChg chg="add del">
          <ac:chgData name="Anh Kiet Ngac" userId="3ab85699901ad864" providerId="LiveId" clId="{402F4C80-0E66-42D8-8F0D-77F61330B9EC}" dt="2024-05-31T04:07:48.295" v="1189" actId="9405"/>
          <ac:inkMkLst>
            <pc:docMk/>
            <pc:sldMk cId="993116426" sldId="268"/>
            <ac:inkMk id="203" creationId="{3672B85B-04E2-9279-FC36-D877A78EEDA0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04" creationId="{9B8DC7DB-2A7E-A663-6364-4944011DCAF1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05" creationId="{414A4655-7FD4-7FBC-1C7B-09048E931185}"/>
          </ac:inkMkLst>
        </pc:inkChg>
        <pc:inkChg chg="add del mod">
          <ac:chgData name="Anh Kiet Ngac" userId="3ab85699901ad864" providerId="LiveId" clId="{402F4C80-0E66-42D8-8F0D-77F61330B9EC}" dt="2024-05-31T04:08:39.313" v="1250"/>
          <ac:inkMkLst>
            <pc:docMk/>
            <pc:sldMk cId="993116426" sldId="268"/>
            <ac:inkMk id="206" creationId="{0F5CE0FB-0BC6-D996-A414-D3F6088A495B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07" creationId="{5FB8E5FB-4311-22EF-4AFF-FE85C56E8FEF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09" creationId="{32D7AEC8-E0D8-D4D0-7C6B-C5CAE14D6C0B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10" creationId="{B8B42FE3-4EDD-1D71-3655-634C2A22AA82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11" creationId="{39AA6DF8-C771-D497-F069-E8AF33E43D40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12" creationId="{08CC180C-49B6-8875-30B3-2C4BF5279F8C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13" creationId="{2BB6F5BD-E6FE-8130-173A-4E6CDAF80B15}"/>
          </ac:inkMkLst>
        </pc:inkChg>
        <pc:inkChg chg="add del mod">
          <ac:chgData name="Anh Kiet Ngac" userId="3ab85699901ad864" providerId="LiveId" clId="{402F4C80-0E66-42D8-8F0D-77F61330B9EC}" dt="2024-05-31T04:08:39.982" v="1251"/>
          <ac:inkMkLst>
            <pc:docMk/>
            <pc:sldMk cId="993116426" sldId="268"/>
            <ac:inkMk id="214" creationId="{30160BBB-DB96-CC29-C8E6-CCEB8BB60DF6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17" creationId="{94ADC3B1-874C-E3F3-61D4-D86DF93910A5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18" creationId="{769D2535-2F20-1FB7-C3E2-1FD5375F3A21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19" creationId="{FB59B890-BB18-276A-4117-1A675BEDF6A9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20" creationId="{C65F454B-4641-E986-4527-4E9B32F2242D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21" creationId="{73D7280A-5C5B-CD02-B8A1-6D5A6C0FB5C0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22" creationId="{D00D2876-5294-11AD-6D45-74F3BE5EC3F3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24" creationId="{6FF7C7BF-C4F7-425C-B89A-DC4D375D2420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25" creationId="{7A7FB44D-5003-BFA6-1BC2-21914C40AE78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27" creationId="{26EFC1ED-2859-F0B1-678C-13B6820965C3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28" creationId="{271A40CA-27B9-6E9A-13BD-6A476E8D0E8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29" creationId="{B5405B37-F8BF-54BA-430F-E8A3D39F4174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30" creationId="{440E1F03-5474-67DB-26E0-757DB2A88B77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31" creationId="{94D987AA-9A35-A423-3AA2-70DC8D751371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32" creationId="{72283B5D-5954-6A96-61ED-8C3D2491205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33" creationId="{4B113DBB-8C52-1321-D92A-965B487BAA64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34" creationId="{A569BF17-8B2B-3032-9DE7-8E6495D768D6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36" creationId="{5C1DDAAF-51F5-DB1D-A4BF-B05BA9FC4150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37" creationId="{748C24CE-56C8-BC9A-2CEA-8D56A934CFED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39" creationId="{EF7367B3-5BFB-E5C3-6025-CCC842D70760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40" creationId="{4852F26A-EEFF-8A8E-64F7-ADE2AD2A00E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41" creationId="{2338E68F-8345-9D47-7414-1B3E002BC1CD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42" creationId="{A2691CC9-7B73-20A9-6C47-E3E261C534DB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43" creationId="{DA05963D-927D-F42E-D10C-6584DB166C99}"/>
          </ac:inkMkLst>
        </pc:inkChg>
        <pc:inkChg chg="add del mod topLvl">
          <ac:chgData name="Anh Kiet Ngac" userId="3ab85699901ad864" providerId="LiveId" clId="{402F4C80-0E66-42D8-8F0D-77F61330B9EC}" dt="2024-05-31T04:10:39.378" v="1306" actId="478"/>
          <ac:inkMkLst>
            <pc:docMk/>
            <pc:sldMk cId="993116426" sldId="268"/>
            <ac:inkMk id="244" creationId="{DEAF01F1-97A8-9B9B-8C65-6A714858EDB2}"/>
          </ac:inkMkLst>
        </pc:inkChg>
        <pc:inkChg chg="add del mod topLvl">
          <ac:chgData name="Anh Kiet Ngac" userId="3ab85699901ad864" providerId="LiveId" clId="{402F4C80-0E66-42D8-8F0D-77F61330B9EC}" dt="2024-05-31T04:10:39.378" v="1306" actId="478"/>
          <ac:inkMkLst>
            <pc:docMk/>
            <pc:sldMk cId="993116426" sldId="268"/>
            <ac:inkMk id="245" creationId="{63F2B7BF-82DE-9379-B44B-DA67D7CF0FEE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46" creationId="{452788D1-5E7D-AA1A-1ADF-BDC750604AE8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47" creationId="{BB42A73E-3216-4DB6-0BA6-D9770470C31F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48" creationId="{09CA8351-E07E-5771-6E8E-9BE1AAD9146F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49" creationId="{53DBEC55-29A0-9AF2-04C3-BFEEC5F99295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0" creationId="{86DCCAE8-3BA0-1005-F61B-B7129D9356C1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1" creationId="{DBCB5B7A-7569-E6F6-6016-096C0ED4B822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2" creationId="{D33A67E6-4594-CB25-7729-4DDF95B65164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3" creationId="{D5850F62-830A-5BDA-AE22-C43D0BD87010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4" creationId="{EFF64D78-BCC0-3FAB-F0A3-3171D6DE0C6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5" creationId="{73461DF0-88E9-4EE0-FBA9-4BCB66846CFD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6" creationId="{E03995C8-6517-B7D9-6747-CC306E4D33F2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7" creationId="{19B5C09C-5354-4047-97E3-79FA12540A28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8" creationId="{B53AA0A8-5008-133D-2A36-612C0B28C48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59" creationId="{1539E8AE-830B-295D-2A03-00DDB59BDA82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60" creationId="{06F4F9F3-7FC8-5718-214E-A09953FF3E9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61" creationId="{BFEBFE36-B3BF-81BB-3F37-8E2A3FEFE483}"/>
          </ac:inkMkLst>
        </pc:inkChg>
        <pc:inkChg chg="add del mod">
          <ac:chgData name="Anh Kiet Ngac" userId="3ab85699901ad864" providerId="LiveId" clId="{402F4C80-0E66-42D8-8F0D-77F61330B9EC}" dt="2024-05-31T04:08:46.635" v="1260"/>
          <ac:inkMkLst>
            <pc:docMk/>
            <pc:sldMk cId="993116426" sldId="268"/>
            <ac:inkMk id="262" creationId="{77CBF265-8943-19F6-A1B3-D7C3857C809C}"/>
          </ac:inkMkLst>
        </pc:inkChg>
        <pc:inkChg chg="add del mod">
          <ac:chgData name="Anh Kiet Ngac" userId="3ab85699901ad864" providerId="LiveId" clId="{402F4C80-0E66-42D8-8F0D-77F61330B9EC}" dt="2024-05-31T04:08:46.635" v="1259"/>
          <ac:inkMkLst>
            <pc:docMk/>
            <pc:sldMk cId="993116426" sldId="268"/>
            <ac:inkMk id="263" creationId="{57AD206A-AAF7-22E0-D172-534304708972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67" creationId="{C6488E65-307C-0901-C41E-A1CD24BC0F96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68" creationId="{2F6CE102-8FA7-ACA0-1615-5A59E966AECD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69" creationId="{D8EC4099-1E36-7B4F-07A6-5281B48AE2EA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70" creationId="{E61D5FE9-28D2-E589-977E-2C1053DD7349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71" creationId="{8BBA2813-1C42-6E07-F618-655E5A375AA2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72" creationId="{78C30CA0-789B-0F5B-9D71-CB4E0C625F54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75" creationId="{044CEC84-BF25-465C-E7D1-93CD68B888FB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76" creationId="{B628E1E8-19FA-39C4-088C-9A9FD2A5F4C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78" creationId="{0587474B-0DFE-2F07-379E-53FCDAB86F6A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79" creationId="{E0A7BA76-AB14-57EA-CD0B-511AEBF2196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0" creationId="{5CD50052-9FDE-8BD3-5CDF-4A99D95BC21E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1" creationId="{6DF5BB41-B0A3-40D6-7AE4-C8A8CBC5FAE7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2" creationId="{5ED345F5-7E36-4DF2-9239-FDF32390161A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3" creationId="{2079FF5B-980B-86E0-7E4A-4D117D97477F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4" creationId="{96F6F53E-0902-A6A3-8CD5-506E737A80D7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5" creationId="{D2E80985-311C-DF5E-5AAE-6D9B4A96C0F6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6" creationId="{A5503516-A9AE-C384-70D6-B9800AA0A86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7" creationId="{9852B01E-467C-4EE5-6F73-2AF33A96629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8" creationId="{C1ABCE87-CB51-CCB5-370C-FB49CAADF3F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89" creationId="{C04EC485-7E38-A0C6-795C-DD4BC2F5DA1D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92" creationId="{AD7A83C8-5A32-ECD7-7B1A-913E937788EC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93" creationId="{250A2845-7D8F-1BA3-BFEA-5774523263E2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94" creationId="{BBC99294-1186-C18D-EEAC-C66D0BD9748D}"/>
          </ac:inkMkLst>
        </pc:inkChg>
        <pc:inkChg chg="add de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95" creationId="{5FF2696F-44BC-A84B-97D7-E5D9EA08ACD1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96" creationId="{8D1A43B2-A496-B04B-F03D-0B39B49434B1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297" creationId="{C64090A1-CBB6-4394-C79D-C00AE9E685BF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00" creationId="{4CCEE92A-AEDE-7AC6-214F-3AD843780B4A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01" creationId="{EA862EAB-6F9E-CEC3-5387-3A5658F76EB2}"/>
          </ac:inkMkLst>
        </pc:inkChg>
        <pc:inkChg chg="add del mod topLvl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02" creationId="{F2EA32FC-188F-EC9D-6AD9-069BBC2FA86F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03" creationId="{B07427E9-1284-3E4A-66A8-DA562B7C3A9A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04" creationId="{0B8A994A-EA4B-D591-D868-68B266528EF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05" creationId="{13B44FCC-FCD5-FE72-9A32-8263BD7CAC8C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06" creationId="{EA435AC5-44EE-93DF-7FDE-4F66C1C2498E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07" creationId="{A759BCF2-1924-26C9-69B0-A9219DD62942}"/>
          </ac:inkMkLst>
        </pc:inkChg>
        <pc:inkChg chg="add del mod topLvl">
          <ac:chgData name="Anh Kiet Ngac" userId="3ab85699901ad864" providerId="LiveId" clId="{402F4C80-0E66-42D8-8F0D-77F61330B9EC}" dt="2024-05-31T04:10:39.378" v="1306" actId="478"/>
          <ac:inkMkLst>
            <pc:docMk/>
            <pc:sldMk cId="993116426" sldId="268"/>
            <ac:inkMk id="309" creationId="{9A93124D-EF5B-5DE0-A591-1FF426A3A229}"/>
          </ac:inkMkLst>
        </pc:inkChg>
        <pc:inkChg chg="add del mod topLvl">
          <ac:chgData name="Anh Kiet Ngac" userId="3ab85699901ad864" providerId="LiveId" clId="{402F4C80-0E66-42D8-8F0D-77F61330B9EC}" dt="2024-05-31T04:10:39.378" v="1306" actId="478"/>
          <ac:inkMkLst>
            <pc:docMk/>
            <pc:sldMk cId="993116426" sldId="268"/>
            <ac:inkMk id="310" creationId="{A5A9F528-BD23-AE34-8847-9CF0317D109A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11" creationId="{E83C4B13-EFC6-7FB4-66F1-DB9699E98A33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12" creationId="{33B4BDCE-F417-549A-7F5F-8D8D2818A868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13" creationId="{24E2E12A-D02C-0E4C-554B-4E511CFF23C9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15" creationId="{97960A09-7D02-DE3F-0463-504F17643420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16" creationId="{1E8B9E6B-1B5C-58E6-A05E-A05DE89C0FB5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17" creationId="{0A4EF1F9-CEE6-7489-185C-5173AAC6B15C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18" creationId="{19F6CC85-2603-8A9D-E0F6-E88F9484EC53}"/>
          </ac:inkMkLst>
        </pc:inkChg>
        <pc:inkChg chg="add del mod">
          <ac:chgData name="Anh Kiet Ngac" userId="3ab85699901ad864" providerId="LiveId" clId="{402F4C80-0E66-42D8-8F0D-77F61330B9EC}" dt="2024-05-31T04:10:38.509" v="1305" actId="478"/>
          <ac:inkMkLst>
            <pc:docMk/>
            <pc:sldMk cId="993116426" sldId="268"/>
            <ac:inkMk id="319" creationId="{1E6D1AF4-30E9-EEC2-4389-7F24B6C0609D}"/>
          </ac:inkMkLst>
        </pc:inkChg>
        <pc:inkChg chg="add mod">
          <ac:chgData name="Anh Kiet Ngac" userId="3ab85699901ad864" providerId="LiveId" clId="{402F4C80-0E66-42D8-8F0D-77F61330B9EC}" dt="2024-05-31T04:10:54.182" v="1319"/>
          <ac:inkMkLst>
            <pc:docMk/>
            <pc:sldMk cId="993116426" sldId="268"/>
            <ac:inkMk id="325" creationId="{4D49A4CE-59A8-EA78-C508-1FDC27FFE1CC}"/>
          </ac:inkMkLst>
        </pc:inkChg>
        <pc:inkChg chg="add mod">
          <ac:chgData name="Anh Kiet Ngac" userId="3ab85699901ad864" providerId="LiveId" clId="{402F4C80-0E66-42D8-8F0D-77F61330B9EC}" dt="2024-05-31T04:10:54.182" v="1319"/>
          <ac:inkMkLst>
            <pc:docMk/>
            <pc:sldMk cId="993116426" sldId="268"/>
            <ac:inkMk id="326" creationId="{C958AD62-294A-2C82-400F-7720F9B15DDF}"/>
          </ac:inkMkLst>
        </pc:inkChg>
        <pc:inkChg chg="add mod">
          <ac:chgData name="Anh Kiet Ngac" userId="3ab85699901ad864" providerId="LiveId" clId="{402F4C80-0E66-42D8-8F0D-77F61330B9EC}" dt="2024-05-31T04:10:54.182" v="1319"/>
          <ac:inkMkLst>
            <pc:docMk/>
            <pc:sldMk cId="993116426" sldId="268"/>
            <ac:inkMk id="327" creationId="{52D7F527-D39E-7188-DC3C-81CB9C6EE480}"/>
          </ac:inkMkLst>
        </pc:inkChg>
        <pc:inkChg chg="add mod">
          <ac:chgData name="Anh Kiet Ngac" userId="3ab85699901ad864" providerId="LiveId" clId="{402F4C80-0E66-42D8-8F0D-77F61330B9EC}" dt="2024-05-31T04:10:54.182" v="1319"/>
          <ac:inkMkLst>
            <pc:docMk/>
            <pc:sldMk cId="993116426" sldId="268"/>
            <ac:inkMk id="328" creationId="{E6D84E17-3B34-AD9E-5D12-2764F847CE6F}"/>
          </ac:inkMkLst>
        </pc:inkChg>
        <pc:inkChg chg="add mod">
          <ac:chgData name="Anh Kiet Ngac" userId="3ab85699901ad864" providerId="LiveId" clId="{402F4C80-0E66-42D8-8F0D-77F61330B9EC}" dt="2024-05-31T04:10:54.182" v="1319"/>
          <ac:inkMkLst>
            <pc:docMk/>
            <pc:sldMk cId="993116426" sldId="268"/>
            <ac:inkMk id="329" creationId="{8E997D8A-A7B8-66D3-7D2D-0D28E79C4553}"/>
          </ac:inkMkLst>
        </pc:inkChg>
        <pc:inkChg chg="add mod">
          <ac:chgData name="Anh Kiet Ngac" userId="3ab85699901ad864" providerId="LiveId" clId="{402F4C80-0E66-42D8-8F0D-77F61330B9EC}" dt="2024-05-31T04:10:54.182" v="1319"/>
          <ac:inkMkLst>
            <pc:docMk/>
            <pc:sldMk cId="993116426" sldId="268"/>
            <ac:inkMk id="330" creationId="{3CEE6731-2928-C47C-0232-3322A749DAD1}"/>
          </ac:inkMkLst>
        </pc:inkChg>
        <pc:inkChg chg="add mod">
          <ac:chgData name="Anh Kiet Ngac" userId="3ab85699901ad864" providerId="LiveId" clId="{402F4C80-0E66-42D8-8F0D-77F61330B9EC}" dt="2024-05-31T04:10:54.182" v="1319"/>
          <ac:inkMkLst>
            <pc:docMk/>
            <pc:sldMk cId="993116426" sldId="268"/>
            <ac:inkMk id="332" creationId="{551DC0AB-FE24-D631-D23B-8EC3FB86AD26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34" creationId="{01E6728F-4243-B797-8AE1-1FA6F3660EAA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35" creationId="{4DBACBE6-86BD-9BDA-E5E6-BD7C77678810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36" creationId="{67BDB1DA-4A24-C7C0-F939-9B74CFA180C8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37" creationId="{7365FB22-307A-FDE3-67C4-3EDC502BD944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38" creationId="{D1461D1B-3DCF-30A9-FE98-CEEE077266D1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39" creationId="{8BB0094B-A469-C852-8E56-A6613F6795EE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40" creationId="{2D14676E-B5D5-976E-DBA4-BC83D5BA313A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41" creationId="{F0571134-3C6F-8EEC-4200-BDB09F2C1FA7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42" creationId="{967F2085-1D4D-6864-03F5-7B267EB6BBBD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43" creationId="{AB28BC42-F89B-6228-7F9F-97A593C8A101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44" creationId="{646C5B81-1D4B-0F2A-5C97-DD8B2634F619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45" creationId="{DFF006E3-F037-205C-E44C-DB238AF992FA}"/>
          </ac:inkMkLst>
        </pc:inkChg>
        <pc:inkChg chg="add mod">
          <ac:chgData name="Anh Kiet Ngac" userId="3ab85699901ad864" providerId="LiveId" clId="{402F4C80-0E66-42D8-8F0D-77F61330B9EC}" dt="2024-05-31T04:11:01.173" v="1333"/>
          <ac:inkMkLst>
            <pc:docMk/>
            <pc:sldMk cId="993116426" sldId="268"/>
            <ac:inkMk id="346" creationId="{53A147EE-8ECF-9E15-7D43-8776BDF1FB2E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49" creationId="{3EAB5035-AE55-A80C-27A6-1473AF44F7CA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50" creationId="{A767CC0B-1333-F7B9-6F33-08012C163BBC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51" creationId="{9C800673-6249-449A-C8BC-B2AF4D4B8AF1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53" creationId="{FBC25F37-BE49-16AB-C93E-580E999E8FB9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54" creationId="{D927435F-4E64-6AAE-4879-4D30BAB41E66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55" creationId="{34631CA5-D984-0673-05FA-96B05297846D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57" creationId="{10FDB650-2EA6-951F-4A4E-53AF098E4F0E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58" creationId="{6E5858F1-EF96-69C5-BF0E-00542B2478E7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59" creationId="{0F5AFEC7-5CA7-E72C-10F3-D7F2A9F0EC60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60" creationId="{2F45F79A-FC66-E728-50B0-67888A6D30D7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61" creationId="{75B45ED5-8E08-1404-F0F8-46918DF8FF4E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62" creationId="{00E168F0-2015-30EF-9AD7-B2E6C368C753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63" creationId="{D8D516A6-F05C-B21F-A32D-0CDDFB2C9726}"/>
          </ac:inkMkLst>
        </pc:inkChg>
        <pc:inkChg chg="add mod">
          <ac:chgData name="Anh Kiet Ngac" userId="3ab85699901ad864" providerId="LiveId" clId="{402F4C80-0E66-42D8-8F0D-77F61330B9EC}" dt="2024-05-31T04:11:09.951" v="1350"/>
          <ac:inkMkLst>
            <pc:docMk/>
            <pc:sldMk cId="993116426" sldId="268"/>
            <ac:inkMk id="364" creationId="{B5059361-5B1D-9EED-B587-0C1D21A2C9B7}"/>
          </ac:inkMkLst>
        </pc:inkChg>
        <pc:inkChg chg="add del mod">
          <ac:chgData name="Anh Kiet Ngac" userId="3ab85699901ad864" providerId="LiveId" clId="{402F4C80-0E66-42D8-8F0D-77F61330B9EC}" dt="2024-05-31T04:14:39.865" v="1656"/>
          <ac:inkMkLst>
            <pc:docMk/>
            <pc:sldMk cId="993116426" sldId="268"/>
            <ac:inkMk id="366" creationId="{CC833650-01E1-8C1F-D95B-0C68394B550A}"/>
          </ac:inkMkLst>
        </pc:inkChg>
        <pc:inkChg chg="add mod">
          <ac:chgData name="Anh Kiet Ngac" userId="3ab85699901ad864" providerId="LiveId" clId="{402F4C80-0E66-42D8-8F0D-77F61330B9EC}" dt="2024-05-31T04:14:39.866" v="1660"/>
          <ac:inkMkLst>
            <pc:docMk/>
            <pc:sldMk cId="993116426" sldId="268"/>
            <ac:inkMk id="367" creationId="{E04945EE-ACE0-19CE-0327-5E0823800AB9}"/>
          </ac:inkMkLst>
        </pc:inkChg>
        <pc:inkChg chg="add del mod">
          <ac:chgData name="Anh Kiet Ngac" userId="3ab85699901ad864" providerId="LiveId" clId="{402F4C80-0E66-42D8-8F0D-77F61330B9EC}" dt="2024-05-31T04:14:39.866" v="1658"/>
          <ac:inkMkLst>
            <pc:docMk/>
            <pc:sldMk cId="993116426" sldId="268"/>
            <ac:inkMk id="369" creationId="{940EBA37-7163-9B62-23FA-9422B2F1CC2F}"/>
          </ac:inkMkLst>
        </pc:inkChg>
        <pc:inkChg chg="add del mod">
          <ac:chgData name="Anh Kiet Ngac" userId="3ab85699901ad864" providerId="LiveId" clId="{402F4C80-0E66-42D8-8F0D-77F61330B9EC}" dt="2024-05-31T04:14:39.866" v="1660"/>
          <ac:inkMkLst>
            <pc:docMk/>
            <pc:sldMk cId="993116426" sldId="268"/>
            <ac:inkMk id="370" creationId="{A72B8809-E3B0-A1AD-2A98-FF5B65774683}"/>
          </ac:inkMkLst>
        </pc:inkChg>
        <pc:inkChg chg="add del mod">
          <ac:chgData name="Anh Kiet Ngac" userId="3ab85699901ad864" providerId="LiveId" clId="{402F4C80-0E66-42D8-8F0D-77F61330B9EC}" dt="2024-05-31T04:14:39.865" v="1655"/>
          <ac:inkMkLst>
            <pc:docMk/>
            <pc:sldMk cId="993116426" sldId="268"/>
            <ac:inkMk id="372" creationId="{DF032A9F-E8EA-D76D-B793-D4CCADDADCBB}"/>
          </ac:inkMkLst>
        </pc:inkChg>
        <pc:inkChg chg="add del mod">
          <ac:chgData name="Anh Kiet Ngac" userId="3ab85699901ad864" providerId="LiveId" clId="{402F4C80-0E66-42D8-8F0D-77F61330B9EC}" dt="2024-05-31T04:14:39.866" v="1659"/>
          <ac:inkMkLst>
            <pc:docMk/>
            <pc:sldMk cId="993116426" sldId="268"/>
            <ac:inkMk id="374" creationId="{5858A06B-8E6C-4A52-5479-32C403C6FD67}"/>
          </ac:inkMkLst>
        </pc:inkChg>
        <pc:inkChg chg="add del mod">
          <ac:chgData name="Anh Kiet Ngac" userId="3ab85699901ad864" providerId="LiveId" clId="{402F4C80-0E66-42D8-8F0D-77F61330B9EC}" dt="2024-05-31T04:14:39.866" v="1657"/>
          <ac:inkMkLst>
            <pc:docMk/>
            <pc:sldMk cId="993116426" sldId="268"/>
            <ac:inkMk id="375" creationId="{362397B8-235E-E30D-FE52-E0ADD0CF1B64}"/>
          </ac:inkMkLst>
        </pc:inkChg>
        <pc:inkChg chg="add mod">
          <ac:chgData name="Anh Kiet Ngac" userId="3ab85699901ad864" providerId="LiveId" clId="{402F4C80-0E66-42D8-8F0D-77F61330B9EC}" dt="2024-05-31T04:14:39.866" v="1660"/>
          <ac:inkMkLst>
            <pc:docMk/>
            <pc:sldMk cId="993116426" sldId="268"/>
            <ac:inkMk id="377" creationId="{C60FAAA2-3715-1473-FE79-220065D8D282}"/>
          </ac:inkMkLst>
        </pc:inkChg>
        <pc:inkChg chg="add mod">
          <ac:chgData name="Anh Kiet Ngac" userId="3ab85699901ad864" providerId="LiveId" clId="{402F4C80-0E66-42D8-8F0D-77F61330B9EC}" dt="2024-05-31T04:11:25.254" v="1367"/>
          <ac:inkMkLst>
            <pc:docMk/>
            <pc:sldMk cId="993116426" sldId="268"/>
            <ac:inkMk id="379" creationId="{F6E3C19B-E5D3-D324-1A38-BC8278A694BC}"/>
          </ac:inkMkLst>
        </pc:inkChg>
        <pc:inkChg chg="add mod">
          <ac:chgData name="Anh Kiet Ngac" userId="3ab85699901ad864" providerId="LiveId" clId="{402F4C80-0E66-42D8-8F0D-77F61330B9EC}" dt="2024-05-31T04:11:25.254" v="1367"/>
          <ac:inkMkLst>
            <pc:docMk/>
            <pc:sldMk cId="993116426" sldId="268"/>
            <ac:inkMk id="380" creationId="{2229680E-4A2E-562F-1797-9156B45CF41E}"/>
          </ac:inkMkLst>
        </pc:inkChg>
        <pc:inkChg chg="add mod">
          <ac:chgData name="Anh Kiet Ngac" userId="3ab85699901ad864" providerId="LiveId" clId="{402F4C80-0E66-42D8-8F0D-77F61330B9EC}" dt="2024-05-31T04:11:25.254" v="1367"/>
          <ac:inkMkLst>
            <pc:docMk/>
            <pc:sldMk cId="993116426" sldId="268"/>
            <ac:inkMk id="381" creationId="{E186C446-54D4-B83F-05A6-B7005283C47B}"/>
          </ac:inkMkLst>
        </pc:inkChg>
        <pc:inkChg chg="add mod">
          <ac:chgData name="Anh Kiet Ngac" userId="3ab85699901ad864" providerId="LiveId" clId="{402F4C80-0E66-42D8-8F0D-77F61330B9EC}" dt="2024-05-31T04:11:27.869" v="1372"/>
          <ac:inkMkLst>
            <pc:docMk/>
            <pc:sldMk cId="993116426" sldId="268"/>
            <ac:inkMk id="383" creationId="{98A96F04-ACBB-EE90-A5FC-6A0E1F78E206}"/>
          </ac:inkMkLst>
        </pc:inkChg>
        <pc:inkChg chg="add mod">
          <ac:chgData name="Anh Kiet Ngac" userId="3ab85699901ad864" providerId="LiveId" clId="{402F4C80-0E66-42D8-8F0D-77F61330B9EC}" dt="2024-05-31T04:11:27.869" v="1372"/>
          <ac:inkMkLst>
            <pc:docMk/>
            <pc:sldMk cId="993116426" sldId="268"/>
            <ac:inkMk id="384" creationId="{14DD811F-9ADC-2357-B32A-F912373461EB}"/>
          </ac:inkMkLst>
        </pc:inkChg>
        <pc:inkChg chg="add">
          <ac:chgData name="Anh Kiet Ngac" userId="3ab85699901ad864" providerId="LiveId" clId="{402F4C80-0E66-42D8-8F0D-77F61330B9EC}" dt="2024-05-31T04:11:26.953" v="1370" actId="9405"/>
          <ac:inkMkLst>
            <pc:docMk/>
            <pc:sldMk cId="993116426" sldId="268"/>
            <ac:inkMk id="385" creationId="{983A49C6-AB0D-9AE7-B043-4EA125ECE875}"/>
          </ac:inkMkLst>
        </pc:inkChg>
        <pc:inkChg chg="add">
          <ac:chgData name="Anh Kiet Ngac" userId="3ab85699901ad864" providerId="LiveId" clId="{402F4C80-0E66-42D8-8F0D-77F61330B9EC}" dt="2024-05-31T04:11:27.301" v="1371" actId="9405"/>
          <ac:inkMkLst>
            <pc:docMk/>
            <pc:sldMk cId="993116426" sldId="268"/>
            <ac:inkMk id="386" creationId="{279E6127-DF6D-9804-A4B2-D96531F895A0}"/>
          </ac:inkMkLst>
        </pc:inkChg>
        <pc:inkChg chg="add">
          <ac:chgData name="Anh Kiet Ngac" userId="3ab85699901ad864" providerId="LiveId" clId="{402F4C80-0E66-42D8-8F0D-77F61330B9EC}" dt="2024-05-31T04:11:29.911" v="1373" actId="9405"/>
          <ac:inkMkLst>
            <pc:docMk/>
            <pc:sldMk cId="993116426" sldId="268"/>
            <ac:inkMk id="388" creationId="{4D0ABF65-5747-B485-69BA-0E419D01450F}"/>
          </ac:inkMkLst>
        </pc:inkChg>
        <pc:inkChg chg="add">
          <ac:chgData name="Anh Kiet Ngac" userId="3ab85699901ad864" providerId="LiveId" clId="{402F4C80-0E66-42D8-8F0D-77F61330B9EC}" dt="2024-05-31T04:11:30.280" v="1374" actId="9405"/>
          <ac:inkMkLst>
            <pc:docMk/>
            <pc:sldMk cId="993116426" sldId="268"/>
            <ac:inkMk id="389" creationId="{803B8D98-4EEF-E72F-E304-A9679ADF18A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0" creationId="{069C2A19-914A-9DB8-7BE1-FC20FA2CA7BA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1" creationId="{6C02E9D9-3D0C-5042-1D64-F1F803167526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2" creationId="{42485EAD-E7C6-2F21-907F-F2F49DEAA1FA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4" creationId="{87BB0703-7146-BD3B-FE46-60D15159701B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5" creationId="{0B29A5CA-86F2-20C4-8706-2532733C6C78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6" creationId="{A3B78AC0-02D1-6E6E-4BC1-410FE102361E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7" creationId="{855F3F6E-389C-570D-33D0-700D3070B372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8" creationId="{77C0A831-A768-92DB-F712-16A4041EBAAC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399" creationId="{648A9003-A5AE-D184-4CA4-A67AA090716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0" creationId="{1311DC92-C20B-712F-9D62-8455AB4BFE47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2" creationId="{99D0C7FA-5EE0-E9AE-0ABB-8EDD2578817F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3" creationId="{CBF7AB56-1B93-354D-B2A8-AE478AE96592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4" creationId="{FD310BDD-AF35-4E8E-087C-EFA8C7C3162D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5" creationId="{7FAA6D04-B194-D81E-7503-45F153D138BE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6" creationId="{C0A4B32F-1A44-EDA6-5BF1-14F06EC3B69F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7" creationId="{5B875533-CAFB-5DD1-566C-FD236CB3DA5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8" creationId="{F0E2130A-EF98-33FF-D33D-F49A3BF4463F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09" creationId="{5197C62F-DA44-048C-0923-3284F52600D4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10" creationId="{7BF894BA-B45C-DB8C-376F-2101633A9DA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11" creationId="{C74B5FCA-5803-DF4A-EEC3-3EFA9C0A7E2B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12" creationId="{1CC748B4-CBFA-827F-70B2-97175178A47C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16" creationId="{5DB32291-7A94-FE71-BD1D-67B8974FBE15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17" creationId="{0BB2D707-FDE6-69CA-74FE-C8ACF162DBB5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18" creationId="{098436CA-9EC0-EB4A-B295-7BB1122703AE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19" creationId="{0092DA7C-BFC0-A793-E00A-30139DE34DF4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20" creationId="{611200E8-50C4-CBC4-0C52-685FD5592B68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21" creationId="{B4C51DF8-4662-B380-03F4-9AD609B3A5C0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23" creationId="{3AAA22C6-292F-F368-B83C-F761616EBA7A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24" creationId="{451C01A8-B6D5-9B67-7F35-FD72C55BE23B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26" creationId="{8486AF19-20D8-5E8A-FEB8-B72F842DF5DA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27" creationId="{AB9D69EE-D066-EDD6-AEFE-5B324C7109CA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29" creationId="{EF2EBB67-D1CA-75A7-0F9D-B7FC09EDD922}"/>
          </ac:inkMkLst>
        </pc:inkChg>
        <pc:inkChg chg="add mod">
          <ac:chgData name="Anh Kiet Ngac" userId="3ab85699901ad864" providerId="LiveId" clId="{402F4C80-0E66-42D8-8F0D-77F61330B9EC}" dt="2024-05-31T04:11:57.533" v="1420"/>
          <ac:inkMkLst>
            <pc:docMk/>
            <pc:sldMk cId="993116426" sldId="268"/>
            <ac:inkMk id="430" creationId="{4256E1BB-7843-F22A-D2A7-CF5CC84E4990}"/>
          </ac:inkMkLst>
        </pc:inkChg>
        <pc:inkChg chg="add mod">
          <ac:chgData name="Anh Kiet Ngac" userId="3ab85699901ad864" providerId="LiveId" clId="{402F4C80-0E66-42D8-8F0D-77F61330B9EC}" dt="2024-05-31T04:11:57.533" v="1420"/>
          <ac:inkMkLst>
            <pc:docMk/>
            <pc:sldMk cId="993116426" sldId="268"/>
            <ac:inkMk id="431" creationId="{0F0BDEAA-4009-4247-6310-2CB6002D705F}"/>
          </ac:inkMkLst>
        </pc:inkChg>
        <pc:inkChg chg="add mod">
          <ac:chgData name="Anh Kiet Ngac" userId="3ab85699901ad864" providerId="LiveId" clId="{402F4C80-0E66-42D8-8F0D-77F61330B9EC}" dt="2024-05-31T04:11:57.533" v="1420"/>
          <ac:inkMkLst>
            <pc:docMk/>
            <pc:sldMk cId="993116426" sldId="268"/>
            <ac:inkMk id="432" creationId="{E49A8F7E-B0C3-F2F6-C541-3ED1A1624A58}"/>
          </ac:inkMkLst>
        </pc:inkChg>
        <pc:inkChg chg="add">
          <ac:chgData name="Anh Kiet Ngac" userId="3ab85699901ad864" providerId="LiveId" clId="{402F4C80-0E66-42D8-8F0D-77F61330B9EC}" dt="2024-05-31T04:11:55.794" v="1416" actId="9405"/>
          <ac:inkMkLst>
            <pc:docMk/>
            <pc:sldMk cId="993116426" sldId="268"/>
            <ac:inkMk id="433" creationId="{18784619-EA41-728E-ADF6-B278770E9ADB}"/>
          </ac:inkMkLst>
        </pc:inkChg>
        <pc:inkChg chg="add mod">
          <ac:chgData name="Anh Kiet Ngac" userId="3ab85699901ad864" providerId="LiveId" clId="{402F4C80-0E66-42D8-8F0D-77F61330B9EC}" dt="2024-05-31T04:12:01.608" v="1426"/>
          <ac:inkMkLst>
            <pc:docMk/>
            <pc:sldMk cId="993116426" sldId="268"/>
            <ac:inkMk id="434" creationId="{6311E4D4-6CCE-FED5-2DE3-CD57EF403121}"/>
          </ac:inkMkLst>
        </pc:inkChg>
        <pc:inkChg chg="add mod">
          <ac:chgData name="Anh Kiet Ngac" userId="3ab85699901ad864" providerId="LiveId" clId="{402F4C80-0E66-42D8-8F0D-77F61330B9EC}" dt="2024-05-31T04:12:01.608" v="1426"/>
          <ac:inkMkLst>
            <pc:docMk/>
            <pc:sldMk cId="993116426" sldId="268"/>
            <ac:inkMk id="435" creationId="{5757AF7A-2CE2-3876-DC3A-A699D6B70143}"/>
          </ac:inkMkLst>
        </pc:inkChg>
        <pc:inkChg chg="add mod">
          <ac:chgData name="Anh Kiet Ngac" userId="3ab85699901ad864" providerId="LiveId" clId="{402F4C80-0E66-42D8-8F0D-77F61330B9EC}" dt="2024-05-31T04:12:01.608" v="1426"/>
          <ac:inkMkLst>
            <pc:docMk/>
            <pc:sldMk cId="993116426" sldId="268"/>
            <ac:inkMk id="436" creationId="{2A273637-98E1-C1AA-E353-212715F3EF03}"/>
          </ac:inkMkLst>
        </pc:inkChg>
        <pc:inkChg chg="add mod">
          <ac:chgData name="Anh Kiet Ngac" userId="3ab85699901ad864" providerId="LiveId" clId="{402F4C80-0E66-42D8-8F0D-77F61330B9EC}" dt="2024-05-31T04:12:01.608" v="1426"/>
          <ac:inkMkLst>
            <pc:docMk/>
            <pc:sldMk cId="993116426" sldId="268"/>
            <ac:inkMk id="439" creationId="{8FD395DB-6A95-7FEA-8D02-B3A116928467}"/>
          </ac:inkMkLst>
        </pc:inkChg>
        <pc:inkChg chg="add mod">
          <ac:chgData name="Anh Kiet Ngac" userId="3ab85699901ad864" providerId="LiveId" clId="{402F4C80-0E66-42D8-8F0D-77F61330B9EC}" dt="2024-05-31T04:12:01.608" v="1426"/>
          <ac:inkMkLst>
            <pc:docMk/>
            <pc:sldMk cId="993116426" sldId="268"/>
            <ac:inkMk id="440" creationId="{8A47E858-926E-4539-24B9-F394629C5AC5}"/>
          </ac:inkMkLst>
        </pc:inkChg>
        <pc:inkChg chg="add mod">
          <ac:chgData name="Anh Kiet Ngac" userId="3ab85699901ad864" providerId="LiveId" clId="{402F4C80-0E66-42D8-8F0D-77F61330B9EC}" dt="2024-05-31T04:12:01.608" v="1426"/>
          <ac:inkMkLst>
            <pc:docMk/>
            <pc:sldMk cId="993116426" sldId="268"/>
            <ac:inkMk id="441" creationId="{54C38B1D-2293-F97E-2C3D-8864E1DFA570}"/>
          </ac:inkMkLst>
        </pc:inkChg>
        <pc:inkChg chg="add mod">
          <ac:chgData name="Anh Kiet Ngac" userId="3ab85699901ad864" providerId="LiveId" clId="{402F4C80-0E66-42D8-8F0D-77F61330B9EC}" dt="2024-05-31T04:12:01.608" v="1426"/>
          <ac:inkMkLst>
            <pc:docMk/>
            <pc:sldMk cId="993116426" sldId="268"/>
            <ac:inkMk id="442" creationId="{2711BEC7-41E5-270B-093C-55EE7167C7FC}"/>
          </ac:inkMkLst>
        </pc:inkChg>
        <pc:inkChg chg="add">
          <ac:chgData name="Anh Kiet Ngac" userId="3ab85699901ad864" providerId="LiveId" clId="{402F4C80-0E66-42D8-8F0D-77F61330B9EC}" dt="2024-05-31T04:12:00.701" v="1425" actId="9405"/>
          <ac:inkMkLst>
            <pc:docMk/>
            <pc:sldMk cId="993116426" sldId="268"/>
            <ac:inkMk id="443" creationId="{60B7778C-99CE-2C0F-0592-2309685A587B}"/>
          </ac:inkMkLst>
        </pc:inkChg>
        <pc:inkChg chg="add">
          <ac:chgData name="Anh Kiet Ngac" userId="3ab85699901ad864" providerId="LiveId" clId="{402F4C80-0E66-42D8-8F0D-77F61330B9EC}" dt="2024-05-31T04:12:10.544" v="1427" actId="9405"/>
          <ac:inkMkLst>
            <pc:docMk/>
            <pc:sldMk cId="993116426" sldId="268"/>
            <ac:inkMk id="445" creationId="{69DEF72B-CBA4-3DEF-1321-A69DF431E44F}"/>
          </ac:inkMkLst>
        </pc:inkChg>
        <pc:inkChg chg="add mod">
          <ac:chgData name="Anh Kiet Ngac" userId="3ab85699901ad864" providerId="LiveId" clId="{402F4C80-0E66-42D8-8F0D-77F61330B9EC}" dt="2024-05-31T04:12:13" v="1433"/>
          <ac:inkMkLst>
            <pc:docMk/>
            <pc:sldMk cId="993116426" sldId="268"/>
            <ac:inkMk id="446" creationId="{8D5441E6-FE88-E524-BDE2-F991C42BB93E}"/>
          </ac:inkMkLst>
        </pc:inkChg>
        <pc:inkChg chg="add mod">
          <ac:chgData name="Anh Kiet Ngac" userId="3ab85699901ad864" providerId="LiveId" clId="{402F4C80-0E66-42D8-8F0D-77F61330B9EC}" dt="2024-05-31T04:12:13" v="1433"/>
          <ac:inkMkLst>
            <pc:docMk/>
            <pc:sldMk cId="993116426" sldId="268"/>
            <ac:inkMk id="447" creationId="{D4603AB2-7A28-3471-8BA3-C22790C8C5CB}"/>
          </ac:inkMkLst>
        </pc:inkChg>
        <pc:inkChg chg="add mod">
          <ac:chgData name="Anh Kiet Ngac" userId="3ab85699901ad864" providerId="LiveId" clId="{402F4C80-0E66-42D8-8F0D-77F61330B9EC}" dt="2024-05-31T04:12:13" v="1433"/>
          <ac:inkMkLst>
            <pc:docMk/>
            <pc:sldMk cId="993116426" sldId="268"/>
            <ac:inkMk id="448" creationId="{547751FB-E3C1-5C14-10CE-E7A4AF063CC7}"/>
          </ac:inkMkLst>
        </pc:inkChg>
        <pc:inkChg chg="add mod">
          <ac:chgData name="Anh Kiet Ngac" userId="3ab85699901ad864" providerId="LiveId" clId="{402F4C80-0E66-42D8-8F0D-77F61330B9EC}" dt="2024-05-31T04:12:13" v="1433"/>
          <ac:inkMkLst>
            <pc:docMk/>
            <pc:sldMk cId="993116426" sldId="268"/>
            <ac:inkMk id="449" creationId="{9C9ECD55-EADA-A335-8839-40898B90A45F}"/>
          </ac:inkMkLst>
        </pc:inkChg>
        <pc:inkChg chg="add mod">
          <ac:chgData name="Anh Kiet Ngac" userId="3ab85699901ad864" providerId="LiveId" clId="{402F4C80-0E66-42D8-8F0D-77F61330B9EC}" dt="2024-05-31T04:12:13" v="1433"/>
          <ac:inkMkLst>
            <pc:docMk/>
            <pc:sldMk cId="993116426" sldId="268"/>
            <ac:inkMk id="450" creationId="{4C99EF81-C1E8-987C-D123-8B16C6ECB559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52" creationId="{5AAE5F33-778A-433C-69FD-D8955161E18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53" creationId="{4FC45522-EBFA-D780-00C6-A4658042C3E8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54" creationId="{8F88D38A-0EDA-B02F-2282-CC538C074B0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55" creationId="{A0A39F6B-4578-DABD-8026-70800A4AFC4B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56" creationId="{F6B90CDC-E361-B1C8-9B16-F4C9D282B3E4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57" creationId="{C633705E-A84A-E57A-4B6E-72AD45E06B6F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58" creationId="{7AC10A97-7760-F595-124D-2F185CA08AA2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59" creationId="{D2BA515B-65D1-5146-C6B9-D7F3D0EB0165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0" creationId="{4E1B59C9-2CF4-D942-3E30-77F7FCBCDCB2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1" creationId="{A6D9FD93-F037-D3E5-3F2A-A1CA49B58C36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2" creationId="{F487DE34-0F41-61E8-30DD-7FFB64AFAC8A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3" creationId="{1AF54E39-A2DD-48D5-5B56-E8C20E9ABCD8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4" creationId="{B5F7957B-BEAF-093E-89C8-2198948B51FA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5" creationId="{06E1A862-8D06-B873-7522-81697906E74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6" creationId="{F7AA031A-FDBE-AB58-A842-85D12E40AE7A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7" creationId="{5A5298A8-25A4-F095-82D3-A04B4AC20F9D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8" creationId="{57ED58C2-15E0-1DF5-177D-DD555E920B24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69" creationId="{323AD60F-77B9-646E-C2D8-DDC057C248D2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0" creationId="{11F18FD6-32A4-CE1A-8173-241F95195A9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1" creationId="{D0E9383D-910C-D8F3-1916-D6699F2E54FC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2" creationId="{77846E9C-640C-BC30-126B-1A6A998A4D3B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3" creationId="{F2536A1D-6333-8949-49AB-F8F58730FDF3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4" creationId="{1733C924-6583-205D-3CC7-E3D6DD81A76F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5" creationId="{8BEC4F13-0A14-81BD-D398-5984E113FD4F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6" creationId="{B8D59EBA-19C4-1838-1F90-27CF999AD884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7" creationId="{1F76E965-30C9-B810-FCE9-CF24F2C41686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8" creationId="{F88A6AA9-1FDA-532C-D351-88280BB8BEF6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79" creationId="{9B58D125-4B64-6909-0868-1ED2BBBFB080}"/>
          </ac:inkMkLst>
        </pc:inkChg>
        <pc:inkChg chg="add mod">
          <ac:chgData name="Anh Kiet Ngac" userId="3ab85699901ad864" providerId="LiveId" clId="{402F4C80-0E66-42D8-8F0D-77F61330B9EC}" dt="2024-05-31T04:12:24.409" v="1463"/>
          <ac:inkMkLst>
            <pc:docMk/>
            <pc:sldMk cId="993116426" sldId="268"/>
            <ac:inkMk id="480" creationId="{2E96F90B-95F1-88B0-4E5A-85425DAA3A1A}"/>
          </ac:inkMkLst>
        </pc:inkChg>
        <pc:inkChg chg="add mod">
          <ac:chgData name="Anh Kiet Ngac" userId="3ab85699901ad864" providerId="LiveId" clId="{402F4C80-0E66-42D8-8F0D-77F61330B9EC}" dt="2024-05-31T04:12:28.602" v="1473"/>
          <ac:inkMkLst>
            <pc:docMk/>
            <pc:sldMk cId="993116426" sldId="268"/>
            <ac:inkMk id="482" creationId="{BEE2BD7F-1EE5-0C89-DE5F-283613526F3E}"/>
          </ac:inkMkLst>
        </pc:inkChg>
        <pc:inkChg chg="add mod">
          <ac:chgData name="Anh Kiet Ngac" userId="3ab85699901ad864" providerId="LiveId" clId="{402F4C80-0E66-42D8-8F0D-77F61330B9EC}" dt="2024-05-31T04:12:28.602" v="1473"/>
          <ac:inkMkLst>
            <pc:docMk/>
            <pc:sldMk cId="993116426" sldId="268"/>
            <ac:inkMk id="483" creationId="{D279BFDD-7B30-DD79-47FD-CD2208D5560E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484" creationId="{1835B5A0-F404-AAD5-931C-5D1BFB65E800}"/>
          </ac:inkMkLst>
        </pc:inkChg>
        <pc:inkChg chg="add mod">
          <ac:chgData name="Anh Kiet Ngac" userId="3ab85699901ad864" providerId="LiveId" clId="{402F4C80-0E66-42D8-8F0D-77F61330B9EC}" dt="2024-05-31T04:12:28.602" v="1473"/>
          <ac:inkMkLst>
            <pc:docMk/>
            <pc:sldMk cId="993116426" sldId="268"/>
            <ac:inkMk id="485" creationId="{EAA85471-D1C6-9182-B2FE-3D2AC215759B}"/>
          </ac:inkMkLst>
        </pc:inkChg>
        <pc:inkChg chg="add mod">
          <ac:chgData name="Anh Kiet Ngac" userId="3ab85699901ad864" providerId="LiveId" clId="{402F4C80-0E66-42D8-8F0D-77F61330B9EC}" dt="2024-05-31T04:12:28.602" v="1473"/>
          <ac:inkMkLst>
            <pc:docMk/>
            <pc:sldMk cId="993116426" sldId="268"/>
            <ac:inkMk id="486" creationId="{834CA8AA-0E4E-6FB0-7FDD-DAAF5B624B39}"/>
          </ac:inkMkLst>
        </pc:inkChg>
        <pc:inkChg chg="add mod">
          <ac:chgData name="Anh Kiet Ngac" userId="3ab85699901ad864" providerId="LiveId" clId="{402F4C80-0E66-42D8-8F0D-77F61330B9EC}" dt="2024-05-31T04:12:28.602" v="1473"/>
          <ac:inkMkLst>
            <pc:docMk/>
            <pc:sldMk cId="993116426" sldId="268"/>
            <ac:inkMk id="487" creationId="{53F7B3A0-8A87-4BBB-DD4D-62A5EA2AA8B4}"/>
          </ac:inkMkLst>
        </pc:inkChg>
        <pc:inkChg chg="add mod">
          <ac:chgData name="Anh Kiet Ngac" userId="3ab85699901ad864" providerId="LiveId" clId="{402F4C80-0E66-42D8-8F0D-77F61330B9EC}" dt="2024-05-31T04:12:28.602" v="1473"/>
          <ac:inkMkLst>
            <pc:docMk/>
            <pc:sldMk cId="993116426" sldId="268"/>
            <ac:inkMk id="488" creationId="{FD89FCB6-49E4-D93F-25DE-C3B68C8FF337}"/>
          </ac:inkMkLst>
        </pc:inkChg>
        <pc:inkChg chg="add mod">
          <ac:chgData name="Anh Kiet Ngac" userId="3ab85699901ad864" providerId="LiveId" clId="{402F4C80-0E66-42D8-8F0D-77F61330B9EC}" dt="2024-05-31T04:12:28.602" v="1473"/>
          <ac:inkMkLst>
            <pc:docMk/>
            <pc:sldMk cId="993116426" sldId="268"/>
            <ac:inkMk id="489" creationId="{05D95C05-FCF1-2147-F019-E44F3E152183}"/>
          </ac:inkMkLst>
        </pc:inkChg>
        <pc:inkChg chg="add mod">
          <ac:chgData name="Anh Kiet Ngac" userId="3ab85699901ad864" providerId="LiveId" clId="{402F4C80-0E66-42D8-8F0D-77F61330B9EC}" dt="2024-05-31T04:12:28.602" v="1473"/>
          <ac:inkMkLst>
            <pc:docMk/>
            <pc:sldMk cId="993116426" sldId="268"/>
            <ac:inkMk id="490" creationId="{C803AA74-B7EA-2DDB-B5FA-D080C454F490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492" creationId="{7D7C3B55-DF6D-374D-34CF-8D1697E9B31F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493" creationId="{1BACEF12-0F5E-63DC-A6FA-DD8A072C72B8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494" creationId="{CC6FF5B2-F57B-23ED-4B59-06D5D2021B25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495" creationId="{A840989F-2D99-93D5-A953-5A1D84BCC6F3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496" creationId="{5E0B436A-5DBB-11D4-74D8-3E999E96423F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497" creationId="{C4EF2219-91B7-B03F-EEF5-9648EF6D3CF0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498" creationId="{C6C2BA6E-5320-6DBA-4134-B6720BD6247C}"/>
          </ac:inkMkLst>
        </pc:inkChg>
        <pc:inkChg chg="add mod">
          <ac:chgData name="Anh Kiet Ngac" userId="3ab85699901ad864" providerId="LiveId" clId="{402F4C80-0E66-42D8-8F0D-77F61330B9EC}" dt="2024-05-31T04:47:36.981" v="2141"/>
          <ac:inkMkLst>
            <pc:docMk/>
            <pc:sldMk cId="993116426" sldId="268"/>
            <ac:inkMk id="499" creationId="{91E63F83-410B-4126-02F6-A7586A8FD1E1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0" creationId="{1D30ADFB-89CF-D287-EE58-9FFAFF6EFB43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1" creationId="{6C393976-3A05-C652-6B2C-CE1242AAE021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2" creationId="{A1928B23-2C64-BFCE-086A-1165017847EE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3" creationId="{AE47D184-26F1-D800-5DD7-0E41417537DC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4" creationId="{C44BA055-80FE-1042-FFA7-36D1C6BE6303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5" creationId="{F50F9410-A406-A79D-60BE-786048A18FD6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6" creationId="{061280B2-262A-2EAC-EFAA-EDC1C672DE00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7" creationId="{787822EA-DE73-97DD-5C4A-A92225F0F051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8" creationId="{01199BCA-C562-3565-6B4F-D98D97D3CACB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09" creationId="{AE737503-ABF1-DC0C-0A52-2E394934F2E3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10" creationId="{AE6B5575-4F48-7EBC-C54C-C9D200F5D18F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11" creationId="{6D6970D3-1EE1-9FE6-920F-7ADD050361D7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12" creationId="{F328BA75-3333-8ECC-587E-5F94A146FC71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13" creationId="{2FBCB637-BDE6-CE7F-5898-3173B2115EE8}"/>
          </ac:inkMkLst>
        </pc:inkChg>
        <pc:inkChg chg="add mod">
          <ac:chgData name="Anh Kiet Ngac" userId="3ab85699901ad864" providerId="LiveId" clId="{402F4C80-0E66-42D8-8F0D-77F61330B9EC}" dt="2024-05-31T04:12:38.726" v="1496"/>
          <ac:inkMkLst>
            <pc:docMk/>
            <pc:sldMk cId="993116426" sldId="268"/>
            <ac:inkMk id="514" creationId="{E18010DB-1E81-B99D-2187-70B04FAE7C94}"/>
          </ac:inkMkLst>
        </pc:inkChg>
        <pc:inkChg chg="add mod topLvl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16" creationId="{C4C01853-3B2F-24D7-9893-49C6D1EDAC1C}"/>
          </ac:inkMkLst>
        </pc:inkChg>
        <pc:inkChg chg="add del mod topLvl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17" creationId="{3D74E363-967D-427B-CB62-68720E4F4736}"/>
          </ac:inkMkLst>
        </pc:inkChg>
        <pc:inkChg chg="add">
          <ac:chgData name="Anh Kiet Ngac" userId="3ab85699901ad864" providerId="LiveId" clId="{402F4C80-0E66-42D8-8F0D-77F61330B9EC}" dt="2024-05-31T04:12:55.402" v="1500" actId="9405"/>
          <ac:inkMkLst>
            <pc:docMk/>
            <pc:sldMk cId="993116426" sldId="268"/>
            <ac:inkMk id="519" creationId="{6FCF7C68-F03E-3B14-80C8-6FBAD71EC126}"/>
          </ac:inkMkLst>
        </pc:inkChg>
        <pc:inkChg chg="add mod">
          <ac:chgData name="Anh Kiet Ngac" userId="3ab85699901ad864" providerId="LiveId" clId="{402F4C80-0E66-42D8-8F0D-77F61330B9EC}" dt="2024-05-31T04:47:09.841" v="2104"/>
          <ac:inkMkLst>
            <pc:docMk/>
            <pc:sldMk cId="993116426" sldId="268"/>
            <ac:inkMk id="520" creationId="{3629BE4D-A442-42CE-1F2D-74FA8C8D47D5}"/>
          </ac:inkMkLst>
        </pc:inkChg>
        <pc:inkChg chg="add mod">
          <ac:chgData name="Anh Kiet Ngac" userId="3ab85699901ad864" providerId="LiveId" clId="{402F4C80-0E66-42D8-8F0D-77F61330B9EC}" dt="2024-05-31T04:47:09.841" v="2104"/>
          <ac:inkMkLst>
            <pc:docMk/>
            <pc:sldMk cId="993116426" sldId="268"/>
            <ac:inkMk id="521" creationId="{5F56BC64-CB8D-5B08-9F06-993286ACC8B0}"/>
          </ac:inkMkLst>
        </pc:inkChg>
        <pc:inkChg chg="add mod">
          <ac:chgData name="Anh Kiet Ngac" userId="3ab85699901ad864" providerId="LiveId" clId="{402F4C80-0E66-42D8-8F0D-77F61330B9EC}" dt="2024-05-31T04:47:09.841" v="2104"/>
          <ac:inkMkLst>
            <pc:docMk/>
            <pc:sldMk cId="993116426" sldId="268"/>
            <ac:inkMk id="522" creationId="{CD7E518B-D1CC-3ACD-89F5-059FE6C48C63}"/>
          </ac:inkMkLst>
        </pc:inkChg>
        <pc:inkChg chg="add del mod">
          <ac:chgData name="Anh Kiet Ngac" userId="3ab85699901ad864" providerId="LiveId" clId="{402F4C80-0E66-42D8-8F0D-77F61330B9EC}" dt="2024-05-31T04:47:07.301" v="2103"/>
          <ac:inkMkLst>
            <pc:docMk/>
            <pc:sldMk cId="993116426" sldId="268"/>
            <ac:inkMk id="523" creationId="{3F001BAF-AC99-30E7-A325-7FC759E42FA4}"/>
          </ac:inkMkLst>
        </pc:inkChg>
        <pc:inkChg chg="add mod">
          <ac:chgData name="Anh Kiet Ngac" userId="3ab85699901ad864" providerId="LiveId" clId="{402F4C80-0E66-42D8-8F0D-77F61330B9EC}" dt="2024-05-31T04:47:09.841" v="2104"/>
          <ac:inkMkLst>
            <pc:docMk/>
            <pc:sldMk cId="993116426" sldId="268"/>
            <ac:inkMk id="524" creationId="{CD6EDADC-CB81-F7F7-4AD4-32D8C08C3D34}"/>
          </ac:inkMkLst>
        </pc:inkChg>
        <pc:inkChg chg="add del mod">
          <ac:chgData name="Anh Kiet Ngac" userId="3ab85699901ad864" providerId="LiveId" clId="{402F4C80-0E66-42D8-8F0D-77F61330B9EC}" dt="2024-05-31T04:47:09.841" v="2104"/>
          <ac:inkMkLst>
            <pc:docMk/>
            <pc:sldMk cId="993116426" sldId="268"/>
            <ac:inkMk id="525" creationId="{970600B6-2E87-D960-13E1-295A11FEFB52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27" creationId="{BB09F0B7-C1A8-9540-1A60-52D04EFA2201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28" creationId="{DF1D728D-6810-AD25-C14B-FEEB8EE62340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29" creationId="{A167C761-86AE-1700-7E72-6C05D300BE8C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0" creationId="{FB74DDBF-C23A-6C96-7B88-0E6C6C4F7E14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1" creationId="{E7C529B5-B0C6-4943-673A-CB5B7BE6C9B5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2" creationId="{53D9D7E0-19C6-87EF-84E4-AD2BA33180A2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3" creationId="{67773C0E-EC52-319A-CEA7-EAC182B1A71D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4" creationId="{3EAD4FAA-2E4B-5BB9-3A45-E5D575361780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5" creationId="{8B6BB7EB-E17E-D2E5-A10F-FE7D376C7052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6" creationId="{17991556-0E6D-5161-736D-AA1445942BFF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7" creationId="{219D5434-0B29-A570-1FA4-31CC579B4FA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38" creationId="{72061571-70ED-EB8A-1E65-0C5383C88689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39" creationId="{2F667A85-FAA2-4B4F-731D-5E7B7FB28062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40" creationId="{AC39E846-E024-40EE-50FB-5F291D0F3FD0}"/>
          </ac:inkMkLst>
        </pc:inkChg>
        <pc:inkChg chg="add del mod">
          <ac:chgData name="Anh Kiet Ngac" userId="3ab85699901ad864" providerId="LiveId" clId="{402F4C80-0E66-42D8-8F0D-77F61330B9EC}" dt="2024-05-31T04:47:15.191" v="2107" actId="478"/>
          <ac:inkMkLst>
            <pc:docMk/>
            <pc:sldMk cId="993116426" sldId="268"/>
            <ac:inkMk id="541" creationId="{7B85F50A-5F19-7D78-D71E-7DD7FF485CF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42" creationId="{F21D6F8C-7646-417A-6B1B-D87651A98E8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43" creationId="{4A1EAD09-9E75-A068-499D-3753F47C8CB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44" creationId="{19579CF2-BAB3-D684-D51F-AC695AC8128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45" creationId="{FD462212-38B9-24DE-CC09-5E1F8605D55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46" creationId="{5566E851-F135-21EB-3A73-CFB99DC56308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47" creationId="{F456F078-6EF6-01BF-C6EA-CB472B8ABFF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48" creationId="{76C205F7-6B70-F14D-7D5A-55782C85B39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49" creationId="{22B6C0B7-3DEA-E01E-8156-C4A69649FD3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0" creationId="{1538DD02-363E-6A31-E3F1-528A21BF6F1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1" creationId="{EF06513B-7209-84C3-E93E-A0FCAA3CB8F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2" creationId="{EEFBA56F-F07A-FD1C-332E-FF0EF3D50E6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3" creationId="{493396B0-AC49-C755-952E-A26D0FF1FF7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4" creationId="{CBCC66CD-2959-94A5-5933-66C64A8808EC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5" creationId="{3B34DCA6-FEC9-0F1E-5D3F-54E9237F130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6" creationId="{5C9465B9-A57B-C1D3-1C1B-2B9E1F4C5668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7" creationId="{63B08C93-9FAE-AE24-F189-EE8A6215D18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8" creationId="{D50E007E-6AAE-B553-01CF-592CFF89B6E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59" creationId="{B1C5B826-C731-3534-9BCE-DF3172468BA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0" creationId="{E1DCA056-361C-B564-0327-071AEFC1AB71}"/>
          </ac:inkMkLst>
        </pc:inkChg>
        <pc:inkChg chg="add de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1" creationId="{1E2B7F5D-34A5-1CA9-9A17-2D84D18AA39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2" creationId="{A09D0FA6-F5AC-C2DC-C17A-64FB427AB8E0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3" creationId="{5531B50C-3330-688C-9D38-CBBD2681A4D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4" creationId="{0719EADA-4320-3DD2-E225-89F63FE7853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5" creationId="{B058A19E-63BC-D8D9-B577-A76935DFE89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6" creationId="{5936B731-BA6C-699C-F683-14D2787D3A7D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7" creationId="{F5354CBE-0225-6C03-E7A4-31C74D4B033B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8" creationId="{67388A42-A4B9-C82A-FF61-1EF171248E3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69" creationId="{6F6986A6-436E-8613-8B4B-712A194E9A5C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0" creationId="{00146E4C-3CAA-2680-C83F-167B90AC26F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1" creationId="{B03F6D0A-A202-7C3A-B663-BDC952426AA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2" creationId="{C52FD4C1-1CBA-AA24-DDAE-F796C8F9176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3" creationId="{553A9DB3-60FC-801F-B347-BC1C11B08F8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4" creationId="{C986B995-7F44-58FC-4ADE-23911545CC7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5" creationId="{4B48C0DB-5B41-2F85-6737-A0275099D5F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6" creationId="{F2364E3B-17D4-786D-595D-F3DFED112EBF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7" creationId="{052ED209-34A2-4FB9-2675-85E9F8E1514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8" creationId="{A030FEF4-604E-631C-5C08-6F87FB0653F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79" creationId="{C7A9B53D-0D06-9014-C0B1-13552353701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80" creationId="{9F5B6C4C-9884-94C5-F733-803EE043BF7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81" creationId="{B1031950-2C25-67F8-0206-B2BA9238785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82" creationId="{DB808695-1AFB-A846-CE5A-A0C9785594E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83" creationId="{443BA3A6-3959-A478-6497-2C50C11AAA6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84" creationId="{1F687EB1-EEAF-5498-0EA2-1E0CD9612968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93" creationId="{33B78182-381A-A24A-F021-0B13B39CCBC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94" creationId="{D2FB81F6-D5F3-D398-D462-5CE2CC83F18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95" creationId="{8B1EC29A-E6CE-C303-C38D-9B0F8265AFF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96" creationId="{0E084764-6A03-9FB4-F2A7-F764C2D2E3B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97" creationId="{F565F21C-D98F-F4C0-FF44-C9F9163BA02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98" creationId="{58FB343E-73C5-2679-F080-870C7F81EAA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599" creationId="{228B960E-71D5-20F6-E017-4A28FB55567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00" creationId="{C20EADFD-77E5-1703-47CC-E0A0F7F75E1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01" creationId="{AE5ED075-ED4D-3975-81C5-379B1198358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02" creationId="{5EC29938-EC99-4595-E791-6440024F689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03" creationId="{A0644CC8-93CD-19B4-C8D8-A2AD466D71C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06" creationId="{A58521A7-4A85-3AD7-70F2-FAE01EF49B1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07" creationId="{380B7DA7-BD3A-EF47-E0FA-18FF67E4DED0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08" creationId="{8D452EEA-FC0E-9240-E289-9E254A27721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09" creationId="{72737AEC-A33C-2178-8DB1-D4DBAFD283C8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0" creationId="{E0ABA404-E0E1-62D0-9F01-2E677D59D42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1" creationId="{8ACD5B8D-CBAF-6947-7FDE-942B612FC54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2" creationId="{F47ED328-F26D-6F4F-9CAD-E8CEF851994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3" creationId="{53B4D37D-78F9-E0DE-6A73-9F2C47E7105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4" creationId="{FBDFABE3-001F-E580-4C12-41DA3BB256EF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5" creationId="{9B0BE48E-E8C6-3C48-8BCE-BD08BDCB784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6" creationId="{34A260B1-7BA1-71BA-97E0-47BFAE62C1D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7" creationId="{7A4577B4-49D3-9110-F628-0174BB89DC6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8" creationId="{678D037B-9571-A5C7-66CA-F5A7000ECD7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19" creationId="{7FEB5D57-BF2D-BAFD-DC20-1FE822D122A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20" creationId="{9D18F2ED-32CD-4A65-C151-34B65F1B43E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21" creationId="{00DC3BBF-3717-E290-6B7E-884C29B0B28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22" creationId="{8C2E9EE6-0B4F-3535-7EC1-0B5966DD75A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23" creationId="{9129C6C6-3C99-B730-3F11-438BFA6B77D8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24" creationId="{EC4E7743-6443-1C0A-EBCC-C0A39D11EA8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25" creationId="{75B7726B-86DA-AB73-C539-4959703EA55F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26" creationId="{DA52F7CA-44A2-9A33-B38A-56CEEC65415F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27" creationId="{160B2302-06D4-E981-F102-010B4295F04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33" creationId="{CDEB800B-E9B7-B4AC-0FAF-9B0EAA4C7A4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34" creationId="{90C3A532-35B8-7948-3DC8-0DF1F5FB871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35" creationId="{A3AA50B0-F45B-11CE-9AFE-712FE1E3D08C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36" creationId="{C63B4996-A2C3-972A-AF2E-49B3E810EA1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37" creationId="{6B07C652-AAD3-A14C-DF1E-5BDCFD34F45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38" creationId="{CE72973D-A100-5A75-338D-3F9E703243A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39" creationId="{7FF8FBDF-2484-70B4-653A-7B85AC75B22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40" creationId="{5EBB71B4-8C29-7F28-95C6-549F2D89E95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41" creationId="{FD8B657D-D2B1-9003-61BC-E105FA5784B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42" creationId="{FD3D167F-C769-001C-A694-3F3887B94638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43" creationId="{6CBA1570-7297-B1ED-C43B-19374175D31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44" creationId="{208AD767-56B2-D277-9D8D-B5A95A2CF4F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47" creationId="{6C3423DB-D25A-605D-1153-39DFDA5938B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48" creationId="{0E3C3E2E-6C89-BCC7-AC9C-29165AA74A8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49" creationId="{51EC1AF7-3DCF-D4AE-2C11-8E645C53DB6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0" creationId="{3FB6D63E-69FC-D5B0-95DC-1B3AC5D76AF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1" creationId="{1D1F4307-C520-5F2D-13C6-33BA84DDBCB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2" creationId="{0FBD12A1-188D-FB40-78CE-B87B522130B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3" creationId="{A5E9E5AB-9615-D4F0-0FDA-7B8921A2FF30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4" creationId="{E4054DDD-1EFC-79D8-BB3B-15A3F7FC655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5" creationId="{4F993514-C715-27F6-4BB6-851011A581C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6" creationId="{A52977FB-FE0A-49EB-776E-68488CE6B7C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7" creationId="{D5E2DD11-5C4C-7D4B-C071-DA7908876D6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8" creationId="{500112B1-F4A0-9CB8-09C7-DC02E011C45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59" creationId="{652CD266-B0C8-06BD-D3C7-E0866CCE696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60" creationId="{F59A85C7-1BD6-DBD4-367B-D63F4CC57A1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61" creationId="{518DD1B8-8A05-C2F0-9882-AB6D24BE126F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62" creationId="{6BCFF64C-4843-6691-EF62-56BA4F14EB50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63" creationId="{DC651D39-B135-1BCD-0F1A-245303783F2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64" creationId="{7ED2A178-61DF-7E66-B064-387031DF3CDC}"/>
          </ac:inkMkLst>
        </pc:inkChg>
        <pc:inkChg chg="add mod">
          <ac:chgData name="Anh Kiet Ngac" userId="3ab85699901ad864" providerId="LiveId" clId="{402F4C80-0E66-42D8-8F0D-77F61330B9EC}" dt="2024-05-31T04:14:05.186" v="1638"/>
          <ac:inkMkLst>
            <pc:docMk/>
            <pc:sldMk cId="993116426" sldId="268"/>
            <ac:inkMk id="665" creationId="{5172BFD2-0453-B4C8-7E9F-80BB364D2C3E}"/>
          </ac:inkMkLst>
        </pc:inkChg>
        <pc:inkChg chg="add mod">
          <ac:chgData name="Anh Kiet Ngac" userId="3ab85699901ad864" providerId="LiveId" clId="{402F4C80-0E66-42D8-8F0D-77F61330B9EC}" dt="2024-05-31T04:14:05.186" v="1638"/>
          <ac:inkMkLst>
            <pc:docMk/>
            <pc:sldMk cId="993116426" sldId="268"/>
            <ac:inkMk id="666" creationId="{B9B73803-02B6-B3D3-1A3F-3862A4316665}"/>
          </ac:inkMkLst>
        </pc:inkChg>
        <pc:inkChg chg="add mod">
          <ac:chgData name="Anh Kiet Ngac" userId="3ab85699901ad864" providerId="LiveId" clId="{402F4C80-0E66-42D8-8F0D-77F61330B9EC}" dt="2024-05-31T04:14:05.186" v="1638"/>
          <ac:inkMkLst>
            <pc:docMk/>
            <pc:sldMk cId="993116426" sldId="268"/>
            <ac:inkMk id="667" creationId="{16E85713-A126-1A31-1AFE-8ECA49A00CE5}"/>
          </ac:inkMkLst>
        </pc:inkChg>
        <pc:inkChg chg="add mod">
          <ac:chgData name="Anh Kiet Ngac" userId="3ab85699901ad864" providerId="LiveId" clId="{402F4C80-0E66-42D8-8F0D-77F61330B9EC}" dt="2024-05-31T04:14:05.186" v="1638"/>
          <ac:inkMkLst>
            <pc:docMk/>
            <pc:sldMk cId="993116426" sldId="268"/>
            <ac:inkMk id="668" creationId="{0AA19885-B126-F440-E0D5-7F99B4CC7FA4}"/>
          </ac:inkMkLst>
        </pc:inkChg>
        <pc:inkChg chg="add mod">
          <ac:chgData name="Anh Kiet Ngac" userId="3ab85699901ad864" providerId="LiveId" clId="{402F4C80-0E66-42D8-8F0D-77F61330B9EC}" dt="2024-05-31T04:14:05.186" v="1638"/>
          <ac:inkMkLst>
            <pc:docMk/>
            <pc:sldMk cId="993116426" sldId="268"/>
            <ac:inkMk id="669" creationId="{8C624B14-5E05-9FD5-B0EC-934312D2020E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72" creationId="{26E99797-9E8C-D017-07D8-1CA24E8829EB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73" creationId="{2BA307F3-999C-AE84-C5E8-41F8AB0037EF}"/>
          </ac:inkMkLst>
        </pc:inkChg>
        <pc:inkChg chg="add de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75" creationId="{A0DCB38A-480D-C6D0-C18B-97D5B1996CA8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76" creationId="{ADFE5526-3832-5AA4-E70E-2759E7911C81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77" creationId="{FF2E80C6-9BA4-A705-5D6F-655CD612D980}"/>
          </ac:inkMkLst>
        </pc:inkChg>
        <pc:inkChg chg="add del">
          <ac:chgData name="Anh Kiet Ngac" userId="3ab85699901ad864" providerId="LiveId" clId="{402F4C80-0E66-42D8-8F0D-77F61330B9EC}" dt="2024-05-31T04:14:59.771" v="1668"/>
          <ac:inkMkLst>
            <pc:docMk/>
            <pc:sldMk cId="993116426" sldId="268"/>
            <ac:inkMk id="678" creationId="{45EC2CF2-5273-36AA-7471-FD92BAA87166}"/>
          </ac:inkMkLst>
        </pc:inkChg>
        <pc:inkChg chg="add del">
          <ac:chgData name="Anh Kiet Ngac" userId="3ab85699901ad864" providerId="LiveId" clId="{402F4C80-0E66-42D8-8F0D-77F61330B9EC}" dt="2024-05-31T04:14:59.371" v="1664"/>
          <ac:inkMkLst>
            <pc:docMk/>
            <pc:sldMk cId="993116426" sldId="268"/>
            <ac:inkMk id="679" creationId="{AD27299C-0355-CB9F-67D6-0813B1E9961E}"/>
          </ac:inkMkLst>
        </pc:inkChg>
        <pc:inkChg chg="add del mod">
          <ac:chgData name="Anh Kiet Ngac" userId="3ab85699901ad864" providerId="LiveId" clId="{402F4C80-0E66-42D8-8F0D-77F61330B9EC}" dt="2024-05-31T04:14:59.372" v="1667"/>
          <ac:inkMkLst>
            <pc:docMk/>
            <pc:sldMk cId="993116426" sldId="268"/>
            <ac:inkMk id="680" creationId="{76E954B6-55FA-D9E6-A9A9-9568B28FC9C6}"/>
          </ac:inkMkLst>
        </pc:inkChg>
        <pc:inkChg chg="add del mod">
          <ac:chgData name="Anh Kiet Ngac" userId="3ab85699901ad864" providerId="LiveId" clId="{402F4C80-0E66-42D8-8F0D-77F61330B9EC}" dt="2024-05-31T04:14:59.372" v="1666"/>
          <ac:inkMkLst>
            <pc:docMk/>
            <pc:sldMk cId="993116426" sldId="268"/>
            <ac:inkMk id="681" creationId="{F85349DE-38EB-AB79-A4C4-7C93AA33429D}"/>
          </ac:inkMkLst>
        </pc:inkChg>
        <pc:inkChg chg="add del mod">
          <ac:chgData name="Anh Kiet Ngac" userId="3ab85699901ad864" providerId="LiveId" clId="{402F4C80-0E66-42D8-8F0D-77F61330B9EC}" dt="2024-05-31T04:14:59.372" v="1665"/>
          <ac:inkMkLst>
            <pc:docMk/>
            <pc:sldMk cId="993116426" sldId="268"/>
            <ac:inkMk id="682" creationId="{7499D1BF-69E3-F1C4-8EBB-B637787DBF64}"/>
          </ac:inkMkLst>
        </pc:inkChg>
        <pc:inkChg chg="add mod">
          <ac:chgData name="Anh Kiet Ngac" userId="3ab85699901ad864" providerId="LiveId" clId="{402F4C80-0E66-42D8-8F0D-77F61330B9EC}" dt="2024-05-31T04:14:30.394" v="1654"/>
          <ac:inkMkLst>
            <pc:docMk/>
            <pc:sldMk cId="993116426" sldId="268"/>
            <ac:inkMk id="683" creationId="{4A329714-1398-2811-3DD7-B071CBC9D191}"/>
          </ac:inkMkLst>
        </pc:inkChg>
        <pc:inkChg chg="add mod">
          <ac:chgData name="Anh Kiet Ngac" userId="3ab85699901ad864" providerId="LiveId" clId="{402F4C80-0E66-42D8-8F0D-77F61330B9EC}" dt="2024-05-31T04:14:30.394" v="1654"/>
          <ac:inkMkLst>
            <pc:docMk/>
            <pc:sldMk cId="993116426" sldId="268"/>
            <ac:inkMk id="684" creationId="{7EAE8F51-55AE-45FC-EEBA-E4513AAA80BB}"/>
          </ac:inkMkLst>
        </pc:inkChg>
        <pc:inkChg chg="add mod">
          <ac:chgData name="Anh Kiet Ngac" userId="3ab85699901ad864" providerId="LiveId" clId="{402F4C80-0E66-42D8-8F0D-77F61330B9EC}" dt="2024-05-31T04:14:30.394" v="1654"/>
          <ac:inkMkLst>
            <pc:docMk/>
            <pc:sldMk cId="993116426" sldId="268"/>
            <ac:inkMk id="685" creationId="{04FBBA59-7A1C-6ACD-2685-BCC714F3A7CC}"/>
          </ac:inkMkLst>
        </pc:inkChg>
        <pc:inkChg chg="add mod">
          <ac:chgData name="Anh Kiet Ngac" userId="3ab85699901ad864" providerId="LiveId" clId="{402F4C80-0E66-42D8-8F0D-77F61330B9EC}" dt="2024-05-31T04:14:30.394" v="1654"/>
          <ac:inkMkLst>
            <pc:docMk/>
            <pc:sldMk cId="993116426" sldId="268"/>
            <ac:inkMk id="686" creationId="{437A3143-E116-A98D-1F2E-5C1197A5DB5C}"/>
          </ac:inkMkLst>
        </pc:inkChg>
        <pc:inkChg chg="add mod">
          <ac:chgData name="Anh Kiet Ngac" userId="3ab85699901ad864" providerId="LiveId" clId="{402F4C80-0E66-42D8-8F0D-77F61330B9EC}" dt="2024-05-31T04:14:44.249" v="1663"/>
          <ac:inkMkLst>
            <pc:docMk/>
            <pc:sldMk cId="993116426" sldId="268"/>
            <ac:inkMk id="690" creationId="{ADDA5741-463B-35E9-9A6D-146C35F5B310}"/>
          </ac:inkMkLst>
        </pc:inkChg>
        <pc:inkChg chg="add mod">
          <ac:chgData name="Anh Kiet Ngac" userId="3ab85699901ad864" providerId="LiveId" clId="{402F4C80-0E66-42D8-8F0D-77F61330B9EC}" dt="2024-05-31T04:14:44.249" v="1663"/>
          <ac:inkMkLst>
            <pc:docMk/>
            <pc:sldMk cId="993116426" sldId="268"/>
            <ac:inkMk id="691" creationId="{E7AB4127-712C-6E1B-E89D-720D894716CC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93" creationId="{698374AB-DF27-CCD9-F676-E7C6C99A494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94" creationId="{5997A29F-BB46-2E0F-AD4E-1A63F65F777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95" creationId="{D5C40682-589C-3763-4367-BDFA3A2B0104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696" creationId="{E48B96E7-9417-FFF4-ED07-C68C90F7D60C}"/>
          </ac:inkMkLst>
        </pc:inkChg>
        <pc:inkChg chg="add del mod">
          <ac:chgData name="Anh Kiet Ngac" userId="3ab85699901ad864" providerId="LiveId" clId="{402F4C80-0E66-42D8-8F0D-77F61330B9EC}" dt="2024-05-31T04:47:16.557" v="2109" actId="478"/>
          <ac:inkMkLst>
            <pc:docMk/>
            <pc:sldMk cId="993116426" sldId="268"/>
            <ac:inkMk id="698" creationId="{200115B2-0010-FF61-46B4-D12D70000683}"/>
          </ac:inkMkLst>
        </pc:inkChg>
        <pc:inkChg chg="add del mod topLvl">
          <ac:chgData name="Anh Kiet Ngac" userId="3ab85699901ad864" providerId="LiveId" clId="{402F4C80-0E66-42D8-8F0D-77F61330B9EC}" dt="2024-05-31T04:47:16.557" v="2109" actId="478"/>
          <ac:inkMkLst>
            <pc:docMk/>
            <pc:sldMk cId="993116426" sldId="268"/>
            <ac:inkMk id="699" creationId="{E0F21866-F07A-5BDC-7CDD-0B05CE508CB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00" creationId="{20CEF746-736E-98B7-164F-716502A5BDBF}"/>
          </ac:inkMkLst>
        </pc:inkChg>
        <pc:inkChg chg="add del mod">
          <ac:chgData name="Anh Kiet Ngac" userId="3ab85699901ad864" providerId="LiveId" clId="{402F4C80-0E66-42D8-8F0D-77F61330B9EC}" dt="2024-05-31T04:47:16.557" v="2109" actId="478"/>
          <ac:inkMkLst>
            <pc:docMk/>
            <pc:sldMk cId="993116426" sldId="268"/>
            <ac:inkMk id="701" creationId="{99389C16-EBAF-2DD7-4589-053AF73AB703}"/>
          </ac:inkMkLst>
        </pc:inkChg>
        <pc:inkChg chg="add del mod topLvl">
          <ac:chgData name="Anh Kiet Ngac" userId="3ab85699901ad864" providerId="LiveId" clId="{402F4C80-0E66-42D8-8F0D-77F61330B9EC}" dt="2024-05-31T04:47:16.557" v="2109" actId="478"/>
          <ac:inkMkLst>
            <pc:docMk/>
            <pc:sldMk cId="993116426" sldId="268"/>
            <ac:inkMk id="702" creationId="{6A736747-25E6-6C19-3563-F386F24E7F6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03" creationId="{66B5DBFF-B670-CF5C-DE2E-33AC6AD47E89}"/>
          </ac:inkMkLst>
        </pc:inkChg>
        <pc:inkChg chg="add del mod">
          <ac:chgData name="Anh Kiet Ngac" userId="3ab85699901ad864" providerId="LiveId" clId="{402F4C80-0E66-42D8-8F0D-77F61330B9EC}" dt="2024-05-31T04:47:16.557" v="2109" actId="478"/>
          <ac:inkMkLst>
            <pc:docMk/>
            <pc:sldMk cId="993116426" sldId="268"/>
            <ac:inkMk id="704" creationId="{58C1CEF8-EEFD-3551-2B19-3D81E2BDC89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05" creationId="{0676301C-1BE0-F167-EC26-6E5DCA1C4B7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06" creationId="{9F4EFC55-72A4-BBE6-83ED-79E4EBF43F1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07" creationId="{885427D1-A8F0-7DD2-60E0-F24A737FD88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09" creationId="{F3F1AD8B-D2DB-5D73-5279-30CE3E6E20B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10" creationId="{E13068D8-2615-5DE6-48F8-FC523F78CDC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11" creationId="{B4382226-D68B-E424-1798-A45EF2636D6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12" creationId="{74AE85E9-C896-7743-7A20-DE572740AD9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13" creationId="{B8EC9CF4-743B-9C46-A19B-D93546E40C3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14" creationId="{685FE3E4-2008-7CD5-7C83-748D06BCCB62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15" creationId="{125A9ECE-B6FE-65AD-77AE-336842BD1AD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16" creationId="{89E7643F-8758-C059-B8C5-85572EC8D653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17" creationId="{CDA2F2CA-E34F-7BC9-BA93-28E64019D314}"/>
          </ac:inkMkLst>
        </pc:inkChg>
        <pc:inkChg chg="add del mod">
          <ac:chgData name="Anh Kiet Ngac" userId="3ab85699901ad864" providerId="LiveId" clId="{402F4C80-0E66-42D8-8F0D-77F61330B9EC}" dt="2024-05-31T04:47:15.819" v="2108" actId="478"/>
          <ac:inkMkLst>
            <pc:docMk/>
            <pc:sldMk cId="993116426" sldId="268"/>
            <ac:inkMk id="718" creationId="{D9B28B56-93D3-2D2C-647C-CF28FA9C6DA0}"/>
          </ac:inkMkLst>
        </pc:inkChg>
        <pc:inkChg chg="add del mod">
          <ac:chgData name="Anh Kiet Ngac" userId="3ab85699901ad864" providerId="LiveId" clId="{402F4C80-0E66-42D8-8F0D-77F61330B9EC}" dt="2024-05-31T04:47:15.819" v="2108" actId="478"/>
          <ac:inkMkLst>
            <pc:docMk/>
            <pc:sldMk cId="993116426" sldId="268"/>
            <ac:inkMk id="719" creationId="{8C6A37E9-83E7-E3AF-6EFC-83FAB8220E0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20" creationId="{3F60EB7F-A1EF-2254-90D5-599F09270BEA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21" creationId="{89FFCCFA-1911-9988-C7BA-1F8D11BA658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22" creationId="{F1B5F324-A5BC-229E-36C5-416198E06C9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23" creationId="{437915AA-AC9B-B535-9B51-39DAC7A186F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24" creationId="{058EB26B-4EF5-BAAA-3B52-6F312742383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25" creationId="{EDC1DBF5-A713-1723-CEEA-8A030DB94FB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29" creationId="{BA7344D9-A1B2-B4F6-9A85-B7ADC1F8D310}"/>
          </ac:inkMkLst>
        </pc:inkChg>
        <pc:inkChg chg="add del mod topLvl">
          <ac:chgData name="Anh Kiet Ngac" userId="3ab85699901ad864" providerId="LiveId" clId="{402F4C80-0E66-42D8-8F0D-77F61330B9EC}" dt="2024-05-31T04:47:15.819" v="2108" actId="478"/>
          <ac:inkMkLst>
            <pc:docMk/>
            <pc:sldMk cId="993116426" sldId="268"/>
            <ac:inkMk id="730" creationId="{D4BDD6B9-D8CB-728A-4688-1C6213D32E9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1" creationId="{E2592776-55A1-199F-BB14-C9434AE362C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2" creationId="{99BCE6EA-5398-67BF-1613-38D5BA383AD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3" creationId="{705C64C2-EC29-7EFA-96BE-DF079BC773C4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4" creationId="{BB2C6F6C-17D5-7E58-03E6-B4B6798A227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5" creationId="{61211159-BF92-9893-D744-35951C456728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6" creationId="{A0B63595-CB79-28A9-9081-322DB9F3189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7" creationId="{BBE9B352-8B36-F5BA-53EE-4D7EC46C337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8" creationId="{5EF0F69F-8EF4-BEB3-3AF0-F140CE63031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39" creationId="{4250AFD0-8F3E-A8ED-9CA5-052A6DCE6F48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40" creationId="{3FB79735-537C-5FB1-EA47-6AF8DD938A7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43" creationId="{B280B17B-27C5-C8C3-34A5-48BD3902CC5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44" creationId="{692401F6-6046-56D7-6CF4-022FE5A40BCF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45" creationId="{9785F73E-2059-1D28-9506-C5E0CFB3BB1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46" creationId="{319F1054-6F75-A71D-9B10-EE8440F986F1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47" creationId="{B2C432EC-1C45-317F-AA99-5E70A432230F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48" creationId="{B4A6B822-9BF4-38DD-A843-CE59A599F7C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49" creationId="{ECD36249-2E12-1D26-AB4E-C8E0809519AE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50" creationId="{1ADB3D8B-667B-7306-AE06-7A5DF9760BD0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51" creationId="{F52B7D53-3164-2A96-319A-FD42181322FC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52" creationId="{6401FD23-BCB1-FE58-1EE9-B512930ABBFD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54" creationId="{ABD49530-61A7-FA01-D590-7A94C69824C3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55" creationId="{B7C687D7-0B4D-3206-BE31-60208F5C5AD6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57" creationId="{BBF3CF15-05A9-4956-962A-B9759AA7D41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58" creationId="{2B22F37C-A932-1F5E-B933-7B6FC6D5189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0" creationId="{EF49BDBD-2F50-0A22-197A-289908D95DD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1" creationId="{D26D1BA0-F58F-4E76-39F0-DC2727368B56}"/>
          </ac:inkMkLst>
        </pc:inkChg>
        <pc:inkChg chg="add del mod topLv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2" creationId="{1A8B6B0F-BDE9-59AB-D291-F189DAEA0AFF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4" creationId="{087A7ACC-EF13-9F2C-1C39-1B5C9C4791D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5" creationId="{DD6EB569-A67A-D3DA-B728-FE9AF2AC83BD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6" creationId="{3D1CBD11-9949-E875-D759-964EED6DEAC5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7" creationId="{A8C98D29-DBE1-1FA1-5117-0AC40B6C531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8" creationId="{AB1F0516-5289-489B-952E-24BD6A9B43A9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69" creationId="{12E617DC-1801-6069-433E-2A44D1C38777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70" creationId="{29C1E0F4-4420-96A8-1AAE-EA53091C46DB}"/>
          </ac:inkMkLst>
        </pc:inkChg>
        <pc:inkChg chg="add del mod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71" creationId="{08E1E002-67C3-95FF-B139-68E6F326C7A0}"/>
          </ac:inkMkLst>
        </pc:inkChg>
        <pc:inkChg chg="add del mod">
          <ac:chgData name="Anh Kiet Ngac" userId="3ab85699901ad864" providerId="LiveId" clId="{402F4C80-0E66-42D8-8F0D-77F61330B9EC}" dt="2024-05-31T04:47:16.557" v="2109" actId="478"/>
          <ac:inkMkLst>
            <pc:docMk/>
            <pc:sldMk cId="993116426" sldId="268"/>
            <ac:inkMk id="772" creationId="{E67F5D6E-A347-F158-D82B-E71B07D09420}"/>
          </ac:inkMkLst>
        </pc:inkChg>
        <pc:inkChg chg="add de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73" creationId="{4ABFC11B-9CB6-B3D4-B370-55A3850CB92C}"/>
          </ac:inkMkLst>
        </pc:inkChg>
        <pc:inkChg chg="add del">
          <ac:chgData name="Anh Kiet Ngac" userId="3ab85699901ad864" providerId="LiveId" clId="{402F4C80-0E66-42D8-8F0D-77F61330B9EC}" dt="2024-05-31T04:16:00.645" v="1754" actId="9405"/>
          <ac:inkMkLst>
            <pc:docMk/>
            <pc:sldMk cId="993116426" sldId="268"/>
            <ac:inkMk id="774" creationId="{12123C79-20CD-E901-D216-AEC8ED26A254}"/>
          </ac:inkMkLst>
        </pc:inkChg>
        <pc:inkChg chg="add del mod">
          <ac:chgData name="Anh Kiet Ngac" userId="3ab85699901ad864" providerId="LiveId" clId="{402F4C80-0E66-42D8-8F0D-77F61330B9EC}" dt="2024-05-31T04:16:00.241" v="1753" actId="9405"/>
          <ac:inkMkLst>
            <pc:docMk/>
            <pc:sldMk cId="993116426" sldId="268"/>
            <ac:inkMk id="775" creationId="{817710C0-53BA-5FBF-C932-3ACFF9D21F54}"/>
          </ac:inkMkLst>
        </pc:inkChg>
        <pc:inkChg chg="add del mod">
          <ac:chgData name="Anh Kiet Ngac" userId="3ab85699901ad864" providerId="LiveId" clId="{402F4C80-0E66-42D8-8F0D-77F61330B9EC}" dt="2024-05-31T04:16:00.050" v="1752"/>
          <ac:inkMkLst>
            <pc:docMk/>
            <pc:sldMk cId="993116426" sldId="268"/>
            <ac:inkMk id="776" creationId="{F81964D7-4F00-D2A5-9679-CD796D1A206B}"/>
          </ac:inkMkLst>
        </pc:inkChg>
        <pc:inkChg chg="add de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80" creationId="{E9D263A0-B2A1-9492-2A40-615929E7BD34}"/>
          </ac:inkMkLst>
        </pc:inkChg>
        <pc:inkChg chg="add de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81" creationId="{5E83C7C0-629C-FDBA-7186-A8B7AAD605F3}"/>
          </ac:inkMkLst>
        </pc:inkChg>
        <pc:inkChg chg="add del">
          <ac:chgData name="Anh Kiet Ngac" userId="3ab85699901ad864" providerId="LiveId" clId="{402F4C80-0E66-42D8-8F0D-77F61330B9EC}" dt="2024-05-31T04:47:13.590" v="2105" actId="478"/>
          <ac:inkMkLst>
            <pc:docMk/>
            <pc:sldMk cId="993116426" sldId="268"/>
            <ac:inkMk id="782" creationId="{2C74C62A-C45C-1DC1-1F46-6826E731F4A6}"/>
          </ac:inkMkLst>
        </pc:inkChg>
      </pc:sldChg>
      <pc:sldChg chg="addSp delSp modSp new mod">
        <pc:chgData name="Anh Kiet Ngac" userId="3ab85699901ad864" providerId="LiveId" clId="{402F4C80-0E66-42D8-8F0D-77F61330B9EC}" dt="2024-05-31T05:38:17.515" v="2530"/>
        <pc:sldMkLst>
          <pc:docMk/>
          <pc:sldMk cId="1555850870" sldId="269"/>
        </pc:sldMkLst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5" creationId="{6C5A69DA-8881-FD6D-237C-BC95B7442DAB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19" creationId="{2F34363F-DCE8-84D2-61B2-1D9BEC1FB76F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0" creationId="{9DCDBC26-8EC4-4773-6C83-377D1ACBCE8C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1" creationId="{D2CBE858-2801-D1F1-2051-C58D6A596D2F}"/>
          </ac:grpSpMkLst>
        </pc:grpChg>
        <pc:grpChg chg="del mod">
          <ac:chgData name="Anh Kiet Ngac" userId="3ab85699901ad864" providerId="LiveId" clId="{402F4C80-0E66-42D8-8F0D-77F61330B9EC}" dt="2024-05-31T04:48:35.533" v="2187"/>
          <ac:grpSpMkLst>
            <pc:docMk/>
            <pc:sldMk cId="1555850870" sldId="269"/>
            <ac:grpSpMk id="51" creationId="{8A8DA3D6-6FD4-9EA6-08F2-BB4695FF083E}"/>
          </ac:grpSpMkLst>
        </pc:grpChg>
        <pc:grpChg chg="del mod">
          <ac:chgData name="Anh Kiet Ngac" userId="3ab85699901ad864" providerId="LiveId" clId="{402F4C80-0E66-42D8-8F0D-77F61330B9EC}" dt="2024-05-31T04:48:35.532" v="2181"/>
          <ac:grpSpMkLst>
            <pc:docMk/>
            <pc:sldMk cId="1555850870" sldId="269"/>
            <ac:grpSpMk id="52" creationId="{62F7FE1C-6C89-CF47-3C84-EA06B88FF8A8}"/>
          </ac:grpSpMkLst>
        </pc:grpChg>
        <pc:grpChg chg="del mod">
          <ac:chgData name="Anh Kiet Ngac" userId="3ab85699901ad864" providerId="LiveId" clId="{402F4C80-0E66-42D8-8F0D-77F61330B9EC}" dt="2024-05-31T04:21:37.062" v="1828"/>
          <ac:grpSpMkLst>
            <pc:docMk/>
            <pc:sldMk cId="1555850870" sldId="269"/>
            <ac:grpSpMk id="57" creationId="{416291A6-4D24-9028-010E-816002DC9914}"/>
          </ac:grpSpMkLst>
        </pc:grpChg>
        <pc:grpChg chg="del mod">
          <ac:chgData name="Anh Kiet Ngac" userId="3ab85699901ad864" providerId="LiveId" clId="{402F4C80-0E66-42D8-8F0D-77F61330B9EC}" dt="2024-05-31T04:21:54.120" v="1835"/>
          <ac:grpSpMkLst>
            <pc:docMk/>
            <pc:sldMk cId="1555850870" sldId="269"/>
            <ac:grpSpMk id="58" creationId="{F450ED50-BEB9-AC9A-7B1F-9587155B701B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59" creationId="{B70BE04A-3DEC-2C2D-F06A-F53E23BE6BFC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65" creationId="{447C63BF-37DA-6F54-2633-009C614A96A9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70" creationId="{A3F1CA99-2902-0FF2-3CD9-C56F364A16E1}"/>
          </ac:grpSpMkLst>
        </pc:grpChg>
        <pc:grpChg chg="del mod">
          <ac:chgData name="Anh Kiet Ngac" userId="3ab85699901ad864" providerId="LiveId" clId="{402F4C80-0E66-42D8-8F0D-77F61330B9EC}" dt="2024-05-31T04:21:37.062" v="1828"/>
          <ac:grpSpMkLst>
            <pc:docMk/>
            <pc:sldMk cId="1555850870" sldId="269"/>
            <ac:grpSpMk id="70" creationId="{F3CC8DEE-BB55-29BB-A40E-D6B36087D006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71" creationId="{91C0841E-4C14-C2CB-EC1C-D850ABD5EB9D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77" creationId="{5266BF0E-CD75-36FA-2FD1-29E7A487D5C6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78" creationId="{73CEBE69-C3DF-5C45-892A-88F4DFC79B66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92" creationId="{F1BA3B82-D365-4DC5-2006-3DC12D73692E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93" creationId="{BD7BE27B-BECF-8583-3608-DF082512118B}"/>
          </ac:grpSpMkLst>
        </pc:grpChg>
        <pc:grpChg chg="add 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100" creationId="{67FFC27E-CFDF-D54B-639A-E63144944379}"/>
          </ac:grpSpMkLst>
        </pc:grpChg>
        <pc:grpChg chg="mod">
          <ac:chgData name="Anh Kiet Ngac" userId="3ab85699901ad864" providerId="LiveId" clId="{402F4C80-0E66-42D8-8F0D-77F61330B9EC}" dt="2024-05-31T04:26:11.928" v="1947"/>
          <ac:grpSpMkLst>
            <pc:docMk/>
            <pc:sldMk cId="1555850870" sldId="269"/>
            <ac:grpSpMk id="146" creationId="{DA352367-54EF-B9E2-EA52-177962A201F2}"/>
          </ac:grpSpMkLst>
        </pc:grpChg>
        <pc:grpChg chg="mod">
          <ac:chgData name="Anh Kiet Ngac" userId="3ab85699901ad864" providerId="LiveId" clId="{402F4C80-0E66-42D8-8F0D-77F61330B9EC}" dt="2024-05-31T04:26:11.928" v="1947"/>
          <ac:grpSpMkLst>
            <pc:docMk/>
            <pc:sldMk cId="1555850870" sldId="269"/>
            <ac:grpSpMk id="147" creationId="{72615C66-7DC4-4CCE-ADE2-79616666A72D}"/>
          </ac:grpSpMkLst>
        </pc:grpChg>
        <pc:grpChg chg="mod">
          <ac:chgData name="Anh Kiet Ngac" userId="3ab85699901ad864" providerId="LiveId" clId="{402F4C80-0E66-42D8-8F0D-77F61330B9EC}" dt="2024-05-31T04:26:11.928" v="1947"/>
          <ac:grpSpMkLst>
            <pc:docMk/>
            <pc:sldMk cId="1555850870" sldId="269"/>
            <ac:grpSpMk id="148" creationId="{B775AC18-7C55-5F2B-626F-788155DD76BA}"/>
          </ac:grpSpMkLst>
        </pc:grpChg>
        <pc:grpChg chg="mod">
          <ac:chgData name="Anh Kiet Ngac" userId="3ab85699901ad864" providerId="LiveId" clId="{402F4C80-0E66-42D8-8F0D-77F61330B9EC}" dt="2024-05-31T04:26:11.928" v="1947"/>
          <ac:grpSpMkLst>
            <pc:docMk/>
            <pc:sldMk cId="1555850870" sldId="269"/>
            <ac:grpSpMk id="149" creationId="{0BCBC384-6AF4-EEE1-4868-DD51F0E8E15E}"/>
          </ac:grpSpMkLst>
        </pc:grpChg>
        <pc:grpChg chg="del mod">
          <ac:chgData name="Anh Kiet Ngac" userId="3ab85699901ad864" providerId="LiveId" clId="{402F4C80-0E66-42D8-8F0D-77F61330B9EC}" dt="2024-05-31T04:26:22.221" v="1967"/>
          <ac:grpSpMkLst>
            <pc:docMk/>
            <pc:sldMk cId="1555850870" sldId="269"/>
            <ac:grpSpMk id="160" creationId="{E2740EC0-12AB-2979-EBCC-5C73A27CEB1E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161" creationId="{61F1410D-4FCB-A599-709E-809D1B50967D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162" creationId="{8AF56570-BE7E-C4F5-F038-8F3DA6B83C98}"/>
          </ac:grpSpMkLst>
        </pc:grpChg>
        <pc:grpChg chg="del mod">
          <ac:chgData name="Anh Kiet Ngac" userId="3ab85699901ad864" providerId="LiveId" clId="{402F4C80-0E66-42D8-8F0D-77F61330B9EC}" dt="2024-05-31T04:26:27.922" v="1981"/>
          <ac:grpSpMkLst>
            <pc:docMk/>
            <pc:sldMk cId="1555850870" sldId="269"/>
            <ac:grpSpMk id="171" creationId="{C94DCBA1-9851-8A63-FB41-BA490DF39C81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185" creationId="{8CC83D2B-2CF8-D597-7EE9-D2AA30CFD130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190" creationId="{B0A01854-7AF8-A308-96EF-B5F7A64FF95B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14" creationId="{C0AD9306-32C4-82D2-EF30-5AE9F35CDB6E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15" creationId="{166B79B5-BDAD-AC36-8E17-C2AD9A231EC9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16" creationId="{468656A2-466C-4338-E984-78BBC60B5310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17" creationId="{E68FE52C-8862-1FF1-8691-01C707803E7D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18" creationId="{DED1FD7A-9296-309D-B8D2-7934E60F56AF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19" creationId="{1B9CAD95-6C28-CEE8-F30C-180D29CCB904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26" creationId="{688275AC-1A57-079C-491A-3FD5D527ED8C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27" creationId="{D5F11169-3277-6399-210D-CBAC71D8C5A1}"/>
          </ac:grpSpMkLst>
        </pc:grpChg>
        <pc:grpChg chg="del mod">
          <ac:chgData name="Anh Kiet Ngac" userId="3ab85699901ad864" providerId="LiveId" clId="{402F4C80-0E66-42D8-8F0D-77F61330B9EC}" dt="2024-05-31T04:48:28.937" v="2165"/>
          <ac:grpSpMkLst>
            <pc:docMk/>
            <pc:sldMk cId="1555850870" sldId="269"/>
            <ac:grpSpMk id="241" creationId="{F0FB48B8-871F-7420-DC08-04A7790C92F1}"/>
          </ac:grpSpMkLst>
        </pc:grpChg>
        <pc:grpChg chg="del mod">
          <ac:chgData name="Anh Kiet Ngac" userId="3ab85699901ad864" providerId="LiveId" clId="{402F4C80-0E66-42D8-8F0D-77F61330B9EC}" dt="2024-05-31T04:48:28.937" v="2163"/>
          <ac:grpSpMkLst>
            <pc:docMk/>
            <pc:sldMk cId="1555850870" sldId="269"/>
            <ac:grpSpMk id="242" creationId="{006F7C9E-8F6C-F9C0-3A10-100C69096A96}"/>
          </ac:grpSpMkLst>
        </pc:grpChg>
        <pc:grpChg chg="del mod">
          <ac:chgData name="Anh Kiet Ngac" userId="3ab85699901ad864" providerId="LiveId" clId="{402F4C80-0E66-42D8-8F0D-77F61330B9EC}" dt="2024-05-31T04:28:14.108" v="2033"/>
          <ac:grpSpMkLst>
            <pc:docMk/>
            <pc:sldMk cId="1555850870" sldId="269"/>
            <ac:grpSpMk id="243" creationId="{2F8DE869-3775-C925-F299-4165260F60DC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44" creationId="{285289AC-614A-31C9-91A3-26C9AB0F2105}"/>
          </ac:grpSpMkLst>
        </pc:grpChg>
        <pc:grpChg chg="del mod">
          <ac:chgData name="Anh Kiet Ngac" userId="3ab85699901ad864" providerId="LiveId" clId="{402F4C80-0E66-42D8-8F0D-77F61330B9EC}" dt="2024-05-31T04:34:16.454" v="2076"/>
          <ac:grpSpMkLst>
            <pc:docMk/>
            <pc:sldMk cId="1555850870" sldId="269"/>
            <ac:grpSpMk id="247" creationId="{3A115C93-1D76-A2B8-FD1B-0388AA14BA4A}"/>
          </ac:grpSpMkLst>
        </pc:grpChg>
        <pc:grpChg chg="del mod">
          <ac:chgData name="Anh Kiet Ngac" userId="3ab85699901ad864" providerId="LiveId" clId="{402F4C80-0E66-42D8-8F0D-77F61330B9EC}" dt="2024-05-31T04:34:16.454" v="2076"/>
          <ac:grpSpMkLst>
            <pc:docMk/>
            <pc:sldMk cId="1555850870" sldId="269"/>
            <ac:grpSpMk id="256" creationId="{54BFC6CE-7AD4-A2D9-0D4B-226972FDFCED}"/>
          </ac:grpSpMkLst>
        </pc:grpChg>
        <pc:grpChg chg="del mod">
          <ac:chgData name="Anh Kiet Ngac" userId="3ab85699901ad864" providerId="LiveId" clId="{402F4C80-0E66-42D8-8F0D-77F61330B9EC}" dt="2024-05-31T04:34:16.454" v="2076"/>
          <ac:grpSpMkLst>
            <pc:docMk/>
            <pc:sldMk cId="1555850870" sldId="269"/>
            <ac:grpSpMk id="257" creationId="{72A2D7FE-A21A-FC00-F34D-E9F921239157}"/>
          </ac:grpSpMkLst>
        </pc:grpChg>
        <pc:grpChg chg="del mod">
          <ac:chgData name="Anh Kiet Ngac" userId="3ab85699901ad864" providerId="LiveId" clId="{402F4C80-0E66-42D8-8F0D-77F61330B9EC}" dt="2024-05-31T04:48:28.936" v="2156"/>
          <ac:grpSpMkLst>
            <pc:docMk/>
            <pc:sldMk cId="1555850870" sldId="269"/>
            <ac:grpSpMk id="262" creationId="{C8B3BED8-4840-879B-75CF-7F99DF7A9A89}"/>
          </ac:grpSpMkLst>
        </pc:grpChg>
        <pc:grpChg chg="del mod">
          <ac:chgData name="Anh Kiet Ngac" userId="3ab85699901ad864" providerId="LiveId" clId="{402F4C80-0E66-42D8-8F0D-77F61330B9EC}" dt="2024-05-31T04:34:16.454" v="2076"/>
          <ac:grpSpMkLst>
            <pc:docMk/>
            <pc:sldMk cId="1555850870" sldId="269"/>
            <ac:grpSpMk id="270" creationId="{367346E4-F3C2-ABF6-8FA6-D52A734FBB6A}"/>
          </ac:grpSpMkLst>
        </pc:grpChg>
        <pc:grpChg chg="del mod">
          <ac:chgData name="Anh Kiet Ngac" userId="3ab85699901ad864" providerId="LiveId" clId="{402F4C80-0E66-42D8-8F0D-77F61330B9EC}" dt="2024-05-31T04:48:28.937" v="2166"/>
          <ac:grpSpMkLst>
            <pc:docMk/>
            <pc:sldMk cId="1555850870" sldId="269"/>
            <ac:grpSpMk id="271" creationId="{BC94986F-EA7B-8CE6-4499-22998EE61AD5}"/>
          </ac:grpSpMkLst>
        </pc:grpChg>
        <pc:grpChg chg="del mod">
          <ac:chgData name="Anh Kiet Ngac" userId="3ab85699901ad864" providerId="LiveId" clId="{402F4C80-0E66-42D8-8F0D-77F61330B9EC}" dt="2024-05-31T04:34:16.454" v="2076"/>
          <ac:grpSpMkLst>
            <pc:docMk/>
            <pc:sldMk cId="1555850870" sldId="269"/>
            <ac:grpSpMk id="279" creationId="{F86624D0-0AD9-4079-ACFD-C8A004875EAF}"/>
          </ac:grpSpMkLst>
        </pc:grpChg>
        <pc:grpChg chg="del mod">
          <ac:chgData name="Anh Kiet Ngac" userId="3ab85699901ad864" providerId="LiveId" clId="{402F4C80-0E66-42D8-8F0D-77F61330B9EC}" dt="2024-05-31T04:48:28.937" v="2164"/>
          <ac:grpSpMkLst>
            <pc:docMk/>
            <pc:sldMk cId="1555850870" sldId="269"/>
            <ac:grpSpMk id="285" creationId="{BB38DD05-EFB2-2A10-115C-FE2D5E081953}"/>
          </ac:grpSpMkLst>
        </pc:grpChg>
        <pc:grpChg chg="del mod">
          <ac:chgData name="Anh Kiet Ngac" userId="3ab85699901ad864" providerId="LiveId" clId="{402F4C80-0E66-42D8-8F0D-77F61330B9EC}" dt="2024-05-31T04:34:16.454" v="2076"/>
          <ac:grpSpMkLst>
            <pc:docMk/>
            <pc:sldMk cId="1555850870" sldId="269"/>
            <ac:grpSpMk id="289" creationId="{B3E7F6E2-3EF5-B290-D11F-F4DD0D2EF7C8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290" creationId="{E9F678FC-2B91-0F3F-0F16-D4717BB73A85}"/>
          </ac:grpSpMkLst>
        </pc:grpChg>
        <pc:grpChg chg="del mod">
          <ac:chgData name="Anh Kiet Ngac" userId="3ab85699901ad864" providerId="LiveId" clId="{402F4C80-0E66-42D8-8F0D-77F61330B9EC}" dt="2024-05-31T04:48:47.294" v="2215"/>
          <ac:grpSpMkLst>
            <pc:docMk/>
            <pc:sldMk cId="1555850870" sldId="269"/>
            <ac:grpSpMk id="296" creationId="{D5B26D2C-718D-4652-7329-BAE31B902AC3}"/>
          </ac:grpSpMkLst>
        </pc:grpChg>
        <pc:grpChg chg="del mod">
          <ac:chgData name="Anh Kiet Ngac" userId="3ab85699901ad864" providerId="LiveId" clId="{402F4C80-0E66-42D8-8F0D-77F61330B9EC}" dt="2024-05-31T04:48:50.077" v="2220"/>
          <ac:grpSpMkLst>
            <pc:docMk/>
            <pc:sldMk cId="1555850870" sldId="269"/>
            <ac:grpSpMk id="306" creationId="{60B2C66F-06B2-52AA-EBA3-B70DB4CDB289}"/>
          </ac:grpSpMkLst>
        </pc:grpChg>
        <pc:grpChg chg="del mod">
          <ac:chgData name="Anh Kiet Ngac" userId="3ab85699901ad864" providerId="LiveId" clId="{402F4C80-0E66-42D8-8F0D-77F61330B9EC}" dt="2024-05-31T04:49:05.931" v="2244"/>
          <ac:grpSpMkLst>
            <pc:docMk/>
            <pc:sldMk cId="1555850870" sldId="269"/>
            <ac:grpSpMk id="307" creationId="{1FA51C7D-1BF6-460D-17C5-76A078BF8715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312" creationId="{2E1B994E-5E6E-C120-8A43-4DAC376F25E2}"/>
          </ac:grpSpMkLst>
        </pc:grpChg>
        <pc:grpChg chg="del mod">
          <ac:chgData name="Anh Kiet Ngac" userId="3ab85699901ad864" providerId="LiveId" clId="{402F4C80-0E66-42D8-8F0D-77F61330B9EC}" dt="2024-05-31T04:48:56.240" v="2232"/>
          <ac:grpSpMkLst>
            <pc:docMk/>
            <pc:sldMk cId="1555850870" sldId="269"/>
            <ac:grpSpMk id="317" creationId="{3593AB01-F20A-2E79-FE72-714C8C2D8A54}"/>
          </ac:grpSpMkLst>
        </pc:grpChg>
        <pc:grpChg chg="del mod">
          <ac:chgData name="Anh Kiet Ngac" userId="3ab85699901ad864" providerId="LiveId" clId="{402F4C80-0E66-42D8-8F0D-77F61330B9EC}" dt="2024-05-31T04:48:59.136" v="2236"/>
          <ac:grpSpMkLst>
            <pc:docMk/>
            <pc:sldMk cId="1555850870" sldId="269"/>
            <ac:grpSpMk id="324" creationId="{8FE475D9-7DAB-2FC4-6C42-927706A752AD}"/>
          </ac:grpSpMkLst>
        </pc:grpChg>
        <pc:grpChg chg="del mod">
          <ac:chgData name="Anh Kiet Ngac" userId="3ab85699901ad864" providerId="LiveId" clId="{402F4C80-0E66-42D8-8F0D-77F61330B9EC}" dt="2024-05-31T04:49:05.931" v="2244"/>
          <ac:grpSpMkLst>
            <pc:docMk/>
            <pc:sldMk cId="1555850870" sldId="269"/>
            <ac:grpSpMk id="325" creationId="{6CC5D251-5069-2E98-C1C9-A03DECBD39A3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329" creationId="{08EF28A8-BCF6-B7DF-72FB-957D7BCE58CD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337" creationId="{639F20E6-0676-5C91-CF6F-8D920C5970A5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338" creationId="{C9A02ECC-E706-9B13-6076-0CF6920A2B95}"/>
          </ac:grpSpMkLst>
        </pc:grpChg>
        <pc:grpChg chg="del mod">
          <ac:chgData name="Anh Kiet Ngac" userId="3ab85699901ad864" providerId="LiveId" clId="{402F4C80-0E66-42D8-8F0D-77F61330B9EC}" dt="2024-05-31T04:50:21.681" v="2245" actId="478"/>
          <ac:grpSpMkLst>
            <pc:docMk/>
            <pc:sldMk cId="1555850870" sldId="269"/>
            <ac:grpSpMk id="339" creationId="{30EA2677-2F12-0284-5BB2-00B1BD85F43E}"/>
          </ac:grpSpMkLst>
        </pc:grpChg>
        <pc:grpChg chg="mod">
          <ac:chgData name="Anh Kiet Ngac" userId="3ab85699901ad864" providerId="LiveId" clId="{402F4C80-0E66-42D8-8F0D-77F61330B9EC}" dt="2024-05-31T05:33:55.878" v="2253"/>
          <ac:grpSpMkLst>
            <pc:docMk/>
            <pc:sldMk cId="1555850870" sldId="269"/>
            <ac:grpSpMk id="345" creationId="{33B3F17D-75BE-7BA1-2D7D-F8F10919F8D3}"/>
          </ac:grpSpMkLst>
        </pc:grpChg>
        <pc:grpChg chg="mod">
          <ac:chgData name="Anh Kiet Ngac" userId="3ab85699901ad864" providerId="LiveId" clId="{402F4C80-0E66-42D8-8F0D-77F61330B9EC}" dt="2024-05-31T05:34:29.802" v="2276"/>
          <ac:grpSpMkLst>
            <pc:docMk/>
            <pc:sldMk cId="1555850870" sldId="269"/>
            <ac:grpSpMk id="368" creationId="{1549B9F1-3A6E-47EE-0FB9-195DBCD80162}"/>
          </ac:grpSpMkLst>
        </pc:grpChg>
        <pc:grpChg chg="mod">
          <ac:chgData name="Anh Kiet Ngac" userId="3ab85699901ad864" providerId="LiveId" clId="{402F4C80-0E66-42D8-8F0D-77F61330B9EC}" dt="2024-05-31T05:34:29.802" v="2276"/>
          <ac:grpSpMkLst>
            <pc:docMk/>
            <pc:sldMk cId="1555850870" sldId="269"/>
            <ac:grpSpMk id="369" creationId="{201BFC55-E385-9D8F-006D-22D823D03E23}"/>
          </ac:grpSpMkLst>
        </pc:grpChg>
        <pc:grpChg chg="mod">
          <ac:chgData name="Anh Kiet Ngac" userId="3ab85699901ad864" providerId="LiveId" clId="{402F4C80-0E66-42D8-8F0D-77F61330B9EC}" dt="2024-05-31T05:34:29.802" v="2276"/>
          <ac:grpSpMkLst>
            <pc:docMk/>
            <pc:sldMk cId="1555850870" sldId="269"/>
            <ac:grpSpMk id="370" creationId="{0602D54F-0DF0-2913-35F3-DD5E5C255F72}"/>
          </ac:grpSpMkLst>
        </pc:grpChg>
        <pc:grpChg chg="mod">
          <ac:chgData name="Anh Kiet Ngac" userId="3ab85699901ad864" providerId="LiveId" clId="{402F4C80-0E66-42D8-8F0D-77F61330B9EC}" dt="2024-05-31T05:34:36.659" v="2288"/>
          <ac:grpSpMkLst>
            <pc:docMk/>
            <pc:sldMk cId="1555850870" sldId="269"/>
            <ac:grpSpMk id="380" creationId="{6E3AC86C-9235-C85E-C7ED-06C2C3715CDA}"/>
          </ac:grpSpMkLst>
        </pc:grpChg>
        <pc:grpChg chg="mod">
          <ac:chgData name="Anh Kiet Ngac" userId="3ab85699901ad864" providerId="LiveId" clId="{402F4C80-0E66-42D8-8F0D-77F61330B9EC}" dt="2024-05-31T05:34:39.247" v="2295"/>
          <ac:grpSpMkLst>
            <pc:docMk/>
            <pc:sldMk cId="1555850870" sldId="269"/>
            <ac:grpSpMk id="386" creationId="{479BEEFB-144A-E28E-60E0-D5E7FB64C51E}"/>
          </ac:grpSpMkLst>
        </pc:grpChg>
        <pc:grpChg chg="del mod">
          <ac:chgData name="Anh Kiet Ngac" userId="3ab85699901ad864" providerId="LiveId" clId="{402F4C80-0E66-42D8-8F0D-77F61330B9EC}" dt="2024-05-31T05:34:51.635" v="2325"/>
          <ac:grpSpMkLst>
            <pc:docMk/>
            <pc:sldMk cId="1555850870" sldId="269"/>
            <ac:grpSpMk id="414" creationId="{4C11175B-E2A4-3CD9-0B04-F54179FA946A}"/>
          </ac:grpSpMkLst>
        </pc:grpChg>
        <pc:grpChg chg="mod">
          <ac:chgData name="Anh Kiet Ngac" userId="3ab85699901ad864" providerId="LiveId" clId="{402F4C80-0E66-42D8-8F0D-77F61330B9EC}" dt="2024-05-31T05:34:51.635" v="2325"/>
          <ac:grpSpMkLst>
            <pc:docMk/>
            <pc:sldMk cId="1555850870" sldId="269"/>
            <ac:grpSpMk id="415" creationId="{C5175011-5DF8-0600-09E0-4D4D0786D8E9}"/>
          </ac:grpSpMkLst>
        </pc:grpChg>
        <pc:grpChg chg="mod">
          <ac:chgData name="Anh Kiet Ngac" userId="3ab85699901ad864" providerId="LiveId" clId="{402F4C80-0E66-42D8-8F0D-77F61330B9EC}" dt="2024-05-31T05:34:51.635" v="2325"/>
          <ac:grpSpMkLst>
            <pc:docMk/>
            <pc:sldMk cId="1555850870" sldId="269"/>
            <ac:grpSpMk id="416" creationId="{9F55F745-75DD-4AFC-4865-C9E4CF543328}"/>
          </ac:grpSpMkLst>
        </pc:grpChg>
        <pc:grpChg chg="mod">
          <ac:chgData name="Anh Kiet Ngac" userId="3ab85699901ad864" providerId="LiveId" clId="{402F4C80-0E66-42D8-8F0D-77F61330B9EC}" dt="2024-05-31T05:34:51.635" v="2325"/>
          <ac:grpSpMkLst>
            <pc:docMk/>
            <pc:sldMk cId="1555850870" sldId="269"/>
            <ac:grpSpMk id="417" creationId="{1BE5D360-369C-E919-F694-E073ACEBF86E}"/>
          </ac:grpSpMkLst>
        </pc:grpChg>
        <pc:grpChg chg="del mod">
          <ac:chgData name="Anh Kiet Ngac" userId="3ab85699901ad864" providerId="LiveId" clId="{402F4C80-0E66-42D8-8F0D-77F61330B9EC}" dt="2024-05-31T05:35:28.397" v="2373"/>
          <ac:grpSpMkLst>
            <pc:docMk/>
            <pc:sldMk cId="1555850870" sldId="269"/>
            <ac:grpSpMk id="420" creationId="{903C57B4-CA4E-6610-A8BC-8396F756C749}"/>
          </ac:grpSpMkLst>
        </pc:grpChg>
        <pc:grpChg chg="del mod">
          <ac:chgData name="Anh Kiet Ngac" userId="3ab85699901ad864" providerId="LiveId" clId="{402F4C80-0E66-42D8-8F0D-77F61330B9EC}" dt="2024-05-31T05:35:28.397" v="2373"/>
          <ac:grpSpMkLst>
            <pc:docMk/>
            <pc:sldMk cId="1555850870" sldId="269"/>
            <ac:grpSpMk id="426" creationId="{2616F186-6354-D6B7-60D2-8DE3E31E8E7B}"/>
          </ac:grpSpMkLst>
        </pc:grpChg>
        <pc:grpChg chg="mod">
          <ac:chgData name="Anh Kiet Ngac" userId="3ab85699901ad864" providerId="LiveId" clId="{402F4C80-0E66-42D8-8F0D-77F61330B9EC}" dt="2024-05-31T05:35:00.743" v="2338"/>
          <ac:grpSpMkLst>
            <pc:docMk/>
            <pc:sldMk cId="1555850870" sldId="269"/>
            <ac:grpSpMk id="430" creationId="{B1C972AF-25B7-6046-BC2D-4F6E1B5886F4}"/>
          </ac:grpSpMkLst>
        </pc:grpChg>
        <pc:grpChg chg="del mod">
          <ac:chgData name="Anh Kiet Ngac" userId="3ab85699901ad864" providerId="LiveId" clId="{402F4C80-0E66-42D8-8F0D-77F61330B9EC}" dt="2024-05-31T05:35:12.419" v="2348"/>
          <ac:grpSpMkLst>
            <pc:docMk/>
            <pc:sldMk cId="1555850870" sldId="269"/>
            <ac:grpSpMk id="434" creationId="{1162D783-8038-876A-7E3C-F7715BD6CB1B}"/>
          </ac:grpSpMkLst>
        </pc:grpChg>
        <pc:grpChg chg="mod">
          <ac:chgData name="Anh Kiet Ngac" userId="3ab85699901ad864" providerId="LiveId" clId="{402F4C80-0E66-42D8-8F0D-77F61330B9EC}" dt="2024-05-31T05:35:12.419" v="2348"/>
          <ac:grpSpMkLst>
            <pc:docMk/>
            <pc:sldMk cId="1555850870" sldId="269"/>
            <ac:grpSpMk id="439" creationId="{28F3C958-8FDB-D376-7491-EFF7FA76BFDC}"/>
          </ac:grpSpMkLst>
        </pc:grpChg>
        <pc:grpChg chg="del mod">
          <ac:chgData name="Anh Kiet Ngac" userId="3ab85699901ad864" providerId="LiveId" clId="{402F4C80-0E66-42D8-8F0D-77F61330B9EC}" dt="2024-05-31T05:35:18.800" v="2358"/>
          <ac:grpSpMkLst>
            <pc:docMk/>
            <pc:sldMk cId="1555850870" sldId="269"/>
            <ac:grpSpMk id="443" creationId="{207B5154-3A7E-06BD-FBD1-B06DEF039FE4}"/>
          </ac:grpSpMkLst>
        </pc:grpChg>
        <pc:grpChg chg="del mod">
          <ac:chgData name="Anh Kiet Ngac" userId="3ab85699901ad864" providerId="LiveId" clId="{402F4C80-0E66-42D8-8F0D-77F61330B9EC}" dt="2024-05-31T05:35:19.436" v="2360"/>
          <ac:grpSpMkLst>
            <pc:docMk/>
            <pc:sldMk cId="1555850870" sldId="269"/>
            <ac:grpSpMk id="449" creationId="{4A7D2061-2D9B-91BA-BB18-67534E837CF2}"/>
          </ac:grpSpMkLst>
        </pc:grpChg>
        <pc:grpChg chg="mod">
          <ac:chgData name="Anh Kiet Ngac" userId="3ab85699901ad864" providerId="LiveId" clId="{402F4C80-0E66-42D8-8F0D-77F61330B9EC}" dt="2024-05-31T05:35:18.800" v="2358"/>
          <ac:grpSpMkLst>
            <pc:docMk/>
            <pc:sldMk cId="1555850870" sldId="269"/>
            <ac:grpSpMk id="450" creationId="{7C28A19B-8048-9A37-045F-C070C804844B}"/>
          </ac:grpSpMkLst>
        </pc:grpChg>
        <pc:grpChg chg="mod">
          <ac:chgData name="Anh Kiet Ngac" userId="3ab85699901ad864" providerId="LiveId" clId="{402F4C80-0E66-42D8-8F0D-77F61330B9EC}" dt="2024-05-31T05:35:19.436" v="2360"/>
          <ac:grpSpMkLst>
            <pc:docMk/>
            <pc:sldMk cId="1555850870" sldId="269"/>
            <ac:grpSpMk id="452" creationId="{E1E3B6A7-C7C9-7A81-93F0-02DC19D6561E}"/>
          </ac:grpSpMkLst>
        </pc:grpChg>
        <pc:grpChg chg="del mod">
          <ac:chgData name="Anh Kiet Ngac" userId="3ab85699901ad864" providerId="LiveId" clId="{402F4C80-0E66-42D8-8F0D-77F61330B9EC}" dt="2024-05-31T05:35:21.860" v="2366"/>
          <ac:grpSpMkLst>
            <pc:docMk/>
            <pc:sldMk cId="1555850870" sldId="269"/>
            <ac:grpSpMk id="456" creationId="{1C055CD4-1BAA-7585-6DC7-BFA84C4A1822}"/>
          </ac:grpSpMkLst>
        </pc:grpChg>
        <pc:grpChg chg="mod">
          <ac:chgData name="Anh Kiet Ngac" userId="3ab85699901ad864" providerId="LiveId" clId="{402F4C80-0E66-42D8-8F0D-77F61330B9EC}" dt="2024-05-31T05:35:21.860" v="2366"/>
          <ac:grpSpMkLst>
            <pc:docMk/>
            <pc:sldMk cId="1555850870" sldId="269"/>
            <ac:grpSpMk id="458" creationId="{964B2DF0-EBD9-828B-575A-9C0FC5135397}"/>
          </ac:grpSpMkLst>
        </pc:grpChg>
        <pc:grpChg chg="mod">
          <ac:chgData name="Anh Kiet Ngac" userId="3ab85699901ad864" providerId="LiveId" clId="{402F4C80-0E66-42D8-8F0D-77F61330B9EC}" dt="2024-05-31T05:35:29.931" v="2374"/>
          <ac:grpSpMkLst>
            <pc:docMk/>
            <pc:sldMk cId="1555850870" sldId="269"/>
            <ac:grpSpMk id="465" creationId="{F594903F-52E5-6CDC-447A-6D81A13768BC}"/>
          </ac:grpSpMkLst>
        </pc:grpChg>
        <pc:grpChg chg="del mod">
          <ac:chgData name="Anh Kiet Ngac" userId="3ab85699901ad864" providerId="LiveId" clId="{402F4C80-0E66-42D8-8F0D-77F61330B9EC}" dt="2024-05-31T05:36:05.137" v="2386"/>
          <ac:grpSpMkLst>
            <pc:docMk/>
            <pc:sldMk cId="1555850870" sldId="269"/>
            <ac:grpSpMk id="466" creationId="{9F58A877-50C6-6B4B-25C1-B023813C0C8E}"/>
          </ac:grpSpMkLst>
        </pc:grpChg>
        <pc:grpChg chg="del mod">
          <ac:chgData name="Anh Kiet Ngac" userId="3ab85699901ad864" providerId="LiveId" clId="{402F4C80-0E66-42D8-8F0D-77F61330B9EC}" dt="2024-05-31T05:36:03.341" v="2385"/>
          <ac:grpSpMkLst>
            <pc:docMk/>
            <pc:sldMk cId="1555850870" sldId="269"/>
            <ac:grpSpMk id="474" creationId="{46232821-D2F9-5F13-B6BF-2E6EAADBAE59}"/>
          </ac:grpSpMkLst>
        </pc:grpChg>
        <pc:grpChg chg="mod">
          <ac:chgData name="Anh Kiet Ngac" userId="3ab85699901ad864" providerId="LiveId" clId="{402F4C80-0E66-42D8-8F0D-77F61330B9EC}" dt="2024-05-31T05:35:59.340" v="2382"/>
          <ac:grpSpMkLst>
            <pc:docMk/>
            <pc:sldMk cId="1555850870" sldId="269"/>
            <ac:grpSpMk id="475" creationId="{5D35282F-7055-08E7-CEEF-8E77B96634C8}"/>
          </ac:grpSpMkLst>
        </pc:grpChg>
        <pc:grpChg chg="mod">
          <ac:chgData name="Anh Kiet Ngac" userId="3ab85699901ad864" providerId="LiveId" clId="{402F4C80-0E66-42D8-8F0D-77F61330B9EC}" dt="2024-05-31T05:36:03.341" v="2385"/>
          <ac:grpSpMkLst>
            <pc:docMk/>
            <pc:sldMk cId="1555850870" sldId="269"/>
            <ac:grpSpMk id="477" creationId="{C608C596-6648-F407-FB2C-8837A40B2009}"/>
          </ac:grpSpMkLst>
        </pc:grpChg>
        <pc:grpChg chg="del mod">
          <ac:chgData name="Anh Kiet Ngac" userId="3ab85699901ad864" providerId="LiveId" clId="{402F4C80-0E66-42D8-8F0D-77F61330B9EC}" dt="2024-05-31T05:36:31.180" v="2417"/>
          <ac:grpSpMkLst>
            <pc:docMk/>
            <pc:sldMk cId="1555850870" sldId="269"/>
            <ac:grpSpMk id="506" creationId="{FFA5E19B-2BF4-F6A2-BA1D-49CB42339D5B}"/>
          </ac:grpSpMkLst>
        </pc:grpChg>
        <pc:grpChg chg="mod">
          <ac:chgData name="Anh Kiet Ngac" userId="3ab85699901ad864" providerId="LiveId" clId="{402F4C80-0E66-42D8-8F0D-77F61330B9EC}" dt="2024-05-31T05:36:22.258" v="2416"/>
          <ac:grpSpMkLst>
            <pc:docMk/>
            <pc:sldMk cId="1555850870" sldId="269"/>
            <ac:grpSpMk id="507" creationId="{D84E5FBD-432B-A649-18BC-7500955DEDC3}"/>
          </ac:grpSpMkLst>
        </pc:grpChg>
        <pc:grpChg chg="mod">
          <ac:chgData name="Anh Kiet Ngac" userId="3ab85699901ad864" providerId="LiveId" clId="{402F4C80-0E66-42D8-8F0D-77F61330B9EC}" dt="2024-05-31T05:36:22.258" v="2416"/>
          <ac:grpSpMkLst>
            <pc:docMk/>
            <pc:sldMk cId="1555850870" sldId="269"/>
            <ac:grpSpMk id="508" creationId="{3BBDC288-D947-92DE-490D-429AE4AE3AD8}"/>
          </ac:grpSpMkLst>
        </pc:grpChg>
        <pc:grpChg chg="mod">
          <ac:chgData name="Anh Kiet Ngac" userId="3ab85699901ad864" providerId="LiveId" clId="{402F4C80-0E66-42D8-8F0D-77F61330B9EC}" dt="2024-05-31T05:36:22.258" v="2416"/>
          <ac:grpSpMkLst>
            <pc:docMk/>
            <pc:sldMk cId="1555850870" sldId="269"/>
            <ac:grpSpMk id="509" creationId="{A5C15AE1-E4A8-545D-BF0B-57D904AC7772}"/>
          </ac:grpSpMkLst>
        </pc:grpChg>
        <pc:grpChg chg="mod">
          <ac:chgData name="Anh Kiet Ngac" userId="3ab85699901ad864" providerId="LiveId" clId="{402F4C80-0E66-42D8-8F0D-77F61330B9EC}" dt="2024-05-31T05:36:22.258" v="2416"/>
          <ac:grpSpMkLst>
            <pc:docMk/>
            <pc:sldMk cId="1555850870" sldId="269"/>
            <ac:grpSpMk id="510" creationId="{7324D3C0-59BB-6C3A-934D-993A220B5386}"/>
          </ac:grpSpMkLst>
        </pc:grpChg>
        <pc:grpChg chg="del mod">
          <ac:chgData name="Anh Kiet Ngac" userId="3ab85699901ad864" providerId="LiveId" clId="{402F4C80-0E66-42D8-8F0D-77F61330B9EC}" dt="2024-05-31T05:36:43.192" v="2440"/>
          <ac:grpSpMkLst>
            <pc:docMk/>
            <pc:sldMk cId="1555850870" sldId="269"/>
            <ac:grpSpMk id="514" creationId="{43696D09-2066-85EF-3FFC-371D9617183F}"/>
          </ac:grpSpMkLst>
        </pc:grpChg>
        <pc:grpChg chg="mod">
          <ac:chgData name="Anh Kiet Ngac" userId="3ab85699901ad864" providerId="LiveId" clId="{402F4C80-0E66-42D8-8F0D-77F61330B9EC}" dt="2024-05-31T05:36:43.192" v="2440"/>
          <ac:grpSpMkLst>
            <pc:docMk/>
            <pc:sldMk cId="1555850870" sldId="269"/>
            <ac:grpSpMk id="533" creationId="{5E2D4991-987B-7EAE-97CE-7A17AF5C09BF}"/>
          </ac:grpSpMkLst>
        </pc:grpChg>
        <pc:grpChg chg="mod">
          <ac:chgData name="Anh Kiet Ngac" userId="3ab85699901ad864" providerId="LiveId" clId="{402F4C80-0E66-42D8-8F0D-77F61330B9EC}" dt="2024-05-31T05:36:43.192" v="2440"/>
          <ac:grpSpMkLst>
            <pc:docMk/>
            <pc:sldMk cId="1555850870" sldId="269"/>
            <ac:grpSpMk id="534" creationId="{D8E7CB23-980D-BCC2-D42A-8C2F8C48021F}"/>
          </ac:grpSpMkLst>
        </pc:grpChg>
        <pc:grpChg chg="mod">
          <ac:chgData name="Anh Kiet Ngac" userId="3ab85699901ad864" providerId="LiveId" clId="{402F4C80-0E66-42D8-8F0D-77F61330B9EC}" dt="2024-05-31T05:37:15.514" v="2446"/>
          <ac:grpSpMkLst>
            <pc:docMk/>
            <pc:sldMk cId="1555850870" sldId="269"/>
            <ac:grpSpMk id="540" creationId="{C585FF7D-10EC-A813-A503-C440A89987D3}"/>
          </ac:grpSpMkLst>
        </pc:grpChg>
        <pc:grpChg chg="mod">
          <ac:chgData name="Anh Kiet Ngac" userId="3ab85699901ad864" providerId="LiveId" clId="{402F4C80-0E66-42D8-8F0D-77F61330B9EC}" dt="2024-05-31T05:37:40.217" v="2483"/>
          <ac:grpSpMkLst>
            <pc:docMk/>
            <pc:sldMk cId="1555850870" sldId="269"/>
            <ac:grpSpMk id="577" creationId="{16A67417-7ED6-0B80-F68A-17F2A58D5E51}"/>
          </ac:grpSpMkLst>
        </pc:grpChg>
        <pc:grpChg chg="mod">
          <ac:chgData name="Anh Kiet Ngac" userId="3ab85699901ad864" providerId="LiveId" clId="{402F4C80-0E66-42D8-8F0D-77F61330B9EC}" dt="2024-05-31T05:37:40.217" v="2483"/>
          <ac:grpSpMkLst>
            <pc:docMk/>
            <pc:sldMk cId="1555850870" sldId="269"/>
            <ac:grpSpMk id="578" creationId="{0AB96B2A-CC90-A986-F6A4-9DE5FF413303}"/>
          </ac:grpSpMkLst>
        </pc:grpChg>
        <pc:grpChg chg="mod">
          <ac:chgData name="Anh Kiet Ngac" userId="3ab85699901ad864" providerId="LiveId" clId="{402F4C80-0E66-42D8-8F0D-77F61330B9EC}" dt="2024-05-31T05:37:40.217" v="2483"/>
          <ac:grpSpMkLst>
            <pc:docMk/>
            <pc:sldMk cId="1555850870" sldId="269"/>
            <ac:grpSpMk id="579" creationId="{1E92B4B7-1B9E-D807-4029-C12CE9EB246E}"/>
          </ac:grpSpMkLst>
        </pc:grpChg>
        <pc:grpChg chg="mod">
          <ac:chgData name="Anh Kiet Ngac" userId="3ab85699901ad864" providerId="LiveId" clId="{402F4C80-0E66-42D8-8F0D-77F61330B9EC}" dt="2024-05-31T05:37:40.217" v="2483"/>
          <ac:grpSpMkLst>
            <pc:docMk/>
            <pc:sldMk cId="1555850870" sldId="269"/>
            <ac:grpSpMk id="580" creationId="{84CA04AE-AFB0-D1DB-EF68-744D027CDE8A}"/>
          </ac:grpSpMkLst>
        </pc:grpChg>
        <pc:grpChg chg="mod">
          <ac:chgData name="Anh Kiet Ngac" userId="3ab85699901ad864" providerId="LiveId" clId="{402F4C80-0E66-42D8-8F0D-77F61330B9EC}" dt="2024-05-31T05:37:40.217" v="2483"/>
          <ac:grpSpMkLst>
            <pc:docMk/>
            <pc:sldMk cId="1555850870" sldId="269"/>
            <ac:grpSpMk id="581" creationId="{6B2D9A55-E389-98E1-0E03-0E7FC3406080}"/>
          </ac:grpSpMkLst>
        </pc:grpChg>
        <pc:grpChg chg="mod">
          <ac:chgData name="Anh Kiet Ngac" userId="3ab85699901ad864" providerId="LiveId" clId="{402F4C80-0E66-42D8-8F0D-77F61330B9EC}" dt="2024-05-31T05:37:40.217" v="2483"/>
          <ac:grpSpMkLst>
            <pc:docMk/>
            <pc:sldMk cId="1555850870" sldId="269"/>
            <ac:grpSpMk id="582" creationId="{B5E78435-334D-6C32-F8EB-1D1F28BA0838}"/>
          </ac:grpSpMkLst>
        </pc:grpChg>
        <pc:grpChg chg="mod">
          <ac:chgData name="Anh Kiet Ngac" userId="3ab85699901ad864" providerId="LiveId" clId="{402F4C80-0E66-42D8-8F0D-77F61330B9EC}" dt="2024-05-31T05:37:40.217" v="2483"/>
          <ac:grpSpMkLst>
            <pc:docMk/>
            <pc:sldMk cId="1555850870" sldId="269"/>
            <ac:grpSpMk id="583" creationId="{FD50FDB8-E9DF-B017-CF06-F4DF45DA2AEC}"/>
          </ac:grpSpMkLst>
        </pc:grpChg>
        <pc:grpChg chg="mod">
          <ac:chgData name="Anh Kiet Ngac" userId="3ab85699901ad864" providerId="LiveId" clId="{402F4C80-0E66-42D8-8F0D-77F61330B9EC}" dt="2024-05-31T05:37:48.066" v="2501"/>
          <ac:grpSpMkLst>
            <pc:docMk/>
            <pc:sldMk cId="1555850870" sldId="269"/>
            <ac:grpSpMk id="601" creationId="{9E576973-CA42-F190-8E31-3A91C203A626}"/>
          </ac:grpSpMkLst>
        </pc:grpChg>
        <pc:grpChg chg="mod">
          <ac:chgData name="Anh Kiet Ngac" userId="3ab85699901ad864" providerId="LiveId" clId="{402F4C80-0E66-42D8-8F0D-77F61330B9EC}" dt="2024-05-31T05:37:48.066" v="2501"/>
          <ac:grpSpMkLst>
            <pc:docMk/>
            <pc:sldMk cId="1555850870" sldId="269"/>
            <ac:grpSpMk id="602" creationId="{299EAEEE-1EE7-72BC-FB97-3286D99B8B16}"/>
          </ac:grpSpMkLst>
        </pc:grpChg>
        <pc:grpChg chg="mod">
          <ac:chgData name="Anh Kiet Ngac" userId="3ab85699901ad864" providerId="LiveId" clId="{402F4C80-0E66-42D8-8F0D-77F61330B9EC}" dt="2024-05-31T05:37:48.066" v="2501"/>
          <ac:grpSpMkLst>
            <pc:docMk/>
            <pc:sldMk cId="1555850870" sldId="269"/>
            <ac:grpSpMk id="603" creationId="{AA9AC1B4-D606-1E41-D500-672B76DB35DE}"/>
          </ac:grpSpMkLst>
        </pc:grpChg>
        <pc:grpChg chg="mod">
          <ac:chgData name="Anh Kiet Ngac" userId="3ab85699901ad864" providerId="LiveId" clId="{402F4C80-0E66-42D8-8F0D-77F61330B9EC}" dt="2024-05-31T05:37:48.066" v="2501"/>
          <ac:grpSpMkLst>
            <pc:docMk/>
            <pc:sldMk cId="1555850870" sldId="269"/>
            <ac:grpSpMk id="604" creationId="{EF954AFF-8FD6-DE6A-5ED3-ADFC511A013F}"/>
          </ac:grpSpMkLst>
        </pc:grpChg>
        <pc:grpChg chg="mod">
          <ac:chgData name="Anh Kiet Ngac" userId="3ab85699901ad864" providerId="LiveId" clId="{402F4C80-0E66-42D8-8F0D-77F61330B9EC}" dt="2024-05-31T05:37:57.455" v="2516"/>
          <ac:grpSpMkLst>
            <pc:docMk/>
            <pc:sldMk cId="1555850870" sldId="269"/>
            <ac:grpSpMk id="619" creationId="{7E496773-D89E-A9FB-A0E0-8B823B3A51A3}"/>
          </ac:grpSpMkLst>
        </pc:grpChg>
        <pc:grpChg chg="mod">
          <ac:chgData name="Anh Kiet Ngac" userId="3ab85699901ad864" providerId="LiveId" clId="{402F4C80-0E66-42D8-8F0D-77F61330B9EC}" dt="2024-05-31T05:37:57.455" v="2516"/>
          <ac:grpSpMkLst>
            <pc:docMk/>
            <pc:sldMk cId="1555850870" sldId="269"/>
            <ac:grpSpMk id="620" creationId="{A9BD5C1A-C2BC-502C-468A-AFE865716976}"/>
          </ac:grpSpMkLst>
        </pc:grpChg>
        <pc:grpChg chg="mod">
          <ac:chgData name="Anh Kiet Ngac" userId="3ab85699901ad864" providerId="LiveId" clId="{402F4C80-0E66-42D8-8F0D-77F61330B9EC}" dt="2024-05-31T05:37:57.455" v="2516"/>
          <ac:grpSpMkLst>
            <pc:docMk/>
            <pc:sldMk cId="1555850870" sldId="269"/>
            <ac:grpSpMk id="621" creationId="{26BFF51B-6DDE-3C93-E5FD-E15B3DAEC63F}"/>
          </ac:grpSpMkLst>
        </pc:grpChg>
        <pc:grpChg chg="mod">
          <ac:chgData name="Anh Kiet Ngac" userId="3ab85699901ad864" providerId="LiveId" clId="{402F4C80-0E66-42D8-8F0D-77F61330B9EC}" dt="2024-05-31T05:37:57.455" v="2516"/>
          <ac:grpSpMkLst>
            <pc:docMk/>
            <pc:sldMk cId="1555850870" sldId="269"/>
            <ac:grpSpMk id="622" creationId="{2EF60180-2BBB-3129-4B9F-957F4205454B}"/>
          </ac:grpSpMkLst>
        </pc:grpChg>
        <pc:grpChg chg="mod">
          <ac:chgData name="Anh Kiet Ngac" userId="3ab85699901ad864" providerId="LiveId" clId="{402F4C80-0E66-42D8-8F0D-77F61330B9EC}" dt="2024-05-31T05:37:58.949" v="2519"/>
          <ac:grpSpMkLst>
            <pc:docMk/>
            <pc:sldMk cId="1555850870" sldId="269"/>
            <ac:grpSpMk id="625" creationId="{DB453CE6-567A-A55B-7E19-E0F47ECB630E}"/>
          </ac:grpSpMkLst>
        </pc:grpChg>
        <pc:grpChg chg="mod">
          <ac:chgData name="Anh Kiet Ngac" userId="3ab85699901ad864" providerId="LiveId" clId="{402F4C80-0E66-42D8-8F0D-77F61330B9EC}" dt="2024-05-31T05:38:17.515" v="2530"/>
          <ac:grpSpMkLst>
            <pc:docMk/>
            <pc:sldMk cId="1555850870" sldId="269"/>
            <ac:grpSpMk id="636" creationId="{F49513B0-C404-7463-A873-38DA9DDBD2D5}"/>
          </ac:grpSpMkLst>
        </pc:grpChg>
        <pc:grpChg chg="mod">
          <ac:chgData name="Anh Kiet Ngac" userId="3ab85699901ad864" providerId="LiveId" clId="{402F4C80-0E66-42D8-8F0D-77F61330B9EC}" dt="2024-05-31T05:38:17.515" v="2530"/>
          <ac:grpSpMkLst>
            <pc:docMk/>
            <pc:sldMk cId="1555850870" sldId="269"/>
            <ac:grpSpMk id="637" creationId="{3DED783E-28B6-7348-76AC-F77E749095FB}"/>
          </ac:grpSpMkLst>
        </pc:grpChg>
        <pc:grpChg chg="mod">
          <ac:chgData name="Anh Kiet Ngac" userId="3ab85699901ad864" providerId="LiveId" clId="{402F4C80-0E66-42D8-8F0D-77F61330B9EC}" dt="2024-05-31T05:38:17.515" v="2530"/>
          <ac:grpSpMkLst>
            <pc:docMk/>
            <pc:sldMk cId="1555850870" sldId="269"/>
            <ac:grpSpMk id="638" creationId="{3B3F3AC5-5294-0378-A65B-F3278EC822A2}"/>
          </ac:grpSpMkLst>
        </pc:grpChg>
        <pc:picChg chg="add mod">
          <ac:chgData name="Anh Kiet Ngac" userId="3ab85699901ad864" providerId="LiveId" clId="{402F4C80-0E66-42D8-8F0D-77F61330B9EC}" dt="2024-05-31T05:33:52.191" v="2249" actId="1076"/>
          <ac:picMkLst>
            <pc:docMk/>
            <pc:sldMk cId="1555850870" sldId="269"/>
            <ac:picMk id="341" creationId="{ACE1D52A-4DB6-C074-E935-AA5D029C89AE}"/>
          </ac:picMkLst>
        </pc:pic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" creationId="{C92C0B90-BA2B-9317-AEB9-5B270C3B4A7F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" creationId="{7443777F-3DA6-D773-6EA7-6BC53AA51F19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4" creationId="{C6C5D0AB-9AC9-74E6-EA1F-004A6EC87095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" creationId="{E4A01FFC-7ACB-591C-4E56-457A18B54699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7" creationId="{9BE4C52E-FF42-3D0C-BC57-003DCF7F2425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" creationId="{F08CB954-90FA-F443-4E53-D59748CAF913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" creationId="{A4E53FF8-1F6C-F8DA-D11E-E63B0600869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" creationId="{BD63BF22-70ED-C1FE-AC1C-7B3BC74EC391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" creationId="{A5E6EA18-E002-0207-4F85-C9B9734BC2E2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" creationId="{AFB503A4-BD5F-1399-4B07-821778FA546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" creationId="{EE9BBF4E-4411-965E-1EA8-D9AFCCBA824A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4" creationId="{0711518F-4B6D-2D4E-85FC-45FC54DF9E74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" creationId="{AF8D6716-38EE-1278-6A0F-13292C846F26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6" creationId="{4503B3FE-8BC6-F0FA-1F90-EC7E7528427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" creationId="{B3C4E59F-6F87-30F2-BC20-3CD760179E9E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8" creationId="{96C8C4A4-D95C-C2CC-4DA2-E9932C144B76}"/>
          </ac:inkMkLst>
        </pc:inkChg>
        <pc:inkChg chg="add del">
          <ac:chgData name="Anh Kiet Ngac" userId="3ab85699901ad864" providerId="LiveId" clId="{402F4C80-0E66-42D8-8F0D-77F61330B9EC}" dt="2024-05-31T04:48:29.720" v="2175"/>
          <ac:inkMkLst>
            <pc:docMk/>
            <pc:sldMk cId="1555850870" sldId="269"/>
            <ac:inkMk id="22" creationId="{AB8EB328-4371-ED26-0759-41F7F7346E48}"/>
          </ac:inkMkLst>
        </pc:inkChg>
        <pc:inkChg chg="add del">
          <ac:chgData name="Anh Kiet Ngac" userId="3ab85699901ad864" providerId="LiveId" clId="{402F4C80-0E66-42D8-8F0D-77F61330B9EC}" dt="2024-05-31T04:48:35.535" v="2196"/>
          <ac:inkMkLst>
            <pc:docMk/>
            <pc:sldMk cId="1555850870" sldId="269"/>
            <ac:inkMk id="23" creationId="{8C97F4E9-2695-5147-A044-0940C9F70577}"/>
          </ac:inkMkLst>
        </pc:inkChg>
        <pc:inkChg chg="add del">
          <ac:chgData name="Anh Kiet Ngac" userId="3ab85699901ad864" providerId="LiveId" clId="{402F4C80-0E66-42D8-8F0D-77F61330B9EC}" dt="2024-05-31T04:48:35.533" v="2186"/>
          <ac:inkMkLst>
            <pc:docMk/>
            <pc:sldMk cId="1555850870" sldId="269"/>
            <ac:inkMk id="24" creationId="{7DA19C52-7BD4-F91E-01DB-37375145EB80}"/>
          </ac:inkMkLst>
        </pc:inkChg>
        <pc:inkChg chg="add del">
          <ac:chgData name="Anh Kiet Ngac" userId="3ab85699901ad864" providerId="LiveId" clId="{402F4C80-0E66-42D8-8F0D-77F61330B9EC}" dt="2024-05-31T04:48:35.534" v="2191"/>
          <ac:inkMkLst>
            <pc:docMk/>
            <pc:sldMk cId="1555850870" sldId="269"/>
            <ac:inkMk id="25" creationId="{14E0655A-64BF-F8A6-A550-D3A98F62FC5D}"/>
          </ac:inkMkLst>
        </pc:inkChg>
        <pc:inkChg chg="add del">
          <ac:chgData name="Anh Kiet Ngac" userId="3ab85699901ad864" providerId="LiveId" clId="{402F4C80-0E66-42D8-8F0D-77F61330B9EC}" dt="2024-05-31T04:48:35.535" v="2198"/>
          <ac:inkMkLst>
            <pc:docMk/>
            <pc:sldMk cId="1555850870" sldId="269"/>
            <ac:inkMk id="26" creationId="{C9FC8419-FE91-A199-B5B8-F7FF474D575E}"/>
          </ac:inkMkLst>
        </pc:inkChg>
        <pc:inkChg chg="add del">
          <ac:chgData name="Anh Kiet Ngac" userId="3ab85699901ad864" providerId="LiveId" clId="{402F4C80-0E66-42D8-8F0D-77F61330B9EC}" dt="2024-05-31T04:48:35.533" v="2189"/>
          <ac:inkMkLst>
            <pc:docMk/>
            <pc:sldMk cId="1555850870" sldId="269"/>
            <ac:inkMk id="27" creationId="{99B35FF5-6C5B-0010-A576-26B854AEA8D8}"/>
          </ac:inkMkLst>
        </pc:inkChg>
        <pc:inkChg chg="add del">
          <ac:chgData name="Anh Kiet Ngac" userId="3ab85699901ad864" providerId="LiveId" clId="{402F4C80-0E66-42D8-8F0D-77F61330B9EC}" dt="2024-05-31T04:48:35.530" v="2177"/>
          <ac:inkMkLst>
            <pc:docMk/>
            <pc:sldMk cId="1555850870" sldId="269"/>
            <ac:inkMk id="28" creationId="{66951C05-7CF2-20B8-4B18-9CA3F0382D24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" creationId="{BEA780EA-18F6-943A-7FEA-69E2C16E9220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" creationId="{0202B069-F3AB-17FD-7678-E353F4323950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" creationId="{21E7B188-8583-2EC0-8B2C-B4B5225B428A}"/>
          </ac:inkMkLst>
        </pc:inkChg>
        <pc:inkChg chg="add del mod">
          <ac:chgData name="Anh Kiet Ngac" userId="3ab85699901ad864" providerId="LiveId" clId="{402F4C80-0E66-42D8-8F0D-77F61330B9EC}" dt="2024-05-31T04:48:35.535" v="2197"/>
          <ac:inkMkLst>
            <pc:docMk/>
            <pc:sldMk cId="1555850870" sldId="269"/>
            <ac:inkMk id="32" creationId="{CFFB4B3F-81C9-D4C5-D10B-F074D62AB665}"/>
          </ac:inkMkLst>
        </pc:inkChg>
        <pc:inkChg chg="add del mod">
          <ac:chgData name="Anh Kiet Ngac" userId="3ab85699901ad864" providerId="LiveId" clId="{402F4C80-0E66-42D8-8F0D-77F61330B9EC}" dt="2024-05-31T04:21:54.118" v="1830"/>
          <ac:inkMkLst>
            <pc:docMk/>
            <pc:sldMk cId="1555850870" sldId="269"/>
            <ac:inkMk id="32" creationId="{F37CC18A-440D-10BF-1A9C-271533EBBBEB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3" creationId="{1EBCBE52-7111-1215-449B-73F2EA8F0B93}"/>
          </ac:inkMkLst>
        </pc:inkChg>
        <pc:inkChg chg="add del">
          <ac:chgData name="Anh Kiet Ngac" userId="3ab85699901ad864" providerId="LiveId" clId="{402F4C80-0E66-42D8-8F0D-77F61330B9EC}" dt="2024-05-31T04:48:35.532" v="2183"/>
          <ac:inkMkLst>
            <pc:docMk/>
            <pc:sldMk cId="1555850870" sldId="269"/>
            <ac:inkMk id="34" creationId="{AB471C94-93E7-4322-BA8B-4B8E2F62D074}"/>
          </ac:inkMkLst>
        </pc:inkChg>
        <pc:inkChg chg="add del">
          <ac:chgData name="Anh Kiet Ngac" userId="3ab85699901ad864" providerId="LiveId" clId="{402F4C80-0E66-42D8-8F0D-77F61330B9EC}" dt="2024-05-31T04:48:35.532" v="2184"/>
          <ac:inkMkLst>
            <pc:docMk/>
            <pc:sldMk cId="1555850870" sldId="269"/>
            <ac:inkMk id="35" creationId="{48713C21-E924-0476-E15B-670B20E464FF}"/>
          </ac:inkMkLst>
        </pc:inkChg>
        <pc:inkChg chg="add del">
          <ac:chgData name="Anh Kiet Ngac" userId="3ab85699901ad864" providerId="LiveId" clId="{402F4C80-0E66-42D8-8F0D-77F61330B9EC}" dt="2024-05-31T04:48:35.534" v="2194"/>
          <ac:inkMkLst>
            <pc:docMk/>
            <pc:sldMk cId="1555850870" sldId="269"/>
            <ac:inkMk id="36" creationId="{EB1F95A9-5684-65C3-44B2-95F27C32D583}"/>
          </ac:inkMkLst>
        </pc:inkChg>
        <pc:inkChg chg="add del">
          <ac:chgData name="Anh Kiet Ngac" userId="3ab85699901ad864" providerId="LiveId" clId="{402F4C80-0E66-42D8-8F0D-77F61330B9EC}" dt="2024-05-31T04:48:35.534" v="2195"/>
          <ac:inkMkLst>
            <pc:docMk/>
            <pc:sldMk cId="1555850870" sldId="269"/>
            <ac:inkMk id="37" creationId="{D0C533E1-029B-B8D6-8675-385AD2BD26B4}"/>
          </ac:inkMkLst>
        </pc:inkChg>
        <pc:inkChg chg="add del">
          <ac:chgData name="Anh Kiet Ngac" userId="3ab85699901ad864" providerId="LiveId" clId="{402F4C80-0E66-42D8-8F0D-77F61330B9EC}" dt="2024-05-31T04:48:35.534" v="2193"/>
          <ac:inkMkLst>
            <pc:docMk/>
            <pc:sldMk cId="1555850870" sldId="269"/>
            <ac:inkMk id="38" creationId="{848E1A89-465D-497F-553F-BC01256702AC}"/>
          </ac:inkMkLst>
        </pc:inkChg>
        <pc:inkChg chg="add del">
          <ac:chgData name="Anh Kiet Ngac" userId="3ab85699901ad864" providerId="LiveId" clId="{402F4C80-0E66-42D8-8F0D-77F61330B9EC}" dt="2024-05-31T04:48:35.532" v="2185"/>
          <ac:inkMkLst>
            <pc:docMk/>
            <pc:sldMk cId="1555850870" sldId="269"/>
            <ac:inkMk id="39" creationId="{316DE70D-1896-7CE2-6350-1DC76E76EF87}"/>
          </ac:inkMkLst>
        </pc:inkChg>
        <pc:inkChg chg="add del">
          <ac:chgData name="Anh Kiet Ngac" userId="3ab85699901ad864" providerId="LiveId" clId="{402F4C80-0E66-42D8-8F0D-77F61330B9EC}" dt="2024-05-31T04:48:35.534" v="2192"/>
          <ac:inkMkLst>
            <pc:docMk/>
            <pc:sldMk cId="1555850870" sldId="269"/>
            <ac:inkMk id="40" creationId="{D49578C3-5A6D-E3A6-0ADA-B0457ADEAD20}"/>
          </ac:inkMkLst>
        </pc:inkChg>
        <pc:inkChg chg="add del mod">
          <ac:chgData name="Anh Kiet Ngac" userId="3ab85699901ad864" providerId="LiveId" clId="{402F4C80-0E66-42D8-8F0D-77F61330B9EC}" dt="2024-05-31T04:48:35.531" v="2180"/>
          <ac:inkMkLst>
            <pc:docMk/>
            <pc:sldMk cId="1555850870" sldId="269"/>
            <ac:inkMk id="41" creationId="{C0DA0789-836E-A1C1-944C-33A6E2FD803B}"/>
          </ac:inkMkLst>
        </pc:inkChg>
        <pc:inkChg chg="add del">
          <ac:chgData name="Anh Kiet Ngac" userId="3ab85699901ad864" providerId="LiveId" clId="{402F4C80-0E66-42D8-8F0D-77F61330B9EC}" dt="2024-05-31T04:21:54.120" v="1837"/>
          <ac:inkMkLst>
            <pc:docMk/>
            <pc:sldMk cId="1555850870" sldId="269"/>
            <ac:inkMk id="41" creationId="{E893EF7D-95B3-FFD6-52F2-7CDD2758E11A}"/>
          </ac:inkMkLst>
        </pc:inkChg>
        <pc:inkChg chg="add del">
          <ac:chgData name="Anh Kiet Ngac" userId="3ab85699901ad864" providerId="LiveId" clId="{402F4C80-0E66-42D8-8F0D-77F61330B9EC}" dt="2024-05-31T04:21:54.118" v="1829"/>
          <ac:inkMkLst>
            <pc:docMk/>
            <pc:sldMk cId="1555850870" sldId="269"/>
            <ac:inkMk id="42" creationId="{16EC58AD-A2B0-2005-CCA1-9D6DC6B6FAC1}"/>
          </ac:inkMkLst>
        </pc:inkChg>
        <pc:inkChg chg="add del mod">
          <ac:chgData name="Anh Kiet Ngac" userId="3ab85699901ad864" providerId="LiveId" clId="{402F4C80-0E66-42D8-8F0D-77F61330B9EC}" dt="2024-05-31T04:48:35.530" v="2176"/>
          <ac:inkMkLst>
            <pc:docMk/>
            <pc:sldMk cId="1555850870" sldId="269"/>
            <ac:inkMk id="42" creationId="{722E7F9A-BB0A-C360-8E15-4376864DACC4}"/>
          </ac:inkMkLst>
        </pc:inkChg>
        <pc:inkChg chg="add del mod">
          <ac:chgData name="Anh Kiet Ngac" userId="3ab85699901ad864" providerId="LiveId" clId="{402F4C80-0E66-42D8-8F0D-77F61330B9EC}" dt="2024-05-31T04:48:35.532" v="2181"/>
          <ac:inkMkLst>
            <pc:docMk/>
            <pc:sldMk cId="1555850870" sldId="269"/>
            <ac:inkMk id="43" creationId="{E1F117A4-C533-D8C2-B1D3-CCE3238EBCAF}"/>
          </ac:inkMkLst>
        </pc:inkChg>
        <pc:inkChg chg="add del mod">
          <ac:chgData name="Anh Kiet Ngac" userId="3ab85699901ad864" providerId="LiveId" clId="{402F4C80-0E66-42D8-8F0D-77F61330B9EC}" dt="2024-05-31T04:21:54.120" v="1840"/>
          <ac:inkMkLst>
            <pc:docMk/>
            <pc:sldMk cId="1555850870" sldId="269"/>
            <ac:inkMk id="43" creationId="{E81BA70A-9A78-55F4-4465-C06EE611F434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44" creationId="{588386EE-A212-061E-C811-4935EAC29780}"/>
          </ac:inkMkLst>
        </pc:inkChg>
        <pc:inkChg chg="add del">
          <ac:chgData name="Anh Kiet Ngac" userId="3ab85699901ad864" providerId="LiveId" clId="{402F4C80-0E66-42D8-8F0D-77F61330B9EC}" dt="2024-05-31T04:20:40.890" v="1803"/>
          <ac:inkMkLst>
            <pc:docMk/>
            <pc:sldMk cId="1555850870" sldId="269"/>
            <ac:inkMk id="44" creationId="{E5A4B5E8-8B30-20DC-6DEB-DD92434A0928}"/>
          </ac:inkMkLst>
        </pc:inkChg>
        <pc:inkChg chg="add del">
          <ac:chgData name="Anh Kiet Ngac" userId="3ab85699901ad864" providerId="LiveId" clId="{402F4C80-0E66-42D8-8F0D-77F61330B9EC}" dt="2024-05-31T04:21:54.120" v="1838"/>
          <ac:inkMkLst>
            <pc:docMk/>
            <pc:sldMk cId="1555850870" sldId="269"/>
            <ac:inkMk id="45" creationId="{42672552-FEAE-5474-0CEF-3B3EEFF3A0A6}"/>
          </ac:inkMkLst>
        </pc:inkChg>
        <pc:inkChg chg="add del mod">
          <ac:chgData name="Anh Kiet Ngac" userId="3ab85699901ad864" providerId="LiveId" clId="{402F4C80-0E66-42D8-8F0D-77F61330B9EC}" dt="2024-05-31T04:48:35.533" v="2190"/>
          <ac:inkMkLst>
            <pc:docMk/>
            <pc:sldMk cId="1555850870" sldId="269"/>
            <ac:inkMk id="45" creationId="{ECC485D1-5A75-1041-EEAD-EE351E9DACD4}"/>
          </ac:inkMkLst>
        </pc:inkChg>
        <pc:inkChg chg="add del">
          <ac:chgData name="Anh Kiet Ngac" userId="3ab85699901ad864" providerId="LiveId" clId="{402F4C80-0E66-42D8-8F0D-77F61330B9EC}" dt="2024-05-31T04:21:54.120" v="1836"/>
          <ac:inkMkLst>
            <pc:docMk/>
            <pc:sldMk cId="1555850870" sldId="269"/>
            <ac:inkMk id="46" creationId="{603A8930-29AC-7169-CA03-B78F5311AF57}"/>
          </ac:inkMkLst>
        </pc:inkChg>
        <pc:inkChg chg="add del mod">
          <ac:chgData name="Anh Kiet Ngac" userId="3ab85699901ad864" providerId="LiveId" clId="{402F4C80-0E66-42D8-8F0D-77F61330B9EC}" dt="2024-05-31T04:48:35.531" v="2178"/>
          <ac:inkMkLst>
            <pc:docMk/>
            <pc:sldMk cId="1555850870" sldId="269"/>
            <ac:inkMk id="46" creationId="{FF6ED6FE-2D20-F5B4-4733-B379493B2E8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47" creationId="{06B25333-18AE-DBB4-863E-7A31B4927057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48" creationId="{B5806B03-CE67-4751-754D-93F8FD12AA67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49" creationId="{F4C73A4C-5CA3-FD14-254F-C67704AA4C18}"/>
          </ac:inkMkLst>
        </pc:inkChg>
        <pc:inkChg chg="add del mod">
          <ac:chgData name="Anh Kiet Ngac" userId="3ab85699901ad864" providerId="LiveId" clId="{402F4C80-0E66-42D8-8F0D-77F61330B9EC}" dt="2024-05-31T04:21:54.120" v="1835"/>
          <ac:inkMkLst>
            <pc:docMk/>
            <pc:sldMk cId="1555850870" sldId="269"/>
            <ac:inkMk id="50" creationId="{1EAF9A12-B6F5-4B55-4117-973833FA46AA}"/>
          </ac:inkMkLst>
        </pc:inkChg>
        <pc:inkChg chg="add del mod">
          <ac:chgData name="Anh Kiet Ngac" userId="3ab85699901ad864" providerId="LiveId" clId="{402F4C80-0E66-42D8-8F0D-77F61330B9EC}" dt="2024-05-31T04:48:35.533" v="2187"/>
          <ac:inkMkLst>
            <pc:docMk/>
            <pc:sldMk cId="1555850870" sldId="269"/>
            <ac:inkMk id="50" creationId="{20A0636A-F885-C8D1-BDB4-F993CF3D7DC6}"/>
          </ac:inkMkLst>
        </pc:inkChg>
        <pc:inkChg chg="add del mod">
          <ac:chgData name="Anh Kiet Ngac" userId="3ab85699901ad864" providerId="LiveId" clId="{402F4C80-0E66-42D8-8F0D-77F61330B9EC}" dt="2024-05-31T04:21:54.119" v="1834"/>
          <ac:inkMkLst>
            <pc:docMk/>
            <pc:sldMk cId="1555850870" sldId="269"/>
            <ac:inkMk id="51" creationId="{B12F5A35-BCA4-20F9-B53A-94E59949632C}"/>
          </ac:inkMkLst>
        </pc:inkChg>
        <pc:inkChg chg="add del mod">
          <ac:chgData name="Anh Kiet Ngac" userId="3ab85699901ad864" providerId="LiveId" clId="{402F4C80-0E66-42D8-8F0D-77F61330B9EC}" dt="2024-05-31T04:21:54.120" v="1839"/>
          <ac:inkMkLst>
            <pc:docMk/>
            <pc:sldMk cId="1555850870" sldId="269"/>
            <ac:inkMk id="52" creationId="{1E696835-9A6E-9013-0BC9-6ACAD74CB40A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53" creationId="{B61C9010-3C8C-CC64-DCC5-1CDA3342AB1D}"/>
          </ac:inkMkLst>
        </pc:inkChg>
        <pc:inkChg chg="add del mod">
          <ac:chgData name="Anh Kiet Ngac" userId="3ab85699901ad864" providerId="LiveId" clId="{402F4C80-0E66-42D8-8F0D-77F61330B9EC}" dt="2024-05-31T04:21:54.121" v="1842"/>
          <ac:inkMkLst>
            <pc:docMk/>
            <pc:sldMk cId="1555850870" sldId="269"/>
            <ac:inkMk id="53" creationId="{F3D03868-087A-A30B-43DE-85859164C912}"/>
          </ac:inkMkLst>
        </pc:inkChg>
        <pc:inkChg chg="add del mod">
          <ac:chgData name="Anh Kiet Ngac" userId="3ab85699901ad864" providerId="LiveId" clId="{402F4C80-0E66-42D8-8F0D-77F61330B9EC}" dt="2024-05-31T04:21:54.119" v="1832"/>
          <ac:inkMkLst>
            <pc:docMk/>
            <pc:sldMk cId="1555850870" sldId="269"/>
            <ac:inkMk id="54" creationId="{7147FAF7-AF8D-2400-93EC-26704A614A2A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54" creationId="{98104569-9DEA-AD27-C992-22C57BEFB011}"/>
          </ac:inkMkLst>
        </pc:inkChg>
        <pc:inkChg chg="add del">
          <ac:chgData name="Anh Kiet Ngac" userId="3ab85699901ad864" providerId="LiveId" clId="{402F4C80-0E66-42D8-8F0D-77F61330B9EC}" dt="2024-05-31T04:48:35.533" v="2188"/>
          <ac:inkMkLst>
            <pc:docMk/>
            <pc:sldMk cId="1555850870" sldId="269"/>
            <ac:inkMk id="55" creationId="{93BCDE89-7395-C159-DF7B-5EE70B79470F}"/>
          </ac:inkMkLst>
        </pc:inkChg>
        <pc:inkChg chg="add del mod">
          <ac:chgData name="Anh Kiet Ngac" userId="3ab85699901ad864" providerId="LiveId" clId="{402F4C80-0E66-42D8-8F0D-77F61330B9EC}" dt="2024-05-31T04:21:54.121" v="1841"/>
          <ac:inkMkLst>
            <pc:docMk/>
            <pc:sldMk cId="1555850870" sldId="269"/>
            <ac:inkMk id="55" creationId="{AFE8D06D-43A2-4928-C302-9E7898894D8C}"/>
          </ac:inkMkLst>
        </pc:inkChg>
        <pc:inkChg chg="add del mod">
          <ac:chgData name="Anh Kiet Ngac" userId="3ab85699901ad864" providerId="LiveId" clId="{402F4C80-0E66-42D8-8F0D-77F61330B9EC}" dt="2024-05-31T04:21:54.119" v="1833"/>
          <ac:inkMkLst>
            <pc:docMk/>
            <pc:sldMk cId="1555850870" sldId="269"/>
            <ac:inkMk id="56" creationId="{6C16E0D4-4553-E2FB-0E21-30C63DC1CF77}"/>
          </ac:inkMkLst>
        </pc:inkChg>
        <pc:inkChg chg="add del">
          <ac:chgData name="Anh Kiet Ngac" userId="3ab85699901ad864" providerId="LiveId" clId="{402F4C80-0E66-42D8-8F0D-77F61330B9EC}" dt="2024-05-31T04:48:35.531" v="2179"/>
          <ac:inkMkLst>
            <pc:docMk/>
            <pc:sldMk cId="1555850870" sldId="269"/>
            <ac:inkMk id="56" creationId="{B044AF7B-298E-EF1E-DD9C-311A6FAE8A55}"/>
          </ac:inkMkLst>
        </pc:inkChg>
        <pc:inkChg chg="add del">
          <ac:chgData name="Anh Kiet Ngac" userId="3ab85699901ad864" providerId="LiveId" clId="{402F4C80-0E66-42D8-8F0D-77F61330B9EC}" dt="2024-05-31T04:48:35.535" v="2199"/>
          <ac:inkMkLst>
            <pc:docMk/>
            <pc:sldMk cId="1555850870" sldId="269"/>
            <ac:inkMk id="57" creationId="{DE0A8237-1B77-9BCB-AB59-D4C3B1B68E50}"/>
          </ac:inkMkLst>
        </pc:inkChg>
        <pc:inkChg chg="add del">
          <ac:chgData name="Anh Kiet Ngac" userId="3ab85699901ad864" providerId="LiveId" clId="{402F4C80-0E66-42D8-8F0D-77F61330B9EC}" dt="2024-05-31T04:48:35.532" v="2182"/>
          <ac:inkMkLst>
            <pc:docMk/>
            <pc:sldMk cId="1555850870" sldId="269"/>
            <ac:inkMk id="58" creationId="{FE656287-F2CF-DFAE-0AE3-06BA587BA4E1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0" creationId="{014CA4BD-1753-4EFC-F493-2866C34672F4}"/>
          </ac:inkMkLst>
        </pc:inkChg>
        <pc:inkChg chg="add del">
          <ac:chgData name="Anh Kiet Ngac" userId="3ab85699901ad864" providerId="LiveId" clId="{402F4C80-0E66-42D8-8F0D-77F61330B9EC}" dt="2024-05-31T04:24:13.038" v="1881" actId="9405"/>
          <ac:inkMkLst>
            <pc:docMk/>
            <pc:sldMk cId="1555850870" sldId="269"/>
            <ac:inkMk id="60" creationId="{927DBCAC-086E-078B-13D9-7E77CF5EEC1D}"/>
          </ac:inkMkLst>
        </pc:inkChg>
        <pc:inkChg chg="add del mod">
          <ac:chgData name="Anh Kiet Ngac" userId="3ab85699901ad864" providerId="LiveId" clId="{402F4C80-0E66-42D8-8F0D-77F61330B9EC}" dt="2024-05-31T04:21:54.121" v="1843"/>
          <ac:inkMkLst>
            <pc:docMk/>
            <pc:sldMk cId="1555850870" sldId="269"/>
            <ac:inkMk id="60" creationId="{F15C976A-40FA-35AC-4E1E-476813A4233A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1" creationId="{28449437-C15F-3AC1-96DD-5AD8F7797DC6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2" creationId="{AEC71D84-8A6B-D227-B43C-B6FAD9155C1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3" creationId="{74C0FE0C-ABB4-EA12-996D-141CB1E2A8A4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4" creationId="{8B15F02B-CD1B-8944-BBCA-6AE0B5488DFF}"/>
          </ac:inkMkLst>
        </pc:inkChg>
        <pc:inkChg chg="add del mod">
          <ac:chgData name="Anh Kiet Ngac" userId="3ab85699901ad864" providerId="LiveId" clId="{402F4C80-0E66-42D8-8F0D-77F61330B9EC}" dt="2024-05-31T04:22:17.342" v="1859"/>
          <ac:inkMkLst>
            <pc:docMk/>
            <pc:sldMk cId="1555850870" sldId="269"/>
            <ac:inkMk id="64" creationId="{D99791D2-AF7E-B843-7FF0-C03BBBF8A966}"/>
          </ac:inkMkLst>
        </pc:inkChg>
        <pc:inkChg chg="add del mod">
          <ac:chgData name="Anh Kiet Ngac" userId="3ab85699901ad864" providerId="LiveId" clId="{402F4C80-0E66-42D8-8F0D-77F61330B9EC}" dt="2024-05-31T04:22:17.342" v="1860"/>
          <ac:inkMkLst>
            <pc:docMk/>
            <pc:sldMk cId="1555850870" sldId="269"/>
            <ac:inkMk id="65" creationId="{0FB61E70-F08C-6C46-1901-3B16EEB1BB59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6" creationId="{6EECDDDD-3216-1CE9-BA19-3FC0B50FA180}"/>
          </ac:inkMkLst>
        </pc:inkChg>
        <pc:inkChg chg="add del mod">
          <ac:chgData name="Anh Kiet Ngac" userId="3ab85699901ad864" providerId="LiveId" clId="{402F4C80-0E66-42D8-8F0D-77F61330B9EC}" dt="2024-05-31T04:21:54.119" v="1831"/>
          <ac:inkMkLst>
            <pc:docMk/>
            <pc:sldMk cId="1555850870" sldId="269"/>
            <ac:inkMk id="67" creationId="{5C7E6FF5-D329-81BF-768E-E35FF3A90037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7" creationId="{F8AB49A9-8F5F-CE15-782A-962DA9C7711F}"/>
          </ac:inkMkLst>
        </pc:inkChg>
        <pc:inkChg chg="add del mod">
          <ac:chgData name="Anh Kiet Ngac" userId="3ab85699901ad864" providerId="LiveId" clId="{402F4C80-0E66-42D8-8F0D-77F61330B9EC}" dt="2024-05-31T04:22:17.342" v="1861"/>
          <ac:inkMkLst>
            <pc:docMk/>
            <pc:sldMk cId="1555850870" sldId="269"/>
            <ac:inkMk id="68" creationId="{BCDAAFB8-E138-A639-145B-1146F521ABB9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8" creationId="{F89683F7-BA86-E5B6-0A7E-392BBB053DC1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69" creationId="{B205CC30-EA78-8B48-01D8-686ADF8F856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72" creationId="{00488E7D-2A6F-8F27-1163-11129BF8772A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73" creationId="{076F7A97-AF1E-E24D-B75F-41E41C244030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74" creationId="{85F425CE-164A-F350-7B28-2DD541F00596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75" creationId="{D6980D72-4D7D-AE8E-804F-D948174C2DFF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76" creationId="{F6805E9A-B9E9-A7A4-CCE3-792DDA766A24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79" creationId="{33C8AD69-FE8F-E11E-8EB4-FFDB3C012E33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0" creationId="{833A0908-7D1D-3388-1FCC-F60394D0CD99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1" creationId="{196DBB34-5533-A44F-8FFA-AA0B003D937F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2" creationId="{425833D3-5DC4-31B1-5F72-B4FFDAFEADC3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3" creationId="{70BC3FDC-BDD9-BE14-AE9D-2AB2AE7078F7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4" creationId="{EA92DCC5-8C2A-C7F8-A324-4A8D74385FE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5" creationId="{04E72B59-90A7-43D9-B674-AADCFFC073CD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6" creationId="{E8ADDF22-DDEA-4F2E-88FE-97B0A7DCB7DB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7" creationId="{5A5F6BB9-644E-6057-3191-01EA9B59979B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8" creationId="{DDF8791D-F046-1A1B-5FEE-1A5E72045BB7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89" creationId="{FD83871D-C998-B4E0-9FE1-C619C3D74377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0" creationId="{15B5B597-9344-21EA-1A5F-4C9CEAF659AC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1" creationId="{5159267E-2046-7594-F53F-916C2D6853D8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4" creationId="{0CAD1B68-A5A8-A9D2-A609-78D2BF749E26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5" creationId="{9017FF39-C2C5-169C-DEEE-9B421BF04E23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6" creationId="{0121D176-2070-B602-C782-67BFDA6331D2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7" creationId="{4507070B-9673-EFC6-47BA-677654C05BA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8" creationId="{A44BF9DE-3573-CC40-E08C-E7F94205CB5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99" creationId="{BB230CD3-C19E-5309-0044-061D7ADC002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1" creationId="{CF4E9DB2-1A21-A740-468C-384C4E6798A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2" creationId="{CDE919A5-89C9-8EF7-7C71-90F150A4EC0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3" creationId="{85BD36A5-9FD7-8004-E58F-E91D2A3A246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4" creationId="{7C40B0DC-2224-F652-DA13-CBD139F16D8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5" creationId="{01E7C4F8-4437-1065-1F81-5F7475260F4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6" creationId="{54CB7B14-482F-B8CD-621A-FD700A6E599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7" creationId="{173DCDE5-218F-C1C8-FBEA-C283C45A431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8" creationId="{6CAF165A-3629-1EAA-34C4-F74C06805F2B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09" creationId="{5549D843-4866-85EF-AAA0-A83F77B23216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0" creationId="{93496C16-10AC-3756-CC9B-A23314CA14E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1" creationId="{21D68F6F-26B0-2E43-A3F3-22BD70B2FDC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2" creationId="{71630B97-B44E-E071-33EA-8D3A4D11A33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3" creationId="{901D01BF-E11A-6271-D8CF-D3F85E3DB09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4" creationId="{CB059BD5-E513-8BDA-97E6-C99F48929476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5" creationId="{CEDBA238-E750-0878-E1C5-D8EAB6BFD5A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6" creationId="{7EC5CF07-426F-A1E7-BD47-164283F1508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7" creationId="{83C5EDB1-BACA-50B6-B3A2-1D0C881FEB5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8" creationId="{1A854D68-6C3E-E9D2-CCA1-7B1462A74F6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19" creationId="{E91F8067-FCFB-03AD-07BE-67B6C45EC9FC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0" creationId="{1A3967C1-B615-1AE4-E69E-4D0CF7C4CD1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1" creationId="{14532960-2B3B-6B79-1F71-747DBE7426D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2" creationId="{BCEDC238-E58F-B700-66AE-58D568A4937B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3" creationId="{061DC5EB-5A62-189D-A25B-699698FD9AB9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4" creationId="{388F00AD-14AD-2252-7BB0-5489D1BBA04B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5" creationId="{69E76BDE-65C7-9846-EFD7-FCF5FFCEC72F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6" creationId="{FC0FDE5D-8EA0-47DA-FCA3-7652F9D1E119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7" creationId="{B5E55CD7-240E-B27A-5027-3D83DC04CFBC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8" creationId="{2A7CACF4-A0FB-E2E0-07EE-56CD8C2E94CC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29" creationId="{7E4B3C30-B22E-EF9B-29DB-E0CA3ADCA416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0" creationId="{8F185F58-2949-10F7-CE72-91D886FF415B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1" creationId="{FF1B708D-3077-43B4-F959-503195873092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2" creationId="{F782279A-3CFF-2528-6BED-391F4CFF68DC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3" creationId="{893971C7-A6F4-907C-2A83-A8E2C811A98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4" creationId="{ACE547A3-4B0D-E40C-407E-20036B1CE171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5" creationId="{D97F27C4-C5A2-CD31-9DB8-A50103E551EB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6" creationId="{38E14580-61EC-D6CB-E199-F82F49804412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7" creationId="{36EEF4CA-A17F-90E8-F0E0-5DBFB23FAB2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8" creationId="{392C0800-CDD3-A39A-9812-3D4ED512222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39" creationId="{D9A660F1-68A7-D996-7703-69FE239164C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40" creationId="{9185FB57-B4A1-0E36-2812-701F4D4E881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41" creationId="{1392F03C-7285-5556-2241-97A5917B2852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42" creationId="{EC936C0A-3EF2-828E-B1BE-EC55685C665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43" creationId="{5C762F4C-7CF3-771F-F953-04DC10242A1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44" creationId="{F02E4153-7872-26A7-EFD9-2192B3FA8C0C}"/>
          </ac:inkMkLst>
        </pc:inkChg>
        <pc:inkChg chg="add del mod">
          <ac:chgData name="Anh Kiet Ngac" userId="3ab85699901ad864" providerId="LiveId" clId="{402F4C80-0E66-42D8-8F0D-77F61330B9EC}" dt="2024-05-31T04:26:11.928" v="1947"/>
          <ac:inkMkLst>
            <pc:docMk/>
            <pc:sldMk cId="1555850870" sldId="269"/>
            <ac:inkMk id="145" creationId="{056B9196-37ED-8C1A-5643-1FB9F189CBBF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0" creationId="{6E472E25-32EC-7C24-97EB-DCE5E75CD191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1" creationId="{F7DFEACD-E554-1FC0-98E2-9578F8A2BA5D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2" creationId="{1DC58544-38FB-2517-9935-B25E08BA8586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3" creationId="{5D368A68-CB4E-4938-05A1-E703370C4E4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4" creationId="{7D7A29F6-A4E8-F5B0-98FB-9F4AFEA768C5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5" creationId="{249B1610-4C14-A21E-5271-1C56E7CE1E7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6" creationId="{712FDED2-E68A-10E0-BE90-12C1E8EE5419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7" creationId="{F047AAF5-5634-DF09-C0AD-FE00C4EA9D1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8" creationId="{3111FA88-4FDF-D856-0D9A-A41286C11E8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59" creationId="{38A462C6-26B8-EBE0-8505-1178B25360CC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63" creationId="{8650D166-DE66-FF36-3D07-C140DC9D0C29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64" creationId="{16A27F5D-4A67-C4C0-2EBA-A5FB21A881A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65" creationId="{CAFFED74-448A-1789-8F58-2AFDF7982DDF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66" creationId="{A69A3513-6633-C69E-05AF-01BDB0699B52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67" creationId="{05FF2AF7-8544-E5A0-C9C6-53FA3E32CF4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68" creationId="{EC09C8AE-7CD1-7C7E-FF38-2E903D21921E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69" creationId="{B7EAE1AA-58D8-80AB-6BB6-BF5940FFBF6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0" creationId="{A69F925D-15F3-2CFA-5120-FCD22C760A14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2" creationId="{2B269A1C-4A00-290D-6A1D-7E5A22F17F5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3" creationId="{E342798B-8012-66EB-6392-03780A81CB7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4" creationId="{3772A5B7-3FCB-5408-7310-851022FD77E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5" creationId="{7519D98E-61B5-84EC-F56E-BCAEE353500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6" creationId="{F71C770C-70CB-E2EC-2EC6-E3E1A6F65924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7" creationId="{FA797C57-886E-5264-A645-29581C02521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8" creationId="{366F356B-C7EB-2236-9CDB-9E644F7815E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79" creationId="{A2FE0F50-1F58-50BA-C868-BDEB2DD2E7A1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80" creationId="{6C724ABD-0DBD-A120-2F0C-614D498D0AF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81" creationId="{8094DE8F-3234-1D5B-D632-1B1444C9A771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82" creationId="{CE5272F6-C41C-F2BF-4C68-2146BCAC88D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83" creationId="{A998B907-4BBD-AC26-648D-D674E6D86DCC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84" creationId="{FB4647A0-1FD8-700F-36A9-73BDD1F00D62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86" creationId="{F4098B7D-D8A1-3A50-3FCC-51AC16746B7F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87" creationId="{C12FEAD6-F889-EAB9-0B3D-BBEE45DD012D}"/>
          </ac:inkMkLst>
        </pc:inkChg>
        <pc:inkChg chg="add del mod">
          <ac:chgData name="Anh Kiet Ngac" userId="3ab85699901ad864" providerId="LiveId" clId="{402F4C80-0E66-42D8-8F0D-77F61330B9EC}" dt="2024-05-31T04:27:49.474" v="1987"/>
          <ac:inkMkLst>
            <pc:docMk/>
            <pc:sldMk cId="1555850870" sldId="269"/>
            <ac:inkMk id="188" creationId="{DEFB6320-C110-C00F-F943-13799F05CF10}"/>
          </ac:inkMkLst>
        </pc:inkChg>
        <pc:inkChg chg="add del mod">
          <ac:chgData name="Anh Kiet Ngac" userId="3ab85699901ad864" providerId="LiveId" clId="{402F4C80-0E66-42D8-8F0D-77F61330B9EC}" dt="2024-05-31T04:27:49.474" v="1988"/>
          <ac:inkMkLst>
            <pc:docMk/>
            <pc:sldMk cId="1555850870" sldId="269"/>
            <ac:inkMk id="189" creationId="{94D8F92D-BB11-1100-5626-D7E61BFAEF0D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1" creationId="{7E441E4A-D643-1346-90B8-4DBA4BA80860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2" creationId="{29D61D00-7587-748C-7604-B0DE1F5B9FA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3" creationId="{7A62169A-2ADC-29E3-2837-33EB2B5BEE9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4" creationId="{DD9A39F1-DFE7-5DAF-6A8B-AB927939D8A3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5" creationId="{8075375E-D465-E6D9-F6D4-F3C4B606B045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6" creationId="{780AA75C-AAAE-5BCC-4F81-F1C3AEBDB57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7" creationId="{2CF8DBE5-9804-6C08-0235-5182EB26399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8" creationId="{014374B2-75D1-94B7-E7E6-A819D873EFCF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199" creationId="{7CEF393D-A7A1-6997-4FEA-654F123426AB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0" creationId="{947B4259-FBD7-A317-8FEF-D5763397E288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1" creationId="{387DE0BB-73D9-3DB8-DAA4-F69CCA54AFAB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2" creationId="{7EDD1687-0B99-A473-A9EF-3DF25730209C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3" creationId="{B98971E5-72DC-2D53-DA9F-8E545C97B49B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4" creationId="{8032CD32-DB1A-34CB-7D53-8BA5137CBF6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5" creationId="{789B26FE-6C0D-B382-BD79-BD1268B99A53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6" creationId="{C64E895A-8266-EDF2-D55A-57626D6A770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7" creationId="{757E3A7A-1EFA-87E9-B80C-E2BCA663924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8" creationId="{DA8247BA-71A2-80FB-FEC2-8220F91E3915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09" creationId="{E106956E-752E-D858-46AD-447A6E7CD8B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10" creationId="{1854159F-71EE-A958-346C-541D65F30D83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11" creationId="{2F68C098-DA6B-86C1-E15B-BDF55BAB4B88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12" creationId="{7F6E3E85-93F8-3F1E-8D74-291F3F4C02D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13" creationId="{96316D10-453A-C28A-E82A-A8F832AC6173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20" creationId="{B82DEC7F-848E-5ADD-EBE3-930C41B89AD1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21" creationId="{44456286-7DFE-09E2-0BD1-9989194B9C22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22" creationId="{E45BCD17-87D7-E979-0B3C-56ED15883919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23" creationId="{D7283729-4D30-B2EB-2444-6FE8108426E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24" creationId="{7D787E7E-9F10-E259-3135-DD3071C17E07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25" creationId="{D055F12E-7D8D-CCE7-9F54-F1A6E863AD8F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28" creationId="{F23CE081-D4C7-09DF-F1CA-7F80D6F8575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29" creationId="{3C179B6E-29F6-768E-C4B1-E08CD2A48FF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30" creationId="{C31508B4-26CC-E79D-3271-39176BE32B42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31" creationId="{B99B0B69-1931-CF64-214D-52B34F4E32CB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32" creationId="{38D67239-CFED-14C8-939F-08D7ABBAA70A}"/>
          </ac:inkMkLst>
        </pc:inkChg>
        <pc:inkChg chg="add del">
          <ac:chgData name="Anh Kiet Ngac" userId="3ab85699901ad864" providerId="LiveId" clId="{402F4C80-0E66-42D8-8F0D-77F61330B9EC}" dt="2024-05-31T04:48:28.936" v="2160"/>
          <ac:inkMkLst>
            <pc:docMk/>
            <pc:sldMk cId="1555850870" sldId="269"/>
            <ac:inkMk id="233" creationId="{A734F309-9F84-6F30-22E0-4663EBF384CD}"/>
          </ac:inkMkLst>
        </pc:inkChg>
        <pc:inkChg chg="add del mod">
          <ac:chgData name="Anh Kiet Ngac" userId="3ab85699901ad864" providerId="LiveId" clId="{402F4C80-0E66-42D8-8F0D-77F61330B9EC}" dt="2024-05-31T04:48:28.940" v="2173"/>
          <ac:inkMkLst>
            <pc:docMk/>
            <pc:sldMk cId="1555850870" sldId="269"/>
            <ac:inkMk id="234" creationId="{FCB8B19B-D95F-0356-2A5B-6CDF8648D5D5}"/>
          </ac:inkMkLst>
        </pc:inkChg>
        <pc:inkChg chg="add del mod">
          <ac:chgData name="Anh Kiet Ngac" userId="3ab85699901ad864" providerId="LiveId" clId="{402F4C80-0E66-42D8-8F0D-77F61330B9EC}" dt="2024-05-31T04:48:28.937" v="2163"/>
          <ac:inkMkLst>
            <pc:docMk/>
            <pc:sldMk cId="1555850870" sldId="269"/>
            <ac:inkMk id="235" creationId="{F7B567E4-4A34-A127-3986-76E667B7AA32}"/>
          </ac:inkMkLst>
        </pc:inkChg>
        <pc:inkChg chg="add del">
          <ac:chgData name="Anh Kiet Ngac" userId="3ab85699901ad864" providerId="LiveId" clId="{402F4C80-0E66-42D8-8F0D-77F61330B9EC}" dt="2024-05-31T04:48:28.938" v="2169"/>
          <ac:inkMkLst>
            <pc:docMk/>
            <pc:sldMk cId="1555850870" sldId="269"/>
            <ac:inkMk id="236" creationId="{8469BA46-59D6-8874-5050-0FD96D88D56C}"/>
          </ac:inkMkLst>
        </pc:inkChg>
        <pc:inkChg chg="add del mod">
          <ac:chgData name="Anh Kiet Ngac" userId="3ab85699901ad864" providerId="LiveId" clId="{402F4C80-0E66-42D8-8F0D-77F61330B9EC}" dt="2024-05-31T04:48:28.935" v="2153"/>
          <ac:inkMkLst>
            <pc:docMk/>
            <pc:sldMk cId="1555850870" sldId="269"/>
            <ac:inkMk id="237" creationId="{B5134266-0B6D-4589-0806-C56A0FE83334}"/>
          </ac:inkMkLst>
        </pc:inkChg>
        <pc:inkChg chg="add del mod">
          <ac:chgData name="Anh Kiet Ngac" userId="3ab85699901ad864" providerId="LiveId" clId="{402F4C80-0E66-42D8-8F0D-77F61330B9EC}" dt="2024-05-31T04:48:28.936" v="2158"/>
          <ac:inkMkLst>
            <pc:docMk/>
            <pc:sldMk cId="1555850870" sldId="269"/>
            <ac:inkMk id="238" creationId="{A9A4D83B-7306-3A2D-DB93-722B073C399E}"/>
          </ac:inkMkLst>
        </pc:inkChg>
        <pc:inkChg chg="add del mod">
          <ac:chgData name="Anh Kiet Ngac" userId="3ab85699901ad864" providerId="LiveId" clId="{402F4C80-0E66-42D8-8F0D-77F61330B9EC}" dt="2024-05-31T04:48:28.939" v="2171"/>
          <ac:inkMkLst>
            <pc:docMk/>
            <pc:sldMk cId="1555850870" sldId="269"/>
            <ac:inkMk id="239" creationId="{9F3C9400-8457-7385-012C-F7875C10861F}"/>
          </ac:inkMkLst>
        </pc:inkChg>
        <pc:inkChg chg="add del mod">
          <ac:chgData name="Anh Kiet Ngac" userId="3ab85699901ad864" providerId="LiveId" clId="{402F4C80-0E66-42D8-8F0D-77F61330B9EC}" dt="2024-05-31T04:48:28.937" v="2165"/>
          <ac:inkMkLst>
            <pc:docMk/>
            <pc:sldMk cId="1555850870" sldId="269"/>
            <ac:inkMk id="240" creationId="{B4EF801E-595A-4F3D-AF5D-AA5F5F240896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45" creationId="{AEB7E58F-C829-3F7C-68B6-3598F10B410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46" creationId="{931CA2BB-110F-955F-2B35-163617EC794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48" creationId="{8CB5011B-F699-2048-D609-8385C618E78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49" creationId="{F33B6049-BB9A-0837-D669-F3728A0CDF2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50" creationId="{B2101C37-0545-E040-1611-6C01F55811E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51" creationId="{D5ACDBCA-967A-7C68-BDD7-FD24F0CB8A5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52" creationId="{BFAF8CA2-88E5-94B4-629E-B361EFA6BD9B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53" creationId="{7DD8E028-C994-7DEA-FBD1-77AA2D9AE6A6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54" creationId="{91488B1B-1D90-AFBA-E461-048AB9A1ACF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55" creationId="{E19553F6-3E87-0482-DEBD-2FA43D5574B8}"/>
          </ac:inkMkLst>
        </pc:inkChg>
        <pc:inkChg chg="add del mod">
          <ac:chgData name="Anh Kiet Ngac" userId="3ab85699901ad864" providerId="LiveId" clId="{402F4C80-0E66-42D8-8F0D-77F61330B9EC}" dt="2024-05-31T04:48:28.936" v="2156"/>
          <ac:inkMkLst>
            <pc:docMk/>
            <pc:sldMk cId="1555850870" sldId="269"/>
            <ac:inkMk id="258" creationId="{302082CA-522E-C3E9-CD0C-89DF69DE19B9}"/>
          </ac:inkMkLst>
        </pc:inkChg>
        <pc:inkChg chg="add del mod">
          <ac:chgData name="Anh Kiet Ngac" userId="3ab85699901ad864" providerId="LiveId" clId="{402F4C80-0E66-42D8-8F0D-77F61330B9EC}" dt="2024-05-31T04:48:28.936" v="2155"/>
          <ac:inkMkLst>
            <pc:docMk/>
            <pc:sldMk cId="1555850870" sldId="269"/>
            <ac:inkMk id="259" creationId="{AF1E155D-4957-3F1F-0E3A-69844D8BC94C}"/>
          </ac:inkMkLst>
        </pc:inkChg>
        <pc:inkChg chg="add del mod">
          <ac:chgData name="Anh Kiet Ngac" userId="3ab85699901ad864" providerId="LiveId" clId="{402F4C80-0E66-42D8-8F0D-77F61330B9EC}" dt="2024-05-31T04:48:28.937" v="2162"/>
          <ac:inkMkLst>
            <pc:docMk/>
            <pc:sldMk cId="1555850870" sldId="269"/>
            <ac:inkMk id="260" creationId="{3E78AA86-15AF-5E5C-BDFF-E64B7E811A70}"/>
          </ac:inkMkLst>
        </pc:inkChg>
        <pc:inkChg chg="add del mod">
          <ac:chgData name="Anh Kiet Ngac" userId="3ab85699901ad864" providerId="LiveId" clId="{402F4C80-0E66-42D8-8F0D-77F61330B9EC}" dt="2024-05-31T04:48:28.936" v="2154"/>
          <ac:inkMkLst>
            <pc:docMk/>
            <pc:sldMk cId="1555850870" sldId="269"/>
            <ac:inkMk id="261" creationId="{EBB06B0A-A95E-5F74-CE64-938308D70AC8}"/>
          </ac:inkMkLst>
        </pc:inkChg>
        <pc:inkChg chg="add del mod">
          <ac:chgData name="Anh Kiet Ngac" userId="3ab85699901ad864" providerId="LiveId" clId="{402F4C80-0E66-42D8-8F0D-77F61330B9EC}" dt="2024-05-31T04:48:28.936" v="2159"/>
          <ac:inkMkLst>
            <pc:docMk/>
            <pc:sldMk cId="1555850870" sldId="269"/>
            <ac:inkMk id="263" creationId="{ECD03240-D756-0E6A-DE7D-78D8F09693F2}"/>
          </ac:inkMkLst>
        </pc:inkChg>
        <pc:inkChg chg="add del mod">
          <ac:chgData name="Anh Kiet Ngac" userId="3ab85699901ad864" providerId="LiveId" clId="{402F4C80-0E66-42D8-8F0D-77F61330B9EC}" dt="2024-05-31T04:48:28.937" v="2166"/>
          <ac:inkMkLst>
            <pc:docMk/>
            <pc:sldMk cId="1555850870" sldId="269"/>
            <ac:inkMk id="264" creationId="{E1B79F38-82C8-9A54-10CE-8C4B8964E257}"/>
          </ac:inkMkLst>
        </pc:inkChg>
        <pc:inkChg chg="add del mod">
          <ac:chgData name="Anh Kiet Ngac" userId="3ab85699901ad864" providerId="LiveId" clId="{402F4C80-0E66-42D8-8F0D-77F61330B9EC}" dt="2024-05-31T04:48:28.936" v="2157"/>
          <ac:inkMkLst>
            <pc:docMk/>
            <pc:sldMk cId="1555850870" sldId="269"/>
            <ac:inkMk id="265" creationId="{D15FD79D-41F8-781B-F727-6FD434F05039}"/>
          </ac:inkMkLst>
        </pc:inkChg>
        <pc:inkChg chg="add del mod">
          <ac:chgData name="Anh Kiet Ngac" userId="3ab85699901ad864" providerId="LiveId" clId="{402F4C80-0E66-42D8-8F0D-77F61330B9EC}" dt="2024-05-31T04:48:28.937" v="2161"/>
          <ac:inkMkLst>
            <pc:docMk/>
            <pc:sldMk cId="1555850870" sldId="269"/>
            <ac:inkMk id="266" creationId="{8FA63864-E159-440A-8EC4-3AAD417EBE7D}"/>
          </ac:inkMkLst>
        </pc:inkChg>
        <pc:inkChg chg="add del mod">
          <ac:chgData name="Anh Kiet Ngac" userId="3ab85699901ad864" providerId="LiveId" clId="{402F4C80-0E66-42D8-8F0D-77F61330B9EC}" dt="2024-05-31T04:48:28.940" v="2174"/>
          <ac:inkMkLst>
            <pc:docMk/>
            <pc:sldMk cId="1555850870" sldId="269"/>
            <ac:inkMk id="267" creationId="{7D421975-48C9-AE23-2578-54C24E8448A4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68" creationId="{052062FD-8B0D-86FA-9F25-9212B911998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69" creationId="{A53156AC-0A2B-6CBB-E5EA-ED7E7283976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72" creationId="{4D18BF8E-837B-7B22-2B23-CE1FF484092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73" creationId="{46AF4EF8-5515-40DE-8325-C2CDAFA7FC9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74" creationId="{F3615563-7501-50F5-A037-271C135EDA31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75" creationId="{79CCEBDF-B58D-EF4F-906A-7934FB0DFE0C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76" creationId="{014DD78E-383D-565C-5EF8-E3F49B62B1E8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77" creationId="{66CF51E6-E4A4-DCC2-C62A-600BE7016E0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78" creationId="{36724C51-FBDB-187B-BFE0-DCBE224F95F9}"/>
          </ac:inkMkLst>
        </pc:inkChg>
        <pc:inkChg chg="add del mod">
          <ac:chgData name="Anh Kiet Ngac" userId="3ab85699901ad864" providerId="LiveId" clId="{402F4C80-0E66-42D8-8F0D-77F61330B9EC}" dt="2024-05-31T04:48:28.937" v="2164"/>
          <ac:inkMkLst>
            <pc:docMk/>
            <pc:sldMk cId="1555850870" sldId="269"/>
            <ac:inkMk id="280" creationId="{BE2C3E08-3AD9-C8D3-29BA-8E402050A011}"/>
          </ac:inkMkLst>
        </pc:inkChg>
        <pc:inkChg chg="add del mod">
          <ac:chgData name="Anh Kiet Ngac" userId="3ab85699901ad864" providerId="LiveId" clId="{402F4C80-0E66-42D8-8F0D-77F61330B9EC}" dt="2024-05-31T04:48:28.937" v="2168"/>
          <ac:inkMkLst>
            <pc:docMk/>
            <pc:sldMk cId="1555850870" sldId="269"/>
            <ac:inkMk id="281" creationId="{EB39537D-E65C-2AAF-6337-4D7F60AFA59F}"/>
          </ac:inkMkLst>
        </pc:inkChg>
        <pc:inkChg chg="add del">
          <ac:chgData name="Anh Kiet Ngac" userId="3ab85699901ad864" providerId="LiveId" clId="{402F4C80-0E66-42D8-8F0D-77F61330B9EC}" dt="2024-05-31T04:48:28.937" v="2167"/>
          <ac:inkMkLst>
            <pc:docMk/>
            <pc:sldMk cId="1555850870" sldId="269"/>
            <ac:inkMk id="282" creationId="{5C5A832A-8B6B-430A-60BE-52AEB43AAF68}"/>
          </ac:inkMkLst>
        </pc:inkChg>
        <pc:inkChg chg="add del">
          <ac:chgData name="Anh Kiet Ngac" userId="3ab85699901ad864" providerId="LiveId" clId="{402F4C80-0E66-42D8-8F0D-77F61330B9EC}" dt="2024-05-31T04:48:28.940" v="2172"/>
          <ac:inkMkLst>
            <pc:docMk/>
            <pc:sldMk cId="1555850870" sldId="269"/>
            <ac:inkMk id="283" creationId="{7329292B-4253-93EC-2524-7C16FA06E957}"/>
          </ac:inkMkLst>
        </pc:inkChg>
        <pc:inkChg chg="add del">
          <ac:chgData name="Anh Kiet Ngac" userId="3ab85699901ad864" providerId="LiveId" clId="{402F4C80-0E66-42D8-8F0D-77F61330B9EC}" dt="2024-05-31T04:48:28.935" v="2152"/>
          <ac:inkMkLst>
            <pc:docMk/>
            <pc:sldMk cId="1555850870" sldId="269"/>
            <ac:inkMk id="284" creationId="{2FC9607A-D00F-63D5-EEFD-6691E4415E3C}"/>
          </ac:inkMkLst>
        </pc:inkChg>
        <pc:inkChg chg="add de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86" creationId="{C772F75B-46C5-28D9-B7EC-13667DD5C5E6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87" creationId="{430ACC88-0F00-9E08-257B-602CC2A2064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88" creationId="{4C61A87D-F5E6-2737-C5D0-FD2A471D0EEC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1" creationId="{C3B84B47-2603-7B0E-4D0D-9F655B614D59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2" creationId="{E24A2DE0-0846-C9BC-96EF-B159B1C999A9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3" creationId="{396A58C6-3D46-171C-5244-23031F6B10E4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4" creationId="{AD526D60-C7D2-D966-CD73-DB7D300E2DE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5" creationId="{1D1D3FD9-D699-8640-90D9-90DDD2B50902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7" creationId="{3D808BA6-8996-CCCE-1B2A-2719EBE2958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8" creationId="{2E9E4D3B-8A97-8BAA-408C-66711C3517C0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299" creationId="{FCC7B9C4-21D5-9003-E48C-FC45E6AB9C54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0" creationId="{042E7AB7-8CB7-F134-F6DA-A07562BF787F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1" creationId="{B85DBEB1-57EA-3B8D-996D-D9D6256C463A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2" creationId="{EF10671B-DA50-7C2A-0A66-7167E68544D1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3" creationId="{5F43C71E-368C-C6BD-EF21-350B55E54851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4" creationId="{E71BE41F-7134-C671-FA5B-9290C98BA6B2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5" creationId="{A31B88F1-22D2-DA3F-4BBA-F60ABDCDA63D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8" creationId="{ED76E43C-33C9-37ED-857A-6005BDA2B11C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09" creationId="{EE36B1ED-A9B8-A1A6-C6CD-DE8CAA8F7CB6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0" creationId="{AD9542D5-542F-1C01-DD5A-429E74D60AA3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1" creationId="{2576486D-846E-DFC9-32AE-C2269655391C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3" creationId="{AC56DD67-DAB2-5CDE-E210-3669C462497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4" creationId="{063AC3CF-B50F-0AAC-8E7A-DF571A08EF77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5" creationId="{E2C02C19-0142-FE21-5E45-B58FEDDD0B7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6" creationId="{306E8210-77D2-9A2D-4C13-DF0F10CB06A1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8" creationId="{21594A24-B025-1D9C-B7CC-F3F652BBF4B9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19" creationId="{2C6B0885-518C-C495-2ACB-318E9E1FDF70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20" creationId="{D084C380-75D3-9DED-EF08-8022ADEB2C78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21" creationId="{1A0D4241-3851-D740-FE19-292D7F6EF31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22" creationId="{B8DE30F8-1A61-2792-5182-9EA81486C6CD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23" creationId="{9F6A59F9-261B-08C3-3F98-828846A50DE0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26" creationId="{A1F55600-1B2A-C37D-1725-8BE93187A516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27" creationId="{EF5557D5-90B2-2A90-4013-F36C05749580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28" creationId="{0E230797-6232-770F-2D12-D76405AEF090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30" creationId="{1FF4F639-0628-CA82-DA1F-66F0EAF76CED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31" creationId="{40C57FDF-72E7-B350-8AE9-ACC24121D1EE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32" creationId="{DDB94713-9D17-9023-4AFE-16BFF0DFF104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33" creationId="{041E1965-1447-AE20-1316-DA0EA6B286E1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34" creationId="{61103BBE-4CDF-D0E6-7AB2-81EFDF7A96A2}"/>
          </ac:inkMkLst>
        </pc:inkChg>
        <pc:inkChg chg="add del mod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35" creationId="{A00B9104-4E78-0420-7E6A-CEBEFAADD122}"/>
          </ac:inkMkLst>
        </pc:inkChg>
        <pc:inkChg chg="add del mod topLvl">
          <ac:chgData name="Anh Kiet Ngac" userId="3ab85699901ad864" providerId="LiveId" clId="{402F4C80-0E66-42D8-8F0D-77F61330B9EC}" dt="2024-05-31T04:50:21.681" v="2245" actId="478"/>
          <ac:inkMkLst>
            <pc:docMk/>
            <pc:sldMk cId="1555850870" sldId="269"/>
            <ac:inkMk id="336" creationId="{0FBC9326-3462-20B5-7156-081904B6BC27}"/>
          </ac:inkMkLst>
        </pc:inkChg>
        <pc:inkChg chg="add mod">
          <ac:chgData name="Anh Kiet Ngac" userId="3ab85699901ad864" providerId="LiveId" clId="{402F4C80-0E66-42D8-8F0D-77F61330B9EC}" dt="2024-05-31T05:33:55.878" v="2253"/>
          <ac:inkMkLst>
            <pc:docMk/>
            <pc:sldMk cId="1555850870" sldId="269"/>
            <ac:inkMk id="342" creationId="{1822AAD9-AEBE-A89D-F3C7-1EA879E275E2}"/>
          </ac:inkMkLst>
        </pc:inkChg>
        <pc:inkChg chg="add mod">
          <ac:chgData name="Anh Kiet Ngac" userId="3ab85699901ad864" providerId="LiveId" clId="{402F4C80-0E66-42D8-8F0D-77F61330B9EC}" dt="2024-05-31T05:33:55.878" v="2253"/>
          <ac:inkMkLst>
            <pc:docMk/>
            <pc:sldMk cId="1555850870" sldId="269"/>
            <ac:inkMk id="343" creationId="{EA266A19-8287-1A58-87E6-9AEB797A5AC1}"/>
          </ac:inkMkLst>
        </pc:inkChg>
        <pc:inkChg chg="add mod">
          <ac:chgData name="Anh Kiet Ngac" userId="3ab85699901ad864" providerId="LiveId" clId="{402F4C80-0E66-42D8-8F0D-77F61330B9EC}" dt="2024-05-31T05:33:55.878" v="2253"/>
          <ac:inkMkLst>
            <pc:docMk/>
            <pc:sldMk cId="1555850870" sldId="269"/>
            <ac:inkMk id="344" creationId="{ADA5F429-7755-577B-5CE9-E22BAA75876B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46" creationId="{ADE4CCD0-A065-2853-3BE4-40F7DF9D9D8D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47" creationId="{110D20EB-4313-7367-75C8-6F3055FE5C1A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48" creationId="{0DAA123F-697D-CE8C-77C5-88414EA679A1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49" creationId="{18E60413-7A70-51AC-39A1-AB647FDED716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50" creationId="{301B5D88-2CCF-912C-EAAE-D7A693F714BB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51" creationId="{65F19541-920A-40C3-EC53-F14E90F7ED95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52" creationId="{6E027EDC-BFB3-6DC2-A4A2-AD168424A6FC}"/>
          </ac:inkMkLst>
        </pc:inkChg>
        <pc:inkChg chg="add">
          <ac:chgData name="Anh Kiet Ngac" userId="3ab85699901ad864" providerId="LiveId" clId="{402F4C80-0E66-42D8-8F0D-77F61330B9EC}" dt="2024-05-31T05:34:23.022" v="2261" actId="9405"/>
          <ac:inkMkLst>
            <pc:docMk/>
            <pc:sldMk cId="1555850870" sldId="269"/>
            <ac:inkMk id="353" creationId="{8BF0D188-68D7-C4AE-489A-FEA56D04A08F}"/>
          </ac:inkMkLst>
        </pc:inkChg>
        <pc:inkChg chg="add">
          <ac:chgData name="Anh Kiet Ngac" userId="3ab85699901ad864" providerId="LiveId" clId="{402F4C80-0E66-42D8-8F0D-77F61330B9EC}" dt="2024-05-31T05:34:23.382" v="2262" actId="9405"/>
          <ac:inkMkLst>
            <pc:docMk/>
            <pc:sldMk cId="1555850870" sldId="269"/>
            <ac:inkMk id="354" creationId="{5D7CD31A-A758-D263-BDA5-67FC05321A32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55" creationId="{9B27132C-91F2-EF75-5DC0-25024B220B89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56" creationId="{777F87D1-883D-0207-95CF-5B18B1E98AD7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57" creationId="{16AEF1E8-3EF5-0AF1-134B-8E284B71BA55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58" creationId="{DCAE0D8C-5563-2A75-FC38-72A63BAB77BF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59" creationId="{D6592A34-5663-1000-D48B-2477B6FF3704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60" creationId="{1FDA57F3-20C3-6769-9079-B1EAD9580ACE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61" creationId="{A6AD5B1D-B0EB-C6ED-46E8-18252632B970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62" creationId="{F7B5DAE0-BB7F-6D47-2E2D-60C2499C37D1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63" creationId="{1384D8B1-19F1-4428-8D77-E8951309A44A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64" creationId="{ED3DD246-FD2A-31D8-42F9-04D3B049E8FF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65" creationId="{754F10E9-3677-DF5A-76BF-5C98AE19C497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66" creationId="{41FC5F2D-4100-7754-858B-52918401A5B4}"/>
          </ac:inkMkLst>
        </pc:inkChg>
        <pc:inkChg chg="add mod">
          <ac:chgData name="Anh Kiet Ngac" userId="3ab85699901ad864" providerId="LiveId" clId="{402F4C80-0E66-42D8-8F0D-77F61330B9EC}" dt="2024-05-31T05:34:29.802" v="2276"/>
          <ac:inkMkLst>
            <pc:docMk/>
            <pc:sldMk cId="1555850870" sldId="269"/>
            <ac:inkMk id="367" creationId="{9D536369-256F-6265-DDDE-12BF16DFFFF8}"/>
          </ac:inkMkLst>
        </pc:inkChg>
        <pc:inkChg chg="add mod">
          <ac:chgData name="Anh Kiet Ngac" userId="3ab85699901ad864" providerId="LiveId" clId="{402F4C80-0E66-42D8-8F0D-77F61330B9EC}" dt="2024-05-31T05:34:36.659" v="2288"/>
          <ac:inkMkLst>
            <pc:docMk/>
            <pc:sldMk cId="1555850870" sldId="269"/>
            <ac:inkMk id="371" creationId="{739B7E67-9A36-FA26-8E1B-0F52A3435C5F}"/>
          </ac:inkMkLst>
        </pc:inkChg>
        <pc:inkChg chg="add mod">
          <ac:chgData name="Anh Kiet Ngac" userId="3ab85699901ad864" providerId="LiveId" clId="{402F4C80-0E66-42D8-8F0D-77F61330B9EC}" dt="2024-05-31T05:34:36.659" v="2288"/>
          <ac:inkMkLst>
            <pc:docMk/>
            <pc:sldMk cId="1555850870" sldId="269"/>
            <ac:inkMk id="372" creationId="{4E28CE85-2671-FB54-6AB0-9F60136CA651}"/>
          </ac:inkMkLst>
        </pc:inkChg>
        <pc:inkChg chg="add mod">
          <ac:chgData name="Anh Kiet Ngac" userId="3ab85699901ad864" providerId="LiveId" clId="{402F4C80-0E66-42D8-8F0D-77F61330B9EC}" dt="2024-05-31T05:34:36.659" v="2288"/>
          <ac:inkMkLst>
            <pc:docMk/>
            <pc:sldMk cId="1555850870" sldId="269"/>
            <ac:inkMk id="373" creationId="{B28D1616-1134-7D16-F278-A49AD079FE1F}"/>
          </ac:inkMkLst>
        </pc:inkChg>
        <pc:inkChg chg="add mod">
          <ac:chgData name="Anh Kiet Ngac" userId="3ab85699901ad864" providerId="LiveId" clId="{402F4C80-0E66-42D8-8F0D-77F61330B9EC}" dt="2024-05-31T05:34:36.659" v="2288"/>
          <ac:inkMkLst>
            <pc:docMk/>
            <pc:sldMk cId="1555850870" sldId="269"/>
            <ac:inkMk id="374" creationId="{B299256D-7E19-626D-2534-CD411D29FA6C}"/>
          </ac:inkMkLst>
        </pc:inkChg>
        <pc:inkChg chg="add mod">
          <ac:chgData name="Anh Kiet Ngac" userId="3ab85699901ad864" providerId="LiveId" clId="{402F4C80-0E66-42D8-8F0D-77F61330B9EC}" dt="2024-05-31T05:34:36.659" v="2288"/>
          <ac:inkMkLst>
            <pc:docMk/>
            <pc:sldMk cId="1555850870" sldId="269"/>
            <ac:inkMk id="375" creationId="{1CDA29F3-F712-0451-666D-C8D8421E431E}"/>
          </ac:inkMkLst>
        </pc:inkChg>
        <pc:inkChg chg="add mod">
          <ac:chgData name="Anh Kiet Ngac" userId="3ab85699901ad864" providerId="LiveId" clId="{402F4C80-0E66-42D8-8F0D-77F61330B9EC}" dt="2024-05-31T05:34:36.659" v="2288"/>
          <ac:inkMkLst>
            <pc:docMk/>
            <pc:sldMk cId="1555850870" sldId="269"/>
            <ac:inkMk id="376" creationId="{8A4D18E3-0625-9F9D-2937-2287D35A610F}"/>
          </ac:inkMkLst>
        </pc:inkChg>
        <pc:inkChg chg="add mod">
          <ac:chgData name="Anh Kiet Ngac" userId="3ab85699901ad864" providerId="LiveId" clId="{402F4C80-0E66-42D8-8F0D-77F61330B9EC}" dt="2024-05-31T05:34:36.659" v="2288"/>
          <ac:inkMkLst>
            <pc:docMk/>
            <pc:sldMk cId="1555850870" sldId="269"/>
            <ac:inkMk id="377" creationId="{9515C2E5-3418-08D5-1C1E-C4F765B012E2}"/>
          </ac:inkMkLst>
        </pc:inkChg>
        <pc:inkChg chg="add del">
          <ac:chgData name="Anh Kiet Ngac" userId="3ab85699901ad864" providerId="LiveId" clId="{402F4C80-0E66-42D8-8F0D-77F61330B9EC}" dt="2024-05-31T05:34:36.824" v="2289" actId="9405"/>
          <ac:inkMkLst>
            <pc:docMk/>
            <pc:sldMk cId="1555850870" sldId="269"/>
            <ac:inkMk id="378" creationId="{9EA90038-5E12-03B5-8BD2-699388019D93}"/>
          </ac:inkMkLst>
        </pc:inkChg>
        <pc:inkChg chg="add del">
          <ac:chgData name="Anh Kiet Ngac" userId="3ab85699901ad864" providerId="LiveId" clId="{402F4C80-0E66-42D8-8F0D-77F61330B9EC}" dt="2024-05-31T05:34:36.659" v="2288"/>
          <ac:inkMkLst>
            <pc:docMk/>
            <pc:sldMk cId="1555850870" sldId="269"/>
            <ac:inkMk id="379" creationId="{F87D6A81-1B1C-46E6-F16C-E04953FB0425}"/>
          </ac:inkMkLst>
        </pc:inkChg>
        <pc:inkChg chg="add">
          <ac:chgData name="Anh Kiet Ngac" userId="3ab85699901ad864" providerId="LiveId" clId="{402F4C80-0E66-42D8-8F0D-77F61330B9EC}" dt="2024-05-31T05:34:37.299" v="2290" actId="9405"/>
          <ac:inkMkLst>
            <pc:docMk/>
            <pc:sldMk cId="1555850870" sldId="269"/>
            <ac:inkMk id="381" creationId="{37AF8C59-6FE2-6F02-6926-4999DEBE2EF8}"/>
          </ac:inkMkLst>
        </pc:inkChg>
        <pc:inkChg chg="add mod">
          <ac:chgData name="Anh Kiet Ngac" userId="3ab85699901ad864" providerId="LiveId" clId="{402F4C80-0E66-42D8-8F0D-77F61330B9EC}" dt="2024-05-31T05:34:39.247" v="2295"/>
          <ac:inkMkLst>
            <pc:docMk/>
            <pc:sldMk cId="1555850870" sldId="269"/>
            <ac:inkMk id="382" creationId="{1E05443E-4829-AC4A-D0C7-CE80A7C30440}"/>
          </ac:inkMkLst>
        </pc:inkChg>
        <pc:inkChg chg="add mod">
          <ac:chgData name="Anh Kiet Ngac" userId="3ab85699901ad864" providerId="LiveId" clId="{402F4C80-0E66-42D8-8F0D-77F61330B9EC}" dt="2024-05-31T05:34:39.247" v="2295"/>
          <ac:inkMkLst>
            <pc:docMk/>
            <pc:sldMk cId="1555850870" sldId="269"/>
            <ac:inkMk id="383" creationId="{07112AE6-6966-68D4-05B3-DB1BBDD30F30}"/>
          </ac:inkMkLst>
        </pc:inkChg>
        <pc:inkChg chg="add mod">
          <ac:chgData name="Anh Kiet Ngac" userId="3ab85699901ad864" providerId="LiveId" clId="{402F4C80-0E66-42D8-8F0D-77F61330B9EC}" dt="2024-05-31T05:34:39.247" v="2295"/>
          <ac:inkMkLst>
            <pc:docMk/>
            <pc:sldMk cId="1555850870" sldId="269"/>
            <ac:inkMk id="384" creationId="{4B8D7295-56B0-5171-F2B0-9371270A61A0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85" creationId="{7AC74EDE-111A-6592-CB1C-02257BDE00C4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87" creationId="{B866E706-C5F7-7D08-CCBE-3A29E9B57144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88" creationId="{79FE2195-1C59-CBD3-B64B-D5A817E02A07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89" creationId="{CA7F1994-B4AD-62D6-DE58-A9EEC960052A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90" creationId="{9FC95B89-E3F0-751D-B90A-A153F1DCF48D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91" creationId="{09B35F5B-2EB6-86E1-C20E-722337D1DCED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92" creationId="{A6D81116-9727-62D0-F7BE-A14A8759D07C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93" creationId="{2CB0CB6C-DCC3-0C1A-3EF5-D7CB301B7AB0}"/>
          </ac:inkMkLst>
        </pc:inkChg>
        <pc:inkChg chg="add del">
          <ac:chgData name="Anh Kiet Ngac" userId="3ab85699901ad864" providerId="LiveId" clId="{402F4C80-0E66-42D8-8F0D-77F61330B9EC}" dt="2024-05-31T05:34:43.785" v="2306" actId="9405"/>
          <ac:inkMkLst>
            <pc:docMk/>
            <pc:sldMk cId="1555850870" sldId="269"/>
            <ac:inkMk id="394" creationId="{5672BE63-9495-5AA1-C264-4C60D39753DF}"/>
          </ac:inkMkLst>
        </pc:inkChg>
        <pc:inkChg chg="add del">
          <ac:chgData name="Anh Kiet Ngac" userId="3ab85699901ad864" providerId="LiveId" clId="{402F4C80-0E66-42D8-8F0D-77F61330B9EC}" dt="2024-05-31T05:34:43.565" v="2305" actId="9405"/>
          <ac:inkMkLst>
            <pc:docMk/>
            <pc:sldMk cId="1555850870" sldId="269"/>
            <ac:inkMk id="395" creationId="{BEF59852-EC83-4CF1-9A40-099657D4F51E}"/>
          </ac:inkMkLst>
        </pc:inkChg>
        <pc:inkChg chg="add">
          <ac:chgData name="Anh Kiet Ngac" userId="3ab85699901ad864" providerId="LiveId" clId="{402F4C80-0E66-42D8-8F0D-77F61330B9EC}" dt="2024-05-31T05:34:44.030" v="2307" actId="9405"/>
          <ac:inkMkLst>
            <pc:docMk/>
            <pc:sldMk cId="1555850870" sldId="269"/>
            <ac:inkMk id="396" creationId="{4ED8970D-1B89-2385-4FCA-D1D84151ABAA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97" creationId="{D0DC5A87-968B-54E7-6215-CAE720EEF256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98" creationId="{A53A0F84-3B35-4439-2610-A9C292705FDD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399" creationId="{0CD3C07A-D075-C258-AF25-800CC35D8CF6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0" creationId="{46D00B84-FB48-0D23-B14C-BBA3B6798C28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1" creationId="{8C7A7F3D-07E7-9DAE-C1AD-1F66ECE0878D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2" creationId="{E2BA905B-B4F0-9D03-DA5A-89A194707BA2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3" creationId="{309C54CE-8B25-7EC6-2D61-14F5631E5DA4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4" creationId="{88D8B05B-D4D0-4FC4-712A-68C217E9AC40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5" creationId="{14486A4A-07ED-C92F-B878-E3C0BDC12031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6" creationId="{F7E44BB2-1923-8699-3523-73AA850B37C4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7" creationId="{4BCF2649-CCED-7F0C-CABF-5C41D8248604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8" creationId="{21F72536-7673-F10F-01EC-2378B8807679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09" creationId="{22D8D91E-674A-9FC8-0A49-4A71EFBEB98B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10" creationId="{C5739591-3E03-9708-954A-86BD2C450DF5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11" creationId="{14922877-E8FB-1753-7349-FE4F5FE7960D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12" creationId="{69658A1B-2CBB-0C9B-0FD8-B9F53015FEA2}"/>
          </ac:inkMkLst>
        </pc:inkChg>
        <pc:inkChg chg="add mod">
          <ac:chgData name="Anh Kiet Ngac" userId="3ab85699901ad864" providerId="LiveId" clId="{402F4C80-0E66-42D8-8F0D-77F61330B9EC}" dt="2024-05-31T05:34:51.635" v="2325"/>
          <ac:inkMkLst>
            <pc:docMk/>
            <pc:sldMk cId="1555850870" sldId="269"/>
            <ac:inkMk id="413" creationId="{3AE78511-A71F-2F77-BF99-0E25E535B3AB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18" creationId="{82D28091-E81A-6BEE-4B4F-BC310C446452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19" creationId="{A79ECAFA-CCB5-95A5-822B-295E02A5F028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21" creationId="{591358E7-1CCD-F0F9-5630-A595C332ACA7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22" creationId="{9E0A621D-DAA2-2450-9493-CDF1D6DBE0A1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23" creationId="{1595DB67-1749-517B-EDD5-B427DAA938AA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24" creationId="{3B087777-AC51-4058-1D02-2D541795C915}"/>
          </ac:inkMkLst>
        </pc:inkChg>
        <pc:inkChg chg="add del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25" creationId="{779A6F29-A476-9CCD-8AE9-0C932018568F}"/>
          </ac:inkMkLst>
        </pc:inkChg>
        <pc:inkChg chg="add mod">
          <ac:chgData name="Anh Kiet Ngac" userId="3ab85699901ad864" providerId="LiveId" clId="{402F4C80-0E66-42D8-8F0D-77F61330B9EC}" dt="2024-05-31T05:35:06.934" v="2339" actId="1076"/>
          <ac:inkMkLst>
            <pc:docMk/>
            <pc:sldMk cId="1555850870" sldId="269"/>
            <ac:inkMk id="427" creationId="{2D2E7C50-3651-61B6-FB48-1DEC4A54D7CF}"/>
          </ac:inkMkLst>
        </pc:inkChg>
        <pc:inkChg chg="add mod">
          <ac:chgData name="Anh Kiet Ngac" userId="3ab85699901ad864" providerId="LiveId" clId="{402F4C80-0E66-42D8-8F0D-77F61330B9EC}" dt="2024-05-31T05:35:06.934" v="2339" actId="1076"/>
          <ac:inkMkLst>
            <pc:docMk/>
            <pc:sldMk cId="1555850870" sldId="269"/>
            <ac:inkMk id="428" creationId="{34A7A70A-F94F-A7A7-3181-66409846A33E}"/>
          </ac:inkMkLst>
        </pc:inkChg>
        <pc:inkChg chg="add mod">
          <ac:chgData name="Anh Kiet Ngac" userId="3ab85699901ad864" providerId="LiveId" clId="{402F4C80-0E66-42D8-8F0D-77F61330B9EC}" dt="2024-05-31T05:35:06.934" v="2339" actId="1076"/>
          <ac:inkMkLst>
            <pc:docMk/>
            <pc:sldMk cId="1555850870" sldId="269"/>
            <ac:inkMk id="429" creationId="{D4953718-61E3-40A8-81AE-53164DAA65AF}"/>
          </ac:inkMkLst>
        </pc:inkChg>
        <pc:inkChg chg="add mod">
          <ac:chgData name="Anh Kiet Ngac" userId="3ab85699901ad864" providerId="LiveId" clId="{402F4C80-0E66-42D8-8F0D-77F61330B9EC}" dt="2024-05-31T05:35:12.419" v="2348"/>
          <ac:inkMkLst>
            <pc:docMk/>
            <pc:sldMk cId="1555850870" sldId="269"/>
            <ac:inkMk id="431" creationId="{252694CD-B61E-F041-A0BB-41ECF6B8188E}"/>
          </ac:inkMkLst>
        </pc:inkChg>
        <pc:inkChg chg="add mod">
          <ac:chgData name="Anh Kiet Ngac" userId="3ab85699901ad864" providerId="LiveId" clId="{402F4C80-0E66-42D8-8F0D-77F61330B9EC}" dt="2024-05-31T05:35:12.419" v="2348"/>
          <ac:inkMkLst>
            <pc:docMk/>
            <pc:sldMk cId="1555850870" sldId="269"/>
            <ac:inkMk id="432" creationId="{DCA4BC36-E713-7137-42E8-E91D54753BCF}"/>
          </ac:inkMkLst>
        </pc:inkChg>
        <pc:inkChg chg="add mod">
          <ac:chgData name="Anh Kiet Ngac" userId="3ab85699901ad864" providerId="LiveId" clId="{402F4C80-0E66-42D8-8F0D-77F61330B9EC}" dt="2024-05-31T05:35:12.419" v="2348"/>
          <ac:inkMkLst>
            <pc:docMk/>
            <pc:sldMk cId="1555850870" sldId="269"/>
            <ac:inkMk id="433" creationId="{9212332B-5E27-151A-0BE7-F708D129DDDD}"/>
          </ac:inkMkLst>
        </pc:inkChg>
        <pc:inkChg chg="add mod">
          <ac:chgData name="Anh Kiet Ngac" userId="3ab85699901ad864" providerId="LiveId" clId="{402F4C80-0E66-42D8-8F0D-77F61330B9EC}" dt="2024-05-31T05:35:12.419" v="2348"/>
          <ac:inkMkLst>
            <pc:docMk/>
            <pc:sldMk cId="1555850870" sldId="269"/>
            <ac:inkMk id="435" creationId="{912FA7CD-AB62-5355-1D0C-E9FB66A7B483}"/>
          </ac:inkMkLst>
        </pc:inkChg>
        <pc:inkChg chg="add mod">
          <ac:chgData name="Anh Kiet Ngac" userId="3ab85699901ad864" providerId="LiveId" clId="{402F4C80-0E66-42D8-8F0D-77F61330B9EC}" dt="2024-05-31T05:35:12.419" v="2348"/>
          <ac:inkMkLst>
            <pc:docMk/>
            <pc:sldMk cId="1555850870" sldId="269"/>
            <ac:inkMk id="436" creationId="{D2831092-F002-66D3-7992-4DE106FE3337}"/>
          </ac:inkMkLst>
        </pc:inkChg>
        <pc:inkChg chg="add mod">
          <ac:chgData name="Anh Kiet Ngac" userId="3ab85699901ad864" providerId="LiveId" clId="{402F4C80-0E66-42D8-8F0D-77F61330B9EC}" dt="2024-05-31T05:35:12.419" v="2348"/>
          <ac:inkMkLst>
            <pc:docMk/>
            <pc:sldMk cId="1555850870" sldId="269"/>
            <ac:inkMk id="437" creationId="{BDA6069D-8246-4D3B-73C2-92F47706002E}"/>
          </ac:inkMkLst>
        </pc:inkChg>
        <pc:inkChg chg="add mod">
          <ac:chgData name="Anh Kiet Ngac" userId="3ab85699901ad864" providerId="LiveId" clId="{402F4C80-0E66-42D8-8F0D-77F61330B9EC}" dt="2024-05-31T05:35:12.419" v="2348"/>
          <ac:inkMkLst>
            <pc:docMk/>
            <pc:sldMk cId="1555850870" sldId="269"/>
            <ac:inkMk id="438" creationId="{04A63446-BDB9-C802-6FDF-0FAE4A13BBCD}"/>
          </ac:inkMkLst>
        </pc:inkChg>
        <pc:inkChg chg="add mod">
          <ac:chgData name="Anh Kiet Ngac" userId="3ab85699901ad864" providerId="LiveId" clId="{402F4C80-0E66-42D8-8F0D-77F61330B9EC}" dt="2024-05-31T05:35:18.800" v="2358"/>
          <ac:inkMkLst>
            <pc:docMk/>
            <pc:sldMk cId="1555850870" sldId="269"/>
            <ac:inkMk id="440" creationId="{96822001-55D6-B94A-3FFF-76A2E6EF3904}"/>
          </ac:inkMkLst>
        </pc:inkChg>
        <pc:inkChg chg="add mod">
          <ac:chgData name="Anh Kiet Ngac" userId="3ab85699901ad864" providerId="LiveId" clId="{402F4C80-0E66-42D8-8F0D-77F61330B9EC}" dt="2024-05-31T05:35:18.800" v="2358"/>
          <ac:inkMkLst>
            <pc:docMk/>
            <pc:sldMk cId="1555850870" sldId="269"/>
            <ac:inkMk id="441" creationId="{D6E78358-CABD-F367-CB98-07C1D9EA8990}"/>
          </ac:inkMkLst>
        </pc:inkChg>
        <pc:inkChg chg="add mod">
          <ac:chgData name="Anh Kiet Ngac" userId="3ab85699901ad864" providerId="LiveId" clId="{402F4C80-0E66-42D8-8F0D-77F61330B9EC}" dt="2024-05-31T05:35:18.800" v="2358"/>
          <ac:inkMkLst>
            <pc:docMk/>
            <pc:sldMk cId="1555850870" sldId="269"/>
            <ac:inkMk id="442" creationId="{DAA870EB-D7B2-ADE3-D23B-2939612AD7D7}"/>
          </ac:inkMkLst>
        </pc:inkChg>
        <pc:inkChg chg="add mod">
          <ac:chgData name="Anh Kiet Ngac" userId="3ab85699901ad864" providerId="LiveId" clId="{402F4C80-0E66-42D8-8F0D-77F61330B9EC}" dt="2024-05-31T05:35:18.800" v="2358"/>
          <ac:inkMkLst>
            <pc:docMk/>
            <pc:sldMk cId="1555850870" sldId="269"/>
            <ac:inkMk id="444" creationId="{990D7391-B0ED-CDA3-C79D-3011DAE99AE6}"/>
          </ac:inkMkLst>
        </pc:inkChg>
        <pc:inkChg chg="add mod">
          <ac:chgData name="Anh Kiet Ngac" userId="3ab85699901ad864" providerId="LiveId" clId="{402F4C80-0E66-42D8-8F0D-77F61330B9EC}" dt="2024-05-31T05:35:19.436" v="2360"/>
          <ac:inkMkLst>
            <pc:docMk/>
            <pc:sldMk cId="1555850870" sldId="269"/>
            <ac:inkMk id="445" creationId="{5C5AF26F-C2FF-AA93-3B86-002A82DF9596}"/>
          </ac:inkMkLst>
        </pc:inkChg>
        <pc:inkChg chg="add mod">
          <ac:chgData name="Anh Kiet Ngac" userId="3ab85699901ad864" providerId="LiveId" clId="{402F4C80-0E66-42D8-8F0D-77F61330B9EC}" dt="2024-05-31T05:35:19.436" v="2360"/>
          <ac:inkMkLst>
            <pc:docMk/>
            <pc:sldMk cId="1555850870" sldId="269"/>
            <ac:inkMk id="446" creationId="{3FEFB811-F232-6FFC-098E-805C71825D4D}"/>
          </ac:inkMkLst>
        </pc:inkChg>
        <pc:inkChg chg="add mod">
          <ac:chgData name="Anh Kiet Ngac" userId="3ab85699901ad864" providerId="LiveId" clId="{402F4C80-0E66-42D8-8F0D-77F61330B9EC}" dt="2024-05-31T05:35:19.436" v="2360"/>
          <ac:inkMkLst>
            <pc:docMk/>
            <pc:sldMk cId="1555850870" sldId="269"/>
            <ac:inkMk id="447" creationId="{2DFD46D3-6CBE-AD10-9DA9-E3E0A3EFFDF3}"/>
          </ac:inkMkLst>
        </pc:inkChg>
        <pc:inkChg chg="add mod">
          <ac:chgData name="Anh Kiet Ngac" userId="3ab85699901ad864" providerId="LiveId" clId="{402F4C80-0E66-42D8-8F0D-77F61330B9EC}" dt="2024-05-31T05:35:19.436" v="2360"/>
          <ac:inkMkLst>
            <pc:docMk/>
            <pc:sldMk cId="1555850870" sldId="269"/>
            <ac:inkMk id="448" creationId="{63F37F7E-9879-9FA9-A0A5-43B9EADDF888}"/>
          </ac:inkMkLst>
        </pc:inkChg>
        <pc:inkChg chg="add mod">
          <ac:chgData name="Anh Kiet Ngac" userId="3ab85699901ad864" providerId="LiveId" clId="{402F4C80-0E66-42D8-8F0D-77F61330B9EC}" dt="2024-05-31T05:35:19.436" v="2360"/>
          <ac:inkMkLst>
            <pc:docMk/>
            <pc:sldMk cId="1555850870" sldId="269"/>
            <ac:inkMk id="451" creationId="{4773AAB6-2295-3D4C-0CBB-BFF318289D51}"/>
          </ac:inkMkLst>
        </pc:inkChg>
        <pc:inkChg chg="add">
          <ac:chgData name="Anh Kiet Ngac" userId="3ab85699901ad864" providerId="LiveId" clId="{402F4C80-0E66-42D8-8F0D-77F61330B9EC}" dt="2024-05-31T05:35:19.448" v="2361" actId="9405"/>
          <ac:inkMkLst>
            <pc:docMk/>
            <pc:sldMk cId="1555850870" sldId="269"/>
            <ac:inkMk id="453" creationId="{265DC42C-6D05-6FC6-618B-A055826B25FD}"/>
          </ac:inkMkLst>
        </pc:inkChg>
        <pc:inkChg chg="add mod">
          <ac:chgData name="Anh Kiet Ngac" userId="3ab85699901ad864" providerId="LiveId" clId="{402F4C80-0E66-42D8-8F0D-77F61330B9EC}" dt="2024-05-31T05:35:21.860" v="2366"/>
          <ac:inkMkLst>
            <pc:docMk/>
            <pc:sldMk cId="1555850870" sldId="269"/>
            <ac:inkMk id="454" creationId="{D3228CB5-C7FA-9788-AC75-1209D67CDA3E}"/>
          </ac:inkMkLst>
        </pc:inkChg>
        <pc:inkChg chg="add mod">
          <ac:chgData name="Anh Kiet Ngac" userId="3ab85699901ad864" providerId="LiveId" clId="{402F4C80-0E66-42D8-8F0D-77F61330B9EC}" dt="2024-05-31T05:35:21.860" v="2366"/>
          <ac:inkMkLst>
            <pc:docMk/>
            <pc:sldMk cId="1555850870" sldId="269"/>
            <ac:inkMk id="455" creationId="{6B2864D7-41B3-5AFA-DFEE-8E8838960432}"/>
          </ac:inkMkLst>
        </pc:inkChg>
        <pc:inkChg chg="add mod">
          <ac:chgData name="Anh Kiet Ngac" userId="3ab85699901ad864" providerId="LiveId" clId="{402F4C80-0E66-42D8-8F0D-77F61330B9EC}" dt="2024-05-31T05:35:21.860" v="2366"/>
          <ac:inkMkLst>
            <pc:docMk/>
            <pc:sldMk cId="1555850870" sldId="269"/>
            <ac:inkMk id="457" creationId="{4A0A501D-9633-EC70-FA89-7B2BCB686C42}"/>
          </ac:inkMkLst>
        </pc:inkChg>
        <pc:inkChg chg="add">
          <ac:chgData name="Anh Kiet Ngac" userId="3ab85699901ad864" providerId="LiveId" clId="{402F4C80-0E66-42D8-8F0D-77F61330B9EC}" dt="2024-05-31T05:35:24.639" v="2367" actId="9405"/>
          <ac:inkMkLst>
            <pc:docMk/>
            <pc:sldMk cId="1555850870" sldId="269"/>
            <ac:inkMk id="459" creationId="{8D4ABC86-660A-12DB-42A4-8297D445F8AA}"/>
          </ac:inkMkLst>
        </pc:inkChg>
        <pc:inkChg chg="add del mod">
          <ac:chgData name="Anh Kiet Ngac" userId="3ab85699901ad864" providerId="LiveId" clId="{402F4C80-0E66-42D8-8F0D-77F61330B9EC}" dt="2024-05-31T05:36:05.137" v="2387"/>
          <ac:inkMkLst>
            <pc:docMk/>
            <pc:sldMk cId="1555850870" sldId="269"/>
            <ac:inkMk id="460" creationId="{20755B1C-9149-C1B5-A98F-AE2C2DEC33A1}"/>
          </ac:inkMkLst>
        </pc:inkChg>
        <pc:inkChg chg="add del mod">
          <ac:chgData name="Anh Kiet Ngac" userId="3ab85699901ad864" providerId="LiveId" clId="{402F4C80-0E66-42D8-8F0D-77F61330B9EC}" dt="2024-05-31T05:36:05.137" v="2386"/>
          <ac:inkMkLst>
            <pc:docMk/>
            <pc:sldMk cId="1555850870" sldId="269"/>
            <ac:inkMk id="461" creationId="{3BBB957F-C9BE-BD97-46FB-08836AA78456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62" creationId="{D9BC0E80-4422-7528-D133-30772F1D02AC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63" creationId="{CE6AE572-7652-4CA4-1DFA-D3CAC209D959}"/>
          </ac:inkMkLst>
        </pc:inkChg>
        <pc:inkChg chg="add mod">
          <ac:chgData name="Anh Kiet Ngac" userId="3ab85699901ad864" providerId="LiveId" clId="{402F4C80-0E66-42D8-8F0D-77F61330B9EC}" dt="2024-05-31T05:35:29.931" v="2374"/>
          <ac:inkMkLst>
            <pc:docMk/>
            <pc:sldMk cId="1555850870" sldId="269"/>
            <ac:inkMk id="464" creationId="{D3F81381-45A8-507E-B14D-56108714FC55}"/>
          </ac:inkMkLst>
        </pc:inkChg>
        <pc:inkChg chg="add mod">
          <ac:chgData name="Anh Kiet Ngac" userId="3ab85699901ad864" providerId="LiveId" clId="{402F4C80-0E66-42D8-8F0D-77F61330B9EC}" dt="2024-05-31T05:35:59.340" v="2382"/>
          <ac:inkMkLst>
            <pc:docMk/>
            <pc:sldMk cId="1555850870" sldId="269"/>
            <ac:inkMk id="467" creationId="{11FCCD28-B478-8B78-B5C3-A5DEFFEF75C4}"/>
          </ac:inkMkLst>
        </pc:inkChg>
        <pc:inkChg chg="add mod">
          <ac:chgData name="Anh Kiet Ngac" userId="3ab85699901ad864" providerId="LiveId" clId="{402F4C80-0E66-42D8-8F0D-77F61330B9EC}" dt="2024-05-31T05:35:59.340" v="2382"/>
          <ac:inkMkLst>
            <pc:docMk/>
            <pc:sldMk cId="1555850870" sldId="269"/>
            <ac:inkMk id="468" creationId="{663CD923-F43F-E0B5-B78A-06C34B71A327}"/>
          </ac:inkMkLst>
        </pc:inkChg>
        <pc:inkChg chg="add mod">
          <ac:chgData name="Anh Kiet Ngac" userId="3ab85699901ad864" providerId="LiveId" clId="{402F4C80-0E66-42D8-8F0D-77F61330B9EC}" dt="2024-05-31T05:36:03.341" v="2385"/>
          <ac:inkMkLst>
            <pc:docMk/>
            <pc:sldMk cId="1555850870" sldId="269"/>
            <ac:inkMk id="469" creationId="{4333D302-6B6C-EE88-9131-DF5D372362AB}"/>
          </ac:inkMkLst>
        </pc:inkChg>
        <pc:inkChg chg="add mod">
          <ac:chgData name="Anh Kiet Ngac" userId="3ab85699901ad864" providerId="LiveId" clId="{402F4C80-0E66-42D8-8F0D-77F61330B9EC}" dt="2024-05-31T05:36:03.341" v="2385"/>
          <ac:inkMkLst>
            <pc:docMk/>
            <pc:sldMk cId="1555850870" sldId="269"/>
            <ac:inkMk id="470" creationId="{1C165056-A020-E76F-5BF2-EC8442CBE5F6}"/>
          </ac:inkMkLst>
        </pc:inkChg>
        <pc:inkChg chg="add mod">
          <ac:chgData name="Anh Kiet Ngac" userId="3ab85699901ad864" providerId="LiveId" clId="{402F4C80-0E66-42D8-8F0D-77F61330B9EC}" dt="2024-05-31T05:36:03.341" v="2385"/>
          <ac:inkMkLst>
            <pc:docMk/>
            <pc:sldMk cId="1555850870" sldId="269"/>
            <ac:inkMk id="471" creationId="{89EF4B3D-5A20-4B74-9B89-1C2DDB93A02E}"/>
          </ac:inkMkLst>
        </pc:inkChg>
        <pc:inkChg chg="add mod">
          <ac:chgData name="Anh Kiet Ngac" userId="3ab85699901ad864" providerId="LiveId" clId="{402F4C80-0E66-42D8-8F0D-77F61330B9EC}" dt="2024-05-31T05:36:03.341" v="2385"/>
          <ac:inkMkLst>
            <pc:docMk/>
            <pc:sldMk cId="1555850870" sldId="269"/>
            <ac:inkMk id="472" creationId="{68D77275-23F4-637B-B37A-AB478DCE8F43}"/>
          </ac:inkMkLst>
        </pc:inkChg>
        <pc:inkChg chg="add mod">
          <ac:chgData name="Anh Kiet Ngac" userId="3ab85699901ad864" providerId="LiveId" clId="{402F4C80-0E66-42D8-8F0D-77F61330B9EC}" dt="2024-05-31T05:36:03.341" v="2385"/>
          <ac:inkMkLst>
            <pc:docMk/>
            <pc:sldMk cId="1555850870" sldId="269"/>
            <ac:inkMk id="473" creationId="{A00E5663-F471-6681-7839-EE646E1CFBFD}"/>
          </ac:inkMkLst>
        </pc:inkChg>
        <pc:inkChg chg="add mod">
          <ac:chgData name="Anh Kiet Ngac" userId="3ab85699901ad864" providerId="LiveId" clId="{402F4C80-0E66-42D8-8F0D-77F61330B9EC}" dt="2024-05-31T05:36:03.341" v="2385"/>
          <ac:inkMkLst>
            <pc:docMk/>
            <pc:sldMk cId="1555850870" sldId="269"/>
            <ac:inkMk id="476" creationId="{63876480-D4CE-DEDB-475A-E5779E7428A2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78" creationId="{17A802BB-BEE2-F563-715A-56515E279653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79" creationId="{8F397D46-8BD8-A8F3-7215-A5324F66042B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0" creationId="{A1D04F2B-1C79-357D-957C-7A3B93D60563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1" creationId="{A3DD1055-47D7-EBE9-E96D-21DBB6887533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2" creationId="{243C49AB-29BE-768E-E4B1-E22899A5EBF8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3" creationId="{57DD5A03-8A19-8565-081E-E0BCFC1C3882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4" creationId="{00426BB1-D1B9-4549-3C5F-9B6C60200CF1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5" creationId="{401F9DFB-4C73-7E17-FD8D-A29A66400B8D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6" creationId="{2F7CBC69-9635-0500-B4E4-BF78E679E0A2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7" creationId="{1BAD5181-2125-0686-7E5D-0354757C6EA7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8" creationId="{BC861B38-F71C-072B-4EF7-AE644A8C6B8D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89" creationId="{3B4F812B-DFA9-A7EA-3EB9-D0688CACDFB8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0" creationId="{B68B3BF4-C9AC-F5EE-839C-8DD17F3DA697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1" creationId="{4CC8D5A7-10C2-43AE-D3B0-B73546F4DF85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2" creationId="{A592D29C-41DB-42B9-602A-07D4EEDC6737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3" creationId="{86F876AB-32BB-4063-782A-D1163CC0F965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4" creationId="{99E59B1B-0ED1-CFA0-F374-0B5335247F20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5" creationId="{BDAD0635-4D03-FE5B-02E6-754DBB87E744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6" creationId="{21E68DF3-3FDE-7381-5B98-FEA66C887A21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7" creationId="{94DF2386-1DDC-19EF-3D9B-C38F8E429C1D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8" creationId="{C7617CC2-DE39-787D-41F2-304D4E8752B0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499" creationId="{BEB659A7-3128-93C0-1885-13C36E704376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500" creationId="{147FD8F9-21F7-7799-6CBA-A3CA6B0B3197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501" creationId="{D7D9F1EE-7D1C-9E51-5F90-43EB3DA0B04E}"/>
          </ac:inkMkLst>
        </pc:inkChg>
        <pc:inkChg chg="add mod">
          <ac:chgData name="Anh Kiet Ngac" userId="3ab85699901ad864" providerId="LiveId" clId="{402F4C80-0E66-42D8-8F0D-77F61330B9EC}" dt="2024-05-31T05:36:22.258" v="2416"/>
          <ac:inkMkLst>
            <pc:docMk/>
            <pc:sldMk cId="1555850870" sldId="269"/>
            <ac:inkMk id="502" creationId="{7CA2357C-8D62-A932-84C0-01D6C17712C6}"/>
          </ac:inkMkLst>
        </pc:inkChg>
        <pc:inkChg chg="add del mod">
          <ac:chgData name="Anh Kiet Ngac" userId="3ab85699901ad864" providerId="LiveId" clId="{402F4C80-0E66-42D8-8F0D-77F61330B9EC}" dt="2024-05-31T05:36:31.180" v="2417"/>
          <ac:inkMkLst>
            <pc:docMk/>
            <pc:sldMk cId="1555850870" sldId="269"/>
            <ac:inkMk id="503" creationId="{B667A266-CA2F-0605-CC01-4BB1523A267E}"/>
          </ac:inkMkLst>
        </pc:inkChg>
        <pc:inkChg chg="add mod">
          <ac:chgData name="Anh Kiet Ngac" userId="3ab85699901ad864" providerId="LiveId" clId="{402F4C80-0E66-42D8-8F0D-77F61330B9EC}" dt="2024-05-31T05:36:31.180" v="2417"/>
          <ac:inkMkLst>
            <pc:docMk/>
            <pc:sldMk cId="1555850870" sldId="269"/>
            <ac:inkMk id="504" creationId="{DBD1394C-DE0D-4102-F5C2-738D1C843098}"/>
          </ac:inkMkLst>
        </pc:inkChg>
        <pc:inkChg chg="add">
          <ac:chgData name="Anh Kiet Ngac" userId="3ab85699901ad864" providerId="LiveId" clId="{402F4C80-0E66-42D8-8F0D-77F61330B9EC}" dt="2024-05-31T05:36:21.454" v="2415" actId="9405"/>
          <ac:inkMkLst>
            <pc:docMk/>
            <pc:sldMk cId="1555850870" sldId="269"/>
            <ac:inkMk id="505" creationId="{D2B30953-C23D-2411-2E15-3C82B4AD2027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11" creationId="{DBB7FBC4-527D-6E9D-FE98-531CAF55FF50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12" creationId="{029A311E-B22A-0DA2-ACBD-EF96BA3262FC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13" creationId="{8C71F3C8-F99A-26FD-6FED-4DA73FD5222E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15" creationId="{04F1681B-5EED-F6E7-A3A5-0B61EECA1677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16" creationId="{F7226FC8-9316-CED8-574C-69E2AB3C4223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17" creationId="{C20F76AF-21BE-98EC-8B1B-CC2FD410FB00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18" creationId="{AC2F526B-6744-C95E-E3D3-8CEC2843ED31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19" creationId="{D995EE67-1F23-993E-4543-FB2DBCB2F8FD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0" creationId="{ADACEB8D-D657-393D-9C46-23B0CFF86669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1" creationId="{CB5D0B1F-1F47-079C-5A46-F8AFBC9A14A0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2" creationId="{35629EB7-3EE7-698C-14F8-1F5E3474C085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3" creationId="{17075432-75EE-5B01-C04D-FDF3E2F948F5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4" creationId="{67E02F4C-59CA-44F5-871F-C4AA01188D61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5" creationId="{DE3E4EF4-7CA5-CE25-C30F-D3A406E0DED4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6" creationId="{FEA9DCB2-5185-3EAD-F594-6B944C16CD1B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7" creationId="{76B74A70-4977-312D-3B9F-49139B122F03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8" creationId="{75B7BA45-A2A4-AFEF-1D85-7895F97CF911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29" creationId="{E25322E5-5D84-B299-D342-9E2B1E302651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30" creationId="{F5AB9B0F-CBE9-868B-4B71-74DE24AD8167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31" creationId="{3563B68C-B3E7-D0D1-20EA-E87FE0EA949A}"/>
          </ac:inkMkLst>
        </pc:inkChg>
        <pc:inkChg chg="add mod">
          <ac:chgData name="Anh Kiet Ngac" userId="3ab85699901ad864" providerId="LiveId" clId="{402F4C80-0E66-42D8-8F0D-77F61330B9EC}" dt="2024-05-31T05:36:43.192" v="2440"/>
          <ac:inkMkLst>
            <pc:docMk/>
            <pc:sldMk cId="1555850870" sldId="269"/>
            <ac:inkMk id="532" creationId="{63986EE3-3EB7-2DC5-AD62-A59AC197DEAE}"/>
          </ac:inkMkLst>
        </pc:inkChg>
        <pc:inkChg chg="add mod">
          <ac:chgData name="Anh Kiet Ngac" userId="3ab85699901ad864" providerId="LiveId" clId="{402F4C80-0E66-42D8-8F0D-77F61330B9EC}" dt="2024-05-31T05:37:15.514" v="2446"/>
          <ac:inkMkLst>
            <pc:docMk/>
            <pc:sldMk cId="1555850870" sldId="269"/>
            <ac:inkMk id="535" creationId="{B2814CC5-159B-C4DE-D3E1-90AB279A2EF2}"/>
          </ac:inkMkLst>
        </pc:inkChg>
        <pc:inkChg chg="add mod">
          <ac:chgData name="Anh Kiet Ngac" userId="3ab85699901ad864" providerId="LiveId" clId="{402F4C80-0E66-42D8-8F0D-77F61330B9EC}" dt="2024-05-31T05:37:15.514" v="2446"/>
          <ac:inkMkLst>
            <pc:docMk/>
            <pc:sldMk cId="1555850870" sldId="269"/>
            <ac:inkMk id="536" creationId="{B5EB7FC3-1363-C3E1-6E11-2BC32085311B}"/>
          </ac:inkMkLst>
        </pc:inkChg>
        <pc:inkChg chg="add mod">
          <ac:chgData name="Anh Kiet Ngac" userId="3ab85699901ad864" providerId="LiveId" clId="{402F4C80-0E66-42D8-8F0D-77F61330B9EC}" dt="2024-05-31T05:37:15.514" v="2446"/>
          <ac:inkMkLst>
            <pc:docMk/>
            <pc:sldMk cId="1555850870" sldId="269"/>
            <ac:inkMk id="537" creationId="{D2F22967-4418-65A9-4404-A0899ECE516A}"/>
          </ac:inkMkLst>
        </pc:inkChg>
        <pc:inkChg chg="add mod">
          <ac:chgData name="Anh Kiet Ngac" userId="3ab85699901ad864" providerId="LiveId" clId="{402F4C80-0E66-42D8-8F0D-77F61330B9EC}" dt="2024-05-31T05:37:15.514" v="2446"/>
          <ac:inkMkLst>
            <pc:docMk/>
            <pc:sldMk cId="1555850870" sldId="269"/>
            <ac:inkMk id="538" creationId="{F6C9C507-0C01-CEBF-49EB-EB760AE5E256}"/>
          </ac:inkMkLst>
        </pc:inkChg>
        <pc:inkChg chg="add mod">
          <ac:chgData name="Anh Kiet Ngac" userId="3ab85699901ad864" providerId="LiveId" clId="{402F4C80-0E66-42D8-8F0D-77F61330B9EC}" dt="2024-05-31T05:37:15.514" v="2446"/>
          <ac:inkMkLst>
            <pc:docMk/>
            <pc:sldMk cId="1555850870" sldId="269"/>
            <ac:inkMk id="539" creationId="{B77D1D70-809C-7C8E-3B79-C857C073D873}"/>
          </ac:inkMkLst>
        </pc:inkChg>
        <pc:inkChg chg="add">
          <ac:chgData name="Anh Kiet Ngac" userId="3ab85699901ad864" providerId="LiveId" clId="{402F4C80-0E66-42D8-8F0D-77F61330B9EC}" dt="2024-05-31T05:37:25.230" v="2447" actId="9405"/>
          <ac:inkMkLst>
            <pc:docMk/>
            <pc:sldMk cId="1555850870" sldId="269"/>
            <ac:inkMk id="541" creationId="{9B999696-39A3-9B63-DA4F-93B65DE79E1D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42" creationId="{2DD9B684-33F9-D994-75D9-CC96F4FD226B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43" creationId="{F4D6F0DA-18D5-776D-A024-A40FF3DC1EA6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44" creationId="{8F739DD8-5CFB-0F0A-9B12-726CFCE9E329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45" creationId="{CF4CE992-2EC9-3BDF-7D67-D4CF23211815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46" creationId="{F16D071A-696A-51BE-C7D4-FE08A7743566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47" creationId="{8CCE8D28-E4F7-7A0A-1189-910E3749F67A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48" creationId="{2342F507-EC2C-B7D0-309D-CDD3F76E16A8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49" creationId="{0DB4DBF7-D85C-AE53-F3C5-64ADE686FF41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0" creationId="{E3BD997B-9AC5-3C41-3537-1305F037B68F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1" creationId="{2F5304E1-4311-61CF-F39F-69E93CC67724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2" creationId="{779B9500-D189-6F0B-1C9A-0A026873CE5F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3" creationId="{C2A19C11-75D5-855C-B9E3-20B9357A2EE4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4" creationId="{755AE9D1-23C1-4CBA-E8F7-6251DAC4E52C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5" creationId="{C9867BFA-7E11-3F03-5A09-636BA08F5B43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6" creationId="{2837C8B7-E639-70E9-A4B7-9DE9093ECD59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7" creationId="{1BF2FD74-04EF-5E88-2963-94A1DC2F4A0D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8" creationId="{CB28E845-14D5-1E93-2594-37CE52A61748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59" creationId="{427D9840-C9EA-384F-05C9-8220B7EDE61F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0" creationId="{16AD4923-6CE2-1593-ED78-ECB06E887405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1" creationId="{44142AE2-1F46-598A-61C8-4224582DC552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2" creationId="{2B0F8659-5849-EC38-6D1B-289A61B8BBCD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3" creationId="{727148E2-2ECE-F272-A6FE-D25E5AE4A2ED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4" creationId="{F668AAF6-2E19-19C0-A804-E0D5AAAA7CEE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5" creationId="{D5640D7D-FA4D-9CF8-252B-E1DA0C0FE434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6" creationId="{4A6CE26E-9C50-1A20-C7F1-9C3E024A0E08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7" creationId="{17A39C1C-9FC9-F2C7-94B9-6D449B5BE9D1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8" creationId="{21ED5F4C-0DBF-AEA8-4896-68B60CE49045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69" creationId="{455E0031-0FDC-3D25-C612-3E92550A008B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70" creationId="{C8FBEA6F-136D-A68B-E367-7BFA09DD03A1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71" creationId="{57D8F48F-E6A2-90BB-BD52-D70CAE8E0921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72" creationId="{C2576E3D-50D1-3E15-9121-7D640D89852E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73" creationId="{39A568B4-ABCC-8E6F-7E7D-0DA35F3531B9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74" creationId="{83320DDF-8864-9301-EE32-5CDBEABAD590}"/>
          </ac:inkMkLst>
        </pc:inkChg>
        <pc:inkChg chg="add mod">
          <ac:chgData name="Anh Kiet Ngac" userId="3ab85699901ad864" providerId="LiveId" clId="{402F4C80-0E66-42D8-8F0D-77F61330B9EC}" dt="2024-05-31T05:37:40.217" v="2483"/>
          <ac:inkMkLst>
            <pc:docMk/>
            <pc:sldMk cId="1555850870" sldId="269"/>
            <ac:inkMk id="575" creationId="{D9500A90-B349-72DC-3B8A-B43FD2197846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76" creationId="{D6C2D5E5-BBA4-2263-86B2-EE3227B509AD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84" creationId="{5522D801-8C6F-C20D-0F30-583392A06D67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85" creationId="{FF69C884-19BB-EFE5-D945-7FD4E39495EB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86" creationId="{290F30C2-2EF2-1FFF-0D92-9ADD0B89DE74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87" creationId="{6C1D220D-CC7D-C8B3-866F-B08E93340E7E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88" creationId="{9F6227B2-20DF-BC91-18D9-A1836EE51043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89" creationId="{E08DE9B3-8057-BD29-3012-053C65BBE897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90" creationId="{3247369A-C0CE-A838-614B-11B81D0FAEF0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91" creationId="{607349FA-ED0A-0C72-02B0-A9BF9B03AEAC}"/>
          </ac:inkMkLst>
        </pc:inkChg>
        <pc:inkChg chg="add">
          <ac:chgData name="Anh Kiet Ngac" userId="3ab85699901ad864" providerId="LiveId" clId="{402F4C80-0E66-42D8-8F0D-77F61330B9EC}" dt="2024-05-31T05:37:44.149" v="2492" actId="9405"/>
          <ac:inkMkLst>
            <pc:docMk/>
            <pc:sldMk cId="1555850870" sldId="269"/>
            <ac:inkMk id="592" creationId="{889E6766-39A1-CE19-5252-4A349AACE5F4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93" creationId="{D6C6C3A8-7727-3479-1326-EA6DD7B3D58D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94" creationId="{4B02B56A-EB11-B339-0F92-E37F70F71E1F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95" creationId="{47D93A46-034C-1F89-1078-F9370E1DD52B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96" creationId="{1DE5D448-6BBD-DEC6-DD4C-4B8426AF7924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97" creationId="{8603EB18-C9AD-4410-C90C-C6BDEB2F5A5D}"/>
          </ac:inkMkLst>
        </pc:inkChg>
        <pc:inkChg chg="add">
          <ac:chgData name="Anh Kiet Ngac" userId="3ab85699901ad864" providerId="LiveId" clId="{402F4C80-0E66-42D8-8F0D-77F61330B9EC}" dt="2024-05-31T05:37:46.269" v="2498" actId="9405"/>
          <ac:inkMkLst>
            <pc:docMk/>
            <pc:sldMk cId="1555850870" sldId="269"/>
            <ac:inkMk id="598" creationId="{1778697B-AA3D-B8BF-7AB9-FF5B20FFAB8B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599" creationId="{2500606C-1A74-5A8A-FB3A-E1D17D4CBD1E}"/>
          </ac:inkMkLst>
        </pc:inkChg>
        <pc:inkChg chg="add mod">
          <ac:chgData name="Anh Kiet Ngac" userId="3ab85699901ad864" providerId="LiveId" clId="{402F4C80-0E66-42D8-8F0D-77F61330B9EC}" dt="2024-05-31T05:37:48.066" v="2501"/>
          <ac:inkMkLst>
            <pc:docMk/>
            <pc:sldMk cId="1555850870" sldId="269"/>
            <ac:inkMk id="600" creationId="{21081A3E-39E4-53D7-5685-4496901EC92D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05" creationId="{5F6D9B15-DE2A-2788-5D20-9F31B63A74C7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06" creationId="{61E7FF91-48F0-7380-AFD7-1A9CA261FD7F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07" creationId="{92F61752-E0AF-39C1-B644-C48339603A73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08" creationId="{2C460D68-287D-5BDA-832B-9DA47A1D7479}"/>
          </ac:inkMkLst>
        </pc:inkChg>
        <pc:inkChg chg="add">
          <ac:chgData name="Anh Kiet Ngac" userId="3ab85699901ad864" providerId="LiveId" clId="{402F4C80-0E66-42D8-8F0D-77F61330B9EC}" dt="2024-05-31T05:37:53.407" v="2506" actId="9405"/>
          <ac:inkMkLst>
            <pc:docMk/>
            <pc:sldMk cId="1555850870" sldId="269"/>
            <ac:inkMk id="609" creationId="{0D662626-0F84-AB27-F2C8-E671E870C8A2}"/>
          </ac:inkMkLst>
        </pc:inkChg>
        <pc:inkChg chg="add">
          <ac:chgData name="Anh Kiet Ngac" userId="3ab85699901ad864" providerId="LiveId" clId="{402F4C80-0E66-42D8-8F0D-77F61330B9EC}" dt="2024-05-31T05:37:53.806" v="2507" actId="9405"/>
          <ac:inkMkLst>
            <pc:docMk/>
            <pc:sldMk cId="1555850870" sldId="269"/>
            <ac:inkMk id="610" creationId="{F02F2130-AE59-68C6-4535-06CCC5C65115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11" creationId="{A3CCFDAD-7579-9D9F-F6F1-243F89607BB6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12" creationId="{30A9AC74-1422-6854-DD56-321DC3C6255C}"/>
          </ac:inkMkLst>
        </pc:inkChg>
        <pc:inkChg chg="add">
          <ac:chgData name="Anh Kiet Ngac" userId="3ab85699901ad864" providerId="LiveId" clId="{402F4C80-0E66-42D8-8F0D-77F61330B9EC}" dt="2024-05-31T05:37:54.909" v="2510" actId="9405"/>
          <ac:inkMkLst>
            <pc:docMk/>
            <pc:sldMk cId="1555850870" sldId="269"/>
            <ac:inkMk id="613" creationId="{A3D18D80-A25F-3A6D-479F-CD22EC69FA90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14" creationId="{3E4B8566-3602-DD4A-27D3-9BAC579E871B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15" creationId="{7728082E-785F-11D3-A203-38B118A037E0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16" creationId="{01C864E9-0148-A7F3-9190-6806C3DCB865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17" creationId="{2A6F2362-4BA6-CBCD-2FD1-65D55AF3FED1}"/>
          </ac:inkMkLst>
        </pc:inkChg>
        <pc:inkChg chg="add mod">
          <ac:chgData name="Anh Kiet Ngac" userId="3ab85699901ad864" providerId="LiveId" clId="{402F4C80-0E66-42D8-8F0D-77F61330B9EC}" dt="2024-05-31T05:37:57.455" v="2516"/>
          <ac:inkMkLst>
            <pc:docMk/>
            <pc:sldMk cId="1555850870" sldId="269"/>
            <ac:inkMk id="618" creationId="{1D9DF6DB-777F-B2EB-1B8E-16B7201B2C7E}"/>
          </ac:inkMkLst>
        </pc:inkChg>
        <pc:inkChg chg="add mod">
          <ac:chgData name="Anh Kiet Ngac" userId="3ab85699901ad864" providerId="LiveId" clId="{402F4C80-0E66-42D8-8F0D-77F61330B9EC}" dt="2024-05-31T05:37:58.949" v="2519"/>
          <ac:inkMkLst>
            <pc:docMk/>
            <pc:sldMk cId="1555850870" sldId="269"/>
            <ac:inkMk id="623" creationId="{077C52C8-3ACC-FFDC-EDE5-D8FF5A99DF09}"/>
          </ac:inkMkLst>
        </pc:inkChg>
        <pc:inkChg chg="add mod">
          <ac:chgData name="Anh Kiet Ngac" userId="3ab85699901ad864" providerId="LiveId" clId="{402F4C80-0E66-42D8-8F0D-77F61330B9EC}" dt="2024-05-31T05:37:58.949" v="2519"/>
          <ac:inkMkLst>
            <pc:docMk/>
            <pc:sldMk cId="1555850870" sldId="269"/>
            <ac:inkMk id="624" creationId="{F8DB3777-BFCB-1768-2CA4-8E3E5F628021}"/>
          </ac:inkMkLst>
        </pc:inkChg>
        <pc:inkChg chg="add">
          <ac:chgData name="Anh Kiet Ngac" userId="3ab85699901ad864" providerId="LiveId" clId="{402F4C80-0E66-42D8-8F0D-77F61330B9EC}" dt="2024-05-31T05:38:13.051" v="2520" actId="9405"/>
          <ac:inkMkLst>
            <pc:docMk/>
            <pc:sldMk cId="1555850870" sldId="269"/>
            <ac:inkMk id="626" creationId="{948C0CB6-BC23-BA3A-8AB8-2612296F5681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27" creationId="{6111A4BF-DE8F-A572-ED85-323E0AD35F9D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28" creationId="{067E85B8-E74D-2A65-C803-3E9F8AED3D68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29" creationId="{FE2B84C6-FC47-0486-F019-377039FF0CEB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30" creationId="{D2DC640A-501A-7C90-687F-6BAD100784B6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31" creationId="{C318E4ED-CC65-FA7B-974F-4B14DBBBF6EB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32" creationId="{81C81D88-08CC-3F38-0DA1-C590BB74E471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33" creationId="{3D971126-E8BD-F8CF-13D9-ED53A737B6A6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34" creationId="{C0211159-452A-5C1A-3F07-FDE72D7374A4}"/>
          </ac:inkMkLst>
        </pc:inkChg>
        <pc:inkChg chg="add mod">
          <ac:chgData name="Anh Kiet Ngac" userId="3ab85699901ad864" providerId="LiveId" clId="{402F4C80-0E66-42D8-8F0D-77F61330B9EC}" dt="2024-05-31T05:38:17.515" v="2530"/>
          <ac:inkMkLst>
            <pc:docMk/>
            <pc:sldMk cId="1555850870" sldId="269"/>
            <ac:inkMk id="635" creationId="{9E7C336A-EA38-9D17-ED3C-DA34D08B25D6}"/>
          </ac:inkMkLst>
        </pc:inkChg>
      </pc:sldChg>
    </pc:docChg>
  </pc:docChgLst>
  <pc:docChgLst>
    <pc:chgData name="Anh Kiet Ngac" userId="3ab85699901ad864" providerId="LiveId" clId="{C1B52370-8A7A-4028-B4E5-6E09AE2E19D4}"/>
    <pc:docChg chg="undo redo custSel delSld modSld">
      <pc:chgData name="Anh Kiet Ngac" userId="3ab85699901ad864" providerId="LiveId" clId="{C1B52370-8A7A-4028-B4E5-6E09AE2E19D4}" dt="2024-05-30T09:58:44.553" v="2618" actId="9405"/>
      <pc:docMkLst>
        <pc:docMk/>
      </pc:docMkLst>
      <pc:sldChg chg="addSp delSp modSp mod">
        <pc:chgData name="Anh Kiet Ngac" userId="3ab85699901ad864" providerId="LiveId" clId="{C1B52370-8A7A-4028-B4E5-6E09AE2E19D4}" dt="2024-05-29T16:55:29.206" v="25" actId="9405"/>
        <pc:sldMkLst>
          <pc:docMk/>
          <pc:sldMk cId="770629549" sldId="256"/>
        </pc:sldMkLst>
        <pc:grpChg chg="del">
          <ac:chgData name="Anh Kiet Ngac" userId="3ab85699901ad864" providerId="LiveId" clId="{C1B52370-8A7A-4028-B4E5-6E09AE2E19D4}" dt="2024-05-29T16:55:13.421" v="1" actId="478"/>
          <ac:grpSpMkLst>
            <pc:docMk/>
            <pc:sldMk cId="770629549" sldId="256"/>
            <ac:grpSpMk id="51" creationId="{C0DA79CD-24B1-0F44-4554-32D0C0C0A2B8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1" creationId="{5D41F16F-97A0-E229-2706-A6913C992373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2" creationId="{08418580-8022-8ACA-F014-6400619FAC93}"/>
          </ac:grpSpMkLst>
        </pc:grpChg>
        <pc:grpChg chg="del 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3" creationId="{E6E7CCC5-4B23-51D3-C927-CBF7CDF4DBD0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4" creationId="{880869E2-6881-6BDF-E0E9-226BFD53346E}"/>
          </ac:grpSpMkLst>
        </pc:grpChg>
        <pc:inkChg chg="add del">
          <ac:chgData name="Anh Kiet Ngac" userId="3ab85699901ad864" providerId="LiveId" clId="{C1B52370-8A7A-4028-B4E5-6E09AE2E19D4}" dt="2024-05-29T16:55:13.421" v="1" actId="478"/>
          <ac:inkMkLst>
            <pc:docMk/>
            <pc:sldMk cId="770629549" sldId="256"/>
            <ac:inkMk id="52" creationId="{617CDF27-3554-DAAC-0BE2-DFB5FA610B6A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3" creationId="{C09B0DE6-36EA-C93E-B77B-6C45F81E5E1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4" creationId="{D061878E-2040-9921-27C5-E5B812BF4E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5" creationId="{18CD4483-6C4B-0944-5F31-C38D0097A2AA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6" creationId="{112F5DBD-B66E-4ACC-22D9-83605CED144F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7" creationId="{0363129A-29ED-B633-6B6B-1F9645417510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8" creationId="{F9952BEA-16D9-DBC8-D943-3300F35335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9" creationId="{0A05C64D-65BD-C7BC-4606-18709BBF73C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0" creationId="{ED9F6C2F-EBB9-890D-98BA-0ABE2514E1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1" creationId="{26C9A91D-235A-9C5D-64ED-4815E2B06A9F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2" creationId="{A39412A3-7656-0924-3EB8-75E3DAF0963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3" creationId="{2C5B7EB9-57D0-C93D-0D52-AC9A8DCCD822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4" creationId="{A39052CD-4F62-589C-9ED5-0DF1600E70D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5" creationId="{04A2867B-0E1D-99C9-07B5-42B7E2E2FBF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6" creationId="{A1805EDE-CE12-97BA-A324-A902CE441E13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7" creationId="{A9696B71-FB9C-887C-4A32-FC5FF30428B2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8" creationId="{CCC75557-EC90-594B-83A4-C028C38D4A87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9" creationId="{40304F31-A5AF-2A9E-EE91-F0A357E69976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70" creationId="{0376F792-D660-DAD3-BA9D-B16196A82E8E}"/>
          </ac:inkMkLst>
        </pc:inkChg>
        <pc:inkChg chg="add del">
          <ac:chgData name="Anh Kiet Ngac" userId="3ab85699901ad864" providerId="LiveId" clId="{C1B52370-8A7A-4028-B4E5-6E09AE2E19D4}" dt="2024-05-29T16:55:26.986" v="24" actId="9405"/>
          <ac:inkMkLst>
            <pc:docMk/>
            <pc:sldMk cId="770629549" sldId="256"/>
            <ac:inkMk id="75" creationId="{2EC97444-0123-F900-ECB9-E6F96E539232}"/>
          </ac:inkMkLst>
        </pc:inkChg>
        <pc:inkChg chg="add del">
          <ac:chgData name="Anh Kiet Ngac" userId="3ab85699901ad864" providerId="LiveId" clId="{C1B52370-8A7A-4028-B4E5-6E09AE2E19D4}" dt="2024-05-29T16:55:26.593" v="23" actId="9405"/>
          <ac:inkMkLst>
            <pc:docMk/>
            <pc:sldMk cId="770629549" sldId="256"/>
            <ac:inkMk id="76" creationId="{E414B80E-EECF-C9DB-10D4-40003FCF0F7B}"/>
          </ac:inkMkLst>
        </pc:inkChg>
        <pc:inkChg chg="add">
          <ac:chgData name="Anh Kiet Ngac" userId="3ab85699901ad864" providerId="LiveId" clId="{C1B52370-8A7A-4028-B4E5-6E09AE2E19D4}" dt="2024-05-29T16:55:29.206" v="25" actId="9405"/>
          <ac:inkMkLst>
            <pc:docMk/>
            <pc:sldMk cId="770629549" sldId="256"/>
            <ac:inkMk id="77" creationId="{E80CBCE1-C37F-2A6A-092C-5FF7815B05D5}"/>
          </ac:inkMkLst>
        </pc:inkChg>
      </pc:sldChg>
      <pc:sldChg chg="addSp delSp modSp mod">
        <pc:chgData name="Anh Kiet Ngac" userId="3ab85699901ad864" providerId="LiveId" clId="{C1B52370-8A7A-4028-B4E5-6E09AE2E19D4}" dt="2024-05-29T17:37:30.685" v="983" actId="1076"/>
        <pc:sldMkLst>
          <pc:docMk/>
          <pc:sldMk cId="1237709256" sldId="258"/>
        </pc:sldMkLst>
        <pc:spChg chg="add del">
          <ac:chgData name="Anh Kiet Ngac" userId="3ab85699901ad864" providerId="LiveId" clId="{C1B52370-8A7A-4028-B4E5-6E09AE2E19D4}" dt="2024-05-29T17:00:05.007" v="28" actId="22"/>
          <ac:spMkLst>
            <pc:docMk/>
            <pc:sldMk cId="1237709256" sldId="258"/>
            <ac:spMk id="4" creationId="{A0C154CC-1E58-0DA1-7CD6-B4583C11D64E}"/>
          </ac:spMkLst>
        </pc:spChg>
        <pc:grpChg chg="mod">
          <ac:chgData name="Anh Kiet Ngac" userId="3ab85699901ad864" providerId="LiveId" clId="{C1B52370-8A7A-4028-B4E5-6E09AE2E19D4}" dt="2024-05-29T17:00:23.089" v="43"/>
          <ac:grpSpMkLst>
            <pc:docMk/>
            <pc:sldMk cId="1237709256" sldId="258"/>
            <ac:grpSpMk id="17" creationId="{B91EECF7-9462-A517-AD1D-615E766F8B44}"/>
          </ac:grpSpMkLst>
        </pc:grpChg>
        <pc:grpChg chg="mod">
          <ac:chgData name="Anh Kiet Ngac" userId="3ab85699901ad864" providerId="LiveId" clId="{C1B52370-8A7A-4028-B4E5-6E09AE2E19D4}" dt="2024-05-29T17:00:23.089" v="43"/>
          <ac:grpSpMkLst>
            <pc:docMk/>
            <pc:sldMk cId="1237709256" sldId="258"/>
            <ac:grpSpMk id="18" creationId="{78B69036-C00C-C201-E78F-4CEE505A5ECF}"/>
          </ac:grpSpMkLst>
        </pc:grpChg>
        <pc:grpChg chg="mod">
          <ac:chgData name="Anh Kiet Ngac" userId="3ab85699901ad864" providerId="LiveId" clId="{C1B52370-8A7A-4028-B4E5-6E09AE2E19D4}" dt="2024-05-29T17:00:29.946" v="53"/>
          <ac:grpSpMkLst>
            <pc:docMk/>
            <pc:sldMk cId="1237709256" sldId="258"/>
            <ac:grpSpMk id="26" creationId="{76C003CB-B19A-4024-CEA7-A41BF1D37F10}"/>
          </ac:grpSpMkLst>
        </pc:grpChg>
        <pc:grpChg chg="mod">
          <ac:chgData name="Anh Kiet Ngac" userId="3ab85699901ad864" providerId="LiveId" clId="{C1B52370-8A7A-4028-B4E5-6E09AE2E19D4}" dt="2024-05-29T17:01:03.301" v="80"/>
          <ac:grpSpMkLst>
            <pc:docMk/>
            <pc:sldMk cId="1237709256" sldId="258"/>
            <ac:grpSpMk id="30" creationId="{07A5AA18-32C5-78A8-03B8-0CF7C6A3FDF6}"/>
          </ac:grpSpMkLst>
        </pc:grpChg>
        <pc:grpChg chg="mod">
          <ac:chgData name="Anh Kiet Ngac" userId="3ab85699901ad864" providerId="LiveId" clId="{C1B52370-8A7A-4028-B4E5-6E09AE2E19D4}" dt="2024-05-29T17:00:41.555" v="66"/>
          <ac:grpSpMkLst>
            <pc:docMk/>
            <pc:sldMk cId="1237709256" sldId="258"/>
            <ac:grpSpMk id="37" creationId="{C91CAA42-EA3A-ABE1-7EDF-196BE287E452}"/>
          </ac:grpSpMkLst>
        </pc:grpChg>
        <pc:grpChg chg="mod">
          <ac:chgData name="Anh Kiet Ngac" userId="3ab85699901ad864" providerId="LiveId" clId="{C1B52370-8A7A-4028-B4E5-6E09AE2E19D4}" dt="2024-05-29T17:00:43.570" v="70"/>
          <ac:grpSpMkLst>
            <pc:docMk/>
            <pc:sldMk cId="1237709256" sldId="258"/>
            <ac:grpSpMk id="41" creationId="{B1CD8DD5-3FE7-A997-D6BD-1F0771B73ECE}"/>
          </ac:grpSpMkLst>
        </pc:grpChg>
        <pc:grpChg chg="mod">
          <ac:chgData name="Anh Kiet Ngac" userId="3ab85699901ad864" providerId="LiveId" clId="{C1B52370-8A7A-4028-B4E5-6E09AE2E19D4}" dt="2024-05-29T17:00:50.236" v="76"/>
          <ac:grpSpMkLst>
            <pc:docMk/>
            <pc:sldMk cId="1237709256" sldId="258"/>
            <ac:grpSpMk id="47" creationId="{3F9ECB75-BD17-8991-64AC-48F58F90C00E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55" creationId="{4FE0EA72-1CF8-0015-6B6F-92594020468F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60" creationId="{B78FBFB1-E31B-BA67-DEEA-FF468C681AB4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6" creationId="{E91C0C22-B4DA-9E84-8775-086DF7A1AF7A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7" creationId="{72DE7162-C3CB-051A-57C6-0FB51E8222B7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8" creationId="{FBFBC733-0094-6C6A-BCEA-B660F167D119}"/>
          </ac:grpSpMkLst>
        </pc:grpChg>
        <pc:grpChg chg="del mod">
          <ac:chgData name="Anh Kiet Ngac" userId="3ab85699901ad864" providerId="LiveId" clId="{C1B52370-8A7A-4028-B4E5-6E09AE2E19D4}" dt="2024-05-29T17:04:29.806" v="154"/>
          <ac:grpSpMkLst>
            <pc:docMk/>
            <pc:sldMk cId="1237709256" sldId="258"/>
            <ac:grpSpMk id="110" creationId="{70893114-A762-823A-9EAB-090F1C6A75E5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1" creationId="{549DEC5F-C399-EA5B-EEE1-A4FBB85A83F3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2" creationId="{BF5BF786-06B6-2AE8-1D78-236C1F50219C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3" creationId="{5255923B-80EB-5728-B9C1-49FF6A312CD2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4" creationId="{8AB53338-DB0B-58F9-103D-7E3B688ACA1F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5" creationId="{AB4A813C-C30E-BB79-8780-C14EA01D6FFC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6" creationId="{C8DE6C7F-4037-01E1-FAF3-EC37F9F03A47}"/>
          </ac:grpSpMkLst>
        </pc:grpChg>
        <pc:grpChg chg="del mod">
          <ac:chgData name="Anh Kiet Ngac" userId="3ab85699901ad864" providerId="LiveId" clId="{C1B52370-8A7A-4028-B4E5-6E09AE2E19D4}" dt="2024-05-29T17:04:32.236" v="158"/>
          <ac:grpSpMkLst>
            <pc:docMk/>
            <pc:sldMk cId="1237709256" sldId="258"/>
            <ac:grpSpMk id="121" creationId="{2CB612C3-46C2-F36A-23BF-3C16FA76FB5E}"/>
          </ac:grpSpMkLst>
        </pc:grpChg>
        <pc:grpChg chg="del mod">
          <ac:chgData name="Anh Kiet Ngac" userId="3ab85699901ad864" providerId="LiveId" clId="{C1B52370-8A7A-4028-B4E5-6E09AE2E19D4}" dt="2024-05-29T17:26:33.525" v="485"/>
          <ac:grpSpMkLst>
            <pc:docMk/>
            <pc:sldMk cId="1237709256" sldId="258"/>
            <ac:grpSpMk id="125" creationId="{D25F8C52-4DEA-BEB6-76B4-5116C276BBCE}"/>
          </ac:grpSpMkLst>
        </pc:grpChg>
        <pc:grpChg chg="del mod">
          <ac:chgData name="Anh Kiet Ngac" userId="3ab85699901ad864" providerId="LiveId" clId="{C1B52370-8A7A-4028-B4E5-6E09AE2E19D4}" dt="2024-05-29T17:05:11.332" v="169"/>
          <ac:grpSpMkLst>
            <pc:docMk/>
            <pc:sldMk cId="1237709256" sldId="258"/>
            <ac:grpSpMk id="132" creationId="{73AEA776-9A77-5745-014B-F7351852FE70}"/>
          </ac:grpSpMkLst>
        </pc:grpChg>
        <pc:grpChg chg="del mod">
          <ac:chgData name="Anh Kiet Ngac" userId="3ab85699901ad864" providerId="LiveId" clId="{C1B52370-8A7A-4028-B4E5-6E09AE2E19D4}" dt="2024-05-29T17:06:20.575" v="206"/>
          <ac:grpSpMkLst>
            <pc:docMk/>
            <pc:sldMk cId="1237709256" sldId="258"/>
            <ac:grpSpMk id="136" creationId="{9AC5D59E-A789-5B19-A9CF-65EE8863F136}"/>
          </ac:grpSpMkLst>
        </pc:grpChg>
        <pc:grpChg chg="mod">
          <ac:chgData name="Anh Kiet Ngac" userId="3ab85699901ad864" providerId="LiveId" clId="{C1B52370-8A7A-4028-B4E5-6E09AE2E19D4}" dt="2024-05-29T17:06:07.050" v="188"/>
          <ac:grpSpMkLst>
            <pc:docMk/>
            <pc:sldMk cId="1237709256" sldId="258"/>
            <ac:grpSpMk id="154" creationId="{B6D29940-82A9-D116-3014-CCBC2AFFFA18}"/>
          </ac:grpSpMkLst>
        </pc:grpChg>
        <pc:grpChg chg="mod">
          <ac:chgData name="Anh Kiet Ngac" userId="3ab85699901ad864" providerId="LiveId" clId="{C1B52370-8A7A-4028-B4E5-6E09AE2E19D4}" dt="2024-05-29T17:06:16.571" v="196"/>
          <ac:grpSpMkLst>
            <pc:docMk/>
            <pc:sldMk cId="1237709256" sldId="258"/>
            <ac:grpSpMk id="157" creationId="{42724F37-57CA-8F65-32F5-5C22E2A11CF9}"/>
          </ac:grpSpMkLst>
        </pc:grpChg>
        <pc:grpChg chg="mod">
          <ac:chgData name="Anh Kiet Ngac" userId="3ab85699901ad864" providerId="LiveId" clId="{C1B52370-8A7A-4028-B4E5-6E09AE2E19D4}" dt="2024-05-29T17:06:26.787" v="211"/>
          <ac:grpSpMkLst>
            <pc:docMk/>
            <pc:sldMk cId="1237709256" sldId="258"/>
            <ac:grpSpMk id="160" creationId="{4A25503C-FBE8-BB32-3E1F-AAE15F38D654}"/>
          </ac:grpSpMkLst>
        </pc:grpChg>
        <pc:grpChg chg="mod">
          <ac:chgData name="Anh Kiet Ngac" userId="3ab85699901ad864" providerId="LiveId" clId="{C1B52370-8A7A-4028-B4E5-6E09AE2E19D4}" dt="2024-05-29T17:06:30.505" v="218"/>
          <ac:grpSpMkLst>
            <pc:docMk/>
            <pc:sldMk cId="1237709256" sldId="258"/>
            <ac:grpSpMk id="165" creationId="{896C8A7C-2CE6-CDF2-8DDC-EE5CAAAE04CD}"/>
          </ac:grpSpMkLst>
        </pc:grpChg>
        <pc:grpChg chg="mod">
          <ac:chgData name="Anh Kiet Ngac" userId="3ab85699901ad864" providerId="LiveId" clId="{C1B52370-8A7A-4028-B4E5-6E09AE2E19D4}" dt="2024-05-29T17:06:48.416" v="233" actId="1076"/>
          <ac:grpSpMkLst>
            <pc:docMk/>
            <pc:sldMk cId="1237709256" sldId="258"/>
            <ac:grpSpMk id="177" creationId="{BABA2CA5-3471-FD34-BE18-A3CEA1D5F847}"/>
          </ac:grpSpMkLst>
        </pc:grpChg>
        <pc:grpChg chg="mod">
          <ac:chgData name="Anh Kiet Ngac" userId="3ab85699901ad864" providerId="LiveId" clId="{C1B52370-8A7A-4028-B4E5-6E09AE2E19D4}" dt="2024-05-29T17:06:51.301" v="236"/>
          <ac:grpSpMkLst>
            <pc:docMk/>
            <pc:sldMk cId="1237709256" sldId="258"/>
            <ac:grpSpMk id="180" creationId="{A20B5FC3-95FA-2EC4-B024-1E8C2DD92608}"/>
          </ac:grpSpMkLst>
        </pc:grpChg>
        <pc:grpChg chg="del mod">
          <ac:chgData name="Anh Kiet Ngac" userId="3ab85699901ad864" providerId="LiveId" clId="{C1B52370-8A7A-4028-B4E5-6E09AE2E19D4}" dt="2024-05-29T17:07:54.238" v="266"/>
          <ac:grpSpMkLst>
            <pc:docMk/>
            <pc:sldMk cId="1237709256" sldId="258"/>
            <ac:grpSpMk id="183" creationId="{555F3F77-D161-8048-6138-44E714F62015}"/>
          </ac:grpSpMkLst>
        </pc:grpChg>
        <pc:grpChg chg="add del mod">
          <ac:chgData name="Anh Kiet Ngac" userId="3ab85699901ad864" providerId="LiveId" clId="{C1B52370-8A7A-4028-B4E5-6E09AE2E19D4}" dt="2024-05-29T17:07:48.020" v="259"/>
          <ac:grpSpMkLst>
            <pc:docMk/>
            <pc:sldMk cId="1237709256" sldId="258"/>
            <ac:grpSpMk id="193" creationId="{D304A74E-6403-BE24-5785-C775341BC5C7}"/>
          </ac:grpSpMkLst>
        </pc:grpChg>
        <pc:grpChg chg="mod">
          <ac:chgData name="Anh Kiet Ngac" userId="3ab85699901ad864" providerId="LiveId" clId="{C1B52370-8A7A-4028-B4E5-6E09AE2E19D4}" dt="2024-05-29T17:07:42.476" v="250"/>
          <ac:grpSpMkLst>
            <pc:docMk/>
            <pc:sldMk cId="1237709256" sldId="258"/>
            <ac:grpSpMk id="194" creationId="{2635BF7C-272B-FC34-7C4F-817BEF856EF9}"/>
          </ac:grpSpMkLst>
        </pc:grpChg>
        <pc:grpChg chg="mod">
          <ac:chgData name="Anh Kiet Ngac" userId="3ab85699901ad864" providerId="LiveId" clId="{C1B52370-8A7A-4028-B4E5-6E09AE2E19D4}" dt="2024-05-29T17:07:48.020" v="259"/>
          <ac:grpSpMkLst>
            <pc:docMk/>
            <pc:sldMk cId="1237709256" sldId="258"/>
            <ac:grpSpMk id="201" creationId="{B66CEB2F-BF12-8077-CD82-A195A8E1CF3C}"/>
          </ac:grpSpMkLst>
        </pc:grpChg>
        <pc:grpChg chg="del mod">
          <ac:chgData name="Anh Kiet Ngac" userId="3ab85699901ad864" providerId="LiveId" clId="{C1B52370-8A7A-4028-B4E5-6E09AE2E19D4}" dt="2024-05-29T17:08:08.761" v="276"/>
          <ac:grpSpMkLst>
            <pc:docMk/>
            <pc:sldMk cId="1237709256" sldId="258"/>
            <ac:grpSpMk id="203" creationId="{42E08FB9-8C89-CB0F-1120-D0051E608378}"/>
          </ac:grpSpMkLst>
        </pc:grpChg>
        <pc:grpChg chg="mod">
          <ac:chgData name="Anh Kiet Ngac" userId="3ab85699901ad864" providerId="LiveId" clId="{C1B52370-8A7A-4028-B4E5-6E09AE2E19D4}" dt="2024-05-29T17:07:56.698" v="271"/>
          <ac:grpSpMkLst>
            <pc:docMk/>
            <pc:sldMk cId="1237709256" sldId="258"/>
            <ac:grpSpMk id="208" creationId="{BF5D1543-9F21-8230-993E-0CB7FE49A6AF}"/>
          </ac:grpSpMkLst>
        </pc:grpChg>
        <pc:grpChg chg="del mod">
          <ac:chgData name="Anh Kiet Ngac" userId="3ab85699901ad864" providerId="LiveId" clId="{C1B52370-8A7A-4028-B4E5-6E09AE2E19D4}" dt="2024-05-29T17:18:33.479" v="358"/>
          <ac:grpSpMkLst>
            <pc:docMk/>
            <pc:sldMk cId="1237709256" sldId="258"/>
            <ac:grpSpMk id="213" creationId="{0FD0B608-5798-4699-00B1-0CA7F484CF1D}"/>
          </ac:grpSpMkLst>
        </pc:grpChg>
        <pc:grpChg chg="mod">
          <ac:chgData name="Anh Kiet Ngac" userId="3ab85699901ad864" providerId="LiveId" clId="{C1B52370-8A7A-4028-B4E5-6E09AE2E19D4}" dt="2024-05-29T17:08:11.951" v="279"/>
          <ac:grpSpMkLst>
            <pc:docMk/>
            <pc:sldMk cId="1237709256" sldId="258"/>
            <ac:grpSpMk id="216" creationId="{94B7D25B-9672-6D80-6CA3-57B46871FE75}"/>
          </ac:grpSpMkLst>
        </pc:grpChg>
        <pc:grpChg chg="del 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3" creationId="{C26E1BD9-4142-1079-2F80-B28B21E40847}"/>
          </ac:grpSpMkLst>
        </pc:grpChg>
        <pc:grpChg chg="del 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4" creationId="{2A5C6C8E-DBC7-99AE-446B-5E6388155127}"/>
          </ac:grpSpMkLst>
        </pc:grpChg>
        <pc:grpChg chg="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5" creationId="{EB52E7E6-40AE-B0BF-A295-8C6F8121AA29}"/>
          </ac:grpSpMkLst>
        </pc:grpChg>
        <pc:grpChg chg="del mod">
          <ac:chgData name="Anh Kiet Ngac" userId="3ab85699901ad864" providerId="LiveId" clId="{C1B52370-8A7A-4028-B4E5-6E09AE2E19D4}" dt="2024-05-29T17:08:51.708" v="305"/>
          <ac:grpSpMkLst>
            <pc:docMk/>
            <pc:sldMk cId="1237709256" sldId="258"/>
            <ac:grpSpMk id="236" creationId="{26832F1D-43AD-1E3C-919E-70EE425B6EF0}"/>
          </ac:grpSpMkLst>
        </pc:grpChg>
        <pc:grpChg chg="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7" creationId="{FBE8D087-4237-8249-3C91-58E021497F37}"/>
          </ac:grpSpMkLst>
        </pc:grpChg>
        <pc:grpChg chg="del mod">
          <ac:chgData name="Anh Kiet Ngac" userId="3ab85699901ad864" providerId="LiveId" clId="{C1B52370-8A7A-4028-B4E5-6E09AE2E19D4}" dt="2024-05-29T17:09:01.846" v="317"/>
          <ac:grpSpMkLst>
            <pc:docMk/>
            <pc:sldMk cId="1237709256" sldId="258"/>
            <ac:grpSpMk id="244" creationId="{F0E76EF3-1F30-D94D-1592-1223EAADF77A}"/>
          </ac:grpSpMkLst>
        </pc:grpChg>
        <pc:grpChg chg="del mod">
          <ac:chgData name="Anh Kiet Ngac" userId="3ab85699901ad864" providerId="LiveId" clId="{C1B52370-8A7A-4028-B4E5-6E09AE2E19D4}" dt="2024-05-29T17:09:01.846" v="317"/>
          <ac:grpSpMkLst>
            <pc:docMk/>
            <pc:sldMk cId="1237709256" sldId="258"/>
            <ac:grpSpMk id="246" creationId="{843D9CB1-C910-FD5A-EE44-72C048F27209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54" creationId="{A80DD239-4124-6AC4-72D6-3359BF3CF260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58" creationId="{8218CD35-7524-7B88-C446-6C796ECEE5A7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61" creationId="{85C9B175-1FDA-E627-CD4C-1FDDE8CC2C2A}"/>
          </ac:grpSpMkLst>
        </pc:grpChg>
        <pc:grpChg chg="mod">
          <ac:chgData name="Anh Kiet Ngac" userId="3ab85699901ad864" providerId="LiveId" clId="{C1B52370-8A7A-4028-B4E5-6E09AE2E19D4}" dt="2024-05-29T17:18:21.078" v="347"/>
          <ac:grpSpMkLst>
            <pc:docMk/>
            <pc:sldMk cId="1237709256" sldId="258"/>
            <ac:grpSpMk id="266" creationId="{36F488D5-2929-DD00-BEBF-6DEDD3BD32BB}"/>
          </ac:grpSpMkLst>
        </pc:grpChg>
        <pc:grpChg chg="mod">
          <ac:chgData name="Anh Kiet Ngac" userId="3ab85699901ad864" providerId="LiveId" clId="{C1B52370-8A7A-4028-B4E5-6E09AE2E19D4}" dt="2024-05-29T17:18:25.181" v="353"/>
          <ac:grpSpMkLst>
            <pc:docMk/>
            <pc:sldMk cId="1237709256" sldId="258"/>
            <ac:grpSpMk id="272" creationId="{A772D4BD-B3CC-FCD3-DA20-CC2114D3D0E0}"/>
          </ac:grpSpMkLst>
        </pc:grpChg>
        <pc:grpChg chg="mod">
          <ac:chgData name="Anh Kiet Ngac" userId="3ab85699901ad864" providerId="LiveId" clId="{C1B52370-8A7A-4028-B4E5-6E09AE2E19D4}" dt="2024-05-29T17:18:40.605" v="367"/>
          <ac:grpSpMkLst>
            <pc:docMk/>
            <pc:sldMk cId="1237709256" sldId="258"/>
            <ac:grpSpMk id="277" creationId="{7FF6ECD3-1564-D534-5711-02AB663D0A90}"/>
          </ac:grpSpMkLst>
        </pc:grpChg>
        <pc:grpChg chg="mod">
          <ac:chgData name="Anh Kiet Ngac" userId="3ab85699901ad864" providerId="LiveId" clId="{C1B52370-8A7A-4028-B4E5-6E09AE2E19D4}" dt="2024-05-29T17:26:20.761" v="471"/>
          <ac:grpSpMkLst>
            <pc:docMk/>
            <pc:sldMk cId="1237709256" sldId="258"/>
            <ac:grpSpMk id="280" creationId="{9328B871-0B2E-DAC8-F221-77026EC42ADE}"/>
          </ac:grpSpMkLst>
        </pc:grpChg>
        <pc:grpChg chg="mod">
          <ac:chgData name="Anh Kiet Ngac" userId="3ab85699901ad864" providerId="LiveId" clId="{C1B52370-8A7A-4028-B4E5-6E09AE2E19D4}" dt="2024-05-29T17:26:32.083" v="484"/>
          <ac:grpSpMkLst>
            <pc:docMk/>
            <pc:sldMk cId="1237709256" sldId="258"/>
            <ac:grpSpMk id="293" creationId="{D3B84B06-195E-2FD4-84DD-11D8059072EB}"/>
          </ac:grpSpMkLst>
        </pc:grpChg>
        <pc:grpChg chg="mod">
          <ac:chgData name="Anh Kiet Ngac" userId="3ab85699901ad864" providerId="LiveId" clId="{C1B52370-8A7A-4028-B4E5-6E09AE2E19D4}" dt="2024-05-29T17:26:32.083" v="484"/>
          <ac:grpSpMkLst>
            <pc:docMk/>
            <pc:sldMk cId="1237709256" sldId="258"/>
            <ac:grpSpMk id="294" creationId="{B3810C52-63DB-61E1-0C37-F3BE31AC0B49}"/>
          </ac:grpSpMkLst>
        </pc:grpChg>
        <pc:grpChg chg="mod">
          <ac:chgData name="Anh Kiet Ngac" userId="3ab85699901ad864" providerId="LiveId" clId="{C1B52370-8A7A-4028-B4E5-6E09AE2E19D4}" dt="2024-05-29T17:26:43.467" v="494"/>
          <ac:grpSpMkLst>
            <pc:docMk/>
            <pc:sldMk cId="1237709256" sldId="258"/>
            <ac:grpSpMk id="301" creationId="{4050A34F-DFAC-00A7-22C3-9E4EEB537349}"/>
          </ac:grpSpMkLst>
        </pc:grpChg>
        <pc:grpChg chg="mod">
          <ac:chgData name="Anh Kiet Ngac" userId="3ab85699901ad864" providerId="LiveId" clId="{C1B52370-8A7A-4028-B4E5-6E09AE2E19D4}" dt="2024-05-29T17:26:43.467" v="494"/>
          <ac:grpSpMkLst>
            <pc:docMk/>
            <pc:sldMk cId="1237709256" sldId="258"/>
            <ac:grpSpMk id="302" creationId="{DC22B79D-C107-F5E6-8F65-DCB1A733E8D0}"/>
          </ac:grpSpMkLst>
        </pc:grpChg>
        <pc:grpChg chg="mod">
          <ac:chgData name="Anh Kiet Ngac" userId="3ab85699901ad864" providerId="LiveId" clId="{C1B52370-8A7A-4028-B4E5-6E09AE2E19D4}" dt="2024-05-29T17:37:18.583" v="978"/>
          <ac:grpSpMkLst>
            <pc:docMk/>
            <pc:sldMk cId="1237709256" sldId="258"/>
            <ac:grpSpMk id="324" creationId="{9F4BDDA4-2AFA-487E-181A-D6C5DA66F98E}"/>
          </ac:grpSpMkLst>
        </pc:grpChg>
        <pc:picChg chg="add mod">
          <ac:chgData name="Anh Kiet Ngac" userId="3ab85699901ad864" providerId="LiveId" clId="{C1B52370-8A7A-4028-B4E5-6E09AE2E19D4}" dt="2024-05-29T17:00:08.999" v="30" actId="1076"/>
          <ac:picMkLst>
            <pc:docMk/>
            <pc:sldMk cId="1237709256" sldId="258"/>
            <ac:picMk id="5" creationId="{C5088DD8-8029-E989-A1AD-6D76A500F1B0}"/>
          </ac:picMkLst>
        </pc:picChg>
        <pc:picChg chg="add mod">
          <ac:chgData name="Anh Kiet Ngac" userId="3ab85699901ad864" providerId="LiveId" clId="{C1B52370-8A7A-4028-B4E5-6E09AE2E19D4}" dt="2024-05-29T17:04:16.475" v="142" actId="1076"/>
          <ac:picMkLst>
            <pc:docMk/>
            <pc:sldMk cId="1237709256" sldId="258"/>
            <ac:picMk id="6" creationId="{9BB77072-EB78-066B-5A25-01AB953B043A}"/>
          </ac:picMkLst>
        </pc:picChg>
        <pc:picChg chg="add mod">
          <ac:chgData name="Anh Kiet Ngac" userId="3ab85699901ad864" providerId="LiveId" clId="{C1B52370-8A7A-4028-B4E5-6E09AE2E19D4}" dt="2024-05-29T17:37:30.685" v="983" actId="1076"/>
          <ac:picMkLst>
            <pc:docMk/>
            <pc:sldMk cId="1237709256" sldId="258"/>
            <ac:picMk id="326" creationId="{825FE265-B35B-D3CD-DE66-938C0BCB3F5F}"/>
          </ac:picMkLst>
        </pc:picChg>
        <pc:inkChg chg="add de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2" creationId="{7347406F-4B50-4CE3-B1FD-AF68ADAD0082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7" creationId="{0AAA0970-5A4B-3A90-2AA9-93F5945FB45E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8" creationId="{103A4177-4493-6C9D-5C86-BD44054A16DB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9" creationId="{834CD602-58DC-B962-500F-C9B2192ABCC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0" creationId="{6780592F-4787-7BA2-2144-CCE35AD2D8A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1" creationId="{96F66BB8-A745-783A-5DBC-7ACB3CA2D1BA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2" creationId="{AEB0D437-BC09-A275-FFF0-B7417187766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3" creationId="{69198553-47A6-87DF-DBB8-5CFDAC6F5530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4" creationId="{13BAE505-5578-FBAE-E0C1-67FE6776CF94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5" creationId="{814CB2FA-4F3F-9915-3F79-DD3BB5E6913C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6" creationId="{C4A904D8-BD74-638A-32EF-A3A7B9030F50}"/>
          </ac:inkMkLst>
        </pc:inkChg>
        <pc:inkChg chg="add">
          <ac:chgData name="Anh Kiet Ngac" userId="3ab85699901ad864" providerId="LiveId" clId="{C1B52370-8A7A-4028-B4E5-6E09AE2E19D4}" dt="2024-05-29T17:00:26.573" v="44" actId="9405"/>
          <ac:inkMkLst>
            <pc:docMk/>
            <pc:sldMk cId="1237709256" sldId="258"/>
            <ac:inkMk id="19" creationId="{F307E070-6C9F-39C2-7BB3-DED63B4CCF5A}"/>
          </ac:inkMkLst>
        </pc:inkChg>
        <pc:inkChg chg="add">
          <ac:chgData name="Anh Kiet Ngac" userId="3ab85699901ad864" providerId="LiveId" clId="{C1B52370-8A7A-4028-B4E5-6E09AE2E19D4}" dt="2024-05-29T17:00:26.916" v="45" actId="9405"/>
          <ac:inkMkLst>
            <pc:docMk/>
            <pc:sldMk cId="1237709256" sldId="258"/>
            <ac:inkMk id="20" creationId="{FF3D78C7-C7CD-D103-EEDF-BA89A2646730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1" creationId="{48F6BA81-FBEF-4D2F-1EAC-BB0071ABD54A}"/>
          </ac:inkMkLst>
        </pc:inkChg>
        <pc:inkChg chg="add del">
          <ac:chgData name="Anh Kiet Ngac" userId="3ab85699901ad864" providerId="LiveId" clId="{C1B52370-8A7A-4028-B4E5-6E09AE2E19D4}" dt="2024-05-29T17:00:28.499" v="50" actId="9405"/>
          <ac:inkMkLst>
            <pc:docMk/>
            <pc:sldMk cId="1237709256" sldId="258"/>
            <ac:inkMk id="22" creationId="{F9C5E8D4-FAEB-A3CC-CB2B-0EF669AD1993}"/>
          </ac:inkMkLst>
        </pc:inkChg>
        <pc:inkChg chg="add del">
          <ac:chgData name="Anh Kiet Ngac" userId="3ab85699901ad864" providerId="LiveId" clId="{C1B52370-8A7A-4028-B4E5-6E09AE2E19D4}" dt="2024-05-29T17:00:28.296" v="49" actId="9405"/>
          <ac:inkMkLst>
            <pc:docMk/>
            <pc:sldMk cId="1237709256" sldId="258"/>
            <ac:inkMk id="23" creationId="{ED9D1540-2BBD-1C8F-03A4-751E05F4E316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4" creationId="{A74ACDFD-6C01-3A2D-8A28-CDCEB1F6E44E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5" creationId="{A7796EE7-6FB0-0DB4-19A1-6B5DA84395CC}"/>
          </ac:inkMkLst>
        </pc:inkChg>
        <pc:inkChg chg="add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7" creationId="{FA7393D9-5FBE-F92C-7626-E351DD50305D}"/>
          </ac:inkMkLst>
        </pc:inkChg>
        <pc:inkChg chg="add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8" creationId="{806575C0-0BC8-9C69-F41C-261E3C5A434F}"/>
          </ac:inkMkLst>
        </pc:inkChg>
        <pc:inkChg chg="add del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9" creationId="{9EAB9998-8EC1-3A7E-1C85-78062762A8C6}"/>
          </ac:inkMkLst>
        </pc:inkChg>
        <pc:inkChg chg="add del">
          <ac:chgData name="Anh Kiet Ngac" userId="3ab85699901ad864" providerId="LiveId" clId="{C1B52370-8A7A-4028-B4E5-6E09AE2E19D4}" dt="2024-05-29T17:00:39.301" v="61" actId="9405"/>
          <ac:inkMkLst>
            <pc:docMk/>
            <pc:sldMk cId="1237709256" sldId="258"/>
            <ac:inkMk id="31" creationId="{ED959615-1236-F2BE-E062-AA28D42C9CE4}"/>
          </ac:inkMkLst>
        </pc:inkChg>
        <pc:inkChg chg="add del">
          <ac:chgData name="Anh Kiet Ngac" userId="3ab85699901ad864" providerId="LiveId" clId="{C1B52370-8A7A-4028-B4E5-6E09AE2E19D4}" dt="2024-05-29T17:00:39.126" v="60" actId="9405"/>
          <ac:inkMkLst>
            <pc:docMk/>
            <pc:sldMk cId="1237709256" sldId="258"/>
            <ac:inkMk id="32" creationId="{47888329-9DE7-6F18-D874-3FC670741DB4}"/>
          </ac:inkMkLst>
        </pc:inkChg>
        <pc:inkChg chg="add">
          <ac:chgData name="Anh Kiet Ngac" userId="3ab85699901ad864" providerId="LiveId" clId="{C1B52370-8A7A-4028-B4E5-6E09AE2E19D4}" dt="2024-05-29T17:00:39.600" v="62" actId="9405"/>
          <ac:inkMkLst>
            <pc:docMk/>
            <pc:sldMk cId="1237709256" sldId="258"/>
            <ac:inkMk id="33" creationId="{B4C68433-71F1-5F54-79BA-757798524E6C}"/>
          </ac:inkMkLst>
        </pc:inkChg>
        <pc:inkChg chg="add">
          <ac:chgData name="Anh Kiet Ngac" userId="3ab85699901ad864" providerId="LiveId" clId="{C1B52370-8A7A-4028-B4E5-6E09AE2E19D4}" dt="2024-05-29T17:00:39.948" v="63" actId="9405"/>
          <ac:inkMkLst>
            <pc:docMk/>
            <pc:sldMk cId="1237709256" sldId="258"/>
            <ac:inkMk id="34" creationId="{5ADE1B71-FD81-EE43-0A14-812C6C12DB0F}"/>
          </ac:inkMkLst>
        </pc:inkChg>
        <pc:inkChg chg="add mod">
          <ac:chgData name="Anh Kiet Ngac" userId="3ab85699901ad864" providerId="LiveId" clId="{C1B52370-8A7A-4028-B4E5-6E09AE2E19D4}" dt="2024-05-29T17:00:41.555" v="66"/>
          <ac:inkMkLst>
            <pc:docMk/>
            <pc:sldMk cId="1237709256" sldId="258"/>
            <ac:inkMk id="35" creationId="{3F5AFFDF-CDF1-8D51-C262-6AB547493197}"/>
          </ac:inkMkLst>
        </pc:inkChg>
        <pc:inkChg chg="add mod">
          <ac:chgData name="Anh Kiet Ngac" userId="3ab85699901ad864" providerId="LiveId" clId="{C1B52370-8A7A-4028-B4E5-6E09AE2E19D4}" dt="2024-05-29T17:00:41.555" v="66"/>
          <ac:inkMkLst>
            <pc:docMk/>
            <pc:sldMk cId="1237709256" sldId="258"/>
            <ac:inkMk id="36" creationId="{D7647773-8784-9B3B-B7E3-E0D3EF6F918E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38" creationId="{0C1F87CD-4C0E-9BC6-BF1C-7456D45A320F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39" creationId="{FB9171EB-FC21-F5D2-F004-2F9704079C35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40" creationId="{4B7176D4-5AB8-D4D9-4122-4C225A1C4BC2}"/>
          </ac:inkMkLst>
        </pc:inkChg>
        <pc:inkChg chg="add">
          <ac:chgData name="Anh Kiet Ngac" userId="3ab85699901ad864" providerId="LiveId" clId="{C1B52370-8A7A-4028-B4E5-6E09AE2E19D4}" dt="2024-05-29T17:00:47.769" v="71" actId="9405"/>
          <ac:inkMkLst>
            <pc:docMk/>
            <pc:sldMk cId="1237709256" sldId="258"/>
            <ac:inkMk id="42" creationId="{BBA09899-D653-7FCA-1768-27124BEAF9FA}"/>
          </ac:inkMkLst>
        </pc:inkChg>
        <pc:inkChg chg="add mod">
          <ac:chgData name="Anh Kiet Ngac" userId="3ab85699901ad864" providerId="LiveId" clId="{C1B52370-8A7A-4028-B4E5-6E09AE2E19D4}" dt="2024-05-29T17:00:50.236" v="76"/>
          <ac:inkMkLst>
            <pc:docMk/>
            <pc:sldMk cId="1237709256" sldId="258"/>
            <ac:inkMk id="43" creationId="{24676DD8-D080-EC2B-3BF0-79C52A22AD58}"/>
          </ac:inkMkLst>
        </pc:inkChg>
        <pc:inkChg chg="add mod">
          <ac:chgData name="Anh Kiet Ngac" userId="3ab85699901ad864" providerId="LiveId" clId="{C1B52370-8A7A-4028-B4E5-6E09AE2E19D4}" dt="2024-05-29T17:00:50.236" v="76"/>
          <ac:inkMkLst>
            <pc:docMk/>
            <pc:sldMk cId="1237709256" sldId="258"/>
            <ac:inkMk id="44" creationId="{A4C643AF-2655-DD15-EC90-317CEC2F16AE}"/>
          </ac:inkMkLst>
        </pc:inkChg>
        <pc:inkChg chg="add">
          <ac:chgData name="Anh Kiet Ngac" userId="3ab85699901ad864" providerId="LiveId" clId="{C1B52370-8A7A-4028-B4E5-6E09AE2E19D4}" dt="2024-05-29T17:00:48.959" v="74" actId="9405"/>
          <ac:inkMkLst>
            <pc:docMk/>
            <pc:sldMk cId="1237709256" sldId="258"/>
            <ac:inkMk id="45" creationId="{E57659F5-43FA-2342-CB5B-0AFAAC108243}"/>
          </ac:inkMkLst>
        </pc:inkChg>
        <pc:inkChg chg="add">
          <ac:chgData name="Anh Kiet Ngac" userId="3ab85699901ad864" providerId="LiveId" clId="{C1B52370-8A7A-4028-B4E5-6E09AE2E19D4}" dt="2024-05-29T17:00:49.305" v="75" actId="9405"/>
          <ac:inkMkLst>
            <pc:docMk/>
            <pc:sldMk cId="1237709256" sldId="258"/>
            <ac:inkMk id="46" creationId="{C925C64F-ABE7-468F-FD28-20A9BA00FBFD}"/>
          </ac:inkMkLst>
        </pc:inkChg>
        <pc:inkChg chg="add del">
          <ac:chgData name="Anh Kiet Ngac" userId="3ab85699901ad864" providerId="LiveId" clId="{C1B52370-8A7A-4028-B4E5-6E09AE2E19D4}" dt="2024-05-29T17:00:54.757" v="78" actId="9405"/>
          <ac:inkMkLst>
            <pc:docMk/>
            <pc:sldMk cId="1237709256" sldId="258"/>
            <ac:inkMk id="48" creationId="{E84AC44D-B4F1-56CB-2B24-49E690029426}"/>
          </ac:inkMkLst>
        </pc:inkChg>
        <pc:inkChg chg="add">
          <ac:chgData name="Anh Kiet Ngac" userId="3ab85699901ad864" providerId="LiveId" clId="{C1B52370-8A7A-4028-B4E5-6E09AE2E19D4}" dt="2024-05-29T17:00:55.278" v="79" actId="9405"/>
          <ac:inkMkLst>
            <pc:docMk/>
            <pc:sldMk cId="1237709256" sldId="258"/>
            <ac:inkMk id="49" creationId="{C0543485-7250-BEE2-532F-2B0B5949DD1C}"/>
          </ac:inkMkLst>
        </pc:inkChg>
        <pc:inkChg chg="add del">
          <ac:chgData name="Anh Kiet Ngac" userId="3ab85699901ad864" providerId="LiveId" clId="{C1B52370-8A7A-4028-B4E5-6E09AE2E19D4}" dt="2024-05-29T17:01:10.892" v="82" actId="9405"/>
          <ac:inkMkLst>
            <pc:docMk/>
            <pc:sldMk cId="1237709256" sldId="258"/>
            <ac:inkMk id="50" creationId="{92628458-3256-7015-4435-5D87E150F49B}"/>
          </ac:inkMkLst>
        </pc:inkChg>
        <pc:inkChg chg="add">
          <ac:chgData name="Anh Kiet Ngac" userId="3ab85699901ad864" providerId="LiveId" clId="{C1B52370-8A7A-4028-B4E5-6E09AE2E19D4}" dt="2024-05-29T17:01:11.872" v="83" actId="9405"/>
          <ac:inkMkLst>
            <pc:docMk/>
            <pc:sldMk cId="1237709256" sldId="258"/>
            <ac:inkMk id="51" creationId="{4EDC7B44-175F-DBF0-0A21-A0FDBE2B01B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2" creationId="{04357F00-3E0F-C424-257E-2F1FFF2E886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3" creationId="{BEF70913-9B77-5928-B585-40840C31E36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4" creationId="{D73208B5-3396-1EF3-8CA5-766360EB997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6" creationId="{0E8746B8-6695-9967-019B-801B993D87D5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7" creationId="{5AE81263-FF0C-5D5E-C3D9-37FEB311940C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8" creationId="{A6B89F08-7E84-4602-F271-5A7BD817092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9" creationId="{25B37CD7-F4B8-FBA7-49D8-DA08F01B3918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1" creationId="{023C2C09-70C8-A04F-6105-129867BE0B92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2" creationId="{F2C5CAB0-AAA5-9694-8C2A-6E35E6478F6A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3" creationId="{11DDAAC7-4D0B-0AC8-E527-DC1FA3DF673A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4" creationId="{E7EEEB6E-E985-CC8F-9398-6FE300EF174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5" creationId="{541940E1-EE11-23C6-6FFD-1A0CB8F8044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6" creationId="{A678DA2E-38F8-6B38-FAA4-BD835D72363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7" creationId="{372AAE43-C176-2386-0DC9-F942FB445F2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8" creationId="{47A1B079-1DA8-4658-A728-14D28C10AE26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9" creationId="{9DA2956F-AEF9-D148-69AF-5FD83FE9135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0" creationId="{4EBC330C-56EE-E084-1D8D-8D566CCA9E9F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1" creationId="{BD8D0DB5-F267-4A7E-58D3-7370B2F5CF3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2" creationId="{9BE7C692-B67C-02E7-52A3-5168121D0E46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3" creationId="{667F92E9-AEFB-B7DF-A951-FA221CD74EF5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4" creationId="{83B91645-AA20-AF8B-0C0F-C00A65BAB236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5" creationId="{EF5EDD89-CAC2-5C69-EBD2-13B5C4D0944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9" creationId="{F1FDC444-6862-6CE7-3206-EFB7E6EA495E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0" creationId="{DE1CDE7F-864D-C284-E84B-5C3A0F46CE8A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1" creationId="{5D92FA1D-FECE-24B0-F074-37EAD2F84EAB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2" creationId="{60E2E00F-FB2A-37D0-BEAF-C6E6E47F8B4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3" creationId="{C55926D6-F550-5314-81E9-31A5EB85EBEF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4" creationId="{418AC0FC-15E4-8DCF-0698-FB10F3CB73C8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5" creationId="{7AA1FF70-0776-D897-035B-DD7CCB13FFD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6" creationId="{EFC35EEF-0E23-CBA2-AEE4-920FFCD7E933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7" creationId="{61D3B4FA-A7B7-4F71-EEC2-CAD8B390FBCB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8" creationId="{A1EBD6A4-73B1-C296-585C-66BCF503D592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9" creationId="{38F68EB1-A179-AA64-BCD1-71D137638F0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0" creationId="{DCD69EEB-42F9-CDA5-56AF-90FF915006F7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1" creationId="{50501D38-5A1B-BCB3-0E6D-B710070D630F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2" creationId="{2C66D02D-7052-6D90-FBDF-8C7D4E8EE279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3" creationId="{A417CCF8-9E9B-E153-B217-6EFE47F6DB34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4" creationId="{367F5D17-01EC-0CFB-6FD0-040B2B8EAE3F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5" creationId="{B9D56C0E-A21E-7207-1DBE-E09DE0173FC7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6" creationId="{DFE9FC14-895C-6AF0-1769-C9DC99D3B79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7" creationId="{994BEFA7-7AF0-EBA8-93BE-0A49852829E2}"/>
          </ac:inkMkLst>
        </pc:inkChg>
        <pc:inkChg chg="add del mod topLvl">
          <ac:chgData name="Anh Kiet Ngac" userId="3ab85699901ad864" providerId="LiveId" clId="{C1B52370-8A7A-4028-B4E5-6E09AE2E19D4}" dt="2024-05-29T17:05:58.203" v="183" actId="478"/>
          <ac:inkMkLst>
            <pc:docMk/>
            <pc:sldMk cId="1237709256" sldId="258"/>
            <ac:inkMk id="98" creationId="{FA1F6537-5D14-8926-9EA0-D0CFA60ADE76}"/>
          </ac:inkMkLst>
        </pc:inkChg>
        <pc:inkChg chg="add del mod">
          <ac:chgData name="Anh Kiet Ngac" userId="3ab85699901ad864" providerId="LiveId" clId="{C1B52370-8A7A-4028-B4E5-6E09AE2E19D4}" dt="2024-05-29T17:05:53.363" v="176"/>
          <ac:inkMkLst>
            <pc:docMk/>
            <pc:sldMk cId="1237709256" sldId="258"/>
            <ac:inkMk id="99" creationId="{370798FD-A7FA-4485-A4D5-D6EAA6CCF609}"/>
          </ac:inkMkLst>
        </pc:inkChg>
        <pc:inkChg chg="add del mod">
          <ac:chgData name="Anh Kiet Ngac" userId="3ab85699901ad864" providerId="LiveId" clId="{C1B52370-8A7A-4028-B4E5-6E09AE2E19D4}" dt="2024-05-29T17:05:53.362" v="170"/>
          <ac:inkMkLst>
            <pc:docMk/>
            <pc:sldMk cId="1237709256" sldId="258"/>
            <ac:inkMk id="100" creationId="{901899AC-3ADE-8E76-F712-3E622F753EF0}"/>
          </ac:inkMkLst>
        </pc:inkChg>
        <pc:inkChg chg="add del mod">
          <ac:chgData name="Anh Kiet Ngac" userId="3ab85699901ad864" providerId="LiveId" clId="{C1B52370-8A7A-4028-B4E5-6E09AE2E19D4}" dt="2024-05-29T17:05:53.362" v="171"/>
          <ac:inkMkLst>
            <pc:docMk/>
            <pc:sldMk cId="1237709256" sldId="258"/>
            <ac:inkMk id="101" creationId="{B9A07722-6F95-1054-A048-B7A8C3E2B368}"/>
          </ac:inkMkLst>
        </pc:inkChg>
        <pc:inkChg chg="add del mod">
          <ac:chgData name="Anh Kiet Ngac" userId="3ab85699901ad864" providerId="LiveId" clId="{C1B52370-8A7A-4028-B4E5-6E09AE2E19D4}" dt="2024-05-29T17:05:53.363" v="177"/>
          <ac:inkMkLst>
            <pc:docMk/>
            <pc:sldMk cId="1237709256" sldId="258"/>
            <ac:inkMk id="102" creationId="{35DA3149-DB14-615D-B082-9577BC53F891}"/>
          </ac:inkMkLst>
        </pc:inkChg>
        <pc:inkChg chg="add del mod">
          <ac:chgData name="Anh Kiet Ngac" userId="3ab85699901ad864" providerId="LiveId" clId="{C1B52370-8A7A-4028-B4E5-6E09AE2E19D4}" dt="2024-05-29T17:05:53.363" v="175"/>
          <ac:inkMkLst>
            <pc:docMk/>
            <pc:sldMk cId="1237709256" sldId="258"/>
            <ac:inkMk id="103" creationId="{26E663ED-4637-F854-EB5F-54D6AF5E0D20}"/>
          </ac:inkMkLst>
        </pc:inkChg>
        <pc:inkChg chg="add del mod">
          <ac:chgData name="Anh Kiet Ngac" userId="3ab85699901ad864" providerId="LiveId" clId="{C1B52370-8A7A-4028-B4E5-6E09AE2E19D4}" dt="2024-05-29T17:05:53.362" v="172"/>
          <ac:inkMkLst>
            <pc:docMk/>
            <pc:sldMk cId="1237709256" sldId="258"/>
            <ac:inkMk id="104" creationId="{6A6E9287-FEB0-0BA6-EE14-AE9D26331C54}"/>
          </ac:inkMkLst>
        </pc:inkChg>
        <pc:inkChg chg="add del mod">
          <ac:chgData name="Anh Kiet Ngac" userId="3ab85699901ad864" providerId="LiveId" clId="{C1B52370-8A7A-4028-B4E5-6E09AE2E19D4}" dt="2024-05-29T17:04:26.321" v="150"/>
          <ac:inkMkLst>
            <pc:docMk/>
            <pc:sldMk cId="1237709256" sldId="258"/>
            <ac:inkMk id="105" creationId="{DD422CFA-B758-3063-A54B-4D9A867F1D9F}"/>
          </ac:inkMkLst>
        </pc:inkChg>
        <pc:inkChg chg="add del mod">
          <ac:chgData name="Anh Kiet Ngac" userId="3ab85699901ad864" providerId="LiveId" clId="{C1B52370-8A7A-4028-B4E5-6E09AE2E19D4}" dt="2024-05-29T17:05:53.363" v="174"/>
          <ac:inkMkLst>
            <pc:docMk/>
            <pc:sldMk cId="1237709256" sldId="258"/>
            <ac:inkMk id="106" creationId="{E62B56B4-1BC3-9FD7-0556-5537C8B3BC51}"/>
          </ac:inkMkLst>
        </pc:inkChg>
        <pc:inkChg chg="add del mod">
          <ac:chgData name="Anh Kiet Ngac" userId="3ab85699901ad864" providerId="LiveId" clId="{C1B52370-8A7A-4028-B4E5-6E09AE2E19D4}" dt="2024-05-29T17:05:53.363" v="179"/>
          <ac:inkMkLst>
            <pc:docMk/>
            <pc:sldMk cId="1237709256" sldId="258"/>
            <ac:inkMk id="107" creationId="{0D6182FB-4240-BB50-C24B-D658ABFB83ED}"/>
          </ac:inkMkLst>
        </pc:inkChg>
        <pc:inkChg chg="add del mod">
          <ac:chgData name="Anh Kiet Ngac" userId="3ab85699901ad864" providerId="LiveId" clId="{C1B52370-8A7A-4028-B4E5-6E09AE2E19D4}" dt="2024-05-29T17:05:53.362" v="173"/>
          <ac:inkMkLst>
            <pc:docMk/>
            <pc:sldMk cId="1237709256" sldId="258"/>
            <ac:inkMk id="108" creationId="{4FD2648C-6FCB-D38D-4115-EC8BF81DDB49}"/>
          </ac:inkMkLst>
        </pc:inkChg>
        <pc:inkChg chg="add mod">
          <ac:chgData name="Anh Kiet Ngac" userId="3ab85699901ad864" providerId="LiveId" clId="{C1B52370-8A7A-4028-B4E5-6E09AE2E19D4}" dt="2024-05-29T17:26:33.525" v="486"/>
          <ac:inkMkLst>
            <pc:docMk/>
            <pc:sldMk cId="1237709256" sldId="258"/>
            <ac:inkMk id="109" creationId="{F062C704-98C1-2F73-517F-D82DC15AB24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17" creationId="{F8433D73-C4DE-C25C-BDA4-F014400B7212}"/>
          </ac:inkMkLst>
        </pc:inkChg>
        <pc:inkChg chg="add del">
          <ac:chgData name="Anh Kiet Ngac" userId="3ab85699901ad864" providerId="LiveId" clId="{C1B52370-8A7A-4028-B4E5-6E09AE2E19D4}" dt="2024-05-29T17:05:57.903" v="182" actId="478"/>
          <ac:inkMkLst>
            <pc:docMk/>
            <pc:sldMk cId="1237709256" sldId="258"/>
            <ac:inkMk id="118" creationId="{808DC45A-C2AC-22C9-AA02-059800CD4E26}"/>
          </ac:inkMkLst>
        </pc:inkChg>
        <pc:inkChg chg="add del">
          <ac:chgData name="Anh Kiet Ngac" userId="3ab85699901ad864" providerId="LiveId" clId="{C1B52370-8A7A-4028-B4E5-6E09AE2E19D4}" dt="2024-05-29T17:05:53.363" v="180"/>
          <ac:inkMkLst>
            <pc:docMk/>
            <pc:sldMk cId="1237709256" sldId="258"/>
            <ac:inkMk id="119" creationId="{4A96B533-41F9-F33B-1404-CC6D92A042FC}"/>
          </ac:inkMkLst>
        </pc:inkChg>
        <pc:inkChg chg="add del mod">
          <ac:chgData name="Anh Kiet Ngac" userId="3ab85699901ad864" providerId="LiveId" clId="{C1B52370-8A7A-4028-B4E5-6E09AE2E19D4}" dt="2024-05-29T17:05:53.363" v="178"/>
          <ac:inkMkLst>
            <pc:docMk/>
            <pc:sldMk cId="1237709256" sldId="258"/>
            <ac:inkMk id="120" creationId="{FB76E537-B0DD-1F6C-69D9-932B8F3CFCA8}"/>
          </ac:inkMkLst>
        </pc:inkChg>
        <pc:inkChg chg="add del">
          <ac:chgData name="Anh Kiet Ngac" userId="3ab85699901ad864" providerId="LiveId" clId="{C1B52370-8A7A-4028-B4E5-6E09AE2E19D4}" dt="2024-05-29T17:06:18.430" v="197"/>
          <ac:inkMkLst>
            <pc:docMk/>
            <pc:sldMk cId="1237709256" sldId="258"/>
            <ac:inkMk id="122" creationId="{060A1CAD-3C3F-D356-8480-0F3E71BCDCDF}"/>
          </ac:inkMkLst>
        </pc:inkChg>
        <pc:inkChg chg="add del">
          <ac:chgData name="Anh Kiet Ngac" userId="3ab85699901ad864" providerId="LiveId" clId="{C1B52370-8A7A-4028-B4E5-6E09AE2E19D4}" dt="2024-05-29T17:06:18.431" v="198"/>
          <ac:inkMkLst>
            <pc:docMk/>
            <pc:sldMk cId="1237709256" sldId="258"/>
            <ac:inkMk id="123" creationId="{63FEEED3-357D-C46B-5507-5480BB050112}"/>
          </ac:inkMkLst>
        </pc:inkChg>
        <pc:inkChg chg="add del mod">
          <ac:chgData name="Anh Kiet Ngac" userId="3ab85699901ad864" providerId="LiveId" clId="{C1B52370-8A7A-4028-B4E5-6E09AE2E19D4}" dt="2024-05-29T17:26:33.525" v="485"/>
          <ac:inkMkLst>
            <pc:docMk/>
            <pc:sldMk cId="1237709256" sldId="258"/>
            <ac:inkMk id="124" creationId="{E707FCBB-DAC5-91B0-105D-CDD906510B0B}"/>
          </ac:inkMkLst>
        </pc:inkChg>
        <pc:inkChg chg="add del mod">
          <ac:chgData name="Anh Kiet Ngac" userId="3ab85699901ad864" providerId="LiveId" clId="{C1B52370-8A7A-4028-B4E5-6E09AE2E19D4}" dt="2024-05-29T17:06:20.575" v="202"/>
          <ac:inkMkLst>
            <pc:docMk/>
            <pc:sldMk cId="1237709256" sldId="258"/>
            <ac:inkMk id="126" creationId="{23DFA2A5-D42A-B07D-0BA4-31E81F7AB302}"/>
          </ac:inkMkLst>
        </pc:inkChg>
        <pc:inkChg chg="add del mod">
          <ac:chgData name="Anh Kiet Ngac" userId="3ab85699901ad864" providerId="LiveId" clId="{C1B52370-8A7A-4028-B4E5-6E09AE2E19D4}" dt="2024-05-29T17:06:20.575" v="201"/>
          <ac:inkMkLst>
            <pc:docMk/>
            <pc:sldMk cId="1237709256" sldId="258"/>
            <ac:inkMk id="127" creationId="{72B8CA39-3CEB-5F68-97A5-1C6C13A4544E}"/>
          </ac:inkMkLst>
        </pc:inkChg>
        <pc:inkChg chg="add del mod">
          <ac:chgData name="Anh Kiet Ngac" userId="3ab85699901ad864" providerId="LiveId" clId="{C1B52370-8A7A-4028-B4E5-6E09AE2E19D4}" dt="2024-05-29T17:06:20.574" v="199"/>
          <ac:inkMkLst>
            <pc:docMk/>
            <pc:sldMk cId="1237709256" sldId="258"/>
            <ac:inkMk id="128" creationId="{55B0A997-13D8-5B8E-8E97-AB8E5690B589}"/>
          </ac:inkMkLst>
        </pc:inkChg>
        <pc:inkChg chg="add del mod">
          <ac:chgData name="Anh Kiet Ngac" userId="3ab85699901ad864" providerId="LiveId" clId="{C1B52370-8A7A-4028-B4E5-6E09AE2E19D4}" dt="2024-05-29T17:06:20.575" v="207"/>
          <ac:inkMkLst>
            <pc:docMk/>
            <pc:sldMk cId="1237709256" sldId="258"/>
            <ac:inkMk id="129" creationId="{DB594172-D4DA-485B-9726-05C12AE128E0}"/>
          </ac:inkMkLst>
        </pc:inkChg>
        <pc:inkChg chg="add del mod">
          <ac:chgData name="Anh Kiet Ngac" userId="3ab85699901ad864" providerId="LiveId" clId="{C1B52370-8A7A-4028-B4E5-6E09AE2E19D4}" dt="2024-05-29T17:06:20.575" v="204"/>
          <ac:inkMkLst>
            <pc:docMk/>
            <pc:sldMk cId="1237709256" sldId="258"/>
            <ac:inkMk id="130" creationId="{A1892DCA-5049-0724-89E5-5625228325DA}"/>
          </ac:inkMkLst>
        </pc:inkChg>
        <pc:inkChg chg="add del mod">
          <ac:chgData name="Anh Kiet Ngac" userId="3ab85699901ad864" providerId="LiveId" clId="{C1B52370-8A7A-4028-B4E5-6E09AE2E19D4}" dt="2024-05-29T17:06:20.574" v="200"/>
          <ac:inkMkLst>
            <pc:docMk/>
            <pc:sldMk cId="1237709256" sldId="258"/>
            <ac:inkMk id="131" creationId="{33C03B66-F686-8ACA-E2D0-7A8D7894705C}"/>
          </ac:inkMkLst>
        </pc:inkChg>
        <pc:inkChg chg="add del mod">
          <ac:chgData name="Anh Kiet Ngac" userId="3ab85699901ad864" providerId="LiveId" clId="{C1B52370-8A7A-4028-B4E5-6E09AE2E19D4}" dt="2024-05-29T17:06:20.575" v="203"/>
          <ac:inkMkLst>
            <pc:docMk/>
            <pc:sldMk cId="1237709256" sldId="258"/>
            <ac:inkMk id="133" creationId="{6EEDF65F-CB51-D7A1-D1F8-EEAC80B71A38}"/>
          </ac:inkMkLst>
        </pc:inkChg>
        <pc:inkChg chg="add del mod">
          <ac:chgData name="Anh Kiet Ngac" userId="3ab85699901ad864" providerId="LiveId" clId="{C1B52370-8A7A-4028-B4E5-6E09AE2E19D4}" dt="2024-05-29T17:06:20.575" v="205"/>
          <ac:inkMkLst>
            <pc:docMk/>
            <pc:sldMk cId="1237709256" sldId="258"/>
            <ac:inkMk id="134" creationId="{3889C738-2AAA-76B8-DF86-1D1E731259CD}"/>
          </ac:inkMkLst>
        </pc:inkChg>
        <pc:inkChg chg="add del mod">
          <ac:chgData name="Anh Kiet Ngac" userId="3ab85699901ad864" providerId="LiveId" clId="{C1B52370-8A7A-4028-B4E5-6E09AE2E19D4}" dt="2024-05-29T17:06:20.575" v="206"/>
          <ac:inkMkLst>
            <pc:docMk/>
            <pc:sldMk cId="1237709256" sldId="258"/>
            <ac:inkMk id="135" creationId="{A9BA8E11-5640-2E9D-A465-3BEA9DE890A0}"/>
          </ac:inkMkLst>
        </pc:inkChg>
        <pc:inkChg chg="add del mod">
          <ac:chgData name="Anh Kiet Ngac" userId="3ab85699901ad864" providerId="LiveId" clId="{C1B52370-8A7A-4028-B4E5-6E09AE2E19D4}" dt="2024-05-29T17:06:08.103" v="189"/>
          <ac:inkMkLst>
            <pc:docMk/>
            <pc:sldMk cId="1237709256" sldId="258"/>
            <ac:inkMk id="137" creationId="{A79C2407-975F-D5F7-1FBA-50AD6178B81D}"/>
          </ac:inkMkLst>
        </pc:inkChg>
        <pc:inkChg chg="add del mod">
          <ac:chgData name="Anh Kiet Ngac" userId="3ab85699901ad864" providerId="LiveId" clId="{C1B52370-8A7A-4028-B4E5-6E09AE2E19D4}" dt="2024-05-29T17:06:08.104" v="190"/>
          <ac:inkMkLst>
            <pc:docMk/>
            <pc:sldMk cId="1237709256" sldId="258"/>
            <ac:inkMk id="138" creationId="{34BE53D3-3F2F-F36F-BDF9-996BE5856886}"/>
          </ac:inkMkLst>
        </pc:inkChg>
        <pc:inkChg chg="add del mod">
          <ac:chgData name="Anh Kiet Ngac" userId="3ab85699901ad864" providerId="LiveId" clId="{C1B52370-8A7A-4028-B4E5-6E09AE2E19D4}" dt="2024-05-29T17:06:24.343" v="208"/>
          <ac:inkMkLst>
            <pc:docMk/>
            <pc:sldMk cId="1237709256" sldId="258"/>
            <ac:inkMk id="139" creationId="{B5B05BC6-09BE-D57F-9D1E-8C9D40E7ADE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0" creationId="{7C784875-174D-36B6-8F5B-0A8C554DA32E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1" creationId="{1C8CBECF-496D-02F2-756A-237ABE5145E7}"/>
          </ac:inkMkLst>
        </pc:inkChg>
        <pc:inkChg chg="add del mod">
          <ac:chgData name="Anh Kiet Ngac" userId="3ab85699901ad864" providerId="LiveId" clId="{C1B52370-8A7A-4028-B4E5-6E09AE2E19D4}" dt="2024-05-29T17:06:13.934" v="192"/>
          <ac:inkMkLst>
            <pc:docMk/>
            <pc:sldMk cId="1237709256" sldId="258"/>
            <ac:inkMk id="142" creationId="{CA08AC63-476E-EAE0-031E-80AA79EC56F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3" creationId="{DB8F93AC-1CE3-9CFE-E57F-177628E37D6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4" creationId="{231ADD06-6E3D-BC03-605D-E573BB49F09B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5" creationId="{4A8C77B5-6396-7C71-AD93-5778195EE3C8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6" creationId="{4B76A7F9-4598-3474-9867-1F528925AE4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7" creationId="{1753FCDF-0ED0-933C-238D-E92AB9161120}"/>
          </ac:inkMkLst>
        </pc:inkChg>
        <pc:inkChg chg="add del mod">
          <ac:chgData name="Anh Kiet Ngac" userId="3ab85699901ad864" providerId="LiveId" clId="{C1B52370-8A7A-4028-B4E5-6E09AE2E19D4}" dt="2024-05-29T17:06:27.352" v="213"/>
          <ac:inkMkLst>
            <pc:docMk/>
            <pc:sldMk cId="1237709256" sldId="258"/>
            <ac:inkMk id="148" creationId="{6170B740-3A1E-2C06-55C0-2EB2AE3C25F7}"/>
          </ac:inkMkLst>
        </pc:inkChg>
        <pc:inkChg chg="add del mod">
          <ac:chgData name="Anh Kiet Ngac" userId="3ab85699901ad864" providerId="LiveId" clId="{C1B52370-8A7A-4028-B4E5-6E09AE2E19D4}" dt="2024-05-29T17:06:27.352" v="212"/>
          <ac:inkMkLst>
            <pc:docMk/>
            <pc:sldMk cId="1237709256" sldId="258"/>
            <ac:inkMk id="149" creationId="{B1F14576-C90C-DB3B-390A-80878D6C759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0" creationId="{DBA3B4A9-4D9B-3E2F-5C4B-B23792651027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1" creationId="{4B6086B4-E562-8282-1CD0-5387A62FB23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2" creationId="{6635D77E-37A2-8C4C-F661-BC599429D06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3" creationId="{E5A6350B-6585-F4E7-1390-1AB9B662E76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5" creationId="{876312DA-C7D5-57E5-6A77-708149DABB72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6" creationId="{44C31A7D-77BC-CCC1-6A26-FE2CA8F3D82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8" creationId="{2E0DA00E-3A52-5071-6472-AE684FA9662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9" creationId="{5A81C79A-B07E-667F-37C7-5B149E4A64D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1" creationId="{10699123-9E40-2A9F-C7EE-D3F831F270A2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2" creationId="{FA07085C-24A3-167D-877D-B01B979E6AB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3" creationId="{F2AE9AD5-31AC-7492-70B7-EA901437C38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4" creationId="{B7ECE493-E1E4-A35B-7897-68A21B958EE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6" creationId="{A3B83B20-5ABD-DDDC-818C-8EA996BA962D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7" creationId="{F47418DC-436F-A318-3ED4-3DB950DBCBF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8" creationId="{28252707-08A1-AED3-62BA-F56EA768DEF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9" creationId="{993A4018-BBA7-236C-DC6E-B2701DC6F55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0" creationId="{D15B2BA1-E116-F28E-21AB-8DAC4043D911}"/>
          </ac:inkMkLst>
        </pc:inkChg>
        <pc:inkChg chg="add del mod">
          <ac:chgData name="Anh Kiet Ngac" userId="3ab85699901ad864" providerId="LiveId" clId="{C1B52370-8A7A-4028-B4E5-6E09AE2E19D4}" dt="2024-05-29T17:06:45.155" v="231"/>
          <ac:inkMkLst>
            <pc:docMk/>
            <pc:sldMk cId="1237709256" sldId="258"/>
            <ac:inkMk id="171" creationId="{83183B6F-14FB-AC2C-8851-60F2952E4F9C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2" creationId="{85BC5684-DF40-D8A7-CE90-24D7754CE2B9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3" creationId="{5CBA4572-52E4-C2B7-1564-4F8DF4EEC8D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4" creationId="{CB93BC80-25EB-02FB-536F-BE31625A872D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5" creationId="{100D37B8-E5A5-EAE6-EE9F-E62C852EE30E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6" creationId="{3329C119-954F-D854-86C8-F8A158781F6B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8" creationId="{B7CAAD4F-F7C0-A0F8-89BF-956CF343184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9" creationId="{2287DA4A-BA5D-CC0C-3D04-A3F76F975E50}"/>
          </ac:inkMkLst>
        </pc:inkChg>
        <pc:inkChg chg="add del mod">
          <ac:chgData name="Anh Kiet Ngac" userId="3ab85699901ad864" providerId="LiveId" clId="{C1B52370-8A7A-4028-B4E5-6E09AE2E19D4}" dt="2024-05-29T17:18:33.478" v="355"/>
          <ac:inkMkLst>
            <pc:docMk/>
            <pc:sldMk cId="1237709256" sldId="258"/>
            <ac:inkMk id="181" creationId="{79DC8A48-75E0-FD45-B68E-CC7D31764F90}"/>
          </ac:inkMkLst>
        </pc:inkChg>
        <pc:inkChg chg="add del mod">
          <ac:chgData name="Anh Kiet Ngac" userId="3ab85699901ad864" providerId="LiveId" clId="{C1B52370-8A7A-4028-B4E5-6E09AE2E19D4}" dt="2024-05-29T17:18:33.479" v="360"/>
          <ac:inkMkLst>
            <pc:docMk/>
            <pc:sldMk cId="1237709256" sldId="258"/>
            <ac:inkMk id="182" creationId="{E0A1F136-7C5B-FECE-98DB-3EE555FC1DC7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4" creationId="{777DA939-68DA-2607-CD2D-30C70BBD9845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5" creationId="{9E606E15-3A95-2285-5679-41EB77816AD9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6" creationId="{4C92F2E2-82B1-6D18-AD99-F6369D33BA9D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7" creationId="{5A998BC7-3D60-776F-6BAB-AA57C6B98ABD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8" creationId="{28DC1634-4865-B7D8-8BFD-3A591F07C6AA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9" creationId="{9BCC6142-3085-D60A-9E4E-6747BAD9981C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0" creationId="{EFC9CFE8-CBF9-91B8-9752-D441B4764139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1" creationId="{C77A231A-E270-A7E5-4A7C-939E15AD9C1C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2" creationId="{A192EBA7-1155-91DD-1EEB-6C03DE8052E9}"/>
          </ac:inkMkLst>
        </pc:inkChg>
        <pc:inkChg chg="add del mod">
          <ac:chgData name="Anh Kiet Ngac" userId="3ab85699901ad864" providerId="LiveId" clId="{C1B52370-8A7A-4028-B4E5-6E09AE2E19D4}" dt="2024-05-29T17:07:49.023" v="264" actId="9405"/>
          <ac:inkMkLst>
            <pc:docMk/>
            <pc:sldMk cId="1237709256" sldId="258"/>
            <ac:inkMk id="195" creationId="{738F890B-C0BF-5307-1967-AA293BADC9BA}"/>
          </ac:inkMkLst>
        </pc:inkChg>
        <pc:inkChg chg="add del">
          <ac:chgData name="Anh Kiet Ngac" userId="3ab85699901ad864" providerId="LiveId" clId="{C1B52370-8A7A-4028-B4E5-6E09AE2E19D4}" dt="2024-05-29T17:07:48.674" v="263" actId="9405"/>
          <ac:inkMkLst>
            <pc:docMk/>
            <pc:sldMk cId="1237709256" sldId="258"/>
            <ac:inkMk id="196" creationId="{6B97A51B-C214-02C3-C395-5ADC1AC97B00}"/>
          </ac:inkMkLst>
        </pc:inkChg>
        <pc:inkChg chg="add del">
          <ac:chgData name="Anh Kiet Ngac" userId="3ab85699901ad864" providerId="LiveId" clId="{C1B52370-8A7A-4028-B4E5-6E09AE2E19D4}" dt="2024-05-29T17:07:48.499" v="262" actId="9405"/>
          <ac:inkMkLst>
            <pc:docMk/>
            <pc:sldMk cId="1237709256" sldId="258"/>
            <ac:inkMk id="197" creationId="{74B75D77-0CF6-736F-5578-416902C77C67}"/>
          </ac:inkMkLst>
        </pc:inkChg>
        <pc:inkChg chg="add del">
          <ac:chgData name="Anh Kiet Ngac" userId="3ab85699901ad864" providerId="LiveId" clId="{C1B52370-8A7A-4028-B4E5-6E09AE2E19D4}" dt="2024-05-29T17:07:48.337" v="261" actId="9405"/>
          <ac:inkMkLst>
            <pc:docMk/>
            <pc:sldMk cId="1237709256" sldId="258"/>
            <ac:inkMk id="198" creationId="{8737880B-BD5F-BEB7-6034-B9A9FEE7F338}"/>
          </ac:inkMkLst>
        </pc:inkChg>
        <pc:inkChg chg="add del">
          <ac:chgData name="Anh Kiet Ngac" userId="3ab85699901ad864" providerId="LiveId" clId="{C1B52370-8A7A-4028-B4E5-6E09AE2E19D4}" dt="2024-05-29T17:07:48.169" v="260" actId="9405"/>
          <ac:inkMkLst>
            <pc:docMk/>
            <pc:sldMk cId="1237709256" sldId="258"/>
            <ac:inkMk id="199" creationId="{5322806D-5BC7-32ED-3EE8-582004D3734A}"/>
          </ac:inkMkLst>
        </pc:inkChg>
        <pc:inkChg chg="add del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200" creationId="{13CD4E33-EFBD-3D1A-70AC-48D3ED2C0E9C}"/>
          </ac:inkMkLst>
        </pc:inkChg>
        <pc:inkChg chg="add del mod">
          <ac:chgData name="Anh Kiet Ngac" userId="3ab85699901ad864" providerId="LiveId" clId="{C1B52370-8A7A-4028-B4E5-6E09AE2E19D4}" dt="2024-05-29T17:18:33.479" v="359"/>
          <ac:inkMkLst>
            <pc:docMk/>
            <pc:sldMk cId="1237709256" sldId="258"/>
            <ac:inkMk id="202" creationId="{4563E5B2-B39A-049A-DDF1-FB39D1455CA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4" creationId="{67871663-A872-A2F7-D48B-99EC5C2F790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5" creationId="{512519AA-3996-7A81-16DD-C13CD15569A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6" creationId="{72E860D5-E4A9-8CA1-218B-0D96878ED7D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7" creationId="{CCE6EC85-BC51-756C-1EED-FD10E4DF000A}"/>
          </ac:inkMkLst>
        </pc:inkChg>
        <pc:inkChg chg="add del mod">
          <ac:chgData name="Anh Kiet Ngac" userId="3ab85699901ad864" providerId="LiveId" clId="{C1B52370-8A7A-4028-B4E5-6E09AE2E19D4}" dt="2024-05-29T17:18:33.478" v="357"/>
          <ac:inkMkLst>
            <pc:docMk/>
            <pc:sldMk cId="1237709256" sldId="258"/>
            <ac:inkMk id="209" creationId="{1DCC9820-D007-AAE6-45D9-8FAD27736126}"/>
          </ac:inkMkLst>
        </pc:inkChg>
        <pc:inkChg chg="add del mod">
          <ac:chgData name="Anh Kiet Ngac" userId="3ab85699901ad864" providerId="LiveId" clId="{C1B52370-8A7A-4028-B4E5-6E09AE2E19D4}" dt="2024-05-29T17:18:33.479" v="358"/>
          <ac:inkMkLst>
            <pc:docMk/>
            <pc:sldMk cId="1237709256" sldId="258"/>
            <ac:inkMk id="210" creationId="{D5527851-E1DE-057C-6AB9-266F2EC49B38}"/>
          </ac:inkMkLst>
        </pc:inkChg>
        <pc:inkChg chg="add del mod">
          <ac:chgData name="Anh Kiet Ngac" userId="3ab85699901ad864" providerId="LiveId" clId="{C1B52370-8A7A-4028-B4E5-6E09AE2E19D4}" dt="2024-05-29T17:18:33.478" v="356"/>
          <ac:inkMkLst>
            <pc:docMk/>
            <pc:sldMk cId="1237709256" sldId="258"/>
            <ac:inkMk id="211" creationId="{B760B270-BD0A-9941-9614-1C424D45CA49}"/>
          </ac:inkMkLst>
        </pc:inkChg>
        <pc:inkChg chg="add del mod">
          <ac:chgData name="Anh Kiet Ngac" userId="3ab85699901ad864" providerId="LiveId" clId="{C1B52370-8A7A-4028-B4E5-6E09AE2E19D4}" dt="2024-05-29T17:18:33.478" v="354"/>
          <ac:inkMkLst>
            <pc:docMk/>
            <pc:sldMk cId="1237709256" sldId="258"/>
            <ac:inkMk id="212" creationId="{B4C8C59C-538A-3B5F-6093-08F2BA0B6DF3}"/>
          </ac:inkMkLst>
        </pc:inkChg>
        <pc:inkChg chg="add mod">
          <ac:chgData name="Anh Kiet Ngac" userId="3ab85699901ad864" providerId="LiveId" clId="{C1B52370-8A7A-4028-B4E5-6E09AE2E19D4}" dt="2024-05-29T17:08:11.951" v="279"/>
          <ac:inkMkLst>
            <pc:docMk/>
            <pc:sldMk cId="1237709256" sldId="258"/>
            <ac:inkMk id="214" creationId="{D3594E85-8B40-7F20-43AC-02F00D3333CB}"/>
          </ac:inkMkLst>
        </pc:inkChg>
        <pc:inkChg chg="add mod">
          <ac:chgData name="Anh Kiet Ngac" userId="3ab85699901ad864" providerId="LiveId" clId="{C1B52370-8A7A-4028-B4E5-6E09AE2E19D4}" dt="2024-05-29T17:08:11.951" v="279"/>
          <ac:inkMkLst>
            <pc:docMk/>
            <pc:sldMk cId="1237709256" sldId="258"/>
            <ac:inkMk id="215" creationId="{C27B7CAD-86FE-7821-C531-41D91C40B499}"/>
          </ac:inkMkLst>
        </pc:inkChg>
        <pc:inkChg chg="add">
          <ac:chgData name="Anh Kiet Ngac" userId="3ab85699901ad864" providerId="LiveId" clId="{C1B52370-8A7A-4028-B4E5-6E09AE2E19D4}" dt="2024-05-29T17:08:14.445" v="280" actId="9405"/>
          <ac:inkMkLst>
            <pc:docMk/>
            <pc:sldMk cId="1237709256" sldId="258"/>
            <ac:inkMk id="217" creationId="{5FA5E2F5-8AC5-8D07-C56F-55FC78CCEE1C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18" creationId="{6884242B-3333-02EA-B812-1A66F9D966B6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19" creationId="{56A87F09-FC71-A12B-0652-7AB852CDE539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0" creationId="{E9142770-2810-CD2F-2ECD-030518419E17}"/>
          </ac:inkMkLst>
        </pc:inkChg>
        <pc:inkChg chg="add">
          <ac:chgData name="Anh Kiet Ngac" userId="3ab85699901ad864" providerId="LiveId" clId="{C1B52370-8A7A-4028-B4E5-6E09AE2E19D4}" dt="2024-05-29T17:08:15.984" v="284" actId="9405"/>
          <ac:inkMkLst>
            <pc:docMk/>
            <pc:sldMk cId="1237709256" sldId="258"/>
            <ac:inkMk id="221" creationId="{1A34212E-9A56-1BDC-5F6B-6AA3B4542CF7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2" creationId="{E6F04386-0825-3289-8008-3D5E106DB277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3" creationId="{86157787-6562-C1DE-3E6E-5BB214566BD2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4" creationId="{FCA9EF46-E944-14E1-E005-19EF7273D1CE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5" creationId="{F942620D-A297-EEE2-AE3D-6A9FC3F8F123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6" creationId="{E69E3C7B-AD18-5407-2F69-945D3A58EC28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7" creationId="{86EBC226-84B3-FD1B-E587-304B28B24AEA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8" creationId="{2812AD05-1A68-EF7A-093D-9624A9D961A5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9" creationId="{2CE12A90-40A1-75DB-1680-7EB3973040A6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0" creationId="{EC558A14-5C50-0061-5014-ACAD421989A2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1" creationId="{CAA5CF90-C5D8-E431-D874-B4023A741156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2" creationId="{1A43E468-3BC0-4044-376A-7DB901305770}"/>
          </ac:inkMkLst>
        </pc:inkChg>
        <pc:inkChg chg="add del mod">
          <ac:chgData name="Anh Kiet Ngac" userId="3ab85699901ad864" providerId="LiveId" clId="{C1B52370-8A7A-4028-B4E5-6E09AE2E19D4}" dt="2024-05-29T17:09:10.190" v="320"/>
          <ac:inkMkLst>
            <pc:docMk/>
            <pc:sldMk cId="1237709256" sldId="258"/>
            <ac:inkMk id="238" creationId="{1D2E1C50-95BD-5B46-EC28-BEC02D21CE32}"/>
          </ac:inkMkLst>
        </pc:inkChg>
        <pc:inkChg chg="add del mod">
          <ac:chgData name="Anh Kiet Ngac" userId="3ab85699901ad864" providerId="LiveId" clId="{C1B52370-8A7A-4028-B4E5-6E09AE2E19D4}" dt="2024-05-29T17:09:09.248" v="318"/>
          <ac:inkMkLst>
            <pc:docMk/>
            <pc:sldMk cId="1237709256" sldId="258"/>
            <ac:inkMk id="239" creationId="{3C079F3A-EB90-77CC-8582-147DA51508DC}"/>
          </ac:inkMkLst>
        </pc:inkChg>
        <pc:inkChg chg="add del mod">
          <ac:chgData name="Anh Kiet Ngac" userId="3ab85699901ad864" providerId="LiveId" clId="{C1B52370-8A7A-4028-B4E5-6E09AE2E19D4}" dt="2024-05-29T17:09:10.191" v="322"/>
          <ac:inkMkLst>
            <pc:docMk/>
            <pc:sldMk cId="1237709256" sldId="258"/>
            <ac:inkMk id="240" creationId="{7B254553-5DCE-CC8D-58AD-053B6C3B8017}"/>
          </ac:inkMkLst>
        </pc:inkChg>
        <pc:inkChg chg="add del mod">
          <ac:chgData name="Anh Kiet Ngac" userId="3ab85699901ad864" providerId="LiveId" clId="{C1B52370-8A7A-4028-B4E5-6E09AE2E19D4}" dt="2024-05-29T17:09:10.190" v="319"/>
          <ac:inkMkLst>
            <pc:docMk/>
            <pc:sldMk cId="1237709256" sldId="258"/>
            <ac:inkMk id="241" creationId="{4961107A-425C-F260-572A-713E9860DA22}"/>
          </ac:inkMkLst>
        </pc:inkChg>
        <pc:inkChg chg="add del mod">
          <ac:chgData name="Anh Kiet Ngac" userId="3ab85699901ad864" providerId="LiveId" clId="{C1B52370-8A7A-4028-B4E5-6E09AE2E19D4}" dt="2024-05-29T17:09:10.191" v="321"/>
          <ac:inkMkLst>
            <pc:docMk/>
            <pc:sldMk cId="1237709256" sldId="258"/>
            <ac:inkMk id="242" creationId="{9233F4E3-9F21-E306-7F12-EA18894F4AE3}"/>
          </ac:inkMkLst>
        </pc:inkChg>
        <pc:inkChg chg="add del mod">
          <ac:chgData name="Anh Kiet Ngac" userId="3ab85699901ad864" providerId="LiveId" clId="{C1B52370-8A7A-4028-B4E5-6E09AE2E19D4}" dt="2024-05-29T17:09:10.521" v="323"/>
          <ac:inkMkLst>
            <pc:docMk/>
            <pc:sldMk cId="1237709256" sldId="258"/>
            <ac:inkMk id="243" creationId="{1E4D3DC9-A110-7ADE-9E2F-5663D05E3079}"/>
          </ac:inkMkLst>
        </pc:inkChg>
        <pc:inkChg chg="add del mod">
          <ac:chgData name="Anh Kiet Ngac" userId="3ab85699901ad864" providerId="LiveId" clId="{C1B52370-8A7A-4028-B4E5-6E09AE2E19D4}" dt="2024-05-29T17:16:27.571" v="332"/>
          <ac:inkMkLst>
            <pc:docMk/>
            <pc:sldMk cId="1237709256" sldId="258"/>
            <ac:inkMk id="245" creationId="{6936D9B7-7683-CDF7-58E6-54E84E6DA62E}"/>
          </ac:inkMkLst>
        </pc:inkChg>
        <pc:inkChg chg="add del">
          <ac:chgData name="Anh Kiet Ngac" userId="3ab85699901ad864" providerId="LiveId" clId="{C1B52370-8A7A-4028-B4E5-6E09AE2E19D4}" dt="2024-05-29T17:08:58.918" v="309" actId="9405"/>
          <ac:inkMkLst>
            <pc:docMk/>
            <pc:sldMk cId="1237709256" sldId="258"/>
            <ac:inkMk id="247" creationId="{D5EE7AA9-9A37-7549-CDB1-703A060D14C6}"/>
          </ac:inkMkLst>
        </pc:inkChg>
        <pc:inkChg chg="add del">
          <ac:chgData name="Anh Kiet Ngac" userId="3ab85699901ad864" providerId="LiveId" clId="{C1B52370-8A7A-4028-B4E5-6E09AE2E19D4}" dt="2024-05-29T17:08:58.709" v="308" actId="9405"/>
          <ac:inkMkLst>
            <pc:docMk/>
            <pc:sldMk cId="1237709256" sldId="258"/>
            <ac:inkMk id="248" creationId="{CE126B54-6E96-06F2-F83E-C6233F97AE83}"/>
          </ac:inkMkLst>
        </pc:inkChg>
        <pc:inkChg chg="add del">
          <ac:chgData name="Anh Kiet Ngac" userId="3ab85699901ad864" providerId="LiveId" clId="{C1B52370-8A7A-4028-B4E5-6E09AE2E19D4}" dt="2024-05-29T17:09:00.032" v="313" actId="9405"/>
          <ac:inkMkLst>
            <pc:docMk/>
            <pc:sldMk cId="1237709256" sldId="258"/>
            <ac:inkMk id="249" creationId="{2F6DDB45-C260-4585-B1AA-64475912C839}"/>
          </ac:inkMkLst>
        </pc:inkChg>
        <pc:inkChg chg="add del">
          <ac:chgData name="Anh Kiet Ngac" userId="3ab85699901ad864" providerId="LiveId" clId="{C1B52370-8A7A-4028-B4E5-6E09AE2E19D4}" dt="2024-05-29T17:08:59.856" v="312" actId="9405"/>
          <ac:inkMkLst>
            <pc:docMk/>
            <pc:sldMk cId="1237709256" sldId="258"/>
            <ac:inkMk id="250" creationId="{F43757EC-EE62-9EB9-6E09-DEECF5C9AA4B}"/>
          </ac:inkMkLst>
        </pc:inkChg>
        <pc:inkChg chg="add del mod">
          <ac:chgData name="Anh Kiet Ngac" userId="3ab85699901ad864" providerId="LiveId" clId="{C1B52370-8A7A-4028-B4E5-6E09AE2E19D4}" dt="2024-05-29T17:16:28.375" v="335"/>
          <ac:inkMkLst>
            <pc:docMk/>
            <pc:sldMk cId="1237709256" sldId="258"/>
            <ac:inkMk id="251" creationId="{FDCA9EFE-A5B7-3434-B083-BB5653BEBF12}"/>
          </ac:inkMkLst>
        </pc:inkChg>
        <pc:inkChg chg="add del mod">
          <ac:chgData name="Anh Kiet Ngac" userId="3ab85699901ad864" providerId="LiveId" clId="{C1B52370-8A7A-4028-B4E5-6E09AE2E19D4}" dt="2024-05-29T17:16:28.374" v="334"/>
          <ac:inkMkLst>
            <pc:docMk/>
            <pc:sldMk cId="1237709256" sldId="258"/>
            <ac:inkMk id="252" creationId="{186BE0D4-2653-37B9-D2D9-A0890FD1AB10}"/>
          </ac:inkMkLst>
        </pc:inkChg>
        <pc:inkChg chg="add del mod">
          <ac:chgData name="Anh Kiet Ngac" userId="3ab85699901ad864" providerId="LiveId" clId="{C1B52370-8A7A-4028-B4E5-6E09AE2E19D4}" dt="2024-05-29T17:16:27.572" v="333"/>
          <ac:inkMkLst>
            <pc:docMk/>
            <pc:sldMk cId="1237709256" sldId="258"/>
            <ac:inkMk id="253" creationId="{0E380DE8-C9D4-E7BF-72D9-1E9BB01BF0FB}"/>
          </ac:inkMkLst>
        </pc:inkChg>
        <pc:inkChg chg="add del mod">
          <ac:chgData name="Anh Kiet Ngac" userId="3ab85699901ad864" providerId="LiveId" clId="{C1B52370-8A7A-4028-B4E5-6E09AE2E19D4}" dt="2024-05-29T17:18:21.076" v="342"/>
          <ac:inkMkLst>
            <pc:docMk/>
            <pc:sldMk cId="1237709256" sldId="258"/>
            <ac:inkMk id="255" creationId="{2C3A385B-2924-A4F6-1968-FB890D747B51}"/>
          </ac:inkMkLst>
        </pc:inkChg>
        <pc:inkChg chg="add del mod">
          <ac:chgData name="Anh Kiet Ngac" userId="3ab85699901ad864" providerId="LiveId" clId="{C1B52370-8A7A-4028-B4E5-6E09AE2E19D4}" dt="2024-05-29T17:18:21.077" v="343"/>
          <ac:inkMkLst>
            <pc:docMk/>
            <pc:sldMk cId="1237709256" sldId="258"/>
            <ac:inkMk id="256" creationId="{A3444FBF-1B7E-7728-717D-55E356A562CD}"/>
          </ac:inkMkLst>
        </pc:inkChg>
        <pc:inkChg chg="add del mod">
          <ac:chgData name="Anh Kiet Ngac" userId="3ab85699901ad864" providerId="LiveId" clId="{C1B52370-8A7A-4028-B4E5-6E09AE2E19D4}" dt="2024-05-29T17:18:21.077" v="345"/>
          <ac:inkMkLst>
            <pc:docMk/>
            <pc:sldMk cId="1237709256" sldId="258"/>
            <ac:inkMk id="257" creationId="{0AE9812C-EB80-2D9A-ED2B-096362B20D2B}"/>
          </ac:inkMkLst>
        </pc:inkChg>
        <pc:inkChg chg="add del mod">
          <ac:chgData name="Anh Kiet Ngac" userId="3ab85699901ad864" providerId="LiveId" clId="{C1B52370-8A7A-4028-B4E5-6E09AE2E19D4}" dt="2024-05-29T17:18:21.077" v="344"/>
          <ac:inkMkLst>
            <pc:docMk/>
            <pc:sldMk cId="1237709256" sldId="258"/>
            <ac:inkMk id="259" creationId="{D7730CB7-7A41-E17E-848E-9B7012A7E77D}"/>
          </ac:inkMkLst>
        </pc:inkChg>
        <pc:inkChg chg="add del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60" creationId="{6D71A286-204F-0A7D-4560-5B014F59972C}"/>
          </ac:inkMkLst>
        </pc:inkChg>
        <pc:inkChg chg="add">
          <ac:chgData name="Anh Kiet Ngac" userId="3ab85699901ad864" providerId="LiveId" clId="{C1B52370-8A7A-4028-B4E5-6E09AE2E19D4}" dt="2024-05-29T17:15:29.621" v="331" actId="9405"/>
          <ac:inkMkLst>
            <pc:docMk/>
            <pc:sldMk cId="1237709256" sldId="258"/>
            <ac:inkMk id="262" creationId="{A80288E9-0A32-B42F-409A-65C8CD8210BF}"/>
          </ac:inkMkLst>
        </pc:inkChg>
        <pc:inkChg chg="add del mod">
          <ac:chgData name="Anh Kiet Ngac" userId="3ab85699901ad864" providerId="LiveId" clId="{C1B52370-8A7A-4028-B4E5-6E09AE2E19D4}" dt="2024-05-29T17:18:19.632" v="340"/>
          <ac:inkMkLst>
            <pc:docMk/>
            <pc:sldMk cId="1237709256" sldId="258"/>
            <ac:inkMk id="263" creationId="{8FBB9D77-4526-013C-5C97-254A764982DD}"/>
          </ac:inkMkLst>
        </pc:inkChg>
        <pc:inkChg chg="add del mod">
          <ac:chgData name="Anh Kiet Ngac" userId="3ab85699901ad864" providerId="LiveId" clId="{C1B52370-8A7A-4028-B4E5-6E09AE2E19D4}" dt="2024-05-29T17:18:19.632" v="341"/>
          <ac:inkMkLst>
            <pc:docMk/>
            <pc:sldMk cId="1237709256" sldId="258"/>
            <ac:inkMk id="264" creationId="{B0FD44A9-E73A-4A28-A9E3-90F8131B01BF}"/>
          </ac:inkMkLst>
        </pc:inkChg>
        <pc:inkChg chg="add del mod">
          <ac:chgData name="Anh Kiet Ngac" userId="3ab85699901ad864" providerId="LiveId" clId="{C1B52370-8A7A-4028-B4E5-6E09AE2E19D4}" dt="2024-05-29T17:18:21.078" v="346"/>
          <ac:inkMkLst>
            <pc:docMk/>
            <pc:sldMk cId="1237709256" sldId="258"/>
            <ac:inkMk id="265" creationId="{1B38489B-9139-86D5-7C64-7E4BA2641AE1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7" creationId="{807291BC-1A4B-BED1-1346-15FC991E8E02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8" creationId="{1720FFA4-DF69-21E8-AD3A-9CC65F7BBD30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9" creationId="{C208D070-533B-D92E-7B89-85F8141EF6AA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70" creationId="{51F06723-DC87-E935-5673-09D2120666EB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71" creationId="{F9546398-9B01-75D5-274B-61CFA7BED63D}"/>
          </ac:inkMkLst>
        </pc:inkChg>
        <pc:inkChg chg="add del">
          <ac:chgData name="Anh Kiet Ngac" userId="3ab85699901ad864" providerId="LiveId" clId="{C1B52370-8A7A-4028-B4E5-6E09AE2E19D4}" dt="2024-05-29T17:18:37.478" v="364" actId="9405"/>
          <ac:inkMkLst>
            <pc:docMk/>
            <pc:sldMk cId="1237709256" sldId="258"/>
            <ac:inkMk id="273" creationId="{5F65F499-0EE3-96B8-3F52-69BE4CA1A21A}"/>
          </ac:inkMkLst>
        </pc:inkChg>
        <pc:inkChg chg="add del">
          <ac:chgData name="Anh Kiet Ngac" userId="3ab85699901ad864" providerId="LiveId" clId="{C1B52370-8A7A-4028-B4E5-6E09AE2E19D4}" dt="2024-05-29T17:18:36.542" v="363" actId="9405"/>
          <ac:inkMkLst>
            <pc:docMk/>
            <pc:sldMk cId="1237709256" sldId="258"/>
            <ac:inkMk id="274" creationId="{73FD3DD6-1177-E292-A8F2-207EFCE2B6F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75" creationId="{85BBE3C6-0349-303C-5777-30628F6A6B8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76" creationId="{EDE88527-3381-DE4F-9EFA-FBFE403C67BA}"/>
          </ac:inkMkLst>
        </pc:inkChg>
        <pc:inkChg chg="add mod">
          <ac:chgData name="Anh Kiet Ngac" userId="3ab85699901ad864" providerId="LiveId" clId="{C1B52370-8A7A-4028-B4E5-6E09AE2E19D4}" dt="2024-05-29T17:26:20.761" v="471"/>
          <ac:inkMkLst>
            <pc:docMk/>
            <pc:sldMk cId="1237709256" sldId="258"/>
            <ac:inkMk id="278" creationId="{6AB5FD5D-C6B2-65AF-3DBD-70C3F8877B0C}"/>
          </ac:inkMkLst>
        </pc:inkChg>
        <pc:inkChg chg="add mod">
          <ac:chgData name="Anh Kiet Ngac" userId="3ab85699901ad864" providerId="LiveId" clId="{C1B52370-8A7A-4028-B4E5-6E09AE2E19D4}" dt="2024-05-29T17:26:20.761" v="471"/>
          <ac:inkMkLst>
            <pc:docMk/>
            <pc:sldMk cId="1237709256" sldId="258"/>
            <ac:inkMk id="279" creationId="{4C9F0054-B7BB-90F7-CCC9-0E96F4A48E67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1" creationId="{3B9B7DB4-CA5A-008D-BC9C-85EBFEA37C6A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2" creationId="{0F06E98A-3EE8-6FE3-5DB5-FC08505FDB0A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3" creationId="{C12CF12B-5F2C-9F9E-E09A-C759CAF87E45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4" creationId="{58579805-C005-7736-D052-CE81427F1F22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5" creationId="{9B2E024E-6120-F4A1-D2E5-392E0DB23D68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6" creationId="{61D303D1-52E1-7E9C-E544-14BC9D264512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7" creationId="{8658F392-DA07-1E90-871C-3FCB5CC46A20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8" creationId="{A51C5460-1ACC-2648-585E-2B1BE3F8180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9" creationId="{B76A3648-C25A-51A2-2577-5306F923CDF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0" creationId="{0768ADB6-3254-F4A7-B199-5F67C0518F27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1" creationId="{00C256B2-7189-7FB0-607F-029E4E6FEA5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2" creationId="{A4BF3E53-D63C-0E55-1A80-C998BC6CD7A9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5" creationId="{FED01A53-A339-D4D9-2E07-8EE70F815BB3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6" creationId="{9146CC53-605F-EA22-C1AF-87BE4B493308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7" creationId="{169D46B3-830F-7CDD-589A-6FC207E95084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8" creationId="{F1422466-5266-587E-85FC-23CAC9150DEC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9" creationId="{703FEA35-5DB0-90D6-B3B9-79ABB438C627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300" creationId="{470D87E8-D8EA-2DA9-0E60-EA1D57F9CEB7}"/>
          </ac:inkMkLst>
        </pc:inkChg>
        <pc:inkChg chg="add">
          <ac:chgData name="Anh Kiet Ngac" userId="3ab85699901ad864" providerId="LiveId" clId="{C1B52370-8A7A-4028-B4E5-6E09AE2E19D4}" dt="2024-05-29T17:26:44.389" v="495" actId="9405"/>
          <ac:inkMkLst>
            <pc:docMk/>
            <pc:sldMk cId="1237709256" sldId="258"/>
            <ac:inkMk id="303" creationId="{343AF66D-1E53-00C6-79E2-FAF782C9859C}"/>
          </ac:inkMkLst>
        </pc:inkChg>
        <pc:inkChg chg="add">
          <ac:chgData name="Anh Kiet Ngac" userId="3ab85699901ad864" providerId="LiveId" clId="{C1B52370-8A7A-4028-B4E5-6E09AE2E19D4}" dt="2024-05-29T17:26:44.788" v="496" actId="9405"/>
          <ac:inkMkLst>
            <pc:docMk/>
            <pc:sldMk cId="1237709256" sldId="258"/>
            <ac:inkMk id="304" creationId="{FE20DBFE-9B41-4622-3282-549D7B8E1779}"/>
          </ac:inkMkLst>
        </pc:inkChg>
        <pc:inkChg chg="add">
          <ac:chgData name="Anh Kiet Ngac" userId="3ab85699901ad864" providerId="LiveId" clId="{C1B52370-8A7A-4028-B4E5-6E09AE2E19D4}" dt="2024-05-29T17:26:45.131" v="497" actId="9405"/>
          <ac:inkMkLst>
            <pc:docMk/>
            <pc:sldMk cId="1237709256" sldId="258"/>
            <ac:inkMk id="305" creationId="{295B7D91-3504-A05A-98FE-087D6C801DAF}"/>
          </ac:inkMkLst>
        </pc:inkChg>
        <pc:inkChg chg="add">
          <ac:chgData name="Anh Kiet Ngac" userId="3ab85699901ad864" providerId="LiveId" clId="{C1B52370-8A7A-4028-B4E5-6E09AE2E19D4}" dt="2024-05-29T17:26:45.514" v="498" actId="9405"/>
          <ac:inkMkLst>
            <pc:docMk/>
            <pc:sldMk cId="1237709256" sldId="258"/>
            <ac:inkMk id="306" creationId="{E5950CDE-AD8C-2F8F-C2E6-D7763E7C27A0}"/>
          </ac:inkMkLst>
        </pc:inkChg>
        <pc:inkChg chg="add">
          <ac:chgData name="Anh Kiet Ngac" userId="3ab85699901ad864" providerId="LiveId" clId="{C1B52370-8A7A-4028-B4E5-6E09AE2E19D4}" dt="2024-05-29T17:26:45.867" v="499" actId="9405"/>
          <ac:inkMkLst>
            <pc:docMk/>
            <pc:sldMk cId="1237709256" sldId="258"/>
            <ac:inkMk id="307" creationId="{A7BD56FE-79BE-F3C3-4C72-2F828DC905BD}"/>
          </ac:inkMkLst>
        </pc:inkChg>
        <pc:inkChg chg="add">
          <ac:chgData name="Anh Kiet Ngac" userId="3ab85699901ad864" providerId="LiveId" clId="{C1B52370-8A7A-4028-B4E5-6E09AE2E19D4}" dt="2024-05-29T17:26:46.239" v="500" actId="9405"/>
          <ac:inkMkLst>
            <pc:docMk/>
            <pc:sldMk cId="1237709256" sldId="258"/>
            <ac:inkMk id="308" creationId="{DD347107-6B2C-9D30-43D5-5951C8B5A8E8}"/>
          </ac:inkMkLst>
        </pc:inkChg>
        <pc:inkChg chg="add">
          <ac:chgData name="Anh Kiet Ngac" userId="3ab85699901ad864" providerId="LiveId" clId="{C1B52370-8A7A-4028-B4E5-6E09AE2E19D4}" dt="2024-05-29T17:26:46.598" v="501" actId="9405"/>
          <ac:inkMkLst>
            <pc:docMk/>
            <pc:sldMk cId="1237709256" sldId="258"/>
            <ac:inkMk id="309" creationId="{BE6A80A4-EF81-61BF-0A58-09F2880B98E5}"/>
          </ac:inkMkLst>
        </pc:inkChg>
        <pc:inkChg chg="add">
          <ac:chgData name="Anh Kiet Ngac" userId="3ab85699901ad864" providerId="LiveId" clId="{C1B52370-8A7A-4028-B4E5-6E09AE2E19D4}" dt="2024-05-29T17:26:46.978" v="502" actId="9405"/>
          <ac:inkMkLst>
            <pc:docMk/>
            <pc:sldMk cId="1237709256" sldId="258"/>
            <ac:inkMk id="310" creationId="{28293590-04E5-4B2F-D546-2446BEDF329D}"/>
          </ac:inkMkLst>
        </pc:inkChg>
        <pc:inkChg chg="add">
          <ac:chgData name="Anh Kiet Ngac" userId="3ab85699901ad864" providerId="LiveId" clId="{C1B52370-8A7A-4028-B4E5-6E09AE2E19D4}" dt="2024-05-29T17:26:47.334" v="503" actId="9405"/>
          <ac:inkMkLst>
            <pc:docMk/>
            <pc:sldMk cId="1237709256" sldId="258"/>
            <ac:inkMk id="311" creationId="{DA7D2367-456D-BAD2-827D-EF363B717C0B}"/>
          </ac:inkMkLst>
        </pc:inkChg>
        <pc:inkChg chg="add">
          <ac:chgData name="Anh Kiet Ngac" userId="3ab85699901ad864" providerId="LiveId" clId="{C1B52370-8A7A-4028-B4E5-6E09AE2E19D4}" dt="2024-05-29T17:26:48.117" v="504" actId="9405"/>
          <ac:inkMkLst>
            <pc:docMk/>
            <pc:sldMk cId="1237709256" sldId="258"/>
            <ac:inkMk id="312" creationId="{0D89D7CD-370F-B852-CE13-FEF57033A9B3}"/>
          </ac:inkMkLst>
        </pc:inkChg>
        <pc:inkChg chg="add">
          <ac:chgData name="Anh Kiet Ngac" userId="3ab85699901ad864" providerId="LiveId" clId="{C1B52370-8A7A-4028-B4E5-6E09AE2E19D4}" dt="2024-05-29T17:26:48.489" v="505" actId="9405"/>
          <ac:inkMkLst>
            <pc:docMk/>
            <pc:sldMk cId="1237709256" sldId="258"/>
            <ac:inkMk id="313" creationId="{382F772E-CBE5-F2B6-48DF-2B219A95C15F}"/>
          </ac:inkMkLst>
        </pc:inkChg>
        <pc:inkChg chg="add">
          <ac:chgData name="Anh Kiet Ngac" userId="3ab85699901ad864" providerId="LiveId" clId="{C1B52370-8A7A-4028-B4E5-6E09AE2E19D4}" dt="2024-05-29T17:26:48.918" v="506" actId="9405"/>
          <ac:inkMkLst>
            <pc:docMk/>
            <pc:sldMk cId="1237709256" sldId="258"/>
            <ac:inkMk id="314" creationId="{2D9FC7DB-407C-ECA6-A494-F049F1D57AC7}"/>
          </ac:inkMkLst>
        </pc:inkChg>
        <pc:inkChg chg="add">
          <ac:chgData name="Anh Kiet Ngac" userId="3ab85699901ad864" providerId="LiveId" clId="{C1B52370-8A7A-4028-B4E5-6E09AE2E19D4}" dt="2024-05-29T17:26:49.328" v="507" actId="9405"/>
          <ac:inkMkLst>
            <pc:docMk/>
            <pc:sldMk cId="1237709256" sldId="258"/>
            <ac:inkMk id="315" creationId="{B91D9B9C-34B0-852C-ADD7-36D0E534467F}"/>
          </ac:inkMkLst>
        </pc:inkChg>
        <pc:inkChg chg="add">
          <ac:chgData name="Anh Kiet Ngac" userId="3ab85699901ad864" providerId="LiveId" clId="{C1B52370-8A7A-4028-B4E5-6E09AE2E19D4}" dt="2024-05-29T17:26:49.817" v="508" actId="9405"/>
          <ac:inkMkLst>
            <pc:docMk/>
            <pc:sldMk cId="1237709256" sldId="258"/>
            <ac:inkMk id="316" creationId="{97F62223-FF3B-DEF1-5BC3-DB212C3A1815}"/>
          </ac:inkMkLst>
        </pc:inkChg>
        <pc:inkChg chg="add">
          <ac:chgData name="Anh Kiet Ngac" userId="3ab85699901ad864" providerId="LiveId" clId="{C1B52370-8A7A-4028-B4E5-6E09AE2E19D4}" dt="2024-05-29T17:26:50.162" v="509" actId="9405"/>
          <ac:inkMkLst>
            <pc:docMk/>
            <pc:sldMk cId="1237709256" sldId="258"/>
            <ac:inkMk id="317" creationId="{DC259030-6D93-41BA-9B77-CFA97F16345F}"/>
          </ac:inkMkLst>
        </pc:inkChg>
        <pc:inkChg chg="add">
          <ac:chgData name="Anh Kiet Ngac" userId="3ab85699901ad864" providerId="LiveId" clId="{C1B52370-8A7A-4028-B4E5-6E09AE2E19D4}" dt="2024-05-29T17:37:14.126" v="970" actId="9405"/>
          <ac:inkMkLst>
            <pc:docMk/>
            <pc:sldMk cId="1237709256" sldId="258"/>
            <ac:inkMk id="318" creationId="{B319B2F2-2220-ACA3-5750-D7D5E7030B18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19" creationId="{8B21A92C-C7C6-88CB-D97A-FBAF2C2F2A7C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20" creationId="{34D46BCD-58E1-84AA-666E-AD029A0DFF90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21" creationId="{99636877-8998-8B93-EC2C-EE0A2426D3AE}"/>
          </ac:inkMkLst>
        </pc:inkChg>
        <pc:inkChg chg="add del">
          <ac:chgData name="Anh Kiet Ngac" userId="3ab85699901ad864" providerId="LiveId" clId="{C1B52370-8A7A-4028-B4E5-6E09AE2E19D4}" dt="2024-05-29T17:37:18.376" v="977" actId="9405"/>
          <ac:inkMkLst>
            <pc:docMk/>
            <pc:sldMk cId="1237709256" sldId="258"/>
            <ac:inkMk id="322" creationId="{EC3475D2-63CD-FC45-0D17-36967BF878E0}"/>
          </ac:inkMkLst>
        </pc:inkChg>
        <pc:inkChg chg="add del">
          <ac:chgData name="Anh Kiet Ngac" userId="3ab85699901ad864" providerId="LiveId" clId="{C1B52370-8A7A-4028-B4E5-6E09AE2E19D4}" dt="2024-05-29T17:37:18.185" v="976" actId="9405"/>
          <ac:inkMkLst>
            <pc:docMk/>
            <pc:sldMk cId="1237709256" sldId="258"/>
            <ac:inkMk id="323" creationId="{C6E7F75F-F80F-617B-B067-41A28C121150}"/>
          </ac:inkMkLst>
        </pc:inkChg>
      </pc:sldChg>
      <pc:sldChg chg="addSp delSp modSp del mod">
        <pc:chgData name="Anh Kiet Ngac" userId="3ab85699901ad864" providerId="LiveId" clId="{C1B52370-8A7A-4028-B4E5-6E09AE2E19D4}" dt="2024-05-29T17:26:52.115" v="510" actId="47"/>
        <pc:sldMkLst>
          <pc:docMk/>
          <pc:sldMk cId="3115561446" sldId="259"/>
        </pc:sldMkLst>
        <pc:grpChg chg="mod">
          <ac:chgData name="Anh Kiet Ngac" userId="3ab85699901ad864" providerId="LiveId" clId="{C1B52370-8A7A-4028-B4E5-6E09AE2E19D4}" dt="2024-05-29T17:22:00.821" v="374"/>
          <ac:grpSpMkLst>
            <pc:docMk/>
            <pc:sldMk cId="3115561446" sldId="259"/>
            <ac:grpSpMk id="27" creationId="{18CC4CBE-84F2-A8C2-F869-F399BEBD66B9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5" creationId="{E0CD2D0A-36F4-2E98-69CA-A3664A329CC5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6" creationId="{337F5468-6710-6F6B-CC4C-D8A183718DDB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7" creationId="{2743A5C5-87B4-A720-D36E-D466F1B0D64A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8" creationId="{DD769876-6F52-D35B-7B8D-58EB95D44BF4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9" creationId="{9B05D26D-3B85-0AC3-4855-7BE111D5AC12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60" creationId="{39416973-9456-ED51-AC90-C08180ECDEE6}"/>
          </ac:grpSpMkLst>
        </pc:grpChg>
        <pc:grpChg chg="mod">
          <ac:chgData name="Anh Kiet Ngac" userId="3ab85699901ad864" providerId="LiveId" clId="{C1B52370-8A7A-4028-B4E5-6E09AE2E19D4}" dt="2024-05-29T17:22:15.273" v="411"/>
          <ac:grpSpMkLst>
            <pc:docMk/>
            <pc:sldMk cId="3115561446" sldId="259"/>
            <ac:grpSpMk id="68" creationId="{8629ECF5-25D7-E700-EE41-7DA92F871A5D}"/>
          </ac:grpSpMkLst>
        </pc:grpChg>
        <pc:grpChg chg="mod">
          <ac:chgData name="Anh Kiet Ngac" userId="3ab85699901ad864" providerId="LiveId" clId="{C1B52370-8A7A-4028-B4E5-6E09AE2E19D4}" dt="2024-05-29T17:22:15.273" v="411"/>
          <ac:grpSpMkLst>
            <pc:docMk/>
            <pc:sldMk cId="3115561446" sldId="259"/>
            <ac:grpSpMk id="69" creationId="{295CAD46-504D-9F86-6988-F60718CB972A}"/>
          </ac:grpSpMkLst>
        </pc:grpChg>
        <pc:grpChg chg="mod">
          <ac:chgData name="Anh Kiet Ngac" userId="3ab85699901ad864" providerId="LiveId" clId="{C1B52370-8A7A-4028-B4E5-6E09AE2E19D4}" dt="2024-05-29T17:22:21.213" v="417"/>
          <ac:grpSpMkLst>
            <pc:docMk/>
            <pc:sldMk cId="3115561446" sldId="259"/>
            <ac:grpSpMk id="75" creationId="{F867326F-A9E5-57C7-0B1A-BD8169797DCC}"/>
          </ac:grpSpMkLst>
        </pc:grpChg>
        <pc:grpChg chg="mod">
          <ac:chgData name="Anh Kiet Ngac" userId="3ab85699901ad864" providerId="LiveId" clId="{C1B52370-8A7A-4028-B4E5-6E09AE2E19D4}" dt="2024-05-29T17:22:28.503" v="422"/>
          <ac:grpSpMkLst>
            <pc:docMk/>
            <pc:sldMk cId="3115561446" sldId="259"/>
            <ac:grpSpMk id="80" creationId="{11C4AAF1-E9B8-A18B-6BC2-DF6DAE15B0F0}"/>
          </ac:grpSpMkLst>
        </pc:grpChg>
        <pc:grpChg chg="mod">
          <ac:chgData name="Anh Kiet Ngac" userId="3ab85699901ad864" providerId="LiveId" clId="{C1B52370-8A7A-4028-B4E5-6E09AE2E19D4}" dt="2024-05-29T17:22:43.999" v="430"/>
          <ac:grpSpMkLst>
            <pc:docMk/>
            <pc:sldMk cId="3115561446" sldId="259"/>
            <ac:grpSpMk id="88" creationId="{C8AD9231-53EC-3906-04AA-C73D17C4B625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0" creationId="{3C3E0E24-7BCB-3C7E-F92F-7B778621D370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1" creationId="{37F05A4D-2B4A-C187-8C44-B30C78E79954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2" creationId="{FC521CEE-26E5-6646-10F0-5093E8EBC424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3" creationId="{0D71A08F-F4B6-B095-8F66-1310E3830900}"/>
          </ac:grpSpMkLst>
        </pc:grpChg>
        <pc:grpChg chg="mod">
          <ac:chgData name="Anh Kiet Ngac" userId="3ab85699901ad864" providerId="LiveId" clId="{C1B52370-8A7A-4028-B4E5-6E09AE2E19D4}" dt="2024-05-29T17:22:59.163" v="450"/>
          <ac:grpSpMkLst>
            <pc:docMk/>
            <pc:sldMk cId="3115561446" sldId="259"/>
            <ac:grpSpMk id="109" creationId="{D132279B-9E67-AB4C-9610-CD61E5D602DC}"/>
          </ac:grpSpMkLst>
        </pc:grpChg>
        <pc:grpChg chg="mod">
          <ac:chgData name="Anh Kiet Ngac" userId="3ab85699901ad864" providerId="LiveId" clId="{C1B52370-8A7A-4028-B4E5-6E09AE2E19D4}" dt="2024-05-29T17:23:04.435" v="467"/>
          <ac:grpSpMkLst>
            <pc:docMk/>
            <pc:sldMk cId="3115561446" sldId="259"/>
            <ac:grpSpMk id="119" creationId="{6C00E4B1-1459-EF52-369F-7070D8F6E279}"/>
          </ac:grpSpMkLst>
        </pc:grpChg>
        <pc:grpChg chg="mod">
          <ac:chgData name="Anh Kiet Ngac" userId="3ab85699901ad864" providerId="LiveId" clId="{C1B52370-8A7A-4028-B4E5-6E09AE2E19D4}" dt="2024-05-29T17:23:04.435" v="467"/>
          <ac:grpSpMkLst>
            <pc:docMk/>
            <pc:sldMk cId="3115561446" sldId="259"/>
            <ac:grpSpMk id="120" creationId="{E4747865-B7B6-9D78-01B5-D63BDB244BAE}"/>
          </ac:grpSpMkLst>
        </pc:grp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" creationId="{E93AE9E9-D99E-90AD-C72B-AEA5BE16459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3" creationId="{0B995D43-17DD-75BC-3A92-F08D97E70B73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4" creationId="{1E66E3BF-262E-5049-D348-A6AB236C974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5" creationId="{AE273202-8293-3DD8-6402-405BFBC0A1A2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6" creationId="{DEAD2F21-ED53-D165-EBC3-ABF0254A1E6F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7" creationId="{F4A52A0A-C632-BAE8-A668-EC2814BB83C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8" creationId="{04BCB556-40A1-CE74-B065-09E462140A10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9" creationId="{045BF871-D93B-80C7-C59B-5AEC909405B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0" creationId="{8B8FF049-E14A-D42F-BA81-8C29396F4A4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1" creationId="{81E518CA-3910-C52B-E8D0-B0943BA318DB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2" creationId="{F8257348-9096-8279-CAAA-F94B6586E04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3" creationId="{8B5AB6AF-9F0C-636B-3A37-E1EED7EE53D6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4" creationId="{2BBECF05-E925-493E-98AD-5ABA6BCA24D3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5" creationId="{6375A612-F1ED-0632-07CB-1959999171A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6" creationId="{632130E7-3D42-3168-E488-47A4E859923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7" creationId="{FDAD2550-0C11-1076-BBF7-92E3A9505E6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8" creationId="{572D691D-83AC-783E-98F0-895A12F7556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9" creationId="{B4E8F808-B8FC-70DB-596D-AD74A4C974C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0" creationId="{A599E580-C9C0-6391-9EA9-49780F1E4EE6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1" creationId="{9858757F-D204-B902-BDFA-A939C8343C40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2" creationId="{8C8C22E8-43B9-429E-73EA-13303738147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3" creationId="{6829F460-32FE-EFD2-C09C-E1EE6006567F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4" creationId="{CF27FC56-8A5A-2661-1B6C-2E2A1E3CCAAE}"/>
          </ac:inkMkLst>
        </pc:inkChg>
        <pc:inkChg chg="add del mod">
          <ac:chgData name="Anh Kiet Ngac" userId="3ab85699901ad864" providerId="LiveId" clId="{C1B52370-8A7A-4028-B4E5-6E09AE2E19D4}" dt="2024-05-29T17:22:00.985" v="375" actId="9405"/>
          <ac:inkMkLst>
            <pc:docMk/>
            <pc:sldMk cId="3115561446" sldId="259"/>
            <ac:inkMk id="25" creationId="{E55EA96B-71F0-5A3A-AAC9-D805828A0260}"/>
          </ac:inkMkLst>
        </pc:inkChg>
        <pc:inkChg chg="add del mod">
          <ac:chgData name="Anh Kiet Ngac" userId="3ab85699901ad864" providerId="LiveId" clId="{C1B52370-8A7A-4028-B4E5-6E09AE2E19D4}" dt="2024-05-29T17:22:00.821" v="374"/>
          <ac:inkMkLst>
            <pc:docMk/>
            <pc:sldMk cId="3115561446" sldId="259"/>
            <ac:inkMk id="26" creationId="{B4735045-B1DF-9B17-6B44-DD113150FDFF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28" creationId="{1D1E1C5D-7562-621E-4FA8-A7778FA7585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29" creationId="{156918BD-0ED6-E2FF-1C74-E05FD68E68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0" creationId="{7ECFE42A-85CE-EE92-8A04-9B130D1EEC91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1" creationId="{DBAB38B3-9AF5-B905-2FBA-8CA14F37E30D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2" creationId="{6E472B27-9011-C7E7-D22B-C8ECF50E1BE3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3" creationId="{47BB5C02-224E-11EB-0506-6B6845BE819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4" creationId="{2EACBDFD-9A11-B974-7466-07A71361B45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5" creationId="{532E025B-B9D0-EA7B-9EE9-F111C6DC49C3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6" creationId="{51BE924A-BEA9-C5F3-F8B4-35971B1BC0B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7" creationId="{6C19B257-77E8-C36F-D654-34BCEE65369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8" creationId="{92F9FA3E-6839-8483-EBA5-4FE71C7BB73A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9" creationId="{E3208767-C96D-6AD2-0934-0379E26A5739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0" creationId="{DC3836E7-80B4-A0CD-2A08-91A7F7646657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1" creationId="{F014D2FF-C34E-B865-D8A4-04B3BB99A7CC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2" creationId="{494D151F-84EA-E219-A4C0-38373CCDC0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3" creationId="{3733ADF3-FFDA-6767-FBA9-C2B0393A989D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4" creationId="{670E23B3-4B8E-0464-F95A-E7D775303537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5" creationId="{D90C90CC-6446-8FF3-231E-733802DED07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6" creationId="{9B83427F-0E27-9456-E67E-FD930B3338D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7" creationId="{29ACFA4B-944E-0598-9D03-8EC738082AC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8" creationId="{9EC98533-DCBB-E27E-49E4-F88759CB317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9" creationId="{C84EF7AB-7AC9-6A7A-93E2-CDEA3C6756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0" creationId="{F67A055D-6BF8-4F87-8483-113C218817EF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1" creationId="{54FF9E45-EBCF-5133-B5C3-8DF90E45042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2" creationId="{B289AC59-394F-FBEF-F441-19D423075C29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3" creationId="{599D7A4D-64E0-9A36-6A10-82B1E2AC2644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4" creationId="{51B25DE2-7F22-72EF-357A-1A4FDD44D6FD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1" creationId="{8CEF3FEB-087B-7AEE-718E-F797BB2BF049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2" creationId="{ED5CC69F-93FC-E66D-C4DE-364718C929A0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3" creationId="{6218EDD3-8E73-F9BC-BA0B-0F77D9D9A362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4" creationId="{D90BB398-BDDA-D292-0EA0-08FB1CEBD7AE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5" creationId="{8C79DA0A-61AC-5341-8541-3E8372277FCB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6" creationId="{985CA721-25C9-F84D-595F-17DE852A0F14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7" creationId="{1D6004D9-0705-5946-2757-D8308F8E5650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0" creationId="{C515F016-0A20-E757-D740-590FDCBCDE53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1" creationId="{2D3B5D44-2EC4-8E86-953F-F67935E1B0BF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2" creationId="{0E965F17-B2AA-F23A-093E-0AAC30D1F947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3" creationId="{A8E3431F-8518-BA53-D1EA-F4B4FA90334D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4" creationId="{6E5810B5-C10D-1363-1D25-4A9BFA2BB7F7}"/>
          </ac:inkMkLst>
        </pc:inkChg>
        <pc:inkChg chg="add mod">
          <ac:chgData name="Anh Kiet Ngac" userId="3ab85699901ad864" providerId="LiveId" clId="{C1B52370-8A7A-4028-B4E5-6E09AE2E19D4}" dt="2024-05-29T17:22:28.503" v="422"/>
          <ac:inkMkLst>
            <pc:docMk/>
            <pc:sldMk cId="3115561446" sldId="259"/>
            <ac:inkMk id="76" creationId="{6B58AD71-31F4-DD4D-F9CC-3ED945B1C245}"/>
          </ac:inkMkLst>
        </pc:inkChg>
        <pc:inkChg chg="add mod">
          <ac:chgData name="Anh Kiet Ngac" userId="3ab85699901ad864" providerId="LiveId" clId="{C1B52370-8A7A-4028-B4E5-6E09AE2E19D4}" dt="2024-05-29T17:22:28.503" v="422"/>
          <ac:inkMkLst>
            <pc:docMk/>
            <pc:sldMk cId="3115561446" sldId="259"/>
            <ac:inkMk id="77" creationId="{165B53AE-A009-0357-42E3-4D5FB1BAD473}"/>
          </ac:inkMkLst>
        </pc:inkChg>
        <pc:inkChg chg="add">
          <ac:chgData name="Anh Kiet Ngac" userId="3ab85699901ad864" providerId="LiveId" clId="{C1B52370-8A7A-4028-B4E5-6E09AE2E19D4}" dt="2024-05-29T17:22:27.191" v="420" actId="9405"/>
          <ac:inkMkLst>
            <pc:docMk/>
            <pc:sldMk cId="3115561446" sldId="259"/>
            <ac:inkMk id="78" creationId="{E619C553-D8BB-989E-959C-7E4717115AB2}"/>
          </ac:inkMkLst>
        </pc:inkChg>
        <pc:inkChg chg="add">
          <ac:chgData name="Anh Kiet Ngac" userId="3ab85699901ad864" providerId="LiveId" clId="{C1B52370-8A7A-4028-B4E5-6E09AE2E19D4}" dt="2024-05-29T17:22:27.546" v="421" actId="9405"/>
          <ac:inkMkLst>
            <pc:docMk/>
            <pc:sldMk cId="3115561446" sldId="259"/>
            <ac:inkMk id="79" creationId="{F0DE68D3-F59E-1B3C-E57D-B2F22F7EB051}"/>
          </ac:inkMkLst>
        </pc:inkChg>
        <pc:inkChg chg="add">
          <ac:chgData name="Anh Kiet Ngac" userId="3ab85699901ad864" providerId="LiveId" clId="{C1B52370-8A7A-4028-B4E5-6E09AE2E19D4}" dt="2024-05-29T17:22:41.031" v="423" actId="9405"/>
          <ac:inkMkLst>
            <pc:docMk/>
            <pc:sldMk cId="3115561446" sldId="259"/>
            <ac:inkMk id="81" creationId="{5D38D3DF-4F0B-101E-1EB7-FD7560A43FA5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2" creationId="{0C7BD6B4-F74A-727F-EFB9-745DA0AFEBD6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3" creationId="{32BF37C5-3CAB-C4CD-A447-C3F91EF70DB9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4" creationId="{C697C839-7423-AB75-1CEC-F4AB84AA7F3B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5" creationId="{59E20E50-FE35-85E2-1750-C1AFA9F78AFA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6" creationId="{DC03BB19-3283-8333-FE7C-6FE38F01CC30}"/>
          </ac:inkMkLst>
        </pc:inkChg>
        <pc:inkChg chg="add">
          <ac:chgData name="Anh Kiet Ngac" userId="3ab85699901ad864" providerId="LiveId" clId="{C1B52370-8A7A-4028-B4E5-6E09AE2E19D4}" dt="2024-05-29T17:22:43.434" v="429" actId="9405"/>
          <ac:inkMkLst>
            <pc:docMk/>
            <pc:sldMk cId="3115561446" sldId="259"/>
            <ac:inkMk id="87" creationId="{3FC9BC93-5CA3-7AF2-A025-9BAF1D97C56A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89" creationId="{F3A4D16B-EA7A-AF32-94BA-F2F8BC5DB6C5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0" creationId="{F1A5A3EF-D4E4-23D1-C764-CA656466398B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1" creationId="{14EF69A0-3982-5DFC-E442-3F42EEBB0C29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2" creationId="{4740CDA5-CBFE-E2FC-35BF-56D0D7D3AF3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3" creationId="{BCA6AB31-BD60-0281-765A-0C5DA0AACA93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4" creationId="{E68C092D-2BD4-24E2-8C75-6A8D54C64F70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5" creationId="{DBCDFFDC-D066-786F-749E-7DABE47E390C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6" creationId="{4BEDC1AE-60C4-05C1-D020-66ECEA489C1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7" creationId="{C1E9DAE2-9457-0F5F-7596-C6969DE8F8F4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8" creationId="{9E1100B3-3912-D9DA-567F-CE90494A140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9" creationId="{47E16BFD-EDC7-8CBC-C59D-7191A7A33663}"/>
          </ac:inkMkLst>
        </pc:inkChg>
        <pc:inkChg chg="add">
          <ac:chgData name="Anh Kiet Ngac" userId="3ab85699901ad864" providerId="LiveId" clId="{C1B52370-8A7A-4028-B4E5-6E09AE2E19D4}" dt="2024-05-29T17:22:56.470" v="443" actId="9405"/>
          <ac:inkMkLst>
            <pc:docMk/>
            <pc:sldMk cId="3115561446" sldId="259"/>
            <ac:inkMk id="104" creationId="{BE938C0A-222B-8083-6425-AA5223FE40ED}"/>
          </ac:inkMkLst>
        </pc:inkChg>
        <pc:inkChg chg="add mod">
          <ac:chgData name="Anh Kiet Ngac" userId="3ab85699901ad864" providerId="LiveId" clId="{C1B52370-8A7A-4028-B4E5-6E09AE2E19D4}" dt="2024-05-29T17:22:59.163" v="450"/>
          <ac:inkMkLst>
            <pc:docMk/>
            <pc:sldMk cId="3115561446" sldId="259"/>
            <ac:inkMk id="105" creationId="{0BD3F64F-AF19-23A5-6898-F7BECCCADB0B}"/>
          </ac:inkMkLst>
        </pc:inkChg>
        <pc:inkChg chg="add del mod">
          <ac:chgData name="Anh Kiet Ngac" userId="3ab85699901ad864" providerId="LiveId" clId="{C1B52370-8A7A-4028-B4E5-6E09AE2E19D4}" dt="2024-05-29T17:22:59.485" v="452" actId="9405"/>
          <ac:inkMkLst>
            <pc:docMk/>
            <pc:sldMk cId="3115561446" sldId="259"/>
            <ac:inkMk id="106" creationId="{3322B098-7075-7D7F-4E8E-693B6326292A}"/>
          </ac:inkMkLst>
        </pc:inkChg>
        <pc:inkChg chg="add del mod">
          <ac:chgData name="Anh Kiet Ngac" userId="3ab85699901ad864" providerId="LiveId" clId="{C1B52370-8A7A-4028-B4E5-6E09AE2E19D4}" dt="2024-05-29T17:22:59.328" v="451" actId="9405"/>
          <ac:inkMkLst>
            <pc:docMk/>
            <pc:sldMk cId="3115561446" sldId="259"/>
            <ac:inkMk id="107" creationId="{95E12638-6EA3-062E-79D9-526E3ECA02E5}"/>
          </ac:inkMkLst>
        </pc:inkChg>
        <pc:inkChg chg="add del mod">
          <ac:chgData name="Anh Kiet Ngac" userId="3ab85699901ad864" providerId="LiveId" clId="{C1B52370-8A7A-4028-B4E5-6E09AE2E19D4}" dt="2024-05-29T17:22:59.163" v="450"/>
          <ac:inkMkLst>
            <pc:docMk/>
            <pc:sldMk cId="3115561446" sldId="259"/>
            <ac:inkMk id="108" creationId="{B87032F9-F716-A405-0EC1-BAE21C012F0E}"/>
          </ac:inkMkLst>
        </pc:inkChg>
        <pc:inkChg chg="add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0" creationId="{4ED4D793-04D5-B1D9-0D13-5CBA3E65F703}"/>
          </ac:inkMkLst>
        </pc:inkChg>
        <pc:inkChg chg="add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1" creationId="{1F8BDA67-860A-7348-B703-A2A3FB3F263E}"/>
          </ac:inkMkLst>
        </pc:inkChg>
        <pc:inkChg chg="add">
          <ac:chgData name="Anh Kiet Ngac" userId="3ab85699901ad864" providerId="LiveId" clId="{C1B52370-8A7A-4028-B4E5-6E09AE2E19D4}" dt="2024-05-29T17:23:01.043" v="455" actId="9405"/>
          <ac:inkMkLst>
            <pc:docMk/>
            <pc:sldMk cId="3115561446" sldId="259"/>
            <ac:inkMk id="112" creationId="{EF1721F0-D446-B81D-6D3C-B2C5AB83447B}"/>
          </ac:inkMkLst>
        </pc:inkChg>
        <pc:inkChg chg="add">
          <ac:chgData name="Anh Kiet Ngac" userId="3ab85699901ad864" providerId="LiveId" clId="{C1B52370-8A7A-4028-B4E5-6E09AE2E19D4}" dt="2024-05-29T17:23:01.417" v="456" actId="9405"/>
          <ac:inkMkLst>
            <pc:docMk/>
            <pc:sldMk cId="3115561446" sldId="259"/>
            <ac:inkMk id="113" creationId="{A3CE9652-EC0A-DF13-D858-456533027D7B}"/>
          </ac:inkMkLst>
        </pc:inkChg>
        <pc:inkChg chg="add del mod">
          <ac:chgData name="Anh Kiet Ngac" userId="3ab85699901ad864" providerId="LiveId" clId="{C1B52370-8A7A-4028-B4E5-6E09AE2E19D4}" dt="2024-05-29T17:23:04.589" v="468" actId="9405"/>
          <ac:inkMkLst>
            <pc:docMk/>
            <pc:sldMk cId="3115561446" sldId="259"/>
            <ac:inkMk id="114" creationId="{EC7BD02A-21B1-F238-8FB5-0D78817AEC4E}"/>
          </ac:inkMkLst>
        </pc:inkChg>
        <pc:inkChg chg="add del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5" creationId="{F48D8278-F39B-0914-9FB4-8CFD09C7729D}"/>
          </ac:inkMkLst>
        </pc:inkChg>
        <pc:inkChg chg="add del">
          <ac:chgData name="Anh Kiet Ngac" userId="3ab85699901ad864" providerId="LiveId" clId="{C1B52370-8A7A-4028-B4E5-6E09AE2E19D4}" dt="2024-05-29T17:23:04.276" v="464" actId="9405"/>
          <ac:inkMkLst>
            <pc:docMk/>
            <pc:sldMk cId="3115561446" sldId="259"/>
            <ac:inkMk id="116" creationId="{11F9FD5B-4C49-1C0F-4488-FEC6E94154D7}"/>
          </ac:inkMkLst>
        </pc:inkChg>
        <pc:inkChg chg="add del">
          <ac:chgData name="Anh Kiet Ngac" userId="3ab85699901ad864" providerId="LiveId" clId="{C1B52370-8A7A-4028-B4E5-6E09AE2E19D4}" dt="2024-05-29T17:23:04.117" v="463" actId="9405"/>
          <ac:inkMkLst>
            <pc:docMk/>
            <pc:sldMk cId="3115561446" sldId="259"/>
            <ac:inkMk id="117" creationId="{4D07FF81-053C-852C-B622-6E56CBF7F265}"/>
          </ac:inkMkLst>
        </pc:inkChg>
        <pc:inkChg chg="add del">
          <ac:chgData name="Anh Kiet Ngac" userId="3ab85699901ad864" providerId="LiveId" clId="{C1B52370-8A7A-4028-B4E5-6E09AE2E19D4}" dt="2024-05-29T17:23:03.961" v="462" actId="9405"/>
          <ac:inkMkLst>
            <pc:docMk/>
            <pc:sldMk cId="3115561446" sldId="259"/>
            <ac:inkMk id="118" creationId="{73053C6B-D4AE-8580-BA17-925EBA30FE43}"/>
          </ac:inkMkLst>
        </pc:inkChg>
      </pc:sldChg>
      <pc:sldChg chg="addSp delSp modSp mod">
        <pc:chgData name="Anh Kiet Ngac" userId="3ab85699901ad864" providerId="LiveId" clId="{C1B52370-8A7A-4028-B4E5-6E09AE2E19D4}" dt="2024-05-30T08:20:41.622" v="2457"/>
        <pc:sldMkLst>
          <pc:docMk/>
          <pc:sldMk cId="2742890994" sldId="260"/>
        </pc:sldMkLst>
        <pc:grpChg chg="mod">
          <ac:chgData name="Anh Kiet Ngac" userId="3ab85699901ad864" providerId="LiveId" clId="{C1B52370-8A7A-4028-B4E5-6E09AE2E19D4}" dt="2024-05-29T17:30:04.390" v="528"/>
          <ac:grpSpMkLst>
            <pc:docMk/>
            <pc:sldMk cId="2742890994" sldId="260"/>
            <ac:grpSpMk id="18" creationId="{8C2692E4-281B-44E7-875C-479F90767987}"/>
          </ac:grpSpMkLst>
        </pc:grpChg>
        <pc:grpChg chg="del mod">
          <ac:chgData name="Anh Kiet Ngac" userId="3ab85699901ad864" providerId="LiveId" clId="{C1B52370-8A7A-4028-B4E5-6E09AE2E19D4}" dt="2024-05-29T17:30:16.455" v="545"/>
          <ac:grpSpMkLst>
            <pc:docMk/>
            <pc:sldMk cId="2742890994" sldId="260"/>
            <ac:grpSpMk id="19" creationId="{0AD746A4-FC38-CE26-7F62-A9FD4D8F7479}"/>
          </ac:grpSpMkLst>
        </pc:grpChg>
        <pc:grpChg chg="mod">
          <ac:chgData name="Anh Kiet Ngac" userId="3ab85699901ad864" providerId="LiveId" clId="{C1B52370-8A7A-4028-B4E5-6E09AE2E19D4}" dt="2024-05-29T17:30:04.390" v="528"/>
          <ac:grpSpMkLst>
            <pc:docMk/>
            <pc:sldMk cId="2742890994" sldId="260"/>
            <ac:grpSpMk id="20" creationId="{7101CD53-5890-1714-EC00-4F017E858E83}"/>
          </ac:grpSpMkLst>
        </pc:grpChg>
        <pc:grpChg chg="mod">
          <ac:chgData name="Anh Kiet Ngac" userId="3ab85699901ad864" providerId="LiveId" clId="{C1B52370-8A7A-4028-B4E5-6E09AE2E19D4}" dt="2024-05-29T17:30:10.344" v="533"/>
          <ac:grpSpMkLst>
            <pc:docMk/>
            <pc:sldMk cId="2742890994" sldId="260"/>
            <ac:grpSpMk id="25" creationId="{ECA97296-58C6-1439-9E74-40D5D117822E}"/>
          </ac:grpSpMkLst>
        </pc:grpChg>
        <pc:grpChg chg="mod">
          <ac:chgData name="Anh Kiet Ngac" userId="3ab85699901ad864" providerId="LiveId" clId="{C1B52370-8A7A-4028-B4E5-6E09AE2E19D4}" dt="2024-05-29T17:30:14.249" v="541"/>
          <ac:grpSpMkLst>
            <pc:docMk/>
            <pc:sldMk cId="2742890994" sldId="260"/>
            <ac:grpSpMk id="33" creationId="{78BD75EF-4EE2-4C89-060B-66A18507916A}"/>
          </ac:grpSpMkLst>
        </pc:grpChg>
        <pc:grpChg chg="mod">
          <ac:chgData name="Anh Kiet Ngac" userId="3ab85699901ad864" providerId="LiveId" clId="{C1B52370-8A7A-4028-B4E5-6E09AE2E19D4}" dt="2024-05-29T17:30:16.455" v="545"/>
          <ac:grpSpMkLst>
            <pc:docMk/>
            <pc:sldMk cId="2742890994" sldId="260"/>
            <ac:grpSpMk id="37" creationId="{846E1814-003B-9B8D-43C8-639685EA4019}"/>
          </ac:grpSpMkLst>
        </pc:grpChg>
        <pc:grpChg chg="mod">
          <ac:chgData name="Anh Kiet Ngac" userId="3ab85699901ad864" providerId="LiveId" clId="{C1B52370-8A7A-4028-B4E5-6E09AE2E19D4}" dt="2024-05-29T17:30:24.842" v="553"/>
          <ac:grpSpMkLst>
            <pc:docMk/>
            <pc:sldMk cId="2742890994" sldId="260"/>
            <ac:grpSpMk id="45" creationId="{CAE1A894-62E3-BFF8-7C6B-AA14A2B2D8FA}"/>
          </ac:grpSpMkLst>
        </pc:grpChg>
        <pc:grpChg chg="mod">
          <ac:chgData name="Anh Kiet Ngac" userId="3ab85699901ad864" providerId="LiveId" clId="{C1B52370-8A7A-4028-B4E5-6E09AE2E19D4}" dt="2024-05-29T17:30:32.279" v="566"/>
          <ac:grpSpMkLst>
            <pc:docMk/>
            <pc:sldMk cId="2742890994" sldId="260"/>
            <ac:grpSpMk id="55" creationId="{18C163BE-F543-EA8B-D399-2671F3E1FE66}"/>
          </ac:grpSpMkLst>
        </pc:grpChg>
        <pc:grpChg chg="mod">
          <ac:chgData name="Anh Kiet Ngac" userId="3ab85699901ad864" providerId="LiveId" clId="{C1B52370-8A7A-4028-B4E5-6E09AE2E19D4}" dt="2024-05-29T17:30:35.265" v="574"/>
          <ac:grpSpMkLst>
            <pc:docMk/>
            <pc:sldMk cId="2742890994" sldId="260"/>
            <ac:grpSpMk id="61" creationId="{3383FC13-E60E-461A-CA84-FC17DCAB8A7A}"/>
          </ac:grpSpMkLst>
        </pc:grpChg>
        <pc:grpChg chg="mod">
          <ac:chgData name="Anh Kiet Ngac" userId="3ab85699901ad864" providerId="LiveId" clId="{C1B52370-8A7A-4028-B4E5-6E09AE2E19D4}" dt="2024-05-29T17:30:51.756" v="581"/>
          <ac:grpSpMkLst>
            <pc:docMk/>
            <pc:sldMk cId="2742890994" sldId="260"/>
            <ac:grpSpMk id="68" creationId="{89526D14-7E59-A458-B63E-FD7FE7FF6F7C}"/>
          </ac:grpSpMkLst>
        </pc:grpChg>
        <pc:grpChg chg="mod">
          <ac:chgData name="Anh Kiet Ngac" userId="3ab85699901ad864" providerId="LiveId" clId="{C1B52370-8A7A-4028-B4E5-6E09AE2E19D4}" dt="2024-05-29T17:30:51.756" v="581"/>
          <ac:grpSpMkLst>
            <pc:docMk/>
            <pc:sldMk cId="2742890994" sldId="260"/>
            <ac:grpSpMk id="69" creationId="{EECA7EB5-C107-C81F-50AA-2C7B548735BD}"/>
          </ac:grpSpMkLst>
        </pc:grpChg>
        <pc:grpChg chg="del mod">
          <ac:chgData name="Anh Kiet Ngac" userId="3ab85699901ad864" providerId="LiveId" clId="{C1B52370-8A7A-4028-B4E5-6E09AE2E19D4}" dt="2024-05-30T04:11:23.039" v="1289"/>
          <ac:grpSpMkLst>
            <pc:docMk/>
            <pc:sldMk cId="2742890994" sldId="260"/>
            <ac:grpSpMk id="84" creationId="{ADCCBB05-ECBD-5BAC-01E7-4F0BD8490B55}"/>
          </ac:grpSpMkLst>
        </pc:grpChg>
        <pc:grpChg chg="mod">
          <ac:chgData name="Anh Kiet Ngac" userId="3ab85699901ad864" providerId="LiveId" clId="{C1B52370-8A7A-4028-B4E5-6E09AE2E19D4}" dt="2024-05-29T17:31:05.447" v="596"/>
          <ac:grpSpMkLst>
            <pc:docMk/>
            <pc:sldMk cId="2742890994" sldId="260"/>
            <ac:grpSpMk id="85" creationId="{A09ACC4F-7C54-192A-5727-3D29853C65C1}"/>
          </ac:grpSpMkLst>
        </pc:grpChg>
        <pc:grpChg chg="mod">
          <ac:chgData name="Anh Kiet Ngac" userId="3ab85699901ad864" providerId="LiveId" clId="{C1B52370-8A7A-4028-B4E5-6E09AE2E19D4}" dt="2024-05-29T17:31:05.447" v="596"/>
          <ac:grpSpMkLst>
            <pc:docMk/>
            <pc:sldMk cId="2742890994" sldId="260"/>
            <ac:grpSpMk id="86" creationId="{0A5C3AE3-FCE4-175D-39B3-8D9687656952}"/>
          </ac:grpSpMkLst>
        </pc:grpChg>
        <pc:grpChg chg="del mod">
          <ac:chgData name="Anh Kiet Ngac" userId="3ab85699901ad864" providerId="LiveId" clId="{C1B52370-8A7A-4028-B4E5-6E09AE2E19D4}" dt="2024-05-29T17:31:10.023" v="608"/>
          <ac:grpSpMkLst>
            <pc:docMk/>
            <pc:sldMk cId="2742890994" sldId="260"/>
            <ac:grpSpMk id="90" creationId="{84C7FB84-6DA3-F277-712B-57FF659996E9}"/>
          </ac:grpSpMkLst>
        </pc:grpChg>
        <pc:grpChg chg="del mod">
          <ac:chgData name="Anh Kiet Ngac" userId="3ab85699901ad864" providerId="LiveId" clId="{C1B52370-8A7A-4028-B4E5-6E09AE2E19D4}" dt="2024-05-29T17:31:26.253" v="625"/>
          <ac:grpSpMkLst>
            <pc:docMk/>
            <pc:sldMk cId="2742890994" sldId="260"/>
            <ac:grpSpMk id="98" creationId="{E1BD0728-465A-BBB7-2278-7FC3B3C4B66E}"/>
          </ac:grpSpMkLst>
        </pc:grpChg>
        <pc:grpChg chg="del mod">
          <ac:chgData name="Anh Kiet Ngac" userId="3ab85699901ad864" providerId="LiveId" clId="{C1B52370-8A7A-4028-B4E5-6E09AE2E19D4}" dt="2024-05-29T17:31:26.253" v="625"/>
          <ac:grpSpMkLst>
            <pc:docMk/>
            <pc:sldMk cId="2742890994" sldId="260"/>
            <ac:grpSpMk id="103" creationId="{10252E37-777B-61B8-479F-3382E2632EE3}"/>
          </ac:grpSpMkLst>
        </pc:grpChg>
        <pc:grpChg chg="del mod">
          <ac:chgData name="Anh Kiet Ngac" userId="3ab85699901ad864" providerId="LiveId" clId="{C1B52370-8A7A-4028-B4E5-6E09AE2E19D4}" dt="2024-05-29T17:32:31.040" v="715"/>
          <ac:grpSpMkLst>
            <pc:docMk/>
            <pc:sldMk cId="2742890994" sldId="260"/>
            <ac:grpSpMk id="115" creationId="{63640FEF-26B8-2A2E-7807-39060A66D316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16" creationId="{20C0E464-3FC7-0E79-944E-708119DEC64A}"/>
          </ac:grpSpMkLst>
        </pc:grpChg>
        <pc:grpChg chg="mod">
          <ac:chgData name="Anh Kiet Ngac" userId="3ab85699901ad864" providerId="LiveId" clId="{C1B52370-8A7A-4028-B4E5-6E09AE2E19D4}" dt="2024-05-29T17:31:35.203" v="635"/>
          <ac:grpSpMkLst>
            <pc:docMk/>
            <pc:sldMk cId="2742890994" sldId="260"/>
            <ac:grpSpMk id="124" creationId="{17979A79-0FFB-9316-CD4F-7B4436855176}"/>
          </ac:grpSpMkLst>
        </pc:grpChg>
        <pc:grpChg chg="add del mod">
          <ac:chgData name="Anh Kiet Ngac" userId="3ab85699901ad864" providerId="LiveId" clId="{C1B52370-8A7A-4028-B4E5-6E09AE2E19D4}" dt="2024-05-29T17:31:41.752" v="658"/>
          <ac:grpSpMkLst>
            <pc:docMk/>
            <pc:sldMk cId="2742890994" sldId="260"/>
            <ac:grpSpMk id="128" creationId="{288FE880-A363-C7EC-C254-A193E2A77E0A}"/>
          </ac:grpSpMkLst>
        </pc:grpChg>
        <pc:grpChg chg="mod">
          <ac:chgData name="Anh Kiet Ngac" userId="3ab85699901ad864" providerId="LiveId" clId="{C1B52370-8A7A-4028-B4E5-6E09AE2E19D4}" dt="2024-05-29T17:31:40.687" v="651"/>
          <ac:grpSpMkLst>
            <pc:docMk/>
            <pc:sldMk cId="2742890994" sldId="260"/>
            <ac:grpSpMk id="136" creationId="{51B3DB13-A6CD-B892-DA90-6432DC479408}"/>
          </ac:grpSpMkLst>
        </pc:grpChg>
        <pc:grpChg chg="del mod">
          <ac:chgData name="Anh Kiet Ngac" userId="3ab85699901ad864" providerId="LiveId" clId="{C1B52370-8A7A-4028-B4E5-6E09AE2E19D4}" dt="2024-05-29T17:32:31.041" v="721"/>
          <ac:grpSpMkLst>
            <pc:docMk/>
            <pc:sldMk cId="2742890994" sldId="260"/>
            <ac:grpSpMk id="146" creationId="{305E05AB-C4F7-7C84-625A-B4C5D131B8A5}"/>
          </ac:grpSpMkLst>
        </pc:grpChg>
        <pc:grpChg chg="del mod">
          <ac:chgData name="Anh Kiet Ngac" userId="3ab85699901ad864" providerId="LiveId" clId="{C1B52370-8A7A-4028-B4E5-6E09AE2E19D4}" dt="2024-05-29T17:32:31.038" v="708"/>
          <ac:grpSpMkLst>
            <pc:docMk/>
            <pc:sldMk cId="2742890994" sldId="260"/>
            <ac:grpSpMk id="153" creationId="{4CF635DA-3FA7-3858-85EA-6E0EE4E9A960}"/>
          </ac:grpSpMkLst>
        </pc:grpChg>
        <pc:grpChg chg="del mod">
          <ac:chgData name="Anh Kiet Ngac" userId="3ab85699901ad864" providerId="LiveId" clId="{C1B52370-8A7A-4028-B4E5-6E09AE2E19D4}" dt="2024-05-29T17:32:31.041" v="722"/>
          <ac:grpSpMkLst>
            <pc:docMk/>
            <pc:sldMk cId="2742890994" sldId="260"/>
            <ac:grpSpMk id="156" creationId="{5081F9E5-E88C-C81F-F191-7DB60EE281E5}"/>
          </ac:grpSpMkLst>
        </pc:grpChg>
        <pc:grpChg chg="del mod">
          <ac:chgData name="Anh Kiet Ngac" userId="3ab85699901ad864" providerId="LiveId" clId="{C1B52370-8A7A-4028-B4E5-6E09AE2E19D4}" dt="2024-05-29T17:32:31.041" v="723"/>
          <ac:grpSpMkLst>
            <pc:docMk/>
            <pc:sldMk cId="2742890994" sldId="260"/>
            <ac:grpSpMk id="169" creationId="{7A3F801E-2FFE-8942-3716-FEF12F47BD1A}"/>
          </ac:grpSpMkLst>
        </pc:grpChg>
        <pc:grpChg chg="del mod">
          <ac:chgData name="Anh Kiet Ngac" userId="3ab85699901ad864" providerId="LiveId" clId="{C1B52370-8A7A-4028-B4E5-6E09AE2E19D4}" dt="2024-05-29T17:32:31.044" v="735"/>
          <ac:grpSpMkLst>
            <pc:docMk/>
            <pc:sldMk cId="2742890994" sldId="260"/>
            <ac:grpSpMk id="170" creationId="{E455126F-1D26-52D9-43A3-5B3140A10478}"/>
          </ac:grpSpMkLst>
        </pc:grpChg>
        <pc:grpChg chg="del mod">
          <ac:chgData name="Anh Kiet Ngac" userId="3ab85699901ad864" providerId="LiveId" clId="{C1B52370-8A7A-4028-B4E5-6E09AE2E19D4}" dt="2024-05-29T17:32:31.040" v="718"/>
          <ac:grpSpMkLst>
            <pc:docMk/>
            <pc:sldMk cId="2742890994" sldId="260"/>
            <ac:grpSpMk id="171" creationId="{8B60D3EE-9805-B886-9EC0-B61F85D7AAD9}"/>
          </ac:grpSpMkLst>
        </pc:grpChg>
        <pc:grpChg chg="del mod">
          <ac:chgData name="Anh Kiet Ngac" userId="3ab85699901ad864" providerId="LiveId" clId="{C1B52370-8A7A-4028-B4E5-6E09AE2E19D4}" dt="2024-05-29T17:34:48.929" v="930"/>
          <ac:grpSpMkLst>
            <pc:docMk/>
            <pc:sldMk cId="2742890994" sldId="260"/>
            <ac:grpSpMk id="188" creationId="{A253E544-0FEA-3169-08BD-007898181A7F}"/>
          </ac:grpSpMkLst>
        </pc:grpChg>
        <pc:grpChg chg="del mod">
          <ac:chgData name="Anh Kiet Ngac" userId="3ab85699901ad864" providerId="LiveId" clId="{C1B52370-8A7A-4028-B4E5-6E09AE2E19D4}" dt="2024-05-29T18:04:01.183" v="1170"/>
          <ac:grpSpMkLst>
            <pc:docMk/>
            <pc:sldMk cId="2742890994" sldId="260"/>
            <ac:grpSpMk id="189" creationId="{C0922AF8-984D-FE58-286B-410D09991801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90" creationId="{494BC3DB-4F90-BC3B-0DE5-58AE915C79D7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98" creationId="{183C1002-AB4C-0CB0-3C4D-9F58D2E84724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07" creationId="{C53FC01D-581B-6F8E-2008-D4DA3214B1ED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27" creationId="{2428F592-9402-3DA5-B0F7-67EDFD7AB054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28" creationId="{7E331D42-4837-37A2-C44C-77223ECE04FF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29" creationId="{B93A365F-2C95-0E19-6CB4-46738A01C230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30" creationId="{2A7F861E-706D-D62B-A9E0-67CD3E57C07A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31" creationId="{0FFFC4A5-3AD5-EA42-A59D-03177290A139}"/>
          </ac:grpSpMkLst>
        </pc:grpChg>
        <pc:grpChg chg="add del mod">
          <ac:chgData name="Anh Kiet Ngac" userId="3ab85699901ad864" providerId="LiveId" clId="{C1B52370-8A7A-4028-B4E5-6E09AE2E19D4}" dt="2024-05-29T17:33:34.789" v="840"/>
          <ac:grpSpMkLst>
            <pc:docMk/>
            <pc:sldMk cId="2742890994" sldId="260"/>
            <ac:grpSpMk id="234" creationId="{87928944-B985-8BF9-D498-C82C26C98857}"/>
          </ac:grpSpMkLst>
        </pc:grpChg>
        <pc:grpChg chg="mod">
          <ac:chgData name="Anh Kiet Ngac" userId="3ab85699901ad864" providerId="LiveId" clId="{C1B52370-8A7A-4028-B4E5-6E09AE2E19D4}" dt="2024-05-29T17:33:15.057" v="808"/>
          <ac:grpSpMkLst>
            <pc:docMk/>
            <pc:sldMk cId="2742890994" sldId="260"/>
            <ac:grpSpMk id="241" creationId="{8621177E-7322-A259-2AFB-DFADE941D483}"/>
          </ac:grpSpMkLst>
        </pc:grpChg>
        <pc:grpChg chg="mod">
          <ac:chgData name="Anh Kiet Ngac" userId="3ab85699901ad864" providerId="LiveId" clId="{C1B52370-8A7A-4028-B4E5-6E09AE2E19D4}" dt="2024-05-29T17:33:23.559" v="817"/>
          <ac:grpSpMkLst>
            <pc:docMk/>
            <pc:sldMk cId="2742890994" sldId="260"/>
            <ac:grpSpMk id="246" creationId="{6A50DA79-65A0-6437-EDDA-6F03E0482C33}"/>
          </ac:grpSpMkLst>
        </pc:grpChg>
        <pc:grpChg chg="del mod">
          <ac:chgData name="Anh Kiet Ngac" userId="3ab85699901ad864" providerId="LiveId" clId="{C1B52370-8A7A-4028-B4E5-6E09AE2E19D4}" dt="2024-05-29T17:33:34.789" v="840"/>
          <ac:grpSpMkLst>
            <pc:docMk/>
            <pc:sldMk cId="2742890994" sldId="260"/>
            <ac:grpSpMk id="255" creationId="{3D61D09F-FD0A-28E7-DEE2-26829713247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68" creationId="{60C78C52-C664-7DCF-F399-1552C978533E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82" creationId="{A05C02CE-9089-CEE6-5A4D-E37B59E8F495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83" creationId="{398610E0-3742-4392-1AF0-691F56EE87A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0" creationId="{C76293F5-C426-F7B2-D6FE-CB952CB6914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1" creationId="{1675ED57-034A-EEB9-DFCB-7A8690A4E20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2" creationId="{B998732E-CE5C-3825-DF96-989E60714ECF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3" creationId="{7F0343B2-D48B-B1AF-D9E7-33A3EAA09543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6" creationId="{027AA1AB-4220-A77E-190A-740055DB446C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16" creationId="{094A4BE5-4135-BD53-FBE6-276122EE1B28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17" creationId="{41082FF3-40F7-7D2A-424B-5F665AE2438C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6" creationId="{2D1ABFDF-1E2F-E2B8-F002-9E99EC867D34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7" creationId="{68405835-0D3E-ACCB-6F46-265A3A5C4B1B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8" creationId="{3BB83899-23EA-9BB0-8A08-4C82FD7E0E11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43" creationId="{28178C35-8341-4EA2-0DBA-3A358B4E9C02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57" creationId="{708879BD-D2E1-E046-57F9-405C70B8985B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58" creationId="{B74500FE-C5CE-2F69-7E64-B6B2EBE179F3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64" creationId="{5793BA43-DB62-7C33-FCA9-4A4AD0199891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366" creationId="{FD80060D-B799-1C38-6D65-8E4E909D116D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4" creationId="{546DC065-141A-F5DC-F068-AD6288D29CA7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5" creationId="{8E6C5234-D52F-4BBE-A83C-736AA6745410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6" creationId="{72C7452C-0FA8-AFF6-7562-8632B296468E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7" creationId="{E2A60343-0138-0E3A-89FC-C6D8FBF731C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8" creationId="{7C1FCC80-A609-D22C-9BB7-F7CCB50E0810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9" creationId="{6D05D705-4A51-486A-FB23-EC8A50F844EB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06" creationId="{124498A4-28D7-A9D8-2246-5B34C3B4E144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09" creationId="{22B4C266-28EF-DC7A-1C75-01AA920079BB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17" creationId="{6AF50CA7-A9AC-A2ED-1CC7-BEC0B850B605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7" creationId="{470E899E-31B3-29FC-08E2-72360A8ADBB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8" creationId="{C1BE3E3D-057C-E1F0-89CA-B70F5B59958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9" creationId="{CE4DBFEE-3712-A410-8B7D-4021303E4A5A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40" creationId="{4A37458F-EEEB-79EC-E824-9EAC07881B14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41" creationId="{B8C47EF3-644D-0838-DF95-B6ED5AEB4D1D}"/>
          </ac:grpSpMkLst>
        </pc:grpChg>
        <pc:grpChg chg="del mod">
          <ac:chgData name="Anh Kiet Ngac" userId="3ab85699901ad864" providerId="LiveId" clId="{C1B52370-8A7A-4028-B4E5-6E09AE2E19D4}" dt="2024-05-29T17:38:10.397" v="1027"/>
          <ac:grpSpMkLst>
            <pc:docMk/>
            <pc:sldMk cId="2742890994" sldId="260"/>
            <ac:grpSpMk id="457" creationId="{7CD04571-24BA-F495-6005-537A1B3719C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58" creationId="{B5A052AF-8214-A5B8-43C9-18F0488DC29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0" creationId="{03B444B5-67CF-3CAE-B6B3-3623005F927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1" creationId="{07D6C3FE-AC5F-0232-A447-2A91DDA3021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2" creationId="{041AD7A7-6C72-3248-4266-0D2CDB81A41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80" creationId="{41BA38F6-F0D7-6E43-7D4D-D4A13CDAE1CE}"/>
          </ac:grpSpMkLst>
        </pc:grpChg>
        <pc:grpChg chg="mod">
          <ac:chgData name="Anh Kiet Ngac" userId="3ab85699901ad864" providerId="LiveId" clId="{C1B52370-8A7A-4028-B4E5-6E09AE2E19D4}" dt="2024-05-29T17:38:33.390" v="1059"/>
          <ac:grpSpMkLst>
            <pc:docMk/>
            <pc:sldMk cId="2742890994" sldId="260"/>
            <ac:grpSpMk id="490" creationId="{8B91D5F2-9CA9-E762-9413-7AE216873DC3}"/>
          </ac:grpSpMkLst>
        </pc:grpChg>
        <pc:grpChg chg="mod">
          <ac:chgData name="Anh Kiet Ngac" userId="3ab85699901ad864" providerId="LiveId" clId="{C1B52370-8A7A-4028-B4E5-6E09AE2E19D4}" dt="2024-05-29T17:38:33.390" v="1059"/>
          <ac:grpSpMkLst>
            <pc:docMk/>
            <pc:sldMk cId="2742890994" sldId="260"/>
            <ac:grpSpMk id="491" creationId="{26E6BFB4-9CC4-B423-1B01-F2906152D81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96" creationId="{3DB54024-6368-7449-3C35-05C8BFD9722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02" creationId="{B8E7BBC3-9E88-85A9-EE31-965DCE6E36E9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03" creationId="{4B19C9FD-5605-1DC6-AC13-26B4365A351B}"/>
          </ac:grpSpMkLst>
        </pc:grpChg>
        <pc:grpChg chg="mod">
          <ac:chgData name="Anh Kiet Ngac" userId="3ab85699901ad864" providerId="LiveId" clId="{C1B52370-8A7A-4028-B4E5-6E09AE2E19D4}" dt="2024-05-29T17:42:45.198" v="1088"/>
          <ac:grpSpMkLst>
            <pc:docMk/>
            <pc:sldMk cId="2742890994" sldId="260"/>
            <ac:grpSpMk id="513" creationId="{ACF52973-CF11-85B4-6677-E2E6112B8AEC}"/>
          </ac:grpSpMkLst>
        </pc:grpChg>
        <pc:grpChg chg="mod">
          <ac:chgData name="Anh Kiet Ngac" userId="3ab85699901ad864" providerId="LiveId" clId="{C1B52370-8A7A-4028-B4E5-6E09AE2E19D4}" dt="2024-05-29T17:42:45.198" v="1088"/>
          <ac:grpSpMkLst>
            <pc:docMk/>
            <pc:sldMk cId="2742890994" sldId="260"/>
            <ac:grpSpMk id="514" creationId="{BF928D3C-B47B-CDD2-8152-D686139E0882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30" creationId="{73D4ED65-024D-704C-F0F7-1C18055203EF}"/>
          </ac:grpSpMkLst>
        </pc:grpChg>
        <pc:grpChg chg="del mod">
          <ac:chgData name="Anh Kiet Ngac" userId="3ab85699901ad864" providerId="LiveId" clId="{C1B52370-8A7A-4028-B4E5-6E09AE2E19D4}" dt="2024-05-29T18:04:09.190" v="1174" actId="478"/>
          <ac:grpSpMkLst>
            <pc:docMk/>
            <pc:sldMk cId="2742890994" sldId="260"/>
            <ac:grpSpMk id="531" creationId="{99E3AD2C-6A59-090C-5BE3-B8A4BD7FF06E}"/>
          </ac:grpSpMkLst>
        </pc:grpChg>
        <pc:grpChg chg="del mod">
          <ac:chgData name="Anh Kiet Ngac" userId="3ab85699901ad864" providerId="LiveId" clId="{C1B52370-8A7A-4028-B4E5-6E09AE2E19D4}" dt="2024-05-29T18:04:09.190" v="1174" actId="478"/>
          <ac:grpSpMkLst>
            <pc:docMk/>
            <pc:sldMk cId="2742890994" sldId="260"/>
            <ac:grpSpMk id="532" creationId="{E0A0FC7E-9AAF-CB7A-FB70-2371A7FA549A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38" creationId="{C9CF822F-1CD2-AC26-0E78-51B71A83F41E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41" creationId="{13D88E15-A25E-F586-19DC-E0C2B69CD2C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47" creationId="{D08E48EB-279C-8635-1431-91B42D0C0CFC}"/>
          </ac:grpSpMkLst>
        </pc:grpChg>
        <pc:grpChg chg="mod">
          <ac:chgData name="Anh Kiet Ngac" userId="3ab85699901ad864" providerId="LiveId" clId="{C1B52370-8A7A-4028-B4E5-6E09AE2E19D4}" dt="2024-05-29T17:51:27.460" v="1147"/>
          <ac:grpSpMkLst>
            <pc:docMk/>
            <pc:sldMk cId="2742890994" sldId="260"/>
            <ac:grpSpMk id="559" creationId="{93EE0F7A-66E2-5CA1-7371-A39BCDD42EB3}"/>
          </ac:grpSpMkLst>
        </pc:grpChg>
        <pc:grpChg chg="mod">
          <ac:chgData name="Anh Kiet Ngac" userId="3ab85699901ad864" providerId="LiveId" clId="{C1B52370-8A7A-4028-B4E5-6E09AE2E19D4}" dt="2024-05-29T17:51:27.460" v="1147"/>
          <ac:grpSpMkLst>
            <pc:docMk/>
            <pc:sldMk cId="2742890994" sldId="260"/>
            <ac:grpSpMk id="560" creationId="{832A4975-686E-BBAA-8624-595266FCD61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68" creationId="{52650339-B3BB-268A-AD67-8B22BD93E519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72" creationId="{1226A8F1-33B9-B093-F600-C20B38B2323F}"/>
          </ac:grpSpMkLst>
        </pc:grpChg>
        <pc:grpChg chg="mod">
          <ac:chgData name="Anh Kiet Ngac" userId="3ab85699901ad864" providerId="LiveId" clId="{C1B52370-8A7A-4028-B4E5-6E09AE2E19D4}" dt="2024-05-30T04:09:23.616" v="1186"/>
          <ac:grpSpMkLst>
            <pc:docMk/>
            <pc:sldMk cId="2742890994" sldId="260"/>
            <ac:grpSpMk id="587" creationId="{3ADF1F00-0667-3581-518C-0747F2C98E72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08" creationId="{227B7A02-9208-A5B7-4171-3922485A304B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09" creationId="{5BE8E69C-FAFF-11C6-010C-DD0556F8F19B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0" creationId="{63D70922-ABC0-1124-FC63-D8CE950EC6C6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1" creationId="{D2C59A51-3F75-8465-02CD-A08E1B223CD6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2" creationId="{EE2D420F-2181-6EBD-D7B0-B9761ABA4C8F}"/>
          </ac:grpSpMkLst>
        </pc:grpChg>
        <pc:grpChg chg="mod">
          <ac:chgData name="Anh Kiet Ngac" userId="3ab85699901ad864" providerId="LiveId" clId="{C1B52370-8A7A-4028-B4E5-6E09AE2E19D4}" dt="2024-05-30T04:09:35.512" v="1216"/>
          <ac:grpSpMkLst>
            <pc:docMk/>
            <pc:sldMk cId="2742890994" sldId="260"/>
            <ac:grpSpMk id="621" creationId="{677B2E7E-B715-227F-0E19-F36A91442CD7}"/>
          </ac:grpSpMkLst>
        </pc:grpChg>
        <pc:grpChg chg="del mod">
          <ac:chgData name="Anh Kiet Ngac" userId="3ab85699901ad864" providerId="LiveId" clId="{C1B52370-8A7A-4028-B4E5-6E09AE2E19D4}" dt="2024-05-30T04:10:03.516" v="1227"/>
          <ac:grpSpMkLst>
            <pc:docMk/>
            <pc:sldMk cId="2742890994" sldId="260"/>
            <ac:grpSpMk id="628" creationId="{56995696-FD3D-E881-BC79-3BFBE43563A5}"/>
          </ac:grpSpMkLst>
        </pc:grpChg>
        <pc:grpChg chg="mod">
          <ac:chgData name="Anh Kiet Ngac" userId="3ab85699901ad864" providerId="LiveId" clId="{C1B52370-8A7A-4028-B4E5-6E09AE2E19D4}" dt="2024-05-30T04:10:03.516" v="1227"/>
          <ac:grpSpMkLst>
            <pc:docMk/>
            <pc:sldMk cId="2742890994" sldId="260"/>
            <ac:grpSpMk id="632" creationId="{F66AE956-8503-F5E0-B294-476F4AB5BF3C}"/>
          </ac:grpSpMkLst>
        </pc:grpChg>
        <pc:grpChg chg="del 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644" creationId="{06B8507E-3E87-9A05-A870-3E20C807B9F2}"/>
          </ac:grpSpMkLst>
        </pc:grpChg>
        <pc:grpChg chg="mod">
          <ac:chgData name="Anh Kiet Ngac" userId="3ab85699901ad864" providerId="LiveId" clId="{C1B52370-8A7A-4028-B4E5-6E09AE2E19D4}" dt="2024-05-30T04:10:13.188" v="1239"/>
          <ac:grpSpMkLst>
            <pc:docMk/>
            <pc:sldMk cId="2742890994" sldId="260"/>
            <ac:grpSpMk id="645" creationId="{08C87A4F-CB0E-B327-2A10-8B557D4BB00D}"/>
          </ac:grpSpMkLst>
        </pc:grpChg>
        <pc:grpChg chg="del 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648" creationId="{5E1109BA-4EFF-D64B-1E2D-F62478451F4F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59" creationId="{19AD601B-36E4-BFBE-72A4-2840C02E7691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60" creationId="{17F9F852-6A3F-7C29-4340-AC19B079EF6F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61" creationId="{DFCB88A9-1768-9279-149F-372AA66EE6FD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5" creationId="{645EFC26-1F0C-A63D-F85C-C0B2B8BFD515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6" creationId="{7F17AE0D-2BBE-561D-FB55-0624ABBAD7AD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7" creationId="{0F479111-0AF1-1EAE-D07A-EFD4BC911E22}"/>
          </ac:grpSpMkLst>
        </pc:grpChg>
        <pc:grpChg chg="del mod">
          <ac:chgData name="Anh Kiet Ngac" userId="3ab85699901ad864" providerId="LiveId" clId="{C1B52370-8A7A-4028-B4E5-6E09AE2E19D4}" dt="2024-05-30T04:10:33.909" v="1283"/>
          <ac:grpSpMkLst>
            <pc:docMk/>
            <pc:sldMk cId="2742890994" sldId="260"/>
            <ac:grpSpMk id="691" creationId="{7105BE7B-7C15-1030-C81C-E68F33B59391}"/>
          </ac:grpSpMkLst>
        </pc:grpChg>
        <pc:grpChg chg="mod">
          <ac:chgData name="Anh Kiet Ngac" userId="3ab85699901ad864" providerId="LiveId" clId="{C1B52370-8A7A-4028-B4E5-6E09AE2E19D4}" dt="2024-05-30T04:10:32.636" v="1281"/>
          <ac:grpSpMkLst>
            <pc:docMk/>
            <pc:sldMk cId="2742890994" sldId="260"/>
            <ac:grpSpMk id="692" creationId="{71803AEE-24BB-6F36-98D2-86CD47A80389}"/>
          </ac:grpSpMkLst>
        </pc:grpChg>
        <pc:grpChg chg="mod">
          <ac:chgData name="Anh Kiet Ngac" userId="3ab85699901ad864" providerId="LiveId" clId="{C1B52370-8A7A-4028-B4E5-6E09AE2E19D4}" dt="2024-05-30T04:10:32.636" v="1281"/>
          <ac:grpSpMkLst>
            <pc:docMk/>
            <pc:sldMk cId="2742890994" sldId="260"/>
            <ac:grpSpMk id="693" creationId="{E3BD80CD-F8DA-FD7C-FBC9-8850A27E852D}"/>
          </ac:grpSpMkLst>
        </pc:grpChg>
        <pc:grpChg chg="mod">
          <ac:chgData name="Anh Kiet Ngac" userId="3ab85699901ad864" providerId="LiveId" clId="{C1B52370-8A7A-4028-B4E5-6E09AE2E19D4}" dt="2024-05-30T04:10:33.909" v="1283"/>
          <ac:grpSpMkLst>
            <pc:docMk/>
            <pc:sldMk cId="2742890994" sldId="260"/>
            <ac:grpSpMk id="695" creationId="{C9F6E2FC-7508-2471-4ACC-012C59093D83}"/>
          </ac:grpSpMkLst>
        </pc:grpChg>
        <pc:grpChg chg="mod">
          <ac:chgData name="Anh Kiet Ngac" userId="3ab85699901ad864" providerId="LiveId" clId="{C1B52370-8A7A-4028-B4E5-6E09AE2E19D4}" dt="2024-05-30T04:10:37.638" v="1288"/>
          <ac:grpSpMkLst>
            <pc:docMk/>
            <pc:sldMk cId="2742890994" sldId="260"/>
            <ac:grpSpMk id="700" creationId="{FBBD6FA4-8B9B-2CEC-65C1-1DEABDC49623}"/>
          </ac:grpSpMkLst>
        </pc:grpChg>
        <pc:grpChg chg="del mod">
          <ac:chgData name="Anh Kiet Ngac" userId="3ab85699901ad864" providerId="LiveId" clId="{C1B52370-8A7A-4028-B4E5-6E09AE2E19D4}" dt="2024-05-30T04:12:08.361" v="1307"/>
          <ac:grpSpMkLst>
            <pc:docMk/>
            <pc:sldMk cId="2742890994" sldId="260"/>
            <ac:grpSpMk id="707" creationId="{7257AE42-B173-5689-0F96-7CB0A858058F}"/>
          </ac:grpSpMkLst>
        </pc:grpChg>
        <pc:grpChg chg="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712" creationId="{FE44D6F6-77C9-ACF1-CB17-5A429C8109F8}"/>
          </ac:grpSpMkLst>
        </pc:grpChg>
        <pc:grpChg chg="mod">
          <ac:chgData name="Anh Kiet Ngac" userId="3ab85699901ad864" providerId="LiveId" clId="{C1B52370-8A7A-4028-B4E5-6E09AE2E19D4}" dt="2024-05-30T04:12:08.361" v="1307"/>
          <ac:grpSpMkLst>
            <pc:docMk/>
            <pc:sldMk cId="2742890994" sldId="260"/>
            <ac:grpSpMk id="715" creationId="{85187387-F02A-5D01-4405-647CDCFCA68B}"/>
          </ac:grpSpMkLst>
        </pc:grpChg>
        <pc:grpChg chg="del mod">
          <ac:chgData name="Anh Kiet Ngac" userId="3ab85699901ad864" providerId="LiveId" clId="{C1B52370-8A7A-4028-B4E5-6E09AE2E19D4}" dt="2024-05-30T08:20:41.621" v="2451"/>
          <ac:grpSpMkLst>
            <pc:docMk/>
            <pc:sldMk cId="2742890994" sldId="260"/>
            <ac:grpSpMk id="718" creationId="{C3999265-DC27-0451-AB53-D36F197FB0B1}"/>
          </ac:grpSpMkLst>
        </pc:grpChg>
        <pc:grpChg chg="del mod">
          <ac:chgData name="Anh Kiet Ngac" userId="3ab85699901ad864" providerId="LiveId" clId="{C1B52370-8A7A-4028-B4E5-6E09AE2E19D4}" dt="2024-05-30T08:20:41.622" v="2456"/>
          <ac:grpSpMkLst>
            <pc:docMk/>
            <pc:sldMk cId="2742890994" sldId="260"/>
            <ac:grpSpMk id="724" creationId="{646FF061-C6F1-2508-7D8A-BA7219EF0730}"/>
          </ac:grpSpMkLst>
        </pc:grpChg>
        <pc:picChg chg="add mod">
          <ac:chgData name="Anh Kiet Ngac" userId="3ab85699901ad864" providerId="LiveId" clId="{C1B52370-8A7A-4028-B4E5-6E09AE2E19D4}" dt="2024-05-29T17:29:32.211" v="513" actId="1076"/>
          <ac:picMkLst>
            <pc:docMk/>
            <pc:sldMk cId="2742890994" sldId="260"/>
            <ac:picMk id="3" creationId="{4A89BB0E-05AA-B707-CA5B-7285A5DEAC4E}"/>
          </ac:picMkLst>
        </pc:pic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" creationId="{1762C012-F8E2-6A1F-C3B3-38B87B7BF62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4" creationId="{B2C02078-CFD4-6BB7-C677-D5117044AE4F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5" creationId="{D6D10E81-7DCE-6787-E17E-F6C856E3238A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6" creationId="{08A94979-DA6A-99F4-91BD-395FEBD9C66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7" creationId="{0491409F-4EE8-1F4D-690D-36D3750F8ED0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8" creationId="{2DD746D4-1BC1-C292-7239-4DD92A7DDE0B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9" creationId="{8578B9EA-A4A6-3500-89D8-BDDCFB292776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0" creationId="{B89137FA-1190-10BF-E57F-758996B75F40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1" creationId="{8ACF8299-81C4-DD31-D6FC-2CB40A0A1066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2" creationId="{8BC16C8F-A474-B223-F41F-BD05F6300806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3" creationId="{C3074DAA-CD60-06D9-6ADD-5AE8BE4DB92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4" creationId="{09F7AC74-916C-653F-79FC-564358B27FAA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5" creationId="{258C9E6F-4E27-B55E-2D78-B99D1D1EB0DF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6" creationId="{9D931CFF-E5BF-1587-4C53-00DD9EA7A9C2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7" creationId="{CD5B7623-97A3-CFF2-1044-A08A57EA1FE0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1" creationId="{EAA659B4-BC8C-DCAB-FBB1-C88E2DA86C91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2" creationId="{B966D630-6152-5037-6669-2360F142F016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3" creationId="{7EB1CCC6-C05C-0C3F-1A6E-AADC0D1EB822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4" creationId="{24AF8F8F-9AD8-EC5C-0036-CFAB243ECB16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6" creationId="{165F7EA5-FFA8-98E2-5BFF-BB2758012CB7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7" creationId="{D92446AE-650B-083A-7E05-581D2E476CD5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8" creationId="{79C00FF4-D7BF-FC35-ADE8-2A212E04E713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9" creationId="{2C5426E6-ACBF-375A-80AD-D711E7BA6572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0" creationId="{07BAB217-E9E7-257B-BF1B-F3ACDC05DE01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1" creationId="{04020B61-4A4F-FA2B-6C62-895C0FE883BB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2" creationId="{23CC8FC3-AC76-17AC-90D2-50BC70F0CF7C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34" creationId="{857385DE-DA71-7FF3-7446-0B0804984A8A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35" creationId="{986857AE-7246-F231-A667-99D3CB84FC8C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36" creationId="{5938542F-3FC7-966A-E018-0F9F50F3AA99}"/>
          </ac:inkMkLst>
        </pc:inkChg>
        <pc:inkChg chg="add">
          <ac:chgData name="Anh Kiet Ngac" userId="3ab85699901ad864" providerId="LiveId" clId="{C1B52370-8A7A-4028-B4E5-6E09AE2E19D4}" dt="2024-05-29T17:30:17.465" v="546" actId="9405"/>
          <ac:inkMkLst>
            <pc:docMk/>
            <pc:sldMk cId="2742890994" sldId="260"/>
            <ac:inkMk id="38" creationId="{FA4F5A76-4B46-462C-19EF-B5DE61D68FF0}"/>
          </ac:inkMkLst>
        </pc:inkChg>
        <pc:inkChg chg="add">
          <ac:chgData name="Anh Kiet Ngac" userId="3ab85699901ad864" providerId="LiveId" clId="{C1B52370-8A7A-4028-B4E5-6E09AE2E19D4}" dt="2024-05-29T17:30:17.826" v="547" actId="9405"/>
          <ac:inkMkLst>
            <pc:docMk/>
            <pc:sldMk cId="2742890994" sldId="260"/>
            <ac:inkMk id="39" creationId="{D7A235C2-51FB-B3AE-A3C6-874894D982DB}"/>
          </ac:inkMkLst>
        </pc:inkChg>
        <pc:inkChg chg="add">
          <ac:chgData name="Anh Kiet Ngac" userId="3ab85699901ad864" providerId="LiveId" clId="{C1B52370-8A7A-4028-B4E5-6E09AE2E19D4}" dt="2024-05-29T17:30:18.154" v="548" actId="9405"/>
          <ac:inkMkLst>
            <pc:docMk/>
            <pc:sldMk cId="2742890994" sldId="260"/>
            <ac:inkMk id="40" creationId="{322F6BF6-E7A8-7440-9500-3052E675AF28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1" creationId="{CA00F55C-E96C-FA07-56EC-189B809A99AB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2" creationId="{F9711DB7-DF6E-1D7A-6861-50E771567723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3" creationId="{E11747BC-097E-6BC8-3FD0-95D51B1323B9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4" creationId="{2EFD4A3A-5644-3A25-9F4E-DB89D2E29ECB}"/>
          </ac:inkMkLst>
        </pc:inkChg>
        <pc:inkChg chg="add">
          <ac:chgData name="Anh Kiet Ngac" userId="3ab85699901ad864" providerId="LiveId" clId="{C1B52370-8A7A-4028-B4E5-6E09AE2E19D4}" dt="2024-05-29T17:30:28.679" v="554" actId="9405"/>
          <ac:inkMkLst>
            <pc:docMk/>
            <pc:sldMk cId="2742890994" sldId="260"/>
            <ac:inkMk id="46" creationId="{CE658955-FE82-2948-AF82-C7FFABE35DCA}"/>
          </ac:inkMkLst>
        </pc:inkChg>
        <pc:inkChg chg="add">
          <ac:chgData name="Anh Kiet Ngac" userId="3ab85699901ad864" providerId="LiveId" clId="{C1B52370-8A7A-4028-B4E5-6E09AE2E19D4}" dt="2024-05-29T17:30:29.069" v="555" actId="9405"/>
          <ac:inkMkLst>
            <pc:docMk/>
            <pc:sldMk cId="2742890994" sldId="260"/>
            <ac:inkMk id="47" creationId="{0B7D528A-2C7B-9832-3D99-A880DDC7000D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48" creationId="{778F273E-262E-EA2B-819B-54E170774E7E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49" creationId="{CCB7F9BF-9A57-F304-E42F-81E44B6443EA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50" creationId="{322E9987-0EF7-66EB-AE75-0C6B738028CC}"/>
          </ac:inkMkLst>
        </pc:inkChg>
        <pc:inkChg chg="add del mod">
          <ac:chgData name="Anh Kiet Ngac" userId="3ab85699901ad864" providerId="LiveId" clId="{C1B52370-8A7A-4028-B4E5-6E09AE2E19D4}" dt="2024-05-29T17:30:32.680" v="568" actId="9405"/>
          <ac:inkMkLst>
            <pc:docMk/>
            <pc:sldMk cId="2742890994" sldId="260"/>
            <ac:inkMk id="51" creationId="{2C1C0886-176E-C929-345F-C76DBF72076D}"/>
          </ac:inkMkLst>
        </pc:inkChg>
        <pc:inkChg chg="add del mod">
          <ac:chgData name="Anh Kiet Ngac" userId="3ab85699901ad864" providerId="LiveId" clId="{C1B52370-8A7A-4028-B4E5-6E09AE2E19D4}" dt="2024-05-29T17:30:32.435" v="567" actId="9405"/>
          <ac:inkMkLst>
            <pc:docMk/>
            <pc:sldMk cId="2742890994" sldId="260"/>
            <ac:inkMk id="52" creationId="{C9DF582E-B30E-A6CB-BAA6-D9CDFD19B57D}"/>
          </ac:inkMkLst>
        </pc:inkChg>
        <pc:inkChg chg="add del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53" creationId="{3379E7EA-A9EA-9EA6-4F96-A3573F12FC74}"/>
          </ac:inkMkLst>
        </pc:inkChg>
        <pc:inkChg chg="add del">
          <ac:chgData name="Anh Kiet Ngac" userId="3ab85699901ad864" providerId="LiveId" clId="{C1B52370-8A7A-4028-B4E5-6E09AE2E19D4}" dt="2024-05-29T17:30:32.095" v="563" actId="9405"/>
          <ac:inkMkLst>
            <pc:docMk/>
            <pc:sldMk cId="2742890994" sldId="260"/>
            <ac:inkMk id="54" creationId="{B9F14217-F81C-3D79-EB1A-4010C4FC0A23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6" creationId="{7BF1ED10-6628-9030-3910-EE1C869E85FC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7" creationId="{ED037627-7923-8221-1B46-9EF00EAEC644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8" creationId="{F02B9AA1-2AA7-833C-8309-D815D8463C2F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9" creationId="{4FFD28FC-7A46-9581-7645-0F15A0AF4A59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60" creationId="{84DBA53B-0538-1C7A-0055-F994893E4EA4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2" creationId="{1B3E5E95-5022-0274-832D-1F80E90A68F5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3" creationId="{C91193A1-4D2B-702A-F9C1-23C05BB88CDA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4" creationId="{22F659A3-87BE-B31B-5D3A-A194F8105B42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5" creationId="{678FFE53-A830-086F-5E1A-FEB255D060F6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6" creationId="{4771A9D8-10FB-11EB-BD03-C9CFA4241850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7" creationId="{6D8B2E35-12A4-664D-039A-4CE3E8D88000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0" creationId="{3818C193-8918-CAF7-01C0-B0B1FF7068B6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1" creationId="{E032E5C1-42DE-93E3-C51A-97CC50E89984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2" creationId="{26154CA5-BE38-3BA7-0122-EB3CE5CD59C1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3" creationId="{85E02D18-E009-6101-AC74-37A8C39A847B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4" creationId="{923F1A62-300B-DCFD-83E0-946FA826FD96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5" creationId="{C01104D4-FEB6-5EB0-FC10-49E31E3F95E9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6" creationId="{03792F05-F545-8EA4-2390-E6311B8A55E8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7" creationId="{CB3CFC73-879E-50FE-04AC-24714307DDC0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8" creationId="{83F6240A-3C20-A453-0292-3E8B6CCE98D5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9" creationId="{EC188E5A-024D-0C14-9E38-EF5929F2E50E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80" creationId="{6849D22D-23A5-CBDB-E6C4-EEF520781AFC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81" creationId="{7AEB5620-7F47-B0C4-1883-868DBE14520E}"/>
          </ac:inkMkLst>
        </pc:inkChg>
        <pc:inkChg chg="add del mod">
          <ac:chgData name="Anh Kiet Ngac" userId="3ab85699901ad864" providerId="LiveId" clId="{C1B52370-8A7A-4028-B4E5-6E09AE2E19D4}" dt="2024-05-30T04:11:23.039" v="1289"/>
          <ac:inkMkLst>
            <pc:docMk/>
            <pc:sldMk cId="2742890994" sldId="260"/>
            <ac:inkMk id="82" creationId="{57239C40-D00E-2186-EA82-C620F0CFA116}"/>
          </ac:inkMkLst>
        </pc:inkChg>
        <pc:inkChg chg="add del mod">
          <ac:chgData name="Anh Kiet Ngac" userId="3ab85699901ad864" providerId="LiveId" clId="{C1B52370-8A7A-4028-B4E5-6E09AE2E19D4}" dt="2024-05-30T04:11:23.039" v="1290"/>
          <ac:inkMkLst>
            <pc:docMk/>
            <pc:sldMk cId="2742890994" sldId="260"/>
            <ac:inkMk id="83" creationId="{F1870186-88F3-F9AD-F097-8F53209DA3CB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7" creationId="{D3D0B688-9F6D-3F5E-7E23-F863C9196F8B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8" creationId="{97CC4FC4-F2A9-A2CF-9591-6012C78E61D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9" creationId="{E244E217-BD40-8DA4-B59B-4122E9A180A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1" creationId="{84AD06BB-FA40-611D-5281-F49C3DE1AEE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2" creationId="{89B1075F-3E56-C6B6-4595-757C273DA2F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3" creationId="{52E93B00-2065-5EC6-CE2E-E1E61D0710D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4" creationId="{DC2DA6B7-EEA2-96BD-D070-EABCFD60757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5" creationId="{0CD76B12-653F-50AA-BE7C-9616DAE2781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6" creationId="{AF21FF40-6026-8DFD-1D7F-D88662C9B517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7" creationId="{09007602-E0CD-289E-8048-5CE85ED7A620}"/>
          </ac:inkMkLst>
        </pc:inkChg>
        <pc:inkChg chg="add del mod">
          <ac:chgData name="Anh Kiet Ngac" userId="3ab85699901ad864" providerId="LiveId" clId="{C1B52370-8A7A-4028-B4E5-6E09AE2E19D4}" dt="2024-05-29T17:32:31.038" v="709"/>
          <ac:inkMkLst>
            <pc:docMk/>
            <pc:sldMk cId="2742890994" sldId="260"/>
            <ac:inkMk id="99" creationId="{C6C641C8-EDE7-B7E5-07E8-01C10C5E9C64}"/>
          </ac:inkMkLst>
        </pc:inkChg>
        <pc:inkChg chg="add del mod">
          <ac:chgData name="Anh Kiet Ngac" userId="3ab85699901ad864" providerId="LiveId" clId="{C1B52370-8A7A-4028-B4E5-6E09AE2E19D4}" dt="2024-05-29T17:32:31.034" v="693"/>
          <ac:inkMkLst>
            <pc:docMk/>
            <pc:sldMk cId="2742890994" sldId="260"/>
            <ac:inkMk id="100" creationId="{9DB819AA-7DBE-C303-0B7B-5E9D09EF6190}"/>
          </ac:inkMkLst>
        </pc:inkChg>
        <pc:inkChg chg="add del mod">
          <ac:chgData name="Anh Kiet Ngac" userId="3ab85699901ad864" providerId="LiveId" clId="{C1B52370-8A7A-4028-B4E5-6E09AE2E19D4}" dt="2024-05-29T17:32:31.045" v="739"/>
          <ac:inkMkLst>
            <pc:docMk/>
            <pc:sldMk cId="2742890994" sldId="260"/>
            <ac:inkMk id="101" creationId="{E72F7B37-5783-B24D-28C6-6B95A40A1201}"/>
          </ac:inkMkLst>
        </pc:inkChg>
        <pc:inkChg chg="add del mod">
          <ac:chgData name="Anh Kiet Ngac" userId="3ab85699901ad864" providerId="LiveId" clId="{C1B52370-8A7A-4028-B4E5-6E09AE2E19D4}" dt="2024-05-29T17:32:31.043" v="731"/>
          <ac:inkMkLst>
            <pc:docMk/>
            <pc:sldMk cId="2742890994" sldId="260"/>
            <ac:inkMk id="102" creationId="{4440BF86-5F58-1AA2-B0E1-05E1A276F3E7}"/>
          </ac:inkMkLst>
        </pc:inkChg>
        <pc:inkChg chg="add del mod">
          <ac:chgData name="Anh Kiet Ngac" userId="3ab85699901ad864" providerId="LiveId" clId="{C1B52370-8A7A-4028-B4E5-6E09AE2E19D4}" dt="2024-05-29T17:32:31.045" v="741"/>
          <ac:inkMkLst>
            <pc:docMk/>
            <pc:sldMk cId="2742890994" sldId="260"/>
            <ac:inkMk id="104" creationId="{5CC72906-DACE-9A38-E035-F692B706492D}"/>
          </ac:inkMkLst>
        </pc:inkChg>
        <pc:inkChg chg="add del mod">
          <ac:chgData name="Anh Kiet Ngac" userId="3ab85699901ad864" providerId="LiveId" clId="{C1B52370-8A7A-4028-B4E5-6E09AE2E19D4}" dt="2024-05-29T17:32:31.038" v="710"/>
          <ac:inkMkLst>
            <pc:docMk/>
            <pc:sldMk cId="2742890994" sldId="260"/>
            <ac:inkMk id="105" creationId="{804B0F8C-CB3D-9A06-60EA-8EF87696CDE0}"/>
          </ac:inkMkLst>
        </pc:inkChg>
        <pc:inkChg chg="add del mod">
          <ac:chgData name="Anh Kiet Ngac" userId="3ab85699901ad864" providerId="LiveId" clId="{C1B52370-8A7A-4028-B4E5-6E09AE2E19D4}" dt="2024-05-29T17:32:31.037" v="705"/>
          <ac:inkMkLst>
            <pc:docMk/>
            <pc:sldMk cId="2742890994" sldId="260"/>
            <ac:inkMk id="106" creationId="{26A9DCCE-2D22-779B-0D8F-CD21FACFC545}"/>
          </ac:inkMkLst>
        </pc:inkChg>
        <pc:inkChg chg="add del mod">
          <ac:chgData name="Anh Kiet Ngac" userId="3ab85699901ad864" providerId="LiveId" clId="{C1B52370-8A7A-4028-B4E5-6E09AE2E19D4}" dt="2024-05-29T17:32:31.041" v="720"/>
          <ac:inkMkLst>
            <pc:docMk/>
            <pc:sldMk cId="2742890994" sldId="260"/>
            <ac:inkMk id="107" creationId="{A595ECFD-795E-F1F0-DE02-D1596586833F}"/>
          </ac:inkMkLst>
        </pc:inkChg>
        <pc:inkChg chg="add del mod">
          <ac:chgData name="Anh Kiet Ngac" userId="3ab85699901ad864" providerId="LiveId" clId="{C1B52370-8A7A-4028-B4E5-6E09AE2E19D4}" dt="2024-05-29T17:32:31.043" v="729"/>
          <ac:inkMkLst>
            <pc:docMk/>
            <pc:sldMk cId="2742890994" sldId="260"/>
            <ac:inkMk id="108" creationId="{50174DE7-899D-DE87-1698-C644A49F6C0D}"/>
          </ac:inkMkLst>
        </pc:inkChg>
        <pc:inkChg chg="add del mod">
          <ac:chgData name="Anh Kiet Ngac" userId="3ab85699901ad864" providerId="LiveId" clId="{C1B52370-8A7A-4028-B4E5-6E09AE2E19D4}" dt="2024-05-29T17:32:31.043" v="730"/>
          <ac:inkMkLst>
            <pc:docMk/>
            <pc:sldMk cId="2742890994" sldId="260"/>
            <ac:inkMk id="109" creationId="{CB499F5B-A1EA-A70E-2367-2B46194DA016}"/>
          </ac:inkMkLst>
        </pc:inkChg>
        <pc:inkChg chg="add del mod">
          <ac:chgData name="Anh Kiet Ngac" userId="3ab85699901ad864" providerId="LiveId" clId="{C1B52370-8A7A-4028-B4E5-6E09AE2E19D4}" dt="2024-05-29T17:32:31.040" v="715"/>
          <ac:inkMkLst>
            <pc:docMk/>
            <pc:sldMk cId="2742890994" sldId="260"/>
            <ac:inkMk id="110" creationId="{0D7AE65C-1F3F-1DA2-F4B4-9EC881463264}"/>
          </ac:inkMkLst>
        </pc:inkChg>
        <pc:inkChg chg="add del mod">
          <ac:chgData name="Anh Kiet Ngac" userId="3ab85699901ad864" providerId="LiveId" clId="{C1B52370-8A7A-4028-B4E5-6E09AE2E19D4}" dt="2024-05-29T17:32:31.035" v="695"/>
          <ac:inkMkLst>
            <pc:docMk/>
            <pc:sldMk cId="2742890994" sldId="260"/>
            <ac:inkMk id="111" creationId="{FB30C3A9-C1A5-CBE9-CEBE-DA6BDB08474C}"/>
          </ac:inkMkLst>
        </pc:inkChg>
        <pc:inkChg chg="add del mod">
          <ac:chgData name="Anh Kiet Ngac" userId="3ab85699901ad864" providerId="LiveId" clId="{C1B52370-8A7A-4028-B4E5-6E09AE2E19D4}" dt="2024-05-29T17:32:31.034" v="694"/>
          <ac:inkMkLst>
            <pc:docMk/>
            <pc:sldMk cId="2742890994" sldId="260"/>
            <ac:inkMk id="112" creationId="{485DA497-88B3-1F09-0E4C-33441E97F47B}"/>
          </ac:inkMkLst>
        </pc:inkChg>
        <pc:inkChg chg="add del mod">
          <ac:chgData name="Anh Kiet Ngac" userId="3ab85699901ad864" providerId="LiveId" clId="{C1B52370-8A7A-4028-B4E5-6E09AE2E19D4}" dt="2024-05-29T17:32:31.042" v="724"/>
          <ac:inkMkLst>
            <pc:docMk/>
            <pc:sldMk cId="2742890994" sldId="260"/>
            <ac:inkMk id="113" creationId="{0E5B021B-E5DC-024F-5DAF-A9E00B6E4BDA}"/>
          </ac:inkMkLst>
        </pc:inkChg>
        <pc:inkChg chg="add del mod">
          <ac:chgData name="Anh Kiet Ngac" userId="3ab85699901ad864" providerId="LiveId" clId="{C1B52370-8A7A-4028-B4E5-6E09AE2E19D4}" dt="2024-05-29T17:32:31.034" v="692"/>
          <ac:inkMkLst>
            <pc:docMk/>
            <pc:sldMk cId="2742890994" sldId="260"/>
            <ac:inkMk id="114" creationId="{311BD3B1-4D05-7781-4445-06D271E8B763}"/>
          </ac:inkMkLst>
        </pc:inkChg>
        <pc:inkChg chg="add del mod">
          <ac:chgData name="Anh Kiet Ngac" userId="3ab85699901ad864" providerId="LiveId" clId="{C1B52370-8A7A-4028-B4E5-6E09AE2E19D4}" dt="2024-05-29T17:32:31.045" v="740"/>
          <ac:inkMkLst>
            <pc:docMk/>
            <pc:sldMk cId="2742890994" sldId="260"/>
            <ac:inkMk id="117" creationId="{C730CCD5-AAE0-EA96-3739-61357E9E5A05}"/>
          </ac:inkMkLst>
        </pc:inkChg>
        <pc:inkChg chg="add del mod">
          <ac:chgData name="Anh Kiet Ngac" userId="3ab85699901ad864" providerId="LiveId" clId="{C1B52370-8A7A-4028-B4E5-6E09AE2E19D4}" dt="2024-05-29T17:32:31.042" v="727"/>
          <ac:inkMkLst>
            <pc:docMk/>
            <pc:sldMk cId="2742890994" sldId="260"/>
            <ac:inkMk id="118" creationId="{D7E8928E-2B0C-CC06-0580-D46D16D78B49}"/>
          </ac:inkMkLst>
        </pc:inkChg>
        <pc:inkChg chg="add del mod">
          <ac:chgData name="Anh Kiet Ngac" userId="3ab85699901ad864" providerId="LiveId" clId="{C1B52370-8A7A-4028-B4E5-6E09AE2E19D4}" dt="2024-05-29T17:32:31.044" v="738"/>
          <ac:inkMkLst>
            <pc:docMk/>
            <pc:sldMk cId="2742890994" sldId="260"/>
            <ac:inkMk id="119" creationId="{04225719-1800-9DD9-E35E-B9BD9B7DBCCA}"/>
          </ac:inkMkLst>
        </pc:inkChg>
        <pc:inkChg chg="add del mod">
          <ac:chgData name="Anh Kiet Ngac" userId="3ab85699901ad864" providerId="LiveId" clId="{C1B52370-8A7A-4028-B4E5-6E09AE2E19D4}" dt="2024-05-29T17:32:31.042" v="728"/>
          <ac:inkMkLst>
            <pc:docMk/>
            <pc:sldMk cId="2742890994" sldId="260"/>
            <ac:inkMk id="120" creationId="{436570E8-379C-8630-4336-11C3B31599BD}"/>
          </ac:inkMkLst>
        </pc:inkChg>
        <pc:inkChg chg="add del mod">
          <ac:chgData name="Anh Kiet Ngac" userId="3ab85699901ad864" providerId="LiveId" clId="{C1B52370-8A7A-4028-B4E5-6E09AE2E19D4}" dt="2024-05-29T17:32:31.040" v="717"/>
          <ac:inkMkLst>
            <pc:docMk/>
            <pc:sldMk cId="2742890994" sldId="260"/>
            <ac:inkMk id="121" creationId="{EA9B5FDA-9B81-0C55-5022-9A9F629F402D}"/>
          </ac:inkMkLst>
        </pc:inkChg>
        <pc:inkChg chg="add del mod">
          <ac:chgData name="Anh Kiet Ngac" userId="3ab85699901ad864" providerId="LiveId" clId="{C1B52370-8A7A-4028-B4E5-6E09AE2E19D4}" dt="2024-05-29T17:31:35.654" v="636" actId="9405"/>
          <ac:inkMkLst>
            <pc:docMk/>
            <pc:sldMk cId="2742890994" sldId="260"/>
            <ac:inkMk id="122" creationId="{4736E5F8-3CBA-0664-CDD3-F6CB9618500E}"/>
          </ac:inkMkLst>
        </pc:inkChg>
        <pc:inkChg chg="add del mod">
          <ac:chgData name="Anh Kiet Ngac" userId="3ab85699901ad864" providerId="LiveId" clId="{C1B52370-8A7A-4028-B4E5-6E09AE2E19D4}" dt="2024-05-29T17:31:35.203" v="635"/>
          <ac:inkMkLst>
            <pc:docMk/>
            <pc:sldMk cId="2742890994" sldId="260"/>
            <ac:inkMk id="123" creationId="{0C6AF122-40BE-B5AB-E04A-C8A92787742A}"/>
          </ac:inkMkLst>
        </pc:inkChg>
        <pc:inkChg chg="add del mod">
          <ac:chgData name="Anh Kiet Ngac" userId="3ab85699901ad864" providerId="LiveId" clId="{C1B52370-8A7A-4028-B4E5-6E09AE2E19D4}" dt="2024-05-29T17:32:31.039" v="714"/>
          <ac:inkMkLst>
            <pc:docMk/>
            <pc:sldMk cId="2742890994" sldId="260"/>
            <ac:inkMk id="125" creationId="{6A7C2B1C-9900-EF70-4C43-A289EC63D08E}"/>
          </ac:inkMkLst>
        </pc:inkChg>
        <pc:inkChg chg="add del mod">
          <ac:chgData name="Anh Kiet Ngac" userId="3ab85699901ad864" providerId="LiveId" clId="{C1B52370-8A7A-4028-B4E5-6E09AE2E19D4}" dt="2024-05-29T17:32:31.043" v="732"/>
          <ac:inkMkLst>
            <pc:docMk/>
            <pc:sldMk cId="2742890994" sldId="260"/>
            <ac:inkMk id="126" creationId="{AA422286-3F35-80BA-2A0D-9C548FCE262D}"/>
          </ac:inkMkLst>
        </pc:inkChg>
        <pc:inkChg chg="add del mod">
          <ac:chgData name="Anh Kiet Ngac" userId="3ab85699901ad864" providerId="LiveId" clId="{C1B52370-8A7A-4028-B4E5-6E09AE2E19D4}" dt="2024-05-29T17:31:41.752" v="658"/>
          <ac:inkMkLst>
            <pc:docMk/>
            <pc:sldMk cId="2742890994" sldId="260"/>
            <ac:inkMk id="127" creationId="{D251769E-D0D1-34B1-2227-30010588CBCB}"/>
          </ac:inkMkLst>
        </pc:inkChg>
        <pc:inkChg chg="add del mod">
          <ac:chgData name="Anh Kiet Ngac" userId="3ab85699901ad864" providerId="LiveId" clId="{C1B52370-8A7A-4028-B4E5-6E09AE2E19D4}" dt="2024-05-29T17:31:41.515" v="656" actId="9405"/>
          <ac:inkMkLst>
            <pc:docMk/>
            <pc:sldMk cId="2742890994" sldId="260"/>
            <ac:inkMk id="129" creationId="{1A24343C-3B58-DCE0-5FBD-D429BA61F2B3}"/>
          </ac:inkMkLst>
        </pc:inkChg>
        <pc:inkChg chg="add del mod">
          <ac:chgData name="Anh Kiet Ngac" userId="3ab85699901ad864" providerId="LiveId" clId="{C1B52370-8A7A-4028-B4E5-6E09AE2E19D4}" dt="2024-05-29T17:31:41.288" v="655" actId="9405"/>
          <ac:inkMkLst>
            <pc:docMk/>
            <pc:sldMk cId="2742890994" sldId="260"/>
            <ac:inkMk id="130" creationId="{3A6BEDA3-690D-2128-3F80-A2430C827E48}"/>
          </ac:inkMkLst>
        </pc:inkChg>
        <pc:inkChg chg="add del mod">
          <ac:chgData name="Anh Kiet Ngac" userId="3ab85699901ad864" providerId="LiveId" clId="{C1B52370-8A7A-4028-B4E5-6E09AE2E19D4}" dt="2024-05-29T17:31:41.123" v="654" actId="9405"/>
          <ac:inkMkLst>
            <pc:docMk/>
            <pc:sldMk cId="2742890994" sldId="260"/>
            <ac:inkMk id="131" creationId="{5E53ADC1-6037-D538-03B8-337532ED187B}"/>
          </ac:inkMkLst>
        </pc:inkChg>
        <pc:inkChg chg="add del mod">
          <ac:chgData name="Anh Kiet Ngac" userId="3ab85699901ad864" providerId="LiveId" clId="{C1B52370-8A7A-4028-B4E5-6E09AE2E19D4}" dt="2024-05-29T17:31:40.973" v="653" actId="9405"/>
          <ac:inkMkLst>
            <pc:docMk/>
            <pc:sldMk cId="2742890994" sldId="260"/>
            <ac:inkMk id="132" creationId="{41A7A262-2AEA-7D36-E91E-9CC2E899FF34}"/>
          </ac:inkMkLst>
        </pc:inkChg>
        <pc:inkChg chg="add del mod">
          <ac:chgData name="Anh Kiet Ngac" userId="3ab85699901ad864" providerId="LiveId" clId="{C1B52370-8A7A-4028-B4E5-6E09AE2E19D4}" dt="2024-05-29T17:31:40.826" v="652" actId="9405"/>
          <ac:inkMkLst>
            <pc:docMk/>
            <pc:sldMk cId="2742890994" sldId="260"/>
            <ac:inkMk id="133" creationId="{F4352ABE-C47D-418A-2EE7-1DC0ECB23C91}"/>
          </ac:inkMkLst>
        </pc:inkChg>
        <pc:inkChg chg="add del mod">
          <ac:chgData name="Anh Kiet Ngac" userId="3ab85699901ad864" providerId="LiveId" clId="{C1B52370-8A7A-4028-B4E5-6E09AE2E19D4}" dt="2024-05-29T17:31:40.687" v="651"/>
          <ac:inkMkLst>
            <pc:docMk/>
            <pc:sldMk cId="2742890994" sldId="260"/>
            <ac:inkMk id="134" creationId="{069A8D4C-01F3-5786-14F0-E8B090A78DFE}"/>
          </ac:inkMkLst>
        </pc:inkChg>
        <pc:inkChg chg="add del">
          <ac:chgData name="Anh Kiet Ngac" userId="3ab85699901ad864" providerId="LiveId" clId="{C1B52370-8A7A-4028-B4E5-6E09AE2E19D4}" dt="2024-05-29T17:31:40.528" v="648" actId="9405"/>
          <ac:inkMkLst>
            <pc:docMk/>
            <pc:sldMk cId="2742890994" sldId="260"/>
            <ac:inkMk id="135" creationId="{AF4BB325-83A9-172D-645E-8F68C30B780C}"/>
          </ac:inkMkLst>
        </pc:inkChg>
        <pc:inkChg chg="add del mod">
          <ac:chgData name="Anh Kiet Ngac" userId="3ab85699901ad864" providerId="LiveId" clId="{C1B52370-8A7A-4028-B4E5-6E09AE2E19D4}" dt="2024-05-29T17:32:31.043" v="733"/>
          <ac:inkMkLst>
            <pc:docMk/>
            <pc:sldMk cId="2742890994" sldId="260"/>
            <ac:inkMk id="137" creationId="{1B6F8FEB-68D9-18F1-6060-747E8A73D67B}"/>
          </ac:inkMkLst>
        </pc:inkChg>
        <pc:inkChg chg="add del mod">
          <ac:chgData name="Anh Kiet Ngac" userId="3ab85699901ad864" providerId="LiveId" clId="{C1B52370-8A7A-4028-B4E5-6E09AE2E19D4}" dt="2024-05-29T17:32:31.039" v="711"/>
          <ac:inkMkLst>
            <pc:docMk/>
            <pc:sldMk cId="2742890994" sldId="260"/>
            <ac:inkMk id="138" creationId="{4DA5F262-0A56-8B68-D685-FF296305782F}"/>
          </ac:inkMkLst>
        </pc:inkChg>
        <pc:inkChg chg="add del mod">
          <ac:chgData name="Anh Kiet Ngac" userId="3ab85699901ad864" providerId="LiveId" clId="{C1B52370-8A7A-4028-B4E5-6E09AE2E19D4}" dt="2024-05-29T17:32:31.036" v="700"/>
          <ac:inkMkLst>
            <pc:docMk/>
            <pc:sldMk cId="2742890994" sldId="260"/>
            <ac:inkMk id="139" creationId="{665134A4-177D-6D22-71D3-2B90ABB8D654}"/>
          </ac:inkMkLst>
        </pc:inkChg>
        <pc:inkChg chg="add del mod">
          <ac:chgData name="Anh Kiet Ngac" userId="3ab85699901ad864" providerId="LiveId" clId="{C1B52370-8A7A-4028-B4E5-6E09AE2E19D4}" dt="2024-05-29T17:32:31.039" v="712"/>
          <ac:inkMkLst>
            <pc:docMk/>
            <pc:sldMk cId="2742890994" sldId="260"/>
            <ac:inkMk id="140" creationId="{375F85F2-939F-05B2-679C-8D638071F899}"/>
          </ac:inkMkLst>
        </pc:inkChg>
        <pc:inkChg chg="add del mod">
          <ac:chgData name="Anh Kiet Ngac" userId="3ab85699901ad864" providerId="LiveId" clId="{C1B52370-8A7A-4028-B4E5-6E09AE2E19D4}" dt="2024-05-29T17:32:31.040" v="716"/>
          <ac:inkMkLst>
            <pc:docMk/>
            <pc:sldMk cId="2742890994" sldId="260"/>
            <ac:inkMk id="141" creationId="{49907A40-381E-EE70-D74A-0AC20E98CA18}"/>
          </ac:inkMkLst>
        </pc:inkChg>
        <pc:inkChg chg="add del mod">
          <ac:chgData name="Anh Kiet Ngac" userId="3ab85699901ad864" providerId="LiveId" clId="{C1B52370-8A7A-4028-B4E5-6E09AE2E19D4}" dt="2024-05-29T17:32:31.036" v="701"/>
          <ac:inkMkLst>
            <pc:docMk/>
            <pc:sldMk cId="2742890994" sldId="260"/>
            <ac:inkMk id="142" creationId="{8E7834F3-9E8C-1213-3E3D-0FD2E824B311}"/>
          </ac:inkMkLst>
        </pc:inkChg>
        <pc:inkChg chg="add del mod">
          <ac:chgData name="Anh Kiet Ngac" userId="3ab85699901ad864" providerId="LiveId" clId="{C1B52370-8A7A-4028-B4E5-6E09AE2E19D4}" dt="2024-05-29T17:32:31.037" v="703"/>
          <ac:inkMkLst>
            <pc:docMk/>
            <pc:sldMk cId="2742890994" sldId="260"/>
            <ac:inkMk id="143" creationId="{890740E7-992F-3D93-C6E4-85087843EC04}"/>
          </ac:inkMkLst>
        </pc:inkChg>
        <pc:inkChg chg="add del mod">
          <ac:chgData name="Anh Kiet Ngac" userId="3ab85699901ad864" providerId="LiveId" clId="{C1B52370-8A7A-4028-B4E5-6E09AE2E19D4}" dt="2024-05-29T17:32:31.041" v="721"/>
          <ac:inkMkLst>
            <pc:docMk/>
            <pc:sldMk cId="2742890994" sldId="260"/>
            <ac:inkMk id="144" creationId="{3B92BB26-9387-883D-B8B7-0CB39EEBC420}"/>
          </ac:inkMkLst>
        </pc:inkChg>
        <pc:inkChg chg="add del">
          <ac:chgData name="Anh Kiet Ngac" userId="3ab85699901ad864" providerId="LiveId" clId="{C1B52370-8A7A-4028-B4E5-6E09AE2E19D4}" dt="2024-05-29T17:32:31.044" v="736"/>
          <ac:inkMkLst>
            <pc:docMk/>
            <pc:sldMk cId="2742890994" sldId="260"/>
            <ac:inkMk id="145" creationId="{9E274DD8-CDD0-C6E6-5A10-9A1D69569441}"/>
          </ac:inkMkLst>
        </pc:inkChg>
        <pc:inkChg chg="add del">
          <ac:chgData name="Anh Kiet Ngac" userId="3ab85699901ad864" providerId="LiveId" clId="{C1B52370-8A7A-4028-B4E5-6E09AE2E19D4}" dt="2024-05-29T17:32:31.035" v="698"/>
          <ac:inkMkLst>
            <pc:docMk/>
            <pc:sldMk cId="2742890994" sldId="260"/>
            <ac:inkMk id="147" creationId="{832AFE3F-C75D-612D-A538-05B2709117DB}"/>
          </ac:inkMkLst>
        </pc:inkChg>
        <pc:inkChg chg="add del mod">
          <ac:chgData name="Anh Kiet Ngac" userId="3ab85699901ad864" providerId="LiveId" clId="{C1B52370-8A7A-4028-B4E5-6E09AE2E19D4}" dt="2024-05-29T17:32:31.038" v="708"/>
          <ac:inkMkLst>
            <pc:docMk/>
            <pc:sldMk cId="2742890994" sldId="260"/>
            <ac:inkMk id="148" creationId="{2EB74E1E-D6B5-92D3-8E68-22D13024DDC9}"/>
          </ac:inkMkLst>
        </pc:inkChg>
        <pc:inkChg chg="add del mod">
          <ac:chgData name="Anh Kiet Ngac" userId="3ab85699901ad864" providerId="LiveId" clId="{C1B52370-8A7A-4028-B4E5-6E09AE2E19D4}" dt="2024-05-29T17:32:31.038" v="707"/>
          <ac:inkMkLst>
            <pc:docMk/>
            <pc:sldMk cId="2742890994" sldId="260"/>
            <ac:inkMk id="149" creationId="{DC46014B-D05B-9D84-7800-9A3BCFF3EDF9}"/>
          </ac:inkMkLst>
        </pc:inkChg>
        <pc:inkChg chg="add del mod">
          <ac:chgData name="Anh Kiet Ngac" userId="3ab85699901ad864" providerId="LiveId" clId="{C1B52370-8A7A-4028-B4E5-6E09AE2E19D4}" dt="2024-05-29T17:32:31.035" v="696"/>
          <ac:inkMkLst>
            <pc:docMk/>
            <pc:sldMk cId="2742890994" sldId="260"/>
            <ac:inkMk id="150" creationId="{EF33866B-3450-BA29-EECD-B93F8D956E1E}"/>
          </ac:inkMkLst>
        </pc:inkChg>
        <pc:inkChg chg="add del mod">
          <ac:chgData name="Anh Kiet Ngac" userId="3ab85699901ad864" providerId="LiveId" clId="{C1B52370-8A7A-4028-B4E5-6E09AE2E19D4}" dt="2024-05-29T17:32:31.035" v="697"/>
          <ac:inkMkLst>
            <pc:docMk/>
            <pc:sldMk cId="2742890994" sldId="260"/>
            <ac:inkMk id="151" creationId="{3B225D45-50CC-42CC-D1A7-2C270DECE6E8}"/>
          </ac:inkMkLst>
        </pc:inkChg>
        <pc:inkChg chg="add del mod">
          <ac:chgData name="Anh Kiet Ngac" userId="3ab85699901ad864" providerId="LiveId" clId="{C1B52370-8A7A-4028-B4E5-6E09AE2E19D4}" dt="2024-05-29T17:32:31.042" v="726"/>
          <ac:inkMkLst>
            <pc:docMk/>
            <pc:sldMk cId="2742890994" sldId="260"/>
            <ac:inkMk id="152" creationId="{54E35F3F-4817-6015-C33B-C9A994C6B15E}"/>
          </ac:inkMkLst>
        </pc:inkChg>
        <pc:inkChg chg="add del mod">
          <ac:chgData name="Anh Kiet Ngac" userId="3ab85699901ad864" providerId="LiveId" clId="{C1B52370-8A7A-4028-B4E5-6E09AE2E19D4}" dt="2024-05-29T17:32:31.041" v="722"/>
          <ac:inkMkLst>
            <pc:docMk/>
            <pc:sldMk cId="2742890994" sldId="260"/>
            <ac:inkMk id="154" creationId="{8C8D8249-FB22-6E0A-FB53-3AF3560C1FED}"/>
          </ac:inkMkLst>
        </pc:inkChg>
        <pc:inkChg chg="add del mod">
          <ac:chgData name="Anh Kiet Ngac" userId="3ab85699901ad864" providerId="LiveId" clId="{C1B52370-8A7A-4028-B4E5-6E09AE2E19D4}" dt="2024-05-29T17:32:31.045" v="742"/>
          <ac:inkMkLst>
            <pc:docMk/>
            <pc:sldMk cId="2742890994" sldId="260"/>
            <ac:inkMk id="155" creationId="{8254BE9C-1EB3-BA84-D651-C426C2FDD5E2}"/>
          </ac:inkMkLst>
        </pc:inkChg>
        <pc:inkChg chg="add del">
          <ac:chgData name="Anh Kiet Ngac" userId="3ab85699901ad864" providerId="LiveId" clId="{C1B52370-8A7A-4028-B4E5-6E09AE2E19D4}" dt="2024-05-29T17:32:31.040" v="719"/>
          <ac:inkMkLst>
            <pc:docMk/>
            <pc:sldMk cId="2742890994" sldId="260"/>
            <ac:inkMk id="157" creationId="{88C826D6-AAF1-1D30-03F8-721DF91C628B}"/>
          </ac:inkMkLst>
        </pc:inkChg>
        <pc:inkChg chg="add del mod">
          <ac:chgData name="Anh Kiet Ngac" userId="3ab85699901ad864" providerId="LiveId" clId="{C1B52370-8A7A-4028-B4E5-6E09AE2E19D4}" dt="2024-05-29T17:32:31.040" v="718"/>
          <ac:inkMkLst>
            <pc:docMk/>
            <pc:sldMk cId="2742890994" sldId="260"/>
            <ac:inkMk id="158" creationId="{1560E05E-4D48-228C-507C-948BEED53E35}"/>
          </ac:inkMkLst>
        </pc:inkChg>
        <pc:inkChg chg="add del mod">
          <ac:chgData name="Anh Kiet Ngac" userId="3ab85699901ad864" providerId="LiveId" clId="{C1B52370-8A7A-4028-B4E5-6E09AE2E19D4}" dt="2024-05-29T17:32:31.044" v="734"/>
          <ac:inkMkLst>
            <pc:docMk/>
            <pc:sldMk cId="2742890994" sldId="260"/>
            <ac:inkMk id="159" creationId="{DC16E422-B994-98CA-0AF0-FF23C7094E02}"/>
          </ac:inkMkLst>
        </pc:inkChg>
        <pc:inkChg chg="add del mod">
          <ac:chgData name="Anh Kiet Ngac" userId="3ab85699901ad864" providerId="LiveId" clId="{C1B52370-8A7A-4028-B4E5-6E09AE2E19D4}" dt="2024-05-29T17:32:31.044" v="735"/>
          <ac:inkMkLst>
            <pc:docMk/>
            <pc:sldMk cId="2742890994" sldId="260"/>
            <ac:inkMk id="160" creationId="{4A048A64-6DFC-4A1B-B981-88FEECC636ED}"/>
          </ac:inkMkLst>
        </pc:inkChg>
        <pc:inkChg chg="add del mod">
          <ac:chgData name="Anh Kiet Ngac" userId="3ab85699901ad864" providerId="LiveId" clId="{C1B52370-8A7A-4028-B4E5-6E09AE2E19D4}" dt="2024-05-29T17:32:31.035" v="699"/>
          <ac:inkMkLst>
            <pc:docMk/>
            <pc:sldMk cId="2742890994" sldId="260"/>
            <ac:inkMk id="161" creationId="{8DBAF0EE-0BAA-1DAF-57F5-AFEF5C10B41F}"/>
          </ac:inkMkLst>
        </pc:inkChg>
        <pc:inkChg chg="add del mod">
          <ac:chgData name="Anh Kiet Ngac" userId="3ab85699901ad864" providerId="LiveId" clId="{C1B52370-8A7A-4028-B4E5-6E09AE2E19D4}" dt="2024-05-29T17:32:31.037" v="706"/>
          <ac:inkMkLst>
            <pc:docMk/>
            <pc:sldMk cId="2742890994" sldId="260"/>
            <ac:inkMk id="162" creationId="{A0A3DE10-4988-A918-E685-A582D1489852}"/>
          </ac:inkMkLst>
        </pc:inkChg>
        <pc:inkChg chg="add del mod">
          <ac:chgData name="Anh Kiet Ngac" userId="3ab85699901ad864" providerId="LiveId" clId="{C1B52370-8A7A-4028-B4E5-6E09AE2E19D4}" dt="2024-05-29T17:32:31.044" v="737"/>
          <ac:inkMkLst>
            <pc:docMk/>
            <pc:sldMk cId="2742890994" sldId="260"/>
            <ac:inkMk id="163" creationId="{54694A42-2656-661D-2011-B415E7D47E64}"/>
          </ac:inkMkLst>
        </pc:inkChg>
        <pc:inkChg chg="add del mod">
          <ac:chgData name="Anh Kiet Ngac" userId="3ab85699901ad864" providerId="LiveId" clId="{C1B52370-8A7A-4028-B4E5-6E09AE2E19D4}" dt="2024-05-29T17:32:31.039" v="713"/>
          <ac:inkMkLst>
            <pc:docMk/>
            <pc:sldMk cId="2742890994" sldId="260"/>
            <ac:inkMk id="164" creationId="{15B15E00-E554-A581-80C4-AF4FBB456166}"/>
          </ac:inkMkLst>
        </pc:inkChg>
        <pc:inkChg chg="add del mod">
          <ac:chgData name="Anh Kiet Ngac" userId="3ab85699901ad864" providerId="LiveId" clId="{C1B52370-8A7A-4028-B4E5-6E09AE2E19D4}" dt="2024-05-29T17:32:31.036" v="702"/>
          <ac:inkMkLst>
            <pc:docMk/>
            <pc:sldMk cId="2742890994" sldId="260"/>
            <ac:inkMk id="165" creationId="{99C4B8F8-9CF5-4463-6B21-4B5B2EABA64E}"/>
          </ac:inkMkLst>
        </pc:inkChg>
        <pc:inkChg chg="add del mod">
          <ac:chgData name="Anh Kiet Ngac" userId="3ab85699901ad864" providerId="LiveId" clId="{C1B52370-8A7A-4028-B4E5-6E09AE2E19D4}" dt="2024-05-29T17:32:31.041" v="723"/>
          <ac:inkMkLst>
            <pc:docMk/>
            <pc:sldMk cId="2742890994" sldId="260"/>
            <ac:inkMk id="166" creationId="{3C33303C-8D0A-015D-A391-0B384397F176}"/>
          </ac:inkMkLst>
        </pc:inkChg>
        <pc:inkChg chg="add del mod">
          <ac:chgData name="Anh Kiet Ngac" userId="3ab85699901ad864" providerId="LiveId" clId="{C1B52370-8A7A-4028-B4E5-6E09AE2E19D4}" dt="2024-05-29T17:32:31.037" v="704"/>
          <ac:inkMkLst>
            <pc:docMk/>
            <pc:sldMk cId="2742890994" sldId="260"/>
            <ac:inkMk id="167" creationId="{54E7B2A4-3032-FA84-2824-2C86C447426D}"/>
          </ac:inkMkLst>
        </pc:inkChg>
        <pc:inkChg chg="add del mod">
          <ac:chgData name="Anh Kiet Ngac" userId="3ab85699901ad864" providerId="LiveId" clId="{C1B52370-8A7A-4028-B4E5-6E09AE2E19D4}" dt="2024-05-29T17:32:31.042" v="725"/>
          <ac:inkMkLst>
            <pc:docMk/>
            <pc:sldMk cId="2742890994" sldId="260"/>
            <ac:inkMk id="168" creationId="{161427CF-C5C8-017F-C85C-9E2580E4E93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2" creationId="{457B1544-ABD5-8A46-8D5C-3F1F7B956E1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3" creationId="{D5795224-3FDA-A3B8-848B-65D1842ABE5D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4" creationId="{2C956533-4F89-119D-D74F-AD58845DC1FA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5" creationId="{C8D11B79-C3AD-7AC7-A17A-BFE3BD8789D1}"/>
          </ac:inkMkLst>
        </pc:inkChg>
        <pc:inkChg chg="add del mod">
          <ac:chgData name="Anh Kiet Ngac" userId="3ab85699901ad864" providerId="LiveId" clId="{C1B52370-8A7A-4028-B4E5-6E09AE2E19D4}" dt="2024-05-29T18:04:01.182" v="1166"/>
          <ac:inkMkLst>
            <pc:docMk/>
            <pc:sldMk cId="2742890994" sldId="260"/>
            <ac:inkMk id="176" creationId="{728BD9A1-2AA2-691E-540C-5E17E09C23BE}"/>
          </ac:inkMkLst>
        </pc:inkChg>
        <pc:inkChg chg="add del mod">
          <ac:chgData name="Anh Kiet Ngac" userId="3ab85699901ad864" providerId="LiveId" clId="{C1B52370-8A7A-4028-B4E5-6E09AE2E19D4}" dt="2024-05-29T18:04:01.183" v="1171"/>
          <ac:inkMkLst>
            <pc:docMk/>
            <pc:sldMk cId="2742890994" sldId="260"/>
            <ac:inkMk id="177" creationId="{D5BBDCDF-12E8-1AA9-7444-2CB55BE6522E}"/>
          </ac:inkMkLst>
        </pc:inkChg>
        <pc:inkChg chg="add del mod">
          <ac:chgData name="Anh Kiet Ngac" userId="3ab85699901ad864" providerId="LiveId" clId="{C1B52370-8A7A-4028-B4E5-6E09AE2E19D4}" dt="2024-05-29T18:04:01.182" v="1168"/>
          <ac:inkMkLst>
            <pc:docMk/>
            <pc:sldMk cId="2742890994" sldId="260"/>
            <ac:inkMk id="178" creationId="{80FE3470-1C1B-84A2-3628-E9FFF7055D01}"/>
          </ac:inkMkLst>
        </pc:inkChg>
        <pc:inkChg chg="add del mod">
          <ac:chgData name="Anh Kiet Ngac" userId="3ab85699901ad864" providerId="LiveId" clId="{C1B52370-8A7A-4028-B4E5-6E09AE2E19D4}" dt="2024-05-29T18:04:01.182" v="1167"/>
          <ac:inkMkLst>
            <pc:docMk/>
            <pc:sldMk cId="2742890994" sldId="260"/>
            <ac:inkMk id="179" creationId="{B58CC315-FAAB-25CB-B98B-B53FA487D862}"/>
          </ac:inkMkLst>
        </pc:inkChg>
        <pc:inkChg chg="add del mod">
          <ac:chgData name="Anh Kiet Ngac" userId="3ab85699901ad864" providerId="LiveId" clId="{C1B52370-8A7A-4028-B4E5-6E09AE2E19D4}" dt="2024-05-29T18:04:01.183" v="1170"/>
          <ac:inkMkLst>
            <pc:docMk/>
            <pc:sldMk cId="2742890994" sldId="260"/>
            <ac:inkMk id="180" creationId="{487DB805-9282-238A-F50E-9A78FD7458A6}"/>
          </ac:inkMkLst>
        </pc:inkChg>
        <pc:inkChg chg="add del mod">
          <ac:chgData name="Anh Kiet Ngac" userId="3ab85699901ad864" providerId="LiveId" clId="{C1B52370-8A7A-4028-B4E5-6E09AE2E19D4}" dt="2024-05-29T18:04:01.182" v="1169"/>
          <ac:inkMkLst>
            <pc:docMk/>
            <pc:sldMk cId="2742890994" sldId="260"/>
            <ac:inkMk id="181" creationId="{4FA598AE-4F3E-9545-39E0-B103A7EC22A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2" creationId="{593BAF1A-E0E8-ED56-22EE-53F3DE92029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3" creationId="{CA7C681F-EDF6-E07C-794E-36908333A79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4" creationId="{C5E6B7D3-6BED-43A6-9636-5C3769CCE4B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5" creationId="{CD19BB13-2490-80E5-E582-D63A3047832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6" creationId="{BACB9E6A-A684-FE78-B819-358BCE67EEB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7" creationId="{62A878E9-E24C-17EE-6F2A-E9F95E78E503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1" creationId="{4F78FC0D-99CB-D071-1F07-D0572094673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2" creationId="{14B64318-52D3-0B20-B177-3191D3CF9D1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3" creationId="{3814A162-0666-F6D8-9B9D-4DD9706C01F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4" creationId="{28928315-6B34-31DD-20FB-6E6CD65E64D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5" creationId="{A9FD7F30-5652-E962-7EA1-82D89F19E65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6" creationId="{B4E8E17A-4558-3C1A-D340-4F6E8E272B6F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7" creationId="{BDAF03BD-6C03-BDBA-5A28-9483F06D0C1B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9" creationId="{AEB423F3-C27D-6591-2552-13923EF3AA80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0" creationId="{5ABB9D02-FFBC-A43D-C7E5-6D53DF9BB955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1" creationId="{3351889C-8A17-DE5B-F773-D23DFCC3CDE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2" creationId="{AFC326D8-814A-B1D5-5F2A-C41EBD023A23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3" creationId="{DA103B9B-CDEB-EC20-74AC-29B1A1961B1C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4" creationId="{340F47E7-F05D-9CE0-6588-6B39EF342AF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5" creationId="{C38E5691-0AFC-5F40-CAD7-CCFD7298408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6" creationId="{33801EE8-A80F-D786-43BD-E22CC900FF76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8" creationId="{ADF58D19-B1DA-5C40-CEA9-BF0FC58FD73C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9" creationId="{7EC9C812-DD54-7925-9E92-F52437F6AF3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0" creationId="{29E88DE0-D28E-311D-64FE-3C751015F52F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1" creationId="{F33CDE63-124F-223B-6284-6392DE2D5D2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2" creationId="{6D57817A-61FC-403C-1D89-01771761DE67}"/>
          </ac:inkMkLst>
        </pc:inkChg>
        <pc:inkChg chg="add de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3" creationId="{B53D67AB-5BDE-46F0-4D5D-CA6F1A7EF2E0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4" creationId="{2FF4152A-2D0B-E31E-AC64-174BD288EA8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5" creationId="{E6698CE9-5A60-E747-5D5F-E2161B98056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6" creationId="{2D42BD6C-7D78-36E0-B866-571BB284D1D6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7" creationId="{5079BF0E-AF48-B83C-986A-DBE9DB9CF58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8" creationId="{03CA0D11-1093-CDFC-3E06-1A2C0C705235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9" creationId="{2C03BFE9-8676-05C7-DADB-839044974D65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0" creationId="{9B47FAEA-2A44-A609-AFCC-EAE0C02B27CD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1" creationId="{F7F20C47-BC30-994E-03B0-C5CFD5980E0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2" creationId="{746CBDA7-945C-B336-3833-4F7135ECB17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3" creationId="{07B27E30-2CEC-000A-8E20-07F766CDDA8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4" creationId="{FC52BFE6-A3C0-68D9-F4CF-284285EA72C6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5" creationId="{59483A9E-1E6D-4F96-8B4E-58D381D191B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26" creationId="{95E55DC1-F4D5-343A-00D2-4E381232002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2" creationId="{A0194CC5-071B-D53D-E8B5-DE25F8D1D1A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3" creationId="{2013196E-A299-8254-1B9F-8362BF1A171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5" creationId="{5F825FEE-60D3-AFAE-C8B1-F5EC955CC59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6" creationId="{CCA0B4D1-13FC-29C9-D11F-AE1EC7AEEF1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7" creationId="{6B8D96CE-B225-0B31-45A8-64EDC031A456}"/>
          </ac:inkMkLst>
        </pc:inkChg>
        <pc:inkChg chg="add del mod">
          <ac:chgData name="Anh Kiet Ngac" userId="3ab85699901ad864" providerId="LiveId" clId="{C1B52370-8A7A-4028-B4E5-6E09AE2E19D4}" dt="2024-05-29T17:33:15.875" v="810" actId="9405"/>
          <ac:inkMkLst>
            <pc:docMk/>
            <pc:sldMk cId="2742890994" sldId="260"/>
            <ac:inkMk id="238" creationId="{B4C8434A-ABFF-4152-5872-A460F7E8C968}"/>
          </ac:inkMkLst>
        </pc:inkChg>
        <pc:inkChg chg="add del mod">
          <ac:chgData name="Anh Kiet Ngac" userId="3ab85699901ad864" providerId="LiveId" clId="{C1B52370-8A7A-4028-B4E5-6E09AE2E19D4}" dt="2024-05-29T17:33:15.274" v="809" actId="9405"/>
          <ac:inkMkLst>
            <pc:docMk/>
            <pc:sldMk cId="2742890994" sldId="260"/>
            <ac:inkMk id="239" creationId="{EB661E34-AFA3-91FD-FEAF-9EB618DB1C8B}"/>
          </ac:inkMkLst>
        </pc:inkChg>
        <pc:inkChg chg="add del mod">
          <ac:chgData name="Anh Kiet Ngac" userId="3ab85699901ad864" providerId="LiveId" clId="{C1B52370-8A7A-4028-B4E5-6E09AE2E19D4}" dt="2024-05-29T17:33:15.057" v="808"/>
          <ac:inkMkLst>
            <pc:docMk/>
            <pc:sldMk cId="2742890994" sldId="260"/>
            <ac:inkMk id="240" creationId="{78C26A68-C67E-C32D-E26A-7EDD729A75F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2" creationId="{8014C366-CA01-D910-2B82-388A6BB64FE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3" creationId="{AA1E05AF-EC02-BDD7-C526-D8C166C341BE}"/>
          </ac:inkMkLst>
        </pc:inkChg>
        <pc:inkChg chg="add del mod">
          <ac:chgData name="Anh Kiet Ngac" userId="3ab85699901ad864" providerId="LiveId" clId="{C1B52370-8A7A-4028-B4E5-6E09AE2E19D4}" dt="2024-05-29T17:33:23.829" v="818" actId="9405"/>
          <ac:inkMkLst>
            <pc:docMk/>
            <pc:sldMk cId="2742890994" sldId="260"/>
            <ac:inkMk id="244" creationId="{831795EB-98CE-93E7-B61E-3D0D08090021}"/>
          </ac:inkMkLst>
        </pc:inkChg>
        <pc:inkChg chg="add del mod">
          <ac:chgData name="Anh Kiet Ngac" userId="3ab85699901ad864" providerId="LiveId" clId="{C1B52370-8A7A-4028-B4E5-6E09AE2E19D4}" dt="2024-05-29T17:33:23.559" v="817"/>
          <ac:inkMkLst>
            <pc:docMk/>
            <pc:sldMk cId="2742890994" sldId="260"/>
            <ac:inkMk id="245" creationId="{888219CE-96C7-36B6-CD4E-C5DB8A20213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7" creationId="{7B3FCA32-8455-B50A-F4BB-C0214D8D4F3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8" creationId="{FE6CCE30-B3D5-ABB4-CE14-090CFA99DDF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9" creationId="{7BA83891-A6C9-7396-A018-66225E85CFD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0" creationId="{843BE291-12ED-E1E4-C5F0-536EE371DCD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1" creationId="{CB40490B-8021-92F3-F9DE-B6A88528900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2" creationId="{5E95214D-17B8-E28D-ADEE-8B632B2604E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3" creationId="{A6CD7795-9157-B0AA-FE91-05DEE80427F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4" creationId="{31755687-537A-B603-AFDA-066EB1745A4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6" creationId="{1879A841-80BF-15D5-A247-8E58D858EB5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7" creationId="{CA3B4D22-CCA2-75A2-D902-C452DD488EB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8" creationId="{F2CEB604-3382-5A5D-C98A-A3CB30AF604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9" creationId="{BB40B3AB-95F8-8680-48BD-B48851F0D43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0" creationId="{82379431-D860-9FF0-E5B1-2F91511EF82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1" creationId="{2983D5C9-F9C1-970F-3890-B46DDB93557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2" creationId="{626C30E7-578E-D438-BF57-A024F1D9921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3" creationId="{0BA339DC-3322-07A4-AD4E-829994390E3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4" creationId="{3764D660-D805-997E-E514-546E360C9A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5" creationId="{CCEFAAA1-E861-2906-6DA2-466A62FC30F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6" creationId="{8155280F-676F-36D7-AAD5-6B9374EFEB0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7" creationId="{51FDBB30-FB8E-5397-4B70-A5A19DA7CF1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9" creationId="{4ED13E40-740F-8646-DCF0-12C76FEC52E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0" creationId="{63882CA6-98CA-89DF-1900-793CBB43493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1" creationId="{B733DD78-2861-83E0-2FBD-0999FC31B1B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2" creationId="{7DC12771-0892-3806-6A14-703E9B32725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3" creationId="{CA14AA89-F9ED-E6F8-D326-2DBB023A131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4" creationId="{CBDDF6CA-C217-43CA-41ED-29A43D35C45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5" creationId="{94B9B58B-5039-B9FC-5548-7BDEAC15C4D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6" creationId="{77BC46C7-D2C9-438A-0ABE-88EA85E5CA4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7" creationId="{C01879BD-613F-7BE5-3346-FF808A8F0C9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8" creationId="{DD4C7F1E-DB9C-0023-F009-D67CBEF3BFC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9" creationId="{5B8CA3C5-88C1-CBAE-595E-7FB55EB0B19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0" creationId="{FDEE40C0-EC14-6D4E-E1C5-D6CC0AB9EB0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1" creationId="{439A5004-9C60-7587-5B2A-67292F2FDE0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4" creationId="{1AA0FE6A-F1C2-0D7C-D8FD-A63CFD3755B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5" creationId="{3BF183C4-1772-AB7F-57E7-C7FC3B03723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6" creationId="{20D54C66-4EE0-D9E4-AEF4-A89BEED7AD4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7" creationId="{B2313851-4CDA-83B2-8DE3-9BDC79322138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8" creationId="{DDEC2ABF-591B-8D6B-414A-CE32774FBB9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9" creationId="{ACDC37A1-E83E-9F17-12A0-274D675E2314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0" creationId="{12890B11-9C00-9F51-9EBF-223FEC9C853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1" creationId="{A753AE24-4F23-EC70-B33A-9F6CB43C1BB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2" creationId="{28376648-8259-5176-4070-2F80710FEE2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3" creationId="{C32024F0-18D4-90D6-44FC-42405E5C965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4" creationId="{890390A9-8EE9-A78C-8849-97EAE8AE45A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5" creationId="{AADEE94E-AF37-93A6-950A-6430EA60B09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6" creationId="{87C942E9-1EAE-D5B5-2CE0-FA157CA5E59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7" creationId="{712325CE-26CB-8FA4-D0A8-58B950375014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8" creationId="{58C1633F-CA23-8258-6CA9-5F2F08E9F3A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9" creationId="{83F79FAC-ECFB-9EBE-D7BA-29D8C409A5C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04" creationId="{35238CA2-28B6-4876-8DF2-ABA837A8413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05" creationId="{98FB9E9F-28DC-DBFC-69E3-B94B1303BA8F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7" creationId="{590923D3-AA93-5EA0-E962-14BA6DA3A7F5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8" creationId="{548A7F46-F4CE-F8C8-A909-1391EE5CE9E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9" creationId="{5B42A960-725C-8D51-207C-F079DF33353C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0" creationId="{ED176797-C6C1-4214-5F17-6D5B45A15363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1" creationId="{0D1182FD-40C1-A059-70F7-B7CBA4B33D9E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2" creationId="{322D4018-3682-56F0-7F5A-B585BEB5A0C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3" creationId="{A968B3C2-4B02-E3F8-6560-195239D7CDD8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4" creationId="{A6AAFA2E-9F87-3DCE-2816-8CF595E954B9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5" creationId="{04C5631A-14DE-3CD8-5A22-48A00CB7B85C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8" creationId="{3BB86B07-32FE-7EF7-9B51-4BC7039AF9D4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9" creationId="{D8AB701A-D2B3-7A10-D481-37D491B5BCEF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0" creationId="{E347CDD4-F2F5-F256-C4FC-FCFCFC286C7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1" creationId="{F25989C5-BBCD-AB3F-1DB4-C8E727DD9C62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2" creationId="{FFC002F5-DA92-5FBB-CE8B-3CF4BA60DC6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3" creationId="{3A492131-8221-25AC-DAC1-A6A33FE5E68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4" creationId="{5898175D-BA96-B73E-3153-573973B6D2D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5" creationId="{956B274D-617C-5E63-75A1-70D1A873A07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6" creationId="{6A27331E-EF7E-E036-6F9F-6FB2DE94C22D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7" creationId="{37863D6F-2C9F-A81E-A053-5245D32F0F8D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8" creationId="{A30E183E-DE5C-3907-543D-C96564651136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9" creationId="{FFA59296-8BA8-677A-E68B-69CDB1DD9F79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0" creationId="{43F675DD-5EA3-BD24-C26E-31E314DCFF32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1" creationId="{0F013A09-B3CA-C507-8D7A-45138238ED1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2" creationId="{CD243ECC-EC3D-02F1-199F-318B951F8714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3" creationId="{543E1BCF-67AC-5C14-3DE4-07AFB234B4C0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4" creationId="{A1591550-6D58-296F-9EF1-79826B93B2E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5" creationId="{C960224A-86D5-51F4-1115-7E71A559B240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9" creationId="{399688B3-CAF6-3BED-9F93-0E2A6937890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0" creationId="{33540426-2B3A-B4E3-BEBA-CDD5AB76B30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1" creationId="{6DCECF1C-7093-B329-07E9-7DB6D0FD6421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2" creationId="{539063F9-9695-0FEA-E598-87AC00E4702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4" creationId="{224A9327-8571-B43B-60DA-3CBCA04977E2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5" creationId="{2689A9A1-F5C7-F4B5-B736-D4304FC8D2E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6" creationId="{77CE9A4D-508D-97B1-BEC1-F3E75E1D12EC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7" creationId="{BA19CC6B-3A5F-00F4-955A-A96291AEC4C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8" creationId="{665F4CDF-ACCB-9E9D-04A9-C0F517B51C3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9" creationId="{5D62255A-4005-75D7-0593-CA576C744E9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0" creationId="{CDFA8D1F-D06C-8D64-4E50-DF305E8EB13B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1" creationId="{32A9533F-3A16-C29C-C0E0-4740F148DDB8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2" creationId="{0B436310-8E15-E708-5690-8CF614F2BAC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3" creationId="{079C54A5-CECD-1A1A-DB24-C514F6A80328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4" creationId="{25D365A9-6356-7873-6A68-909C28B8C9D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5" creationId="{D4584E0D-F6ED-9722-25A0-A134F8C5DD6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6" creationId="{89F306BD-73E7-7434-9142-4A20684345CC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9" creationId="{76FB3354-7610-1DC3-C36F-48AB3B5E2B59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0" creationId="{4E44FE32-FEA6-1BA6-A193-D329083F7E0A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1" creationId="{F401DC8D-FE00-FB76-9A58-24E07150E673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2" creationId="{6AC0A6D2-2AAB-136F-95F5-317767B0903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3" creationId="{058755D5-B071-DB20-B38E-C4963D31CC5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365" creationId="{70774B8E-8769-A3D2-B460-E3DD6E98EDD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7" creationId="{EEE04AD7-91DF-B18E-1C7B-187B5F23731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8" creationId="{2B2249B2-01CB-4CCB-7643-DCD323895AF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9" creationId="{FF6E06AD-86CE-C4E4-85B4-766D09437578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0" creationId="{B86AA145-0D2F-1CA5-4E77-B91DD09A4B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1" creationId="{7E8A8CCD-E741-5916-F4CD-AB854FB000D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2" creationId="{164AA802-171E-814F-7ABC-F59FED44D2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3" creationId="{D07E58D9-A15C-13F6-04E9-F55AC5B3BD7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4" creationId="{5503F5AF-736A-9A37-E83C-0A76CD2F593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5" creationId="{835EBBCB-871B-1039-A7E7-9E376983A9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6" creationId="{B424875A-89EB-676D-683A-C2E4454130E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7" creationId="{6E2AEC6D-4F84-42DA-E5FA-698648F92A0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8" creationId="{0ABC6952-46D6-EEDD-BE3A-92D8347AAEE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9" creationId="{881B2945-12B1-A455-6B1C-D56BE3A1AE9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0" creationId="{9A5B68CD-1064-B8C0-4B9D-90941624670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1" creationId="{59468FF2-405B-A83B-556F-B7B99A53DC0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2" creationId="{B85E4C1F-C04F-7F63-7E07-0353A1B375A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3" creationId="{08597751-70EB-C3D1-5163-DA769A4E161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4" creationId="{572827F4-D9D5-2527-1793-778751E514C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5" creationId="{B02E9DB7-2F33-1D5A-17FD-5BB4ADE859E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6" creationId="{152B48AD-5C2A-6328-C962-34CAA6D3206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7" creationId="{6B1CA75D-E615-DF5E-E643-DD93273B3FF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8" creationId="{F79AEBCC-49C3-CAC3-5BBD-CA7230A2AB2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9" creationId="{FDDB0F4C-0D6A-BF27-8E08-0297740F3F0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0" creationId="{EE2AF65D-7E2C-FCE3-A958-0BA342F8C859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1" creationId="{3D5EBA28-BCE4-7944-50FD-FC9F9F666D9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2" creationId="{C32C428D-A977-E352-48E0-B00ADF88700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3" creationId="{AED83874-96AA-7CC1-85E6-AF16D2A55776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0" creationId="{C5EA1DC5-864E-999A-6EC8-48C6ED81F362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1" creationId="{3192431B-3D45-0EE9-C696-4060DB6F944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2" creationId="{0ED56DFD-F51A-75B2-0383-886383A0452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3" creationId="{CD9A1393-31AA-5548-E83F-185895E5EBF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4" creationId="{A944B496-1905-2120-5119-25D29BA21D2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5" creationId="{EFC08959-0679-BC5B-18A6-D531D1AAFFA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7" creationId="{8F915246-13EA-F9B7-5C24-ADEF9DFA850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8" creationId="{FFB8AFE7-389D-61C2-2D53-8F184D24BFB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0" creationId="{2C00485B-4AE5-9355-A054-D2FAB2FB8E3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1" creationId="{F9FA979D-1947-29DB-2D14-8034F299F6C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2" creationId="{238D8172-A43A-2B92-C063-A5CCF10EF73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3" creationId="{2E8C8D91-C055-DF2B-7DAB-234F92AA245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4" creationId="{8DB1DC3B-9CEA-ABD5-1A37-F19266EB63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5" creationId="{740C2225-280E-2B36-F3E0-C0EB954090E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6" creationId="{73F647C1-926F-CB79-C167-07DAB9CF9B20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8" creationId="{A0349A31-3E5D-41CD-52BB-16AE9B5AEF6D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9" creationId="{7B2891B9-0F84-2307-3EFE-F95019F9879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0" creationId="{DC5A03DA-5F50-18DA-3A09-D8AA77309C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1" creationId="{D348A056-6CE5-4733-7B2A-4C34D7ACB0F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2" creationId="{9AB1ED21-3702-A543-F64C-5C34D141DA3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3" creationId="{B99BA131-00C1-8CA3-177E-33960DEDEAB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4" creationId="{B5BC8101-F4CA-75F3-0E3B-9C87E44E4EB2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5" creationId="{62024898-369F-AA3A-D504-5FE15F04615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6" creationId="{7D9EA5B7-72B2-EEE0-BE16-D3C07B98B0F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7" creationId="{10C44C84-0D36-C12D-1AF0-DAD24826306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8" creationId="{5F3B6101-7AB5-F06D-23E3-B97B143CCF1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9" creationId="{87C9EC7A-C7EB-E1BB-9618-DE5AA2FE251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0" creationId="{FAF3FBEA-4C2A-DCBA-E1A5-7DA3A1DD85E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1" creationId="{2A3CB5F8-17C2-1E82-079E-A3151BD261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2" creationId="{BC575E7A-6EDF-4F93-47E7-4038A6D08A7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3" creationId="{A322174E-BA18-E72F-2EDD-2C4605A444F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4" creationId="{C3DFF8A2-5E78-D2FE-7907-25C14EB6928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5" creationId="{C730ABF9-8272-DC8D-597D-39900AF41FD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6" creationId="{E2FEEC27-FD3A-AE43-9F9B-F78F4FBA442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2" creationId="{96C74DF2-F660-D666-8ABF-E3BDD5B54CA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3" creationId="{BC6A3602-CF8E-1E0B-9F4B-5DDC6C4B2A2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4" creationId="{E8946702-BE10-466A-89E8-504CE992293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5" creationId="{8537030C-7C2E-ECEC-1D8B-5170AE22AC3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6" creationId="{91B8BCB6-1774-F1E1-866F-7AB617C852C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7" creationId="{FB75F293-5229-8145-BFC9-F8A0E7951EC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8" creationId="{6961F5E9-CD68-A072-7928-A0EECF41246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9" creationId="{70DCD53B-0AC6-E9D6-95E8-7312A11AD1F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0" creationId="{4F113C40-F283-753F-CAC5-E5C1CE9DF12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1" creationId="{7DEC728E-0FC0-5D75-20F7-A9A43BDB2E1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2" creationId="{B10B6A2F-E5F7-AEAC-7612-8B2846564E8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3" creationId="{C204137D-B11B-717B-868D-CAB1E4D80CA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4" creationId="{D3AAE57D-7CBD-2725-7FCD-4BCA8276056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5" creationId="{80A1CDF9-54EB-A524-1C3F-09EE2609BDA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6" creationId="{229945E7-4252-E33F-8631-CDD2C669A42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9" creationId="{2FA844B7-4E1D-53BE-966A-0EBC1DBE0A3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0" creationId="{76D08752-0372-64CB-8DCB-86597BFE24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1" creationId="{503BDBCB-AC3A-BA2C-7E0C-3313238A92F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2" creationId="{4195FDFC-9097-DD14-E867-7A051E090C4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3" creationId="{6BD86109-DCA0-E580-724B-309F0E9BFC6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4" creationId="{35FDB580-D8F1-EFA7-46AB-9291D4451F3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5" creationId="{75C86150-D067-8B8E-2CBD-4390E6DDAD7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6" creationId="{295AD096-24D9-C532-3B67-B5E0626F3E3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7" creationId="{D02EE184-FD2D-33F4-330B-3DA7535119F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8" creationId="{D0B0B1A5-C5B8-EE7B-A1EC-5411B370126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9" creationId="{416E66C6-483A-EF86-270D-0CDA83E6501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3" creationId="{C0460A3A-FC09-E0E0-986A-E0DA1C2B463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4" creationId="{C4C9E4B6-260F-FF59-F997-BDC8751DFB9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5" creationId="{B976262F-2D98-B09E-669F-E669825FE9B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6" creationId="{2CA44E00-85B1-FF81-5FA3-585F2331283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7" creationId="{2B961A2B-8A4C-9FD6-9C72-3A066BC420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8" creationId="{861F387B-611F-3B75-7F9A-97BBCAB1EC7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9" creationId="{8F0DE774-89A0-9F35-EA66-CEFF5B942E0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1" creationId="{98235079-3DE7-350C-D360-265B95F4715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2" creationId="{87CDD6CC-66A8-8D2B-F56A-4F300241B93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3" creationId="{2A83508D-F67E-0CA8-CA47-98E71951A51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4" creationId="{C8029859-B425-5242-E2B2-045A51B686AC}"/>
          </ac:inkMkLst>
        </pc:inkChg>
        <pc:inkChg chg="add del mod">
          <ac:chgData name="Anh Kiet Ngac" userId="3ab85699901ad864" providerId="LiveId" clId="{C1B52370-8A7A-4028-B4E5-6E09AE2E19D4}" dt="2024-05-29T17:38:34.356" v="1063" actId="9405"/>
          <ac:inkMkLst>
            <pc:docMk/>
            <pc:sldMk cId="2742890994" sldId="260"/>
            <ac:inkMk id="485" creationId="{F6A5A384-8F84-EDFF-57C0-294D5BEE4C84}"/>
          </ac:inkMkLst>
        </pc:inkChg>
        <pc:inkChg chg="add del mod">
          <ac:chgData name="Anh Kiet Ngac" userId="3ab85699901ad864" providerId="LiveId" clId="{C1B52370-8A7A-4028-B4E5-6E09AE2E19D4}" dt="2024-05-29T17:38:33.869" v="1062" actId="9405"/>
          <ac:inkMkLst>
            <pc:docMk/>
            <pc:sldMk cId="2742890994" sldId="260"/>
            <ac:inkMk id="486" creationId="{B25238A1-640B-8736-73A5-A3433F1FF445}"/>
          </ac:inkMkLst>
        </pc:inkChg>
        <pc:inkChg chg="add del mod">
          <ac:chgData name="Anh Kiet Ngac" userId="3ab85699901ad864" providerId="LiveId" clId="{C1B52370-8A7A-4028-B4E5-6E09AE2E19D4}" dt="2024-05-29T17:38:33.718" v="1061" actId="9405"/>
          <ac:inkMkLst>
            <pc:docMk/>
            <pc:sldMk cId="2742890994" sldId="260"/>
            <ac:inkMk id="487" creationId="{32D471B4-59D2-4787-B19E-2F4DEE040D6A}"/>
          </ac:inkMkLst>
        </pc:inkChg>
        <pc:inkChg chg="add del mod">
          <ac:chgData name="Anh Kiet Ngac" userId="3ab85699901ad864" providerId="LiveId" clId="{C1B52370-8A7A-4028-B4E5-6E09AE2E19D4}" dt="2024-05-29T17:38:33.554" v="1060" actId="9405"/>
          <ac:inkMkLst>
            <pc:docMk/>
            <pc:sldMk cId="2742890994" sldId="260"/>
            <ac:inkMk id="488" creationId="{3EFB67D0-5F16-FF2D-36C2-33A8D14F2168}"/>
          </ac:inkMkLst>
        </pc:inkChg>
        <pc:inkChg chg="add del mod">
          <ac:chgData name="Anh Kiet Ngac" userId="3ab85699901ad864" providerId="LiveId" clId="{C1B52370-8A7A-4028-B4E5-6E09AE2E19D4}" dt="2024-05-29T17:38:33.390" v="1059"/>
          <ac:inkMkLst>
            <pc:docMk/>
            <pc:sldMk cId="2742890994" sldId="260"/>
            <ac:inkMk id="489" creationId="{40273D4E-A632-0676-DD7A-7F154FAC2E4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2" creationId="{16DE59FF-9364-3109-5286-E9D2B32A5BD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3" creationId="{7DFEC2D3-F10E-303C-7183-DC6ACC76F47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4" creationId="{EA6C6162-DA35-AF2B-3811-5229D3C8435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5" creationId="{211716F8-291F-DB17-1473-652AB430236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7" creationId="{DFE19A31-CC58-8ABE-7372-194424266BE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8" creationId="{7A21F9D8-97A3-F823-C8A4-3767F18D01D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9" creationId="{DC59E191-9CA6-9CC5-C739-7307909F428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00" creationId="{C82399D9-B77C-C5B9-1B16-3220C2FAA53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01" creationId="{66DDEEB0-03C6-0484-A478-D1A678BF485E}"/>
          </ac:inkMkLst>
        </pc:inkChg>
        <pc:inkChg chg="add del">
          <ac:chgData name="Anh Kiet Ngac" userId="3ab85699901ad864" providerId="LiveId" clId="{C1B52370-8A7A-4028-B4E5-6E09AE2E19D4}" dt="2024-05-29T17:42:46.907" v="1096" actId="9405"/>
          <ac:inkMkLst>
            <pc:docMk/>
            <pc:sldMk cId="2742890994" sldId="260"/>
            <ac:inkMk id="504" creationId="{598D63AD-AB1B-8F06-7A39-67AACA08B3B6}"/>
          </ac:inkMkLst>
        </pc:inkChg>
        <pc:inkChg chg="add del mod">
          <ac:chgData name="Anh Kiet Ngac" userId="3ab85699901ad864" providerId="LiveId" clId="{C1B52370-8A7A-4028-B4E5-6E09AE2E19D4}" dt="2024-05-29T17:42:46.706" v="1095" actId="9405"/>
          <ac:inkMkLst>
            <pc:docMk/>
            <pc:sldMk cId="2742890994" sldId="260"/>
            <ac:inkMk id="505" creationId="{157FBC8D-42B7-51E6-50BF-877882DFDF43}"/>
          </ac:inkMkLst>
        </pc:inkChg>
        <pc:inkChg chg="add del mod">
          <ac:chgData name="Anh Kiet Ngac" userId="3ab85699901ad864" providerId="LiveId" clId="{C1B52370-8A7A-4028-B4E5-6E09AE2E19D4}" dt="2024-05-29T17:42:46.531" v="1094" actId="9405"/>
          <ac:inkMkLst>
            <pc:docMk/>
            <pc:sldMk cId="2742890994" sldId="260"/>
            <ac:inkMk id="506" creationId="{1205040B-A537-AD4E-F425-6D126F92FC5B}"/>
          </ac:inkMkLst>
        </pc:inkChg>
        <pc:inkChg chg="add del mod">
          <ac:chgData name="Anh Kiet Ngac" userId="3ab85699901ad864" providerId="LiveId" clId="{C1B52370-8A7A-4028-B4E5-6E09AE2E19D4}" dt="2024-05-29T17:42:46.355" v="1093" actId="9405"/>
          <ac:inkMkLst>
            <pc:docMk/>
            <pc:sldMk cId="2742890994" sldId="260"/>
            <ac:inkMk id="507" creationId="{903EA83E-BD6F-A5D5-E20E-C460F579E97B}"/>
          </ac:inkMkLst>
        </pc:inkChg>
        <pc:inkChg chg="add del mod">
          <ac:chgData name="Anh Kiet Ngac" userId="3ab85699901ad864" providerId="LiveId" clId="{C1B52370-8A7A-4028-B4E5-6E09AE2E19D4}" dt="2024-05-29T17:42:46.182" v="1092" actId="9405"/>
          <ac:inkMkLst>
            <pc:docMk/>
            <pc:sldMk cId="2742890994" sldId="260"/>
            <ac:inkMk id="508" creationId="{2469215B-E81F-45CF-EA21-019839CF1030}"/>
          </ac:inkMkLst>
        </pc:inkChg>
        <pc:inkChg chg="add del mod">
          <ac:chgData name="Anh Kiet Ngac" userId="3ab85699901ad864" providerId="LiveId" clId="{C1B52370-8A7A-4028-B4E5-6E09AE2E19D4}" dt="2024-05-29T17:42:46.025" v="1091" actId="9405"/>
          <ac:inkMkLst>
            <pc:docMk/>
            <pc:sldMk cId="2742890994" sldId="260"/>
            <ac:inkMk id="509" creationId="{02CEAA8E-D593-75E9-BF96-B4F6D441BF9F}"/>
          </ac:inkMkLst>
        </pc:inkChg>
        <pc:inkChg chg="add del mod">
          <ac:chgData name="Anh Kiet Ngac" userId="3ab85699901ad864" providerId="LiveId" clId="{C1B52370-8A7A-4028-B4E5-6E09AE2E19D4}" dt="2024-05-29T17:42:45.860" v="1090" actId="9405"/>
          <ac:inkMkLst>
            <pc:docMk/>
            <pc:sldMk cId="2742890994" sldId="260"/>
            <ac:inkMk id="510" creationId="{29B507E4-CFAB-9694-9CEA-67D03DB996DF}"/>
          </ac:inkMkLst>
        </pc:inkChg>
        <pc:inkChg chg="add del mod">
          <ac:chgData name="Anh Kiet Ngac" userId="3ab85699901ad864" providerId="LiveId" clId="{C1B52370-8A7A-4028-B4E5-6E09AE2E19D4}" dt="2024-05-29T17:42:45.669" v="1089" actId="9405"/>
          <ac:inkMkLst>
            <pc:docMk/>
            <pc:sldMk cId="2742890994" sldId="260"/>
            <ac:inkMk id="511" creationId="{9F04F406-7A0D-B6F1-AAEA-1852B7689F78}"/>
          </ac:inkMkLst>
        </pc:inkChg>
        <pc:inkChg chg="add del mod">
          <ac:chgData name="Anh Kiet Ngac" userId="3ab85699901ad864" providerId="LiveId" clId="{C1B52370-8A7A-4028-B4E5-6E09AE2E19D4}" dt="2024-05-29T17:42:45.198" v="1088"/>
          <ac:inkMkLst>
            <pc:docMk/>
            <pc:sldMk cId="2742890994" sldId="260"/>
            <ac:inkMk id="512" creationId="{1F0DA629-2D5F-D7B5-D390-D7341FE00F0D}"/>
          </ac:inkMkLst>
        </pc:inkChg>
        <pc:inkChg chg="add del">
          <ac:chgData name="Anh Kiet Ngac" userId="3ab85699901ad864" providerId="LiveId" clId="{C1B52370-8A7A-4028-B4E5-6E09AE2E19D4}" dt="2024-05-29T17:42:44.945" v="1086" actId="9405"/>
          <ac:inkMkLst>
            <pc:docMk/>
            <pc:sldMk cId="2742890994" sldId="260"/>
            <ac:inkMk id="515" creationId="{E97BF1A2-FCD1-49F8-3948-6102397C3721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6" creationId="{2CF0541A-D913-E27C-5E59-B76057C81C87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7" creationId="{2835EC02-6E9A-4ED2-7608-2FA8947BD7B4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8" creationId="{E0875BC0-6D89-6B46-F610-29F4B3FF6DB1}"/>
          </ac:inkMkLst>
        </pc:inkChg>
        <pc:inkChg chg="add del">
          <ac:chgData name="Anh Kiet Ngac" userId="3ab85699901ad864" providerId="LiveId" clId="{C1B52370-8A7A-4028-B4E5-6E09AE2E19D4}" dt="2024-05-29T17:43:12.553" v="1103" actId="9405"/>
          <ac:inkMkLst>
            <pc:docMk/>
            <pc:sldMk cId="2742890994" sldId="260"/>
            <ac:inkMk id="519" creationId="{59811B98-D80B-CDF0-A215-A1C5CACDE819}"/>
          </ac:inkMkLst>
        </pc:inkChg>
        <pc:inkChg chg="add del">
          <ac:chgData name="Anh Kiet Ngac" userId="3ab85699901ad864" providerId="LiveId" clId="{C1B52370-8A7A-4028-B4E5-6E09AE2E19D4}" dt="2024-05-29T17:43:12.377" v="1102" actId="9405"/>
          <ac:inkMkLst>
            <pc:docMk/>
            <pc:sldMk cId="2742890994" sldId="260"/>
            <ac:inkMk id="520" creationId="{CA1BC72F-2547-7E3E-534A-3ABF6843A8A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1" creationId="{3AA1E0F0-91B7-EDDD-C208-C9AE79F6EB4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2" creationId="{0975B74B-E798-694D-63E9-2EAB61E2155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3" creationId="{7F0991AE-7E59-188F-66E4-05B8D8A7F012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4" creationId="{695465D5-9B07-DC56-CB14-364C318E65EA}"/>
          </ac:inkMkLst>
        </pc:inkChg>
        <pc:inkChg chg="add del mod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5" creationId="{8D721574-7A40-6A0F-5B2F-D8EFA72F433B}"/>
          </ac:inkMkLst>
        </pc:inkChg>
        <pc:inkChg chg="add del mod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6" creationId="{CC339DFA-1DED-9E80-58ED-447BC26369D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7" creationId="{EDA3E0CC-CCAC-ABE3-1C25-B4229E19E9B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8" creationId="{B4D1AB58-93A7-CF83-8169-D129C1918E5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9" creationId="{F137648E-E943-EC15-DBEF-97CA536C481E}"/>
          </ac:inkMkLst>
        </pc:inkChg>
        <pc:inkChg chg="add del">
          <ac:chgData name="Anh Kiet Ngac" userId="3ab85699901ad864" providerId="LiveId" clId="{C1B52370-8A7A-4028-B4E5-6E09AE2E19D4}" dt="2024-05-29T17:49:51.845" v="1115" actId="9405"/>
          <ac:inkMkLst>
            <pc:docMk/>
            <pc:sldMk cId="2742890994" sldId="260"/>
            <ac:inkMk id="533" creationId="{E159F837-E102-AA77-B1C4-9C57E2C7A6B6}"/>
          </ac:inkMkLst>
        </pc:inkChg>
        <pc:inkChg chg="add del">
          <ac:chgData name="Anh Kiet Ngac" userId="3ab85699901ad864" providerId="LiveId" clId="{C1B52370-8A7A-4028-B4E5-6E09AE2E19D4}" dt="2024-05-29T17:49:58.285" v="1117" actId="9405"/>
          <ac:inkMkLst>
            <pc:docMk/>
            <pc:sldMk cId="2742890994" sldId="260"/>
            <ac:inkMk id="534" creationId="{DE7A258E-4497-475B-11C3-7D90E2706BA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5" creationId="{BD7C4E3A-27F2-BA78-D4E2-16FDA096E80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6" creationId="{3D6B8A68-FE89-500B-2607-8DF3A930D439}"/>
          </ac:inkMkLst>
        </pc:inkChg>
        <pc:inkChg chg="add del">
          <ac:chgData name="Anh Kiet Ngac" userId="3ab85699901ad864" providerId="LiveId" clId="{C1B52370-8A7A-4028-B4E5-6E09AE2E19D4}" dt="2024-05-29T17:50:01.279" v="1121" actId="9405"/>
          <ac:inkMkLst>
            <pc:docMk/>
            <pc:sldMk cId="2742890994" sldId="260"/>
            <ac:inkMk id="537" creationId="{DFD4B6FA-7ABC-352E-C72C-27434C6D019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9" creationId="{832ACC84-963A-7253-430E-54F052D78D39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0" creationId="{F6809681-47C5-49B3-4995-2A6A51C46BB0}"/>
          </ac:inkMkLst>
        </pc:inkChg>
        <pc:inkChg chg="add del">
          <ac:chgData name="Anh Kiet Ngac" userId="3ab85699901ad864" providerId="LiveId" clId="{C1B52370-8A7A-4028-B4E5-6E09AE2E19D4}" dt="2024-05-29T17:50:05.354" v="1127" actId="9405"/>
          <ac:inkMkLst>
            <pc:docMk/>
            <pc:sldMk cId="2742890994" sldId="260"/>
            <ac:inkMk id="542" creationId="{3ACFF533-7CDB-F090-9DA3-C0423A3272D4}"/>
          </ac:inkMkLst>
        </pc:inkChg>
        <pc:inkChg chg="add del">
          <ac:chgData name="Anh Kiet Ngac" userId="3ab85699901ad864" providerId="LiveId" clId="{C1B52370-8A7A-4028-B4E5-6E09AE2E19D4}" dt="2024-05-29T17:50:07.522" v="1129" actId="9405"/>
          <ac:inkMkLst>
            <pc:docMk/>
            <pc:sldMk cId="2742890994" sldId="260"/>
            <ac:inkMk id="543" creationId="{3A51E71D-0FAA-1874-03DC-8EFD049554CE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4" creationId="{41FCF060-15A7-3C18-B370-89B91BD396C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5" creationId="{69827F43-17D3-BEC9-E533-E7D1247DDF5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6" creationId="{605F3971-21EE-98E5-32C0-9A603D150546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8" creationId="{DC66FD4B-17E3-58C0-DDE3-21D296D55D2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9" creationId="{13282A3F-76EC-2420-959D-9C477FC1AAD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0" creationId="{F9EDFC9E-2BC0-F4B6-51B7-28E7A199A4A1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1" creationId="{B31084FA-E1F4-C4F0-C401-361A42A7A26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2" creationId="{F0FB1090-E9F7-9EED-A26A-810F83E05C7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3" creationId="{2A7377CD-8C06-A6DC-1A8A-6607F917181C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4" creationId="{CCC1EE83-D97E-DE54-50E6-41993B6DBABF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5" creationId="{06A84D07-1D83-C7D3-FC23-513BFE88E40E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6" creationId="{3DEC0B0F-C3F3-7C1D-4FEA-133D7E6DBFCC}"/>
          </ac:inkMkLst>
        </pc:inkChg>
        <pc:inkChg chg="add del">
          <ac:chgData name="Anh Kiet Ngac" userId="3ab85699901ad864" providerId="LiveId" clId="{C1B52370-8A7A-4028-B4E5-6E09AE2E19D4}" dt="2024-05-29T17:51:27.606" v="1148" actId="9405"/>
          <ac:inkMkLst>
            <pc:docMk/>
            <pc:sldMk cId="2742890994" sldId="260"/>
            <ac:inkMk id="557" creationId="{63D07C67-6FCB-785B-6CDA-301CDF730E75}"/>
          </ac:inkMkLst>
        </pc:inkChg>
        <pc:inkChg chg="add del">
          <ac:chgData name="Anh Kiet Ngac" userId="3ab85699901ad864" providerId="LiveId" clId="{C1B52370-8A7A-4028-B4E5-6E09AE2E19D4}" dt="2024-05-29T17:51:27.460" v="1147"/>
          <ac:inkMkLst>
            <pc:docMk/>
            <pc:sldMk cId="2742890994" sldId="260"/>
            <ac:inkMk id="558" creationId="{95E6EF38-AE3D-EE5D-34F5-C39F1695AFB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1" creationId="{75AA7D28-025C-CA4F-196E-4C7788ED80A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2" creationId="{CD1BD633-F814-B592-E504-FFCB28F54A4B}"/>
          </ac:inkMkLst>
        </pc:inkChg>
        <pc:inkChg chg="add del">
          <ac:chgData name="Anh Kiet Ngac" userId="3ab85699901ad864" providerId="LiveId" clId="{C1B52370-8A7A-4028-B4E5-6E09AE2E19D4}" dt="2024-05-29T17:51:38.926" v="1152" actId="9405"/>
          <ac:inkMkLst>
            <pc:docMk/>
            <pc:sldMk cId="2742890994" sldId="260"/>
            <ac:inkMk id="563" creationId="{5008E566-9E38-B1E1-4C38-E0B94A0A0520}"/>
          </ac:inkMkLst>
        </pc:inkChg>
        <pc:inkChg chg="add del">
          <ac:chgData name="Anh Kiet Ngac" userId="3ab85699901ad864" providerId="LiveId" clId="{C1B52370-8A7A-4028-B4E5-6E09AE2E19D4}" dt="2024-05-29T17:51:42.027" v="1154" actId="9405"/>
          <ac:inkMkLst>
            <pc:docMk/>
            <pc:sldMk cId="2742890994" sldId="260"/>
            <ac:inkMk id="564" creationId="{254BF2B6-AD7D-7CA1-2132-A46A8B35F5AF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5" creationId="{E88C7CA7-99AB-446F-413E-78729CB605B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6" creationId="{AB01C160-F448-91AD-8E30-42AB25D1ECA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7" creationId="{05D17886-D9DC-6CB2-F65D-A967F31C7C8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9" creationId="{59383078-BC4F-4A42-4D6C-6EB0BC97D16D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0" creationId="{82F02AA9-706F-EBC6-833F-327DCFB96D3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1" creationId="{8248EA6C-73BC-7DEB-25D1-8C83138CA1E2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3" creationId="{E2C6B637-893C-35D6-3C82-60F9D323B80B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4" creationId="{94610AEF-B6C5-AD09-2546-97B888946C0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5" creationId="{6BB77828-F621-A5A9-8B08-0088DBB952CF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6" creationId="{0C1DB092-C176-D645-1C80-1E7E3E6050B8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7" creationId="{876A8F3A-4FC3-215A-6A3A-52ADD1C30E39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8" creationId="{00E70523-4576-4FF2-50C9-1EC8BBC6F2B8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9" creationId="{E42FB85D-C163-97BC-E7E5-17CFD1F28A01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0" creationId="{24518C17-55D7-F8EE-1B58-B29E5813F59A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1" creationId="{CDE297C2-B9B9-7869-0E6B-D74F201B86B0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2" creationId="{4255342E-9608-8F80-89C2-8242A2AC6F0D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3" creationId="{11A0F436-5AA7-91B6-2827-1A5049686FE4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4" creationId="{7F55E8C6-1B14-4026-4C85-084D39F2B722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5" creationId="{63D0449C-49F2-866F-F537-34E5864A6199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6" creationId="{C8E5D038-9070-A134-2675-1259A93E718C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88" creationId="{786E314B-72FD-B579-211A-71A8F868457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89" creationId="{BC9C6E34-1EDE-7705-2D18-D9F58602137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0" creationId="{F2A95454-FB12-B7DF-D648-A1600337B27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1" creationId="{2D7259E9-90DC-572F-40A3-EDFB6951AA63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2" creationId="{25362A4C-C13D-D0C2-6B7A-36867D6497E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3" creationId="{ECD5FE93-9FBE-4AA6-A7A5-A5F0C05432B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4" creationId="{D57C3588-4B7A-6FB5-73C9-9719CD37B03D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5" creationId="{A3A8C7BC-B423-CE19-F380-960C6A14255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6" creationId="{F35AF1A4-0A3E-9D95-8FCF-66CB8C182ED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7" creationId="{95DAE0E5-9A3C-A56F-1F17-8ADC83789E0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8" creationId="{93466D6F-6926-1841-51FA-86BA5F39CCA4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9" creationId="{4D8BB7E2-DFB9-451B-7C93-1C27447E0457}"/>
          </ac:inkMkLst>
        </pc:inkChg>
        <pc:inkChg chg="add">
          <ac:chgData name="Anh Kiet Ngac" userId="3ab85699901ad864" providerId="LiveId" clId="{C1B52370-8A7A-4028-B4E5-6E09AE2E19D4}" dt="2024-05-30T04:09:28.533" v="1199" actId="9405"/>
          <ac:inkMkLst>
            <pc:docMk/>
            <pc:sldMk cId="2742890994" sldId="260"/>
            <ac:inkMk id="600" creationId="{E7132D1F-9BFF-9E65-5A24-14036ECE749E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1" creationId="{B83EB8AD-A199-9163-F9A6-21C318DA0F00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2" creationId="{FC79E391-456F-8CEE-A57D-90CEB93ECF6A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3" creationId="{A7DB7A2A-B325-BCE6-5591-D487E69E358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4" creationId="{91EF36E6-62E9-15FC-BA41-EC304B93A04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5" creationId="{7724FA80-4784-198F-9A71-E446A1662EB3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6" creationId="{18FCBACC-87CC-5ECC-3647-AC9E5224E06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7" creationId="{C5CE3742-C5F2-0D25-7D2A-EF46407A853E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3" creationId="{7C273390-5017-569D-7C5D-DD8132B8F279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4" creationId="{6DE5BCCC-5A64-2BBF-3B1D-25A2597F3C0F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5" creationId="{622EA46B-279E-7CA0-4641-9470792FC44C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6" creationId="{432D8BDA-3386-EDAF-6023-AB9FB64C258F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7" creationId="{57F57626-52C7-A9EF-CCD3-F8A63A01E266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8" creationId="{6CC1453F-477C-F12D-8CF0-26B4895B6F73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9" creationId="{FD56FFEB-018A-C3AE-9DF5-15AFE7ABD4EE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20" creationId="{B365ACFD-9108-1B0A-C64A-7D39050F8C87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2" creationId="{F011895C-C741-FAA6-AD19-100372A86BF5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3" creationId="{C6B2451B-17EF-F842-B04D-65F7F6BA24D7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4" creationId="{0496ADC3-D75E-F799-1E52-88A5B8541516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5" creationId="{72083AD1-6D8C-D681-D9D6-D6B1B029CF0A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6" creationId="{B72BE0E4-1CE5-DDD9-7920-480BD775BE1F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7" creationId="{28E30712-0620-94D4-A8C0-D47F1832B7E8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9" creationId="{7B864474-C16F-A331-CC7E-CFA71C74B154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30" creationId="{B03497A7-14EE-D62B-4231-0D9B3D7B0CD6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31" creationId="{F0E1F72D-5C4B-E791-019A-E474958185EC}"/>
          </ac:inkMkLst>
        </pc:inkChg>
        <pc:inkChg chg="add">
          <ac:chgData name="Anh Kiet Ngac" userId="3ab85699901ad864" providerId="LiveId" clId="{C1B52370-8A7A-4028-B4E5-6E09AE2E19D4}" dt="2024-05-30T04:10:07.735" v="1228" actId="9405"/>
          <ac:inkMkLst>
            <pc:docMk/>
            <pc:sldMk cId="2742890994" sldId="260"/>
            <ac:inkMk id="633" creationId="{16777016-5CE4-5F10-F34C-E17D6A5E6C81}"/>
          </ac:inkMkLst>
        </pc:inkChg>
        <pc:inkChg chg="add mod">
          <ac:chgData name="Anh Kiet Ngac" userId="3ab85699901ad864" providerId="LiveId" clId="{C1B52370-8A7A-4028-B4E5-6E09AE2E19D4}" dt="2024-05-30T04:10:13.188" v="1239"/>
          <ac:inkMkLst>
            <pc:docMk/>
            <pc:sldMk cId="2742890994" sldId="260"/>
            <ac:inkMk id="634" creationId="{C8763E41-62F3-ACC5-D9A3-E7311A9DE1CB}"/>
          </ac:inkMkLst>
        </pc:inkChg>
        <pc:inkChg chg="add mod">
          <ac:chgData name="Anh Kiet Ngac" userId="3ab85699901ad864" providerId="LiveId" clId="{C1B52370-8A7A-4028-B4E5-6E09AE2E19D4}" dt="2024-05-30T04:10:13.188" v="1239"/>
          <ac:inkMkLst>
            <pc:docMk/>
            <pc:sldMk cId="2742890994" sldId="260"/>
            <ac:inkMk id="635" creationId="{0D154275-665F-3C75-BB4C-65160B3DDE4C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6" creationId="{8E33EC0A-980F-F2A4-2191-E72B89B9E753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7" creationId="{11FF059B-CDF3-C1E6-D16C-772BAF67AB99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8" creationId="{AB7BC8DC-336F-0D5F-C22C-4D210773319D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9" creationId="{1D78B9C1-091B-A5C0-9F55-87AC320D206B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0" creationId="{C132EFAD-CB8D-7171-F305-50A0801E29A1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1" creationId="{E9DA5FD1-08E9-97A1-0A7D-A63A39E7113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2" creationId="{426CE090-4F85-DE27-C9C0-19093798AAB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3" creationId="{AF760449-D278-E77D-A7B9-AC2A6007577A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6" creationId="{F18B8648-DF6C-4C1E-C740-9B4A9DEC0361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7" creationId="{85C318B0-F8CD-687D-6C4C-8725AC29ED6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49" creationId="{9FAFA77D-24BC-118A-C8E0-CE5B965129D5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0" creationId="{34CB8B74-20DB-AABA-018D-5880DAF2F61B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1" creationId="{CCF92E85-7AB3-FC9B-D83C-E8099D17C31A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2" creationId="{6EB14B01-2001-053C-B629-58B9A4126C3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3" creationId="{325069F4-5CE0-7DA3-6062-7DF33A03B9EF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4" creationId="{DDA95AED-947E-F44E-5482-5D85CF02269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5" creationId="{19B8C89A-97CF-BEF9-09FC-237AF51700B3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6" creationId="{2265D6A9-F2F1-4B50-E993-DF6EC22130AB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7" creationId="{C2E35973-77CA-183C-7F46-300634CB43A7}"/>
          </ac:inkMkLst>
        </pc:inkChg>
        <pc:inkChg chg="add">
          <ac:chgData name="Anh Kiet Ngac" userId="3ab85699901ad864" providerId="LiveId" clId="{C1B52370-8A7A-4028-B4E5-6E09AE2E19D4}" dt="2024-05-30T04:10:18.594" v="1252" actId="9405"/>
          <ac:inkMkLst>
            <pc:docMk/>
            <pc:sldMk cId="2742890994" sldId="260"/>
            <ac:inkMk id="658" creationId="{4A7E05FD-6D46-360B-7D16-D884B5761F84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2" creationId="{C79C741A-40D9-D02C-BD16-36CEC8CF6FCF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3" creationId="{145E6436-3813-3FB4-796B-DA434C09886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4" creationId="{BD74764F-45CD-0737-C027-761A0A47E020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5" creationId="{781BF366-617F-7E0E-3F17-0A7C4345534C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6" creationId="{EA97A49B-4CAF-DA3C-3BE5-01A324B8AC8B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7" creationId="{2510F88E-78CC-1D4C-12FB-C1E7CBE3734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8" creationId="{155844A2-CC5C-99EB-0D3D-C629D94F0E4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9" creationId="{5927AF6C-41CC-2A34-C0D8-482515A6A047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0" creationId="{B8E46CE4-7E3E-1AAA-8752-A042CBBB196E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1" creationId="{DAC0399C-8A96-36B4-EA06-4544B92EC37D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2" creationId="{6FEBD05F-B8D8-5798-2307-1DBDC904861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3" creationId="{251701B3-83D5-5143-FA96-23C7162461F4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4" creationId="{55D2E37C-C21D-0C98-9496-99F0838F678C}"/>
          </ac:inkMkLst>
        </pc:inkChg>
        <pc:inkChg chg="add">
          <ac:chgData name="Anh Kiet Ngac" userId="3ab85699901ad864" providerId="LiveId" clId="{C1B52370-8A7A-4028-B4E5-6E09AE2E19D4}" dt="2024-05-30T04:10:27.668" v="1268" actId="9405"/>
          <ac:inkMkLst>
            <pc:docMk/>
            <pc:sldMk cId="2742890994" sldId="260"/>
            <ac:inkMk id="678" creationId="{7C260016-1DD5-37BA-6875-AF2980C108F8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79" creationId="{06E7C0F6-C317-A192-D586-78E426A77DFD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0" creationId="{0773A38D-417B-2A51-2B2C-29EE9CF52A36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1" creationId="{9ACF9C8E-5757-90A1-3059-1AD9883F083A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2" creationId="{53624FCB-183B-FFA2-2A29-F397259FE178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3" creationId="{602567AF-7D94-6B61-9A23-E30961689A61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4" creationId="{A0A5B668-4381-6D95-53AC-03C97D8E9512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5" creationId="{E13DBF3F-FFBA-1012-651E-FD8966AA66AC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6" creationId="{C0FFC3E6-79D0-8F82-0B13-F8C6D476F034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7" creationId="{9EC32EBA-CCAC-0F34-745D-FAABE19F7C24}"/>
          </ac:inkMkLst>
        </pc:inkChg>
        <pc:inkChg chg="add">
          <ac:chgData name="Anh Kiet Ngac" userId="3ab85699901ad864" providerId="LiveId" clId="{C1B52370-8A7A-4028-B4E5-6E09AE2E19D4}" dt="2024-05-30T04:10:31.206" v="1278" actId="9405"/>
          <ac:inkMkLst>
            <pc:docMk/>
            <pc:sldMk cId="2742890994" sldId="260"/>
            <ac:inkMk id="688" creationId="{43ECC653-2224-C3EC-9864-17AB4013CC48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89" creationId="{E85A15D1-AFA8-6543-B041-AB9F047CEE82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90" creationId="{710F2DEC-CDE6-DF23-B2F3-3617F9B0DBD7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94" creationId="{289D8704-9DF8-FC6D-EDF6-53420C0D9946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6" creationId="{636675E5-D072-BBA5-2058-54C7D905A1DA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7" creationId="{17B3BB5B-AA06-0668-6F70-F9E538BF825B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8" creationId="{2E1E0424-5D4C-65EA-530B-E2E5966B43EB}"/>
          </ac:inkMkLst>
        </pc:inkChg>
        <pc:inkChg chg="add">
          <ac:chgData name="Anh Kiet Ngac" userId="3ab85699901ad864" providerId="LiveId" clId="{C1B52370-8A7A-4028-B4E5-6E09AE2E19D4}" dt="2024-05-30T04:10:36.760" v="1287" actId="9405"/>
          <ac:inkMkLst>
            <pc:docMk/>
            <pc:sldMk cId="2742890994" sldId="260"/>
            <ac:inkMk id="699" creationId="{3A340563-B451-AC27-A023-D2F765403610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1" creationId="{5358CF2F-A467-D213-64C1-EF4D2145BFC6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2" creationId="{CC41871C-C296-60D7-2423-AEC20BFA24A0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3" creationId="{87384C79-364F-6FF0-B760-A3846F10B9B4}"/>
          </ac:inkMkLst>
        </pc:inkChg>
        <pc:inkChg chg="add del mod">
          <ac:chgData name="Anh Kiet Ngac" userId="3ab85699901ad864" providerId="LiveId" clId="{C1B52370-8A7A-4028-B4E5-6E09AE2E19D4}" dt="2024-05-30T04:12:04.928" v="1304"/>
          <ac:inkMkLst>
            <pc:docMk/>
            <pc:sldMk cId="2742890994" sldId="260"/>
            <ac:inkMk id="704" creationId="{6D28946F-C2CE-55F6-3ABF-FB135937737F}"/>
          </ac:inkMkLst>
        </pc:inkChg>
        <pc:inkChg chg="add del mod">
          <ac:chgData name="Anh Kiet Ngac" userId="3ab85699901ad864" providerId="LiveId" clId="{C1B52370-8A7A-4028-B4E5-6E09AE2E19D4}" dt="2024-05-30T04:12:04.928" v="1303"/>
          <ac:inkMkLst>
            <pc:docMk/>
            <pc:sldMk cId="2742890994" sldId="260"/>
            <ac:inkMk id="705" creationId="{79A16E3B-0CA8-6DFD-A61A-B88AD0BAEE65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6" creationId="{F4346826-BF80-A566-A685-471DEE6B79C8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08" creationId="{E5135C79-CB06-466E-A2A9-B612E32B3454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09" creationId="{2408B5B5-8E51-E34D-AD26-1DADB4FB4C00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10" creationId="{6907BFFB-A3AA-945A-32AD-935C5DA5BD4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11" creationId="{46AB9EA6-D49A-6790-6D7A-79662635D262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13" creationId="{3E7B8DB2-4608-0E05-4399-887247256B12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14" creationId="{41B4AA6B-62D9-F04A-223D-7FF790FF53F6}"/>
          </ac:inkMkLst>
        </pc:inkChg>
        <pc:inkChg chg="add del mod">
          <ac:chgData name="Anh Kiet Ngac" userId="3ab85699901ad864" providerId="LiveId" clId="{C1B52370-8A7A-4028-B4E5-6E09AE2E19D4}" dt="2024-05-30T08:20:41.622" v="2455"/>
          <ac:inkMkLst>
            <pc:docMk/>
            <pc:sldMk cId="2742890994" sldId="260"/>
            <ac:inkMk id="716" creationId="{946E6B67-148C-E374-E0C3-3A17E371814A}"/>
          </ac:inkMkLst>
        </pc:inkChg>
        <pc:inkChg chg="add del mod">
          <ac:chgData name="Anh Kiet Ngac" userId="3ab85699901ad864" providerId="LiveId" clId="{C1B52370-8A7A-4028-B4E5-6E09AE2E19D4}" dt="2024-05-30T08:20:41.621" v="2451"/>
          <ac:inkMkLst>
            <pc:docMk/>
            <pc:sldMk cId="2742890994" sldId="260"/>
            <ac:inkMk id="717" creationId="{1B39E1EE-7833-5755-D3FF-DF51326FA482}"/>
          </ac:inkMkLst>
        </pc:inkChg>
        <pc:inkChg chg="add del mod">
          <ac:chgData name="Anh Kiet Ngac" userId="3ab85699901ad864" providerId="LiveId" clId="{C1B52370-8A7A-4028-B4E5-6E09AE2E19D4}" dt="2024-05-30T08:20:41.622" v="2454"/>
          <ac:inkMkLst>
            <pc:docMk/>
            <pc:sldMk cId="2742890994" sldId="260"/>
            <ac:inkMk id="719" creationId="{0393D5C8-1429-99D9-E4A3-E040DCD47802}"/>
          </ac:inkMkLst>
        </pc:inkChg>
        <pc:inkChg chg="add del mod">
          <ac:chgData name="Anh Kiet Ngac" userId="3ab85699901ad864" providerId="LiveId" clId="{C1B52370-8A7A-4028-B4E5-6E09AE2E19D4}" dt="2024-05-30T08:20:41.621" v="2453"/>
          <ac:inkMkLst>
            <pc:docMk/>
            <pc:sldMk cId="2742890994" sldId="260"/>
            <ac:inkMk id="720" creationId="{8F47C264-74F8-A11A-0FDA-40CA9391AE44}"/>
          </ac:inkMkLst>
        </pc:inkChg>
        <pc:inkChg chg="add del mod">
          <ac:chgData name="Anh Kiet Ngac" userId="3ab85699901ad864" providerId="LiveId" clId="{C1B52370-8A7A-4028-B4E5-6E09AE2E19D4}" dt="2024-05-30T08:20:41.621" v="2452"/>
          <ac:inkMkLst>
            <pc:docMk/>
            <pc:sldMk cId="2742890994" sldId="260"/>
            <ac:inkMk id="721" creationId="{61CCCE49-29B6-F3A6-F58D-34272CD4B3E8}"/>
          </ac:inkMkLst>
        </pc:inkChg>
        <pc:inkChg chg="add mod">
          <ac:chgData name="Anh Kiet Ngac" userId="3ab85699901ad864" providerId="LiveId" clId="{C1B52370-8A7A-4028-B4E5-6E09AE2E19D4}" dt="2024-05-30T08:20:41.622" v="2457"/>
          <ac:inkMkLst>
            <pc:docMk/>
            <pc:sldMk cId="2742890994" sldId="260"/>
            <ac:inkMk id="722" creationId="{3F0564D1-2468-92A9-348A-0AFF3D7021FF}"/>
          </ac:inkMkLst>
        </pc:inkChg>
        <pc:inkChg chg="add del mod">
          <ac:chgData name="Anh Kiet Ngac" userId="3ab85699901ad864" providerId="LiveId" clId="{C1B52370-8A7A-4028-B4E5-6E09AE2E19D4}" dt="2024-05-30T08:20:41.622" v="2456"/>
          <ac:inkMkLst>
            <pc:docMk/>
            <pc:sldMk cId="2742890994" sldId="260"/>
            <ac:inkMk id="723" creationId="{3DDB15B0-268D-B770-5710-51DA23803CCF}"/>
          </ac:inkMkLst>
        </pc:inkChg>
      </pc:sldChg>
      <pc:sldChg chg="addSp delSp modSp mod">
        <pc:chgData name="Anh Kiet Ngac" userId="3ab85699901ad864" providerId="LiveId" clId="{C1B52370-8A7A-4028-B4E5-6E09AE2E19D4}" dt="2024-05-30T08:20:38.366" v="2450"/>
        <pc:sldMkLst>
          <pc:docMk/>
          <pc:sldMk cId="1900944969" sldId="261"/>
        </pc:sldMkLst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5" creationId="{800A82A0-1E4E-18B3-2334-36EE06E091A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0" creationId="{CB910DB2-5288-57A7-BDFA-1AAF0D2189AD}"/>
          </ac:grpSpMkLst>
        </pc:grpChg>
        <pc:grpChg chg="del mod">
          <ac:chgData name="Anh Kiet Ngac" userId="3ab85699901ad864" providerId="LiveId" clId="{C1B52370-8A7A-4028-B4E5-6E09AE2E19D4}" dt="2024-05-30T07:09:02.817" v="1582" actId="478"/>
          <ac:grpSpMkLst>
            <pc:docMk/>
            <pc:sldMk cId="1900944969" sldId="261"/>
            <ac:grpSpMk id="39" creationId="{7C7DCD0F-2725-1A91-A212-16ED816EF0CB}"/>
          </ac:grpSpMkLst>
        </pc:grpChg>
        <pc:grpChg chg="del mod">
          <ac:chgData name="Anh Kiet Ngac" userId="3ab85699901ad864" providerId="LiveId" clId="{C1B52370-8A7A-4028-B4E5-6E09AE2E19D4}" dt="2024-05-30T07:09:02.817" v="1582" actId="478"/>
          <ac:grpSpMkLst>
            <pc:docMk/>
            <pc:sldMk cId="1900944969" sldId="261"/>
            <ac:grpSpMk id="40" creationId="{6B5ADCBE-F40C-2A78-1D22-B89111FDCEE2}"/>
          </ac:grpSpMkLst>
        </pc:grpChg>
        <pc:grpChg chg="del mod">
          <ac:chgData name="Anh Kiet Ngac" userId="3ab85699901ad864" providerId="LiveId" clId="{C1B52370-8A7A-4028-B4E5-6E09AE2E19D4}" dt="2024-05-30T07:04:20.278" v="1373"/>
          <ac:grpSpMkLst>
            <pc:docMk/>
            <pc:sldMk cId="1900944969" sldId="261"/>
            <ac:grpSpMk id="49" creationId="{1F23B42E-68B5-38D1-F078-366C2FF4AFC2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58" creationId="{DF1C7941-704E-C135-9257-00F3F539EAF3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67" creationId="{CFD84D43-C117-DB96-9503-F417FA8D89C3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71" creationId="{9F103346-1725-97C0-A63A-6FCE334E7395}"/>
          </ac:grpSpMkLst>
        </pc:grpChg>
        <pc:grpChg chg="del mod">
          <ac:chgData name="Anh Kiet Ngac" userId="3ab85699901ad864" providerId="LiveId" clId="{C1B52370-8A7A-4028-B4E5-6E09AE2E19D4}" dt="2024-05-30T07:04:55.218" v="1396"/>
          <ac:grpSpMkLst>
            <pc:docMk/>
            <pc:sldMk cId="1900944969" sldId="261"/>
            <ac:grpSpMk id="77" creationId="{A7CA9E41-7AF1-9A40-1DC6-9EFFA6837900}"/>
          </ac:grpSpMkLst>
        </pc:grpChg>
        <pc:grpChg chg="del mod">
          <ac:chgData name="Anh Kiet Ngac" userId="3ab85699901ad864" providerId="LiveId" clId="{C1B52370-8A7A-4028-B4E5-6E09AE2E19D4}" dt="2024-05-30T07:04:55.841" v="1398"/>
          <ac:grpSpMkLst>
            <pc:docMk/>
            <pc:sldMk cId="1900944969" sldId="261"/>
            <ac:grpSpMk id="81" creationId="{EF5CA6E6-D8C9-5597-C7B7-7833131B89D4}"/>
          </ac:grpSpMkLst>
        </pc:grpChg>
        <pc:grpChg chg="del mod">
          <ac:chgData name="Anh Kiet Ngac" userId="3ab85699901ad864" providerId="LiveId" clId="{C1B52370-8A7A-4028-B4E5-6E09AE2E19D4}" dt="2024-05-30T07:04:56.510" v="1400"/>
          <ac:grpSpMkLst>
            <pc:docMk/>
            <pc:sldMk cId="1900944969" sldId="261"/>
            <ac:grpSpMk id="83" creationId="{B9DDC46A-7F81-5BFA-36C7-ED29C491FAF8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85" creationId="{95080335-BBD4-35EF-760D-DC849F0D2C61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1" creationId="{A23B82E1-D244-8997-FDEC-304905B1F650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2" creationId="{81DFD0A4-3A96-67EC-2361-E015F3054E02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6" creationId="{A4DC1147-A36B-E9B9-3BD1-FBCFFA3B2558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04" creationId="{51C97A89-326E-7E78-61D6-4522EFC49799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05" creationId="{034AE12A-469C-87F2-2496-5D62C96709B7}"/>
          </ac:grpSpMkLst>
        </pc:grpChg>
        <pc:grpChg chg="add del 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7" creationId="{0191409D-453A-0656-974E-0FBFE8AE8761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8" creationId="{0F96B1EB-1B8B-2A59-1038-D6BC55C30A6F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9" creationId="{D06A1421-D53B-01FD-0489-95BA785D1429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30" creationId="{E9171F1F-E9D0-218F-8D7C-EA9FB3E8D0E4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1" creationId="{639F23DF-5269-1D6B-70D3-64FAB0A196D0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2" creationId="{C23E0D06-0DDF-13B4-6215-5A262DEF072A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3" creationId="{D066E891-20E9-BB4A-E2B1-297A41DF901C}"/>
          </ac:grpSpMkLst>
        </pc:grpChg>
        <pc:grpChg chg="add del mod">
          <ac:chgData name="Anh Kiet Ngac" userId="3ab85699901ad864" providerId="LiveId" clId="{C1B52370-8A7A-4028-B4E5-6E09AE2E19D4}" dt="2024-05-30T07:07:22.234" v="1483"/>
          <ac:grpSpMkLst>
            <pc:docMk/>
            <pc:sldMk cId="1900944969" sldId="261"/>
            <ac:grpSpMk id="149" creationId="{35DD7821-17D0-31BE-2AEA-458D5BB5485A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1" creationId="{E185DA79-2C35-4D0A-3354-E237FD593875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2" creationId="{E3580A62-B1F0-6274-1032-D167233C626F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3" creationId="{A4CCCFC5-2F73-D353-B523-437FFF8133AC}"/>
          </ac:grpSpMkLst>
        </pc:grpChg>
        <pc:grpChg chg="del mod">
          <ac:chgData name="Anh Kiet Ngac" userId="3ab85699901ad864" providerId="LiveId" clId="{C1B52370-8A7A-4028-B4E5-6E09AE2E19D4}" dt="2024-05-30T07:08:05.733" v="1545"/>
          <ac:grpSpMkLst>
            <pc:docMk/>
            <pc:sldMk cId="1900944969" sldId="261"/>
            <ac:grpSpMk id="179" creationId="{EA7D10C2-D74D-EF7E-889A-E320CA77375F}"/>
          </ac:grpSpMkLst>
        </pc:grpChg>
        <pc:grpChg chg="del mod">
          <ac:chgData name="Anh Kiet Ngac" userId="3ab85699901ad864" providerId="LiveId" clId="{C1B52370-8A7A-4028-B4E5-6E09AE2E19D4}" dt="2024-05-30T07:08:12.613" v="1554"/>
          <ac:grpSpMkLst>
            <pc:docMk/>
            <pc:sldMk cId="1900944969" sldId="261"/>
            <ac:grpSpMk id="184" creationId="{25C3A6DB-6BF6-8BB7-933F-FB35F92AC1EA}"/>
          </ac:grpSpMkLst>
        </pc:grpChg>
        <pc:grpChg chg="del mod">
          <ac:chgData name="Anh Kiet Ngac" userId="3ab85699901ad864" providerId="LiveId" clId="{C1B52370-8A7A-4028-B4E5-6E09AE2E19D4}" dt="2024-05-30T07:08:12.613" v="1554"/>
          <ac:grpSpMkLst>
            <pc:docMk/>
            <pc:sldMk cId="1900944969" sldId="261"/>
            <ac:grpSpMk id="189" creationId="{56E0F3C8-6A26-55E6-4310-41E689322BF8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93" creationId="{5C64CF09-C8F7-F4F1-EC28-E8005892F991}"/>
          </ac:grpSpMkLst>
        </pc:grpChg>
        <pc:grpChg chg="del mod">
          <ac:chgData name="Anh Kiet Ngac" userId="3ab85699901ad864" providerId="LiveId" clId="{C1B52370-8A7A-4028-B4E5-6E09AE2E19D4}" dt="2024-05-30T07:08:43.946" v="1564"/>
          <ac:grpSpMkLst>
            <pc:docMk/>
            <pc:sldMk cId="1900944969" sldId="261"/>
            <ac:grpSpMk id="198" creationId="{753D0CE4-0650-2D53-F28D-F1A78A666921}"/>
          </ac:grpSpMkLst>
        </pc:grpChg>
        <pc:grpChg chg="del mod">
          <ac:chgData name="Anh Kiet Ngac" userId="3ab85699901ad864" providerId="LiveId" clId="{C1B52370-8A7A-4028-B4E5-6E09AE2E19D4}" dt="2024-05-30T07:08:45.879" v="1567"/>
          <ac:grpSpMkLst>
            <pc:docMk/>
            <pc:sldMk cId="1900944969" sldId="261"/>
            <ac:grpSpMk id="202" creationId="{49CD456D-104D-1860-F311-B6DB82CEFA46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05" creationId="{16F86B7B-02AC-8871-C11B-AACBDD383570}"/>
          </ac:grpSpMkLst>
        </pc:grpChg>
        <pc:grpChg chg="add del mod">
          <ac:chgData name="Anh Kiet Ngac" userId="3ab85699901ad864" providerId="LiveId" clId="{C1B52370-8A7A-4028-B4E5-6E09AE2E19D4}" dt="2024-05-30T07:08:51.851" v="1578"/>
          <ac:grpSpMkLst>
            <pc:docMk/>
            <pc:sldMk cId="1900944969" sldId="261"/>
            <ac:grpSpMk id="210" creationId="{43EA75CD-0C4B-C571-34DF-9569505AEF4A}"/>
          </ac:grpSpMkLst>
        </pc:grpChg>
        <pc:grpChg chg="mod">
          <ac:chgData name="Anh Kiet Ngac" userId="3ab85699901ad864" providerId="LiveId" clId="{C1B52370-8A7A-4028-B4E5-6E09AE2E19D4}" dt="2024-05-30T07:08:51.504" v="1576"/>
          <ac:grpSpMkLst>
            <pc:docMk/>
            <pc:sldMk cId="1900944969" sldId="261"/>
            <ac:grpSpMk id="212" creationId="{5A3B5F75-B06C-1C4B-D28D-F16759C9F68E}"/>
          </ac:grpSpMkLst>
        </pc:grpChg>
        <pc:grpChg chg="del mod">
          <ac:chgData name="Anh Kiet Ngac" userId="3ab85699901ad864" providerId="LiveId" clId="{C1B52370-8A7A-4028-B4E5-6E09AE2E19D4}" dt="2024-05-30T07:09:09.639" v="1594"/>
          <ac:grpSpMkLst>
            <pc:docMk/>
            <pc:sldMk cId="1900944969" sldId="261"/>
            <ac:grpSpMk id="218" creationId="{04E9B808-C452-0A06-231B-827BD91D8D5D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24" creationId="{19C359DA-4BAC-7C96-6A48-B5EF0B6155DE}"/>
          </ac:grpSpMkLst>
        </pc:grpChg>
        <pc:grpChg chg="del mod">
          <ac:chgData name="Anh Kiet Ngac" userId="3ab85699901ad864" providerId="LiveId" clId="{C1B52370-8A7A-4028-B4E5-6E09AE2E19D4}" dt="2024-05-30T07:09:27.804" v="1605"/>
          <ac:grpSpMkLst>
            <pc:docMk/>
            <pc:sldMk cId="1900944969" sldId="261"/>
            <ac:grpSpMk id="231" creationId="{68FF8A77-717B-BFA4-4B67-8D44913859BA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2" creationId="{97DEB187-CC7D-C26E-0CDD-C39D112C88CC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6" creationId="{40A424D3-FD8A-970C-1007-96861EC60F1D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9" creationId="{B6B61AA6-3F6D-0686-A430-9811E6592F91}"/>
          </ac:grpSpMkLst>
        </pc:grpChg>
        <pc:grpChg chg="del mod">
          <ac:chgData name="Anh Kiet Ngac" userId="3ab85699901ad864" providerId="LiveId" clId="{C1B52370-8A7A-4028-B4E5-6E09AE2E19D4}" dt="2024-05-30T07:10:09.831" v="1621"/>
          <ac:grpSpMkLst>
            <pc:docMk/>
            <pc:sldMk cId="1900944969" sldId="261"/>
            <ac:grpSpMk id="243" creationId="{71F224EF-1CB4-663A-4B61-7E83A3ACB2D4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52" creationId="{6F90DEA8-5422-2864-FC9F-BE2A5D90EDE8}"/>
          </ac:grpSpMkLst>
        </pc:grpChg>
        <pc:grpChg chg="del mod">
          <ac:chgData name="Anh Kiet Ngac" userId="3ab85699901ad864" providerId="LiveId" clId="{C1B52370-8A7A-4028-B4E5-6E09AE2E19D4}" dt="2024-05-30T07:11:05.726" v="1641"/>
          <ac:grpSpMkLst>
            <pc:docMk/>
            <pc:sldMk cId="1900944969" sldId="261"/>
            <ac:grpSpMk id="253" creationId="{D89CA5AB-76EC-CED3-D551-0082E15F5697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54" creationId="{904AF2FF-7286-0DB2-3110-D24DFADD020C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63" creationId="{27F36F45-A38B-A1AA-5212-B49461E07DA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64" creationId="{7AB03E8F-64CB-4D20-D733-3E3E05F5EB6B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72" creationId="{61CEC24E-4997-E7C7-BC66-6B5B7F65A1E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75" creationId="{F3291946-E8D1-1F63-F0AA-433CAD77F27C}"/>
          </ac:grpSpMkLst>
        </pc:grpChg>
        <pc:grpChg chg="del mod">
          <ac:chgData name="Anh Kiet Ngac" userId="3ab85699901ad864" providerId="LiveId" clId="{C1B52370-8A7A-4028-B4E5-6E09AE2E19D4}" dt="2024-05-30T07:12:29.979" v="1667"/>
          <ac:grpSpMkLst>
            <pc:docMk/>
            <pc:sldMk cId="1900944969" sldId="261"/>
            <ac:grpSpMk id="279" creationId="{0816F2D0-D328-765B-E87F-8DE56E3C58D2}"/>
          </ac:grpSpMkLst>
        </pc:grpChg>
        <pc:grpChg chg="mod">
          <ac:chgData name="Anh Kiet Ngac" userId="3ab85699901ad864" providerId="LiveId" clId="{C1B52370-8A7A-4028-B4E5-6E09AE2E19D4}" dt="2024-05-30T07:12:04.954" v="1655"/>
          <ac:grpSpMkLst>
            <pc:docMk/>
            <pc:sldMk cId="1900944969" sldId="261"/>
            <ac:grpSpMk id="287" creationId="{ED532BD5-4CA3-2CDB-74ED-7610BE0FC8A2}"/>
          </ac:grpSpMkLst>
        </pc:grpChg>
        <pc:grpChg chg="del mod">
          <ac:chgData name="Anh Kiet Ngac" userId="3ab85699901ad864" providerId="LiveId" clId="{C1B52370-8A7A-4028-B4E5-6E09AE2E19D4}" dt="2024-05-30T07:12:29.979" v="1667"/>
          <ac:grpSpMkLst>
            <pc:docMk/>
            <pc:sldMk cId="1900944969" sldId="261"/>
            <ac:grpSpMk id="290" creationId="{74173671-1EB3-820F-B46A-5581784B7497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96" creationId="{B4B29D71-C6D2-0681-39AD-332EBA962A4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306" creationId="{EBD4D30F-2256-B25A-0CEE-338636D8E409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10" creationId="{8CE2004B-EB4E-53C1-5F70-173FDA1786A8}"/>
          </ac:grpSpMkLst>
        </pc:grpChg>
        <pc:grpChg chg="del mod">
          <ac:chgData name="Anh Kiet Ngac" userId="3ab85699901ad864" providerId="LiveId" clId="{C1B52370-8A7A-4028-B4E5-6E09AE2E19D4}" dt="2024-05-30T07:13:46.240" v="1701"/>
          <ac:grpSpMkLst>
            <pc:docMk/>
            <pc:sldMk cId="1900944969" sldId="261"/>
            <ac:grpSpMk id="318" creationId="{ADC76C5F-8AC6-D35E-F194-65450B47718D}"/>
          </ac:grpSpMkLst>
        </pc:grpChg>
        <pc:grpChg chg="add 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29" creationId="{FA1D93D4-1DD4-67FF-BB46-D95DA74984BB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30" creationId="{3D74E9A0-F2CE-10AE-320F-AAAA3C2338A8}"/>
          </ac:grpSpMkLst>
        </pc:grpChg>
        <pc:grpChg chg="mod">
          <ac:chgData name="Anh Kiet Ngac" userId="3ab85699901ad864" providerId="LiveId" clId="{C1B52370-8A7A-4028-B4E5-6E09AE2E19D4}" dt="2024-05-30T07:14:39.661" v="1726"/>
          <ac:grpSpMkLst>
            <pc:docMk/>
            <pc:sldMk cId="1900944969" sldId="261"/>
            <ac:grpSpMk id="336" creationId="{9B3027A1-BDF2-3761-1EEC-810CD559F651}"/>
          </ac:grpSpMkLst>
        </pc:grpChg>
        <pc:grpChg chg="mod">
          <ac:chgData name="Anh Kiet Ngac" userId="3ab85699901ad864" providerId="LiveId" clId="{C1B52370-8A7A-4028-B4E5-6E09AE2E19D4}" dt="2024-05-30T07:14:39.506" v="1724"/>
          <ac:grpSpMkLst>
            <pc:docMk/>
            <pc:sldMk cId="1900944969" sldId="261"/>
            <ac:grpSpMk id="338" creationId="{F586C5C8-1D8F-6FD7-0C62-E81C89456D27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48" creationId="{C0BE4B8F-B953-7A8E-417B-0A266B724AF6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56" creationId="{72E526F6-F1A8-F963-2653-224E118EC7EC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61" creationId="{DF8BC49E-817C-7D98-7020-4A06E63AABBD}"/>
          </ac:grpSpMkLst>
        </pc:grpChg>
        <pc:grpChg chg="del mod">
          <ac:chgData name="Anh Kiet Ngac" userId="3ab85699901ad864" providerId="LiveId" clId="{C1B52370-8A7A-4028-B4E5-6E09AE2E19D4}" dt="2024-05-30T07:15:30.588" v="1758"/>
          <ac:grpSpMkLst>
            <pc:docMk/>
            <pc:sldMk cId="1900944969" sldId="261"/>
            <ac:grpSpMk id="370" creationId="{A12B109E-4CF0-B230-5F86-C03C98AAAAD9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71" creationId="{651D6BE1-E0E6-0AD9-41A4-7CA539AEC0FC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73" creationId="{3FA62814-1E9A-397D-4BE7-C3E0C58CF1DE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376" creationId="{64EF7B89-20B9-72BB-7C40-4720298C783C}"/>
          </ac:grpSpMkLst>
        </pc:grpChg>
        <pc:grpChg chg="add 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384" creationId="{1F4087F1-06D0-B406-0F3D-FA45EFEEB905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93" creationId="{442A754A-7530-D391-A66B-E112FDCE6279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00" creationId="{74747770-5DDB-9ADF-196C-1FF314B28BEA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01" creationId="{40BAC3CF-34D4-8C78-8CF0-817D5EB3A51A}"/>
          </ac:grpSpMkLst>
        </pc:grpChg>
        <pc:grpChg chg="mod">
          <ac:chgData name="Anh Kiet Ngac" userId="3ab85699901ad864" providerId="LiveId" clId="{C1B52370-8A7A-4028-B4E5-6E09AE2E19D4}" dt="2024-05-30T07:16:51.065" v="1812"/>
          <ac:grpSpMkLst>
            <pc:docMk/>
            <pc:sldMk cId="1900944969" sldId="261"/>
            <ac:grpSpMk id="411" creationId="{9ECF8732-5A59-8D7D-4B12-BA97850748EC}"/>
          </ac:grpSpMkLst>
        </pc:grpChg>
        <pc:grpChg chg="mod">
          <ac:chgData name="Anh Kiet Ngac" userId="3ab85699901ad864" providerId="LiveId" clId="{C1B52370-8A7A-4028-B4E5-6E09AE2E19D4}" dt="2024-05-30T07:16:50.530" v="1809"/>
          <ac:grpSpMkLst>
            <pc:docMk/>
            <pc:sldMk cId="1900944969" sldId="261"/>
            <ac:grpSpMk id="415" creationId="{6B4AE283-84C3-C0C1-7F9A-EBD656A96A5A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23" creationId="{33F13C1F-DF0E-6B20-0749-45D4EB28FD42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27" creationId="{76076486-5249-AE83-A8BF-B267AA823DE3}"/>
          </ac:grpSpMkLst>
        </pc:grpChg>
        <pc:grpChg chg="del mod">
          <ac:chgData name="Anh Kiet Ngac" userId="3ab85699901ad864" providerId="LiveId" clId="{C1B52370-8A7A-4028-B4E5-6E09AE2E19D4}" dt="2024-05-30T07:20:03.900" v="2065"/>
          <ac:grpSpMkLst>
            <pc:docMk/>
            <pc:sldMk cId="1900944969" sldId="261"/>
            <ac:grpSpMk id="437" creationId="{44DA3E22-0D4F-7470-626C-FE39A538D46D}"/>
          </ac:grpSpMkLst>
        </pc:grpChg>
        <pc:grpChg chg="del mod">
          <ac:chgData name="Anh Kiet Ngac" userId="3ab85699901ad864" providerId="LiveId" clId="{C1B52370-8A7A-4028-B4E5-6E09AE2E19D4}" dt="2024-05-30T07:20:03.900" v="2065"/>
          <ac:grpSpMkLst>
            <pc:docMk/>
            <pc:sldMk cId="1900944969" sldId="261"/>
            <ac:grpSpMk id="443" creationId="{A3945AB5-968C-DF3C-E3F6-7EB833B59AB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446" creationId="{CB12AA7C-D313-C7F9-1D86-583A16CD5292}"/>
          </ac:grpSpMkLst>
        </pc:grpChg>
        <pc:grpChg chg="del mod">
          <ac:chgData name="Anh Kiet Ngac" userId="3ab85699901ad864" providerId="LiveId" clId="{C1B52370-8A7A-4028-B4E5-6E09AE2E19D4}" dt="2024-05-30T07:18:57.216" v="1985"/>
          <ac:grpSpMkLst>
            <pc:docMk/>
            <pc:sldMk cId="1900944969" sldId="261"/>
            <ac:grpSpMk id="456" creationId="{7D2C901E-ED78-2EF1-3389-2ECCDCF359B3}"/>
          </ac:grpSpMkLst>
        </pc:grpChg>
        <pc:grpChg chg="del mod">
          <ac:chgData name="Anh Kiet Ngac" userId="3ab85699901ad864" providerId="LiveId" clId="{C1B52370-8A7A-4028-B4E5-6E09AE2E19D4}" dt="2024-05-30T07:19:07.871" v="1992"/>
          <ac:grpSpMkLst>
            <pc:docMk/>
            <pc:sldMk cId="1900944969" sldId="261"/>
            <ac:grpSpMk id="457" creationId="{D9360B08-6E4B-2608-681C-A2A1CF1E4815}"/>
          </ac:grpSpMkLst>
        </pc:grpChg>
        <pc:grpChg chg="del mod">
          <ac:chgData name="Anh Kiet Ngac" userId="3ab85699901ad864" providerId="LiveId" clId="{C1B52370-8A7A-4028-B4E5-6E09AE2E19D4}" dt="2024-05-30T07:18:16.800" v="1926"/>
          <ac:grpSpMkLst>
            <pc:docMk/>
            <pc:sldMk cId="1900944969" sldId="261"/>
            <ac:grpSpMk id="467" creationId="{28019C03-A0E7-A801-CF76-1C0DE22201E9}"/>
          </ac:grpSpMkLst>
        </pc:grpChg>
        <pc:grpChg chg="del mod">
          <ac:chgData name="Anh Kiet Ngac" userId="3ab85699901ad864" providerId="LiveId" clId="{C1B52370-8A7A-4028-B4E5-6E09AE2E19D4}" dt="2024-05-30T07:18:16.800" v="1926"/>
          <ac:grpSpMkLst>
            <pc:docMk/>
            <pc:sldMk cId="1900944969" sldId="261"/>
            <ac:grpSpMk id="472" creationId="{F4BF216A-1994-3B24-382E-F12A9A825FA9}"/>
          </ac:grpSpMkLst>
        </pc:grpChg>
        <pc:grpChg chg="del mod">
          <ac:chgData name="Anh Kiet Ngac" userId="3ab85699901ad864" providerId="LiveId" clId="{C1B52370-8A7A-4028-B4E5-6E09AE2E19D4}" dt="2024-05-30T07:18:35.993" v="1969"/>
          <ac:grpSpMkLst>
            <pc:docMk/>
            <pc:sldMk cId="1900944969" sldId="261"/>
            <ac:grpSpMk id="473" creationId="{6BE8615D-F060-41E6-78E1-0D10C6194020}"/>
          </ac:grpSpMkLst>
        </pc:grpChg>
        <pc:grpChg chg="del mod">
          <ac:chgData name="Anh Kiet Ngac" userId="3ab85699901ad864" providerId="LiveId" clId="{C1B52370-8A7A-4028-B4E5-6E09AE2E19D4}" dt="2024-05-30T07:18:21.971" v="1935"/>
          <ac:grpSpMkLst>
            <pc:docMk/>
            <pc:sldMk cId="1900944969" sldId="261"/>
            <ac:grpSpMk id="480" creationId="{D245BF23-A1E3-1597-B297-A9F2F136AE7B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482" creationId="{5C864CB0-52D2-D3EE-DAEE-011380088A4C}"/>
          </ac:grpSpMkLst>
        </pc:grpChg>
        <pc:grpChg chg="mod">
          <ac:chgData name="Anh Kiet Ngac" userId="3ab85699901ad864" providerId="LiveId" clId="{C1B52370-8A7A-4028-B4E5-6E09AE2E19D4}" dt="2024-05-30T07:18:26.347" v="1944"/>
          <ac:grpSpMkLst>
            <pc:docMk/>
            <pc:sldMk cId="1900944969" sldId="261"/>
            <ac:grpSpMk id="489" creationId="{F8B0031C-BDFD-4186-CA85-AA1149F5E042}"/>
          </ac:grpSpMkLst>
        </pc:grpChg>
        <pc:grpChg chg="del mod">
          <ac:chgData name="Anh Kiet Ngac" userId="3ab85699901ad864" providerId="LiveId" clId="{C1B52370-8A7A-4028-B4E5-6E09AE2E19D4}" dt="2024-05-30T07:19:32.003" v="2005"/>
          <ac:grpSpMkLst>
            <pc:docMk/>
            <pc:sldMk cId="1900944969" sldId="261"/>
            <ac:grpSpMk id="497" creationId="{9E386D1C-2829-F248-1CCC-DE6E02766470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502" creationId="{D0B22758-F06E-4852-D1C3-2679D7C48F59}"/>
          </ac:grpSpMkLst>
        </pc:grpChg>
        <pc:grpChg chg="del mod">
          <ac:chgData name="Anh Kiet Ngac" userId="3ab85699901ad864" providerId="LiveId" clId="{C1B52370-8A7A-4028-B4E5-6E09AE2E19D4}" dt="2024-05-30T07:19:07.871" v="1995"/>
          <ac:grpSpMkLst>
            <pc:docMk/>
            <pc:sldMk cId="1900944969" sldId="261"/>
            <ac:grpSpMk id="505" creationId="{447FDE57-508A-50B2-C37B-C3AB212E83E0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509" creationId="{C8AC3B65-7CC3-96B3-B610-5BFE6CDEE60E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533" creationId="{A47BD1BF-0AB7-3D41-37D7-58662D075607}"/>
          </ac:grpSpMkLst>
        </pc:grpChg>
        <pc:grpChg chg="del mod">
          <ac:chgData name="Anh Kiet Ngac" userId="3ab85699901ad864" providerId="LiveId" clId="{C1B52370-8A7A-4028-B4E5-6E09AE2E19D4}" dt="2024-05-30T07:21:22.213" v="2090"/>
          <ac:grpSpMkLst>
            <pc:docMk/>
            <pc:sldMk cId="1900944969" sldId="261"/>
            <ac:grpSpMk id="534" creationId="{21269729-0A8C-A5AD-0C9B-17A2B7AD69F8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1" creationId="{486CC383-D3E2-038E-0B70-2203AAA6E821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2" creationId="{299FE411-8421-2AE5-B756-3FD2E76998CA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8" creationId="{024DBDB4-2805-E276-46FA-A7CF38263318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71" creationId="{CD4A2EF2-3F57-F998-328D-6D8D51CA41A9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574" creationId="{0E7CB541-0180-744C-A770-EBB92F2B1105}"/>
          </ac:grpSpMkLst>
        </pc:grpChg>
        <pc:grpChg chg="del mod">
          <ac:chgData name="Anh Kiet Ngac" userId="3ab85699901ad864" providerId="LiveId" clId="{C1B52370-8A7A-4028-B4E5-6E09AE2E19D4}" dt="2024-05-30T07:21:22.213" v="2090"/>
          <ac:grpSpMkLst>
            <pc:docMk/>
            <pc:sldMk cId="1900944969" sldId="261"/>
            <ac:grpSpMk id="584" creationId="{25D9E504-9250-B9CF-548A-95B3B5DC12A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596" creationId="{369C5851-7553-52BD-E400-19611A6A0DD3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05" creationId="{6272B465-9D0A-F337-ED78-E6FBA137CE7B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614" creationId="{10C0DBEE-3D95-1F33-5F15-110CE7F15679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15" creationId="{534A5534-F7FC-70A9-CAE8-40EC916D89FD}"/>
          </ac:grpSpMkLst>
        </pc:grpChg>
        <pc:grpChg chg="del mod">
          <ac:chgData name="Anh Kiet Ngac" userId="3ab85699901ad864" providerId="LiveId" clId="{C1B52370-8A7A-4028-B4E5-6E09AE2E19D4}" dt="2024-05-30T07:23:32.985" v="2263"/>
          <ac:grpSpMkLst>
            <pc:docMk/>
            <pc:sldMk cId="1900944969" sldId="261"/>
            <ac:grpSpMk id="621" creationId="{30B4E8D4-4A16-00F4-9CBE-6F1616899951}"/>
          </ac:grpSpMkLst>
        </pc:grpChg>
        <pc:grpChg chg="mod">
          <ac:chgData name="Anh Kiet Ngac" userId="3ab85699901ad864" providerId="LiveId" clId="{C1B52370-8A7A-4028-B4E5-6E09AE2E19D4}" dt="2024-05-30T07:21:55.530" v="2120"/>
          <ac:grpSpMkLst>
            <pc:docMk/>
            <pc:sldMk cId="1900944969" sldId="261"/>
            <ac:grpSpMk id="625" creationId="{08626939-6FC2-ADC7-90AC-1A5A96BFC97C}"/>
          </ac:grpSpMkLst>
        </pc:grpChg>
        <pc:grpChg chg="del mod">
          <ac:chgData name="Anh Kiet Ngac" userId="3ab85699901ad864" providerId="LiveId" clId="{C1B52370-8A7A-4028-B4E5-6E09AE2E19D4}" dt="2024-05-30T07:21:59.911" v="2132"/>
          <ac:grpSpMkLst>
            <pc:docMk/>
            <pc:sldMk cId="1900944969" sldId="261"/>
            <ac:grpSpMk id="635" creationId="{8F1E6CBC-D238-204F-BE9B-48DBFD2FE3CF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636" creationId="{08B6ECCD-5496-1DA9-7B6C-D59D644D8ADE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643" creationId="{18C927BA-F59E-BC89-46CA-722FE890B6FD}"/>
          </ac:grpSpMkLst>
        </pc:grpChg>
        <pc:grpChg chg="mod">
          <ac:chgData name="Anh Kiet Ngac" userId="3ab85699901ad864" providerId="LiveId" clId="{C1B52370-8A7A-4028-B4E5-6E09AE2E19D4}" dt="2024-05-30T07:22:09.516" v="2147"/>
          <ac:grpSpMkLst>
            <pc:docMk/>
            <pc:sldMk cId="1900944969" sldId="261"/>
            <ac:grpSpMk id="649" creationId="{CB7D5D0E-A1AC-97D1-D124-004D2EF04951}"/>
          </ac:grpSpMkLst>
        </pc:grpChg>
        <pc:grpChg chg="mod">
          <ac:chgData name="Anh Kiet Ngac" userId="3ab85699901ad864" providerId="LiveId" clId="{C1B52370-8A7A-4028-B4E5-6E09AE2E19D4}" dt="2024-05-30T07:22:09.516" v="2147"/>
          <ac:grpSpMkLst>
            <pc:docMk/>
            <pc:sldMk cId="1900944969" sldId="261"/>
            <ac:grpSpMk id="650" creationId="{AB514435-9E3E-0912-ED32-363CEDA849FA}"/>
          </ac:grpSpMkLst>
        </pc:grpChg>
        <pc:grpChg chg="mod">
          <ac:chgData name="Anh Kiet Ngac" userId="3ab85699901ad864" providerId="LiveId" clId="{C1B52370-8A7A-4028-B4E5-6E09AE2E19D4}" dt="2024-05-30T07:22:14.149" v="2154"/>
          <ac:grpSpMkLst>
            <pc:docMk/>
            <pc:sldMk cId="1900944969" sldId="261"/>
            <ac:grpSpMk id="655" creationId="{B84DF989-14F9-AE72-DBA2-20E22AA25247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666" creationId="{4EF4AEB5-20EA-2F0C-1AED-7B18707A30B4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669" creationId="{91262D3C-40D2-0449-AB88-2C116D5C23ED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72" creationId="{CF9495CE-06FA-F813-6320-A1215B4A6A38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77" creationId="{CDC5ADD5-3D0F-E5D2-7E55-42BD752CA551}"/>
          </ac:grpSpMkLst>
        </pc:grpChg>
        <pc:grpChg chg="del mod">
          <ac:chgData name="Anh Kiet Ngac" userId="3ab85699901ad864" providerId="LiveId" clId="{C1B52370-8A7A-4028-B4E5-6E09AE2E19D4}" dt="2024-05-30T07:22:38.153" v="2206"/>
          <ac:grpSpMkLst>
            <pc:docMk/>
            <pc:sldMk cId="1900944969" sldId="261"/>
            <ac:grpSpMk id="688" creationId="{41E1DABC-FCA9-398F-FCD3-E5390A287E52}"/>
          </ac:grpSpMkLst>
        </pc:grpChg>
        <pc:grpChg chg="del mod">
          <ac:chgData name="Anh Kiet Ngac" userId="3ab85699901ad864" providerId="LiveId" clId="{C1B52370-8A7A-4028-B4E5-6E09AE2E19D4}" dt="2024-05-30T07:22:38.153" v="2206"/>
          <ac:grpSpMkLst>
            <pc:docMk/>
            <pc:sldMk cId="1900944969" sldId="261"/>
            <ac:grpSpMk id="691" creationId="{5EDCEEEC-35D8-93BE-25CC-187299ECD64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01" creationId="{FE0DE0E1-08A9-631E-2BE1-68A7562D362E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10" creationId="{92C9128B-019C-8D7B-A1AB-C3B634D5B92C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11" creationId="{C4C50DE3-5AD5-60A5-FE16-1E47ADC373EF}"/>
          </ac:grpSpMkLst>
        </pc:grpChg>
        <pc:grpChg chg="del mod">
          <ac:chgData name="Anh Kiet Ngac" userId="3ab85699901ad864" providerId="LiveId" clId="{C1B52370-8A7A-4028-B4E5-6E09AE2E19D4}" dt="2024-05-30T07:23:03.935" v="2249"/>
          <ac:grpSpMkLst>
            <pc:docMk/>
            <pc:sldMk cId="1900944969" sldId="261"/>
            <ac:grpSpMk id="727" creationId="{6A1B24CE-D4ED-37A4-B2B4-CBB76A6EC4C5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28" creationId="{66105367-BA7B-7F6A-FEF4-1C1B0DC2C019}"/>
          </ac:grpSpMkLst>
        </pc:grpChg>
        <pc:grpChg chg="del mod">
          <ac:chgData name="Anh Kiet Ngac" userId="3ab85699901ad864" providerId="LiveId" clId="{C1B52370-8A7A-4028-B4E5-6E09AE2E19D4}" dt="2024-05-30T07:23:03.935" v="2249"/>
          <ac:grpSpMkLst>
            <pc:docMk/>
            <pc:sldMk cId="1900944969" sldId="261"/>
            <ac:grpSpMk id="739" creationId="{20554555-9318-5660-C1FA-FFFF89C55C42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42" creationId="{A25E3782-5451-7DD3-F1CF-BA1C3B2B89DF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52" creationId="{E8AB7351-1C02-68FF-A609-9A3D3C6EE654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57" creationId="{27FFF209-7134-99A8-7F8A-89BA1631D4E7}"/>
          </ac:grpSpMkLst>
        </pc:grpChg>
        <pc:grpChg chg="del mod">
          <ac:chgData name="Anh Kiet Ngac" userId="3ab85699901ad864" providerId="LiveId" clId="{C1B52370-8A7A-4028-B4E5-6E09AE2E19D4}" dt="2024-05-30T07:23:43.553" v="2282"/>
          <ac:grpSpMkLst>
            <pc:docMk/>
            <pc:sldMk cId="1900944969" sldId="261"/>
            <ac:grpSpMk id="763" creationId="{0E3A6E56-1F0D-3F7C-5B0A-B4BB0EB630CA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76" creationId="{C6F2D899-91D9-98AD-1604-59030DC711CD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77" creationId="{56133F38-F144-ED6D-A900-21C4C94F2890}"/>
          </ac:grpSpMkLst>
        </pc:grpChg>
        <pc:grpChg chg="del mod">
          <ac:chgData name="Anh Kiet Ngac" userId="3ab85699901ad864" providerId="LiveId" clId="{C1B52370-8A7A-4028-B4E5-6E09AE2E19D4}" dt="2024-05-30T07:24:03.757" v="2308"/>
          <ac:grpSpMkLst>
            <pc:docMk/>
            <pc:sldMk cId="1900944969" sldId="261"/>
            <ac:grpSpMk id="778" creationId="{8A4AE08D-0823-05F3-C87F-05A6B85296F1}"/>
          </ac:grpSpMkLst>
        </pc:grpChg>
        <pc:grpChg chg="del mod">
          <ac:chgData name="Anh Kiet Ngac" userId="3ab85699901ad864" providerId="LiveId" clId="{C1B52370-8A7A-4028-B4E5-6E09AE2E19D4}" dt="2024-05-30T07:24:16.797" v="2311"/>
          <ac:grpSpMkLst>
            <pc:docMk/>
            <pc:sldMk cId="1900944969" sldId="261"/>
            <ac:grpSpMk id="784" creationId="{6C7004CD-1D54-D89A-CACA-591E9384F65D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86" creationId="{C58F82AE-C5E0-7BBB-1273-D6BC2F8B1845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89" creationId="{DFDFC4D7-514B-038E-46E7-555C7E1FDB9C}"/>
          </ac:grpSpMkLst>
        </pc:grpChg>
        <pc:grpChg chg="del mod">
          <ac:chgData name="Anh Kiet Ngac" userId="3ab85699901ad864" providerId="LiveId" clId="{C1B52370-8A7A-4028-B4E5-6E09AE2E19D4}" dt="2024-05-30T07:24:25.343" v="2318"/>
          <ac:grpSpMkLst>
            <pc:docMk/>
            <pc:sldMk cId="1900944969" sldId="261"/>
            <ac:grpSpMk id="793" creationId="{898A5130-0918-F050-937C-E8D71D5B6386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94" creationId="{9AB0186A-3437-D22D-369E-E97A47FF540B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801" creationId="{477040A2-F260-F58C-33C0-5FA5EFEA0803}"/>
          </ac:grpSpMkLst>
        </pc:grpChg>
        <pc:grpChg chg="del mod">
          <ac:chgData name="Anh Kiet Ngac" userId="3ab85699901ad864" providerId="LiveId" clId="{C1B52370-8A7A-4028-B4E5-6E09AE2E19D4}" dt="2024-05-30T07:24:42.902" v="2338"/>
          <ac:grpSpMkLst>
            <pc:docMk/>
            <pc:sldMk cId="1900944969" sldId="261"/>
            <ac:grpSpMk id="812" creationId="{C579E933-CF64-6CCC-B441-4F21FD545819}"/>
          </ac:grpSpMkLst>
        </pc:grpChg>
        <pc:grpChg chg="mod">
          <ac:chgData name="Anh Kiet Ngac" userId="3ab85699901ad864" providerId="LiveId" clId="{C1B52370-8A7A-4028-B4E5-6E09AE2E19D4}" dt="2024-05-30T07:24:42.902" v="2338"/>
          <ac:grpSpMkLst>
            <pc:docMk/>
            <pc:sldMk cId="1900944969" sldId="261"/>
            <ac:grpSpMk id="814" creationId="{71B142CE-5351-5AE9-EDCB-6F048663BA26}"/>
          </ac:grpSpMkLst>
        </pc:grpChg>
        <pc:grpChg chg="mod">
          <ac:chgData name="Anh Kiet Ngac" userId="3ab85699901ad864" providerId="LiveId" clId="{C1B52370-8A7A-4028-B4E5-6E09AE2E19D4}" dt="2024-05-30T07:24:49.081" v="2346"/>
          <ac:grpSpMkLst>
            <pc:docMk/>
            <pc:sldMk cId="1900944969" sldId="261"/>
            <ac:grpSpMk id="822" creationId="{39D3B455-D1AB-3E8B-1EDF-A53D862CAA19}"/>
          </ac:grpSpMkLst>
        </pc:grpChg>
        <pc:grpChg chg="mod">
          <ac:chgData name="Anh Kiet Ngac" userId="3ab85699901ad864" providerId="LiveId" clId="{C1B52370-8A7A-4028-B4E5-6E09AE2E19D4}" dt="2024-05-30T07:24:56.163" v="2354"/>
          <ac:grpSpMkLst>
            <pc:docMk/>
            <pc:sldMk cId="1900944969" sldId="261"/>
            <ac:grpSpMk id="828" creationId="{6A1D2381-2AE6-DA5B-031D-A6D9489136F9}"/>
          </ac:grpSpMkLst>
        </pc:grpChg>
        <pc:grpChg chg="mod">
          <ac:chgData name="Anh Kiet Ngac" userId="3ab85699901ad864" providerId="LiveId" clId="{C1B52370-8A7A-4028-B4E5-6E09AE2E19D4}" dt="2024-05-30T07:24:56.163" v="2354"/>
          <ac:grpSpMkLst>
            <pc:docMk/>
            <pc:sldMk cId="1900944969" sldId="261"/>
            <ac:grpSpMk id="829" creationId="{F761F2AD-BAB6-E7F4-6B9B-A1051617D275}"/>
          </ac:grpSpMkLst>
        </pc:grpChg>
        <pc:grpChg chg="mod">
          <ac:chgData name="Anh Kiet Ngac" userId="3ab85699901ad864" providerId="LiveId" clId="{C1B52370-8A7A-4028-B4E5-6E09AE2E19D4}" dt="2024-05-30T07:25:03.036" v="2365"/>
          <ac:grpSpMkLst>
            <pc:docMk/>
            <pc:sldMk cId="1900944969" sldId="261"/>
            <ac:grpSpMk id="839" creationId="{CB3BDD7F-3CA7-100F-A470-A82EC39EAF61}"/>
          </ac:grpSpMkLst>
        </pc:grpChg>
        <pc:grpChg chg="mod">
          <ac:chgData name="Anh Kiet Ngac" userId="3ab85699901ad864" providerId="LiveId" clId="{C1B52370-8A7A-4028-B4E5-6E09AE2E19D4}" dt="2024-05-30T07:25:08.882" v="2372"/>
          <ac:grpSpMkLst>
            <pc:docMk/>
            <pc:sldMk cId="1900944969" sldId="261"/>
            <ac:grpSpMk id="846" creationId="{14025CF3-F114-BD98-2392-7EF128E4B5FE}"/>
          </ac:grpSpMkLst>
        </pc:grpChg>
        <pc:grpChg chg="mod">
          <ac:chgData name="Anh Kiet Ngac" userId="3ab85699901ad864" providerId="LiveId" clId="{C1B52370-8A7A-4028-B4E5-6E09AE2E19D4}" dt="2024-05-30T07:25:10.801" v="2376"/>
          <ac:grpSpMkLst>
            <pc:docMk/>
            <pc:sldMk cId="1900944969" sldId="261"/>
            <ac:grpSpMk id="850" creationId="{8B0093C0-7994-E91E-2D02-39AC43AD59ED}"/>
          </ac:grpSpMkLst>
        </pc:grpChg>
        <pc:grpChg chg="del mod">
          <ac:chgData name="Anh Kiet Ngac" userId="3ab85699901ad864" providerId="LiveId" clId="{C1B52370-8A7A-4028-B4E5-6E09AE2E19D4}" dt="2024-05-30T07:25:32.630" v="2383"/>
          <ac:grpSpMkLst>
            <pc:docMk/>
            <pc:sldMk cId="1900944969" sldId="261"/>
            <ac:grpSpMk id="857" creationId="{4B3A6357-1531-D15C-40D7-A4F3DF2A57F9}"/>
          </ac:grpSpMkLst>
        </pc:grpChg>
        <pc:grpChg chg="mod">
          <ac:chgData name="Anh Kiet Ngac" userId="3ab85699901ad864" providerId="LiveId" clId="{C1B52370-8A7A-4028-B4E5-6E09AE2E19D4}" dt="2024-05-30T07:25:32.630" v="2383"/>
          <ac:grpSpMkLst>
            <pc:docMk/>
            <pc:sldMk cId="1900944969" sldId="261"/>
            <ac:grpSpMk id="858" creationId="{AAB09857-AD33-EE8D-1869-93CE4E6CAAB1}"/>
          </ac:grpSpMkLst>
        </pc:grpChg>
        <pc:grpChg chg="del mod">
          <ac:chgData name="Anh Kiet Ngac" userId="3ab85699901ad864" providerId="LiveId" clId="{C1B52370-8A7A-4028-B4E5-6E09AE2E19D4}" dt="2024-05-30T08:13:56.428" v="2421"/>
          <ac:grpSpMkLst>
            <pc:docMk/>
            <pc:sldMk cId="1900944969" sldId="261"/>
            <ac:grpSpMk id="866" creationId="{AA539AE1-CB3C-003D-7B46-E1A05B23B6A3}"/>
          </ac:grpSpMkLst>
        </pc:grpChg>
        <pc:grpChg chg="del mod">
          <ac:chgData name="Anh Kiet Ngac" userId="3ab85699901ad864" providerId="LiveId" clId="{C1B52370-8A7A-4028-B4E5-6E09AE2E19D4}" dt="2024-05-30T08:20:38.363" v="2434"/>
          <ac:grpSpMkLst>
            <pc:docMk/>
            <pc:sldMk cId="1900944969" sldId="261"/>
            <ac:grpSpMk id="867" creationId="{57D94D77-EBF9-E6D2-9CCB-0B451E53E93C}"/>
          </ac:grpSpMkLst>
        </pc:grpChg>
        <pc:grpChg chg="del mod">
          <ac:chgData name="Anh Kiet Ngac" userId="3ab85699901ad864" providerId="LiveId" clId="{C1B52370-8A7A-4028-B4E5-6E09AE2E19D4}" dt="2024-05-30T08:20:38.363" v="2436"/>
          <ac:grpSpMkLst>
            <pc:docMk/>
            <pc:sldMk cId="1900944969" sldId="261"/>
            <ac:grpSpMk id="871" creationId="{25C0B240-19DA-CEBA-8360-25445D909D02}"/>
          </ac:grpSpMkLst>
        </pc:grpChg>
        <pc:grpChg chg="del mod">
          <ac:chgData name="Anh Kiet Ngac" userId="3ab85699901ad864" providerId="LiveId" clId="{C1B52370-8A7A-4028-B4E5-6E09AE2E19D4}" dt="2024-05-30T08:20:38.362" v="2427"/>
          <ac:grpSpMkLst>
            <pc:docMk/>
            <pc:sldMk cId="1900944969" sldId="261"/>
            <ac:grpSpMk id="888" creationId="{0B7750C1-31A7-3FAA-558A-693071E97AE1}"/>
          </ac:grpSpMkLst>
        </pc:grpChg>
        <pc:grpChg chg="del mod">
          <ac:chgData name="Anh Kiet Ngac" userId="3ab85699901ad864" providerId="LiveId" clId="{C1B52370-8A7A-4028-B4E5-6E09AE2E19D4}" dt="2024-05-30T08:20:38.364" v="2439"/>
          <ac:grpSpMkLst>
            <pc:docMk/>
            <pc:sldMk cId="1900944969" sldId="261"/>
            <ac:grpSpMk id="889" creationId="{36A97B94-AEF3-D1A1-C059-F110271A3D2E}"/>
          </ac:grpSpMkLst>
        </pc:grpChg>
        <pc:grpChg chg="del mod">
          <ac:chgData name="Anh Kiet Ngac" userId="3ab85699901ad864" providerId="LiveId" clId="{C1B52370-8A7A-4028-B4E5-6E09AE2E19D4}" dt="2024-05-30T08:20:38.365" v="2447"/>
          <ac:grpSpMkLst>
            <pc:docMk/>
            <pc:sldMk cId="1900944969" sldId="261"/>
            <ac:grpSpMk id="890" creationId="{13C3F293-5CEC-C495-A6A9-2A76239F7695}"/>
          </ac:grpSpMkLst>
        </pc:grpChg>
        <pc:grpChg chg="del mod">
          <ac:chgData name="Anh Kiet Ngac" userId="3ab85699901ad864" providerId="LiveId" clId="{C1B52370-8A7A-4028-B4E5-6E09AE2E19D4}" dt="2024-05-30T08:20:38.364" v="2440"/>
          <ac:grpSpMkLst>
            <pc:docMk/>
            <pc:sldMk cId="1900944969" sldId="261"/>
            <ac:grpSpMk id="896" creationId="{1DD1FD37-D5A9-87CB-CC47-10E9F71406FE}"/>
          </ac:grpSpMkLst>
        </pc:grpChg>
        <pc:picChg chg="add mod">
          <ac:chgData name="Anh Kiet Ngac" userId="3ab85699901ad864" providerId="LiveId" clId="{C1B52370-8A7A-4028-B4E5-6E09AE2E19D4}" dt="2024-05-30T07:02:57.304" v="1318" actId="1076"/>
          <ac:picMkLst>
            <pc:docMk/>
            <pc:sldMk cId="1900944969" sldId="261"/>
            <ac:picMk id="2" creationId="{22CFDC84-75FC-8270-636A-3C9B2659BC9A}"/>
          </ac:picMkLst>
        </pc:pic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3" creationId="{4AF03A87-65D2-A1F1-BD67-20C66AFCB26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" creationId="{1AFD72AF-CFEA-87FD-5AFB-AE5C38C80A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" creationId="{11D58915-F3A5-7840-AF45-FCC4CC43C8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" creationId="{4BD32D47-47B7-3AFC-AFAE-0AC29B9EBD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" creationId="{F60C3607-DE6B-19E8-F3E8-75D111BC1C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" creationId="{05943E92-0C95-9AE0-0C5A-B6693B09AB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" creationId="{6DF989E1-3158-CDE2-0C8D-EE23A5E8CCD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" creationId="{59688404-6856-C908-6B42-E5173ED2628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" creationId="{9DD495A9-8B7E-19BA-8DBA-0DBA1C9EB9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" creationId="{DC81E520-EF3A-8561-A6E2-E317D1CD880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4" creationId="{2BE9D500-9EC4-1F61-09E7-6C8EF214AD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" creationId="{C10F1C59-7535-2232-AEBF-3EAF18B6B5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" creationId="{11FC2322-1297-5267-52B6-7685463D2B9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" creationId="{3DA96BBB-2E4A-C637-2F43-96FCB3B78A0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" creationId="{B54EF6E1-4687-0E69-F133-E79EC5F89D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" creationId="{98F1DA33-3FFC-6129-6877-FAF5E0DDA3EC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1" creationId="{47B2A044-5C15-DEA1-31DA-8BD48B26655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2" creationId="{0A304628-D00D-E02C-F231-9D4141622315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3" creationId="{4696C13D-6E26-CBF5-19EB-37D6A9FDE3F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4" creationId="{D49029ED-60A7-4E8D-ACDF-C53324C9775C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5" creationId="{44F7B4A7-FCB9-22D7-BA5C-2A8B84709FF8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6" creationId="{26718649-842D-35CA-8200-461EA664A8D1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7" creationId="{18F2C4F5-0D3C-4767-68D0-999922D3DEAA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8" creationId="{23EA87B0-A137-E944-954F-CAC72A785E88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9" creationId="{555B412A-74B1-D9EA-BBF4-2C964D9444A3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0" creationId="{187264DA-8277-20E2-ADB1-51A73AC5E1E3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1" creationId="{B3472A84-D0AD-0E1B-DFCE-A714560F30D5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2" creationId="{75102DCB-5ADC-125F-5170-77CCC5F3FE5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3" creationId="{EF2CADED-7E69-D613-FF49-53BD8140505A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4" creationId="{A14FE295-891F-57B5-ECC7-5943D0EB87FE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5" creationId="{0FAC04C0-E01E-6429-3320-4BCF7085D61B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6" creationId="{B7A8B4B0-AE76-F0CC-3EFF-A41D259F0F66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7" creationId="{C999FB7E-1286-3B9C-ED2C-CA1E9396B5CA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8" creationId="{E3BA5AB8-A114-63BC-88B5-971BD02254CE}"/>
          </ac:inkMkLst>
        </pc:inkChg>
        <pc:inkChg chg="add del mod">
          <ac:chgData name="Anh Kiet Ngac" userId="3ab85699901ad864" providerId="LiveId" clId="{C1B52370-8A7A-4028-B4E5-6E09AE2E19D4}" dt="2024-05-30T07:08:37.304" v="1555" actId="1076"/>
          <ac:inkMkLst>
            <pc:docMk/>
            <pc:sldMk cId="1900944969" sldId="261"/>
            <ac:inkMk id="41" creationId="{AD37CBCB-61D9-E57E-5328-8DDA1F13CDE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2" creationId="{FD56C3BD-84BF-9E2A-5AC3-2627E60D364E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43" creationId="{10F8A876-72E9-DA27-D320-9D9E6912DC79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4" creationId="{06A139BA-E995-19CE-388B-F54031C53B0F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5" creationId="{F4D17851-7C46-8855-B810-8FF1EFC5E11F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6" creationId="{6CBA003F-C041-30E1-9F31-988EEB8E504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7" creationId="{351F58E9-75B6-44F0-DB3A-578D1AE76B3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8" creationId="{C4FAB875-9862-0BD5-D9C4-8A957E5F013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0" creationId="{2B9A3D70-9F61-3072-F709-CA3731B5F4EC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1" creationId="{8AF69AD0-34D3-E4FC-1D95-066EB25701D2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2" creationId="{D3257CC2-3D40-E646-4626-C5F11268370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3" creationId="{D154FCC6-8D28-F062-9E32-ECAE90628BBD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4" creationId="{940F844F-3C78-CA04-F59E-B2DFF93B9472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5" creationId="{70A2525D-654E-A6F7-4972-6830958CA4E4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6" creationId="{CF1DCA5D-E112-EDE6-359D-BC239B7A6A25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7" creationId="{4821ED5F-8224-994C-33A1-F7173EDD5ED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9" creationId="{CC6BE499-D730-B3EC-0C44-BF8E2799261C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0" creationId="{3C6B80B5-5D79-C5F9-AF28-356D60C24DA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1" creationId="{8723C10E-A05C-5555-D808-89DBFE958D0A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2" creationId="{DE132B32-4CB5-1E4D-9EB9-81B42111F81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3" creationId="{AA6CB242-62F9-8DE7-27AB-F4EDC4D7C6B4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4" creationId="{D5DBA39A-220A-DA78-B818-52A743D0B91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5" creationId="{72852D0B-DCD6-6879-C0D8-04AE5EDBE272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6" creationId="{222D89EF-F790-3328-4655-7A47A00D06EC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8" creationId="{D60D1126-6DEA-ACB4-F40D-67D1AD11AD9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9" creationId="{CC2D7AF9-2DF9-6528-79AB-B944362A6E79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0" creationId="{4A1DCFE0-083A-5D93-02E2-59E094CCB9CE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2" creationId="{BCD3F804-34E3-8A29-59C0-B7CC38E1E146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3" creationId="{785C7F0A-9DC3-F77B-32AC-B10B24E0BE5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4" creationId="{18744165-7F81-B1BD-0171-C5E34025720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5" creationId="{43702E1E-BC8A-D3BC-5DCD-36D65E54F64C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6" creationId="{B7F5A1B0-9418-DBA3-EF49-C14D3A6B5F1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8" creationId="{1643D81D-99F0-9EDA-035E-F3D0D9FA1413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9" creationId="{8CFDC0D0-7B33-CAE9-A50A-691B0F7D52A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0" creationId="{069591DF-F87D-7BA7-813C-01EFAEA328A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2" creationId="{183E5517-4C7E-0E99-2784-534016F69801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4" creationId="{2D99CDF4-C111-13E7-DC09-80FEBA7481AC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6" creationId="{17B31D73-8CAE-44A5-AC6B-997D067CE4D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7" creationId="{7F296A8D-E92A-3806-ED01-C8DD2E9C5253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8" creationId="{09D5CA8A-48D6-5AE8-0868-D8D4F5F8210E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9" creationId="{0DDBDBF4-9E51-EEB6-0774-EEF58511BA75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0" creationId="{A57E13BB-273D-3AC6-B4BB-709832421759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3" creationId="{612D8D92-875D-14F7-81AA-E24D3945C226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4" creationId="{D78416AD-7E4E-601C-30E0-FF893250F0C2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5" creationId="{CF6D6980-6680-8580-7F19-4B3DA76A72FB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7" creationId="{DB81EB03-4BD3-23E3-4492-AA4F5238AD2A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8" creationId="{DFB32431-CD75-6926-F127-391290C9C5B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9" creationId="{4C53B52F-3B0E-02A1-7A8F-DF00823DDB6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0" creationId="{E43E1F72-ED87-9CCC-86A5-9B69BCB7B6E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1" creationId="{1516576C-37AC-ACD9-5825-DE5B8ED1BB07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2" creationId="{E39B691E-5B25-BB08-ECB1-B8366FEF3CD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3" creationId="{1789020A-6AA6-0A3B-56EB-EA1E447ADEA2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6" creationId="{F7D9C4AE-920A-E62E-6E51-4D2BB769351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7" creationId="{507903D5-4458-3422-A329-02B5A219EC8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8" creationId="{A8A2D4A2-5742-8370-73B6-8EB69C84B72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9" creationId="{D58DDABD-180E-8FEA-A93F-A0044F877DF6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0" creationId="{57E9A919-43E8-4D1F-C11E-0981F771379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1" creationId="{80D4027F-03A2-145D-2524-4F69644330E7}"/>
          </ac:inkMkLst>
        </pc:inkChg>
        <pc:inkChg chg="add del mod">
          <ac:chgData name="Anh Kiet Ngac" userId="3ab85699901ad864" providerId="LiveId" clId="{C1B52370-8A7A-4028-B4E5-6E09AE2E19D4}" dt="2024-05-30T07:08:37.304" v="1555" actId="1076"/>
          <ac:inkMkLst>
            <pc:docMk/>
            <pc:sldMk cId="1900944969" sldId="261"/>
            <ac:inkMk id="112" creationId="{FE6FE3FE-7831-B397-D656-77684C9E12D5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3" creationId="{9217DA15-64B4-2E4F-6004-49955A68B47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4" creationId="{5CBB25E7-21D7-8CA8-EACA-ABC146E6E254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5" creationId="{4FB3B29E-325C-096E-2075-107180B65E6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6" creationId="{B058C6C3-432A-EB01-67E0-28E78F28B34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7" creationId="{D6F210B2-68B5-12BA-2AB5-854D41B3612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8" creationId="{C8AD3B51-358F-4C33-5298-4A291EC657F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9" creationId="{B1EDB82C-A5A1-D4C5-A194-5AFA6C15253B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0" creationId="{A3129CFB-5A0F-C2B4-06EB-9793DC854BB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1" creationId="{DCACD760-5C46-5D81-856E-38BABC1A3C57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2" creationId="{6924E7DB-5EB5-7920-C4E8-DCF59C68265C}"/>
          </ac:inkMkLst>
        </pc:inkChg>
        <pc:inkChg chg="add del mod">
          <ac:chgData name="Anh Kiet Ngac" userId="3ab85699901ad864" providerId="LiveId" clId="{C1B52370-8A7A-4028-B4E5-6E09AE2E19D4}" dt="2024-05-30T07:06:40.246" v="1446"/>
          <ac:inkMkLst>
            <pc:docMk/>
            <pc:sldMk cId="1900944969" sldId="261"/>
            <ac:inkMk id="123" creationId="{077BA0DA-4F24-78D1-9F78-A3BC2D4696FF}"/>
          </ac:inkMkLst>
        </pc:inkChg>
        <pc:inkChg chg="add del">
          <ac:chgData name="Anh Kiet Ngac" userId="3ab85699901ad864" providerId="LiveId" clId="{C1B52370-8A7A-4028-B4E5-6E09AE2E19D4}" dt="2024-05-30T07:06:39.966" v="1443" actId="9405"/>
          <ac:inkMkLst>
            <pc:docMk/>
            <pc:sldMk cId="1900944969" sldId="261"/>
            <ac:inkMk id="124" creationId="{0BABA5EC-EB74-9821-35C8-22CEBAB70BCD}"/>
          </ac:inkMkLst>
        </pc:inkChg>
        <pc:inkChg chg="add del">
          <ac:chgData name="Anh Kiet Ngac" userId="3ab85699901ad864" providerId="LiveId" clId="{C1B52370-8A7A-4028-B4E5-6E09AE2E19D4}" dt="2024-05-30T07:06:39.759" v="1442" actId="9405"/>
          <ac:inkMkLst>
            <pc:docMk/>
            <pc:sldMk cId="1900944969" sldId="261"/>
            <ac:inkMk id="125" creationId="{5BF33AEC-219A-AE66-2530-C829CDAB25CD}"/>
          </ac:inkMkLst>
        </pc:inkChg>
        <pc:inkChg chg="add del">
          <ac:chgData name="Anh Kiet Ngac" userId="3ab85699901ad864" providerId="LiveId" clId="{C1B52370-8A7A-4028-B4E5-6E09AE2E19D4}" dt="2024-05-30T07:06:39.596" v="1441" actId="9405"/>
          <ac:inkMkLst>
            <pc:docMk/>
            <pc:sldMk cId="1900944969" sldId="261"/>
            <ac:inkMk id="126" creationId="{3B14140C-6FCD-0067-7766-D3A13252C18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1" creationId="{96CF2392-7523-7165-D8EF-1816874D67E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2" creationId="{AA71CF7C-4946-450D-3768-16D0A386DF67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3" creationId="{1C09CB47-4DA7-F6FF-EC96-7CC69090897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4" creationId="{BEA517A5-F966-3118-801D-315489A22492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5" creationId="{5DC2E102-9EA4-652C-5C46-F4CF3E8BF4DE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6" creationId="{9D11272E-3033-8DDA-B27E-8C33B018079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7" creationId="{9F2A180E-A60A-FF81-E715-882B11D261AB}"/>
          </ac:inkMkLst>
        </pc:inkChg>
        <pc:inkChg chg="add del mod">
          <ac:chgData name="Anh Kiet Ngac" userId="3ab85699901ad864" providerId="LiveId" clId="{C1B52370-8A7A-4028-B4E5-6E09AE2E19D4}" dt="2024-05-30T07:06:48.475" v="1469" actId="9405"/>
          <ac:inkMkLst>
            <pc:docMk/>
            <pc:sldMk cId="1900944969" sldId="261"/>
            <ac:inkMk id="138" creationId="{513001CC-8B87-A0B6-C375-58D05B5E92F5}"/>
          </ac:inkMkLst>
        </pc:inkChg>
        <pc:inkChg chg="add del mod">
          <ac:chgData name="Anh Kiet Ngac" userId="3ab85699901ad864" providerId="LiveId" clId="{C1B52370-8A7A-4028-B4E5-6E09AE2E19D4}" dt="2024-05-30T07:06:45.960" v="1464" actId="9405"/>
          <ac:inkMkLst>
            <pc:docMk/>
            <pc:sldMk cId="1900944969" sldId="261"/>
            <ac:inkMk id="139" creationId="{05B67302-51D8-E29D-E533-B5E4C8DA7FD6}"/>
          </ac:inkMkLst>
        </pc:inkChg>
        <pc:inkChg chg="add del mod">
          <ac:chgData name="Anh Kiet Ngac" userId="3ab85699901ad864" providerId="LiveId" clId="{C1B52370-8A7A-4028-B4E5-6E09AE2E19D4}" dt="2024-05-30T07:06:45.265" v="1461"/>
          <ac:inkMkLst>
            <pc:docMk/>
            <pc:sldMk cId="1900944969" sldId="261"/>
            <ac:inkMk id="140" creationId="{0D039F4F-34C1-6505-453A-B18FB0F97DAC}"/>
          </ac:inkMkLst>
        </pc:inkChg>
        <pc:inkChg chg="add del">
          <ac:chgData name="Anh Kiet Ngac" userId="3ab85699901ad864" providerId="LiveId" clId="{C1B52370-8A7A-4028-B4E5-6E09AE2E19D4}" dt="2024-05-30T07:06:45.047" v="1459" actId="9405"/>
          <ac:inkMkLst>
            <pc:docMk/>
            <pc:sldMk cId="1900944969" sldId="261"/>
            <ac:inkMk id="144" creationId="{A67D7E69-F625-9A49-5EA0-5D59A0ED30B2}"/>
          </ac:inkMkLst>
        </pc:inkChg>
        <pc:inkChg chg="add del">
          <ac:chgData name="Anh Kiet Ngac" userId="3ab85699901ad864" providerId="LiveId" clId="{C1B52370-8A7A-4028-B4E5-6E09AE2E19D4}" dt="2024-05-30T07:06:45.957" v="1463" actId="9405"/>
          <ac:inkMkLst>
            <pc:docMk/>
            <pc:sldMk cId="1900944969" sldId="261"/>
            <ac:inkMk id="145" creationId="{7FA0565C-6393-02BA-4B3E-86D91EF1A841}"/>
          </ac:inkMkLst>
        </pc:inkChg>
        <pc:inkChg chg="add del">
          <ac:chgData name="Anh Kiet Ngac" userId="3ab85699901ad864" providerId="LiveId" clId="{C1B52370-8A7A-4028-B4E5-6E09AE2E19D4}" dt="2024-05-30T07:06:46.932" v="1466" actId="9405"/>
          <ac:inkMkLst>
            <pc:docMk/>
            <pc:sldMk cId="1900944969" sldId="261"/>
            <ac:inkMk id="146" creationId="{EFF7E237-8302-DCD4-D12A-635A21681B06}"/>
          </ac:inkMkLst>
        </pc:inkChg>
        <pc:inkChg chg="add del">
          <ac:chgData name="Anh Kiet Ngac" userId="3ab85699901ad864" providerId="LiveId" clId="{C1B52370-8A7A-4028-B4E5-6E09AE2E19D4}" dt="2024-05-30T07:06:48.198" v="1468" actId="9405"/>
          <ac:inkMkLst>
            <pc:docMk/>
            <pc:sldMk cId="1900944969" sldId="261"/>
            <ac:inkMk id="147" creationId="{C21736DC-27F5-9940-DBAD-DE630A7B3EE8}"/>
          </ac:inkMkLst>
        </pc:inkChg>
        <pc:inkChg chg="add del mod topLvl">
          <ac:chgData name="Anh Kiet Ngac" userId="3ab85699901ad864" providerId="LiveId" clId="{C1B52370-8A7A-4028-B4E5-6E09AE2E19D4}" dt="2024-05-30T07:07:22.234" v="1483"/>
          <ac:inkMkLst>
            <pc:docMk/>
            <pc:sldMk cId="1900944969" sldId="261"/>
            <ac:inkMk id="148" creationId="{FEC099D2-B8E3-9030-62F8-BD9643F9F409}"/>
          </ac:inkMkLst>
        </pc:inkChg>
        <pc:inkChg chg="add del">
          <ac:chgData name="Anh Kiet Ngac" userId="3ab85699901ad864" providerId="LiveId" clId="{C1B52370-8A7A-4028-B4E5-6E09AE2E19D4}" dt="2024-05-30T07:07:00.198" v="1477" actId="9405"/>
          <ac:inkMkLst>
            <pc:docMk/>
            <pc:sldMk cId="1900944969" sldId="261"/>
            <ac:inkMk id="150" creationId="{58D2AD3E-87BC-E79A-E493-7D3E1F39674A}"/>
          </ac:inkMkLst>
        </pc:inkChg>
        <pc:inkChg chg="add del">
          <ac:chgData name="Anh Kiet Ngac" userId="3ab85699901ad864" providerId="LiveId" clId="{C1B52370-8A7A-4028-B4E5-6E09AE2E19D4}" dt="2024-05-30T07:06:59.630" v="1476" actId="9405"/>
          <ac:inkMkLst>
            <pc:docMk/>
            <pc:sldMk cId="1900944969" sldId="261"/>
            <ac:inkMk id="151" creationId="{57AA48E5-6163-154D-686C-E72C7228B81B}"/>
          </ac:inkMkLst>
        </pc:inkChg>
        <pc:inkChg chg="add del">
          <ac:chgData name="Anh Kiet Ngac" userId="3ab85699901ad864" providerId="LiveId" clId="{C1B52370-8A7A-4028-B4E5-6E09AE2E19D4}" dt="2024-05-30T07:06:59.628" v="1475" actId="9405"/>
          <ac:inkMkLst>
            <pc:docMk/>
            <pc:sldMk cId="1900944969" sldId="261"/>
            <ac:inkMk id="152" creationId="{EDE653E8-9051-ED21-7428-582D00F9334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4" creationId="{C555AE21-A0EB-387D-21A9-CBBB2C4258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5" creationId="{CDA1D0BF-FFD1-3C42-9D96-9CA345CDD9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6" creationId="{6A7F9AF8-88E4-427B-2EE3-8C53F007BEB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7" creationId="{0F6032C9-D5BE-D7CE-6C70-6E9AAC58052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8" creationId="{2CDF8EB8-B8EC-71AF-CB2D-496B163B0D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9" creationId="{6FF2F2E9-F5FC-D62E-B51C-D56D43070B4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0" creationId="{0FFA4DFC-781D-CA65-6C09-EA941AD28EA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1" creationId="{A7F4DDB4-AA15-0863-7936-CB41BE0436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2" creationId="{99159746-D9F0-C804-B04E-607A42DD3AC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3" creationId="{D5D60AB9-D8C3-C2AF-A12A-CA328EFA7B9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4" creationId="{29C4B7D6-DCBD-7BDA-BC24-909C60D8CDC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5" creationId="{5C552751-87B1-8FE3-0485-96D4CFE7A2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6" creationId="{56998F38-AA36-C15B-40D8-11B792A8B7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7" creationId="{B6FA05A5-16BD-8B7B-3F3E-E71D3CF4BE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8" creationId="{F95B57D7-600F-0727-CB98-355E754FEAB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9" creationId="{B1E25ACD-A199-4AE2-FF11-46F6717F518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0" creationId="{93A21FA5-DEA4-EFC7-3F3A-5185DB8B62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4" creationId="{F2B8A944-BCD7-B8A3-F0FD-9C2D7C01C62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5" creationId="{49D8F3E4-F281-6475-91E4-79642B8CB6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6" creationId="{57B786A5-1896-662D-D905-65F3E641D8C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7" creationId="{B2C96792-8C00-1281-272C-8AB68721126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8" creationId="{19887AD0-BD39-510A-32C2-F5ED94E42A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0" creationId="{6950F9BD-E035-6C37-BE59-C6AD063979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1" creationId="{54D55339-A4F0-A58C-D1C9-C6D2B67794A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2" creationId="{11098DF7-CB64-350C-7FCD-F1D529B856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3" creationId="{DC4EACC2-515F-216F-EEAF-9212A7BE90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5" creationId="{7AB8B226-8DFB-BD08-DE00-03788FFD08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6" creationId="{21F9363B-931B-1527-C360-44E3F6A42C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7" creationId="{A1BF5F36-769E-3A33-8249-BBDAE99A441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8" creationId="{FA7A323E-FF97-5F53-F425-91AD073C41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0" creationId="{F6D574E0-1E61-96CD-A243-5FDFDC456B0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1" creationId="{665AD00C-95ED-EF20-1CE7-7B82B62F7DD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2" creationId="{9CFF006F-8602-9058-0689-1BCFDE99D94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4" creationId="{BC1972C4-2171-20AD-C890-04E6CBF437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5" creationId="{54E25158-F5AE-6E5D-32DE-10519888AC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6" creationId="{E0336B67-0E11-156F-44A7-1830C2A50B1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7" creationId="{90113C4F-7D26-0F85-2193-083AFADBA7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9" creationId="{0216092E-BE37-ACDC-A0A0-5B9C6396CC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0" creationId="{8C61AA8B-9DD6-5798-7DB6-8B23C439EFF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1" creationId="{BB0AFF89-5656-5C29-C0BF-058322931C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3" creationId="{F33B7C66-A9A2-B7CC-82EA-7689ED1C0C8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4" creationId="{54C14F0E-83DF-0509-57A0-D88A4EAA2E3E}"/>
          </ac:inkMkLst>
        </pc:inkChg>
        <pc:inkChg chg="add del mod">
          <ac:chgData name="Anh Kiet Ngac" userId="3ab85699901ad864" providerId="LiveId" clId="{C1B52370-8A7A-4028-B4E5-6E09AE2E19D4}" dt="2024-05-30T07:08:52.774" v="1581" actId="9405"/>
          <ac:inkMkLst>
            <pc:docMk/>
            <pc:sldMk cId="1900944969" sldId="261"/>
            <ac:inkMk id="206" creationId="{3AA12189-9309-4A4D-3EA3-28982DE7B378}"/>
          </ac:inkMkLst>
        </pc:inkChg>
        <pc:inkChg chg="add del mod">
          <ac:chgData name="Anh Kiet Ngac" userId="3ab85699901ad864" providerId="LiveId" clId="{C1B52370-8A7A-4028-B4E5-6E09AE2E19D4}" dt="2024-05-30T07:08:52.477" v="1580" actId="9405"/>
          <ac:inkMkLst>
            <pc:docMk/>
            <pc:sldMk cId="1900944969" sldId="261"/>
            <ac:inkMk id="207" creationId="{B22205A8-6EE6-13EA-FC09-C44945C743B0}"/>
          </ac:inkMkLst>
        </pc:inkChg>
        <pc:inkChg chg="add del mod">
          <ac:chgData name="Anh Kiet Ngac" userId="3ab85699901ad864" providerId="LiveId" clId="{C1B52370-8A7A-4028-B4E5-6E09AE2E19D4}" dt="2024-05-30T07:08:52.199" v="1579" actId="9405"/>
          <ac:inkMkLst>
            <pc:docMk/>
            <pc:sldMk cId="1900944969" sldId="261"/>
            <ac:inkMk id="208" creationId="{40CA9039-CABE-5967-FFE3-DA429AB6283B}"/>
          </ac:inkMkLst>
        </pc:inkChg>
        <pc:inkChg chg="add del mod">
          <ac:chgData name="Anh Kiet Ngac" userId="3ab85699901ad864" providerId="LiveId" clId="{C1B52370-8A7A-4028-B4E5-6E09AE2E19D4}" dt="2024-05-30T07:08:51.851" v="1578"/>
          <ac:inkMkLst>
            <pc:docMk/>
            <pc:sldMk cId="1900944969" sldId="261"/>
            <ac:inkMk id="209" creationId="{FEAE6025-0DD7-F57D-AC5A-C592B767D72C}"/>
          </ac:inkMkLst>
        </pc:inkChg>
        <pc:inkChg chg="add del mod">
          <ac:chgData name="Anh Kiet Ngac" userId="3ab85699901ad864" providerId="LiveId" clId="{C1B52370-8A7A-4028-B4E5-6E09AE2E19D4}" dt="2024-05-30T07:08:51.504" v="1576"/>
          <ac:inkMkLst>
            <pc:docMk/>
            <pc:sldMk cId="1900944969" sldId="261"/>
            <ac:inkMk id="211" creationId="{8416C43F-A9EC-8C32-A275-C16D4221DB6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3" creationId="{CE911109-EE09-8C33-095D-22CFFAB5238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4" creationId="{3897D223-BE2F-D62D-F6D4-D36CC2EC0E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5" creationId="{9C36CF12-685B-C1D2-BA0D-1ED3917461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6" creationId="{6C1CC523-086F-0450-1C38-B73F8B91823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7" creationId="{175EEA8C-B7F0-9602-96E9-004FC9F09A1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9" creationId="{46C647F9-4816-7E6C-3591-11B690DB39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0" creationId="{AD8136D8-27FA-1D10-B900-79D05F99E6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1" creationId="{3DB3311B-3FC9-B4ED-D380-51DA9EFAA26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2" creationId="{3C9A3A31-E1EA-6914-DE10-328DD84E99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3" creationId="{C4EFA1CD-0D5E-BA3B-BFA1-33FF2EDCEB4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5" creationId="{B4402040-250A-0CA9-D057-DC99949E3A3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6" creationId="{3FB2B0E0-9A1A-7A4A-8C20-92A2210818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7" creationId="{98CBFE92-C8B4-3D32-FCD1-764486D3648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8" creationId="{759E617D-D35D-F970-A535-1CEEFDD267D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9" creationId="{2D0FA58D-D919-BF13-A740-37D45B64559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0" creationId="{F37D4B6C-93C5-720D-0EE6-3FDFC706EE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3" creationId="{7B618F34-5AD8-E81A-8239-E15DC1E2D76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4" creationId="{52D8D3B1-8929-0B73-F4D4-3FFBC5E1E7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5" creationId="{85C6C93D-596E-9B18-4AF7-D47587B1D8D0}"/>
          </ac:inkMkLst>
        </pc:inkChg>
        <pc:inkChg chg="add del mod">
          <ac:chgData name="Anh Kiet Ngac" userId="3ab85699901ad864" providerId="LiveId" clId="{C1B52370-8A7A-4028-B4E5-6E09AE2E19D4}" dt="2024-05-30T07:17:45.150" v="1872"/>
          <ac:inkMkLst>
            <pc:docMk/>
            <pc:sldMk cId="1900944969" sldId="261"/>
            <ac:inkMk id="237" creationId="{FE67671B-3D04-4997-F79E-3DCD9066BE15}"/>
          </ac:inkMkLst>
        </pc:inkChg>
        <pc:inkChg chg="add del mod">
          <ac:chgData name="Anh Kiet Ngac" userId="3ab85699901ad864" providerId="LiveId" clId="{C1B52370-8A7A-4028-B4E5-6E09AE2E19D4}" dt="2024-05-30T07:17:45.147" v="1869"/>
          <ac:inkMkLst>
            <pc:docMk/>
            <pc:sldMk cId="1900944969" sldId="261"/>
            <ac:inkMk id="238" creationId="{D8AFEDBE-9CD1-F288-CCF7-5D080CDDCA62}"/>
          </ac:inkMkLst>
        </pc:inkChg>
        <pc:inkChg chg="add del mod">
          <ac:chgData name="Anh Kiet Ngac" userId="3ab85699901ad864" providerId="LiveId" clId="{C1B52370-8A7A-4028-B4E5-6E09AE2E19D4}" dt="2024-05-30T07:17:45.158" v="1882"/>
          <ac:inkMkLst>
            <pc:docMk/>
            <pc:sldMk cId="1900944969" sldId="261"/>
            <ac:inkMk id="240" creationId="{C23AE0DF-A3EF-5F8C-5A7B-FE0517E0E268}"/>
          </ac:inkMkLst>
        </pc:inkChg>
        <pc:inkChg chg="add del mod">
          <ac:chgData name="Anh Kiet Ngac" userId="3ab85699901ad864" providerId="LiveId" clId="{C1B52370-8A7A-4028-B4E5-6E09AE2E19D4}" dt="2024-05-30T07:17:45.157" v="1881"/>
          <ac:inkMkLst>
            <pc:docMk/>
            <pc:sldMk cId="1900944969" sldId="261"/>
            <ac:inkMk id="241" creationId="{37AE2425-B75B-FFA8-656C-2D8A26D698B2}"/>
          </ac:inkMkLst>
        </pc:inkChg>
        <pc:inkChg chg="add del mod">
          <ac:chgData name="Anh Kiet Ngac" userId="3ab85699901ad864" providerId="LiveId" clId="{C1B52370-8A7A-4028-B4E5-6E09AE2E19D4}" dt="2024-05-30T07:17:45.152" v="1875"/>
          <ac:inkMkLst>
            <pc:docMk/>
            <pc:sldMk cId="1900944969" sldId="261"/>
            <ac:inkMk id="242" creationId="{AAE30E04-2176-E097-DB67-E7CC01B259A2}"/>
          </ac:inkMkLst>
        </pc:inkChg>
        <pc:inkChg chg="add del mod">
          <ac:chgData name="Anh Kiet Ngac" userId="3ab85699901ad864" providerId="LiveId" clId="{C1B52370-8A7A-4028-B4E5-6E09AE2E19D4}" dt="2024-05-30T07:17:45.149" v="1871"/>
          <ac:inkMkLst>
            <pc:docMk/>
            <pc:sldMk cId="1900944969" sldId="261"/>
            <ac:inkMk id="244" creationId="{E287AE43-B9D8-902B-D9BE-BD33124D5067}"/>
          </ac:inkMkLst>
        </pc:inkChg>
        <pc:inkChg chg="add del mod">
          <ac:chgData name="Anh Kiet Ngac" userId="3ab85699901ad864" providerId="LiveId" clId="{C1B52370-8A7A-4028-B4E5-6E09AE2E19D4}" dt="2024-05-30T07:17:45.145" v="1865"/>
          <ac:inkMkLst>
            <pc:docMk/>
            <pc:sldMk cId="1900944969" sldId="261"/>
            <ac:inkMk id="245" creationId="{BB6858BC-5AC5-4CF9-2AA7-3FAE66AB9E47}"/>
          </ac:inkMkLst>
        </pc:inkChg>
        <pc:inkChg chg="add del mod">
          <ac:chgData name="Anh Kiet Ngac" userId="3ab85699901ad864" providerId="LiveId" clId="{C1B52370-8A7A-4028-B4E5-6E09AE2E19D4}" dt="2024-05-30T07:17:45.155" v="1879"/>
          <ac:inkMkLst>
            <pc:docMk/>
            <pc:sldMk cId="1900944969" sldId="261"/>
            <ac:inkMk id="246" creationId="{CE89658B-38A4-97AF-AA70-3D89E2C65883}"/>
          </ac:inkMkLst>
        </pc:inkChg>
        <pc:inkChg chg="add del mod">
          <ac:chgData name="Anh Kiet Ngac" userId="3ab85699901ad864" providerId="LiveId" clId="{C1B52370-8A7A-4028-B4E5-6E09AE2E19D4}" dt="2024-05-30T07:17:45.147" v="1868"/>
          <ac:inkMkLst>
            <pc:docMk/>
            <pc:sldMk cId="1900944969" sldId="261"/>
            <ac:inkMk id="247" creationId="{5DDAA746-5060-E909-6AB6-E62B1F3E07CE}"/>
          </ac:inkMkLst>
        </pc:inkChg>
        <pc:inkChg chg="add del mod">
          <ac:chgData name="Anh Kiet Ngac" userId="3ab85699901ad864" providerId="LiveId" clId="{C1B52370-8A7A-4028-B4E5-6E09AE2E19D4}" dt="2024-05-30T07:17:45.148" v="1870"/>
          <ac:inkMkLst>
            <pc:docMk/>
            <pc:sldMk cId="1900944969" sldId="261"/>
            <ac:inkMk id="248" creationId="{264F214E-1143-AEA4-DA0D-DD40AA94AB1B}"/>
          </ac:inkMkLst>
        </pc:inkChg>
        <pc:inkChg chg="add del mod">
          <ac:chgData name="Anh Kiet Ngac" userId="3ab85699901ad864" providerId="LiveId" clId="{C1B52370-8A7A-4028-B4E5-6E09AE2E19D4}" dt="2024-05-30T07:17:45.153" v="1877"/>
          <ac:inkMkLst>
            <pc:docMk/>
            <pc:sldMk cId="1900944969" sldId="261"/>
            <ac:inkMk id="249" creationId="{EF8B2D6D-5D49-B9A5-B5A3-9D26F89302DE}"/>
          </ac:inkMkLst>
        </pc:inkChg>
        <pc:inkChg chg="add del mod">
          <ac:chgData name="Anh Kiet Ngac" userId="3ab85699901ad864" providerId="LiveId" clId="{C1B52370-8A7A-4028-B4E5-6E09AE2E19D4}" dt="2024-05-30T07:17:45.142" v="1861"/>
          <ac:inkMkLst>
            <pc:docMk/>
            <pc:sldMk cId="1900944969" sldId="261"/>
            <ac:inkMk id="250" creationId="{2DD3AA6D-5EBB-00DC-11F6-F85F211D8589}"/>
          </ac:inkMkLst>
        </pc:inkChg>
        <pc:inkChg chg="add del mod">
          <ac:chgData name="Anh Kiet Ngac" userId="3ab85699901ad864" providerId="LiveId" clId="{C1B52370-8A7A-4028-B4E5-6E09AE2E19D4}" dt="2024-05-30T07:17:45.156" v="1880"/>
          <ac:inkMkLst>
            <pc:docMk/>
            <pc:sldMk cId="1900944969" sldId="261"/>
            <ac:inkMk id="251" creationId="{43B09033-BC0D-11FC-75F2-DB2453E33D3D}"/>
          </ac:inkMkLst>
        </pc:inkChg>
        <pc:inkChg chg="add del mod">
          <ac:chgData name="Anh Kiet Ngac" userId="3ab85699901ad864" providerId="LiveId" clId="{C1B52370-8A7A-4028-B4E5-6E09AE2E19D4}" dt="2024-05-30T07:17:45.151" v="1873"/>
          <ac:inkMkLst>
            <pc:docMk/>
            <pc:sldMk cId="1900944969" sldId="261"/>
            <ac:inkMk id="255" creationId="{139632C5-45E9-36E0-B003-CE00270AD6F0}"/>
          </ac:inkMkLst>
        </pc:inkChg>
        <pc:inkChg chg="add del mod">
          <ac:chgData name="Anh Kiet Ngac" userId="3ab85699901ad864" providerId="LiveId" clId="{C1B52370-8A7A-4028-B4E5-6E09AE2E19D4}" dt="2024-05-30T07:17:45.154" v="1878"/>
          <ac:inkMkLst>
            <pc:docMk/>
            <pc:sldMk cId="1900944969" sldId="261"/>
            <ac:inkMk id="256" creationId="{D34C1652-F603-78CE-1A75-0FF08308C429}"/>
          </ac:inkMkLst>
        </pc:inkChg>
        <pc:inkChg chg="add del mod">
          <ac:chgData name="Anh Kiet Ngac" userId="3ab85699901ad864" providerId="LiveId" clId="{C1B52370-8A7A-4028-B4E5-6E09AE2E19D4}" dt="2024-05-30T07:17:45.146" v="1867"/>
          <ac:inkMkLst>
            <pc:docMk/>
            <pc:sldMk cId="1900944969" sldId="261"/>
            <ac:inkMk id="257" creationId="{39A4BD44-2C47-1457-BA97-7834AE1E9BE3}"/>
          </ac:inkMkLst>
        </pc:inkChg>
        <pc:inkChg chg="add del mod">
          <ac:chgData name="Anh Kiet Ngac" userId="3ab85699901ad864" providerId="LiveId" clId="{C1B52370-8A7A-4028-B4E5-6E09AE2E19D4}" dt="2024-05-30T07:17:45.146" v="1866"/>
          <ac:inkMkLst>
            <pc:docMk/>
            <pc:sldMk cId="1900944969" sldId="261"/>
            <ac:inkMk id="258" creationId="{17B614D5-D6F2-C99D-9C96-D82B83E4BED1}"/>
          </ac:inkMkLst>
        </pc:inkChg>
        <pc:inkChg chg="add del mod">
          <ac:chgData name="Anh Kiet Ngac" userId="3ab85699901ad864" providerId="LiveId" clId="{C1B52370-8A7A-4028-B4E5-6E09AE2E19D4}" dt="2024-05-30T07:17:45.153" v="1876"/>
          <ac:inkMkLst>
            <pc:docMk/>
            <pc:sldMk cId="1900944969" sldId="261"/>
            <ac:inkMk id="259" creationId="{F59FF661-50C0-99B6-2A7B-3BFA74FC1F4B}"/>
          </ac:inkMkLst>
        </pc:inkChg>
        <pc:inkChg chg="add del mod">
          <ac:chgData name="Anh Kiet Ngac" userId="3ab85699901ad864" providerId="LiveId" clId="{C1B52370-8A7A-4028-B4E5-6E09AE2E19D4}" dt="2024-05-30T07:17:45.143" v="1863"/>
          <ac:inkMkLst>
            <pc:docMk/>
            <pc:sldMk cId="1900944969" sldId="261"/>
            <ac:inkMk id="260" creationId="{5F2D5DD6-4A33-9013-4E58-874FE24344F1}"/>
          </ac:inkMkLst>
        </pc:inkChg>
        <pc:inkChg chg="add del mod">
          <ac:chgData name="Anh Kiet Ngac" userId="3ab85699901ad864" providerId="LiveId" clId="{C1B52370-8A7A-4028-B4E5-6E09AE2E19D4}" dt="2024-05-30T07:17:45.143" v="1862"/>
          <ac:inkMkLst>
            <pc:docMk/>
            <pc:sldMk cId="1900944969" sldId="261"/>
            <ac:inkMk id="261" creationId="{5DA82717-E820-C72F-E6DE-F51259F7A6BB}"/>
          </ac:inkMkLst>
        </pc:inkChg>
        <pc:inkChg chg="add del mod">
          <ac:chgData name="Anh Kiet Ngac" userId="3ab85699901ad864" providerId="LiveId" clId="{C1B52370-8A7A-4028-B4E5-6E09AE2E19D4}" dt="2024-05-30T07:17:45.144" v="1864"/>
          <ac:inkMkLst>
            <pc:docMk/>
            <pc:sldMk cId="1900944969" sldId="261"/>
            <ac:inkMk id="262" creationId="{35BC0C3D-B72B-65FF-7AFC-E632F08577FF}"/>
          </ac:inkMkLst>
        </pc:inkChg>
        <pc:inkChg chg="add del mod">
          <ac:chgData name="Anh Kiet Ngac" userId="3ab85699901ad864" providerId="LiveId" clId="{C1B52370-8A7A-4028-B4E5-6E09AE2E19D4}" dt="2024-05-30T07:17:29.941" v="1848"/>
          <ac:inkMkLst>
            <pc:docMk/>
            <pc:sldMk cId="1900944969" sldId="261"/>
            <ac:inkMk id="265" creationId="{19CD6436-59F0-B89F-A541-D2B309207A14}"/>
          </ac:inkMkLst>
        </pc:inkChg>
        <pc:inkChg chg="add del mod">
          <ac:chgData name="Anh Kiet Ngac" userId="3ab85699901ad864" providerId="LiveId" clId="{C1B52370-8A7A-4028-B4E5-6E09AE2E19D4}" dt="2024-05-30T07:17:29.940" v="1846"/>
          <ac:inkMkLst>
            <pc:docMk/>
            <pc:sldMk cId="1900944969" sldId="261"/>
            <ac:inkMk id="266" creationId="{618EC851-2B90-9F53-ABFA-7C800844813C}"/>
          </ac:inkMkLst>
        </pc:inkChg>
        <pc:inkChg chg="add del mod">
          <ac:chgData name="Anh Kiet Ngac" userId="3ab85699901ad864" providerId="LiveId" clId="{C1B52370-8A7A-4028-B4E5-6E09AE2E19D4}" dt="2024-05-30T07:17:29.945" v="1854"/>
          <ac:inkMkLst>
            <pc:docMk/>
            <pc:sldMk cId="1900944969" sldId="261"/>
            <ac:inkMk id="267" creationId="{E2514297-15ED-E305-CBE9-BAFDA17B1BEF}"/>
          </ac:inkMkLst>
        </pc:inkChg>
        <pc:inkChg chg="add del mod">
          <ac:chgData name="Anh Kiet Ngac" userId="3ab85699901ad864" providerId="LiveId" clId="{C1B52370-8A7A-4028-B4E5-6E09AE2E19D4}" dt="2024-05-30T07:17:29.938" v="1844"/>
          <ac:inkMkLst>
            <pc:docMk/>
            <pc:sldMk cId="1900944969" sldId="261"/>
            <ac:inkMk id="268" creationId="{2293C98D-1FE2-D97B-5C46-998A96A09BD3}"/>
          </ac:inkMkLst>
        </pc:inkChg>
        <pc:inkChg chg="add del mod">
          <ac:chgData name="Anh Kiet Ngac" userId="3ab85699901ad864" providerId="LiveId" clId="{C1B52370-8A7A-4028-B4E5-6E09AE2E19D4}" dt="2024-05-30T07:17:29.929" v="1832"/>
          <ac:inkMkLst>
            <pc:docMk/>
            <pc:sldMk cId="1900944969" sldId="261"/>
            <ac:inkMk id="269" creationId="{902D775D-AA78-486A-4838-A4699D460D93}"/>
          </ac:inkMkLst>
        </pc:inkChg>
        <pc:inkChg chg="add del mod">
          <ac:chgData name="Anh Kiet Ngac" userId="3ab85699901ad864" providerId="LiveId" clId="{C1B52370-8A7A-4028-B4E5-6E09AE2E19D4}" dt="2024-05-30T07:17:29.947" v="1857"/>
          <ac:inkMkLst>
            <pc:docMk/>
            <pc:sldMk cId="1900944969" sldId="261"/>
            <ac:inkMk id="270" creationId="{C10D0DE3-3D81-AA92-49FE-556EFF3B4ACA}"/>
          </ac:inkMkLst>
        </pc:inkChg>
        <pc:inkChg chg="add del mod">
          <ac:chgData name="Anh Kiet Ngac" userId="3ab85699901ad864" providerId="LiveId" clId="{C1B52370-8A7A-4028-B4E5-6E09AE2E19D4}" dt="2024-05-30T07:17:29.940" v="1847"/>
          <ac:inkMkLst>
            <pc:docMk/>
            <pc:sldMk cId="1900944969" sldId="261"/>
            <ac:inkMk id="271" creationId="{49BD3881-1AF3-0B21-BFAC-BDF1865347D4}"/>
          </ac:inkMkLst>
        </pc:inkChg>
        <pc:inkChg chg="add del mod">
          <ac:chgData name="Anh Kiet Ngac" userId="3ab85699901ad864" providerId="LiveId" clId="{C1B52370-8A7A-4028-B4E5-6E09AE2E19D4}" dt="2024-05-30T07:17:45.141" v="1860"/>
          <ac:inkMkLst>
            <pc:docMk/>
            <pc:sldMk cId="1900944969" sldId="261"/>
            <ac:inkMk id="273" creationId="{56589B76-91C6-1616-144E-BD60A03C74E3}"/>
          </ac:inkMkLst>
        </pc:inkChg>
        <pc:inkChg chg="add del mod">
          <ac:chgData name="Anh Kiet Ngac" userId="3ab85699901ad864" providerId="LiveId" clId="{C1B52370-8A7A-4028-B4E5-6E09AE2E19D4}" dt="2024-05-30T07:17:45.151" v="1874"/>
          <ac:inkMkLst>
            <pc:docMk/>
            <pc:sldMk cId="1900944969" sldId="261"/>
            <ac:inkMk id="274" creationId="{BA23D20E-4B0E-4CDF-977E-1877283B2C8C}"/>
          </ac:inkMkLst>
        </pc:inkChg>
        <pc:inkChg chg="add del mod">
          <ac:chgData name="Anh Kiet Ngac" userId="3ab85699901ad864" providerId="LiveId" clId="{C1B52370-8A7A-4028-B4E5-6E09AE2E19D4}" dt="2024-05-30T07:17:29.933" v="1837"/>
          <ac:inkMkLst>
            <pc:docMk/>
            <pc:sldMk cId="1900944969" sldId="261"/>
            <ac:inkMk id="276" creationId="{3BA7A8CD-A883-619F-4273-CCAB1811475E}"/>
          </ac:inkMkLst>
        </pc:inkChg>
        <pc:inkChg chg="add del mod">
          <ac:chgData name="Anh Kiet Ngac" userId="3ab85699901ad864" providerId="LiveId" clId="{C1B52370-8A7A-4028-B4E5-6E09AE2E19D4}" dt="2024-05-30T07:17:29.948" v="1858"/>
          <ac:inkMkLst>
            <pc:docMk/>
            <pc:sldMk cId="1900944969" sldId="261"/>
            <ac:inkMk id="277" creationId="{075E16AE-AAB4-E3F3-A9F8-53C70F41C015}"/>
          </ac:inkMkLst>
        </pc:inkChg>
        <pc:inkChg chg="add del mod">
          <ac:chgData name="Anh Kiet Ngac" userId="3ab85699901ad864" providerId="LiveId" clId="{C1B52370-8A7A-4028-B4E5-6E09AE2E19D4}" dt="2024-05-30T07:17:29.945" v="1853"/>
          <ac:inkMkLst>
            <pc:docMk/>
            <pc:sldMk cId="1900944969" sldId="261"/>
            <ac:inkMk id="278" creationId="{8F01AA27-3B92-A984-81E5-F0FA69AC7D70}"/>
          </ac:inkMkLst>
        </pc:inkChg>
        <pc:inkChg chg="add del mod">
          <ac:chgData name="Anh Kiet Ngac" userId="3ab85699901ad864" providerId="LiveId" clId="{C1B52370-8A7A-4028-B4E5-6E09AE2E19D4}" dt="2024-05-30T07:17:29.934" v="1839"/>
          <ac:inkMkLst>
            <pc:docMk/>
            <pc:sldMk cId="1900944969" sldId="261"/>
            <ac:inkMk id="280" creationId="{8C7C966B-5437-672E-EF2D-0BE3964564F7}"/>
          </ac:inkMkLst>
        </pc:inkChg>
        <pc:inkChg chg="add del mod">
          <ac:chgData name="Anh Kiet Ngac" userId="3ab85699901ad864" providerId="LiveId" clId="{C1B52370-8A7A-4028-B4E5-6E09AE2E19D4}" dt="2024-05-30T07:17:29.944" v="1852"/>
          <ac:inkMkLst>
            <pc:docMk/>
            <pc:sldMk cId="1900944969" sldId="261"/>
            <ac:inkMk id="281" creationId="{B91DA376-F29E-C5DB-E15A-25487F3B9B64}"/>
          </ac:inkMkLst>
        </pc:inkChg>
        <pc:inkChg chg="add del mod">
          <ac:chgData name="Anh Kiet Ngac" userId="3ab85699901ad864" providerId="LiveId" clId="{C1B52370-8A7A-4028-B4E5-6E09AE2E19D4}" dt="2024-05-30T07:17:29.932" v="1836"/>
          <ac:inkMkLst>
            <pc:docMk/>
            <pc:sldMk cId="1900944969" sldId="261"/>
            <ac:inkMk id="282" creationId="{3BEEA9A9-BD54-CC2C-96A4-9C16644D838F}"/>
          </ac:inkMkLst>
        </pc:inkChg>
        <pc:inkChg chg="add del mod">
          <ac:chgData name="Anh Kiet Ngac" userId="3ab85699901ad864" providerId="LiveId" clId="{C1B52370-8A7A-4028-B4E5-6E09AE2E19D4}" dt="2024-05-30T07:12:07.078" v="1658" actId="9405"/>
          <ac:inkMkLst>
            <pc:docMk/>
            <pc:sldMk cId="1900944969" sldId="261"/>
            <ac:inkMk id="283" creationId="{A884ADBA-C546-488B-FD43-E07DF43E0A3F}"/>
          </ac:inkMkLst>
        </pc:inkChg>
        <pc:inkChg chg="add del mod">
          <ac:chgData name="Anh Kiet Ngac" userId="3ab85699901ad864" providerId="LiveId" clId="{C1B52370-8A7A-4028-B4E5-6E09AE2E19D4}" dt="2024-05-30T07:12:05.354" v="1657" actId="9405"/>
          <ac:inkMkLst>
            <pc:docMk/>
            <pc:sldMk cId="1900944969" sldId="261"/>
            <ac:inkMk id="284" creationId="{382ACB0B-B83A-7168-B209-ABA4708BE173}"/>
          </ac:inkMkLst>
        </pc:inkChg>
        <pc:inkChg chg="add del mod">
          <ac:chgData name="Anh Kiet Ngac" userId="3ab85699901ad864" providerId="LiveId" clId="{C1B52370-8A7A-4028-B4E5-6E09AE2E19D4}" dt="2024-05-30T07:12:05.154" v="1656" actId="9405"/>
          <ac:inkMkLst>
            <pc:docMk/>
            <pc:sldMk cId="1900944969" sldId="261"/>
            <ac:inkMk id="285" creationId="{29CC70D6-9F95-7B57-6AEE-25FFAEF8AC4F}"/>
          </ac:inkMkLst>
        </pc:inkChg>
        <pc:inkChg chg="add del mod">
          <ac:chgData name="Anh Kiet Ngac" userId="3ab85699901ad864" providerId="LiveId" clId="{C1B52370-8A7A-4028-B4E5-6E09AE2E19D4}" dt="2024-05-30T07:12:04.954" v="1655"/>
          <ac:inkMkLst>
            <pc:docMk/>
            <pc:sldMk cId="1900944969" sldId="261"/>
            <ac:inkMk id="286" creationId="{FB2D48C4-368C-ACC4-38A4-77954E6AEC1B}"/>
          </ac:inkMkLst>
        </pc:inkChg>
        <pc:inkChg chg="add del mod">
          <ac:chgData name="Anh Kiet Ngac" userId="3ab85699901ad864" providerId="LiveId" clId="{C1B52370-8A7A-4028-B4E5-6E09AE2E19D4}" dt="2024-05-30T07:17:29.947" v="1856"/>
          <ac:inkMkLst>
            <pc:docMk/>
            <pc:sldMk cId="1900944969" sldId="261"/>
            <ac:inkMk id="288" creationId="{8DBC76A6-FC3A-B089-33AD-DE6ECB0F47D1}"/>
          </ac:inkMkLst>
        </pc:inkChg>
        <pc:inkChg chg="add del mod">
          <ac:chgData name="Anh Kiet Ngac" userId="3ab85699901ad864" providerId="LiveId" clId="{C1B52370-8A7A-4028-B4E5-6E09AE2E19D4}" dt="2024-05-30T07:17:29.937" v="1843"/>
          <ac:inkMkLst>
            <pc:docMk/>
            <pc:sldMk cId="1900944969" sldId="261"/>
            <ac:inkMk id="289" creationId="{5780D13D-2107-3E73-6574-C58B6D256E28}"/>
          </ac:inkMkLst>
        </pc:inkChg>
        <pc:inkChg chg="add del mod">
          <ac:chgData name="Anh Kiet Ngac" userId="3ab85699901ad864" providerId="LiveId" clId="{C1B52370-8A7A-4028-B4E5-6E09AE2E19D4}" dt="2024-05-30T07:17:29.946" v="1855"/>
          <ac:inkMkLst>
            <pc:docMk/>
            <pc:sldMk cId="1900944969" sldId="261"/>
            <ac:inkMk id="291" creationId="{3C3FCE64-EDFB-318E-8882-438B67DCF818}"/>
          </ac:inkMkLst>
        </pc:inkChg>
        <pc:inkChg chg="add del mod">
          <ac:chgData name="Anh Kiet Ngac" userId="3ab85699901ad864" providerId="LiveId" clId="{C1B52370-8A7A-4028-B4E5-6E09AE2E19D4}" dt="2024-05-30T07:17:29.929" v="1833"/>
          <ac:inkMkLst>
            <pc:docMk/>
            <pc:sldMk cId="1900944969" sldId="261"/>
            <ac:inkMk id="292" creationId="{F04314B1-84D2-D7C7-DB30-E9725D0C6D3D}"/>
          </ac:inkMkLst>
        </pc:inkChg>
        <pc:inkChg chg="add del mod">
          <ac:chgData name="Anh Kiet Ngac" userId="3ab85699901ad864" providerId="LiveId" clId="{C1B52370-8A7A-4028-B4E5-6E09AE2E19D4}" dt="2024-05-30T07:17:29.939" v="1845"/>
          <ac:inkMkLst>
            <pc:docMk/>
            <pc:sldMk cId="1900944969" sldId="261"/>
            <ac:inkMk id="293" creationId="{5F57B2A3-C61B-D2B0-DC97-DEB44F641885}"/>
          </ac:inkMkLst>
        </pc:inkChg>
        <pc:inkChg chg="add del mod">
          <ac:chgData name="Anh Kiet Ngac" userId="3ab85699901ad864" providerId="LiveId" clId="{C1B52370-8A7A-4028-B4E5-6E09AE2E19D4}" dt="2024-05-30T07:17:29.937" v="1842"/>
          <ac:inkMkLst>
            <pc:docMk/>
            <pc:sldMk cId="1900944969" sldId="261"/>
            <ac:inkMk id="294" creationId="{2CF7765C-5233-CBC1-2D8B-F3BC9D8E609C}"/>
          </ac:inkMkLst>
        </pc:inkChg>
        <pc:inkChg chg="add del mod">
          <ac:chgData name="Anh Kiet Ngac" userId="3ab85699901ad864" providerId="LiveId" clId="{C1B52370-8A7A-4028-B4E5-6E09AE2E19D4}" dt="2024-05-30T07:17:29.943" v="1850"/>
          <ac:inkMkLst>
            <pc:docMk/>
            <pc:sldMk cId="1900944969" sldId="261"/>
            <ac:inkMk id="295" creationId="{0D18B12D-D256-4E1D-F4C0-145C3794D468}"/>
          </ac:inkMkLst>
        </pc:inkChg>
        <pc:inkChg chg="add del mod">
          <ac:chgData name="Anh Kiet Ngac" userId="3ab85699901ad864" providerId="LiveId" clId="{C1B52370-8A7A-4028-B4E5-6E09AE2E19D4}" dt="2024-05-30T07:17:29.949" v="1859"/>
          <ac:inkMkLst>
            <pc:docMk/>
            <pc:sldMk cId="1900944969" sldId="261"/>
            <ac:inkMk id="297" creationId="{B0F1C89D-BF0B-440F-DC38-572D5C6D8AAD}"/>
          </ac:inkMkLst>
        </pc:inkChg>
        <pc:inkChg chg="add del mod">
          <ac:chgData name="Anh Kiet Ngac" userId="3ab85699901ad864" providerId="LiveId" clId="{C1B52370-8A7A-4028-B4E5-6E09AE2E19D4}" dt="2024-05-30T07:17:29.942" v="1849"/>
          <ac:inkMkLst>
            <pc:docMk/>
            <pc:sldMk cId="1900944969" sldId="261"/>
            <ac:inkMk id="298" creationId="{8BBD54BA-AB3D-EB03-A8C8-F831813DF8B6}"/>
          </ac:inkMkLst>
        </pc:inkChg>
        <pc:inkChg chg="add del mod">
          <ac:chgData name="Anh Kiet Ngac" userId="3ab85699901ad864" providerId="LiveId" clId="{C1B52370-8A7A-4028-B4E5-6E09AE2E19D4}" dt="2024-05-30T07:17:29.943" v="1851"/>
          <ac:inkMkLst>
            <pc:docMk/>
            <pc:sldMk cId="1900944969" sldId="261"/>
            <ac:inkMk id="299" creationId="{C2E45397-8088-A076-0371-A2ACDBC61DDB}"/>
          </ac:inkMkLst>
        </pc:inkChg>
        <pc:inkChg chg="add del mod">
          <ac:chgData name="Anh Kiet Ngac" userId="3ab85699901ad864" providerId="LiveId" clId="{C1B52370-8A7A-4028-B4E5-6E09AE2E19D4}" dt="2024-05-30T07:17:29.931" v="1835"/>
          <ac:inkMkLst>
            <pc:docMk/>
            <pc:sldMk cId="1900944969" sldId="261"/>
            <ac:inkMk id="300" creationId="{E403A2E6-3F48-1E86-47DE-2F646CEB5DD6}"/>
          </ac:inkMkLst>
        </pc:inkChg>
        <pc:inkChg chg="add del mod">
          <ac:chgData name="Anh Kiet Ngac" userId="3ab85699901ad864" providerId="LiveId" clId="{C1B52370-8A7A-4028-B4E5-6E09AE2E19D4}" dt="2024-05-30T07:17:29.928" v="1831"/>
          <ac:inkMkLst>
            <pc:docMk/>
            <pc:sldMk cId="1900944969" sldId="261"/>
            <ac:inkMk id="301" creationId="{616BF614-23D2-1640-D517-574087CE276D}"/>
          </ac:inkMkLst>
        </pc:inkChg>
        <pc:inkChg chg="add del mod">
          <ac:chgData name="Anh Kiet Ngac" userId="3ab85699901ad864" providerId="LiveId" clId="{C1B52370-8A7A-4028-B4E5-6E09AE2E19D4}" dt="2024-05-30T07:17:29.936" v="1841"/>
          <ac:inkMkLst>
            <pc:docMk/>
            <pc:sldMk cId="1900944969" sldId="261"/>
            <ac:inkMk id="302" creationId="{16EB289E-6A3D-ECB9-F760-AD3F33A6F546}"/>
          </ac:inkMkLst>
        </pc:inkChg>
        <pc:inkChg chg="add del mod">
          <ac:chgData name="Anh Kiet Ngac" userId="3ab85699901ad864" providerId="LiveId" clId="{C1B52370-8A7A-4028-B4E5-6E09AE2E19D4}" dt="2024-05-30T07:17:29.930" v="1834"/>
          <ac:inkMkLst>
            <pc:docMk/>
            <pc:sldMk cId="1900944969" sldId="261"/>
            <ac:inkMk id="303" creationId="{BEC73823-FD5F-218A-51C2-6A4DC1CC2CFF}"/>
          </ac:inkMkLst>
        </pc:inkChg>
        <pc:inkChg chg="add del mod">
          <ac:chgData name="Anh Kiet Ngac" userId="3ab85699901ad864" providerId="LiveId" clId="{C1B52370-8A7A-4028-B4E5-6E09AE2E19D4}" dt="2024-05-30T07:17:29.935" v="1840"/>
          <ac:inkMkLst>
            <pc:docMk/>
            <pc:sldMk cId="1900944969" sldId="261"/>
            <ac:inkMk id="304" creationId="{CCB5F894-509E-16E2-F2E9-FE1A7E822313}"/>
          </ac:inkMkLst>
        </pc:inkChg>
        <pc:inkChg chg="add del mod">
          <ac:chgData name="Anh Kiet Ngac" userId="3ab85699901ad864" providerId="LiveId" clId="{C1B52370-8A7A-4028-B4E5-6E09AE2E19D4}" dt="2024-05-30T07:17:29.934" v="1838"/>
          <ac:inkMkLst>
            <pc:docMk/>
            <pc:sldMk cId="1900944969" sldId="261"/>
            <ac:inkMk id="305" creationId="{F563EF81-CCC1-57F6-8224-A6E311A69B20}"/>
          </ac:inkMkLst>
        </pc:inkChg>
        <pc:inkChg chg="add del">
          <ac:chgData name="Anh Kiet Ngac" userId="3ab85699901ad864" providerId="LiveId" clId="{C1B52370-8A7A-4028-B4E5-6E09AE2E19D4}" dt="2024-05-30T07:13:29.669" v="1679" actId="9405"/>
          <ac:inkMkLst>
            <pc:docMk/>
            <pc:sldMk cId="1900944969" sldId="261"/>
            <ac:inkMk id="307" creationId="{59CCA434-128D-0516-452C-9CECC517F3E5}"/>
          </ac:inkMkLst>
        </pc:inkChg>
        <pc:inkChg chg="add del mod">
          <ac:chgData name="Anh Kiet Ngac" userId="3ab85699901ad864" providerId="LiveId" clId="{C1B52370-8A7A-4028-B4E5-6E09AE2E19D4}" dt="2024-05-30T07:17:23.355" v="1830"/>
          <ac:inkMkLst>
            <pc:docMk/>
            <pc:sldMk cId="1900944969" sldId="261"/>
            <ac:inkMk id="308" creationId="{E1FA919E-CCB8-EE5A-948E-F63A7FF494C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09" creationId="{5ED66F16-D39C-8B18-8928-14E16B715A36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1" creationId="{2F25A1F9-FD15-41A9-F407-A941C624BD85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2" creationId="{F9C23705-0B5B-0CD4-A637-861AA2FBC3F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3" creationId="{E4CB2595-E2F2-2828-C2C2-ABE0663D047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4" creationId="{25B11953-7F31-EB5A-42E5-C0C40567A89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5" creationId="{EA54C2FF-2A54-357F-F66C-5FDCAEAFE45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6" creationId="{15228A7D-834B-084E-FD88-299334A6616F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7" creationId="{6654EB16-4798-4444-89C2-58BC814EE06F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9" creationId="{2D45D096-BEF3-E280-A4CD-02DF534903E5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0" creationId="{07302DB4-44F3-F1D0-0BFF-419DA19A6E36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1" creationId="{40CF1C39-D03F-0368-AE79-9EEC62EE06D2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2" creationId="{C95B0B8F-F6CC-8E6D-1FDC-992E3F41D7E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3" creationId="{82412CEA-25B9-7263-2DDA-74D9E2ACE5B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4" creationId="{53175FB5-58F4-3422-EEED-B8CF6131CD4E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5" creationId="{C00F17C5-7C57-554D-4FB7-FF8C27E247D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6" creationId="{F9D5ACC6-F1B4-AA81-02E2-A7EB8052FA6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7" creationId="{FC930477-5D74-3A34-4ABD-5432E61B5DA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8" creationId="{8B69627B-F253-FF53-70A8-0A73F93A2657}"/>
          </ac:inkMkLst>
        </pc:inkChg>
        <pc:inkChg chg="add del">
          <ac:chgData name="Anh Kiet Ngac" userId="3ab85699901ad864" providerId="LiveId" clId="{C1B52370-8A7A-4028-B4E5-6E09AE2E19D4}" dt="2024-05-30T07:13:48.739" v="1703" actId="9405"/>
          <ac:inkMkLst>
            <pc:docMk/>
            <pc:sldMk cId="1900944969" sldId="261"/>
            <ac:inkMk id="331" creationId="{6A03B332-1595-E823-F355-217DFAA70775}"/>
          </ac:inkMkLst>
        </pc:inkChg>
        <pc:inkChg chg="add del">
          <ac:chgData name="Anh Kiet Ngac" userId="3ab85699901ad864" providerId="LiveId" clId="{C1B52370-8A7A-4028-B4E5-6E09AE2E19D4}" dt="2024-05-30T07:14:40.272" v="1729" actId="9405"/>
          <ac:inkMkLst>
            <pc:docMk/>
            <pc:sldMk cId="1900944969" sldId="261"/>
            <ac:inkMk id="332" creationId="{6B78194F-0686-40F8-F051-C0B6F91F6D96}"/>
          </ac:inkMkLst>
        </pc:inkChg>
        <pc:inkChg chg="add del mod">
          <ac:chgData name="Anh Kiet Ngac" userId="3ab85699901ad864" providerId="LiveId" clId="{C1B52370-8A7A-4028-B4E5-6E09AE2E19D4}" dt="2024-05-30T07:14:40" v="1728" actId="9405"/>
          <ac:inkMkLst>
            <pc:docMk/>
            <pc:sldMk cId="1900944969" sldId="261"/>
            <ac:inkMk id="333" creationId="{50E73B22-F9E0-8896-15BA-221986F393E1}"/>
          </ac:inkMkLst>
        </pc:inkChg>
        <pc:inkChg chg="add del mod">
          <ac:chgData name="Anh Kiet Ngac" userId="3ab85699901ad864" providerId="LiveId" clId="{C1B52370-8A7A-4028-B4E5-6E09AE2E19D4}" dt="2024-05-30T07:14:39.828" v="1727" actId="9405"/>
          <ac:inkMkLst>
            <pc:docMk/>
            <pc:sldMk cId="1900944969" sldId="261"/>
            <ac:inkMk id="334" creationId="{0600DBAF-E6E5-0FC4-0079-CF71C118DEE9}"/>
          </ac:inkMkLst>
        </pc:inkChg>
        <pc:inkChg chg="add del mod">
          <ac:chgData name="Anh Kiet Ngac" userId="3ab85699901ad864" providerId="LiveId" clId="{C1B52370-8A7A-4028-B4E5-6E09AE2E19D4}" dt="2024-05-30T07:14:39.661" v="1726"/>
          <ac:inkMkLst>
            <pc:docMk/>
            <pc:sldMk cId="1900944969" sldId="261"/>
            <ac:inkMk id="335" creationId="{303FE5A6-4AF4-D039-F469-13C4F4C9ECAC}"/>
          </ac:inkMkLst>
        </pc:inkChg>
        <pc:inkChg chg="add del mod">
          <ac:chgData name="Anh Kiet Ngac" userId="3ab85699901ad864" providerId="LiveId" clId="{C1B52370-8A7A-4028-B4E5-6E09AE2E19D4}" dt="2024-05-30T07:14:39.506" v="1724"/>
          <ac:inkMkLst>
            <pc:docMk/>
            <pc:sldMk cId="1900944969" sldId="261"/>
            <ac:inkMk id="337" creationId="{6B2C824B-5A9F-BAC7-1A7A-B67144693AFF}"/>
          </ac:inkMkLst>
        </pc:inkChg>
        <pc:inkChg chg="add del">
          <ac:chgData name="Anh Kiet Ngac" userId="3ab85699901ad864" providerId="LiveId" clId="{C1B52370-8A7A-4028-B4E5-6E09AE2E19D4}" dt="2024-05-30T07:14:39.295" v="1722" actId="9405"/>
          <ac:inkMkLst>
            <pc:docMk/>
            <pc:sldMk cId="1900944969" sldId="261"/>
            <ac:inkMk id="339" creationId="{A4028682-6B55-3F97-FC31-A5905471786E}"/>
          </ac:inkMkLst>
        </pc:inkChg>
        <pc:inkChg chg="add del">
          <ac:chgData name="Anh Kiet Ngac" userId="3ab85699901ad864" providerId="LiveId" clId="{C1B52370-8A7A-4028-B4E5-6E09AE2E19D4}" dt="2024-05-30T07:14:33.269" v="1717" actId="9405"/>
          <ac:inkMkLst>
            <pc:docMk/>
            <pc:sldMk cId="1900944969" sldId="261"/>
            <ac:inkMk id="340" creationId="{DB2B7036-4F8B-360B-BFA5-7E22B7B69973}"/>
          </ac:inkMkLst>
        </pc:inkChg>
        <pc:inkChg chg="add del">
          <ac:chgData name="Anh Kiet Ngac" userId="3ab85699901ad864" providerId="LiveId" clId="{C1B52370-8A7A-4028-B4E5-6E09AE2E19D4}" dt="2024-05-30T07:14:27.318" v="1714" actId="9405"/>
          <ac:inkMkLst>
            <pc:docMk/>
            <pc:sldMk cId="1900944969" sldId="261"/>
            <ac:inkMk id="341" creationId="{6059B62A-CB53-964A-B752-24FA733A19BB}"/>
          </ac:inkMkLst>
        </pc:inkChg>
        <pc:inkChg chg="add del">
          <ac:chgData name="Anh Kiet Ngac" userId="3ab85699901ad864" providerId="LiveId" clId="{C1B52370-8A7A-4028-B4E5-6E09AE2E19D4}" dt="2024-05-30T07:14:32.903" v="1716" actId="9405"/>
          <ac:inkMkLst>
            <pc:docMk/>
            <pc:sldMk cId="1900944969" sldId="261"/>
            <ac:inkMk id="342" creationId="{F5F90623-CF7A-9B54-C5B0-4D478E8D67C2}"/>
          </ac:inkMkLst>
        </pc:inkChg>
        <pc:inkChg chg="add del">
          <ac:chgData name="Anh Kiet Ngac" userId="3ab85699901ad864" providerId="LiveId" clId="{C1B52370-8A7A-4028-B4E5-6E09AE2E19D4}" dt="2024-05-30T07:14:39.061" v="1721" actId="9405"/>
          <ac:inkMkLst>
            <pc:docMk/>
            <pc:sldMk cId="1900944969" sldId="261"/>
            <ac:inkMk id="343" creationId="{9812B426-5E34-615C-C4FF-73091668E1A5}"/>
          </ac:inkMkLst>
        </pc:inkChg>
        <pc:inkChg chg="add del">
          <ac:chgData name="Anh Kiet Ngac" userId="3ab85699901ad864" providerId="LiveId" clId="{C1B52370-8A7A-4028-B4E5-6E09AE2E19D4}" dt="2024-05-30T07:14:38.807" v="1720" actId="9405"/>
          <ac:inkMkLst>
            <pc:docMk/>
            <pc:sldMk cId="1900944969" sldId="261"/>
            <ac:inkMk id="344" creationId="{3D55BDC5-A0F3-EA21-7F61-154EE0961065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5" creationId="{84ED3943-9C52-D6E7-787B-7896D6E0A2E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6" creationId="{29BDF3B5-DC9E-8B61-A92C-D25276468ABB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7" creationId="{9E22EF97-863F-C88D-A473-1340B467548C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9" creationId="{2615D615-3AFD-5915-47C9-829E4F28D72A}"/>
          </ac:inkMkLst>
        </pc:inkChg>
        <pc:inkChg chg="add del">
          <ac:chgData name="Anh Kiet Ngac" userId="3ab85699901ad864" providerId="LiveId" clId="{C1B52370-8A7A-4028-B4E5-6E09AE2E19D4}" dt="2024-05-30T07:14:51.038" v="1736" actId="9405"/>
          <ac:inkMkLst>
            <pc:docMk/>
            <pc:sldMk cId="1900944969" sldId="261"/>
            <ac:inkMk id="350" creationId="{E0B52F0E-0D1C-53A9-848C-02055016616D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1" creationId="{87146B3C-8DDB-06FA-A1F2-A08BE50BFFE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2" creationId="{02D95EFE-0E2D-6E97-EE68-E9776069EB1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3" creationId="{7E7F99B5-BA63-E084-A205-980F0B2A5FED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4" creationId="{B1492713-DAEA-E800-7848-0ECAD0D70AC8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5" creationId="{F1DEBDDB-C059-EEE9-C372-28CDFD57A9F5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7" creationId="{70FDC4CD-43F7-9A4D-741D-D59AE509CDBB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8" creationId="{34488371-DD19-A8AE-9CDE-DD59C4D22E5A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9" creationId="{A5BA834F-6C50-85B8-2CCE-25DAF808AC7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0" creationId="{4F765DC8-4C8B-90DD-4124-F91D5916F7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2" creationId="{88E7636A-7BBB-08A0-CF1D-A6A09721BE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3" creationId="{8B3349B9-AD97-F589-37F5-9EAAE4FB867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4" creationId="{93C97E3B-227D-7ED9-6545-CF6A915240F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5" creationId="{FF976E46-A245-846E-DDDF-6AAA02DAD92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6" creationId="{40F95321-BD3F-20D9-3EA3-4329A344962B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7" creationId="{25412319-1614-FB67-E47F-8F05588AEAC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8" creationId="{D3C1E55A-DD81-36F8-DD5A-8EB7A3361C4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9" creationId="{469920E9-01FC-8C14-FB33-2FE0AD16DE4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2" creationId="{E4DCB265-3803-A673-FDF4-A68AB6078B0F}"/>
          </ac:inkMkLst>
        </pc:inkChg>
        <pc:inkChg chg="add del">
          <ac:chgData name="Anh Kiet Ngac" userId="3ab85699901ad864" providerId="LiveId" clId="{C1B52370-8A7A-4028-B4E5-6E09AE2E19D4}" dt="2024-05-30T07:15:33.422" v="1760" actId="9405"/>
          <ac:inkMkLst>
            <pc:docMk/>
            <pc:sldMk cId="1900944969" sldId="261"/>
            <ac:inkMk id="374" creationId="{ECF18491-6A9D-C9A5-86C2-DBCEDB3A727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5" creationId="{FA298E0D-0A6D-1BEA-2139-0365D9A3B8D6}"/>
          </ac:inkMkLst>
        </pc:inkChg>
        <pc:inkChg chg="add del">
          <ac:chgData name="Anh Kiet Ngac" userId="3ab85699901ad864" providerId="LiveId" clId="{C1B52370-8A7A-4028-B4E5-6E09AE2E19D4}" dt="2024-05-30T07:15:38.025" v="1764" actId="9405"/>
          <ac:inkMkLst>
            <pc:docMk/>
            <pc:sldMk cId="1900944969" sldId="261"/>
            <ac:inkMk id="377" creationId="{1F90E652-C469-4409-9C7F-082DE2B5ACB0}"/>
          </ac:inkMkLst>
        </pc:inkChg>
        <pc:inkChg chg="add del">
          <ac:chgData name="Anh Kiet Ngac" userId="3ab85699901ad864" providerId="LiveId" clId="{C1B52370-8A7A-4028-B4E5-6E09AE2E19D4}" dt="2024-05-30T07:17:16.959" v="1825" actId="478"/>
          <ac:inkMkLst>
            <pc:docMk/>
            <pc:sldMk cId="1900944969" sldId="261"/>
            <ac:inkMk id="378" creationId="{317C0796-EF66-ACDE-CD65-28C4E67B8C28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9" creationId="{005BBFF8-B939-AAB1-59B4-D960A8956E01}"/>
          </ac:inkMkLst>
        </pc:inkChg>
        <pc:inkChg chg="add del">
          <ac:chgData name="Anh Kiet Ngac" userId="3ab85699901ad864" providerId="LiveId" clId="{C1B52370-8A7A-4028-B4E5-6E09AE2E19D4}" dt="2024-05-30T07:15:41.894" v="1768" actId="9405"/>
          <ac:inkMkLst>
            <pc:docMk/>
            <pc:sldMk cId="1900944969" sldId="261"/>
            <ac:inkMk id="380" creationId="{500929C3-0D5E-1F96-25F8-B0DE248A8BEB}"/>
          </ac:inkMkLst>
        </pc:inkChg>
        <pc:inkChg chg="add del mod">
          <ac:chgData name="Anh Kiet Ngac" userId="3ab85699901ad864" providerId="LiveId" clId="{C1B52370-8A7A-4028-B4E5-6E09AE2E19D4}" dt="2024-05-30T07:17:16.077" v="1824" actId="478"/>
          <ac:inkMkLst>
            <pc:docMk/>
            <pc:sldMk cId="1900944969" sldId="261"/>
            <ac:inkMk id="381" creationId="{74BE571A-7E4D-D4EB-935A-CE4E194A0610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2" creationId="{521860B2-08AB-AEC5-3F9A-7ADE0B2D932B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3" creationId="{89524524-AE6D-F296-7077-E7E77CFC157E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5" creationId="{7CBEDEB8-14E6-8823-374F-D03A465415E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6" creationId="{6F4259F2-8FB5-54B6-CF6F-D71E725109E9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7" creationId="{623A1A99-9EB0-D44E-62F6-D0010C418AA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8" creationId="{3B6DCCE4-FCAE-AD5F-5B24-8C58DC013AB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9" creationId="{A32AC113-D4EC-2ED3-709E-3F6C4E428DD3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0" creationId="{9087F88D-6625-5248-06C6-75F04E88AE5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1" creationId="{8F38440F-D1F2-53A2-795A-17D2DB68C84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2" creationId="{379FA9CE-D84E-6299-F2C7-A8D8B104183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4" creationId="{DCC4B7B3-D2D0-58C3-9DB6-FD70F9B5797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5" creationId="{549808D6-B113-066A-329C-F78B7B77A2BE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6" creationId="{20B5666F-0093-B51B-7262-0E9161A17EE6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7" creationId="{7C21B9C9-06AF-C43A-0870-A28447DA272F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8" creationId="{FF147BD7-8A46-705D-F25C-A356F8D24CD5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9" creationId="{7A194BC1-B405-37F2-5640-0AF7FCCC66F3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2" creationId="{F24E0A63-1914-4D57-2EE8-7C50B30512EA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3" creationId="{5566BEF5-A98F-796E-91DE-CF567C3699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4" creationId="{21B6BD22-AA21-BB12-BCA6-E885A68BFC4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5" creationId="{1C7A76DE-4B92-D913-D9D8-DB124296325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6" creationId="{DF45E66C-5F18-CAB3-44E6-D07D4565565F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7" creationId="{A44203F8-524B-4BBF-8184-92A82106AE6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8" creationId="{CE6F8360-1A7A-AA5C-9C54-F2622D6D5CD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9" creationId="{3044EB93-99C8-940F-6539-16C3D53D68AE}"/>
          </ac:inkMkLst>
        </pc:inkChg>
        <pc:inkChg chg="add del mod">
          <ac:chgData name="Anh Kiet Ngac" userId="3ab85699901ad864" providerId="LiveId" clId="{C1B52370-8A7A-4028-B4E5-6E09AE2E19D4}" dt="2024-05-30T07:16:51.065" v="1812"/>
          <ac:inkMkLst>
            <pc:docMk/>
            <pc:sldMk cId="1900944969" sldId="261"/>
            <ac:inkMk id="410" creationId="{A8AF8C8F-E35F-92FD-893D-16A6BC8A8D06}"/>
          </ac:inkMkLst>
        </pc:inkChg>
        <pc:inkChg chg="add del">
          <ac:chgData name="Anh Kiet Ngac" userId="3ab85699901ad864" providerId="LiveId" clId="{C1B52370-8A7A-4028-B4E5-6E09AE2E19D4}" dt="2024-05-30T07:16:50.680" v="1810" actId="9405"/>
          <ac:inkMkLst>
            <pc:docMk/>
            <pc:sldMk cId="1900944969" sldId="261"/>
            <ac:inkMk id="412" creationId="{D60A2480-015B-F92C-32CE-C040BC29555D}"/>
          </ac:inkMkLst>
        </pc:inkChg>
        <pc:inkChg chg="add del">
          <ac:chgData name="Anh Kiet Ngac" userId="3ab85699901ad864" providerId="LiveId" clId="{C1B52370-8A7A-4028-B4E5-6E09AE2E19D4}" dt="2024-05-30T07:16:44.891" v="1801" actId="9405"/>
          <ac:inkMkLst>
            <pc:docMk/>
            <pc:sldMk cId="1900944969" sldId="261"/>
            <ac:inkMk id="413" creationId="{A204D82A-D3DD-73E1-A5E9-72D2641049AD}"/>
          </ac:inkMkLst>
        </pc:inkChg>
        <pc:inkChg chg="add del mod">
          <ac:chgData name="Anh Kiet Ngac" userId="3ab85699901ad864" providerId="LiveId" clId="{C1B52370-8A7A-4028-B4E5-6E09AE2E19D4}" dt="2024-05-30T07:16:50.530" v="1809"/>
          <ac:inkMkLst>
            <pc:docMk/>
            <pc:sldMk cId="1900944969" sldId="261"/>
            <ac:inkMk id="414" creationId="{9C9B5EF5-53C9-D773-DE02-058A8C93DAFA}"/>
          </ac:inkMkLst>
        </pc:inkChg>
        <pc:inkChg chg="add del">
          <ac:chgData name="Anh Kiet Ngac" userId="3ab85699901ad864" providerId="LiveId" clId="{C1B52370-8A7A-4028-B4E5-6E09AE2E19D4}" dt="2024-05-30T07:16:50.263" v="1807" actId="9405"/>
          <ac:inkMkLst>
            <pc:docMk/>
            <pc:sldMk cId="1900944969" sldId="261"/>
            <ac:inkMk id="416" creationId="{71386557-76A5-9054-A4EF-F7B90F268ECD}"/>
          </ac:inkMkLst>
        </pc:inkChg>
        <pc:inkChg chg="add del">
          <ac:chgData name="Anh Kiet Ngac" userId="3ab85699901ad864" providerId="LiveId" clId="{C1B52370-8A7A-4028-B4E5-6E09AE2E19D4}" dt="2024-05-30T07:16:50.060" v="1806" actId="9405"/>
          <ac:inkMkLst>
            <pc:docMk/>
            <pc:sldMk cId="1900944969" sldId="261"/>
            <ac:inkMk id="417" creationId="{7ABAB358-5B40-B0E9-3C3C-25DE193B6A4E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18" creationId="{02D745F3-0370-A631-4D5C-DB9AE275D19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19" creationId="{CF757A7D-A6AD-520E-9B10-01F78A03B95C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0" creationId="{EB6752AF-95E3-A282-BE7B-71A042FC814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1" creationId="{646EC38B-7687-F3DF-0E55-5F777303D21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2" creationId="{65F48A04-3C67-BEE5-92F1-1EABA6E04D4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4" creationId="{F735F6D0-FB8C-20D5-8079-72ED5A4B81F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5" creationId="{00F88402-E283-7C4C-3A3A-3B7F065B7A0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6" creationId="{ECCB7EBE-0210-6CE6-A57C-72A78650FE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28" creationId="{D5A4018C-B008-43E4-8A95-C0D46D967B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29" creationId="{9B51D306-20FD-B367-F148-17227F957E3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0" creationId="{9D047843-FAEB-50F3-D6B1-9ABB499DB8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1" creationId="{415CDBF9-C666-A6B5-86E0-B64E814584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2" creationId="{23ABD403-E4A6-4807-3F51-7D6293F2434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3" creationId="{F9B50BB3-B3A3-AC97-7633-DBB9D797043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4" creationId="{1D946868-A56C-720B-2347-C3E83C65CA3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5" creationId="{8E80BA85-EB2A-49DD-30FF-373409192D9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6" creationId="{C7084890-7916-7579-F5BE-442B84F8B98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8" creationId="{D03C9563-3D37-DA78-984D-ACC8E09935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9" creationId="{90B73854-D57B-14FB-05A6-DDDABBC0B7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0" creationId="{F44D9FF7-8DBC-F685-A1C2-AC6220A092B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1" creationId="{65DEF632-9610-1135-B758-5F534A7999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2" creationId="{325903FE-7668-CE22-B32F-00A8EC492E6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4" creationId="{D24C024C-970E-C636-C48E-4C939085D4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5" creationId="{61845847-6111-3DDB-F2E4-C82246AC48F7}"/>
          </ac:inkMkLst>
        </pc:inkChg>
        <pc:inkChg chg="add del mod">
          <ac:chgData name="Anh Kiet Ngac" userId="3ab85699901ad864" providerId="LiveId" clId="{C1B52370-8A7A-4028-B4E5-6E09AE2E19D4}" dt="2024-05-30T07:19:07.871" v="1992"/>
          <ac:inkMkLst>
            <pc:docMk/>
            <pc:sldMk cId="1900944969" sldId="261"/>
            <ac:inkMk id="447" creationId="{FC9B5CDA-0011-12BC-DEA3-7D16AC2DBB2B}"/>
          </ac:inkMkLst>
        </pc:inkChg>
        <pc:inkChg chg="add del mod">
          <ac:chgData name="Anh Kiet Ngac" userId="3ab85699901ad864" providerId="LiveId" clId="{C1B52370-8A7A-4028-B4E5-6E09AE2E19D4}" dt="2024-05-30T07:19:07.871" v="1993"/>
          <ac:inkMkLst>
            <pc:docMk/>
            <pc:sldMk cId="1900944969" sldId="261"/>
            <ac:inkMk id="448" creationId="{D35918E4-78FE-F5DB-68DC-38B8434BF322}"/>
          </ac:inkMkLst>
        </pc:inkChg>
        <pc:inkChg chg="add del mod">
          <ac:chgData name="Anh Kiet Ngac" userId="3ab85699901ad864" providerId="LiveId" clId="{C1B52370-8A7A-4028-B4E5-6E09AE2E19D4}" dt="2024-05-30T07:19:07.871" v="1991"/>
          <ac:inkMkLst>
            <pc:docMk/>
            <pc:sldMk cId="1900944969" sldId="261"/>
            <ac:inkMk id="449" creationId="{17DA44C0-FD7F-BD52-F115-B64FC98B455B}"/>
          </ac:inkMkLst>
        </pc:inkChg>
        <pc:inkChg chg="add del mod">
          <ac:chgData name="Anh Kiet Ngac" userId="3ab85699901ad864" providerId="LiveId" clId="{C1B52370-8A7A-4028-B4E5-6E09AE2E19D4}" dt="2024-05-30T07:19:07.870" v="1990"/>
          <ac:inkMkLst>
            <pc:docMk/>
            <pc:sldMk cId="1900944969" sldId="261"/>
            <ac:inkMk id="450" creationId="{00B27715-744F-5567-A274-7474ACDC4C57}"/>
          </ac:inkMkLst>
        </pc:inkChg>
        <pc:inkChg chg="add del mod">
          <ac:chgData name="Anh Kiet Ngac" userId="3ab85699901ad864" providerId="LiveId" clId="{C1B52370-8A7A-4028-B4E5-6E09AE2E19D4}" dt="2024-05-30T07:18:51.265" v="1981"/>
          <ac:inkMkLst>
            <pc:docMk/>
            <pc:sldMk cId="1900944969" sldId="261"/>
            <ac:inkMk id="451" creationId="{4F509404-C50D-9D76-E245-B791F8A5E312}"/>
          </ac:inkMkLst>
        </pc:inkChg>
        <pc:inkChg chg="add del mod">
          <ac:chgData name="Anh Kiet Ngac" userId="3ab85699901ad864" providerId="LiveId" clId="{C1B52370-8A7A-4028-B4E5-6E09AE2E19D4}" dt="2024-05-30T07:18:51.265" v="1982"/>
          <ac:inkMkLst>
            <pc:docMk/>
            <pc:sldMk cId="1900944969" sldId="261"/>
            <ac:inkMk id="452" creationId="{54C52BEB-025E-381B-17AE-20EBEC5F06AA}"/>
          </ac:inkMkLst>
        </pc:inkChg>
        <pc:inkChg chg="add del mod">
          <ac:chgData name="Anh Kiet Ngac" userId="3ab85699901ad864" providerId="LiveId" clId="{C1B52370-8A7A-4028-B4E5-6E09AE2E19D4}" dt="2024-05-30T07:19:07.871" v="1994"/>
          <ac:inkMkLst>
            <pc:docMk/>
            <pc:sldMk cId="1900944969" sldId="261"/>
            <ac:inkMk id="453" creationId="{A8E57CB2-198A-4DEA-0B76-76C8B0CBF089}"/>
          </ac:inkMkLst>
        </pc:inkChg>
        <pc:inkChg chg="add del mod">
          <ac:chgData name="Anh Kiet Ngac" userId="3ab85699901ad864" providerId="LiveId" clId="{C1B52370-8A7A-4028-B4E5-6E09AE2E19D4}" dt="2024-05-30T07:19:07.871" v="1995"/>
          <ac:inkMkLst>
            <pc:docMk/>
            <pc:sldMk cId="1900944969" sldId="261"/>
            <ac:inkMk id="454" creationId="{78106FDB-F457-5758-E82C-FA6087E4B890}"/>
          </ac:inkMkLst>
        </pc:inkChg>
        <pc:inkChg chg="add del mod">
          <ac:chgData name="Anh Kiet Ngac" userId="3ab85699901ad864" providerId="LiveId" clId="{C1B52370-8A7A-4028-B4E5-6E09AE2E19D4}" dt="2024-05-30T07:19:07.871" v="1996"/>
          <ac:inkMkLst>
            <pc:docMk/>
            <pc:sldMk cId="1900944969" sldId="261"/>
            <ac:inkMk id="455" creationId="{38E7FAFD-4ABE-FB60-3CBC-D5B78BCB4319}"/>
          </ac:inkMkLst>
        </pc:inkChg>
        <pc:inkChg chg="add del mod">
          <ac:chgData name="Anh Kiet Ngac" userId="3ab85699901ad864" providerId="LiveId" clId="{C1B52370-8A7A-4028-B4E5-6E09AE2E19D4}" dt="2024-05-30T07:18:35.992" v="1966"/>
          <ac:inkMkLst>
            <pc:docMk/>
            <pc:sldMk cId="1900944969" sldId="261"/>
            <ac:inkMk id="458" creationId="{24F73CCF-35F2-4F6C-A80D-465D1193B128}"/>
          </ac:inkMkLst>
        </pc:inkChg>
        <pc:inkChg chg="add del mod">
          <ac:chgData name="Anh Kiet Ngac" userId="3ab85699901ad864" providerId="LiveId" clId="{C1B52370-8A7A-4028-B4E5-6E09AE2E19D4}" dt="2024-05-30T07:18:34.853" v="1962"/>
          <ac:inkMkLst>
            <pc:docMk/>
            <pc:sldMk cId="1900944969" sldId="261"/>
            <ac:inkMk id="459" creationId="{89FD8341-9F0A-52F8-35E8-378AD94AE93B}"/>
          </ac:inkMkLst>
        </pc:inkChg>
        <pc:inkChg chg="add del mod">
          <ac:chgData name="Anh Kiet Ngac" userId="3ab85699901ad864" providerId="LiveId" clId="{C1B52370-8A7A-4028-B4E5-6E09AE2E19D4}" dt="2024-05-30T07:18:34.853" v="1961"/>
          <ac:inkMkLst>
            <pc:docMk/>
            <pc:sldMk cId="1900944969" sldId="261"/>
            <ac:inkMk id="460" creationId="{D86B10F8-0798-132A-98A7-FCA58750AB1B}"/>
          </ac:inkMkLst>
        </pc:inkChg>
        <pc:inkChg chg="add del mod">
          <ac:chgData name="Anh Kiet Ngac" userId="3ab85699901ad864" providerId="LiveId" clId="{C1B52370-8A7A-4028-B4E5-6E09AE2E19D4}" dt="2024-05-30T07:18:35.992" v="1968"/>
          <ac:inkMkLst>
            <pc:docMk/>
            <pc:sldMk cId="1900944969" sldId="261"/>
            <ac:inkMk id="461" creationId="{3D438B68-1BA8-6C97-0DA6-5EFDD4F3A397}"/>
          </ac:inkMkLst>
        </pc:inkChg>
        <pc:inkChg chg="add del mod">
          <ac:chgData name="Anh Kiet Ngac" userId="3ab85699901ad864" providerId="LiveId" clId="{C1B52370-8A7A-4028-B4E5-6E09AE2E19D4}" dt="2024-05-30T07:18:35.992" v="1964"/>
          <ac:inkMkLst>
            <pc:docMk/>
            <pc:sldMk cId="1900944969" sldId="261"/>
            <ac:inkMk id="462" creationId="{5B701B9C-4605-D067-C8A4-05A5677E7EF1}"/>
          </ac:inkMkLst>
        </pc:inkChg>
        <pc:inkChg chg="add del mod">
          <ac:chgData name="Anh Kiet Ngac" userId="3ab85699901ad864" providerId="LiveId" clId="{C1B52370-8A7A-4028-B4E5-6E09AE2E19D4}" dt="2024-05-30T07:18:35.993" v="1969"/>
          <ac:inkMkLst>
            <pc:docMk/>
            <pc:sldMk cId="1900944969" sldId="261"/>
            <ac:inkMk id="463" creationId="{7E976130-E0FA-7022-CE6B-C331D1A9B6D6}"/>
          </ac:inkMkLst>
        </pc:inkChg>
        <pc:inkChg chg="add del mod">
          <ac:chgData name="Anh Kiet Ngac" userId="3ab85699901ad864" providerId="LiveId" clId="{C1B52370-8A7A-4028-B4E5-6E09AE2E19D4}" dt="2024-05-30T07:18:34.852" v="1958"/>
          <ac:inkMkLst>
            <pc:docMk/>
            <pc:sldMk cId="1900944969" sldId="261"/>
            <ac:inkMk id="464" creationId="{1ADDE941-80C4-D503-F5D0-2E6487A1AD7A}"/>
          </ac:inkMkLst>
        </pc:inkChg>
        <pc:inkChg chg="add del mod">
          <ac:chgData name="Anh Kiet Ngac" userId="3ab85699901ad864" providerId="LiveId" clId="{C1B52370-8A7A-4028-B4E5-6E09AE2E19D4}" dt="2024-05-30T07:18:34.853" v="1960"/>
          <ac:inkMkLst>
            <pc:docMk/>
            <pc:sldMk cId="1900944969" sldId="261"/>
            <ac:inkMk id="465" creationId="{95668733-8CBB-6848-369B-49DC3F148CFE}"/>
          </ac:inkMkLst>
        </pc:inkChg>
        <pc:inkChg chg="add del mod">
          <ac:chgData name="Anh Kiet Ngac" userId="3ab85699901ad864" providerId="LiveId" clId="{C1B52370-8A7A-4028-B4E5-6E09AE2E19D4}" dt="2024-05-30T07:18:34.853" v="1959"/>
          <ac:inkMkLst>
            <pc:docMk/>
            <pc:sldMk cId="1900944969" sldId="261"/>
            <ac:inkMk id="466" creationId="{84BAC1A4-40A3-CEF6-3F9D-F3FDF62EAE05}"/>
          </ac:inkMkLst>
        </pc:inkChg>
        <pc:inkChg chg="add del mod">
          <ac:chgData name="Anh Kiet Ngac" userId="3ab85699901ad864" providerId="LiveId" clId="{C1B52370-8A7A-4028-B4E5-6E09AE2E19D4}" dt="2024-05-30T07:18:35.992" v="1967"/>
          <ac:inkMkLst>
            <pc:docMk/>
            <pc:sldMk cId="1900944969" sldId="261"/>
            <ac:inkMk id="468" creationId="{E695903E-8581-A980-F2D0-EB072E483AF1}"/>
          </ac:inkMkLst>
        </pc:inkChg>
        <pc:inkChg chg="add del mod">
          <ac:chgData name="Anh Kiet Ngac" userId="3ab85699901ad864" providerId="LiveId" clId="{C1B52370-8A7A-4028-B4E5-6E09AE2E19D4}" dt="2024-05-30T07:18:35.992" v="1965"/>
          <ac:inkMkLst>
            <pc:docMk/>
            <pc:sldMk cId="1900944969" sldId="261"/>
            <ac:inkMk id="469" creationId="{7956FB98-DB42-AF8D-80D9-C029EE4DA74E}"/>
          </ac:inkMkLst>
        </pc:inkChg>
        <pc:inkChg chg="add del mod">
          <ac:chgData name="Anh Kiet Ngac" userId="3ab85699901ad864" providerId="LiveId" clId="{C1B52370-8A7A-4028-B4E5-6E09AE2E19D4}" dt="2024-05-30T07:18:35.991" v="1963"/>
          <ac:inkMkLst>
            <pc:docMk/>
            <pc:sldMk cId="1900944969" sldId="261"/>
            <ac:inkMk id="470" creationId="{3927A18D-69EA-2486-4D18-C8F885EDB36E}"/>
          </ac:inkMkLst>
        </pc:inkChg>
        <pc:inkChg chg="add del mod">
          <ac:chgData name="Anh Kiet Ngac" userId="3ab85699901ad864" providerId="LiveId" clId="{C1B52370-8A7A-4028-B4E5-6E09AE2E19D4}" dt="2024-05-30T07:18:35.993" v="1970"/>
          <ac:inkMkLst>
            <pc:docMk/>
            <pc:sldMk cId="1900944969" sldId="261"/>
            <ac:inkMk id="471" creationId="{C7FAEBC5-5E73-1474-6AEE-092B28B42A2E}"/>
          </ac:inkMkLst>
        </pc:inkChg>
        <pc:inkChg chg="add del mod">
          <ac:chgData name="Anh Kiet Ngac" userId="3ab85699901ad864" providerId="LiveId" clId="{C1B52370-8A7A-4028-B4E5-6E09AE2E19D4}" dt="2024-05-30T07:18:42.742" v="1972"/>
          <ac:inkMkLst>
            <pc:docMk/>
            <pc:sldMk cId="1900944969" sldId="261"/>
            <ac:inkMk id="474" creationId="{A861084C-B334-E2EC-9C6C-78C9CC30142D}"/>
          </ac:inkMkLst>
        </pc:inkChg>
        <pc:inkChg chg="add del mod">
          <ac:chgData name="Anh Kiet Ngac" userId="3ab85699901ad864" providerId="LiveId" clId="{C1B52370-8A7A-4028-B4E5-6E09AE2E19D4}" dt="2024-05-30T07:18:42.742" v="1971"/>
          <ac:inkMkLst>
            <pc:docMk/>
            <pc:sldMk cId="1900944969" sldId="261"/>
            <ac:inkMk id="475" creationId="{7F6D3975-8B1D-BD27-6BD9-D18F32205DEB}"/>
          </ac:inkMkLst>
        </pc:inkChg>
        <pc:inkChg chg="add del mod">
          <ac:chgData name="Anh Kiet Ngac" userId="3ab85699901ad864" providerId="LiveId" clId="{C1B52370-8A7A-4028-B4E5-6E09AE2E19D4}" dt="2024-05-30T07:18:43.313" v="1975"/>
          <ac:inkMkLst>
            <pc:docMk/>
            <pc:sldMk cId="1900944969" sldId="261"/>
            <ac:inkMk id="476" creationId="{5FA74FAF-DB96-1A1F-0751-F40CFCC1FEE2}"/>
          </ac:inkMkLst>
        </pc:inkChg>
        <pc:inkChg chg="add del mod">
          <ac:chgData name="Anh Kiet Ngac" userId="3ab85699901ad864" providerId="LiveId" clId="{C1B52370-8A7A-4028-B4E5-6E09AE2E19D4}" dt="2024-05-30T07:18:43.312" v="1974"/>
          <ac:inkMkLst>
            <pc:docMk/>
            <pc:sldMk cId="1900944969" sldId="261"/>
            <ac:inkMk id="477" creationId="{67C102A9-8A65-434F-E1E3-201C76861E1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78" creationId="{00CE84A0-6ED4-A81E-987F-C34EA677246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79" creationId="{75FEBA04-359B-9BFC-A58B-0011EDEA724D}"/>
          </ac:inkMkLst>
        </pc:inkChg>
        <pc:inkChg chg="add del mod">
          <ac:chgData name="Anh Kiet Ngac" userId="3ab85699901ad864" providerId="LiveId" clId="{C1B52370-8A7A-4028-B4E5-6E09AE2E19D4}" dt="2024-05-30T07:18:43.312" v="1973"/>
          <ac:inkMkLst>
            <pc:docMk/>
            <pc:sldMk cId="1900944969" sldId="261"/>
            <ac:inkMk id="481" creationId="{B45195BC-6D00-0D0B-A4AC-37BB2400B7DD}"/>
          </ac:inkMkLst>
        </pc:inkChg>
        <pc:inkChg chg="add del mod">
          <ac:chgData name="Anh Kiet Ngac" userId="3ab85699901ad864" providerId="LiveId" clId="{C1B52370-8A7A-4028-B4E5-6E09AE2E19D4}" dt="2024-05-30T07:18:27.516" v="1949" actId="9405"/>
          <ac:inkMkLst>
            <pc:docMk/>
            <pc:sldMk cId="1900944969" sldId="261"/>
            <ac:inkMk id="483" creationId="{564E1DD0-B0AA-F919-92D1-81C650E63655}"/>
          </ac:inkMkLst>
        </pc:inkChg>
        <pc:inkChg chg="add del mod">
          <ac:chgData name="Anh Kiet Ngac" userId="3ab85699901ad864" providerId="LiveId" clId="{C1B52370-8A7A-4028-B4E5-6E09AE2E19D4}" dt="2024-05-30T07:18:27.194" v="1948" actId="9405"/>
          <ac:inkMkLst>
            <pc:docMk/>
            <pc:sldMk cId="1900944969" sldId="261"/>
            <ac:inkMk id="484" creationId="{06943B0C-EEEB-8B63-041D-8EF3ECB72655}"/>
          </ac:inkMkLst>
        </pc:inkChg>
        <pc:inkChg chg="add del mod">
          <ac:chgData name="Anh Kiet Ngac" userId="3ab85699901ad864" providerId="LiveId" clId="{C1B52370-8A7A-4028-B4E5-6E09AE2E19D4}" dt="2024-05-30T07:18:27" v="1947" actId="9405"/>
          <ac:inkMkLst>
            <pc:docMk/>
            <pc:sldMk cId="1900944969" sldId="261"/>
            <ac:inkMk id="485" creationId="{04535B08-2947-D9F4-5189-BF4EA205BB85}"/>
          </ac:inkMkLst>
        </pc:inkChg>
        <pc:inkChg chg="add del mod">
          <ac:chgData name="Anh Kiet Ngac" userId="3ab85699901ad864" providerId="LiveId" clId="{C1B52370-8A7A-4028-B4E5-6E09AE2E19D4}" dt="2024-05-30T07:18:26.799" v="1946" actId="9405"/>
          <ac:inkMkLst>
            <pc:docMk/>
            <pc:sldMk cId="1900944969" sldId="261"/>
            <ac:inkMk id="486" creationId="{100F0CBC-0D8C-CAEB-4A7E-8A205AAA0373}"/>
          </ac:inkMkLst>
        </pc:inkChg>
        <pc:inkChg chg="add del mod">
          <ac:chgData name="Anh Kiet Ngac" userId="3ab85699901ad864" providerId="LiveId" clId="{C1B52370-8A7A-4028-B4E5-6E09AE2E19D4}" dt="2024-05-30T07:18:26.529" v="1945" actId="9405"/>
          <ac:inkMkLst>
            <pc:docMk/>
            <pc:sldMk cId="1900944969" sldId="261"/>
            <ac:inkMk id="487" creationId="{061505E5-758F-9C22-902A-5CDBBA19C80B}"/>
          </ac:inkMkLst>
        </pc:inkChg>
        <pc:inkChg chg="add del mod">
          <ac:chgData name="Anh Kiet Ngac" userId="3ab85699901ad864" providerId="LiveId" clId="{C1B52370-8A7A-4028-B4E5-6E09AE2E19D4}" dt="2024-05-30T07:18:26.347" v="1944"/>
          <ac:inkMkLst>
            <pc:docMk/>
            <pc:sldMk cId="1900944969" sldId="261"/>
            <ac:inkMk id="488" creationId="{94FB2D57-043A-5A4B-B899-79C11884AE27}"/>
          </ac:inkMkLst>
        </pc:inkChg>
        <pc:inkChg chg="add mod">
          <ac:chgData name="Anh Kiet Ngac" userId="3ab85699901ad864" providerId="LiveId" clId="{C1B52370-8A7A-4028-B4E5-6E09AE2E19D4}" dt="2024-05-30T07:19:32.003" v="2005"/>
          <ac:inkMkLst>
            <pc:docMk/>
            <pc:sldMk cId="1900944969" sldId="261"/>
            <ac:inkMk id="490" creationId="{52985B82-F0EC-1F96-B414-02C2F9EA8626}"/>
          </ac:inkMkLst>
        </pc:inkChg>
        <pc:inkChg chg="add del mod">
          <ac:chgData name="Anh Kiet Ngac" userId="3ab85699901ad864" providerId="LiveId" clId="{C1B52370-8A7A-4028-B4E5-6E09AE2E19D4}" dt="2024-05-30T07:19:32.003" v="2003"/>
          <ac:inkMkLst>
            <pc:docMk/>
            <pc:sldMk cId="1900944969" sldId="261"/>
            <ac:inkMk id="491" creationId="{87908A25-9CF4-DE4C-FE51-0D7E07932896}"/>
          </ac:inkMkLst>
        </pc:inkChg>
        <pc:inkChg chg="add del mod">
          <ac:chgData name="Anh Kiet Ngac" userId="3ab85699901ad864" providerId="LiveId" clId="{C1B52370-8A7A-4028-B4E5-6E09AE2E19D4}" dt="2024-05-30T07:19:32.003" v="2005"/>
          <ac:inkMkLst>
            <pc:docMk/>
            <pc:sldMk cId="1900944969" sldId="261"/>
            <ac:inkMk id="492" creationId="{A9197E9A-4BA8-126F-EE6C-1682A8BE9E6D}"/>
          </ac:inkMkLst>
        </pc:inkChg>
        <pc:inkChg chg="add del mod">
          <ac:chgData name="Anh Kiet Ngac" userId="3ab85699901ad864" providerId="LiveId" clId="{C1B52370-8A7A-4028-B4E5-6E09AE2E19D4}" dt="2024-05-30T07:19:32.003" v="2002"/>
          <ac:inkMkLst>
            <pc:docMk/>
            <pc:sldMk cId="1900944969" sldId="261"/>
            <ac:inkMk id="493" creationId="{B62537C4-2270-B9EE-DF6E-820269292496}"/>
          </ac:inkMkLst>
        </pc:inkChg>
        <pc:inkChg chg="add del mod">
          <ac:chgData name="Anh Kiet Ngac" userId="3ab85699901ad864" providerId="LiveId" clId="{C1B52370-8A7A-4028-B4E5-6E09AE2E19D4}" dt="2024-05-30T07:19:32.002" v="2000"/>
          <ac:inkMkLst>
            <pc:docMk/>
            <pc:sldMk cId="1900944969" sldId="261"/>
            <ac:inkMk id="494" creationId="{3BE99C13-84BF-578A-9475-B05A8FC2942B}"/>
          </ac:inkMkLst>
        </pc:inkChg>
        <pc:inkChg chg="add del mod">
          <ac:chgData name="Anh Kiet Ngac" userId="3ab85699901ad864" providerId="LiveId" clId="{C1B52370-8A7A-4028-B4E5-6E09AE2E19D4}" dt="2024-05-30T07:19:32.002" v="2001"/>
          <ac:inkMkLst>
            <pc:docMk/>
            <pc:sldMk cId="1900944969" sldId="261"/>
            <ac:inkMk id="495" creationId="{791C6D42-E8DF-4AC7-E78B-8767E1050924}"/>
          </ac:inkMkLst>
        </pc:inkChg>
        <pc:inkChg chg="add del mod">
          <ac:chgData name="Anh Kiet Ngac" userId="3ab85699901ad864" providerId="LiveId" clId="{C1B52370-8A7A-4028-B4E5-6E09AE2E19D4}" dt="2024-05-30T07:19:32.003" v="2004"/>
          <ac:inkMkLst>
            <pc:docMk/>
            <pc:sldMk cId="1900944969" sldId="261"/>
            <ac:inkMk id="496" creationId="{8D2A272B-D53B-C83D-9F9E-14BAC6985D1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98" creationId="{D49B4A13-4220-7175-CE90-C9E63FC46F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99" creationId="{EC42340B-9671-540B-E7A7-4D8C8406AE6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0" creationId="{5521D5A0-52B7-9A92-285B-D77F3F50496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1" creationId="{6D277154-336B-4AE6-C796-9947E3CC109C}"/>
          </ac:inkMkLst>
        </pc:inkChg>
        <pc:inkChg chg="add del mod">
          <ac:chgData name="Anh Kiet Ngac" userId="3ab85699901ad864" providerId="LiveId" clId="{C1B52370-8A7A-4028-B4E5-6E09AE2E19D4}" dt="2024-05-30T07:19:01.602" v="1987"/>
          <ac:inkMkLst>
            <pc:docMk/>
            <pc:sldMk cId="1900944969" sldId="261"/>
            <ac:inkMk id="503" creationId="{18E268EC-976A-E1AA-4C05-FA98DADC5B12}"/>
          </ac:inkMkLst>
        </pc:inkChg>
        <pc:inkChg chg="add del mod">
          <ac:chgData name="Anh Kiet Ngac" userId="3ab85699901ad864" providerId="LiveId" clId="{C1B52370-8A7A-4028-B4E5-6E09AE2E19D4}" dt="2024-05-30T07:19:01.601" v="1986"/>
          <ac:inkMkLst>
            <pc:docMk/>
            <pc:sldMk cId="1900944969" sldId="261"/>
            <ac:inkMk id="504" creationId="{A12229D6-789C-4CFB-B145-D9A8571ACCA7}"/>
          </ac:inkMkLst>
        </pc:inkChg>
        <pc:inkChg chg="add del">
          <ac:chgData name="Anh Kiet Ngac" userId="3ab85699901ad864" providerId="LiveId" clId="{C1B52370-8A7A-4028-B4E5-6E09AE2E19D4}" dt="2024-05-30T07:19:04.956" v="1989" actId="9405"/>
          <ac:inkMkLst>
            <pc:docMk/>
            <pc:sldMk cId="1900944969" sldId="261"/>
            <ac:inkMk id="506" creationId="{A6EA028F-B995-9CAC-A9C5-C6CC59CFDB9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7" creationId="{75F5BF52-37A9-18B7-093F-3F0E4DF47B4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8" creationId="{4C6B8937-2DE6-58F8-1D1A-460D6069F83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0" creationId="{6912462C-B699-C91E-FE49-D3A6ED9BA9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1" creationId="{E71D7073-BFC5-CDF9-5AB9-C34990A1AA1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2" creationId="{B401445A-61CA-4DD1-A0AF-7592A776D0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3" creationId="{A13B7EFE-7D1C-4961-5D8A-08F2FBF84E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4" creationId="{2E61F499-F985-D54F-5B04-B84FC18B9F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5" creationId="{93DB4073-0706-F950-7C23-3C96FAB4C99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6" creationId="{848E5F74-EB86-1924-A9AE-EB8320D0A4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7" creationId="{8B9987EA-FFC4-81A3-E07A-1D9772ADD99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8" creationId="{82C19C98-8C5E-9761-E56F-23B753D7B3A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9" creationId="{BB358B35-B1FB-EDE9-A91A-86E31B843B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0" creationId="{48BEDA76-FFC9-7C9B-637E-9AAE6648B81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1" creationId="{BCCF54DA-8C4A-9F13-6740-666E27C6B7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2" creationId="{03215794-23A1-AF5E-28D4-C69AEE195A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3" creationId="{6A395C23-02C8-C01E-1342-0506B69E369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4" creationId="{C129A853-0CBD-48DA-C780-6118794DF09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5" creationId="{F1C98EF0-161F-8CB8-1528-AEE25126F2A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6" creationId="{3CFB92C5-FC15-79C8-2081-49B32CCCAD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7" creationId="{36D3AE47-F6ED-F02D-40C6-8710D39CC0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8" creationId="{70D0D1DA-AEE9-5A9A-78DD-79286353802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9" creationId="{2E8E7074-60CC-0D42-B4D0-031F89DDFE4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0" creationId="{EBA3787D-B978-3BE7-11F6-99AB470170E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1" creationId="{6BFE672A-F15B-3867-6DCC-F55D50236F3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2" creationId="{262A7335-E81D-7DD1-0976-E3467394B85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5" creationId="{B915881D-408A-203F-B873-87476E91308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6" creationId="{AB46A0AF-F2F2-5697-8399-263AFFFC83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7" creationId="{AFC9ECD8-F541-EF7C-AE5D-123EA353C01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8" creationId="{5EA08E73-86C1-FC04-971F-51F886FB8C3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9" creationId="{E08C497C-5F4F-039F-F6FE-158931C4351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0" creationId="{47A2E6D8-8B66-39E3-0687-A9B2EA2510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3" creationId="{5CFC662E-60BF-4CC8-D27D-3B503DD4897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4" creationId="{2C4AE32D-A6E8-1B3F-EE2D-7255066DF5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5" creationId="{F7DD969B-CBA3-FA9E-E558-A7B4F3490DA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6" creationId="{D0ECC331-2E1C-C543-1EBF-D1572305D566}"/>
          </ac:inkMkLst>
        </pc:inkChg>
        <pc:inkChg chg="add del mod">
          <ac:chgData name="Anh Kiet Ngac" userId="3ab85699901ad864" providerId="LiveId" clId="{C1B52370-8A7A-4028-B4E5-6E09AE2E19D4}" dt="2024-05-30T07:23:46.395" v="2284"/>
          <ac:inkMkLst>
            <pc:docMk/>
            <pc:sldMk cId="1900944969" sldId="261"/>
            <ac:inkMk id="547" creationId="{24849CA0-68E6-412C-3388-CFC332219F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9" creationId="{9C867806-2872-09BB-2FCE-50953F43FFC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0" creationId="{7C9A33BD-2CE5-8480-561B-8F8F9E95CDD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1" creationId="{8FF956D5-5B2E-7345-12E8-A200707BCD9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2" creationId="{C420BC7B-B286-1CB0-C756-2FD08131F0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3" creationId="{6758E758-2069-62C2-9FEB-E72012265FD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4" creationId="{7CB3E6BC-9617-4E6F-EEAC-49E8D85954E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5" creationId="{BA04DBD9-B597-20A9-EFAA-9A85BA5EE4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6" creationId="{6FAC289E-4542-E5FE-191F-D50769C8EC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7" creationId="{144FD96E-A738-D797-E693-6572A50F0B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8" creationId="{1447C760-BF92-C31D-D599-CBD3F75CB11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9" creationId="{92233C0A-F6E3-711A-A061-8D18B58EF2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0" creationId="{B1A503D5-38F9-E88E-2F2F-7D37A376B9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1" creationId="{073FACB5-292C-BC0A-E04A-129DBCF9C69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2" creationId="{4F3AB60B-7B6F-4C75-30DA-BA26A09309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3" creationId="{52C4B269-F440-A2EC-D209-60349F9B013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4" creationId="{32AAD10B-D7AD-0086-ED44-FED31B77CC3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5" creationId="{4DA6B37C-BA3E-A2BD-4770-89AE0B46C1B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6" creationId="{0625395C-3D65-C09B-AA6D-9EB6A72AE1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7" creationId="{EA086B30-1137-46FF-D70F-CA99C33EE05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8" creationId="{58CB1720-E560-9B01-EB44-CF7D70C2CB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9" creationId="{9C3BDC60-D231-DDB3-A605-75EEDB2BE1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0" creationId="{160D341E-0C7B-9FB1-6E90-AA25CA5DA395}"/>
          </ac:inkMkLst>
        </pc:inkChg>
        <pc:inkChg chg="add del mod">
          <ac:chgData name="Anh Kiet Ngac" userId="3ab85699901ad864" providerId="LiveId" clId="{C1B52370-8A7A-4028-B4E5-6E09AE2E19D4}" dt="2024-05-30T07:23:43.552" v="2278"/>
          <ac:inkMkLst>
            <pc:docMk/>
            <pc:sldMk cId="1900944969" sldId="261"/>
            <ac:inkMk id="572" creationId="{ACCFB27E-B9D3-3F79-9E4D-63D87591923E}"/>
          </ac:inkMkLst>
        </pc:inkChg>
        <pc:inkChg chg="add del mod">
          <ac:chgData name="Anh Kiet Ngac" userId="3ab85699901ad864" providerId="LiveId" clId="{C1B52370-8A7A-4028-B4E5-6E09AE2E19D4}" dt="2024-05-30T07:23:43.553" v="2279"/>
          <ac:inkMkLst>
            <pc:docMk/>
            <pc:sldMk cId="1900944969" sldId="261"/>
            <ac:inkMk id="573" creationId="{276F4255-C164-4E56-E1B6-E99EBE46B96A}"/>
          </ac:inkMkLst>
        </pc:inkChg>
        <pc:inkChg chg="add del">
          <ac:chgData name="Anh Kiet Ngac" userId="3ab85699901ad864" providerId="LiveId" clId="{C1B52370-8A7A-4028-B4E5-6E09AE2E19D4}" dt="2024-05-30T07:23:43.551" v="2277"/>
          <ac:inkMkLst>
            <pc:docMk/>
            <pc:sldMk cId="1900944969" sldId="261"/>
            <ac:inkMk id="575" creationId="{67753D68-CD85-6E75-B78A-060B2F662FD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6" creationId="{971A158C-CE31-ECA9-3666-820938BFEB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7" creationId="{54C8BDC1-63EB-3B46-3EED-2DA495101F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8" creationId="{D5C33F6C-B267-AFEB-5EEB-078BF8FEE6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9" creationId="{47F36BF1-EA6E-F94F-C834-485E0F1C11C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0" creationId="{B6CF20C6-CD97-CF27-BAB3-DE5EF0E68B6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1" creationId="{98620A48-6B52-E134-0945-6A123E5B173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2" creationId="{753FFF51-CEEA-6A7D-5CC1-FE897B57D6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3" creationId="{2FA48BFC-AA7A-19BF-1E99-2E235B913C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5" creationId="{CEA81082-C435-6E6B-6D69-505D47F02BD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6" creationId="{57AD0EC5-0519-A489-09CF-76B3C9F5C0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7" creationId="{6547247B-C96A-DA0F-BCE6-9A691894B91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8" creationId="{936801F0-338D-A6A6-986E-5922712A55D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9" creationId="{BE709900-0961-1577-E5CA-1F2025AE12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0" creationId="{34BDF71C-DC24-0DA2-D172-F1C2F0F6F04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1" creationId="{6C10776B-C567-E840-D577-D1A4E608D9F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2" creationId="{112E887A-2C9F-D921-40CD-B576602E6C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3" creationId="{D0B616B2-1E6B-893D-9564-85C90E89D8F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4" creationId="{C302415B-7E2D-F1B6-2884-C8F0419561A9}"/>
          </ac:inkMkLst>
        </pc:inkChg>
        <pc:inkChg chg="add del mod">
          <ac:chgData name="Anh Kiet Ngac" userId="3ab85699901ad864" providerId="LiveId" clId="{C1B52370-8A7A-4028-B4E5-6E09AE2E19D4}" dt="2024-05-30T07:24:00.172" v="2305"/>
          <ac:inkMkLst>
            <pc:docMk/>
            <pc:sldMk cId="1900944969" sldId="261"/>
            <ac:inkMk id="595" creationId="{210BB6FF-A12E-C3C0-2BFF-C932D1C6973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7" creationId="{A9F5AFD5-7593-11DF-261D-B911FE929F2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8" creationId="{18893CE1-46BD-EB15-81CB-4B01B6F7B4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9" creationId="{29A0F58B-0DBE-B482-DE0F-53A338DEC6D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0" creationId="{D5DE99D6-857C-C90E-19EA-E92E58B3DC1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1" creationId="{F40E681C-4438-F6C5-84EE-564AB6B786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2" creationId="{9181643C-8129-44D2-A1B7-EB07CB8FE47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3" creationId="{5DB97643-2D53-E5E2-F3C5-40E00C607A8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4" creationId="{D610C7DC-E495-AD88-30DB-7F3A4EFDB7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6" creationId="{0FF2A7EB-134B-2EAF-B872-86C62058D0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7" creationId="{DCA028A8-AB15-C018-6F36-99C90AEDE6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8" creationId="{CA85E38F-6470-A7BB-E897-FC85AF1897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9" creationId="{54050B9E-E70B-B32D-E444-407F908D5B7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0" creationId="{EDBA4FF7-3F8F-038E-1E49-C18983B4CB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1" creationId="{B243490F-1976-06F9-9750-3924CB22185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2" creationId="{672CB092-8582-C2AB-4337-E6D3FE5D902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3" creationId="{457911A7-762D-4A81-7D74-F6468A2E7CD7}"/>
          </ac:inkMkLst>
        </pc:inkChg>
        <pc:inkChg chg="add del mod">
          <ac:chgData name="Anh Kiet Ngac" userId="3ab85699901ad864" providerId="LiveId" clId="{C1B52370-8A7A-4028-B4E5-6E09AE2E19D4}" dt="2024-05-30T07:23:32.984" v="2260"/>
          <ac:inkMkLst>
            <pc:docMk/>
            <pc:sldMk cId="1900944969" sldId="261"/>
            <ac:inkMk id="616" creationId="{B16A7D82-3BD7-1E2B-E339-04B90A059E84}"/>
          </ac:inkMkLst>
        </pc:inkChg>
        <pc:inkChg chg="add del mod">
          <ac:chgData name="Anh Kiet Ngac" userId="3ab85699901ad864" providerId="LiveId" clId="{C1B52370-8A7A-4028-B4E5-6E09AE2E19D4}" dt="2024-05-30T07:23:32.984" v="2261"/>
          <ac:inkMkLst>
            <pc:docMk/>
            <pc:sldMk cId="1900944969" sldId="261"/>
            <ac:inkMk id="617" creationId="{16635429-D1BD-624E-9B67-6E25C48CFAC2}"/>
          </ac:inkMkLst>
        </pc:inkChg>
        <pc:inkChg chg="add del mod">
          <ac:chgData name="Anh Kiet Ngac" userId="3ab85699901ad864" providerId="LiveId" clId="{C1B52370-8A7A-4028-B4E5-6E09AE2E19D4}" dt="2024-05-30T07:23:32.984" v="2262"/>
          <ac:inkMkLst>
            <pc:docMk/>
            <pc:sldMk cId="1900944969" sldId="261"/>
            <ac:inkMk id="618" creationId="{45E1846F-9CC9-4B50-F153-D3EF74ECFAD2}"/>
          </ac:inkMkLst>
        </pc:inkChg>
        <pc:inkChg chg="add del mod">
          <ac:chgData name="Anh Kiet Ngac" userId="3ab85699901ad864" providerId="LiveId" clId="{C1B52370-8A7A-4028-B4E5-6E09AE2E19D4}" dt="2024-05-30T07:23:32.985" v="2263"/>
          <ac:inkMkLst>
            <pc:docMk/>
            <pc:sldMk cId="1900944969" sldId="261"/>
            <ac:inkMk id="619" creationId="{3343EFCC-133F-C6C4-D8EC-3D2C4618C4F2}"/>
          </ac:inkMkLst>
        </pc:inkChg>
        <pc:inkChg chg="add del mod">
          <ac:chgData name="Anh Kiet Ngac" userId="3ab85699901ad864" providerId="LiveId" clId="{C1B52370-8A7A-4028-B4E5-6E09AE2E19D4}" dt="2024-05-30T07:23:32.985" v="2264"/>
          <ac:inkMkLst>
            <pc:docMk/>
            <pc:sldMk cId="1900944969" sldId="261"/>
            <ac:inkMk id="620" creationId="{0736EECB-A980-370D-D9C0-6382513382C0}"/>
          </ac:inkMkLst>
        </pc:inkChg>
        <pc:inkChg chg="add del mod">
          <ac:chgData name="Anh Kiet Ngac" userId="3ab85699901ad864" providerId="LiveId" clId="{C1B52370-8A7A-4028-B4E5-6E09AE2E19D4}" dt="2024-05-30T07:21:56.083" v="2122" actId="9405"/>
          <ac:inkMkLst>
            <pc:docMk/>
            <pc:sldMk cId="1900944969" sldId="261"/>
            <ac:inkMk id="622" creationId="{9A2EE81F-23B0-3E8A-2853-18F4C62ED62E}"/>
          </ac:inkMkLst>
        </pc:inkChg>
        <pc:inkChg chg="add del mod">
          <ac:chgData name="Anh Kiet Ngac" userId="3ab85699901ad864" providerId="LiveId" clId="{C1B52370-8A7A-4028-B4E5-6E09AE2E19D4}" dt="2024-05-30T07:21:55.744" v="2121" actId="9405"/>
          <ac:inkMkLst>
            <pc:docMk/>
            <pc:sldMk cId="1900944969" sldId="261"/>
            <ac:inkMk id="623" creationId="{8CD1BD28-CA72-93E4-3C6F-6D47D661871F}"/>
          </ac:inkMkLst>
        </pc:inkChg>
        <pc:inkChg chg="add del mod">
          <ac:chgData name="Anh Kiet Ngac" userId="3ab85699901ad864" providerId="LiveId" clId="{C1B52370-8A7A-4028-B4E5-6E09AE2E19D4}" dt="2024-05-30T07:21:55.530" v="2120"/>
          <ac:inkMkLst>
            <pc:docMk/>
            <pc:sldMk cId="1900944969" sldId="261"/>
            <ac:inkMk id="624" creationId="{3BC3B0EF-A23D-458F-DEC3-08795605884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6" creationId="{1CDA8479-4F3A-780D-5CB5-3E26F192BE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7" creationId="{88B25D9D-BE05-6BB9-28EA-1972FF2CB0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8" creationId="{9E4A5FDF-A1DB-C5E6-8E44-4006F5241F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9" creationId="{46E6E52C-B197-F707-4A0F-F2D5A23DF0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0" creationId="{A3520AC9-C0A5-5839-F3B0-00FB2592B8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1" creationId="{31ED04D8-37DC-B15A-97C8-17CB882A4FD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2" creationId="{D93A13A0-DA7A-535D-F255-35924A24A4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3" creationId="{CD8C2A98-D3B8-BE15-FA2E-06F249381D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4" creationId="{661002CD-B855-97CB-1707-7B3CB1FA9B7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7" creationId="{77E79051-7388-F588-AD4D-04DDBDF4636A}"/>
          </ac:inkMkLst>
        </pc:inkChg>
        <pc:inkChg chg="add del mod">
          <ac:chgData name="Anh Kiet Ngac" userId="3ab85699901ad864" providerId="LiveId" clId="{C1B52370-8A7A-4028-B4E5-6E09AE2E19D4}" dt="2024-05-30T07:24:14.084" v="2309"/>
          <ac:inkMkLst>
            <pc:docMk/>
            <pc:sldMk cId="1900944969" sldId="261"/>
            <ac:inkMk id="638" creationId="{10CCF029-4D92-7BA3-1E92-59F98A6221B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9" creationId="{2661F042-9CC3-379C-E73B-57AA6091DCA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0" creationId="{397A11D1-A4B6-7BC6-DCB2-B27F1401B1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1" creationId="{D44586FA-74DE-ADF8-83BB-5B49993CB6F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2" creationId="{95658AC0-CA21-AE55-7BE9-0A20FB8D31C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4" creationId="{EE97650F-60E2-8E97-D43A-61D724F6E04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5" creationId="{F64715E0-8D7F-D9B9-3542-256177E12177}"/>
          </ac:inkMkLst>
        </pc:inkChg>
        <pc:inkChg chg="add del mod">
          <ac:chgData name="Anh Kiet Ngac" userId="3ab85699901ad864" providerId="LiveId" clId="{C1B52370-8A7A-4028-B4E5-6E09AE2E19D4}" dt="2024-05-30T07:22:15.484" v="2159" actId="9405"/>
          <ac:inkMkLst>
            <pc:docMk/>
            <pc:sldMk cId="1900944969" sldId="261"/>
            <ac:inkMk id="646" creationId="{88675674-EFF9-6E79-2273-558A018B059E}"/>
          </ac:inkMkLst>
        </pc:inkChg>
        <pc:inkChg chg="add del mod">
          <ac:chgData name="Anh Kiet Ngac" userId="3ab85699901ad864" providerId="LiveId" clId="{C1B52370-8A7A-4028-B4E5-6E09AE2E19D4}" dt="2024-05-30T07:22:15.004" v="2158" actId="9405"/>
          <ac:inkMkLst>
            <pc:docMk/>
            <pc:sldMk cId="1900944969" sldId="261"/>
            <ac:inkMk id="647" creationId="{7EEF7168-F6E4-F430-FEEF-8D51B28DB3D0}"/>
          </ac:inkMkLst>
        </pc:inkChg>
        <pc:inkChg chg="add del mod">
          <ac:chgData name="Anh Kiet Ngac" userId="3ab85699901ad864" providerId="LiveId" clId="{C1B52370-8A7A-4028-B4E5-6E09AE2E19D4}" dt="2024-05-30T07:22:09.516" v="2147"/>
          <ac:inkMkLst>
            <pc:docMk/>
            <pc:sldMk cId="1900944969" sldId="261"/>
            <ac:inkMk id="648" creationId="{FFDA2A9B-EC4D-A238-5A79-838135997B1D}"/>
          </ac:inkMkLst>
        </pc:inkChg>
        <pc:inkChg chg="add del mod">
          <ac:chgData name="Anh Kiet Ngac" userId="3ab85699901ad864" providerId="LiveId" clId="{C1B52370-8A7A-4028-B4E5-6E09AE2E19D4}" dt="2024-05-30T07:22:14.664" v="2157" actId="9405"/>
          <ac:inkMkLst>
            <pc:docMk/>
            <pc:sldMk cId="1900944969" sldId="261"/>
            <ac:inkMk id="651" creationId="{54BB5209-41F5-EAD2-1FF2-83B6CF0784C5}"/>
          </ac:inkMkLst>
        </pc:inkChg>
        <pc:inkChg chg="add del mod">
          <ac:chgData name="Anh Kiet Ngac" userId="3ab85699901ad864" providerId="LiveId" clId="{C1B52370-8A7A-4028-B4E5-6E09AE2E19D4}" dt="2024-05-30T07:22:14.489" v="2156" actId="9405"/>
          <ac:inkMkLst>
            <pc:docMk/>
            <pc:sldMk cId="1900944969" sldId="261"/>
            <ac:inkMk id="652" creationId="{D6934085-4E65-4109-B5AA-2D12591C2DBA}"/>
          </ac:inkMkLst>
        </pc:inkChg>
        <pc:inkChg chg="add del mod">
          <ac:chgData name="Anh Kiet Ngac" userId="3ab85699901ad864" providerId="LiveId" clId="{C1B52370-8A7A-4028-B4E5-6E09AE2E19D4}" dt="2024-05-30T07:22:14.333" v="2155" actId="9405"/>
          <ac:inkMkLst>
            <pc:docMk/>
            <pc:sldMk cId="1900944969" sldId="261"/>
            <ac:inkMk id="653" creationId="{87109C8E-EA06-737C-5649-5B81C911FDA5}"/>
          </ac:inkMkLst>
        </pc:inkChg>
        <pc:inkChg chg="add del mod">
          <ac:chgData name="Anh Kiet Ngac" userId="3ab85699901ad864" providerId="LiveId" clId="{C1B52370-8A7A-4028-B4E5-6E09AE2E19D4}" dt="2024-05-30T07:22:14.149" v="2154"/>
          <ac:inkMkLst>
            <pc:docMk/>
            <pc:sldMk cId="1900944969" sldId="261"/>
            <ac:inkMk id="654" creationId="{3B4FC81D-51B1-9289-3BA8-884A803503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6" creationId="{DFF88ABD-E61D-1E00-2E69-B2D98AD07D1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7" creationId="{5303A121-492F-3485-B7B7-9D59291B19C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8" creationId="{1BBBB612-8FDD-62A7-5E4E-4C236138497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9" creationId="{34846A64-4ECE-215C-7695-0F0158D1ECD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0" creationId="{8AAD3984-4089-1BD1-13F2-C5E350FC6DA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1" creationId="{74BB45D7-D612-0095-4388-4186465B02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2" creationId="{EEE90B12-5FD3-27A5-3673-8A71AB77188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3" creationId="{ECFC3EC5-FC55-5314-47B4-39923E6CC8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4" creationId="{AFDEAB23-A8DB-37F9-AF70-24922814AB5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5" creationId="{0A7B5BC4-4F6B-532D-0AB0-B7448F3FB65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7" creationId="{C5183CE1-754F-E58E-5B5A-324E854CEB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8" creationId="{C85F52A1-018A-959B-EEA4-96390B616ED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0" creationId="{E91171B7-15F8-E69B-1814-DAFEF7A6FE8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1" creationId="{BBDCFD30-9FE3-175E-D527-2888FBF31B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3" creationId="{3BED38FF-F102-A59D-78E7-A07EDFE74F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4" creationId="{16DC03B2-9007-680B-4130-976AF8EF57E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5" creationId="{A08D676D-1CA5-9483-C1AE-828648B29DF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6" creationId="{466927EC-A716-B5D9-FEEF-5D212BF9946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8" creationId="{5A6B6E1B-73E4-0CEB-068C-70BCE2E3C5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9" creationId="{391FB4A8-93B9-AAC9-2804-0C2D2F095A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0" creationId="{EB446167-F859-1ACF-BEFF-7DD6AAD0DE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1" creationId="{D08180F8-5B77-EA45-66FC-D0BF43E3F78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2" creationId="{457BB38F-A919-AB0F-C76B-278C50705C9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3" creationId="{FB305BDF-C362-BC9D-EA4B-D6BBFBEC620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4" creationId="{6B113F4D-9E88-8663-7917-8A9B0AC90CC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5" creationId="{47E88D86-6DFE-ED4E-096D-68658DA9898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6" creationId="{29EB2C94-60B4-7D2E-C66B-F9D2140BAE5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7" creationId="{F4F7500A-8AF4-10F8-4690-82FE22EC0D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9" creationId="{D52EDA2C-7F6C-F95F-2178-58A21E8E22B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0" creationId="{5FAF89D6-6F98-F5FD-A2B6-60D7189F4A13}"/>
          </ac:inkMkLst>
        </pc:inkChg>
        <pc:inkChg chg="add del">
          <ac:chgData name="Anh Kiet Ngac" userId="3ab85699901ad864" providerId="LiveId" clId="{C1B52370-8A7A-4028-B4E5-6E09AE2E19D4}" dt="2024-05-30T07:22:34.726" v="2197" actId="9405"/>
          <ac:inkMkLst>
            <pc:docMk/>
            <pc:sldMk cId="1900944969" sldId="261"/>
            <ac:inkMk id="692" creationId="{EF373D7F-A41C-C3DA-7B45-30E4287B61F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3" creationId="{216180DD-07DB-2E0E-4F46-8FF516CBF4B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4" creationId="{519E0618-A2E6-F259-C597-0D5735EEA6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5" creationId="{2A3C3A11-3AA0-237B-2910-BC425FA6FD5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6" creationId="{B9E46B1F-48C2-1F92-8C44-C20C8D5152D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7" creationId="{6E5C5176-B2BC-C22A-04C7-101C7101A8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8" creationId="{F4CABD92-2A3E-EA42-C65E-DC32A1531F4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9" creationId="{D5FAA25C-E92A-71D9-8931-079A630D731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0" creationId="{5FCDCA50-2F9B-3508-7EB6-373C860DD2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2" creationId="{25F1FF18-6B40-BF3E-5489-9E2CCE507E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3" creationId="{E5A0A763-B6DA-B5E0-C29A-A56C751E5DD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4" creationId="{C5E82DAD-02C5-2392-3888-8AE9CA44243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5" creationId="{55883994-C7F6-6C7E-BFFC-719C88F6EE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6" creationId="{0BC0D71B-2EDA-5007-F0D0-C19CC732286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7" creationId="{99FBE6E4-E2B7-0D02-642D-0B0D3ACEC1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8" creationId="{3794F5E8-4CDF-7E4B-76EC-87133A4941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9" creationId="{FFA326DB-E757-933C-F13B-A484A274474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2" creationId="{D549B5C4-560C-E45E-7D26-EBE2D6648E8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3" creationId="{93E4E837-C29F-2895-9B89-9EE5A78F2D0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4" creationId="{58690BD9-E9A4-F8C9-72E2-3EB4689E52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5" creationId="{F5AE8D36-D53C-D3AF-0375-61AB56DF3DC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6" creationId="{2F00C403-20A0-88B9-F212-4FCF8BC2C43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7" creationId="{2B7D5C98-1B98-B5B1-CD0F-06A0C36194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8" creationId="{FF1F7CE0-A905-55FC-5396-80B63C4D6EDE}"/>
          </ac:inkMkLst>
        </pc:inkChg>
        <pc:inkChg chg="add del mod">
          <ac:chgData name="Anh Kiet Ngac" userId="3ab85699901ad864" providerId="LiveId" clId="{C1B52370-8A7A-4028-B4E5-6E09AE2E19D4}" dt="2024-05-30T07:23:00.496" v="2244"/>
          <ac:inkMkLst>
            <pc:docMk/>
            <pc:sldMk cId="1900944969" sldId="261"/>
            <ac:inkMk id="719" creationId="{751AA8CC-85E5-5B59-AF33-3C4F9876AA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0" creationId="{BCFF6D7A-3666-0D86-66C1-AA9C6DCDD8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1" creationId="{D9DF6011-4EED-9E22-E04C-AD366CD7822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2" creationId="{36F9029B-495D-E96D-8829-50F85507DC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3" creationId="{D67BA425-DF67-55A3-915B-6ABA7EC4AED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4" creationId="{113F7C89-5EBF-28E8-611B-4E4F018424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5" creationId="{E2B4DCEB-EB2A-E16D-5880-FE449C8705E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6" creationId="{24FD65B2-E72B-858D-2032-67F696E2C7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9" creationId="{AB8B3CA0-2007-524C-AEF6-D74EE6F925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0" creationId="{57706F73-0080-3AB6-19DA-A6B39775B8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1" creationId="{BE3B1FD9-1EF5-B682-25F0-89A6505BA7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2" creationId="{A84B61A8-500A-2AAB-C6BB-A5B7E9B357EF}"/>
          </ac:inkMkLst>
        </pc:inkChg>
        <pc:inkChg chg="add del mod">
          <ac:chgData name="Anh Kiet Ngac" userId="3ab85699901ad864" providerId="LiveId" clId="{C1B52370-8A7A-4028-B4E5-6E09AE2E19D4}" dt="2024-05-30T07:22:59.977" v="2243"/>
          <ac:inkMkLst>
            <pc:docMk/>
            <pc:sldMk cId="1900944969" sldId="261"/>
            <ac:inkMk id="733" creationId="{E6F6E67D-7B21-D9D3-3EDA-5872820D869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4" creationId="{DDF3B850-FF43-1BD4-6390-58311042A8A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5" creationId="{A2386139-2D34-4213-18C6-933D50033F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6" creationId="{B603F0F3-9474-D4F8-32AE-3ACDA25BFC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7" creationId="{EB6BFD94-7847-3FBB-FFDF-D325D3A79BA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8" creationId="{0A609FF3-AAE7-AC7E-7696-AA49CAAAE8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0" creationId="{DBD26CBA-BB5A-8D08-97A5-6E1C61928B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1" creationId="{9A51BDDD-4577-AA05-00FB-CD9A40654E5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3" creationId="{3146FB67-894C-7385-8D61-0E2EF701B1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4" creationId="{6DE61C1A-90E2-C83E-F829-D944E4D9CE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5" creationId="{F8D21829-06A1-A4A5-8E14-CC8FCA9D421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6" creationId="{75A4676D-C95F-50CB-BE64-60A8ABA5201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7" creationId="{6EA6E3DE-9AF1-DAA8-F575-599FECAA500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8" creationId="{7365F858-BC94-D24E-6D7D-E28285055E6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9" creationId="{8BCD6541-FB65-A20C-57B5-82DB111F35A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0" creationId="{E0040FE0-BA32-1EA5-ED72-D68F469D232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1" creationId="{71A5AF01-B26F-568C-F55E-F96DA45EB5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3" creationId="{B024C68E-7851-52DA-24E0-2D7CFE7C243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4" creationId="{959026EB-C77F-F39B-9B69-2C99EA403F1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5" creationId="{4FB50938-BD30-57AD-976B-C562CF521F6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6" creationId="{11F7EC35-A70C-B43F-BFC4-CCF70123FBBD}"/>
          </ac:inkMkLst>
        </pc:inkChg>
        <pc:inkChg chg="add del mod">
          <ac:chgData name="Anh Kiet Ngac" userId="3ab85699901ad864" providerId="LiveId" clId="{C1B52370-8A7A-4028-B4E5-6E09AE2E19D4}" dt="2024-05-30T07:23:43.553" v="2280"/>
          <ac:inkMkLst>
            <pc:docMk/>
            <pc:sldMk cId="1900944969" sldId="261"/>
            <ac:inkMk id="758" creationId="{342829FF-5E15-E460-AC69-1E76931AD86D}"/>
          </ac:inkMkLst>
        </pc:inkChg>
        <pc:inkChg chg="add del mod">
          <ac:chgData name="Anh Kiet Ngac" userId="3ab85699901ad864" providerId="LiveId" clId="{C1B52370-8A7A-4028-B4E5-6E09AE2E19D4}" dt="2024-05-30T07:23:43.553" v="2283"/>
          <ac:inkMkLst>
            <pc:docMk/>
            <pc:sldMk cId="1900944969" sldId="261"/>
            <ac:inkMk id="759" creationId="{67688A36-7800-4A79-92EA-F3E9DCA95EE6}"/>
          </ac:inkMkLst>
        </pc:inkChg>
        <pc:inkChg chg="add del mod">
          <ac:chgData name="Anh Kiet Ngac" userId="3ab85699901ad864" providerId="LiveId" clId="{C1B52370-8A7A-4028-B4E5-6E09AE2E19D4}" dt="2024-05-30T07:23:43.553" v="2282"/>
          <ac:inkMkLst>
            <pc:docMk/>
            <pc:sldMk cId="1900944969" sldId="261"/>
            <ac:inkMk id="760" creationId="{2B7F7287-3688-F0B9-4093-8528FA9E68C3}"/>
          </ac:inkMkLst>
        </pc:inkChg>
        <pc:inkChg chg="add del mod">
          <ac:chgData name="Anh Kiet Ngac" userId="3ab85699901ad864" providerId="LiveId" clId="{C1B52370-8A7A-4028-B4E5-6E09AE2E19D4}" dt="2024-05-30T07:23:43.551" v="2276"/>
          <ac:inkMkLst>
            <pc:docMk/>
            <pc:sldMk cId="1900944969" sldId="261"/>
            <ac:inkMk id="761" creationId="{303AAC5F-2BF0-CB94-AA4B-7E7E921C9C49}"/>
          </ac:inkMkLst>
        </pc:inkChg>
        <pc:inkChg chg="add del mod">
          <ac:chgData name="Anh Kiet Ngac" userId="3ab85699901ad864" providerId="LiveId" clId="{C1B52370-8A7A-4028-B4E5-6E09AE2E19D4}" dt="2024-05-30T07:23:43.553" v="2281"/>
          <ac:inkMkLst>
            <pc:docMk/>
            <pc:sldMk cId="1900944969" sldId="261"/>
            <ac:inkMk id="762" creationId="{085FB804-5E1A-A8AF-F90C-C36CB9ED3E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4" creationId="{20D886D5-2B2D-1D3E-D73B-BD775E3040E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5" creationId="{F6930D93-AFBB-17CD-EF83-6CCE918ABCA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6" creationId="{13A62592-1804-5073-8BEB-F6379E8FD85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7" creationId="{B8F62293-EEA6-9487-DAFE-B93FEFCF7D1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8" creationId="{65CC3D78-35F1-01CC-9C88-450266DD8D7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9" creationId="{01B6085D-92D2-7071-328E-8056508AE1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0" creationId="{FFA3E3BC-9140-09CC-C540-9E0BCEEF87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1" creationId="{83C6F627-32A0-6CBB-3ECA-C12F8ED4C5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2" creationId="{9B08BEEB-0038-29AE-DE0B-126888244E5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3" creationId="{324AE3B6-1822-AFCD-4174-3F41FBE0175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4" creationId="{E75F4C5E-256F-6056-9354-AE25BC6F777D}"/>
          </ac:inkMkLst>
        </pc:inkChg>
        <pc:inkChg chg="add del">
          <ac:chgData name="Anh Kiet Ngac" userId="3ab85699901ad864" providerId="LiveId" clId="{C1B52370-8A7A-4028-B4E5-6E09AE2E19D4}" dt="2024-05-30T07:23:53.523" v="2297" actId="9405"/>
          <ac:inkMkLst>
            <pc:docMk/>
            <pc:sldMk cId="1900944969" sldId="261"/>
            <ac:inkMk id="775" creationId="{0B8AF449-6766-74F8-98DD-EA921B8D6734}"/>
          </ac:inkMkLst>
        </pc:inkChg>
        <pc:inkChg chg="add del">
          <ac:chgData name="Anh Kiet Ngac" userId="3ab85699901ad864" providerId="LiveId" clId="{C1B52370-8A7A-4028-B4E5-6E09AE2E19D4}" dt="2024-05-30T07:23:54.827" v="2300" actId="9405"/>
          <ac:inkMkLst>
            <pc:docMk/>
            <pc:sldMk cId="1900944969" sldId="261"/>
            <ac:inkMk id="779" creationId="{EDA58292-E7BA-993F-D655-8C4D7B6AFB5F}"/>
          </ac:inkMkLst>
        </pc:inkChg>
        <pc:inkChg chg="add del">
          <ac:chgData name="Anh Kiet Ngac" userId="3ab85699901ad864" providerId="LiveId" clId="{C1B52370-8A7A-4028-B4E5-6E09AE2E19D4}" dt="2024-05-30T07:23:57.632" v="2302" actId="9405"/>
          <ac:inkMkLst>
            <pc:docMk/>
            <pc:sldMk cId="1900944969" sldId="261"/>
            <ac:inkMk id="780" creationId="{76F98E2C-5FAF-38FB-FDA4-92CCEBA8B6C1}"/>
          </ac:inkMkLst>
        </pc:inkChg>
        <pc:inkChg chg="add del">
          <ac:chgData name="Anh Kiet Ngac" userId="3ab85699901ad864" providerId="LiveId" clId="{C1B52370-8A7A-4028-B4E5-6E09AE2E19D4}" dt="2024-05-30T07:24:00.170" v="2304"/>
          <ac:inkMkLst>
            <pc:docMk/>
            <pc:sldMk cId="1900944969" sldId="261"/>
            <ac:inkMk id="781" creationId="{5E1C76A2-A7EA-7AF6-15B9-EB0CD292FC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2" creationId="{FB0CCDFF-9C90-2D6C-421B-53F731E147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3" creationId="{2445FF8A-1355-4B62-4EE9-74218C37C9AC}"/>
          </ac:inkMkLst>
        </pc:inkChg>
        <pc:inkChg chg="add mod">
          <ac:chgData name="Anh Kiet Ngac" userId="3ab85699901ad864" providerId="LiveId" clId="{C1B52370-8A7A-4028-B4E5-6E09AE2E19D4}" dt="2024-05-30T07:24:41.604" v="2336"/>
          <ac:inkMkLst>
            <pc:docMk/>
            <pc:sldMk cId="1900944969" sldId="261"/>
            <ac:inkMk id="785" creationId="{CADB4397-D41D-1265-17F3-D309F9CF4C3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7" creationId="{2D8065D6-F1D5-B89C-1866-F850E2D9CF4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8" creationId="{7B2BB207-C779-5CAA-7640-A1D9E089A6C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0" creationId="{DE3BFF6D-7951-CBD2-C607-B2019E626B6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1" creationId="{DA72E2A7-2DD8-90F5-795D-0B3F5AB1A7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2" creationId="{80A1D475-A6BE-A9B3-8131-E79A7566EF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5" creationId="{1BD4BF57-BB8C-201E-06FE-3A1D4F0FD88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6" creationId="{8D120AFA-F61F-2CC0-EFF1-17EB322C531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7" creationId="{FC04A304-C0A0-9472-FE70-FB1A8C62E28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8" creationId="{63377F45-E003-C382-FD0D-0CF8043E2DF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9" creationId="{BDF5F742-17E0-8830-A47A-A2EC4C8E762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0" creationId="{8BC1A684-4CE8-3F56-519A-424F0A2A76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2" creationId="{F0ED39A9-C8E4-5840-BCFA-F8D6282AF0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3" creationId="{7283F90D-6C67-479A-CC4E-AEA8A7A3A8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4" creationId="{21B7BE83-B61C-DB44-5708-3AAE6457831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5" creationId="{DCB65BEA-4ECD-2433-9898-F6B698050D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6" creationId="{2EE179EE-1553-BBA9-6887-191A4BAAFC9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7" creationId="{6C715B85-BAAD-E73A-73DA-D15C65E3462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8" creationId="{B9A2A7A3-7791-5A35-5AE2-0C0A3E6CD0D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9" creationId="{52257B17-3ABB-928B-9C29-EA9784712F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0" creationId="{42114581-1794-BC98-D256-072E0F5EBB3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1" creationId="{543AACE3-19C4-6375-56BF-F42DC1A2EF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3" creationId="{A6731F2B-A7E5-2543-30E9-36AFCCF2372D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5" creationId="{DAC1812C-5AD0-11E8-DB91-C01FE9576E8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6" creationId="{EDC7B282-7423-D495-18DC-817E5A6A2A2D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7" creationId="{29EA8B0D-F25B-0F43-1542-038DAB173021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8" creationId="{73E866FF-93D4-0E0F-8792-B928B261BDA7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9" creationId="{46B01B95-E62A-C296-515D-5042878F539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20" creationId="{232D60D1-2FF8-E540-77A2-FCDBEFC9C27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21" creationId="{94C0A132-997B-717E-D830-E1E64A9CFF78}"/>
          </ac:inkMkLst>
        </pc:inkChg>
        <pc:inkChg chg="add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3" creationId="{FAC5DB94-D4CC-95D8-4DAA-8C1FC5F49E4E}"/>
          </ac:inkMkLst>
        </pc:inkChg>
        <pc:inkChg chg="add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4" creationId="{3DB0089C-E986-383D-61CD-A22CA5EB2EB5}"/>
          </ac:inkMkLst>
        </pc:inkChg>
        <pc:inkChg chg="add">
          <ac:chgData name="Anh Kiet Ngac" userId="3ab85699901ad864" providerId="LiveId" clId="{C1B52370-8A7A-4028-B4E5-6E09AE2E19D4}" dt="2024-05-30T07:24:54.152" v="2349" actId="9405"/>
          <ac:inkMkLst>
            <pc:docMk/>
            <pc:sldMk cId="1900944969" sldId="261"/>
            <ac:inkMk id="825" creationId="{A3711DB5-EC68-4B08-43E8-7ED9D76D9FB5}"/>
          </ac:inkMkLst>
        </pc:inkChg>
        <pc:inkChg chg="add del mod">
          <ac:chgData name="Anh Kiet Ngac" userId="3ab85699901ad864" providerId="LiveId" clId="{C1B52370-8A7A-4028-B4E5-6E09AE2E19D4}" dt="2024-05-30T07:24:56.756" v="2355" actId="9405"/>
          <ac:inkMkLst>
            <pc:docMk/>
            <pc:sldMk cId="1900944969" sldId="261"/>
            <ac:inkMk id="826" creationId="{821A85D5-C38F-210A-2B08-E8BC5002BF98}"/>
          </ac:inkMkLst>
        </pc:inkChg>
        <pc:inkChg chg="add del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7" creationId="{F0210984-36AF-41F9-5272-48F509AEBDA5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0" creationId="{B16B3A10-4822-B41A-9A0A-DEDAEB20AB45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1" creationId="{5B5E720C-1533-2104-A9CD-45AAA54EDCE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2" creationId="{4ACAE7EC-72DC-C29A-BC7D-233D8A9A0A26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3" creationId="{7491FD29-15A3-F85A-C48F-EB24281E960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4" creationId="{C9CFC328-1259-E52E-A0F5-9C4C8F527BAC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5" creationId="{024D8FC6-1CAB-9737-4CA9-F806D14D59DE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6" creationId="{E47CFBD7-455F-9893-F161-F75A31F0EFB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7" creationId="{7599BA61-1CD0-554D-F056-27DFE3DCE492}"/>
          </ac:inkMkLst>
        </pc:inkChg>
        <pc:inkChg chg="add">
          <ac:chgData name="Anh Kiet Ngac" userId="3ab85699901ad864" providerId="LiveId" clId="{C1B52370-8A7A-4028-B4E5-6E09AE2E19D4}" dt="2024-05-30T07:25:02.475" v="2364" actId="9405"/>
          <ac:inkMkLst>
            <pc:docMk/>
            <pc:sldMk cId="1900944969" sldId="261"/>
            <ac:inkMk id="838" creationId="{86AD6AB6-6B7A-8A1A-5FDB-E3C126C306A5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0" creationId="{27B7C246-42D2-ACCF-0495-3E5FD87CF07A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1" creationId="{81FFF47D-2320-BF91-9AA9-966AB8600FD1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2" creationId="{D5855BF6-DDA6-6395-D873-5487247D1E6E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3" creationId="{88F43A7D-FAF2-5469-E471-ECBACE64D9AF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4" creationId="{A5819CAA-20AB-D4D9-2F1A-80002849DCD6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5" creationId="{44643F76-38EF-3F67-0170-6444178CCB42}"/>
          </ac:inkMkLst>
        </pc:inkChg>
        <pc:inkChg chg="add del">
          <ac:chgData name="Anh Kiet Ngac" userId="3ab85699901ad864" providerId="LiveId" clId="{C1B52370-8A7A-4028-B4E5-6E09AE2E19D4}" dt="2024-05-30T08:20:38.365" v="2446"/>
          <ac:inkMkLst>
            <pc:docMk/>
            <pc:sldMk cId="1900944969" sldId="261"/>
            <ac:inkMk id="847" creationId="{BB304077-69D3-C339-6F03-91EA46DB83B2}"/>
          </ac:inkMkLst>
        </pc:inkChg>
        <pc:inkChg chg="add mod">
          <ac:chgData name="Anh Kiet Ngac" userId="3ab85699901ad864" providerId="LiveId" clId="{C1B52370-8A7A-4028-B4E5-6E09AE2E19D4}" dt="2024-05-30T07:25:10.801" v="2376"/>
          <ac:inkMkLst>
            <pc:docMk/>
            <pc:sldMk cId="1900944969" sldId="261"/>
            <ac:inkMk id="848" creationId="{AA91E9CF-D0F8-E972-3309-F82CCFD1CDB8}"/>
          </ac:inkMkLst>
        </pc:inkChg>
        <pc:inkChg chg="add mod">
          <ac:chgData name="Anh Kiet Ngac" userId="3ab85699901ad864" providerId="LiveId" clId="{C1B52370-8A7A-4028-B4E5-6E09AE2E19D4}" dt="2024-05-30T07:25:10.801" v="2376"/>
          <ac:inkMkLst>
            <pc:docMk/>
            <pc:sldMk cId="1900944969" sldId="261"/>
            <ac:inkMk id="849" creationId="{F855A7F2-FB25-0B87-6180-A07D38745BA8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1" creationId="{5DED965A-EEFB-592E-8F50-0D2CF566F813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2" creationId="{D12100AE-526A-A797-7B31-37BF4612A9F3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3" creationId="{7E332B9D-6A3B-D298-536E-D7649BBF7849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4" creationId="{6E528DD1-DB60-609B-69B0-FFD61D365354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5" creationId="{844F8789-4F95-03EF-F079-CED1333CF96E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6" creationId="{FA55F080-DECA-38A6-1CA9-A8F220A92E50}"/>
          </ac:inkMkLst>
        </pc:inkChg>
        <pc:inkChg chg="add del mod">
          <ac:chgData name="Anh Kiet Ngac" userId="3ab85699901ad864" providerId="LiveId" clId="{C1B52370-8A7A-4028-B4E5-6E09AE2E19D4}" dt="2024-05-30T08:20:38.362" v="2428"/>
          <ac:inkMkLst>
            <pc:docMk/>
            <pc:sldMk cId="1900944969" sldId="261"/>
            <ac:inkMk id="859" creationId="{99F365AF-B59A-3D13-4548-9047FB650F45}"/>
          </ac:inkMkLst>
        </pc:inkChg>
        <pc:inkChg chg="add del mod">
          <ac:chgData name="Anh Kiet Ngac" userId="3ab85699901ad864" providerId="LiveId" clId="{C1B52370-8A7A-4028-B4E5-6E09AE2E19D4}" dt="2024-05-30T08:20:38.362" v="2426"/>
          <ac:inkMkLst>
            <pc:docMk/>
            <pc:sldMk cId="1900944969" sldId="261"/>
            <ac:inkMk id="860" creationId="{FF4C7000-D1E9-F9EF-69F6-36CF304FC114}"/>
          </ac:inkMkLst>
        </pc:inkChg>
        <pc:inkChg chg="add del mod">
          <ac:chgData name="Anh Kiet Ngac" userId="3ab85699901ad864" providerId="LiveId" clId="{C1B52370-8A7A-4028-B4E5-6E09AE2E19D4}" dt="2024-05-30T08:20:38.365" v="2448"/>
          <ac:inkMkLst>
            <pc:docMk/>
            <pc:sldMk cId="1900944969" sldId="261"/>
            <ac:inkMk id="861" creationId="{F52B2D71-CB35-7B6E-7921-9D2A1418DD21}"/>
          </ac:inkMkLst>
        </pc:inkChg>
        <pc:inkChg chg="add del mod">
          <ac:chgData name="Anh Kiet Ngac" userId="3ab85699901ad864" providerId="LiveId" clId="{C1B52370-8A7A-4028-B4E5-6E09AE2E19D4}" dt="2024-05-30T08:20:38.363" v="2434"/>
          <ac:inkMkLst>
            <pc:docMk/>
            <pc:sldMk cId="1900944969" sldId="261"/>
            <ac:inkMk id="862" creationId="{18083EDA-119B-1FB9-31D6-0AED760DD295}"/>
          </ac:inkMkLst>
        </pc:inkChg>
        <pc:inkChg chg="add del mod">
          <ac:chgData name="Anh Kiet Ngac" userId="3ab85699901ad864" providerId="LiveId" clId="{C1B52370-8A7A-4028-B4E5-6E09AE2E19D4}" dt="2024-05-30T08:20:38.361" v="2422"/>
          <ac:inkMkLst>
            <pc:docMk/>
            <pc:sldMk cId="1900944969" sldId="261"/>
            <ac:inkMk id="863" creationId="{196B0162-2574-E1A2-62FA-B905D17BFC56}"/>
          </ac:inkMkLst>
        </pc:inkChg>
        <pc:inkChg chg="add del mod">
          <ac:chgData name="Anh Kiet Ngac" userId="3ab85699901ad864" providerId="LiveId" clId="{C1B52370-8A7A-4028-B4E5-6E09AE2E19D4}" dt="2024-05-30T08:20:38.364" v="2442"/>
          <ac:inkMkLst>
            <pc:docMk/>
            <pc:sldMk cId="1900944969" sldId="261"/>
            <ac:inkMk id="864" creationId="{99E1ED3B-620F-AC70-ECB7-F082F6A51C3C}"/>
          </ac:inkMkLst>
        </pc:inkChg>
        <pc:inkChg chg="add del mod">
          <ac:chgData name="Anh Kiet Ngac" userId="3ab85699901ad864" providerId="LiveId" clId="{C1B52370-8A7A-4028-B4E5-6E09AE2E19D4}" dt="2024-05-30T08:20:38.364" v="2440"/>
          <ac:inkMkLst>
            <pc:docMk/>
            <pc:sldMk cId="1900944969" sldId="261"/>
            <ac:inkMk id="865" creationId="{C255FEA3-1BD2-5FB9-EA7C-3D1B49653095}"/>
          </ac:inkMkLst>
        </pc:inkChg>
        <pc:inkChg chg="add del mod">
          <ac:chgData name="Anh Kiet Ngac" userId="3ab85699901ad864" providerId="LiveId" clId="{C1B52370-8A7A-4028-B4E5-6E09AE2E19D4}" dt="2024-05-30T08:20:38.364" v="2441"/>
          <ac:inkMkLst>
            <pc:docMk/>
            <pc:sldMk cId="1900944969" sldId="261"/>
            <ac:inkMk id="868" creationId="{2B4194B2-1567-8131-2391-A7A8A9A1F0EC}"/>
          </ac:inkMkLst>
        </pc:inkChg>
        <pc:inkChg chg="add del mod">
          <ac:chgData name="Anh Kiet Ngac" userId="3ab85699901ad864" providerId="LiveId" clId="{C1B52370-8A7A-4028-B4E5-6E09AE2E19D4}" dt="2024-05-30T08:20:38.363" v="2436"/>
          <ac:inkMkLst>
            <pc:docMk/>
            <pc:sldMk cId="1900944969" sldId="261"/>
            <ac:inkMk id="869" creationId="{E3D08AFF-C1E3-7548-AE9A-C615DE7F18DF}"/>
          </ac:inkMkLst>
        </pc:inkChg>
        <pc:inkChg chg="add del mod">
          <ac:chgData name="Anh Kiet Ngac" userId="3ab85699901ad864" providerId="LiveId" clId="{C1B52370-8A7A-4028-B4E5-6E09AE2E19D4}" dt="2024-05-30T08:20:38.362" v="2431"/>
          <ac:inkMkLst>
            <pc:docMk/>
            <pc:sldMk cId="1900944969" sldId="261"/>
            <ac:inkMk id="870" creationId="{AF353FD7-7EE7-C08E-40E9-2E3FDCF4A8CA}"/>
          </ac:inkMkLst>
        </pc:inkChg>
        <pc:inkChg chg="add del mod">
          <ac:chgData name="Anh Kiet Ngac" userId="3ab85699901ad864" providerId="LiveId" clId="{C1B52370-8A7A-4028-B4E5-6E09AE2E19D4}" dt="2024-05-30T08:20:38.364" v="2444"/>
          <ac:inkMkLst>
            <pc:docMk/>
            <pc:sldMk cId="1900944969" sldId="261"/>
            <ac:inkMk id="872" creationId="{57BE912E-CA45-03ED-6430-EBF5A907E8F0}"/>
          </ac:inkMkLst>
        </pc:inkChg>
        <pc:inkChg chg="add del mod">
          <ac:chgData name="Anh Kiet Ngac" userId="3ab85699901ad864" providerId="LiveId" clId="{C1B52370-8A7A-4028-B4E5-6E09AE2E19D4}" dt="2024-05-30T08:20:38.363" v="2435"/>
          <ac:inkMkLst>
            <pc:docMk/>
            <pc:sldMk cId="1900944969" sldId="261"/>
            <ac:inkMk id="873" creationId="{26599FE3-18D4-D645-C376-F0BCE6271DA5}"/>
          </ac:inkMkLst>
        </pc:inkChg>
        <pc:inkChg chg="add del mod">
          <ac:chgData name="Anh Kiet Ngac" userId="3ab85699901ad864" providerId="LiveId" clId="{C1B52370-8A7A-4028-B4E5-6E09AE2E19D4}" dt="2024-05-30T08:20:38.365" v="2445"/>
          <ac:inkMkLst>
            <pc:docMk/>
            <pc:sldMk cId="1900944969" sldId="261"/>
            <ac:inkMk id="874" creationId="{AE67F479-1A51-3685-6557-AB6B4DD9C4D8}"/>
          </ac:inkMkLst>
        </pc:inkChg>
        <pc:inkChg chg="add del mod">
          <ac:chgData name="Anh Kiet Ngac" userId="3ab85699901ad864" providerId="LiveId" clId="{C1B52370-8A7A-4028-B4E5-6E09AE2E19D4}" dt="2024-05-30T08:20:38.361" v="2425"/>
          <ac:inkMkLst>
            <pc:docMk/>
            <pc:sldMk cId="1900944969" sldId="261"/>
            <ac:inkMk id="875" creationId="{99E82BDF-1FE0-2503-8DD0-5EC5FCA74A48}"/>
          </ac:inkMkLst>
        </pc:inkChg>
        <pc:inkChg chg="add del mod">
          <ac:chgData name="Anh Kiet Ngac" userId="3ab85699901ad864" providerId="LiveId" clId="{C1B52370-8A7A-4028-B4E5-6E09AE2E19D4}" dt="2024-05-30T08:20:38.363" v="2438"/>
          <ac:inkMkLst>
            <pc:docMk/>
            <pc:sldMk cId="1900944969" sldId="261"/>
            <ac:inkMk id="876" creationId="{7BE2DF90-A223-73AB-29A9-DC500E467927}"/>
          </ac:inkMkLst>
        </pc:inkChg>
        <pc:inkChg chg="add del mod">
          <ac:chgData name="Anh Kiet Ngac" userId="3ab85699901ad864" providerId="LiveId" clId="{C1B52370-8A7A-4028-B4E5-6E09AE2E19D4}" dt="2024-05-30T08:20:38.363" v="2433"/>
          <ac:inkMkLst>
            <pc:docMk/>
            <pc:sldMk cId="1900944969" sldId="261"/>
            <ac:inkMk id="877" creationId="{FC652FB7-40DA-8B6C-07BD-BA71710A3F97}"/>
          </ac:inkMkLst>
        </pc:inkChg>
        <pc:inkChg chg="add del mod">
          <ac:chgData name="Anh Kiet Ngac" userId="3ab85699901ad864" providerId="LiveId" clId="{C1B52370-8A7A-4028-B4E5-6E09AE2E19D4}" dt="2024-05-30T08:20:38.364" v="2443"/>
          <ac:inkMkLst>
            <pc:docMk/>
            <pc:sldMk cId="1900944969" sldId="261"/>
            <ac:inkMk id="878" creationId="{8484EF44-056A-87AA-52CE-C2265F0A513B}"/>
          </ac:inkMkLst>
        </pc:inkChg>
        <pc:inkChg chg="add del mod">
          <ac:chgData name="Anh Kiet Ngac" userId="3ab85699901ad864" providerId="LiveId" clId="{C1B52370-8A7A-4028-B4E5-6E09AE2E19D4}" dt="2024-05-30T08:20:38.365" v="2447"/>
          <ac:inkMkLst>
            <pc:docMk/>
            <pc:sldMk cId="1900944969" sldId="261"/>
            <ac:inkMk id="879" creationId="{05FE448D-9202-F7A7-46DE-C26B67E3A923}"/>
          </ac:inkMkLst>
        </pc:inkChg>
        <pc:inkChg chg="add del mod">
          <ac:chgData name="Anh Kiet Ngac" userId="3ab85699901ad864" providerId="LiveId" clId="{C1B52370-8A7A-4028-B4E5-6E09AE2E19D4}" dt="2024-05-30T08:20:38.366" v="2449"/>
          <ac:inkMkLst>
            <pc:docMk/>
            <pc:sldMk cId="1900944969" sldId="261"/>
            <ac:inkMk id="880" creationId="{F699311D-275D-C43F-D306-1AA394DF52F4}"/>
          </ac:inkMkLst>
        </pc:inkChg>
        <pc:inkChg chg="add del mod">
          <ac:chgData name="Anh Kiet Ngac" userId="3ab85699901ad864" providerId="LiveId" clId="{C1B52370-8A7A-4028-B4E5-6E09AE2E19D4}" dt="2024-05-30T08:20:38.361" v="2423"/>
          <ac:inkMkLst>
            <pc:docMk/>
            <pc:sldMk cId="1900944969" sldId="261"/>
            <ac:inkMk id="881" creationId="{8F1AA53D-4F03-C950-72D8-930C0A903F41}"/>
          </ac:inkMkLst>
        </pc:inkChg>
        <pc:inkChg chg="add del mod">
          <ac:chgData name="Anh Kiet Ngac" userId="3ab85699901ad864" providerId="LiveId" clId="{C1B52370-8A7A-4028-B4E5-6E09AE2E19D4}" dt="2024-05-30T08:20:38.366" v="2450"/>
          <ac:inkMkLst>
            <pc:docMk/>
            <pc:sldMk cId="1900944969" sldId="261"/>
            <ac:inkMk id="882" creationId="{826DAB8A-E48E-A9E9-2C83-5038775EB069}"/>
          </ac:inkMkLst>
        </pc:inkChg>
        <pc:inkChg chg="add del mod">
          <ac:chgData name="Anh Kiet Ngac" userId="3ab85699901ad864" providerId="LiveId" clId="{C1B52370-8A7A-4028-B4E5-6E09AE2E19D4}" dt="2024-05-30T08:20:38.363" v="2432"/>
          <ac:inkMkLst>
            <pc:docMk/>
            <pc:sldMk cId="1900944969" sldId="261"/>
            <ac:inkMk id="883" creationId="{580CEBBD-FC44-2519-5388-CC5D9BA300B6}"/>
          </ac:inkMkLst>
        </pc:inkChg>
        <pc:inkChg chg="add del mod">
          <ac:chgData name="Anh Kiet Ngac" userId="3ab85699901ad864" providerId="LiveId" clId="{C1B52370-8A7A-4028-B4E5-6E09AE2E19D4}" dt="2024-05-30T08:20:38.361" v="2424"/>
          <ac:inkMkLst>
            <pc:docMk/>
            <pc:sldMk cId="1900944969" sldId="261"/>
            <ac:inkMk id="884" creationId="{BBB72DF7-F91B-D11E-7105-4F425EE7E941}"/>
          </ac:inkMkLst>
        </pc:inkChg>
        <pc:inkChg chg="add del mod">
          <ac:chgData name="Anh Kiet Ngac" userId="3ab85699901ad864" providerId="LiveId" clId="{C1B52370-8A7A-4028-B4E5-6E09AE2E19D4}" dt="2024-05-30T08:20:38.364" v="2439"/>
          <ac:inkMkLst>
            <pc:docMk/>
            <pc:sldMk cId="1900944969" sldId="261"/>
            <ac:inkMk id="885" creationId="{24980EDD-4DFA-0A84-84B5-625FD81619F2}"/>
          </ac:inkMkLst>
        </pc:inkChg>
        <pc:inkChg chg="add del mod">
          <ac:chgData name="Anh Kiet Ngac" userId="3ab85699901ad864" providerId="LiveId" clId="{C1B52370-8A7A-4028-B4E5-6E09AE2E19D4}" dt="2024-05-30T08:20:38.363" v="2437"/>
          <ac:inkMkLst>
            <pc:docMk/>
            <pc:sldMk cId="1900944969" sldId="261"/>
            <ac:inkMk id="886" creationId="{00A54A58-308E-F9E5-E275-3DB0F1B3FDB5}"/>
          </ac:inkMkLst>
        </pc:inkChg>
        <pc:inkChg chg="add del mod">
          <ac:chgData name="Anh Kiet Ngac" userId="3ab85699901ad864" providerId="LiveId" clId="{C1B52370-8A7A-4028-B4E5-6E09AE2E19D4}" dt="2024-05-30T08:20:38.362" v="2427"/>
          <ac:inkMkLst>
            <pc:docMk/>
            <pc:sldMk cId="1900944969" sldId="261"/>
            <ac:inkMk id="887" creationId="{3AD08D24-E039-5A26-D536-440076CCD013}"/>
          </ac:inkMkLst>
        </pc:inkChg>
        <pc:inkChg chg="add del">
          <ac:chgData name="Anh Kiet Ngac" userId="3ab85699901ad864" providerId="LiveId" clId="{C1B52370-8A7A-4028-B4E5-6E09AE2E19D4}" dt="2024-05-30T08:13:41.692" v="2418" actId="9405"/>
          <ac:inkMkLst>
            <pc:docMk/>
            <pc:sldMk cId="1900944969" sldId="261"/>
            <ac:inkMk id="891" creationId="{3509FFCA-F52C-50CC-BEE7-940BC1CB043E}"/>
          </ac:inkMkLst>
        </pc:inkChg>
        <pc:inkChg chg="add del">
          <ac:chgData name="Anh Kiet Ngac" userId="3ab85699901ad864" providerId="LiveId" clId="{C1B52370-8A7A-4028-B4E5-6E09AE2E19D4}" dt="2024-05-30T08:13:41.149" v="2417" actId="9405"/>
          <ac:inkMkLst>
            <pc:docMk/>
            <pc:sldMk cId="1900944969" sldId="261"/>
            <ac:inkMk id="892" creationId="{35F554E2-4430-5636-2459-7375CE393D72}"/>
          </ac:inkMkLst>
        </pc:inkChg>
        <pc:inkChg chg="add del">
          <ac:chgData name="Anh Kiet Ngac" userId="3ab85699901ad864" providerId="LiveId" clId="{C1B52370-8A7A-4028-B4E5-6E09AE2E19D4}" dt="2024-05-30T08:13:40.897" v="2416" actId="9405"/>
          <ac:inkMkLst>
            <pc:docMk/>
            <pc:sldMk cId="1900944969" sldId="261"/>
            <ac:inkMk id="893" creationId="{88D64941-41DA-B5D6-C756-4D497287F945}"/>
          </ac:inkMkLst>
        </pc:inkChg>
        <pc:inkChg chg="add del mod">
          <ac:chgData name="Anh Kiet Ngac" userId="3ab85699901ad864" providerId="LiveId" clId="{C1B52370-8A7A-4028-B4E5-6E09AE2E19D4}" dt="2024-05-30T08:20:38.362" v="2430"/>
          <ac:inkMkLst>
            <pc:docMk/>
            <pc:sldMk cId="1900944969" sldId="261"/>
            <ac:inkMk id="894" creationId="{0B3171FE-A0F2-4C0D-0443-683F1B7BB458}"/>
          </ac:inkMkLst>
        </pc:inkChg>
        <pc:inkChg chg="add del">
          <ac:chgData name="Anh Kiet Ngac" userId="3ab85699901ad864" providerId="LiveId" clId="{C1B52370-8A7A-4028-B4E5-6E09AE2E19D4}" dt="2024-05-30T08:20:38.362" v="2429"/>
          <ac:inkMkLst>
            <pc:docMk/>
            <pc:sldMk cId="1900944969" sldId="261"/>
            <ac:inkMk id="895" creationId="{B708798F-1E14-910A-0F6F-E80DB748651B}"/>
          </ac:inkMkLst>
        </pc:inkChg>
      </pc:sldChg>
      <pc:sldChg chg="addSp delSp modSp mod">
        <pc:chgData name="Anh Kiet Ngac" userId="3ab85699901ad864" providerId="LiveId" clId="{C1B52370-8A7A-4028-B4E5-6E09AE2E19D4}" dt="2024-05-30T09:58:44.553" v="2618" actId="9405"/>
        <pc:sldMkLst>
          <pc:docMk/>
          <pc:sldMk cId="1763924823" sldId="262"/>
        </pc:sldMkLst>
        <pc:grpChg chg="mod">
          <ac:chgData name="Anh Kiet Ngac" userId="3ab85699901ad864" providerId="LiveId" clId="{C1B52370-8A7A-4028-B4E5-6E09AE2E19D4}" dt="2024-05-30T09:48:54.036" v="2466"/>
          <ac:grpSpMkLst>
            <pc:docMk/>
            <pc:sldMk cId="1763924823" sldId="262"/>
            <ac:grpSpMk id="9" creationId="{A5A225DC-DA2C-020B-BE93-7482F7B6DF19}"/>
          </ac:grpSpMkLst>
        </pc:grpChg>
        <pc:grpChg chg="mod">
          <ac:chgData name="Anh Kiet Ngac" userId="3ab85699901ad864" providerId="LiveId" clId="{C1B52370-8A7A-4028-B4E5-6E09AE2E19D4}" dt="2024-05-30T09:48:55.755" v="2469"/>
          <ac:grpSpMkLst>
            <pc:docMk/>
            <pc:sldMk cId="1763924823" sldId="262"/>
            <ac:grpSpMk id="12" creationId="{AE193F9E-8082-B1C8-F0E1-F19FB1F902C7}"/>
          </ac:grpSpMkLst>
        </pc:grpChg>
        <pc:grpChg chg="mod">
          <ac:chgData name="Anh Kiet Ngac" userId="3ab85699901ad864" providerId="LiveId" clId="{C1B52370-8A7A-4028-B4E5-6E09AE2E19D4}" dt="2024-05-30T09:49:16.644" v="2491"/>
          <ac:grpSpMkLst>
            <pc:docMk/>
            <pc:sldMk cId="1763924823" sldId="262"/>
            <ac:grpSpMk id="24" creationId="{FABDE8B4-B19F-0866-AD73-FF277858D401}"/>
          </ac:grpSpMkLst>
        </pc:grpChg>
        <pc:grpChg chg="del mod">
          <ac:chgData name="Anh Kiet Ngac" userId="3ab85699901ad864" providerId="LiveId" clId="{C1B52370-8A7A-4028-B4E5-6E09AE2E19D4}" dt="2024-05-30T09:49:25.206" v="2509"/>
          <ac:grpSpMkLst>
            <pc:docMk/>
            <pc:sldMk cId="1763924823" sldId="262"/>
            <ac:grpSpMk id="30" creationId="{2C5CFBDE-4FE0-D4A8-39A8-21296249FA46}"/>
          </ac:grpSpMkLst>
        </pc:grpChg>
        <pc:grpChg chg="del mod">
          <ac:chgData name="Anh Kiet Ngac" userId="3ab85699901ad864" providerId="LiveId" clId="{C1B52370-8A7A-4028-B4E5-6E09AE2E19D4}" dt="2024-05-30T09:49:27.379" v="2512"/>
          <ac:grpSpMkLst>
            <pc:docMk/>
            <pc:sldMk cId="1763924823" sldId="262"/>
            <ac:grpSpMk id="37" creationId="{D296DAB7-F912-DF1B-66B9-26CC4F409AE9}"/>
          </ac:grpSpMkLst>
        </pc:grpChg>
        <pc:grpChg chg="mod">
          <ac:chgData name="Anh Kiet Ngac" userId="3ab85699901ad864" providerId="LiveId" clId="{C1B52370-8A7A-4028-B4E5-6E09AE2E19D4}" dt="2024-05-30T09:49:27.379" v="2512"/>
          <ac:grpSpMkLst>
            <pc:docMk/>
            <pc:sldMk cId="1763924823" sldId="262"/>
            <ac:grpSpMk id="40" creationId="{4424FD7F-AACB-6A85-81B8-49A232479DD7}"/>
          </ac:grpSpMkLst>
        </pc:grpChg>
        <pc:grpChg chg="del mod">
          <ac:chgData name="Anh Kiet Ngac" userId="3ab85699901ad864" providerId="LiveId" clId="{C1B52370-8A7A-4028-B4E5-6E09AE2E19D4}" dt="2024-05-30T09:51:43.570" v="2534"/>
          <ac:grpSpMkLst>
            <pc:docMk/>
            <pc:sldMk cId="1763924823" sldId="262"/>
            <ac:grpSpMk id="52" creationId="{CC423C92-6FD4-8946-2887-530791128B4E}"/>
          </ac:grpSpMkLst>
        </pc:grpChg>
        <pc:grpChg chg="mod">
          <ac:chgData name="Anh Kiet Ngac" userId="3ab85699901ad864" providerId="LiveId" clId="{C1B52370-8A7A-4028-B4E5-6E09AE2E19D4}" dt="2024-05-30T09:51:39.177" v="2524"/>
          <ac:grpSpMkLst>
            <pc:docMk/>
            <pc:sldMk cId="1763924823" sldId="262"/>
            <ac:grpSpMk id="53" creationId="{32D0277A-6152-2712-C77E-D68030DDE68D}"/>
          </ac:grpSpMkLst>
        </pc:grpChg>
        <pc:grpChg chg="mod">
          <ac:chgData name="Anh Kiet Ngac" userId="3ab85699901ad864" providerId="LiveId" clId="{C1B52370-8A7A-4028-B4E5-6E09AE2E19D4}" dt="2024-05-30T09:51:39.177" v="2524"/>
          <ac:grpSpMkLst>
            <pc:docMk/>
            <pc:sldMk cId="1763924823" sldId="262"/>
            <ac:grpSpMk id="54" creationId="{8553013C-1105-20C4-C2AF-4E96FCD46425}"/>
          </ac:grpSpMkLst>
        </pc:grpChg>
        <pc:grpChg chg="mod">
          <ac:chgData name="Anh Kiet Ngac" userId="3ab85699901ad864" providerId="LiveId" clId="{C1B52370-8A7A-4028-B4E5-6E09AE2E19D4}" dt="2024-05-30T09:51:43.570" v="2534"/>
          <ac:grpSpMkLst>
            <pc:docMk/>
            <pc:sldMk cId="1763924823" sldId="262"/>
            <ac:grpSpMk id="64" creationId="{62CAB423-2498-C8E3-02E9-02A62CA601B5}"/>
          </ac:grpSpMkLst>
        </pc:grpChg>
        <pc:grpChg chg="mod">
          <ac:chgData name="Anh Kiet Ngac" userId="3ab85699901ad864" providerId="LiveId" clId="{C1B52370-8A7A-4028-B4E5-6E09AE2E19D4}" dt="2024-05-30T09:51:51.974" v="2539"/>
          <ac:grpSpMkLst>
            <pc:docMk/>
            <pc:sldMk cId="1763924823" sldId="262"/>
            <ac:grpSpMk id="69" creationId="{16445895-B5B1-E265-BC65-06A9A7735C7C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3" creationId="{E2C39B39-11F3-1060-1960-D9E0F8530B99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4" creationId="{9C268664-2DFB-065C-8F62-C0D1E9F33BF7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5" creationId="{7DF9C016-04D7-7D64-4514-67B44A7B9DB1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6" creationId="{FAF817D6-6DB3-E0C4-03EC-39F7FC781513}"/>
          </ac:grpSpMkLst>
        </pc:grpChg>
        <pc:grpChg chg="mod">
          <ac:chgData name="Anh Kiet Ngac" userId="3ab85699901ad864" providerId="LiveId" clId="{C1B52370-8A7A-4028-B4E5-6E09AE2E19D4}" dt="2024-05-30T09:52:05.944" v="2569"/>
          <ac:grpSpMkLst>
            <pc:docMk/>
            <pc:sldMk cId="1763924823" sldId="262"/>
            <ac:grpSpMk id="100" creationId="{7230B995-27C6-DC34-333A-E6BA7208B2E8}"/>
          </ac:grpSpMkLst>
        </pc:grpChg>
        <pc:grpChg chg="del mod">
          <ac:chgData name="Anh Kiet Ngac" userId="3ab85699901ad864" providerId="LiveId" clId="{C1B52370-8A7A-4028-B4E5-6E09AE2E19D4}" dt="2024-05-30T09:52:10.043" v="2578"/>
          <ac:grpSpMkLst>
            <pc:docMk/>
            <pc:sldMk cId="1763924823" sldId="262"/>
            <ac:grpSpMk id="105" creationId="{E2E42312-3881-765B-43A6-52AAAD6FF35C}"/>
          </ac:grpSpMkLst>
        </pc:grpChg>
        <pc:grpChg chg="mod">
          <ac:chgData name="Anh Kiet Ngac" userId="3ab85699901ad864" providerId="LiveId" clId="{C1B52370-8A7A-4028-B4E5-6E09AE2E19D4}" dt="2024-05-30T09:52:10.043" v="2578"/>
          <ac:grpSpMkLst>
            <pc:docMk/>
            <pc:sldMk cId="1763924823" sldId="262"/>
            <ac:grpSpMk id="108" creationId="{C73523D1-7B6B-38FA-22BC-071EDD6F028F}"/>
          </ac:grpSpMkLst>
        </pc:grpChg>
        <pc:grpChg chg="del mod">
          <ac:chgData name="Anh Kiet Ngac" userId="3ab85699901ad864" providerId="LiveId" clId="{C1B52370-8A7A-4028-B4E5-6E09AE2E19D4}" dt="2024-05-30T09:52:19.100" v="2592"/>
          <ac:grpSpMkLst>
            <pc:docMk/>
            <pc:sldMk cId="1763924823" sldId="262"/>
            <ac:grpSpMk id="113" creationId="{122653B6-B76C-1912-4D79-E87F8068BE0A}"/>
          </ac:grpSpMkLst>
        </pc:grpChg>
        <pc:grpChg chg="mod">
          <ac:chgData name="Anh Kiet Ngac" userId="3ab85699901ad864" providerId="LiveId" clId="{C1B52370-8A7A-4028-B4E5-6E09AE2E19D4}" dt="2024-05-30T09:52:19.100" v="2592"/>
          <ac:grpSpMkLst>
            <pc:docMk/>
            <pc:sldMk cId="1763924823" sldId="262"/>
            <ac:grpSpMk id="122" creationId="{F277C379-7E43-4665-6B38-494C84823AF5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1" creationId="{CAF1B77B-6689-C76B-7C1A-0426BC262A74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2" creationId="{441C2203-6AEF-585C-E678-D489B6F19486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3" creationId="{D90B30E7-5D24-B7A4-15F2-AA8E262564CB}"/>
          </ac:grpSpMkLst>
        </pc:grpChg>
        <pc:grpChg chg="mod">
          <ac:chgData name="Anh Kiet Ngac" userId="3ab85699901ad864" providerId="LiveId" clId="{C1B52370-8A7A-4028-B4E5-6E09AE2E19D4}" dt="2024-05-30T09:52:34.302" v="2617"/>
          <ac:grpSpMkLst>
            <pc:docMk/>
            <pc:sldMk cId="1763924823" sldId="262"/>
            <ac:grpSpMk id="149" creationId="{819CA24C-5797-EBF3-EADB-5005BC087CEB}"/>
          </ac:grpSpMkLst>
        </pc:grpChg>
        <pc:picChg chg="add mod">
          <ac:chgData name="Anh Kiet Ngac" userId="3ab85699901ad864" providerId="LiveId" clId="{C1B52370-8A7A-4028-B4E5-6E09AE2E19D4}" dt="2024-05-30T08:21:08.303" v="2459" actId="1076"/>
          <ac:picMkLst>
            <pc:docMk/>
            <pc:sldMk cId="1763924823" sldId="262"/>
            <ac:picMk id="2" creationId="{35394DD8-725C-476C-14A7-8F0EF13E946A}"/>
          </ac:picMkLst>
        </pc:pic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3" creationId="{F743C7E6-E8D7-E43D-CA06-AEDF900D21E3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4" creationId="{7F5553EC-F2B1-C99D-EFE2-D5269E7AF60F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5" creationId="{23C0B741-3542-FEA4-8BF9-22C6B81CA7CF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6" creationId="{0ADB1DE9-1138-45A8-5A14-6D8C73239C54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7" creationId="{0D9E60A8-9CAD-220F-F863-DDA3FE379048}"/>
          </ac:inkMkLst>
        </pc:inkChg>
        <pc:inkChg chg="add">
          <ac:chgData name="Anh Kiet Ngac" userId="3ab85699901ad864" providerId="LiveId" clId="{C1B52370-8A7A-4028-B4E5-6E09AE2E19D4}" dt="2024-05-30T09:48:53.383" v="2465" actId="9405"/>
          <ac:inkMkLst>
            <pc:docMk/>
            <pc:sldMk cId="1763924823" sldId="262"/>
            <ac:inkMk id="8" creationId="{079C4885-1DE4-D416-6487-CDDCC94ACDAD}"/>
          </ac:inkMkLst>
        </pc:inkChg>
        <pc:inkChg chg="add mod">
          <ac:chgData name="Anh Kiet Ngac" userId="3ab85699901ad864" providerId="LiveId" clId="{C1B52370-8A7A-4028-B4E5-6E09AE2E19D4}" dt="2024-05-30T09:48:55.755" v="2469"/>
          <ac:inkMkLst>
            <pc:docMk/>
            <pc:sldMk cId="1763924823" sldId="262"/>
            <ac:inkMk id="10" creationId="{E9B1438E-6FAE-00CE-E0CB-8BD4B01634C2}"/>
          </ac:inkMkLst>
        </pc:inkChg>
        <pc:inkChg chg="add mod">
          <ac:chgData name="Anh Kiet Ngac" userId="3ab85699901ad864" providerId="LiveId" clId="{C1B52370-8A7A-4028-B4E5-6E09AE2E19D4}" dt="2024-05-30T09:48:55.755" v="2469"/>
          <ac:inkMkLst>
            <pc:docMk/>
            <pc:sldMk cId="1763924823" sldId="262"/>
            <ac:inkMk id="11" creationId="{45F7730C-EE57-6419-8286-8E6BFEFAA8B2}"/>
          </ac:inkMkLst>
        </pc:inkChg>
        <pc:inkChg chg="add del">
          <ac:chgData name="Anh Kiet Ngac" userId="3ab85699901ad864" providerId="LiveId" clId="{C1B52370-8A7A-4028-B4E5-6E09AE2E19D4}" dt="2024-05-30T09:48:58.410" v="2471" actId="9405"/>
          <ac:inkMkLst>
            <pc:docMk/>
            <pc:sldMk cId="1763924823" sldId="262"/>
            <ac:inkMk id="13" creationId="{BB5ED3BB-7DA9-ADD5-C757-AB63DF013BC3}"/>
          </ac:inkMkLst>
        </pc:inkChg>
        <pc:inkChg chg="add del">
          <ac:chgData name="Anh Kiet Ngac" userId="3ab85699901ad864" providerId="LiveId" clId="{C1B52370-8A7A-4028-B4E5-6E09AE2E19D4}" dt="2024-05-30T09:48:59.388" v="2473" actId="9405"/>
          <ac:inkMkLst>
            <pc:docMk/>
            <pc:sldMk cId="1763924823" sldId="262"/>
            <ac:inkMk id="14" creationId="{A2D9CA13-3B24-9853-0A09-98EEAC8B4687}"/>
          </ac:inkMkLst>
        </pc:inkChg>
        <pc:inkChg chg="add del">
          <ac:chgData name="Anh Kiet Ngac" userId="3ab85699901ad864" providerId="LiveId" clId="{C1B52370-8A7A-4028-B4E5-6E09AE2E19D4}" dt="2024-05-30T09:49:00.208" v="2475" actId="9405"/>
          <ac:inkMkLst>
            <pc:docMk/>
            <pc:sldMk cId="1763924823" sldId="262"/>
            <ac:inkMk id="15" creationId="{9BEB3226-945B-CF01-620C-B0E3825DB2E6}"/>
          </ac:inkMkLst>
        </pc:inkChg>
        <pc:inkChg chg="add del">
          <ac:chgData name="Anh Kiet Ngac" userId="3ab85699901ad864" providerId="LiveId" clId="{C1B52370-8A7A-4028-B4E5-6E09AE2E19D4}" dt="2024-05-30T09:49:00.914" v="2477" actId="9405"/>
          <ac:inkMkLst>
            <pc:docMk/>
            <pc:sldMk cId="1763924823" sldId="262"/>
            <ac:inkMk id="16" creationId="{27AEB75F-8C0B-6FCB-7AEC-0451B1505249}"/>
          </ac:inkMkLst>
        </pc:inkChg>
        <pc:inkChg chg="add del">
          <ac:chgData name="Anh Kiet Ngac" userId="3ab85699901ad864" providerId="LiveId" clId="{C1B52370-8A7A-4028-B4E5-6E09AE2E19D4}" dt="2024-05-30T09:49:02.283" v="2479" actId="9405"/>
          <ac:inkMkLst>
            <pc:docMk/>
            <pc:sldMk cId="1763924823" sldId="262"/>
            <ac:inkMk id="17" creationId="{EF4199A9-C8AE-1359-9360-0629A2B5AE5B}"/>
          </ac:inkMkLst>
        </pc:inkChg>
        <pc:inkChg chg="add del">
          <ac:chgData name="Anh Kiet Ngac" userId="3ab85699901ad864" providerId="LiveId" clId="{C1B52370-8A7A-4028-B4E5-6E09AE2E19D4}" dt="2024-05-30T09:49:03.249" v="2481" actId="9405"/>
          <ac:inkMkLst>
            <pc:docMk/>
            <pc:sldMk cId="1763924823" sldId="262"/>
            <ac:inkMk id="18" creationId="{64E13C4A-B4D4-BA96-24A7-8A1AB50151BA}"/>
          </ac:inkMkLst>
        </pc:inkChg>
        <pc:inkChg chg="add del">
          <ac:chgData name="Anh Kiet Ngac" userId="3ab85699901ad864" providerId="LiveId" clId="{C1B52370-8A7A-4028-B4E5-6E09AE2E19D4}" dt="2024-05-30T09:49:04.286" v="2483" actId="9405"/>
          <ac:inkMkLst>
            <pc:docMk/>
            <pc:sldMk cId="1763924823" sldId="262"/>
            <ac:inkMk id="19" creationId="{A798E499-ED46-EE7C-F104-EF1607EB391D}"/>
          </ac:inkMkLst>
        </pc:inkChg>
        <pc:inkChg chg="add del">
          <ac:chgData name="Anh Kiet Ngac" userId="3ab85699901ad864" providerId="LiveId" clId="{C1B52370-8A7A-4028-B4E5-6E09AE2E19D4}" dt="2024-05-30T09:49:05.727" v="2485" actId="9405"/>
          <ac:inkMkLst>
            <pc:docMk/>
            <pc:sldMk cId="1763924823" sldId="262"/>
            <ac:inkMk id="20" creationId="{FB69CC68-5D05-5A31-6455-107350A2FEBA}"/>
          </ac:inkMkLst>
        </pc:inkChg>
        <pc:inkChg chg="add del mod">
          <ac:chgData name="Anh Kiet Ngac" userId="3ab85699901ad864" providerId="LiveId" clId="{C1B52370-8A7A-4028-B4E5-6E09AE2E19D4}" dt="2024-05-30T09:49:18.303" v="2495" actId="9405"/>
          <ac:inkMkLst>
            <pc:docMk/>
            <pc:sldMk cId="1763924823" sldId="262"/>
            <ac:inkMk id="21" creationId="{3E42FEFC-21B3-C83E-7312-FC4AA211F851}"/>
          </ac:inkMkLst>
        </pc:inkChg>
        <pc:inkChg chg="add del mod">
          <ac:chgData name="Anh Kiet Ngac" userId="3ab85699901ad864" providerId="LiveId" clId="{C1B52370-8A7A-4028-B4E5-6E09AE2E19D4}" dt="2024-05-30T09:49:17.951" v="2494" actId="9405"/>
          <ac:inkMkLst>
            <pc:docMk/>
            <pc:sldMk cId="1763924823" sldId="262"/>
            <ac:inkMk id="22" creationId="{A20A8F83-0D55-A873-CA01-D6A058B21AE6}"/>
          </ac:inkMkLst>
        </pc:inkChg>
        <pc:inkChg chg="add del mod">
          <ac:chgData name="Anh Kiet Ngac" userId="3ab85699901ad864" providerId="LiveId" clId="{C1B52370-8A7A-4028-B4E5-6E09AE2E19D4}" dt="2024-05-30T09:49:16.644" v="2491"/>
          <ac:inkMkLst>
            <pc:docMk/>
            <pc:sldMk cId="1763924823" sldId="262"/>
            <ac:inkMk id="23" creationId="{E203D51A-14EA-5E1F-1731-1564050FDD36}"/>
          </ac:inkMkLst>
        </pc:inkChg>
        <pc:inkChg chg="add del">
          <ac:chgData name="Anh Kiet Ngac" userId="3ab85699901ad864" providerId="LiveId" clId="{C1B52370-8A7A-4028-B4E5-6E09AE2E19D4}" dt="2024-05-30T09:49:17.601" v="2493" actId="9405"/>
          <ac:inkMkLst>
            <pc:docMk/>
            <pc:sldMk cId="1763924823" sldId="262"/>
            <ac:inkMk id="25" creationId="{D99E721F-1B19-03AE-D268-FA873763E10E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6" creationId="{F2BED598-6BEF-2F55-623A-AD9177277E04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7" creationId="{2E15A274-C894-F902-DDF4-9700C7583AB3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8" creationId="{4E0FD421-3B22-D097-D090-E0DA48432A42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9" creationId="{6D1B3CAB-AE12-2A84-39AB-FDE7D41846E6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1" creationId="{DFA4F5C9-D4E0-B972-C77A-061B885D6411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2" creationId="{E097DB66-3EE6-0FF7-2460-F8DFC6C66296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3" creationId="{38CD3E78-8409-F2D0-9E7F-58B1466FCFD7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4" creationId="{68A554D9-8AD2-B859-A347-EF4DE199776D}"/>
          </ac:inkMkLst>
        </pc:inkChg>
        <pc:inkChg chg="add del">
          <ac:chgData name="Anh Kiet Ngac" userId="3ab85699901ad864" providerId="LiveId" clId="{C1B52370-8A7A-4028-B4E5-6E09AE2E19D4}" dt="2024-05-30T09:49:24.088" v="2506" actId="9405"/>
          <ac:inkMkLst>
            <pc:docMk/>
            <pc:sldMk cId="1763924823" sldId="262"/>
            <ac:inkMk id="35" creationId="{3CF7E744-E6AA-98CD-DF00-390AF041FDA6}"/>
          </ac:inkMkLst>
        </pc:inkChg>
        <pc:inkChg chg="add del">
          <ac:chgData name="Anh Kiet Ngac" userId="3ab85699901ad864" providerId="LiveId" clId="{C1B52370-8A7A-4028-B4E5-6E09AE2E19D4}" dt="2024-05-30T09:49:24.934" v="2508" actId="9405"/>
          <ac:inkMkLst>
            <pc:docMk/>
            <pc:sldMk cId="1763924823" sldId="262"/>
            <ac:inkMk id="36" creationId="{1700DCF3-71E1-34C9-B4FF-A0061C0E1BC4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8" creationId="{559A4BA2-64FB-E2D6-6FB6-13636C1D8DE1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9" creationId="{B84BAA5E-1367-8A27-D9E1-E3CA5AD80A56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1" creationId="{5AE96188-5FD5-33FE-AF86-70F0A5B9D218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2" creationId="{DF05E8D8-32CC-BA76-4EE9-B632E4465578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3" creationId="{80DC0033-A5B6-5ED7-B495-F3C0F94BA9E9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4" creationId="{74F36FF3-04EE-E28C-6520-8A9DD212DF7C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5" creationId="{A7211ECE-7868-8EA6-CE5E-C88EDB27C180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6" creationId="{83098697-44F3-64D9-7AEA-1602B75FB745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7" creationId="{CD6ACBAB-A271-42D9-B3BA-AEE3418672D5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8" creationId="{64F70F42-4BA2-40F8-7930-AB5C0A6A4A7D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9" creationId="{EED12ADF-ACC2-90CC-45BC-A874E854B8D6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0" creationId="{1CC772B5-D363-AE68-B50A-4D13392EBB6D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1" creationId="{6D233F55-D157-F334-F68E-1819F4E84155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5" creationId="{AEF1C820-341D-5565-413D-423D5546B475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6" creationId="{2AF52404-78C2-188E-F74E-5007DA9F4826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7" creationId="{67470423-04A1-976F-5F21-314E9FBF7968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8" creationId="{726DAC71-77F9-6B5C-3D9A-1E8463E387DF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9" creationId="{699BF4B7-ADEB-36C7-8512-438AD7CE765F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0" creationId="{E60A4A79-820D-010B-5F94-4ACB3FABD2E4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1" creationId="{88D309B2-3D0D-161C-DEA6-56994479FBCE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2" creationId="{71804984-3588-ABC6-20AC-314E8E8D28AE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3" creationId="{A58D1178-2D30-0FE6-C1BE-47263B25A2AE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5" creationId="{57D6DA11-0D27-1774-DA9F-1A8CB4F4A0F7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6" creationId="{3F2A278D-558B-69B3-3B21-227ACAB36B1C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7" creationId="{A7ED00E0-19FC-25BB-9AC1-E54E2A11AFE2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8" creationId="{B50738A2-6271-FE70-F5B9-F498F6CA7BFE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0" creationId="{5FAABC87-5E33-68F4-70A8-EA79C824B9F6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1" creationId="{AAF648A0-2E12-FB18-CD7E-EE0C1AF2A866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2" creationId="{F450CEDD-15CD-4C13-CD2A-135BB7169C7C}"/>
          </ac:inkMkLst>
        </pc:inkChg>
        <pc:inkChg chg="add">
          <ac:chgData name="Anh Kiet Ngac" userId="3ab85699901ad864" providerId="LiveId" clId="{C1B52370-8A7A-4028-B4E5-6E09AE2E19D4}" dt="2024-05-30T09:51:53.555" v="2543" actId="9405"/>
          <ac:inkMkLst>
            <pc:docMk/>
            <pc:sldMk cId="1763924823" sldId="262"/>
            <ac:inkMk id="73" creationId="{4CCD2038-05F7-D192-45DD-CB93030FB4E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4" creationId="{EFF56A5E-7DE1-72A2-DD54-955E95F1251B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5" creationId="{91AAEEF6-8075-2092-2588-49ACBB0F611A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6" creationId="{7A8D4CD0-A2E5-1431-D628-919BCF8A2630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7" creationId="{AD53C632-EB69-8D7F-4068-937C21F92678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8" creationId="{4046AD26-158F-61A9-0694-13EE66DD0CF5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9" creationId="{36259A8C-E566-7E3E-751B-0FB5969F3F2F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0" creationId="{DDA6DB17-6E07-F722-DFFA-21B4ACC6AAED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1" creationId="{4360FC4E-1E78-0E62-8F9F-CEE7E45F5C2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2" creationId="{1B684BD3-C137-46AF-42CA-A40AC122D3BC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3" creationId="{5F64B702-15BE-E574-A8AC-134DAECD07E0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4" creationId="{5BAD9A2B-E895-3E07-9970-25B3EE0DD754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5" creationId="{3DC5F87E-1B8D-342E-9DCB-84C07DFA5E5E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6" creationId="{C9E1F27E-9EA2-C866-C0A1-7A6816B9CCE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7" creationId="{B13B8A3C-073D-B67E-B30F-721671FC416F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8" creationId="{70B986DA-F926-B69A-AD29-AA0733E346D3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9" creationId="{C4CD39B8-5812-AEF1-9BB5-964A2C9A0F64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0" creationId="{CF48C404-B86E-92A5-75E0-79C5644D466B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1" creationId="{C84329E1-680F-EABE-68B7-493F0980A1D5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2" creationId="{54B8CB79-889D-08F1-1FCF-12DF1F34E2C1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97" creationId="{20499B58-73BE-AA35-7414-6DF64A2F905B}"/>
          </ac:inkMkLst>
        </pc:inkChg>
        <pc:inkChg chg="add del mod">
          <ac:chgData name="Anh Kiet Ngac" userId="3ab85699901ad864" providerId="LiveId" clId="{C1B52370-8A7A-4028-B4E5-6E09AE2E19D4}" dt="2024-05-30T09:52:06.160" v="2570" actId="9405"/>
          <ac:inkMkLst>
            <pc:docMk/>
            <pc:sldMk cId="1763924823" sldId="262"/>
            <ac:inkMk id="98" creationId="{325EB697-7315-F4A5-4EBB-F45FBEA96507}"/>
          </ac:inkMkLst>
        </pc:inkChg>
        <pc:inkChg chg="add del mod">
          <ac:chgData name="Anh Kiet Ngac" userId="3ab85699901ad864" providerId="LiveId" clId="{C1B52370-8A7A-4028-B4E5-6E09AE2E19D4}" dt="2024-05-30T09:52:05.944" v="2569"/>
          <ac:inkMkLst>
            <pc:docMk/>
            <pc:sldMk cId="1763924823" sldId="262"/>
            <ac:inkMk id="99" creationId="{7C01EBA7-9EA0-7944-4C25-F2A9D73DADC4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1" creationId="{6E2C473B-1616-BDDA-2A70-AB732B417F86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2" creationId="{F93FD6FA-44B7-042D-2855-EB4CBCE32346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3" creationId="{52EFD25C-9F89-C776-CFA7-0810D0F88803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4" creationId="{6650BB54-D2DA-4D0E-6BE4-2E46BB7BBB77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6" creationId="{DF9DFF23-6355-8F92-F143-4EAFF50410E4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7" creationId="{490562AF-55C1-9EBA-9FD9-C8C9F9F60EE1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09" creationId="{8700F62E-C7F3-89F9-B7B9-EDFE18851346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0" creationId="{A56CA3C5-3ECD-47F5-C4B3-4981C2BEFE3C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1" creationId="{C39C2529-36CC-2CCA-20F7-7D1FF60D04BE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2" creationId="{9C125FD3-B7C5-2056-86AD-9DBBF004CB3E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4" creationId="{89FF67BB-B72A-31F9-0ABA-C649CEEBD86F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5" creationId="{5BE1BA55-9052-294C-31E8-2B85A506D9DF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6" creationId="{813D57AB-450D-1CCE-4EAA-C827A5E1C015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7" creationId="{A3FA1EA7-8650-F428-2DE6-FB7235ED0E68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8" creationId="{2DA9A660-0395-EC94-E94F-AF208A5A14A7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9" creationId="{D91D2822-287B-7456-A891-CA74D57F3CA6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20" creationId="{84DC16FE-0900-84F8-4B27-77BE3DF5EB63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21" creationId="{9050F757-E4EE-9DAD-D11B-DFCB3AA453BB}"/>
          </ac:inkMkLst>
        </pc:inkChg>
        <pc:inkChg chg="add">
          <ac:chgData name="Anh Kiet Ngac" userId="3ab85699901ad864" providerId="LiveId" clId="{C1B52370-8A7A-4028-B4E5-6E09AE2E19D4}" dt="2024-05-30T09:52:19.465" v="2593" actId="9405"/>
          <ac:inkMkLst>
            <pc:docMk/>
            <pc:sldMk cId="1763924823" sldId="262"/>
            <ac:inkMk id="123" creationId="{D310E8D4-4125-1C01-214B-2299FD9D338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4" creationId="{08B7F6FB-5789-03B3-BC5B-82846D9D7707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5" creationId="{8C244617-36EF-0D45-E1AC-34BA76F5854B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6" creationId="{D4AFFBA8-F9F3-8F55-0551-AF679D19AFC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7" creationId="{5535A7ED-32F6-8D01-AD5B-6CA6D8EE692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8" creationId="{8AFA97F0-DBB9-8008-D1FE-7177BC905F35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9" creationId="{3D67E721-CDB3-BDB5-F18F-AB5174B92D35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0" creationId="{E8A39B3A-6ECA-DCDA-BD1E-6BF4B2C5CF59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1" creationId="{38450557-CA34-1B3B-FA0A-64C7852CACB0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2" creationId="{D5AB3379-C00F-5161-34A4-550B9A737FDF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3" creationId="{36516C65-995D-DFC3-FD3F-4A89A0B70C63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4" creationId="{F4ABF39B-0EC1-CAA0-A073-67197C40B619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5" creationId="{D10BCEA7-9135-79B1-8685-3541BF3F01BF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6" creationId="{02D02C8A-7DDB-756C-9F98-4715E02B9E6A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7" creationId="{47807039-4C2A-12ED-C6C7-BF5CAAA2AA26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8" creationId="{62CCAFFF-2F3D-C632-AFF9-F8A74F2E950B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9" creationId="{BFB26CE7-ED2B-81BD-D9B7-B6DDE1D77674}"/>
          </ac:inkMkLst>
        </pc:inkChg>
        <pc:inkChg chg="add">
          <ac:chgData name="Anh Kiet Ngac" userId="3ab85699901ad864" providerId="LiveId" clId="{C1B52370-8A7A-4028-B4E5-6E09AE2E19D4}" dt="2024-05-30T09:52:28.273" v="2610" actId="9405"/>
          <ac:inkMkLst>
            <pc:docMk/>
            <pc:sldMk cId="1763924823" sldId="262"/>
            <ac:inkMk id="140" creationId="{99A68A18-39E6-CD9A-8137-1C01DC065290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4" creationId="{9B359BA5-8650-DAF9-977B-EC13D17BD73A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5" creationId="{19247F97-252F-E229-8941-F619EEE16035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6" creationId="{14217940-B726-868F-1EEB-852D5767A36B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7" creationId="{35E7F2A4-A710-CD9A-6865-0749A6162312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8" creationId="{A8FD06C8-EE76-6C85-A755-059A89529572}"/>
          </ac:inkMkLst>
        </pc:inkChg>
        <pc:inkChg chg="add">
          <ac:chgData name="Anh Kiet Ngac" userId="3ab85699901ad864" providerId="LiveId" clId="{C1B52370-8A7A-4028-B4E5-6E09AE2E19D4}" dt="2024-05-30T09:58:44.553" v="2618" actId="9405"/>
          <ac:inkMkLst>
            <pc:docMk/>
            <pc:sldMk cId="1763924823" sldId="262"/>
            <ac:inkMk id="150" creationId="{0DAC2DD6-ECA8-D6EC-9774-6E946CC60F33}"/>
          </ac:inkMkLst>
        </pc:inkChg>
      </pc:sldChg>
    </pc:docChg>
  </pc:docChgLst>
  <pc:docChgLst>
    <pc:chgData name="Anh Kiet Ngac" userId="3ab85699901ad864" providerId="LiveId" clId="{6516F9FE-FBE3-4AB8-A209-AAA75D8877D0}"/>
    <pc:docChg chg="undo custSel modSld">
      <pc:chgData name="Anh Kiet Ngac" userId="3ab85699901ad864" providerId="LiveId" clId="{6516F9FE-FBE3-4AB8-A209-AAA75D8877D0}" dt="2024-05-30T13:52:07.408" v="385"/>
      <pc:docMkLst>
        <pc:docMk/>
      </pc:docMkLst>
      <pc:sldChg chg="addSp delSp modSp mod">
        <pc:chgData name="Anh Kiet Ngac" userId="3ab85699901ad864" providerId="LiveId" clId="{6516F9FE-FBE3-4AB8-A209-AAA75D8877D0}" dt="2024-05-30T13:49:22.746" v="289"/>
        <pc:sldMkLst>
          <pc:docMk/>
          <pc:sldMk cId="2639234484" sldId="257"/>
        </pc:sldMkLst>
        <pc:grpChg chg="mod">
          <ac:chgData name="Anh Kiet Ngac" userId="3ab85699901ad864" providerId="LiveId" clId="{6516F9FE-FBE3-4AB8-A209-AAA75D8877D0}" dt="2024-05-30T13:49:09.645" v="278"/>
          <ac:grpSpMkLst>
            <pc:docMk/>
            <pc:sldMk cId="2639234484" sldId="257"/>
            <ac:grpSpMk id="4" creationId="{6543AF82-C8C6-6092-9B2F-41E74D6A3AE4}"/>
          </ac:grpSpMkLst>
        </pc:grpChg>
        <pc:grpChg chg="add del mod">
          <ac:chgData name="Anh Kiet Ngac" userId="3ab85699901ad864" providerId="LiveId" clId="{6516F9FE-FBE3-4AB8-A209-AAA75D8877D0}" dt="2024-05-30T13:49:22.746" v="289"/>
          <ac:grpSpMkLst>
            <pc:docMk/>
            <pc:sldMk cId="2639234484" sldId="257"/>
            <ac:grpSpMk id="104" creationId="{50CE9ED5-EB97-3F11-C2D6-2B2D48562AFD}"/>
          </ac:grpSpMkLst>
        </pc:grpChg>
        <pc:grpChg chg="mod">
          <ac:chgData name="Anh Kiet Ngac" userId="3ab85699901ad864" providerId="LiveId" clId="{6516F9FE-FBE3-4AB8-A209-AAA75D8877D0}" dt="2024-05-30T13:49:17.059" v="287"/>
          <ac:grpSpMkLst>
            <pc:docMk/>
            <pc:sldMk cId="2639234484" sldId="257"/>
            <ac:grpSpMk id="106" creationId="{6249C96C-0864-89FD-3672-2B6373A883B5}"/>
          </ac:grpSpMkLst>
        </pc:grpChg>
        <pc:grpChg chg="mod">
          <ac:chgData name="Anh Kiet Ngac" userId="3ab85699901ad864" providerId="LiveId" clId="{6516F9FE-FBE3-4AB8-A209-AAA75D8877D0}" dt="2024-05-30T13:49:22.746" v="289"/>
          <ac:grpSpMkLst>
            <pc:docMk/>
            <pc:sldMk cId="2639234484" sldId="257"/>
            <ac:grpSpMk id="108" creationId="{32800EC1-3046-5A53-38BD-F34FE88F5833}"/>
          </ac:grpSpMkLst>
        </pc:grpChg>
        <pc:inkChg chg="add del mod">
          <ac:chgData name="Anh Kiet Ngac" userId="3ab85699901ad864" providerId="LiveId" clId="{6516F9FE-FBE3-4AB8-A209-AAA75D8877D0}" dt="2024-05-30T13:49:10.221" v="279" actId="9405"/>
          <ac:inkMkLst>
            <pc:docMk/>
            <pc:sldMk cId="2639234484" sldId="257"/>
            <ac:inkMk id="2" creationId="{587202D2-0C80-F6D4-D06A-70C8C63026A8}"/>
          </ac:inkMkLst>
        </pc:inkChg>
        <pc:inkChg chg="add del mod">
          <ac:chgData name="Anh Kiet Ngac" userId="3ab85699901ad864" providerId="LiveId" clId="{6516F9FE-FBE3-4AB8-A209-AAA75D8877D0}" dt="2024-05-30T13:49:09.645" v="278"/>
          <ac:inkMkLst>
            <pc:docMk/>
            <pc:sldMk cId="2639234484" sldId="257"/>
            <ac:inkMk id="3" creationId="{90FFAF86-BA3E-1109-2FD8-DB378B9995CF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18" creationId="{AE77D87D-B4E4-95BD-326A-0931B519F7A4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29" creationId="{DB6F845B-B227-027C-D4C5-C966036498D8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64" creationId="{3F2388DE-2743-5521-3453-90A0B1418E0F}"/>
          </ac:inkMkLst>
        </pc:inkChg>
        <pc:inkChg chg="add del mod">
          <ac:chgData name="Anh Kiet Ngac" userId="3ab85699901ad864" providerId="LiveId" clId="{6516F9FE-FBE3-4AB8-A209-AAA75D8877D0}" dt="2024-05-30T13:49:17.059" v="287"/>
          <ac:inkMkLst>
            <pc:docMk/>
            <pc:sldMk cId="2639234484" sldId="257"/>
            <ac:inkMk id="105" creationId="{72FD2171-8026-724C-74DC-6DBD9D4908D0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107" creationId="{9051B494-B8DF-D42B-D5DA-0D68589115CF}"/>
          </ac:inkMkLst>
        </pc:inkChg>
      </pc:sldChg>
      <pc:sldChg chg="addSp delSp modSp mod">
        <pc:chgData name="Anh Kiet Ngac" userId="3ab85699901ad864" providerId="LiveId" clId="{6516F9FE-FBE3-4AB8-A209-AAA75D8877D0}" dt="2024-05-30T13:17:49.747" v="262"/>
        <pc:sldMkLst>
          <pc:docMk/>
          <pc:sldMk cId="1763924823" sldId="262"/>
        </pc:sldMkLst>
        <pc:grpChg chg="del mod">
          <ac:chgData name="Anh Kiet Ngac" userId="3ab85699901ad864" providerId="LiveId" clId="{6516F9FE-FBE3-4AB8-A209-AAA75D8877D0}" dt="2024-05-30T10:47:05.663" v="8"/>
          <ac:grpSpMkLst>
            <pc:docMk/>
            <pc:sldMk cId="1763924823" sldId="262"/>
            <ac:grpSpMk id="40" creationId="{4424FD7F-AACB-6A85-81B8-49A232479DD7}"/>
          </ac:grpSpMkLst>
        </pc:grpChg>
        <pc:grpChg chg="del 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98" creationId="{848F7B1E-E98C-3CA2-2286-D99801CC5997}"/>
          </ac:grpSpMkLst>
        </pc:grpChg>
        <pc:grpChg chg="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99" creationId="{CF04BFA2-C49C-49B1-54BB-5FC67E4C052C}"/>
          </ac:grpSpMkLst>
        </pc:grpChg>
        <pc:grpChg chg="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100" creationId="{43C90DB3-CE27-3B10-8CE5-9F34E2F28F8A}"/>
          </ac:grpSpMkLst>
        </pc:grpChg>
        <pc:grpChg chg="mod">
          <ac:chgData name="Anh Kiet Ngac" userId="3ab85699901ad864" providerId="LiveId" clId="{6516F9FE-FBE3-4AB8-A209-AAA75D8877D0}" dt="2024-05-30T13:16:15.252" v="180"/>
          <ac:grpSpMkLst>
            <pc:docMk/>
            <pc:sldMk cId="1763924823" sldId="262"/>
            <ac:grpSpMk id="152" creationId="{89E25A83-1477-AE71-9373-810FBC4D33E9}"/>
          </ac:grpSpMkLst>
        </pc:grpChg>
        <pc:grpChg chg="mod">
          <ac:chgData name="Anh Kiet Ngac" userId="3ab85699901ad864" providerId="LiveId" clId="{6516F9FE-FBE3-4AB8-A209-AAA75D8877D0}" dt="2024-05-30T13:16:22.606" v="185"/>
          <ac:grpSpMkLst>
            <pc:docMk/>
            <pc:sldMk cId="1763924823" sldId="262"/>
            <ac:grpSpMk id="157" creationId="{A92A6D06-122D-32EF-2A9F-1237A3904A42}"/>
          </ac:grpSpMkLst>
        </pc:grpChg>
        <pc:grpChg chg="mod">
          <ac:chgData name="Anh Kiet Ngac" userId="3ab85699901ad864" providerId="LiveId" clId="{6516F9FE-FBE3-4AB8-A209-AAA75D8877D0}" dt="2024-05-30T13:16:25.175" v="192"/>
          <ac:grpSpMkLst>
            <pc:docMk/>
            <pc:sldMk cId="1763924823" sldId="262"/>
            <ac:grpSpMk id="161" creationId="{6F0CF3DE-34C8-744B-40F3-B4332CA55A88}"/>
          </ac:grpSpMkLst>
        </pc:grpChg>
        <pc:grpChg chg="mod">
          <ac:chgData name="Anh Kiet Ngac" userId="3ab85699901ad864" providerId="LiveId" clId="{6516F9FE-FBE3-4AB8-A209-AAA75D8877D0}" dt="2024-05-30T13:16:30.937" v="207"/>
          <ac:grpSpMkLst>
            <pc:docMk/>
            <pc:sldMk cId="1763924823" sldId="262"/>
            <ac:grpSpMk id="175" creationId="{40D5F4E1-07F9-4A63-7058-6E94FF9AEE04}"/>
          </ac:grpSpMkLst>
        </pc:grpChg>
        <pc:grpChg chg="mod">
          <ac:chgData name="Anh Kiet Ngac" userId="3ab85699901ad864" providerId="LiveId" clId="{6516F9FE-FBE3-4AB8-A209-AAA75D8877D0}" dt="2024-05-30T13:16:30.937" v="207"/>
          <ac:grpSpMkLst>
            <pc:docMk/>
            <pc:sldMk cId="1763924823" sldId="262"/>
            <ac:grpSpMk id="176" creationId="{9F2FFAD1-CD83-DFF8-2407-277ACA839ADF}"/>
          </ac:grpSpMkLst>
        </pc:grpChg>
        <pc:grpChg chg="del 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80" creationId="{8EF47229-E7E2-12CE-FA3B-85EE94002D32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7" creationId="{188102AE-16BE-4060-A65C-8D5E397B8E5D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8" creationId="{A5B39131-923F-A218-A11E-C40EEF00D8A3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9" creationId="{B13BC17C-E312-C199-CC7B-7236FA3C99DF}"/>
          </ac:grpSpMkLst>
        </pc:grpChg>
        <pc:grpChg chg="del mod">
          <ac:chgData name="Anh Kiet Ngac" userId="3ab85699901ad864" providerId="LiveId" clId="{6516F9FE-FBE3-4AB8-A209-AAA75D8877D0}" dt="2024-05-30T13:17:49.747" v="262"/>
          <ac:grpSpMkLst>
            <pc:docMk/>
            <pc:sldMk cId="1763924823" sldId="262"/>
            <ac:grpSpMk id="230" creationId="{FD70E2ED-940C-A1D2-DB9E-F2576C021D28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1" creationId="{1EEFC8C0-B9E7-EC80-BB5C-23E1A84976E9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2" creationId="{C54ED4BB-4A7D-186C-6AB6-FD0BED1E81D2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3" creationId="{EC707E16-593D-AA63-5EB0-EC472A774441}"/>
          </ac:grpSpMkLst>
        </pc:grpChg>
        <pc:grpChg chg="mod">
          <ac:chgData name="Anh Kiet Ngac" userId="3ab85699901ad864" providerId="LiveId" clId="{6516F9FE-FBE3-4AB8-A209-AAA75D8877D0}" dt="2024-05-30T13:17:49.747" v="262"/>
          <ac:grpSpMkLst>
            <pc:docMk/>
            <pc:sldMk cId="1763924823" sldId="262"/>
            <ac:grpSpMk id="235" creationId="{859CBE48-2632-C22E-57DE-60919D5CFA65}"/>
          </ac:grpSpMkLst>
        </pc:grp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3" creationId="{B7C1FCF9-740F-0473-2D18-9F6BD0141DC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4" creationId="{C5A0CCC4-1130-2207-4BA2-E0A50FB3FB2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5" creationId="{515A82B6-454A-F3A7-766B-2D24B9467DBC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6" creationId="{AEDAA471-A3CB-5794-0CD1-4502615F811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7" creationId="{6E38755E-C572-5B84-8A43-FB2CB210BDDC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8" creationId="{A78B685F-23AE-1F36-EFCA-F353F8CDF3E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9" creationId="{79618048-641D-3FB6-2690-AED30E37CCD7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0" creationId="{F7FCEE25-1B8E-B6DB-6742-36BF18DEE90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1" creationId="{549267A9-A7D5-2620-1E12-9039A2696F8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2" creationId="{1DAFC97C-50C6-39DA-BB95-7EBD223D730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3" creationId="{36A5C06C-D220-3E81-0E3B-86FFC3463C2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4" creationId="{03FD814E-74A6-F9F4-1FB8-B8355320EE85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5" creationId="{176E0AF8-048A-F2D3-060A-460C67B08803}"/>
          </ac:inkMkLst>
        </pc:inkChg>
        <pc:inkChg chg="del mod">
          <ac:chgData name="Anh Kiet Ngac" userId="3ab85699901ad864" providerId="LiveId" clId="{6516F9FE-FBE3-4AB8-A209-AAA75D8877D0}" dt="2024-05-30T10:47:05.660" v="2"/>
          <ac:inkMkLst>
            <pc:docMk/>
            <pc:sldMk cId="1763924823" sldId="262"/>
            <ac:inkMk id="26" creationId="{F2BED598-6BEF-2F55-623A-AD9177277E04}"/>
          </ac:inkMkLst>
        </pc:inkChg>
        <pc:inkChg chg="del mod">
          <ac:chgData name="Anh Kiet Ngac" userId="3ab85699901ad864" providerId="LiveId" clId="{6516F9FE-FBE3-4AB8-A209-AAA75D8877D0}" dt="2024-05-30T10:47:05.661" v="4"/>
          <ac:inkMkLst>
            <pc:docMk/>
            <pc:sldMk cId="1763924823" sldId="262"/>
            <ac:inkMk id="27" creationId="{2E15A274-C894-F902-DDF4-9700C7583AB3}"/>
          </ac:inkMkLst>
        </pc:inkChg>
        <pc:inkChg chg="del">
          <ac:chgData name="Anh Kiet Ngac" userId="3ab85699901ad864" providerId="LiveId" clId="{6516F9FE-FBE3-4AB8-A209-AAA75D8877D0}" dt="2024-05-30T10:47:05.646" v="0"/>
          <ac:inkMkLst>
            <pc:docMk/>
            <pc:sldMk cId="1763924823" sldId="262"/>
            <ac:inkMk id="28" creationId="{4E0FD421-3B22-D097-D090-E0DA48432A42}"/>
          </ac:inkMkLst>
        </pc:inkChg>
        <pc:inkChg chg="del mod">
          <ac:chgData name="Anh Kiet Ngac" userId="3ab85699901ad864" providerId="LiveId" clId="{6516F9FE-FBE3-4AB8-A209-AAA75D8877D0}" dt="2024-05-30T10:47:05.661" v="7"/>
          <ac:inkMkLst>
            <pc:docMk/>
            <pc:sldMk cId="1763924823" sldId="262"/>
            <ac:inkMk id="29" creationId="{6D1B3CAB-AE12-2A84-39AB-FDE7D41846E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0" creationId="{0ED7E739-C2DF-763D-D41A-DE970D7E795B}"/>
          </ac:inkMkLst>
        </pc:inkChg>
        <pc:inkChg chg="del mod">
          <ac:chgData name="Anh Kiet Ngac" userId="3ab85699901ad864" providerId="LiveId" clId="{6516F9FE-FBE3-4AB8-A209-AAA75D8877D0}" dt="2024-05-30T10:47:05.663" v="9"/>
          <ac:inkMkLst>
            <pc:docMk/>
            <pc:sldMk cId="1763924823" sldId="262"/>
            <ac:inkMk id="31" creationId="{DFA4F5C9-D4E0-B972-C77A-061B885D6411}"/>
          </ac:inkMkLst>
        </pc:inkChg>
        <pc:inkChg chg="del mod">
          <ac:chgData name="Anh Kiet Ngac" userId="3ab85699901ad864" providerId="LiveId" clId="{6516F9FE-FBE3-4AB8-A209-AAA75D8877D0}" dt="2024-05-30T10:47:05.661" v="3"/>
          <ac:inkMkLst>
            <pc:docMk/>
            <pc:sldMk cId="1763924823" sldId="262"/>
            <ac:inkMk id="32" creationId="{E097DB66-3EE6-0FF7-2460-F8DFC6C66296}"/>
          </ac:inkMkLst>
        </pc:inkChg>
        <pc:inkChg chg="del mod">
          <ac:chgData name="Anh Kiet Ngac" userId="3ab85699901ad864" providerId="LiveId" clId="{6516F9FE-FBE3-4AB8-A209-AAA75D8877D0}" dt="2024-05-30T10:47:05.663" v="8"/>
          <ac:inkMkLst>
            <pc:docMk/>
            <pc:sldMk cId="1763924823" sldId="262"/>
            <ac:inkMk id="33" creationId="{38CD3E78-8409-F2D0-9E7F-58B1466FCFD7}"/>
          </ac:inkMkLst>
        </pc:inkChg>
        <pc:inkChg chg="del mod">
          <ac:chgData name="Anh Kiet Ngac" userId="3ab85699901ad864" providerId="LiveId" clId="{6516F9FE-FBE3-4AB8-A209-AAA75D8877D0}" dt="2024-05-30T10:47:05.659" v="1"/>
          <ac:inkMkLst>
            <pc:docMk/>
            <pc:sldMk cId="1763924823" sldId="262"/>
            <ac:inkMk id="34" creationId="{68A554D9-8AD2-B859-A347-EF4DE199776D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5" creationId="{E9656E57-C2ED-C4CC-FBBC-17A1C222FD5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6" creationId="{5C18FE6A-F033-C85F-EFCC-18354A79C56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7" creationId="{35E447B3-93A5-C0BE-838C-1E0BC29BD3FF}"/>
          </ac:inkMkLst>
        </pc:inkChg>
        <pc:inkChg chg="del mod">
          <ac:chgData name="Anh Kiet Ngac" userId="3ab85699901ad864" providerId="LiveId" clId="{6516F9FE-FBE3-4AB8-A209-AAA75D8877D0}" dt="2024-05-30T10:47:05.661" v="5"/>
          <ac:inkMkLst>
            <pc:docMk/>
            <pc:sldMk cId="1763924823" sldId="262"/>
            <ac:inkMk id="38" creationId="{559A4BA2-64FB-E2D6-6FB6-13636C1D8DE1}"/>
          </ac:inkMkLst>
        </pc:inkChg>
        <pc:inkChg chg="del mod">
          <ac:chgData name="Anh Kiet Ngac" userId="3ab85699901ad864" providerId="LiveId" clId="{6516F9FE-FBE3-4AB8-A209-AAA75D8877D0}" dt="2024-05-30T10:47:05.661" v="6"/>
          <ac:inkMkLst>
            <pc:docMk/>
            <pc:sldMk cId="1763924823" sldId="262"/>
            <ac:inkMk id="39" creationId="{B84BAA5E-1367-8A27-D9E1-E3CA5AD80A5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52" creationId="{21877B4D-7391-DF50-1548-D043E639B2A7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05" creationId="{5DEED08B-C74A-BAC7-5E8B-E0B95B1AB201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13" creationId="{79D1DF06-D7FF-8439-0D1D-867D3968CEA3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51" creationId="{6E4503E2-1ABE-E809-F546-62705B70AF34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3" creationId="{B5836D8E-CD6D-89A0-967C-F565687AE16F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4" creationId="{D7D13720-D05B-75B2-B975-FE345256E931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5" creationId="{B4225856-4A9F-868A-CC65-DA6098C04C88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6" creationId="{3B114763-E6B3-C0AD-E2F3-515EA8538DB1}"/>
          </ac:inkMkLst>
        </pc:inkChg>
        <pc:inkChg chg="add del mod">
          <ac:chgData name="Anh Kiet Ngac" userId="3ab85699901ad864" providerId="LiveId" clId="{6516F9FE-FBE3-4AB8-A209-AAA75D8877D0}" dt="2024-05-30T13:16:25.393" v="193" actId="9405"/>
          <ac:inkMkLst>
            <pc:docMk/>
            <pc:sldMk cId="1763924823" sldId="262"/>
            <ac:inkMk id="158" creationId="{624A681A-4C01-2AB0-27C3-16E33E1DFADB}"/>
          </ac:inkMkLst>
        </pc:inkChg>
        <pc:inkChg chg="add del mod">
          <ac:chgData name="Anh Kiet Ngac" userId="3ab85699901ad864" providerId="LiveId" clId="{6516F9FE-FBE3-4AB8-A209-AAA75D8877D0}" dt="2024-05-30T13:16:25.175" v="192"/>
          <ac:inkMkLst>
            <pc:docMk/>
            <pc:sldMk cId="1763924823" sldId="262"/>
            <ac:inkMk id="159" creationId="{94EE2413-DC3D-C4C2-9D27-505F617DB4D4}"/>
          </ac:inkMkLst>
        </pc:inkChg>
        <pc:inkChg chg="add del">
          <ac:chgData name="Anh Kiet Ngac" userId="3ab85699901ad864" providerId="LiveId" clId="{6516F9FE-FBE3-4AB8-A209-AAA75D8877D0}" dt="2024-05-30T13:16:24.977" v="189" actId="9405"/>
          <ac:inkMkLst>
            <pc:docMk/>
            <pc:sldMk cId="1763924823" sldId="262"/>
            <ac:inkMk id="160" creationId="{B820E908-8DD8-75DB-A5FA-ACD61C624F67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2" creationId="{9A487F79-0110-FE6D-20AF-40C96E0E689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3" creationId="{64C5C74E-876A-80BE-057E-93B806C2DB4F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4" creationId="{2612F6DA-54CD-D979-5A02-C88AACB67614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5" creationId="{A70CD5B2-7CCE-C50C-C09D-EB4661912069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6" creationId="{C9AB7DB0-D80A-C2F4-F22C-46254648B50E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7" creationId="{E129689E-585C-887B-CA7D-7E8CD3E779DD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8" creationId="{3571B0D3-EAF2-8342-3130-CAC5DA03C0C7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9" creationId="{2E769D8F-F952-4C8B-4004-E9514EE45B14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0" creationId="{35C6D054-D110-2DE2-4F46-7B28206DE1C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1" creationId="{C38796D8-4E5C-3693-2673-4FD0E34931E0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2" creationId="{ADAC91B6-9B1F-2A9F-C8E9-E6DC56162D83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3" creationId="{B59627F0-397C-0A47-C9AF-FB52777AA6D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4" creationId="{AE71E607-C854-9DDA-D185-88AB7DC1CC9C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7" creationId="{D12D3673-2014-E307-89D3-2F20671345B6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8" creationId="{09F18081-FB5E-CC14-6505-B606A8C843D5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9" creationId="{3DD58263-CD0A-A504-47A4-199612625C2A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1" creationId="{E559C755-6BBD-EF4F-B738-338B52FBC24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2" creationId="{57A7534F-05F6-193C-2387-A034BEC6736C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3" creationId="{17003FFD-D12A-0A11-D62B-79F65EFABE8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4" creationId="{EFC2FE19-BE88-567B-886C-4988FECCB5F3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5" creationId="{1183925C-E0B7-F0E2-832D-304D42C2AF8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6" creationId="{329661CA-1DBD-4CC4-1CD5-A3AC95F22B6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7" creationId="{51DD192F-127C-E591-62B8-EFEC53E14750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8" creationId="{5630F588-CE13-9B82-A5B5-0ED7BE1F70CD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9" creationId="{EF6C1C7D-FF73-2B1C-FC7A-A5B76F0A00D8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0" creationId="{A86E6112-FCE6-1A14-9671-5E4FD569F7A4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1" creationId="{605BACFF-E500-090F-9EF8-7CBB5E79FE01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2" creationId="{909E0F6B-4063-5FC1-1922-637D938E9D4B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3" creationId="{4444C530-A0AD-44E9-BA3B-1892C59F0A3B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4" creationId="{C266CCF1-1949-7397-FE84-786531EBBC58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5" creationId="{EC4FDE6E-A81F-8A65-8A16-19C68636BFC6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6" creationId="{EF9A73A3-FD8B-CBE7-8FAC-9CE3DCE02F4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0" creationId="{1B8B05D8-2F68-B05D-2BB6-020CB8648BB0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1" creationId="{F26DE7DA-9F01-EEEB-D3FE-04B7AD373E7E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2" creationId="{018B71BB-D96C-0453-34A0-4EA31FE7E7DC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3" creationId="{15FA620F-39EB-F0FF-894C-9B97ECBA1BF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4" creationId="{0C46DA0F-4F5F-F3B2-D892-C84D44100843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5" creationId="{14249D11-DA13-D156-7414-C510A764C0F7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6" creationId="{DD84CE90-A680-96DF-BBAF-8E775C626E33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7" creationId="{413F4D13-4DBC-2922-70F1-392E55F2D3BA}"/>
          </ac:inkMkLst>
        </pc:inkChg>
        <pc:inkChg chg="add">
          <ac:chgData name="Anh Kiet Ngac" userId="3ab85699901ad864" providerId="LiveId" clId="{6516F9FE-FBE3-4AB8-A209-AAA75D8877D0}" dt="2024-05-30T13:17:40.790" v="238" actId="9405"/>
          <ac:inkMkLst>
            <pc:docMk/>
            <pc:sldMk cId="1763924823" sldId="262"/>
            <ac:inkMk id="208" creationId="{98936DF7-4A98-17F5-7A29-E885120A6F0F}"/>
          </ac:inkMkLst>
        </pc:inkChg>
        <pc:inkChg chg="add">
          <ac:chgData name="Anh Kiet Ngac" userId="3ab85699901ad864" providerId="LiveId" clId="{6516F9FE-FBE3-4AB8-A209-AAA75D8877D0}" dt="2024-05-30T13:17:41.146" v="239" actId="9405"/>
          <ac:inkMkLst>
            <pc:docMk/>
            <pc:sldMk cId="1763924823" sldId="262"/>
            <ac:inkMk id="209" creationId="{07AF36FB-6A27-530A-DCD6-4A7124CF9F6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0" creationId="{D935EDB3-B68A-1EE1-435A-0F68A01C69F6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1" creationId="{39C69D29-678A-E3F0-6FEF-B2F788B3C62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2" creationId="{5250B0FD-DB97-0F9D-7015-56919C71C25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3" creationId="{C7A005DB-FFDB-C528-3AFC-3A853D1DE81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4" creationId="{A6CE3748-8A54-DDF2-311D-0C37A1524EC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5" creationId="{F75F622D-27D5-4B37-043F-3F348B0EC4C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6" creationId="{BB469DD1-DA53-4FA6-C2F9-B9BBDD4EFE1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7" creationId="{9CFA008D-5CA3-2ABF-5A11-2E311F91E542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8" creationId="{858699B4-AC8A-84FE-7463-B2E95A9C792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9" creationId="{5B912E60-261A-BF38-46AD-395095232EA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0" creationId="{AC5E3C84-DC04-4EBD-17C6-1D7907BB687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1" creationId="{C6A3478F-6ED5-1BB5-C9B2-42400BC00DEA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2" creationId="{711D0304-6E56-BE7D-06B5-3A2B59CEC587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3" creationId="{99748F62-6E87-9CA1-8151-A5EDAED910B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4" creationId="{1D01F0CC-8B3D-3985-6321-5DCDC3DC878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5" creationId="{F187BC9B-03E2-44A4-AA13-16E804F3C2B5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6" creationId="{C631BD9A-1CC7-CB40-7FCA-10CE3C1ACC74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7" creationId="{6C4B09C9-C37D-5C9D-0027-C1ACB9DEC3D8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8" creationId="{7B515DB5-9818-0D82-BE8D-312FB5B76A95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9" creationId="{0FAB96C0-64C0-2F4D-1A48-156712970A9E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34" creationId="{46174162-CC54-5F7D-30E0-B25295A6C988}"/>
          </ac:inkMkLst>
        </pc:inkChg>
      </pc:sldChg>
      <pc:sldChg chg="addSp delSp modSp mod">
        <pc:chgData name="Anh Kiet Ngac" userId="3ab85699901ad864" providerId="LiveId" clId="{6516F9FE-FBE3-4AB8-A209-AAA75D8877D0}" dt="2024-05-30T13:25:58.284" v="273"/>
        <pc:sldMkLst>
          <pc:docMk/>
          <pc:sldMk cId="3212852442" sldId="263"/>
        </pc:sldMkLst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" creationId="{126A53FA-18A2-C1FC-3797-FA2B5DD779D6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3" creationId="{DC8E7810-B345-87BA-8E76-E3BC0AA9A0B5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4" creationId="{5FFAD089-BED5-B481-3F5F-E475D42E964A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0" creationId="{B0BEE3D1-8281-F9BC-1B39-E26C65694F52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1" creationId="{96F32E56-9233-2C94-4CA0-EC09841CD2CE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2" creationId="{7604520C-0FB1-F902-CE62-6D5164376ED7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3" creationId="{3EA0A4CF-1A56-34EE-0342-C197BA3F9A01}"/>
          </ac:grpSpMkLst>
        </pc:grpChg>
        <pc:grpChg chg="del mod">
          <ac:chgData name="Anh Kiet Ngac" userId="3ab85699901ad864" providerId="LiveId" clId="{6516F9FE-FBE3-4AB8-A209-AAA75D8877D0}" dt="2024-05-30T10:50:26.187" v="85"/>
          <ac:grpSpMkLst>
            <pc:docMk/>
            <pc:sldMk cId="3212852442" sldId="263"/>
            <ac:grpSpMk id="37" creationId="{9F6CA17E-EA2D-BF3B-B178-041FED1CF492}"/>
          </ac:grpSpMkLst>
        </pc:grpChg>
        <pc:grpChg chg="del mod">
          <ac:chgData name="Anh Kiet Ngac" userId="3ab85699901ad864" providerId="LiveId" clId="{6516F9FE-FBE3-4AB8-A209-AAA75D8877D0}" dt="2024-05-30T10:50:32.119" v="88" actId="478"/>
          <ac:grpSpMkLst>
            <pc:docMk/>
            <pc:sldMk cId="3212852442" sldId="263"/>
            <ac:grpSpMk id="40" creationId="{FB09B8DB-338D-60B4-C486-E6E48FA6A05E}"/>
          </ac:grpSpMkLst>
        </pc:grpChg>
        <pc:grpChg chg="del mod">
          <ac:chgData name="Anh Kiet Ngac" userId="3ab85699901ad864" providerId="LiveId" clId="{6516F9FE-FBE3-4AB8-A209-AAA75D8877D0}" dt="2024-05-30T10:50:31.665" v="87" actId="478"/>
          <ac:grpSpMkLst>
            <pc:docMk/>
            <pc:sldMk cId="3212852442" sldId="263"/>
            <ac:grpSpMk id="47" creationId="{0F558F0F-3B83-2A63-F080-B7E72D63C572}"/>
          </ac:grpSpMkLst>
        </pc:grpChg>
        <pc:grpChg chg="del mod">
          <ac:chgData name="Anh Kiet Ngac" userId="3ab85699901ad864" providerId="LiveId" clId="{6516F9FE-FBE3-4AB8-A209-AAA75D8877D0}" dt="2024-05-30T10:50:31.665" v="87" actId="478"/>
          <ac:grpSpMkLst>
            <pc:docMk/>
            <pc:sldMk cId="3212852442" sldId="263"/>
            <ac:grpSpMk id="48" creationId="{06A40E89-C47E-32AF-E958-992CE1A30CF5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0" creationId="{46F4B998-2CAB-CDC9-F602-B6821EB4147F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1" creationId="{E27D30D4-1C05-16CE-BFDA-BA6DBF0A7970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2" creationId="{08E5BC04-8D43-0401-6937-518C6BBE1500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3" creationId="{5E83C51E-A426-D02D-88DD-9A4BA9EF3B05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67" creationId="{54FD965F-D45F-1ADE-B751-EF5D7FD638AD}"/>
          </ac:grpSpMkLst>
        </pc:grpChg>
        <pc:grpChg chg="del mod">
          <ac:chgData name="Anh Kiet Ngac" userId="3ab85699901ad864" providerId="LiveId" clId="{6516F9FE-FBE3-4AB8-A209-AAA75D8877D0}" dt="2024-05-30T10:51:21.834" v="157"/>
          <ac:grpSpMkLst>
            <pc:docMk/>
            <pc:sldMk cId="3212852442" sldId="263"/>
            <ac:grpSpMk id="70" creationId="{1F470387-1799-A50F-7B6E-81C6B7FB99B1}"/>
          </ac:grpSpMkLst>
        </pc:grpChg>
        <pc:grpChg chg="del mod">
          <ac:chgData name="Anh Kiet Ngac" userId="3ab85699901ad864" providerId="LiveId" clId="{6516F9FE-FBE3-4AB8-A209-AAA75D8877D0}" dt="2024-05-30T10:50:57.981" v="115"/>
          <ac:grpSpMkLst>
            <pc:docMk/>
            <pc:sldMk cId="3212852442" sldId="263"/>
            <ac:grpSpMk id="88" creationId="{FD96E78B-7E02-FD52-7ACA-40738E0DCB66}"/>
          </ac:grpSpMkLst>
        </pc:grpChg>
        <pc:grpChg chg="del mod">
          <ac:chgData name="Anh Kiet Ngac" userId="3ab85699901ad864" providerId="LiveId" clId="{6516F9FE-FBE3-4AB8-A209-AAA75D8877D0}" dt="2024-05-30T10:50:57.981" v="118"/>
          <ac:grpSpMkLst>
            <pc:docMk/>
            <pc:sldMk cId="3212852442" sldId="263"/>
            <ac:grpSpMk id="89" creationId="{083D3F2D-2966-4E1B-B93D-3D085AD34382}"/>
          </ac:grpSpMkLst>
        </pc:grpChg>
        <pc:grpChg chg="del mod">
          <ac:chgData name="Anh Kiet Ngac" userId="3ab85699901ad864" providerId="LiveId" clId="{6516F9FE-FBE3-4AB8-A209-AAA75D8877D0}" dt="2024-05-30T10:50:57.981" v="112"/>
          <ac:grpSpMkLst>
            <pc:docMk/>
            <pc:sldMk cId="3212852442" sldId="263"/>
            <ac:grpSpMk id="90" creationId="{F06249C8-300E-B91D-5250-93581CC145F0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91" creationId="{F4619CBA-AC05-43D2-6A8E-792EEF8448B8}"/>
          </ac:grpSpMkLst>
        </pc:grpChg>
        <pc:grpChg chg="del mod">
          <ac:chgData name="Anh Kiet Ngac" userId="3ab85699901ad864" providerId="LiveId" clId="{6516F9FE-FBE3-4AB8-A209-AAA75D8877D0}" dt="2024-05-30T10:51:21.834" v="157"/>
          <ac:grpSpMkLst>
            <pc:docMk/>
            <pc:sldMk cId="3212852442" sldId="263"/>
            <ac:grpSpMk id="104" creationId="{E01096CE-72F3-10E5-573A-1EBBC4BDB9DC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5" creationId="{7D85C772-22F3-5EC0-E1F1-57FB59A20DA7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6" creationId="{AFF8E6CB-BAE7-92AA-A5A5-803BD56F8856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7" creationId="{76453A2F-8395-4FA5-887F-5B0EBCAB124A}"/>
          </ac:grpSpMkLst>
        </pc:grpChg>
        <pc:grpChg chg="mod">
          <ac:chgData name="Anh Kiet Ngac" userId="3ab85699901ad864" providerId="LiveId" clId="{6516F9FE-FBE3-4AB8-A209-AAA75D8877D0}" dt="2024-05-30T10:51:05.328" v="141"/>
          <ac:grpSpMkLst>
            <pc:docMk/>
            <pc:sldMk cId="3212852442" sldId="263"/>
            <ac:grpSpMk id="111" creationId="{A034E629-67FF-70AF-ACD9-114EAFE4BDFE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16" creationId="{31420A1B-C925-F521-D88F-23C2CD3831EF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4" creationId="{2915178B-3149-479E-0960-2480E6F89BF8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5" creationId="{39E88A73-7F69-CCD3-A579-7C47034B609C}"/>
          </ac:grpSpMkLst>
        </pc:grpChg>
        <pc:grpChg chg="mod">
          <ac:chgData name="Anh Kiet Ngac" userId="3ab85699901ad864" providerId="LiveId" clId="{6516F9FE-FBE3-4AB8-A209-AAA75D8877D0}" dt="2024-05-30T13:25:58.284" v="273"/>
          <ac:grpSpMkLst>
            <pc:docMk/>
            <pc:sldMk cId="3212852442" sldId="263"/>
            <ac:grpSpMk id="134" creationId="{2B4E5A70-B1DB-04C2-DEE0-986B7BF760DF}"/>
          </ac:grpSpMkLst>
        </pc:grpChg>
        <pc:picChg chg="add mod">
          <ac:chgData name="Anh Kiet Ngac" userId="3ab85699901ad864" providerId="LiveId" clId="{6516F9FE-FBE3-4AB8-A209-AAA75D8877D0}" dt="2024-05-30T13:19:39.075" v="266" actId="1076"/>
          <ac:picMkLst>
            <pc:docMk/>
            <pc:sldMk cId="3212852442" sldId="263"/>
            <ac:picMk id="127" creationId="{DFFB2EC4-6E05-4728-BAE6-2DD43CD606EF}"/>
          </ac:picMkLst>
        </pc:pic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2" creationId="{357E3D21-6E7E-7AE7-A2BC-599FF9D0150B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3" creationId="{4D3D0DA9-0D07-988E-96FC-A4696B2A8763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4" creationId="{4CDAE19B-6250-B704-DB2D-ED6D143AB082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5" creationId="{4964A159-B1FC-13F6-0087-215EE772A2FD}"/>
          </ac:inkMkLst>
        </pc:inkChg>
        <pc:inkChg chg="add del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6" creationId="{CA2B930A-AAB5-D789-51D0-BB7B760DC3A0}"/>
          </ac:inkMkLst>
        </pc:inkChg>
        <pc:inkChg chg="add del">
          <ac:chgData name="Anh Kiet Ngac" userId="3ab85699901ad864" providerId="LiveId" clId="{6516F9FE-FBE3-4AB8-A209-AAA75D8877D0}" dt="2024-05-30T10:50:17.194" v="78"/>
          <ac:inkMkLst>
            <pc:docMk/>
            <pc:sldMk cId="3212852442" sldId="263"/>
            <ac:inkMk id="7" creationId="{721BFF3E-9041-C578-B426-9E6FEDC0F765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8" creationId="{B7123A49-567B-14FA-3D80-A36676E9C812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9" creationId="{8A7ADC1F-FB0C-E548-F946-5CC5184C709C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10" creationId="{D11DC87A-EB67-50B9-EA5F-49F4A42F07E0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11" creationId="{ACE80793-F050-CB70-BED7-B8FC541E0897}"/>
          </ac:inkMkLst>
        </pc:inkChg>
        <pc:inkChg chg="add del mod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5" creationId="{ED941AF1-49B3-06E2-05F3-E3F59232485F}"/>
          </ac:inkMkLst>
        </pc:inkChg>
        <pc:inkChg chg="add del mod">
          <ac:chgData name="Anh Kiet Ngac" userId="3ab85699901ad864" providerId="LiveId" clId="{6516F9FE-FBE3-4AB8-A209-AAA75D8877D0}" dt="2024-05-30T10:49:55.826" v="51" actId="9405"/>
          <ac:inkMkLst>
            <pc:docMk/>
            <pc:sldMk cId="3212852442" sldId="263"/>
            <ac:inkMk id="16" creationId="{6C51CB00-A50D-75CB-7653-9F6D6A1130C6}"/>
          </ac:inkMkLst>
        </pc:inkChg>
        <pc:inkChg chg="add del mod">
          <ac:chgData name="Anh Kiet Ngac" userId="3ab85699901ad864" providerId="LiveId" clId="{6516F9FE-FBE3-4AB8-A209-AAA75D8877D0}" dt="2024-05-30T10:49:55.653" v="50" actId="9405"/>
          <ac:inkMkLst>
            <pc:docMk/>
            <pc:sldMk cId="3212852442" sldId="263"/>
            <ac:inkMk id="17" creationId="{8BDD7DBA-32E6-47B9-9134-2B8EEA718424}"/>
          </ac:inkMkLst>
        </pc:inkChg>
        <pc:inkChg chg="add del mod">
          <ac:chgData name="Anh Kiet Ngac" userId="3ab85699901ad864" providerId="LiveId" clId="{6516F9FE-FBE3-4AB8-A209-AAA75D8877D0}" dt="2024-05-30T10:49:55.495" v="49" actId="9405"/>
          <ac:inkMkLst>
            <pc:docMk/>
            <pc:sldMk cId="3212852442" sldId="263"/>
            <ac:inkMk id="18" creationId="{9B8AB593-E536-205E-3465-377C7E9C30CB}"/>
          </ac:inkMkLst>
        </pc:inkChg>
        <pc:inkChg chg="add del mod">
          <ac:chgData name="Anh Kiet Ngac" userId="3ab85699901ad864" providerId="LiveId" clId="{6516F9FE-FBE3-4AB8-A209-AAA75D8877D0}" dt="2024-05-30T10:49:55.329" v="48" actId="9405"/>
          <ac:inkMkLst>
            <pc:docMk/>
            <pc:sldMk cId="3212852442" sldId="263"/>
            <ac:inkMk id="19" creationId="{8C04EEB1-BF35-9F80-99FD-6A927B591E2F}"/>
          </ac:inkMkLst>
        </pc:inkChg>
        <pc:inkChg chg="add del mod">
          <ac:chgData name="Anh Kiet Ngac" userId="3ab85699901ad864" providerId="LiveId" clId="{6516F9FE-FBE3-4AB8-A209-AAA75D8877D0}" dt="2024-05-30T10:49:55.172" v="47" actId="9405"/>
          <ac:inkMkLst>
            <pc:docMk/>
            <pc:sldMk cId="3212852442" sldId="263"/>
            <ac:inkMk id="20" creationId="{E9811CEB-9857-C44D-15F8-2FBB1133F07D}"/>
          </ac:inkMkLst>
        </pc:inkChg>
        <pc:inkChg chg="add del mod">
          <ac:chgData name="Anh Kiet Ngac" userId="3ab85699901ad864" providerId="LiveId" clId="{6516F9FE-FBE3-4AB8-A209-AAA75D8877D0}" dt="2024-05-30T10:49:55.025" v="46" actId="9405"/>
          <ac:inkMkLst>
            <pc:docMk/>
            <pc:sldMk cId="3212852442" sldId="263"/>
            <ac:inkMk id="21" creationId="{B94CFADB-3614-95C9-838C-8085FD9D798E}"/>
          </ac:inkMkLst>
        </pc:inkChg>
        <pc:inkChg chg="add del mod">
          <ac:chgData name="Anh Kiet Ngac" userId="3ab85699901ad864" providerId="LiveId" clId="{6516F9FE-FBE3-4AB8-A209-AAA75D8877D0}" dt="2024-05-30T10:49:54.875" v="45" actId="9405"/>
          <ac:inkMkLst>
            <pc:docMk/>
            <pc:sldMk cId="3212852442" sldId="263"/>
            <ac:inkMk id="22" creationId="{71B14CFC-112C-EFD3-B6F7-A160DC80E83C}"/>
          </ac:inkMkLst>
        </pc:inkChg>
        <pc:inkChg chg="add del mod">
          <ac:chgData name="Anh Kiet Ngac" userId="3ab85699901ad864" providerId="LiveId" clId="{6516F9FE-FBE3-4AB8-A209-AAA75D8877D0}" dt="2024-05-30T10:49:54.726" v="44" actId="9405"/>
          <ac:inkMkLst>
            <pc:docMk/>
            <pc:sldMk cId="3212852442" sldId="263"/>
            <ac:inkMk id="23" creationId="{CEEA6736-E184-5D27-E92C-F2147D7B2903}"/>
          </ac:inkMkLst>
        </pc:inkChg>
        <pc:inkChg chg="add del mod">
          <ac:chgData name="Anh Kiet Ngac" userId="3ab85699901ad864" providerId="LiveId" clId="{6516F9FE-FBE3-4AB8-A209-AAA75D8877D0}" dt="2024-05-30T10:49:54.569" v="43" actId="9405"/>
          <ac:inkMkLst>
            <pc:docMk/>
            <pc:sldMk cId="3212852442" sldId="263"/>
            <ac:inkMk id="24" creationId="{5722E83C-AFCB-8C5A-43FC-F3DA463277AC}"/>
          </ac:inkMkLst>
        </pc:inkChg>
        <pc:inkChg chg="add del mod">
          <ac:chgData name="Anh Kiet Ngac" userId="3ab85699901ad864" providerId="LiveId" clId="{6516F9FE-FBE3-4AB8-A209-AAA75D8877D0}" dt="2024-05-30T10:49:54.416" v="42" actId="9405"/>
          <ac:inkMkLst>
            <pc:docMk/>
            <pc:sldMk cId="3212852442" sldId="263"/>
            <ac:inkMk id="25" creationId="{43F70F64-4F75-67E2-5D14-FD25B44F62FA}"/>
          </ac:inkMkLst>
        </pc:inkChg>
        <pc:inkChg chg="add del mod">
          <ac:chgData name="Anh Kiet Ngac" userId="3ab85699901ad864" providerId="LiveId" clId="{6516F9FE-FBE3-4AB8-A209-AAA75D8877D0}" dt="2024-05-30T10:49:54.264" v="41" actId="9405"/>
          <ac:inkMkLst>
            <pc:docMk/>
            <pc:sldMk cId="3212852442" sldId="263"/>
            <ac:inkMk id="26" creationId="{F73B711B-B3A8-FD3F-FA19-CB4ECD58B3CD}"/>
          </ac:inkMkLst>
        </pc:inkChg>
        <pc:inkChg chg="add del mod">
          <ac:chgData name="Anh Kiet Ngac" userId="3ab85699901ad864" providerId="LiveId" clId="{6516F9FE-FBE3-4AB8-A209-AAA75D8877D0}" dt="2024-05-30T10:49:54.118" v="40" actId="9405"/>
          <ac:inkMkLst>
            <pc:docMk/>
            <pc:sldMk cId="3212852442" sldId="263"/>
            <ac:inkMk id="27" creationId="{813866CF-E081-7F3A-28A8-57E2979375F3}"/>
          </ac:inkMkLst>
        </pc:inkChg>
        <pc:inkChg chg="add del mod">
          <ac:chgData name="Anh Kiet Ngac" userId="3ab85699901ad864" providerId="LiveId" clId="{6516F9FE-FBE3-4AB8-A209-AAA75D8877D0}" dt="2024-05-30T10:49:53.967" v="39" actId="9405"/>
          <ac:inkMkLst>
            <pc:docMk/>
            <pc:sldMk cId="3212852442" sldId="263"/>
            <ac:inkMk id="28" creationId="{24F73828-F7B4-3D5E-F2F6-C34C5A4E1950}"/>
          </ac:inkMkLst>
        </pc:inkChg>
        <pc:inkChg chg="add del mod">
          <ac:chgData name="Anh Kiet Ngac" userId="3ab85699901ad864" providerId="LiveId" clId="{6516F9FE-FBE3-4AB8-A209-AAA75D8877D0}" dt="2024-05-30T10:49:53.817" v="38"/>
          <ac:inkMkLst>
            <pc:docMk/>
            <pc:sldMk cId="3212852442" sldId="263"/>
            <ac:inkMk id="29" creationId="{91E637AA-B1A3-C85C-29FC-7A8AE16C3721}"/>
          </ac:inkMkLst>
        </pc:inkChg>
        <pc:inkChg chg="add del mod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34" creationId="{C38B2623-6F07-972B-F025-9D99CFDC1E82}"/>
          </ac:inkMkLst>
        </pc:inkChg>
        <pc:inkChg chg="add del mod">
          <ac:chgData name="Anh Kiet Ngac" userId="3ab85699901ad864" providerId="LiveId" clId="{6516F9FE-FBE3-4AB8-A209-AAA75D8877D0}" dt="2024-05-30T10:50:26.187" v="85"/>
          <ac:inkMkLst>
            <pc:docMk/>
            <pc:sldMk cId="3212852442" sldId="263"/>
            <ac:inkMk id="35" creationId="{715C104B-BC71-9995-8B24-50AEBFEE7F97}"/>
          </ac:inkMkLst>
        </pc:inkChg>
        <pc:inkChg chg="add del mod">
          <ac:chgData name="Anh Kiet Ngac" userId="3ab85699901ad864" providerId="LiveId" clId="{6516F9FE-FBE3-4AB8-A209-AAA75D8877D0}" dt="2024-05-30T10:50:17.630" v="79"/>
          <ac:inkMkLst>
            <pc:docMk/>
            <pc:sldMk cId="3212852442" sldId="263"/>
            <ac:inkMk id="36" creationId="{04B1226B-6D9E-BE98-EEA8-EAEB2A37005E}"/>
          </ac:inkMkLst>
        </pc:inkChg>
        <pc:inkChg chg="add mod">
          <ac:chgData name="Anh Kiet Ngac" userId="3ab85699901ad864" providerId="LiveId" clId="{6516F9FE-FBE3-4AB8-A209-AAA75D8877D0}" dt="2024-05-30T10:50:00.354" v="58"/>
          <ac:inkMkLst>
            <pc:docMk/>
            <pc:sldMk cId="3212852442" sldId="263"/>
            <ac:inkMk id="38" creationId="{610F24EF-EE12-209D-72B2-51CCAEAA6A5A}"/>
          </ac:inkMkLst>
        </pc:inkChg>
        <pc:inkChg chg="add mod">
          <ac:chgData name="Anh Kiet Ngac" userId="3ab85699901ad864" providerId="LiveId" clId="{6516F9FE-FBE3-4AB8-A209-AAA75D8877D0}" dt="2024-05-30T10:50:00.354" v="58"/>
          <ac:inkMkLst>
            <pc:docMk/>
            <pc:sldMk cId="3212852442" sldId="263"/>
            <ac:inkMk id="39" creationId="{96BF68DB-D808-F9B2-7D09-7683129014EB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1" creationId="{70073E12-F132-CAC7-DEB4-860AC4D24BEA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2" creationId="{927CB3EC-9B60-CC0A-6C28-209D32F2398A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3" creationId="{A6E526EF-7C34-F6D4-1B3C-BB1549B439B7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4" creationId="{EEB0FAAE-1BCD-8E6B-B5F2-AF83566BBA4E}"/>
          </ac:inkMkLst>
        </pc:inkChg>
        <pc:inkChg chg="add del mod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5" creationId="{0E19DD6E-68AB-AE08-8B8A-A41785C69E12}"/>
          </ac:inkMkLst>
        </pc:inkChg>
        <pc:inkChg chg="add de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6" creationId="{19FAA04A-3D88-0B72-102F-5B79765A3AB7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49" creationId="{66C28F3B-1632-69A6-0360-2DA7D731660B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0" creationId="{12C5FEC4-6D5B-2442-E355-A40A1DB2D5ED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1" creationId="{3E3B9CE5-C2BA-F16E-13E8-DDA0C0CC8709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2" creationId="{84FA56B4-8314-ABD1-CAEF-2E04A8273DD7}"/>
          </ac:inkMkLst>
        </pc:inkChg>
        <pc:inkChg chg="add del mod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3" creationId="{46275748-DFBB-5FFB-7605-BA7A7B100D30}"/>
          </ac:inkMkLst>
        </pc:inkChg>
        <pc:inkChg chg="add del mod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4" creationId="{DCF9E8B6-5756-5E1E-A124-26DCA8C27B41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5" creationId="{D81A2E84-C0ED-210E-B331-22BDF2C35423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6" creationId="{4934C7BC-8D67-F763-2392-99531D043428}"/>
          </ac:inkMkLst>
        </pc:inkChg>
        <pc:inkChg chg="add de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7" creationId="{DFD96A90-5B53-C640-4F63-4CE033803528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8" creationId="{376A0149-8158-2E9E-6753-119D2420EA4E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9" creationId="{438AE2D9-C9C0-F2B6-B09F-726BA65CA2BC}"/>
          </ac:inkMkLst>
        </pc:inkChg>
        <pc:inkChg chg="add del">
          <ac:chgData name="Anh Kiet Ngac" userId="3ab85699901ad864" providerId="LiveId" clId="{6516F9FE-FBE3-4AB8-A209-AAA75D8877D0}" dt="2024-05-30T10:51:14.434" v="149"/>
          <ac:inkMkLst>
            <pc:docMk/>
            <pc:sldMk cId="3212852442" sldId="263"/>
            <ac:inkMk id="64" creationId="{C1158219-4586-0A80-4E53-EC22205CAC08}"/>
          </ac:inkMkLst>
        </pc:inkChg>
        <pc:inkChg chg="add mod">
          <ac:chgData name="Anh Kiet Ngac" userId="3ab85699901ad864" providerId="LiveId" clId="{6516F9FE-FBE3-4AB8-A209-AAA75D8877D0}" dt="2024-05-30T10:50:22.588" v="83"/>
          <ac:inkMkLst>
            <pc:docMk/>
            <pc:sldMk cId="3212852442" sldId="263"/>
            <ac:inkMk id="65" creationId="{581EE944-75D8-2721-A790-8CF712B291B2}"/>
          </ac:inkMkLst>
        </pc:inkChg>
        <pc:inkChg chg="add mod">
          <ac:chgData name="Anh Kiet Ngac" userId="3ab85699901ad864" providerId="LiveId" clId="{6516F9FE-FBE3-4AB8-A209-AAA75D8877D0}" dt="2024-05-30T10:50:22.588" v="83"/>
          <ac:inkMkLst>
            <pc:docMk/>
            <pc:sldMk cId="3212852442" sldId="263"/>
            <ac:inkMk id="66" creationId="{7C40D641-6525-7F57-9FD5-77AB846533DA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68" creationId="{F0904346-E727-6C79-38EB-3F88527987CC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69" creationId="{01DB93FF-775E-9882-ABA0-B0F488F18ADD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1" creationId="{1F4CDA5E-ED3D-AFE2-4A88-D71AF1B613BC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2" creationId="{DCC94288-54FC-07BD-B722-791CC631452A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3" creationId="{4CD95365-8BAD-D913-39AC-BE6A4567574A}"/>
          </ac:inkMkLst>
        </pc:inkChg>
        <pc:inkChg chg="add mod">
          <ac:chgData name="Anh Kiet Ngac" userId="3ab85699901ad864" providerId="LiveId" clId="{6516F9FE-FBE3-4AB8-A209-AAA75D8877D0}" dt="2024-05-30T10:50:48.276" v="109"/>
          <ac:inkMkLst>
            <pc:docMk/>
            <pc:sldMk cId="3212852442" sldId="263"/>
            <ac:inkMk id="74" creationId="{12A507A2-9E7B-8B96-7A04-D55F6032BA20}"/>
          </ac:inkMkLst>
        </pc:inkChg>
        <pc:inkChg chg="add mod">
          <ac:chgData name="Anh Kiet Ngac" userId="3ab85699901ad864" providerId="LiveId" clId="{6516F9FE-FBE3-4AB8-A209-AAA75D8877D0}" dt="2024-05-30T10:50:48.276" v="109"/>
          <ac:inkMkLst>
            <pc:docMk/>
            <pc:sldMk cId="3212852442" sldId="263"/>
            <ac:inkMk id="75" creationId="{6C470D2F-14A4-FDA4-99E0-7E4BB82E9FEF}"/>
          </ac:inkMkLst>
        </pc:inkChg>
        <pc:inkChg chg="add del mod">
          <ac:chgData name="Anh Kiet Ngac" userId="3ab85699901ad864" providerId="LiveId" clId="{6516F9FE-FBE3-4AB8-A209-AAA75D8877D0}" dt="2024-05-30T10:50:57.981" v="116"/>
          <ac:inkMkLst>
            <pc:docMk/>
            <pc:sldMk cId="3212852442" sldId="263"/>
            <ac:inkMk id="76" creationId="{9FD72FEC-8BB7-A07D-86C6-462F7442B7D8}"/>
          </ac:inkMkLst>
        </pc:inkChg>
        <pc:inkChg chg="add del mod">
          <ac:chgData name="Anh Kiet Ngac" userId="3ab85699901ad864" providerId="LiveId" clId="{6516F9FE-FBE3-4AB8-A209-AAA75D8877D0}" dt="2024-05-30T10:50:57.981" v="112"/>
          <ac:inkMkLst>
            <pc:docMk/>
            <pc:sldMk cId="3212852442" sldId="263"/>
            <ac:inkMk id="77" creationId="{84E01738-B71F-48DD-C4D4-158108F5B557}"/>
          </ac:inkMkLst>
        </pc:inkChg>
        <pc:inkChg chg="add del">
          <ac:chgData name="Anh Kiet Ngac" userId="3ab85699901ad864" providerId="LiveId" clId="{6516F9FE-FBE3-4AB8-A209-AAA75D8877D0}" dt="2024-05-30T10:50:57.982" v="119"/>
          <ac:inkMkLst>
            <pc:docMk/>
            <pc:sldMk cId="3212852442" sldId="263"/>
            <ac:inkMk id="78" creationId="{8A6855D3-4E34-E463-37D2-E01022FA323C}"/>
          </ac:inkMkLst>
        </pc:inkChg>
        <pc:inkChg chg="add del">
          <ac:chgData name="Anh Kiet Ngac" userId="3ab85699901ad864" providerId="LiveId" clId="{6516F9FE-FBE3-4AB8-A209-AAA75D8877D0}" dt="2024-05-30T10:50:57.982" v="121"/>
          <ac:inkMkLst>
            <pc:docMk/>
            <pc:sldMk cId="3212852442" sldId="263"/>
            <ac:inkMk id="79" creationId="{5955ACF6-6C00-72B0-061F-CD837C02D881}"/>
          </ac:inkMkLst>
        </pc:inkChg>
        <pc:inkChg chg="add del mod">
          <ac:chgData name="Anh Kiet Ngac" userId="3ab85699901ad864" providerId="LiveId" clId="{6516F9FE-FBE3-4AB8-A209-AAA75D8877D0}" dt="2024-05-30T10:50:57.981" v="114"/>
          <ac:inkMkLst>
            <pc:docMk/>
            <pc:sldMk cId="3212852442" sldId="263"/>
            <ac:inkMk id="80" creationId="{98A9357D-7E5C-591C-6E02-A37D7997C353}"/>
          </ac:inkMkLst>
        </pc:inkChg>
        <pc:inkChg chg="add del mod">
          <ac:chgData name="Anh Kiet Ngac" userId="3ab85699901ad864" providerId="LiveId" clId="{6516F9FE-FBE3-4AB8-A209-AAA75D8877D0}" dt="2024-05-30T10:50:57.982" v="122"/>
          <ac:inkMkLst>
            <pc:docMk/>
            <pc:sldMk cId="3212852442" sldId="263"/>
            <ac:inkMk id="81" creationId="{3FDBA6E7-4DCD-3C70-E4D8-0E3D4200B0F2}"/>
          </ac:inkMkLst>
        </pc:inkChg>
        <pc:inkChg chg="add del mod">
          <ac:chgData name="Anh Kiet Ngac" userId="3ab85699901ad864" providerId="LiveId" clId="{6516F9FE-FBE3-4AB8-A209-AAA75D8877D0}" dt="2024-05-30T10:50:57.981" v="118"/>
          <ac:inkMkLst>
            <pc:docMk/>
            <pc:sldMk cId="3212852442" sldId="263"/>
            <ac:inkMk id="82" creationId="{49FA4056-5682-1F1B-CD9F-8605D12B8440}"/>
          </ac:inkMkLst>
        </pc:inkChg>
        <pc:inkChg chg="add del">
          <ac:chgData name="Anh Kiet Ngac" userId="3ab85699901ad864" providerId="LiveId" clId="{6516F9FE-FBE3-4AB8-A209-AAA75D8877D0}" dt="2024-05-30T10:50:57.981" v="113"/>
          <ac:inkMkLst>
            <pc:docMk/>
            <pc:sldMk cId="3212852442" sldId="263"/>
            <ac:inkMk id="83" creationId="{11F1CD8F-7180-946F-1AD4-49C598832002}"/>
          </ac:inkMkLst>
        </pc:inkChg>
        <pc:inkChg chg="add del">
          <ac:chgData name="Anh Kiet Ngac" userId="3ab85699901ad864" providerId="LiveId" clId="{6516F9FE-FBE3-4AB8-A209-AAA75D8877D0}" dt="2024-05-30T10:50:57.980" v="111"/>
          <ac:inkMkLst>
            <pc:docMk/>
            <pc:sldMk cId="3212852442" sldId="263"/>
            <ac:inkMk id="84" creationId="{4335E96B-CC3B-92D3-C532-93FF1D3007E8}"/>
          </ac:inkMkLst>
        </pc:inkChg>
        <pc:inkChg chg="add del mod">
          <ac:chgData name="Anh Kiet Ngac" userId="3ab85699901ad864" providerId="LiveId" clId="{6516F9FE-FBE3-4AB8-A209-AAA75D8877D0}" dt="2024-05-30T10:50:57.981" v="115"/>
          <ac:inkMkLst>
            <pc:docMk/>
            <pc:sldMk cId="3212852442" sldId="263"/>
            <ac:inkMk id="85" creationId="{498CE7DD-9CE2-FBB1-1CE9-0A1A686F2C00}"/>
          </ac:inkMkLst>
        </pc:inkChg>
        <pc:inkChg chg="add del mod">
          <ac:chgData name="Anh Kiet Ngac" userId="3ab85699901ad864" providerId="LiveId" clId="{6516F9FE-FBE3-4AB8-A209-AAA75D8877D0}" dt="2024-05-30T10:50:57.981" v="117"/>
          <ac:inkMkLst>
            <pc:docMk/>
            <pc:sldMk cId="3212852442" sldId="263"/>
            <ac:inkMk id="86" creationId="{71E00C61-BA55-89B7-B99D-6E21176EF5AD}"/>
          </ac:inkMkLst>
        </pc:inkChg>
        <pc:inkChg chg="add del">
          <ac:chgData name="Anh Kiet Ngac" userId="3ab85699901ad864" providerId="LiveId" clId="{6516F9FE-FBE3-4AB8-A209-AAA75D8877D0}" dt="2024-05-30T10:50:57.982" v="123"/>
          <ac:inkMkLst>
            <pc:docMk/>
            <pc:sldMk cId="3212852442" sldId="263"/>
            <ac:inkMk id="87" creationId="{5F1F1E2C-5B97-AED0-96D0-52C21266E87D}"/>
          </ac:inkMkLst>
        </pc:inkChg>
        <pc:inkChg chg="add del">
          <ac:chgData name="Anh Kiet Ngac" userId="3ab85699901ad864" providerId="LiveId" clId="{6516F9FE-FBE3-4AB8-A209-AAA75D8877D0}" dt="2024-05-30T10:50:57.982" v="120"/>
          <ac:inkMkLst>
            <pc:docMk/>
            <pc:sldMk cId="3212852442" sldId="263"/>
            <ac:inkMk id="92" creationId="{51500175-D101-A0D1-1BFC-DAE7A5BAAEFB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3" creationId="{AC23083C-FCE6-0DF6-6DD6-704F64CA63A7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4" creationId="{1091F833-E8CC-58A6-C13A-693A5BD1D6A1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5" creationId="{D7667BA1-65A9-C721-4A7D-6AF0E4D6EA8B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6" creationId="{A3E8F9CA-52E7-0028-21CE-0ED20D4ECDB5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7" creationId="{FE082E2C-9027-9E3B-EBF7-560060D39CA4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8" creationId="{0A4EE95C-86A2-5881-2577-ED5EF74B991E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9" creationId="{A11E4220-5549-EF35-4D5B-3C2D6C52B004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100" creationId="{F1FAAD91-A27C-803D-CD72-4AF653ABD812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101" creationId="{D77E9CC0-00DE-DD27-4483-E25989310B08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02" creationId="{39E25A71-1403-55CD-2BAF-D53DBB09309B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03" creationId="{8464DDE0-20B8-589E-3905-16937F4863B2}"/>
          </ac:inkMkLst>
        </pc:inkChg>
        <pc:inkChg chg="add del mod">
          <ac:chgData name="Anh Kiet Ngac" userId="3ab85699901ad864" providerId="LiveId" clId="{6516F9FE-FBE3-4AB8-A209-AAA75D8877D0}" dt="2024-05-30T10:51:05.688" v="143" actId="9405"/>
          <ac:inkMkLst>
            <pc:docMk/>
            <pc:sldMk cId="3212852442" sldId="263"/>
            <ac:inkMk id="108" creationId="{4C95307F-6C27-DD4A-4CEC-82719B328B14}"/>
          </ac:inkMkLst>
        </pc:inkChg>
        <pc:inkChg chg="add del mod">
          <ac:chgData name="Anh Kiet Ngac" userId="3ab85699901ad864" providerId="LiveId" clId="{6516F9FE-FBE3-4AB8-A209-AAA75D8877D0}" dt="2024-05-30T10:51:05.531" v="142" actId="9405"/>
          <ac:inkMkLst>
            <pc:docMk/>
            <pc:sldMk cId="3212852442" sldId="263"/>
            <ac:inkMk id="109" creationId="{3F25A326-97A2-8B4E-08EA-57832D70453E}"/>
          </ac:inkMkLst>
        </pc:inkChg>
        <pc:inkChg chg="add del mod">
          <ac:chgData name="Anh Kiet Ngac" userId="3ab85699901ad864" providerId="LiveId" clId="{6516F9FE-FBE3-4AB8-A209-AAA75D8877D0}" dt="2024-05-30T10:51:05.328" v="141"/>
          <ac:inkMkLst>
            <pc:docMk/>
            <pc:sldMk cId="3212852442" sldId="263"/>
            <ac:inkMk id="110" creationId="{A9373C4B-2EE8-20A6-167E-0F0E88B6C4F3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2" creationId="{2FAF5CB6-6F2B-F85D-6801-B3F41E18C1CE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3" creationId="{7FF28156-7098-D270-E092-31FD1A96E9DB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4" creationId="{A3F26775-3AFF-06BC-D5AD-DAD1497ADDCB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5" creationId="{65FE1F34-F017-6E72-DAE1-E42D2B318E73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7" creationId="{32E7DD02-170C-24D3-6709-4F9CCACEF320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8" creationId="{A0B8C9AB-4348-7547-FE5A-2F509898A9EE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9" creationId="{068A4864-78F5-C21E-D1E8-3C0353F24101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0" creationId="{881E07AE-3E0F-9BB6-A345-0DDF48F99343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1" creationId="{E2E55CF4-8853-18C4-0853-82FBC2A16404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2" creationId="{C24DDF23-1AB1-FADB-0207-456786441360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3" creationId="{850D1019-F6AD-7F99-FC38-E9FE1982311E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26" creationId="{F1CA7AF7-50CA-3091-08B7-C63C49ADE985}"/>
          </ac:inkMkLst>
        </pc:inkChg>
        <pc:inkChg chg="add">
          <ac:chgData name="Anh Kiet Ngac" userId="3ab85699901ad864" providerId="LiveId" clId="{6516F9FE-FBE3-4AB8-A209-AAA75D8877D0}" dt="2024-05-30T13:19:41.008" v="267" actId="9405"/>
          <ac:inkMkLst>
            <pc:docMk/>
            <pc:sldMk cId="3212852442" sldId="263"/>
            <ac:inkMk id="128" creationId="{79DDB268-DF16-BCD4-54B0-CC57A7AC79F0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29" creationId="{8C67A9EC-6688-F3D6-BD0C-6D0126D27569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0" creationId="{F875FDC5-BD1C-9DAE-EC7A-93FCB9A42DBD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1" creationId="{137D829E-90E6-A0AF-1F80-16E09DA53485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2" creationId="{1DB4A8E9-E05C-98BF-3D60-5ACA9F2E5003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3" creationId="{ACB82684-A175-157C-9566-561416A933E3}"/>
          </ac:inkMkLst>
        </pc:inkChg>
      </pc:sldChg>
      <pc:sldChg chg="addSp delSp modSp mod">
        <pc:chgData name="Anh Kiet Ngac" userId="3ab85699901ad864" providerId="LiveId" clId="{6516F9FE-FBE3-4AB8-A209-AAA75D8877D0}" dt="2024-05-30T13:52:07.408" v="385"/>
        <pc:sldMkLst>
          <pc:docMk/>
          <pc:sldMk cId="1495571203" sldId="264"/>
        </pc:sldMkLst>
        <pc:grpChg chg="mod">
          <ac:chgData name="Anh Kiet Ngac" userId="3ab85699901ad864" providerId="LiveId" clId="{6516F9FE-FBE3-4AB8-A209-AAA75D8877D0}" dt="2024-05-30T13:51:01.838" v="301"/>
          <ac:grpSpMkLst>
            <pc:docMk/>
            <pc:sldMk cId="1495571203" sldId="264"/>
            <ac:grpSpMk id="12" creationId="{2CA074A1-0F84-09F1-C6D8-BC1E2406B808}"/>
          </ac:grpSpMkLst>
        </pc:grpChg>
        <pc:grpChg chg="mod">
          <ac:chgData name="Anh Kiet Ngac" userId="3ab85699901ad864" providerId="LiveId" clId="{6516F9FE-FBE3-4AB8-A209-AAA75D8877D0}" dt="2024-05-30T13:51:01.838" v="301"/>
          <ac:grpSpMkLst>
            <pc:docMk/>
            <pc:sldMk cId="1495571203" sldId="264"/>
            <ac:grpSpMk id="13" creationId="{A3DDFA50-B5CA-B6F2-9247-CF2B256F025B}"/>
          </ac:grpSpMkLst>
        </pc:grpChg>
        <pc:grpChg chg="del mod">
          <ac:chgData name="Anh Kiet Ngac" userId="3ab85699901ad864" providerId="LiveId" clId="{6516F9FE-FBE3-4AB8-A209-AAA75D8877D0}" dt="2024-05-30T13:52:05.749" v="383"/>
          <ac:grpSpMkLst>
            <pc:docMk/>
            <pc:sldMk cId="1495571203" sldId="264"/>
            <ac:grpSpMk id="17" creationId="{F758682E-10D3-B3B6-811E-E8D908F54BEA}"/>
          </ac:grpSpMkLst>
        </pc:grpChg>
        <pc:grpChg chg="mod">
          <ac:chgData name="Anh Kiet Ngac" userId="3ab85699901ad864" providerId="LiveId" clId="{6516F9FE-FBE3-4AB8-A209-AAA75D8877D0}" dt="2024-05-30T13:51:11.494" v="311"/>
          <ac:grpSpMkLst>
            <pc:docMk/>
            <pc:sldMk cId="1495571203" sldId="264"/>
            <ac:grpSpMk id="23" creationId="{D02A9E7E-DAB5-D5B3-0577-A1EEBEA3865C}"/>
          </ac:grpSpMkLst>
        </pc:grpChg>
        <pc:grpChg chg="mod">
          <ac:chgData name="Anh Kiet Ngac" userId="3ab85699901ad864" providerId="LiveId" clId="{6516F9FE-FBE3-4AB8-A209-AAA75D8877D0}" dt="2024-05-30T13:51:15.050" v="319"/>
          <ac:grpSpMkLst>
            <pc:docMk/>
            <pc:sldMk cId="1495571203" sldId="264"/>
            <ac:grpSpMk id="31" creationId="{AB88E291-CFDB-E59B-C8D4-E56A78C161F2}"/>
          </ac:grpSpMkLst>
        </pc:grpChg>
        <pc:grpChg chg="mod">
          <ac:chgData name="Anh Kiet Ngac" userId="3ab85699901ad864" providerId="LiveId" clId="{6516F9FE-FBE3-4AB8-A209-AAA75D8877D0}" dt="2024-05-30T13:51:15.050" v="319"/>
          <ac:grpSpMkLst>
            <pc:docMk/>
            <pc:sldMk cId="1495571203" sldId="264"/>
            <ac:grpSpMk id="32" creationId="{0BBB267D-0543-8B48-0F4F-58C6DC943A61}"/>
          </ac:grpSpMkLst>
        </pc:grpChg>
        <pc:grpChg chg="mod">
          <ac:chgData name="Anh Kiet Ngac" userId="3ab85699901ad864" providerId="LiveId" clId="{6516F9FE-FBE3-4AB8-A209-AAA75D8877D0}" dt="2024-05-30T13:51:31.760" v="328"/>
          <ac:grpSpMkLst>
            <pc:docMk/>
            <pc:sldMk cId="1495571203" sldId="264"/>
            <ac:grpSpMk id="36" creationId="{9A82B9D9-72EA-6845-2DF5-FC7D313C68A4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49" creationId="{D9E593F7-73AE-F967-10FE-554546DFB945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50" creationId="{23FD7071-1D28-D8C7-6B57-D5E2602C844A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51" creationId="{4780C0DF-5B7A-DD1E-B293-753192A11B9E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4" creationId="{73039B1D-B20E-4596-39F5-67A12719183E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5" creationId="{71D00A32-0818-EDCA-C71D-1564818C2011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6" creationId="{24B94421-2DDE-030C-D955-4A20AD4B1892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7" creationId="{F2DDAF1D-401D-9DD4-77E1-F78CA547C14C}"/>
          </ac:grpSpMkLst>
        </pc:grpChg>
        <pc:grpChg chg="mod">
          <ac:chgData name="Anh Kiet Ngac" userId="3ab85699901ad864" providerId="LiveId" clId="{6516F9FE-FBE3-4AB8-A209-AAA75D8877D0}" dt="2024-05-30T13:51:51.175" v="367"/>
          <ac:grpSpMkLst>
            <pc:docMk/>
            <pc:sldMk cId="1495571203" sldId="264"/>
            <ac:grpSpMk id="81" creationId="{35F41938-361D-B60B-2490-94DF6C1D2C04}"/>
          </ac:grpSpMkLst>
        </pc:grpChg>
        <pc:grpChg chg="mod">
          <ac:chgData name="Anh Kiet Ngac" userId="3ab85699901ad864" providerId="LiveId" clId="{6516F9FE-FBE3-4AB8-A209-AAA75D8877D0}" dt="2024-05-30T13:51:56.266" v="373"/>
          <ac:grpSpMkLst>
            <pc:docMk/>
            <pc:sldMk cId="1495571203" sldId="264"/>
            <ac:grpSpMk id="85" creationId="{CA05264D-141F-3B44-BF22-0ED9268A9B81}"/>
          </ac:grpSpMkLst>
        </pc:grpChg>
        <pc:grpChg chg="del mod">
          <ac:chgData name="Anh Kiet Ngac" userId="3ab85699901ad864" providerId="LiveId" clId="{6516F9FE-FBE3-4AB8-A209-AAA75D8877D0}" dt="2024-05-30T13:52:02.698" v="381"/>
          <ac:grpSpMkLst>
            <pc:docMk/>
            <pc:sldMk cId="1495571203" sldId="264"/>
            <ac:grpSpMk id="91" creationId="{73CE2F9A-A066-EA7F-7F3B-CB5C87CAFC42}"/>
          </ac:grpSpMkLst>
        </pc:grpChg>
        <pc:grpChg chg="mod">
          <ac:chgData name="Anh Kiet Ngac" userId="3ab85699901ad864" providerId="LiveId" clId="{6516F9FE-FBE3-4AB8-A209-AAA75D8877D0}" dt="2024-05-30T13:52:02.698" v="381"/>
          <ac:grpSpMkLst>
            <pc:docMk/>
            <pc:sldMk cId="1495571203" sldId="264"/>
            <ac:grpSpMk id="93" creationId="{404123CC-9B20-E7F1-AF72-4037854CB843}"/>
          </ac:grpSpMkLst>
        </pc:grpChg>
        <pc:grpChg chg="del mod">
          <ac:chgData name="Anh Kiet Ngac" userId="3ab85699901ad864" providerId="LiveId" clId="{6516F9FE-FBE3-4AB8-A209-AAA75D8877D0}" dt="2024-05-30T13:52:07.408" v="385"/>
          <ac:grpSpMkLst>
            <pc:docMk/>
            <pc:sldMk cId="1495571203" sldId="264"/>
            <ac:grpSpMk id="95" creationId="{8C397B55-BDC5-65C3-2473-6A565F25E15D}"/>
          </ac:grpSpMkLst>
        </pc:grpChg>
        <pc:grpChg chg="mod">
          <ac:chgData name="Anh Kiet Ngac" userId="3ab85699901ad864" providerId="LiveId" clId="{6516F9FE-FBE3-4AB8-A209-AAA75D8877D0}" dt="2024-05-30T13:52:07.408" v="385"/>
          <ac:grpSpMkLst>
            <pc:docMk/>
            <pc:sldMk cId="1495571203" sldId="264"/>
            <ac:grpSpMk id="97" creationId="{4FE6836F-62E1-EBCE-E101-E198965DE79A}"/>
          </ac:grpSpMkLst>
        </pc:grpChg>
        <pc:picChg chg="add mod">
          <ac:chgData name="Anh Kiet Ngac" userId="3ab85699901ad864" providerId="LiveId" clId="{6516F9FE-FBE3-4AB8-A209-AAA75D8877D0}" dt="2024-05-30T13:50:39.469" v="291" actId="1076"/>
          <ac:picMkLst>
            <pc:docMk/>
            <pc:sldMk cId="1495571203" sldId="264"/>
            <ac:picMk id="2" creationId="{6DFDE102-4D09-0C15-32F5-1F5833A3D945}"/>
          </ac:picMkLst>
        </pc:picChg>
        <pc:inkChg chg="add">
          <ac:chgData name="Anh Kiet Ngac" userId="3ab85699901ad864" providerId="LiveId" clId="{6516F9FE-FBE3-4AB8-A209-AAA75D8877D0}" dt="2024-05-30T13:50:55.587" v="292" actId="9405"/>
          <ac:inkMkLst>
            <pc:docMk/>
            <pc:sldMk cId="1495571203" sldId="264"/>
            <ac:inkMk id="3" creationId="{E9697D08-5E20-0C25-53CD-0E380AFA623B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4" creationId="{0E5DC441-9624-78E0-3665-042528E0D7EE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5" creationId="{35218801-D841-D180-4C07-FFFF84F1D84E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6" creationId="{27F702BB-530D-470F-53BA-A04EC89C8392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7" creationId="{9B0AE533-C9D7-868F-6355-E98A65482182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8" creationId="{E377D955-87E0-8EF4-1395-1744F39E2FD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9" creationId="{6C9EABDA-A6FA-9A07-5147-3850C40D307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10" creationId="{01A485F9-7E5A-078B-1466-65D5807AE1E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11" creationId="{3F847337-7F6C-48E3-5667-5BA5DF616194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4" creationId="{931254E8-FD1D-4DC2-865E-65EE6684366F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5" creationId="{E7C31220-1062-5112-401F-2FDD1133FAAF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6" creationId="{12D7FCF6-249E-0EFB-066C-20ECBCD03A62}"/>
          </ac:inkMkLst>
        </pc:inkChg>
        <pc:inkChg chg="add">
          <ac:chgData name="Anh Kiet Ngac" userId="3ab85699901ad864" providerId="LiveId" clId="{6516F9FE-FBE3-4AB8-A209-AAA75D8877D0}" dt="2024-05-30T13:51:04.033" v="306" actId="9405"/>
          <ac:inkMkLst>
            <pc:docMk/>
            <pc:sldMk cId="1495571203" sldId="264"/>
            <ac:inkMk id="18" creationId="{11D87C33-5968-6B80-3398-A303B7263D0D}"/>
          </ac:inkMkLst>
        </pc:inkChg>
        <pc:inkChg chg="add mod">
          <ac:chgData name="Anh Kiet Ngac" userId="3ab85699901ad864" providerId="LiveId" clId="{6516F9FE-FBE3-4AB8-A209-AAA75D8877D0}" dt="2024-05-30T13:51:11.494" v="311"/>
          <ac:inkMkLst>
            <pc:docMk/>
            <pc:sldMk cId="1495571203" sldId="264"/>
            <ac:inkMk id="19" creationId="{F22D56A6-4C4B-ADC4-A906-06661C332955}"/>
          </ac:inkMkLst>
        </pc:inkChg>
        <pc:inkChg chg="add mod">
          <ac:chgData name="Anh Kiet Ngac" userId="3ab85699901ad864" providerId="LiveId" clId="{6516F9FE-FBE3-4AB8-A209-AAA75D8877D0}" dt="2024-05-30T13:51:11.494" v="311"/>
          <ac:inkMkLst>
            <pc:docMk/>
            <pc:sldMk cId="1495571203" sldId="264"/>
            <ac:inkMk id="20" creationId="{106A8872-7A04-0EA4-30C0-4E063DDCD4C3}"/>
          </ac:inkMkLst>
        </pc:inkChg>
        <pc:inkChg chg="add">
          <ac:chgData name="Anh Kiet Ngac" userId="3ab85699901ad864" providerId="LiveId" clId="{6516F9FE-FBE3-4AB8-A209-AAA75D8877D0}" dt="2024-05-30T13:51:10.009" v="309" actId="9405"/>
          <ac:inkMkLst>
            <pc:docMk/>
            <pc:sldMk cId="1495571203" sldId="264"/>
            <ac:inkMk id="21" creationId="{03A2F70C-AF62-B3AA-3F20-691BB58C335E}"/>
          </ac:inkMkLst>
        </pc:inkChg>
        <pc:inkChg chg="add">
          <ac:chgData name="Anh Kiet Ngac" userId="3ab85699901ad864" providerId="LiveId" clId="{6516F9FE-FBE3-4AB8-A209-AAA75D8877D0}" dt="2024-05-30T13:51:10.554" v="310" actId="9405"/>
          <ac:inkMkLst>
            <pc:docMk/>
            <pc:sldMk cId="1495571203" sldId="264"/>
            <ac:inkMk id="22" creationId="{5F169E3E-CF5C-39F4-4D69-9D9577B43701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4" creationId="{C6A99180-6B13-C6FC-E769-0E766A0DF2F2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5" creationId="{21AAB99C-D360-652F-FD9F-1A6D4A16647A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6" creationId="{548037D2-3A4C-36BB-EBE7-D2A2A983317E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7" creationId="{BB0E1E30-816F-116D-BD54-54D502B7AC51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8" creationId="{D8371894-86C9-C067-D696-3B9372A9D22F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9" creationId="{F2621E0B-4C10-D3B1-13C4-BF53F37AA9C3}"/>
          </ac:inkMkLst>
        </pc:inkChg>
        <pc:inkChg chg="add">
          <ac:chgData name="Anh Kiet Ngac" userId="3ab85699901ad864" providerId="LiveId" clId="{6516F9FE-FBE3-4AB8-A209-AAA75D8877D0}" dt="2024-05-30T13:51:14.130" v="318" actId="9405"/>
          <ac:inkMkLst>
            <pc:docMk/>
            <pc:sldMk cId="1495571203" sldId="264"/>
            <ac:inkMk id="30" creationId="{0F5F7693-5A41-4690-2288-C5C0218D441B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3" creationId="{BEEC83A9-423D-28B6-31B0-B1094D4E95DE}"/>
          </ac:inkMkLst>
        </pc:inkChg>
        <pc:inkChg chg="add del mod">
          <ac:chgData name="Anh Kiet Ngac" userId="3ab85699901ad864" providerId="LiveId" clId="{6516F9FE-FBE3-4AB8-A209-AAA75D8877D0}" dt="2024-05-30T13:51:31.760" v="328"/>
          <ac:inkMkLst>
            <pc:docMk/>
            <pc:sldMk cId="1495571203" sldId="264"/>
            <ac:inkMk id="34" creationId="{038D98F1-F13C-57A8-75FD-9BD85E8C620E}"/>
          </ac:inkMkLst>
        </pc:inkChg>
        <pc:inkChg chg="add del">
          <ac:chgData name="Anh Kiet Ngac" userId="3ab85699901ad864" providerId="LiveId" clId="{6516F9FE-FBE3-4AB8-A209-AAA75D8877D0}" dt="2024-05-30T13:51:30.870" v="323" actId="9405"/>
          <ac:inkMkLst>
            <pc:docMk/>
            <pc:sldMk cId="1495571203" sldId="264"/>
            <ac:inkMk id="35" creationId="{DAD09FA9-2F34-58E7-C566-D235F1EBBE3F}"/>
          </ac:inkMkLst>
        </pc:inkChg>
        <pc:inkChg chg="add del">
          <ac:chgData name="Anh Kiet Ngac" userId="3ab85699901ad864" providerId="LiveId" clId="{6516F9FE-FBE3-4AB8-A209-AAA75D8877D0}" dt="2024-05-30T13:51:31.545" v="326" actId="9405"/>
          <ac:inkMkLst>
            <pc:docMk/>
            <pc:sldMk cId="1495571203" sldId="264"/>
            <ac:inkMk id="37" creationId="{A5F97709-A484-0E52-5DC8-4C49F2D93737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8" creationId="{9FEFD4BA-546B-D9CD-98F5-F9F61A7D8940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9" creationId="{47FDD523-3B09-4A58-7ABB-6D2365272B2B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0" creationId="{55303E5A-7E97-2915-A219-1ECD89EF850F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1" creationId="{B8043F57-E2AA-C11A-82EC-3C9EBCC01051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2" creationId="{EE246F3A-F597-1D5A-0D9B-A4B7DCEFCD83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3" creationId="{2C200B19-703E-DF31-5E7D-D15324418EF7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4" creationId="{D4E16EFB-B6B9-386C-94D8-767D5E6E6A76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5" creationId="{6CC6EFBE-C862-77B2-9FBC-7A1FD2959E5F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6" creationId="{649F0303-9ADB-596B-95C7-360F6294E0C0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7" creationId="{5AB5714E-236E-9BF0-153B-106EB1E85B98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8" creationId="{065CF07B-35EA-9A8B-750A-CDA397F4E43B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2" creationId="{A6B6ECCF-3906-2D9A-0F27-5D5076DFDA05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3" creationId="{FD2ACA67-559F-9A82-D05C-01DF71E4DFE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4" creationId="{C443DF66-D5A7-6625-076A-E69DC676AEC6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5" creationId="{D26F10B9-E4C2-A5A6-BE35-AA57747EAD35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6" creationId="{22EDB077-9558-9634-195A-6312C1EBDAE8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7" creationId="{88386962-1C2F-C4B5-A80C-3E92A17EB54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8" creationId="{68F6DE59-B648-7386-6BBE-7212F0D1909E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9" creationId="{27F6B401-157C-CC70-3C13-5B91216F23A6}"/>
          </ac:inkMkLst>
        </pc:inkChg>
        <pc:inkChg chg="add">
          <ac:chgData name="Anh Kiet Ngac" userId="3ab85699901ad864" providerId="LiveId" clId="{6516F9FE-FBE3-4AB8-A209-AAA75D8877D0}" dt="2024-05-30T13:51:41.884" v="349" actId="9405"/>
          <ac:inkMkLst>
            <pc:docMk/>
            <pc:sldMk cId="1495571203" sldId="264"/>
            <ac:inkMk id="60" creationId="{624FFB7E-C037-66C3-B0FA-38D027FA0C66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1" creationId="{85904C83-F367-3A5D-35E2-E5CB77ADDF9C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2" creationId="{3A104A15-0A73-B96E-AF6C-B825C34382FB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3" creationId="{6176E0D7-018A-334F-FDBB-C3C57DD76268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4" creationId="{AD18289A-14A7-9DD4-7518-BF2143A8EB5F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5" creationId="{B0FF4D21-68F1-E9B1-5170-DF0B909F98A2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6" creationId="{EC376AC9-99C9-8640-98A5-4732A55C7C71}"/>
          </ac:inkMkLst>
        </pc:inkChg>
        <pc:inkChg chg="add">
          <ac:chgData name="Anh Kiet Ngac" userId="3ab85699901ad864" providerId="LiveId" clId="{6516F9FE-FBE3-4AB8-A209-AAA75D8877D0}" dt="2024-05-30T13:51:44.853" v="356" actId="9405"/>
          <ac:inkMkLst>
            <pc:docMk/>
            <pc:sldMk cId="1495571203" sldId="264"/>
            <ac:inkMk id="67" creationId="{775DEDF2-8F38-306D-E0EC-FC1B73A5ADCB}"/>
          </ac:inkMkLst>
        </pc:inkChg>
        <pc:inkChg chg="add">
          <ac:chgData name="Anh Kiet Ngac" userId="3ab85699901ad864" providerId="LiveId" clId="{6516F9FE-FBE3-4AB8-A209-AAA75D8877D0}" dt="2024-05-30T13:51:45.349" v="357" actId="9405"/>
          <ac:inkMkLst>
            <pc:docMk/>
            <pc:sldMk cId="1495571203" sldId="264"/>
            <ac:inkMk id="68" creationId="{A5EA3149-927F-56AA-D19A-634C89B6486A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9" creationId="{177F723C-6FC2-4A85-B8B4-A1DECA2D572F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0" creationId="{ADAE0E69-BBC5-D7DC-4B69-11054C38D0DE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1" creationId="{CBF25CB2-EC67-FCBD-B5D3-42BFCDF9A55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2" creationId="{DDC4385F-7F03-9403-8F16-EC639FC19349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3" creationId="{8DC7ECEB-52CC-C5BD-10AB-C30BE98D6927}"/>
          </ac:inkMkLst>
        </pc:inkChg>
        <pc:inkChg chg="add mod">
          <ac:chgData name="Anh Kiet Ngac" userId="3ab85699901ad864" providerId="LiveId" clId="{6516F9FE-FBE3-4AB8-A209-AAA75D8877D0}" dt="2024-05-30T13:51:51.175" v="367"/>
          <ac:inkMkLst>
            <pc:docMk/>
            <pc:sldMk cId="1495571203" sldId="264"/>
            <ac:inkMk id="78" creationId="{2A36FCB5-05C9-11B0-8729-09824EDC1FC2}"/>
          </ac:inkMkLst>
        </pc:inkChg>
        <pc:inkChg chg="add mod">
          <ac:chgData name="Anh Kiet Ngac" userId="3ab85699901ad864" providerId="LiveId" clId="{6516F9FE-FBE3-4AB8-A209-AAA75D8877D0}" dt="2024-05-30T13:51:51.175" v="367"/>
          <ac:inkMkLst>
            <pc:docMk/>
            <pc:sldMk cId="1495571203" sldId="264"/>
            <ac:inkMk id="79" creationId="{71011E73-07C7-3323-E3F6-6863C3161675}"/>
          </ac:inkMkLst>
        </pc:inkChg>
        <pc:inkChg chg="add">
          <ac:chgData name="Anh Kiet Ngac" userId="3ab85699901ad864" providerId="LiveId" clId="{6516F9FE-FBE3-4AB8-A209-AAA75D8877D0}" dt="2024-05-30T13:51:50.169" v="366" actId="9405"/>
          <ac:inkMkLst>
            <pc:docMk/>
            <pc:sldMk cId="1495571203" sldId="264"/>
            <ac:inkMk id="80" creationId="{14758EF3-3C9B-1CE2-9EAD-B6752C42F758}"/>
          </ac:inkMkLst>
        </pc:inkChg>
        <pc:inkChg chg="add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2" creationId="{B148B1EC-204D-138C-53CA-75D061BC029C}"/>
          </ac:inkMkLst>
        </pc:inkChg>
        <pc:inkChg chg="add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3" creationId="{8A2655DC-A5B9-52A6-3B14-BB6563CECAF5}"/>
          </ac:inkMkLst>
        </pc:inkChg>
        <pc:inkChg chg="add del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4" creationId="{837C580B-0393-1A78-9C82-6E817F540077}"/>
          </ac:inkMkLst>
        </pc:inkChg>
        <pc:inkChg chg="add">
          <ac:chgData name="Anh Kiet Ngac" userId="3ab85699901ad864" providerId="LiveId" clId="{6516F9FE-FBE3-4AB8-A209-AAA75D8877D0}" dt="2024-05-30T13:51:56.714" v="374" actId="9405"/>
          <ac:inkMkLst>
            <pc:docMk/>
            <pc:sldMk cId="1495571203" sldId="264"/>
            <ac:inkMk id="86" creationId="{3CA177B5-B549-9049-3E8E-8DA744DDA3E3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7" creationId="{35B9DE98-9FB0-474F-CB09-29E894FED71A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8" creationId="{43F03740-BF47-D16D-218F-C4BE61483A41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9" creationId="{6DA96314-AA3E-0E8D-D6C0-C05FC0158F1C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90" creationId="{8742B3D6-0A04-2738-629D-5D1774C13253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92" creationId="{85C1DF97-DBF5-A435-E70A-FDF92D1A3AE8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94" creationId="{79EFC870-1CFD-2F2E-2A20-F5DA66724BD4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96" creationId="{634BE349-7318-1D63-E7AE-AE128F18113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24575,'0'-4'0,"4"-1"0,5 4 0,5 17 0,8 27 0,4 32 0,2 31 0,-1 28 0,-4 19 0,-3 15 0,-8 9 0,-6-1 0,-5-8 0,2-17 0,1-26 0,-1-34-8191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4 24575,'0'0'0,"-1"-1"0,1 1 0,-1 0 0,0-1 0,1 1 0,-1 0 0,0-1 0,1 1 0,-1 0 0,0 0 0,1-1 0,-1 1 0,0 0 0,1 0 0,-1 0 0,0 0 0,0 0 0,1 0 0,-1 0 0,0 0 0,0 0 0,1 1 0,-1-1 0,0 0 0,1 0 0,-1 1 0,0-1 0,1 0 0,-1 1 0,0-1 0,1 1 0,-1-1 0,1 0 0,-1 1 0,1 0 0,-1-1 0,1 1 0,-1-1 0,1 1 0,0-1 0,-1 1 0,1 1 0,-19 30 0,8-2 0,1 0 0,2 1 0,1 0 0,-4 38 0,-5 137 0,13-143 0,-10 234 0,44 511 0,-29-787 0,0 9 0,2 0 0,1-1 0,9 29 0,-14-57 0,0 0 0,1 0 0,-1 0 0,0 0 0,0 0 0,0 0 0,1 0 0,-1 0 0,1 0 0,-1 0 0,1 0 0,-1 0 0,1 0 0,-1 0 0,1 0 0,0 0 0,-1-1 0,1 1 0,0 0 0,0 0 0,0-1 0,0 1 0,0-1 0,0 1 0,-1-1 0,1 1 0,0-1 0,0 1 0,0-1 0,1 0 0,-1 0 0,0 1 0,0-1 0,0 0 0,0 0 0,0 0 0,0 0 0,0 0 0,0-1 0,0 1 0,0 0 0,0 0 0,0-1 0,0 1 0,0 0 0,0-1 0,0 1 0,0-1 0,0 0 0,0 1 0,0-1 0,0 0 0,0 0 0,6-6 0,0 1 0,-1-1 0,0 0 0,-1-1 0,6-8 0,12-24 0,-1-1 0,32-85 0,18-100 0,-43 130 0,16-45 0,-36 126 0,-7 31 0,-8 35 0,-2 7-119,-15 132 372,20-156-628,3 0 0,0 0 1,9 53-1,5-25-6451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2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24575,'3'-1'0,"0"0"0,0 0 0,1 0 0,-1-1 0,0 1 0,0-1 0,-1 1 0,1-1 0,0 0 0,0 0 0,-1-1 0,0 1 0,1 0 0,2-5 0,-2 4 0,1-1 0,-1 1 0,1-1 0,0 1 0,0 0 0,0 1 0,8-5 0,7 2 0,1 1 0,0 1 0,37-2 0,-9 2 0,895-133 0,-926 133-99,-13 3 19,-1 0 1,1-1 0,-1 1 0,0-1 0,1 0 0,-1 0 0,0 0 0,0 0 0,0 0 0,0-1-1,0 1 1,0-1 0,0 0 0,0 0 0,3-3 0,-7-3-6747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24575,'0'4'0,"0"9"0,0 10 0,0 13 0,-4 15 0,-1 12 0,0 6 0,1-1 0,1-4 0,5-13 0,2-15-8191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212 320 24575,'1'-3'0,"-1"-1"0,0 1 0,0-1 0,-1 1 0,1-1 0,-1 1 0,0 0 0,1-1 0,-2 1 0,1 0 0,0 0 0,0-1 0,-1 1 0,0 0 0,0 0 0,0 1 0,0-1 0,0 0 0,0 1 0,-1-1 0,1 1 0,-1 0 0,0 0 0,0 0 0,1 0 0,-6-2 0,4 3 0,0 0 0,1 0 0,-1 1 0,0-1 0,0 1 0,0 0 0,0 0 0,1 0 0,-1 1 0,0-1 0,0 1 0,0 0 0,1 0 0,-1 1 0,0-1 0,1 1 0,-1-1 0,1 1 0,0 0 0,0 0 0,0 1 0,0-1 0,-4 4 0,-1 2 0,1 0 0,0 0 0,1 0 0,0 1 0,0 0 0,1 0 0,0 0 0,0 1 0,1 0 0,0 0 0,1 0 0,0 0 0,1 1 0,0-1 0,0 1 0,1-1 0,1 1 0,0-1 0,1 15 0,0-16 0,1 0 0,-1-1 0,1 1 0,0-1 0,1 1 0,0-1 0,1 0 0,-1 0 0,2 0 0,-1 0 0,1-1 0,0 0 0,0 0 0,1 0 0,0 0 0,0-1 0,1 0 0,0-1 0,0 1 0,0-1 0,1-1 0,-1 1 0,15 5 0,-11-6 0,1-1 0,0-1 0,0 1 0,0-2 0,0 0 0,1 0 0,-1-1 0,0 0 0,0-1 0,0-1 0,0 0 0,0-1 0,0 0 0,0 0 0,-1-1 0,15-8 0,-21 10 0,0-1 0,0 0 0,0 0 0,-1 0 0,1-1 0,-1 1 0,1-1 0,-1 0 0,-1 0 0,1-1 0,0 1 0,-1-1 0,0 0 0,0 0 0,-1 0 0,1 0 0,-1 0 0,0 0 0,0-1 0,-1 1 0,0-1 0,0 0 0,0 1 0,-1-1 0,1 0 0,-1 1 0,-1-1 0,1 0 0,-1 1 0,0-1 0,0 1 0,-1-1 0,1 1 0,-1-1 0,0 1 0,-5-7 0,2 1-136,0 2-1,-1-1 1,0 1-1,-1 0 1,0 0-1,0 0 1,-1 1-1,0 0 0,-16-11 1,-4 1-6690</inkml:trace>
  <inkml:trace contextRef="#ctx0" brushRef="#br0" timeOffset="1">738 0 24575,'4'0'0,"5"0"0,9 4 0,9 5 0,12 1 0,6-5 0,-3-3-8191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24575,'4'0'0,"9"4"0,10 1 0,5 4 0,2 0 0,-4-2-8191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24575,'-1'1'0,"0"0"0,-1-1 0,1 1 0,0 0 0,0 0 0,0 0 0,0 0 0,0 0 0,0 0 0,0 0 0,0 0 0,0 0 0,0 0 0,0 1 0,1-1 0,-1 0 0,0 1 0,1-1 0,-1 0 0,1 1 0,0-1 0,-1 1 0,1-1 0,0 2 0,-7 38 0,7-38 0,-1 0 0,1 1 0,0-1 0,0 0 0,0 1 0,0-1 0,1 0 0,0 1 0,-1-1 0,1 0 0,0 0 0,0 0 0,1 0 0,-1 0 0,1 0 0,-1 0 0,1 0 0,0 0 0,0 0 0,0-1 0,1 1 0,-1-1 0,0 0 0,5 3 0,-3-3 0,1 0 0,0 0 0,1 0 0,-1-1 0,0 0 0,0 0 0,1 0 0,-1-1 0,0 1 0,1-1 0,-1-1 0,0 1 0,1-1 0,9-2 0,15-6 0,-22 7 0,0-1 0,0 1 0,0 0 0,1 1 0,-1 0 0,12 0 0,-18 1 0,0 0 0,-1 1 0,1-1 0,0 1 0,0-1 0,0 1 0,0 0 0,0-1 0,-1 1 0,1 0 0,0 0 0,-1 1 0,1-1 0,-1 0 0,1 0 0,-1 1 0,0-1 0,1 1 0,-1-1 0,0 1 0,0 0 0,0-1 0,0 1 0,-1 0 0,1 0 0,0 0 0,-1 0 0,1-1 0,-1 1 0,1 0 0,-1 0 0,0 3 0,1 1 0,0 0 0,-1 0 0,1 0 0,-1 0 0,-1 0 0,1 0 0,-1 0 0,0 0 0,0-1 0,-1 1 0,0 0 0,0-1 0,-4 9 0,5-12 0,-1 0 0,0 1 0,0-1 0,0 0 0,0 0 0,-1 0 0,1 0 0,-1 0 0,1-1 0,-1 1 0,1-1 0,-1 0 0,0 1 0,0-1 0,1-1 0,-1 1 0,0 0 0,0-1 0,0 1 0,0-1 0,0 0 0,0 0 0,0 0 0,0 0 0,0-1 0,0 1 0,0-1 0,-5-1 0,-22-9-1365,3-5-5461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9:41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16 24575,'0'4'0,"0"-3"0,-4-1 0,-9-9 0,-2-2-8191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24575,'7'1'0,"0"1"0,0 0 0,-1 1 0,1-1 0,8 6 0,-1-2 0,-3-1 0,29 13 0,-39-17 0,-1-1 0,1 0 0,-1 1 0,1-1 0,0 1 0,-1-1 0,1 1 0,-1-1 0,0 1 0,1-1 0,-1 1 0,1 0 0,-1-1 0,0 1 0,0-1 0,1 1 0,-1 0 0,0-1 0,0 1 0,0 0 0,1 0 0,-1-1 0,0 1 0,0 0 0,0-1 0,0 1 0,0 0 0,-1-1 0,1 1 0,0 0 0,0 0 0,0-1 0,-1 1 0,1-1 0,0 1 0,-1 0 0,1-1 0,0 1 0,-1-1 0,1 1 0,-1 0 0,1-1 0,-1 0 0,1 1 0,-1-1 0,1 1 0,-1-1 0,1 1 0,-2-1 0,-1 2 0,1 0 0,0 0 0,-1 0 0,1 0 0,0 0 0,0 0 0,0 0 0,0 1 0,1-1 0,-1 1 0,1 0 0,-1-1 0,1 1 0,0 0 0,0 0 0,0 0 0,0-1 0,1 1 0,-1 0 0,1 0 0,0 0 0,0 0 0,0 0 0,1 6 0,0-4 0,1 0 0,0-1 0,0 1 0,1-1 0,0 1 0,-1-1 0,1 0 0,1 0 0,-1 0 0,0-1 0,1 1 0,0-1 0,0 0 0,5 3 0,-3-2 0,-1 0 0,1 0 0,-1 1 0,0 0 0,0 0 0,-1 0 0,7 8 0,-11-11 0,1-1 0,0 1 0,-1-1 0,1 1 0,-1 0 0,1-1 0,-1 1 0,0 0 0,0-1 0,0 1 0,0 0 0,0 0 0,0-1 0,0 1 0,-1 0 0,1-1 0,0 1 0,-1 0 0,1-1 0,-1 1 0,0-1 0,0 1 0,0-1 0,1 1 0,-1-1 0,-1 0 0,1 1 0,0-1 0,0 0 0,0 0 0,-1 0 0,1 0 0,0 0 0,-2 1 0,-26 20-682,-60 34-1,63-43-6143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6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1 404 24575,'2'2'0,"1"0"0,-1 0 0,1 0 0,-1 1 0,0-1 0,0 1 0,0-1 0,0 1 0,0 0 0,-1 0 0,1 0 0,-1 0 0,0 0 0,0 0 0,1 5 0,1 0 0,17 46 0,24 107 0,-33-109 0,3 0 0,29 71 0,-40-116 0,0-1 0,1 1 0,0-1 0,0 0 0,0 0 0,8 8 0,-11-13 0,0 0 0,0 1 0,0-1 0,1 0 0,-1-1 0,0 1 0,1 0 0,-1 0 0,1-1 0,-1 1 0,1 0 0,-1-1 0,1 0 0,0 1 0,-1-1 0,1 0 0,0 0 0,-1 0 0,1 0 0,-1 0 0,1 0 0,0 0 0,-1 0 0,1-1 0,-1 1 0,1-1 0,0 1 0,-1-1 0,1 0 0,-1 0 0,0 1 0,1-1 0,-1 0 0,2-2 0,10-8 0,-1 0 0,0-1 0,0-1 0,-1 0 0,-1-1 0,0 0 0,10-20 0,48-113 0,23-126 0,11-25 0,-97 285 0,0 0 0,2 1 0,0-1 0,14-18 0,-19 28 0,0 0 0,1 1 0,0-1 0,-1 1 0,1 0 0,0-1 0,0 1 0,1 1 0,-1-1 0,0 0 0,1 1 0,-1-1 0,0 1 0,1 0 0,0 0 0,-1 1 0,1-1 0,0 1 0,-1 0 0,1 0 0,0 0 0,5 1 0,226 45 0,55 6 0,-255-49 0,-6 1 0,1-1 0,-1-2 0,1-1 0,52-6 0,-56-3-1365,-10-2-5461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6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2 24575,'17'-1'0,"-2"1"0,-1-1 0,1 2 0,0 0 0,24 6 0,-37-7 0,0 0 0,0 1 0,-1-1 0,1 1 0,0 0 0,-1-1 0,1 1 0,-1 0 0,1 0 0,-1 0 0,1 0 0,-1 0 0,1 0 0,-1 1 0,0-1 0,0 0 0,0 1 0,0-1 0,0 1 0,0-1 0,0 1 0,0-1 0,-1 1 0,1 0 0,0-1 0,-1 1 0,1 0 0,-1-1 0,0 1 0,0 0 0,0 0 0,0 0 0,0-1 0,0 1 0,0 0 0,0 0 0,-1-1 0,1 1 0,-1 0 0,1-1 0,-1 1 0,0 0 0,1-1 0,-1 1 0,0-1 0,0 1 0,-2 1 0,-5 8 0,0-1 0,0 0 0,-1 0 0,0-1 0,-1 0 0,0-1 0,-1 0 0,1 0 0,-1-1 0,-1-1 0,-16 7 0,-51 36 0,73-45 0,0 1 0,0 0 0,0 1 0,1-1 0,0 1 0,0 0 0,1 0 0,-1 1 0,-4 9 0,8-14 0,0 1 0,0-1 0,0 0 0,0 0 0,1 0 0,-1 1 0,1-1 0,0 0 0,-1 1 0,1-1 0,0 0 0,0 1 0,0-1 0,1 0 0,-1 1 0,1-1 0,-1 0 0,1 1 0,0-1 0,-1 0 0,1 0 0,0 0 0,1 0 0,-1 0 0,0 0 0,1 0 0,-1 0 0,1 0 0,-1 0 0,1-1 0,0 1 0,0-1 0,0 1 0,0-1 0,0 0 0,0 0 0,0 0 0,0 0 0,0 0 0,0 0 0,1-1 0,2 1 0,5 2 0,0 0 0,0-1 0,1 0 0,-1-1 0,0 0 0,1-1 0,-1 0 0,16-3 0,13-6-1365,0-1-5461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24575,'4'0'0,"5"0"0,5 4 0,8 2 0,4-1 0,1-1 0,-3 3 0,-2 0 0,-6-2-8191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7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24575,'-1'0'0,"0"1"0,-1-1 0,1 1 0,-1 0 0,1-1 0,0 1 0,0 0 0,-1 0 0,1 0 0,0-1 0,0 1 0,0 1 0,0-1 0,0 0 0,0 0 0,0 0 0,1 0 0,-1 1 0,-1 1 0,-14 32 0,12-26 0,3-8 0,-18 49 0,18-47 0,0 0 0,0 0 0,0 0 0,0 0 0,1 0 0,-1 0 0,1 1 0,0-1 0,0 0 0,0 0 0,1 0 0,-1 0 0,1 0 0,1 4 0,-2-6 0,1 0 0,0 0 0,0-1 0,0 1 0,0 0 0,1 0 0,-1-1 0,0 1 0,0 0 0,0-1 0,0 1 0,1-1 0,-1 0 0,0 1 0,1-1 0,-1 0 0,0 0 0,1 0 0,-1 0 0,0 0 0,0 0 0,1 0 0,-1 0 0,0-1 0,3 0 0,38-12 0,-33 10 0,-4 2 0,1 0 0,-1 0 0,1 0 0,0 1 0,-1 0 0,1 0 0,-1 0 0,1 1 0,-1 0 0,1 0 0,-1 0 0,1 0 0,-1 1 0,0 0 0,0 0 0,0 1 0,0 0 0,0-1 0,0 2 0,-1-1 0,1 0 0,-1 1 0,0 0 0,0 0 0,0 0 0,-1 0 0,0 1 0,1-1 0,-1 1 0,-1 0 0,1 0 0,-1 0 0,0 0 0,0 1 0,0-1 0,-1 1 0,0-1 0,0 1 0,0-1 0,-1 1 0,0-1 0,-1 8 0,1-10 5,-1 1 1,0-1-1,0 1 0,-1-1 0,1 1 0,-1-1 0,1 0 1,-1 0-1,0 0 0,0 0 0,-1 0 0,1 0 0,0-1 1,-1 1-1,0-1 0,0 1 0,0-1 0,0 0 0,-4 2 1,-7 3-262,-1 0 0,1-1-1,-17 5 1,22-8-188,0 0-6382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 24575,'0'-3'0,"0"1"0,4 10 0,1 12 0,0 17 0,-1 14 0,-5 14 0,-2 8 0,-5 7 0,-1-3 0,2-2 0,1-10 0,2-21 0,1-16-8191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5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24575,'-4'0'0,"-2"4"0,5 2 0,2-5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8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24575,'-4'0'0,"3"4"0,5 6 0,11 8 0,14 11 0,11 11 0,11 12 0,4 5 0,6 1 0,-4-1 0,-3-3 0,-3-5 0,-6-16 0,-11-14-8191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1 24575,'-5'0'0,"-4"4"0,-10 5 0,-5 10 0,-3 13 0,-9 10 0,-7 14 0,-7 10 0,-5 5 0,-4 3 0,-1-2 0,2-10 0,7-12 0,12-13-8191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465 504 24575,'8'4'0,"19"1"0,22 0 0,22-1 0,15-1 0,10-1 0,5-1 0,-7-4 0,-19-3-8191</inkml:trace>
  <inkml:trace contextRef="#ctx0" brushRef="#br0" timeOffset="1">345 0 24575,'-8'0'0,"-11"4"0,-14 10 0,-14 14 0,-3 15 0,-2 16 0,1 15 0,9 11 0,11 7 0,19 4 0,24-6 0,31-9 0,31-20 0,4-19-8191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24575,'2'2'0,"0"-1"0,0 0 0,0 0 0,0 1 0,0-1 0,0 1 0,0-1 0,-1 1 0,1 0 0,-1-1 0,1 1 0,-1 0 0,0 0 0,0 0 0,0 0 0,0 1 0,1 3 0,3 3 0,-3-6 0,39 67 0,63 150 0,-95-198 0,-1 1 0,-2 0 0,0 1 0,-1 0 0,-2 0 0,0 0 0,-2 0 0,-1 0 0,0 0 0,-2 0 0,-6 34 0,3-43-59,0-1 0,0 0-1,-1 0 1,-1-1-1,0 0 1,-1 0 0,-1 0-1,1-1 1,-2 0 0,0-1-1,0 0 1,-1-1 0,-1 0-1,1-1 1,-2 0-1,1 0 1,-1-2 0,0 0-1,-1 0 1,0-1 0,0-1-1,-17 5 1,-31 6-6767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0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495 79 24575,'-9'0'0,"-10"4"0,-10 5 0,-13 10 0,-11 13 0,-4 18 0,-6 17 0,0 9 0,8 3 0,7 2 0,14-6 0,15-12 0,16-19 0,8-19-8191</inkml:trace>
  <inkml:trace contextRef="#ctx0" brushRef="#br0" timeOffset="1">542 6 24575,'0'-4'0,"0"3"0,0 9 0,4 12 0,6 15 0,1 13 0,2 16 0,0 8 0,-3 8 0,-3 0 0,-3-7 0,2-7 0,1-11 0,-6-10 0,-3-14-8191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24575,'4'-4'0,"5"-2"0,6-3 0,7 0 0,14 1 0,11-2 0,15 0 0,10 3 0,7 2 0,4 6 0,-5 3 0,-15 0-8191</inkml:trace>
  <inkml:trace contextRef="#ctx0" brushRef="#br0" timeOffset="1">911 116 24575,'-4'5'0,"2"0"0,7 5 0,5-1 0,6 4 0,8 2 0,8 4 0,-1 1 0,-6-1-8191</inkml:trace>
  <inkml:trace contextRef="#ctx0" brushRef="#br0" timeOffset="2">838 453 24575,'5'0'0,"8"0"0,16 0 0,18-4 0,13-6 0,10-5 0,-8 0-8191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869 47 24575,'-66'-14'0,"-15"3"0,-106-9 0,162 19 0,-1 1 0,1 1 0,0 1 0,-1 1 0,-29 8 0,49-9 0,-1 0 0,0 0 0,1 0 0,-1 1 0,1 0 0,0 0 0,0 1 0,0 0 0,0 0 0,0 0 0,1 1 0,0 0 0,0 0 0,0 0 0,1 0 0,0 1 0,0 0 0,0 0 0,1 0 0,-1 0 0,1 1 0,1-1 0,0 1 0,-1 0 0,2-1 0,-1 1 0,1 0 0,0 9 0,-59 619 0,54-536 0,-40 990 0,70 2 0,3-408 0,-29-531 0,-7 0 0,-42 220 0,42-332 0,-2-1 0,-1 0 0,-2-1 0,-2 0 0,-21 36 0,36-74 0,1 1 0,0-1 0,0 0 0,-1 1 0,1-1 0,0 0 0,0 1 0,-1-1 0,1 1 0,0-1 0,0 1 0,0-1 0,0 1 0,0-1 0,0 1 0,-1-1 0,1 0 0,0 1 0,0-1 0,1 1 0,-1-1 0,0 1 0,0-1 0,0 1 0,0-1 0,0 1 0,0-1 0,1 0 0,-1 1 0,0-1 0,0 1 0,1-1 0,-1 0 0,0 1 0,0-1 0,1 1 0,-1-1 0,1 0 0,-1 0 0,0 1 0,1-1 0,-1 0 0,0 0 0,1 1 0,-1-1 0,1 0 0,-1 0 0,1 0 0,28 2 0,-22-2 0,658-33-1365,-604 25-5461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9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0 760 24575,'0'1'0,"0"0"0,0 0 0,0 0 0,0 0 0,0 0 0,0 0 0,1 0 0,-1 0 0,0 0 0,0 0 0,1 0 0,-1 0 0,0 0 0,1-1 0,-1 1 0,1 0 0,-1 0 0,1 0 0,0-1 0,-1 1 0,1 0 0,0 0 0,0-1 0,-1 1 0,1-1 0,0 1 0,1 0 0,0-1 0,0 1 0,0-1 0,0 0 0,0 1 0,0-1 0,0 0 0,0-1 0,0 1 0,0 0 0,0 0 0,0-1 0,3-1 0,3-1 0,1 0 0,-1-1 0,0 0 0,-1-1 0,9-6 0,13-14 0,-1-1 0,48-59 0,39-70 0,-113 152 0,22-32 0,-1 0 0,-2-2 0,24-56 0,-38 75 0,-1 0 0,-1 0 0,0 0 0,-1-1 0,-1 0 0,-1 0 0,0 1 0,-2-2 0,-2-34 0,1 51 0,1 1 0,0-1 0,-1 1 0,1-1 0,-1 1 0,0 0 0,0-1 0,0 1 0,0 0 0,0 0 0,0 0 0,-2-3 0,2 5 0,1 0 0,-1-1 0,1 1 0,-1-1 0,1 1 0,-1 0 0,1 0 0,-1-1 0,0 1 0,1 0 0,-1 0 0,0 0 0,1 0 0,-1 0 0,0-1 0,1 1 0,-1 0 0,1 1 0,-1-1 0,0 0 0,1 0 0,-1 0 0,0 0 0,1 0 0,-1 1 0,1-1 0,-1 0 0,-1 1 0,-4 3 0,1 1 0,-1 0 0,0 0 0,1 1 0,0 0 0,-6 9 0,-25 33 0,2 3 0,2 0 0,2 2 0,3 2 0,2 0 0,-31 102 0,51-136 0,0 0 0,2 0 0,0 0 0,2 1 0,0-1 0,1 1 0,5 31 0,-4-46 0,0 0 0,0-1 0,0 1 0,1 0 0,1-1 0,-1 0 0,1 1 0,0-1 0,0 0 0,1 0 0,-1-1 0,1 1 0,1-1 0,-1 0 0,1 0 0,0 0 0,0-1 0,0 0 0,1 0 0,-1 0 0,1 0 0,0-1 0,0 0 0,0 0 0,1-1 0,-1 0 0,9 2 0,41-1-1365,-4-10-5461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9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24575,'4'8'0,"-2"3"0,1 3 0,2 4 0,-1 7 0,-1 3 0,-1 1 0,-1-9 0,0-7-8191</inkml:trace>
  <inkml:trace contextRef="#ctx0" brushRef="#br0" timeOffset="1">193 0 24575,'0'4'0,"0"6"0,0 4 0,0 9 0,0 4 0,-4 2 0,-2 0 0,1-1 0,8-10 0,5-7-8191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24575,'2'2'0,"0"-1"0,0 1 0,0 0 0,0 0 0,0-1 0,-1 1 0,1 1 0,0-1 0,-1 0 0,0 0 0,0 0 0,0 1 0,0-1 0,0 1 0,0-1 0,0 1 0,0 3 0,2 2 0,2 5 0,10 27 0,1 0 0,2-2 0,1 0 0,38 53 0,-56-89 0,0 0 0,0 0 0,1 0 0,-1-1 0,0 1 0,1 0 0,0-1 0,-1 1 0,1-1 0,0 1 0,0-1 0,-1 0 0,1 0 0,0 0 0,0 0 0,0 0 0,1 0 0,-1 0 0,0-1 0,0 1 0,0-1 0,1 0 0,-1 1 0,0-1 0,0 0 0,0 0 0,1-1 0,-1 1 0,0 0 0,0-1 0,0 1 0,1-1 0,-1 0 0,0 0 0,0 0 0,0 0 0,0 0 0,0 0 0,0 0 0,-1-1 0,1 1 0,0-1 0,-1 1 0,1-1 0,-1 1 0,2-4 0,8-9 0,-2 0 0,0 0 0,0-1 0,11-29 0,-18 39 0,66-185 0,-61 182 0,-2 19 0,-2 25 0,-3-35 0,1 35-116,2 57-508,15 93-1,-9-136-6201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354 182 24575,'-1'-2'0,"1"0"0,0 0 0,-1 0 0,1 0 0,-1 0 0,0 0 0,1 0 0,-1 1 0,0-1 0,0 0 0,0 1 0,-1-1 0,1 0 0,0 1 0,-1 0 0,1-1 0,-1 1 0,1 0 0,-1 0 0,1-1 0,-1 1 0,0 0 0,0 1 0,1-1 0,-1 0 0,0 0 0,0 1 0,0-1 0,0 1 0,0 0 0,0 0 0,0-1 0,0 1 0,-3 1 0,-5-2 0,-1 1 0,1 1 0,0-1 0,-1 2 0,-10 2 0,3 1 0,0 1 0,1 1 0,0 1 0,1 0 0,-1 1 0,2 1 0,-1 0 0,-17 16 0,26-20 0,1 0 0,0 0 0,1 1 0,-1 0 0,1 0 0,0 0 0,1 0 0,-7 16 0,9-18 0,1 0 0,-1 0 0,1 0 0,0 0 0,1 0 0,-1 0 0,1 0 0,0 0 0,1 0 0,-1 0 0,1 0 0,0 0 0,0 0 0,0-1 0,1 1 0,2 6 0,-1-5 0,0-1 0,0 0 0,0 0 0,0 0 0,1 0 0,0 0 0,0-1 0,0 0 0,1 0 0,0 0 0,-1 0 0,1-1 0,9 5 0,-5-4 0,1 0 0,-1 0 0,1-1 0,0 0 0,0-1 0,0 0 0,15 0 0,-2-1 0,1-2 0,-1 0 0,0-2 0,0-1 0,0 0 0,30-11 0,-30 7 0,-1-1 0,-1-1 0,0-1 0,0-1 0,-1-1 0,0-1 0,-1 0 0,-1-2 0,31-32 0,-43 40 0,1-1 0,-1 1 0,0-1 0,-1 0 0,0-1 0,0 1 0,-1-1 0,0 0 0,-1 0 0,3-18 0,-5 21 0,0-1 0,-1 0 0,0 0 0,-1 0 0,0 0 0,0 1 0,0-1 0,-1 0 0,0 1 0,-1-1 0,0 1 0,0 0 0,-1 0 0,1 0 0,-10-12 0,10 14 10,-1 0 0,0 0 0,0 1 0,0-1 0,-1 1 0,1 0 0,-1 0 0,0 0 0,0 1 0,-1 0 0,-6-4 0,8 6-84,0 0-1,1 0 1,-1 0 0,0 1 0,1-1-1,-1 1 1,0 0 0,0 0 0,1 0-1,-1 0 1,0 1 0,0 0 0,1-1-1,-1 1 1,0 1 0,1-1 0,-1 0-1,1 1 1,-5 3 0,-19 14-6752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0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94 24575,'0'-3'0,"0"-1"0,0 1 0,0 0 0,0-1 0,-1 1 0,1 0 0,-1-1 0,0 1 0,0 0 0,0 0 0,-1 0 0,1 0 0,-1 0 0,0 0 0,1 0 0,-1 1 0,-1-1 0,1 1 0,0-1 0,0 1 0,-1 0 0,0 0 0,1 0 0,-1 0 0,0 0 0,0 0 0,0 1 0,0 0 0,0-1 0,0 1 0,0 0 0,-1 1 0,1-1 0,0 0 0,-1 1 0,-3 0 0,-5-1 0,1 2 0,-1-1 0,0 1 0,1 1 0,-1 0 0,1 1 0,0 0 0,0 1 0,-12 5 0,8-2 0,1 1 0,-1 0 0,1 2 0,1-1 0,0 2 0,0-1 0,1 2 0,1 0 0,-16 21 0,23-29 0,0 1 0,1 0 0,0 0 0,0 0 0,1 1 0,-1-1 0,1 1 0,0-1 0,1 1 0,-1 0 0,1 0 0,0 0 0,1-1 0,-1 1 0,1 0 0,0 0 0,1 0 0,-1 0 0,1 0 0,0 0 0,1-1 0,0 1 0,-1 0 0,2-1 0,-1 1 0,1-1 0,0 0 0,0 0 0,7 10 0,0-6 0,0 1 0,0-1 0,1-1 0,0 0 0,0-1 0,1 0 0,0 0 0,1-1 0,-1-1 0,1 0 0,0-1 0,0 0 0,0-1 0,1-1 0,-1 0 0,1 0 0,19-1 0,-10-1 0,0-1 0,0 0 0,1-2 0,-2-1 0,1 0 0,0-2 0,-1-1 0,0 0 0,33-17 0,-45 18 0,1 0 0,-1-1 0,0 0 0,-1 0 0,0-1 0,0-1 0,0 1 0,-1-1 0,-1-1 0,13-19 0,-17 25 0,-1-1 0,0 0 0,0 0 0,0 0 0,-1 0 0,1 0 0,-1 0 0,-1-1 0,1 1 0,-1 0 0,1-1 0,-2 1 0,1 0 0,-1-1 0,1 1 0,-1 0 0,-1 0 0,1 0 0,-1 0 0,0 0 0,0 0 0,0 0 0,-1 0 0,0 1 0,0-1 0,-6-7 0,0 3 10,0 0 0,0 0 0,-1 1 0,-1 0 0,1 0-1,-1 1 1,0 1 0,-1 0 0,1 0 0,-1 1 0,-14-3 0,-4-1-381,1 2 0,-1 2 0,-47-4 0,-13 6-6455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1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177 617 24575,'1'-3'0,"-1"1"0,1 0 0,0 0 0,0 0 0,0 0 0,0 0 0,0 0 0,1 0 0,-1 0 0,0 0 0,1 0 0,0 1 0,-1-1 0,3-1 0,5-6 0,26-32 0,-1-2 0,-3-2 0,33-59 0,-55 89 0,-2 0 0,0-1 0,0 0 0,-2 0 0,0 0 0,-1-1 0,0 1 0,-2-1 0,0 0 0,-1 0 0,0 0 0,-1 0 0,-2 0 0,-3-26 0,4 38 0,0 1 0,-1 0 0,1-1 0,-1 1 0,0 0 0,0 0 0,0 0 0,0 0 0,-1 0 0,1 1 0,-1-1 0,0 1 0,0-1 0,-6-3 0,7 6 0,0-1 0,-1 1 0,1 0 0,-1 0 0,0 0 0,1 1 0,-1-1 0,0 1 0,1-1 0,-1 1 0,0 0 0,1 0 0,-1 0 0,0 0 0,0 1 0,1-1 0,-1 1 0,0 0 0,1-1 0,-1 1 0,1 0 0,-1 1 0,1-1 0,-5 3 0,-11 8 0,0 1 0,1 1 0,0 0 0,2 1 0,-1 1 0,2 0 0,-21 30 0,9-7 0,2 0 0,-30 69 0,43-83 0,2 0 0,0 0 0,2 1 0,0 0 0,-4 48 0,10-63 0,0 0 0,1 0 0,0-1 0,1 1 0,1 0 0,-1-1 0,2 1 0,-1-1 0,2 0 0,-1 1 0,1-2 0,1 1 0,0 0 0,0-1 0,1 0 0,0 0 0,9 10 0,38 26-1365,3-12-5461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2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24575,'0'0'0,"0"0"0,0 0 0,0 0 0,0 0 0,0 0 0,-1 0 0,1 0 0,0 1 0,0-1 0,0 0 0,0 0 0,0 0 0,-1 0 0,1 0 0,0 0 0,0 1 0,0-1 0,0 0 0,0 0 0,0 0 0,0 0 0,0 0 0,0 1 0,0-1 0,0 0 0,0 0 0,0 0 0,0 0 0,0 1 0,0-1 0,0 0 0,0 0 0,0 0 0,0 0 0,0 1 0,0-1 0,0 0 0,0 0 0,0 0 0,0 0 0,0 1 0,0-1 0,0 0 0,0 0 0,1 0 0,-1 0 0,0 0 0,0 0 0,0 1 0,0-1 0,11 16 0,12 13 0,-19-25 0,1 1 0,-1 1 0,0-1 0,-1 1 0,1-1 0,-1 1 0,0 0 0,0 0 0,-1 0 0,0 1 0,0-1 0,-1 0 0,1 1 0,-1-1 0,-1 1 0,1 0 0,-1-1 0,0 1 0,-1 0 0,0-1 0,0 1 0,0-1 0,-1 1 0,1-1 0,-2 0 0,1 0 0,-1 0 0,-6 12 0,7-16 0,1 0 0,0 1 0,0-1 0,0 1 0,0 0 0,0-1 0,0 1 0,1-1 0,-1 1 0,1 0 0,0 0 0,0-1 0,0 1 0,0 0 0,1-1 0,-1 1 0,1 0 0,0 3 0,0-4 0,1-1 0,-1 1 0,1 0 0,-1 0 0,1-1 0,0 1 0,-1-1 0,1 0 0,0 1 0,0-1 0,0 0 0,0 0 0,0 0 0,0 0 0,1 0 0,-1-1 0,0 1 0,0-1 0,1 0 0,-1 1 0,0-1 0,4 0 0,28-2-1365,-2-3-5461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2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24575,'0'5'0,"0"4"0,-4 5 0,-1 9 0,-4 4 0,-1 6 0,-2 10 0,1 5 0,6-2 0,8-7 0,3-12-8191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1 822 24575,'1'-2'0,"1"-1"0,-1 1 0,1-1 0,0 1 0,0 0 0,0 0 0,0 0 0,0 0 0,0 0 0,0 0 0,1 1 0,-1-1 0,1 1 0,4-3 0,2-1 0,50-33 0,-2-2 0,-2-3 0,-2-2 0,68-72 0,-107 99 0,0 0 0,-1-1 0,-1 0 0,0-1 0,-2 0 0,0-1 0,10-32 0,-16 37 0,0 0 0,-2 0 0,0 0 0,0-1 0,-1 1 0,-1 0 0,-1-1 0,-1 1 0,0 0 0,-1 0 0,-8-26 0,9 34 0,0 1 0,-1-1 0,0 1 0,-1 0 0,0 0 0,0 0 0,0 1 0,-9-11 0,11 15 0,0 0 0,0 1 0,0-1 0,-1 0 0,1 1 0,0 0 0,-1-1 0,1 1 0,0 0 0,-1 0 0,0 0 0,1 1 0,-1-1 0,1 0 0,-1 1 0,0 0 0,1 0 0,-1 0 0,0 0 0,1 0 0,-1 0 0,0 1 0,1-1 0,-1 1 0,0 0 0,1 0 0,-1 0 0,-3 2 0,-5 3 0,-1 1 0,2 1 0,-1 0 0,1 1 0,0 0 0,1 0 0,0 1 0,0 0 0,-8 13 0,-9 17 0,-26 51 0,34-56 0,2 1 0,1 0 0,2 1 0,-14 67 0,23-81 0,0 0 0,2 0 0,1 0 0,0 1 0,2-1 0,1 0 0,0 1 0,2-1 0,8 27 0,-9-39-114,1-1 1,1 1-1,0-1 0,0 0 0,1 0 1,0-1-1,1 1 0,0-1 0,0-1 1,1 1-1,16 13 0,31 15-6712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24575,'7'3'0,"-1"0"0,0 1 0,0-1 0,0 1 0,-1 1 0,1-1 0,-1 1 0,0 0 0,0 0 0,5 8 0,-5-7 0,-1 0 0,1 0 0,-2 0 0,1 1 0,-1-1 0,0 1 0,0 0 0,0 0 0,-1 0 0,0 0 0,-1 0 0,0 0 0,0 1 0,0-1 0,-1 0 0,0 1 0,-1-1 0,-1 9 0,-1-1 0,-1 1 0,-1-1 0,-1 0 0,0-1 0,-1 1 0,0-1 0,-12 17 0,18-30 3,0 0 0,0 0 0,0 0 0,0 1 0,0-1 1,1 0-1,-1 1 0,0-1 0,1 1 0,-1-1 0,1 1 0,0-1 0,-1 1 0,1-1 0,0 1 0,0-1 0,0 1 0,0-1 0,0 1 0,0-1 0,1 1 0,-1-1 0,0 1 0,1-1 0,-1 1 1,1-1-1,0 0 0,-1 1 0,1-1 0,0 0 0,0 1 0,0-1 0,0 0 0,0 0 0,0 0 0,0 0 0,0 0 0,3 2 0,1-1-151,-1 1-1,1-1 1,0 0-1,1 0 1,-1-1 0,0 1-1,0-1 1,1-1-1,9 2 1,20-3-6678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24575,'4'1'0,"0"0"0,1 1 0,-1 0 0,0 0 0,0 0 0,0 0 0,-1 1 0,1 0 0,-1 0 0,1 0 0,-1 0 0,0 0 0,5 6 0,0 1 0,0 0 0,0 0 0,-1 1 0,8 16 0,-11-19 0,-1 0 0,-1 0 0,0 0 0,0 0 0,0 0 0,-1 0 0,0 0 0,-1 1 0,0-1 0,0 0 0,-2 11 0,-2 1 0,-1 1 0,-16 39 0,10-30 0,10-28 0,0-1 0,0 1 0,0 0 0,0 0 0,1 0 0,-1 0 0,1 0 0,-1 0 0,1 0 0,0 0 0,0 1 0,0-1 0,0 0 0,0 0 0,0 0 0,0 0 0,1 0 0,-1 0 0,1 0 0,0 0 0,0 0 0,-1 0 0,1 0 0,0 0 0,1-1 0,-1 1 0,0 0 0,0-1 0,1 1 0,-1-1 0,1 1 0,-1-1 0,1 0 0,0 1 0,-1-1 0,1 0 0,3 1 0,5 1 0,0 0 0,0-1 0,1 0 0,-1-1 0,0 0 0,0 0 0,12-2 0,92-6-1365,8-7-5461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4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42 24575,'-3'-4'0,"-2"0"0,1 0 0,0 1 0,-1-1 0,1 1 0,-1 0 0,0 1 0,0-1 0,0 1 0,-1 0 0,1 0 0,0 1 0,-1-1 0,1 1 0,-1 0 0,0 1 0,-7-1 0,4 2 0,1 0 0,-1 1 0,1 0 0,0 0 0,0 1 0,0 0 0,0 0 0,0 1 0,0 0 0,-9 7 0,-3 3 0,0 2 0,1 1 0,1 0 0,1 1 0,1 1 0,-26 38 0,33-44 0,1 1 0,0 1 0,1-1 0,1 1 0,0 1 0,1-1 0,1 1 0,1 0 0,0 0 0,-2 31 0,5-36 0,1 0 0,-1 1 0,2-1 0,0 0 0,0 0 0,1 0 0,1 0 0,-1 0 0,2-1 0,-1 0 0,2 0 0,-1 0 0,1 0 0,1-1 0,0 0 0,11 12 0,-3-8 0,-1-2 0,1 0 0,1-1 0,0 0 0,1-1 0,-1-1 0,2-1 0,-1 0 0,1-1 0,0-1 0,0-1 0,0 0 0,1-2 0,-1 0 0,1-1 0,22-1 0,-27-1 0,-1 0 0,0-1 0,0-1 0,0 0 0,0 0 0,0-1 0,-1-1 0,1 0 0,-1-1 0,16-10 0,-20 10 0,0 0 0,-1 0 0,0-1 0,0 0 0,-1 0 0,0-1 0,0 1 0,0-1 0,-1 0 0,-1-1 0,1 1 0,-1-1 0,-1 0 0,0 0 0,4-16 0,-5 11 7,0-1 0,0 1 0,-2-1 0,0 1 0,0-1 1,-2 0-1,1 1 0,-2-1 0,0 1 0,-1 0 0,0 0 0,-1 0 0,-1 1 0,0-1 0,-1 1 0,-13-20 0,8 17-131,-1-1 0,0 1 1,-1 1-1,-1 0 0,0 1 0,-1 1 1,0 1-1,-1 0 0,0 1 0,-1 0 1,-21-8-1,-40-10-6702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2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0 775 24575,'2'-3'0,"0"1"0,0 0 0,0-1 0,0 1 0,0 0 0,0 0 0,0 0 0,1 1 0,-1-1 0,1 1 0,-1-1 0,5-1 0,5-4 0,25-22 0,-1 0 0,-2-3 0,-1-1 0,-1-1 0,-2-2 0,-2-1 0,-1-1 0,-2-2 0,-1 0 0,-3-1 0,31-81 0,-44 97 0,-1-1 0,5-33 0,-10 51 0,-1 0 0,0 0 0,-1 0 0,0 1 0,0-1 0,-1 0 0,0 0 0,-1 1 0,1-1 0,-1 0 0,-1 1 0,-2-8 0,4 15 0,1-1 0,-1 0 0,1 0 0,-1 1 0,1-1 0,-1 0 0,1 0 0,-1 1 0,0-1 0,1 1 0,-1-1 0,0 1 0,1-1 0,-1 1 0,0-1 0,0 1 0,0 0 0,0-1 0,1 1 0,-1 0 0,0 0 0,0-1 0,0 1 0,0 0 0,0 0 0,0 0 0,0 0 0,1 0 0,-1 0 0,0 1 0,0-1 0,0 0 0,0 0 0,0 1 0,0-1 0,1 0 0,-1 1 0,0-1 0,0 1 0,-1 0 0,-29 28 0,15-8 0,1 0 0,1 2 0,1-1 0,0 2 0,2 0 0,1 0 0,-11 40 0,8-10 0,1-1 0,-6 90 0,16-116 30,1 0 0,2 0 0,4 34 0,-4-51-154,1 0 0,0 1 1,1-1-1,0 0 0,1 0 0,0-1 1,0 1-1,1-1 0,1 0 0,-1 0 1,9 9-1,15 9-6702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13 24575,'-7'-10'0,"11"8"0,-2 2 0,0 1 0,-1-1 0,1 1 0,0 0 0,-1 0 0,1 0 0,-1 0 0,1 0 0,-1 0 0,1 0 0,-1 1 0,0-1 0,2 2 0,7 11 0,1 1 0,-2 0 0,0 0 0,-1 1 0,0 0 0,-2 1 0,0 0 0,0 0 0,-2 0 0,0 0 0,3 31 0,-7-40 0,1 0 0,-1-1 0,0 1 0,-1 0 0,0 0 0,0 0 0,-1-1 0,0 1 0,0-1 0,-1 1 0,0-1 0,0 0 0,-1 0 0,1 0 0,-2 0 0,1-1 0,-1 1 0,0-1 0,0 0 0,0-1 0,-1 1 0,0-1 0,0-1 0,-1 1 0,1-1 0,-1 0 0,0 0 0,-10 4 0,13-7 0,1 0 0,0 1 0,-1-1 0,1-1 0,-1 1 0,1 0 0,-1-1 0,1 0 0,-1 0 0,1 0 0,-1 0 0,1 0 0,-1-1 0,1 1 0,-1-1 0,1 0 0,0 0 0,-1-1 0,1 1 0,0-1 0,0 1 0,0-1 0,0 0 0,0 0 0,0 0 0,-2-3 0,3 3 0,0-1 0,1 1 0,-1 0 0,1-1 0,0 1 0,0-1 0,0 0 0,0 1 0,0-1 0,0 0 0,1 0 0,0 1 0,-1-1 0,1 0 0,0 0 0,0 0 0,0 0 0,1 1 0,-1-1 0,1 0 0,-1 0 0,1 1 0,0-1 0,0 0 0,0 1 0,1-1 0,-1 1 0,1-1 0,-1 1 0,1 0 0,0 0 0,2-3 0,4-2-124,-1 0 0,1 1 0,1 0 0,-1 0 0,1 1 0,0 0-1,0 1 1,0 0 0,1 0 0,11-2 0,18-7-6702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2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24575,'0'-1'0,"1"-1"0,0 1 0,-1 0 0,1-1 0,0 1 0,-1 0 0,1 0 0,0 0 0,0 0 0,0 0 0,0 0 0,0 0 0,0 0 0,1 0 0,-1 0 0,0 1 0,0-1 0,1 0 0,-1 1 0,0-1 0,1 1 0,-1-1 0,0 1 0,1 0 0,1-1 0,37-3 0,-36 4 0,-1 1 0,1 0 0,-1 0 0,1 0 0,-1 1 0,1-1 0,-1 1 0,0 0 0,0 0 0,0 0 0,0 0 0,0 1 0,0-1 0,0 1 0,-1-1 0,1 1 0,-1 0 0,0 0 0,0 0 0,0 0 0,0 1 0,-1-1 0,1 1 0,-1-1 0,0 1 0,0-1 0,0 1 0,0-1 0,0 6 0,-1-2 0,1 0 0,-1 0 0,0 0 0,-1 0 0,0 0 0,0 0 0,-1 0 0,1 0 0,-1 0 0,-1-1 0,1 1 0,-1-1 0,0 1 0,-8 9 0,-11 11 0,14-18 0,1 1 0,-1-1 0,1 1 0,-9 19 0,15-25 0,-1-1 0,1 0 0,0 1 0,0-1 0,1 1 0,-1-1 0,1 1 0,0-1 0,0 1 0,0-1 0,0 1 0,0-1 0,1 1 0,0-1 0,0 1 0,0-1 0,0 1 0,0-1 0,1 0 0,3 6 0,1 0 0,1 0 0,1-1 0,-1 0 0,17 13 0,-16-14 0,1 0 0,-1 1 0,-1 0 0,1 0 0,7 13 0,-13-18 0,-1 0 0,1 0 0,-1 0 0,0 0 0,0 1 0,0-1 0,-1 0 0,1 0 0,-1 1 0,1-1 0,-1 0 0,0 0 0,0 1 0,-1-1 0,1 0 0,-1 1 0,0-1 0,1 0 0,-1 0 0,-1 0 0,1 0 0,-3 4 0,0 1-114,-1-1 1,0 0-1,0-1 0,-1 1 0,0-1 1,0 0-1,0 0 0,-1-1 0,0 0 1,0 0-1,-9 4 0,-6 2-6712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2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24575,'-4'0'0,"2"0"0,2 4 0,1 5 0,-3 14 0,1 11 0,2 12 0,1 10 0,0 4 0,-1-1 0,0-1 0,-1-7 0,9-8 0,6-16 0,1-11-8191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1 747 24575,'1'-6'0,"0"1"0,1 0 0,0 0 0,0 0 0,0 1 0,1-1 0,-1 0 0,1 1 0,0 0 0,1 0 0,-1-1 0,1 2 0,-1-1 0,1 0 0,7-4 0,3-5 0,86-82 0,100-103 0,-177 171 0,0-1 0,-3 0 0,0-2 0,-2 0 0,27-61 0,-42 84 0,1-1 0,-2 1 0,1-1 0,-1 1 0,0-1 0,0 0 0,-1 0 0,0 1 0,-1-1 0,1 0 0,-2 0 0,1 0 0,-3-13 0,3 21 0,0-1 0,-1 1 0,1-1 0,0 1 0,0-1 0,-1 1 0,1-1 0,0 1 0,-1-1 0,1 1 0,-1-1 0,1 1 0,-1 0 0,1-1 0,-1 1 0,1 0 0,-1-1 0,1 1 0,-1 0 0,1 0 0,-1-1 0,1 1 0,-1 0 0,0 0 0,1 0 0,-1 0 0,1 0 0,-1 0 0,0 0 0,1 0 0,-1 0 0,1 0 0,-1 0 0,0 0 0,1 0 0,-1 1 0,1-1 0,-1 0 0,1 0 0,-1 1 0,1-1 0,-1 0 0,1 1 0,-1-1 0,1 0 0,-1 1 0,1-1 0,0 1 0,-1-1 0,0 1 0,-24 27 0,24-26 0,-23 31 0,1 1 0,3 1 0,1 1 0,1 1 0,2 1 0,-22 77 0,29-80 0,1 1 0,2 0 0,2 0 0,1 0 0,1 1 0,3-1 0,1 1 0,6 37 0,-4-57-195,0 0 0,1-1 0,0 0 0,2 1 0,-1-2 0,19 30 0,9 1-6631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13 24575,'0'-1'0,"0"1"0,0-1 0,1 0 0,-1 0 0,1 1 0,-1-1 0,1 1 0,-1-1 0,1 0 0,-1 1 0,1-1 0,-1 1 0,1-1 0,0 1 0,-1-1 0,1 1 0,0 0 0,-1-1 0,1 1 0,0 0 0,-1 0 0,1-1 0,0 1 0,0 0 0,-1 0 0,1 0 0,0 0 0,0 0 0,0 0 0,-1 0 0,1 0 0,0 0 0,0 0 0,-1 1 0,1-1 0,1 1 0,30 7 0,-30-7 0,0 0 0,0 0 0,0 0 0,0 0 0,0 1 0,0-1 0,-1 1 0,1-1 0,-1 1 0,1 0 0,-1 0 0,1-1 0,-1 1 0,0 0 0,0 0 0,0 0 0,0 0 0,0 1 0,-1-1 0,1 0 0,-1 0 0,1 0 0,-1 1 0,0-1 0,1 0 0,-1 0 0,-1 1 0,1-1 0,0 0 0,0 0 0,-1 1 0,1-1 0,-1 0 0,0 0 0,0 0 0,0 0 0,0 0 0,0 0 0,0 0 0,-2 3 0,-7 9 0,1 0 0,-2 0 0,0-1 0,-14 13 0,20-21 0,4-3 0,-8 6 0,0 1 0,1 1 0,0-1 0,1 1 0,-11 21 0,17-29 0,-1 1 0,2-1 0,-1 1 0,0 0 0,0-1 0,1 1 0,0 0 0,-1 0 0,1-1 0,0 1 0,0 0 0,1 0 0,-1-1 0,1 1 0,-1 0 0,1-1 0,0 1 0,0 0 0,0-1 0,0 1 0,0-1 0,1 1 0,-1-1 0,1 0 0,-1 0 0,1 0 0,0 0 0,0 0 0,0 0 0,0 0 0,0 0 0,5 2 0,55 27-70,-51-26 96,0 0-1,0 0 0,0 1 0,-1 0 0,0 1 1,13 10-1,-21-14-73,0-1 1,0 0-1,0 1 1,0 0-1,-1-1 1,1 1 0,-1 0-1,0-1 1,0 1-1,0 0 1,0 0-1,0 0 1,-1 0-1,1 0 1,-1 0-1,0 0 1,0 0-1,0 1 1,0-1-1,-1 0 1,1 0-1,-1 0 1,1 0-1,-1 0 1,0-1-1,-1 1 1,1 0-1,0 0 1,-1-1-1,-2 4 1,-5 9-6779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24575,'0'-2'0,"1"-1"0,-1 1 0,1 0 0,0 0 0,0 0 0,0 0 0,0 0 0,0 0 0,0 0 0,0 1 0,1-1 0,-1 0 0,1 1 0,-1-1 0,1 1 0,0-1 0,-1 1 0,1 0 0,0-1 0,0 1 0,0 0 0,0 1 0,2-2 0,3-1 0,-1 1 0,0-1 0,1 1 0,0 1 0,-1-1 0,9 0 0,-7 2 0,-1 0 0,1 0 0,0 1 0,0 0 0,0 0 0,-1 1 0,1 0 0,0 0 0,-1 1 0,0 0 0,0 0 0,0 1 0,0 0 0,0 0 0,-1 0 0,1 1 0,7 7 0,-11-7 0,1-1 0,0 0 0,-1 1 0,0 0 0,0 0 0,0 0 0,0 0 0,-1 1 0,0-1 0,0 1 0,-1-1 0,0 1 0,1 0 0,-2-1 0,1 1 0,-1 0 0,0 0 0,0 0 0,0-1 0,-1 1 0,0 0 0,0-1 0,-1 1 0,-1 5 0,-31 56 0,28-57 0,0 0 0,1 0 0,0 1 0,0-1 0,1 1 0,-4 18 0,8-25 0,0-1 0,0 1 0,0 0 0,0 0 0,1 0 0,-1 0 0,1-1 0,0 1 0,0 0 0,0 0 0,1-1 0,-1 1 0,1-1 0,0 0 0,0 1 0,0-1 0,1 0 0,-1 0 0,1 0 0,-1 0 0,1-1 0,0 1 0,0-1 0,5 4 0,31 16-1365,1-5-5461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4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1 673 24575,'3'-1'0,"0"0"0,1 0 0,-1-1 0,0 1 0,0-1 0,0 0 0,0 0 0,0 0 0,0 0 0,-1 0 0,1-1 0,-1 1 0,4-5 0,7-6 0,95-76 0,106-92 0,-174 143 0,-2-1 0,66-89 0,-97 119 0,-1-1 0,1 1 0,-2-1 0,1 0 0,-1-1 0,-1 1 0,0-1 0,-1 0 0,0 0 0,3-21 0,-6 31 0,0 0 0,1 1 0,-1-1 0,0 0 0,0 1 0,0-1 0,0 0 0,0 1 0,0-1 0,0 0 0,0 1 0,-1-1 0,1 0 0,0 1 0,0-1 0,0 0 0,-1 1 0,1-1 0,0 0 0,-1 1 0,1-1 0,-1 1 0,1-1 0,-1 1 0,1-1 0,-1 1 0,1-1 0,-1 1 0,1-1 0,-1 1 0,1 0 0,-1-1 0,0 1 0,1 0 0,-2-1 0,0 2 0,0-1 0,0 0 0,0 0 0,0 1 0,0-1 0,0 1 0,1 0 0,-1 0 0,0-1 0,0 1 0,0 0 0,-1 2 0,-47 39 0,21-10 0,1 1 0,1 2 0,3 1 0,0 0 0,-23 53 0,33-61 0,3 0 0,0 1 0,2 0 0,0 1 0,3 0 0,0 0 0,2 1 0,-1 40 0,5-58-80,1-1 0,0 0-1,1 0 1,0 1 0,1-1-1,1 0 1,-1-1 0,2 1-1,0-1 1,0 1 0,1-1 0,0-1-1,1 1 1,0-1 0,1-1-1,13 14 1,27 17-6746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4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24575,'4'-3'0,"0"0"0,0 1 0,0 0 0,1-1 0,-1 2 0,1-1 0,-1 0 0,1 1 0,0 0 0,0 0 0,-1 0 0,1 1 0,0 0 0,0 0 0,0 0 0,0 0 0,-1 1 0,1 0 0,6 1 0,-8-1 0,0-1 0,0 1 0,1-1 0,-1 1 0,0 0 0,0 0 0,0 1 0,-1-1 0,1 1 0,0-1 0,0 1 0,-1 0 0,1 0 0,-1 0 0,1 0 0,-1 0 0,0 1 0,0-1 0,0 1 0,0 0 0,-1-1 0,1 1 0,-1 0 0,1 0 0,-1 0 0,0 0 0,0 0 0,-1 0 0,2 4 0,-3 0 0,1 0 0,-1 0 0,0 0 0,-1 0 0,0 0 0,0 0 0,0 0 0,-1-1 0,0 1 0,-7 10 0,-3 2 0,-1-1 0,-16 17 0,-20 26 0,49-58 0,-1 0 0,1 0 0,0 0 0,0 0 0,0 1 0,0-1 0,0 0 0,1 0 0,-1 0 0,1 1 0,0-1 0,0 0 0,0 1 0,1-1 0,-1 0 0,1 0 0,0 1 0,0-1 0,0 0 0,0 0 0,0 0 0,0 0 0,4 4 0,-3-3 0,0 0 0,0 1 0,-1-1 0,1 0 0,-1 1 0,0-1 0,0 1 0,0-1 0,-1 1 0,0-1 0,1 1 0,-2-1 0,0 7 0,-7 12-1365,-3-3-5461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16 24575,'-1'-1'0,"1"1"0,0 0 0,-1 0 0,1 0 0,0 0 0,0-1 0,-1 1 0,1 0 0,0 0 0,0-1 0,-1 1 0,1 0 0,0-1 0,0 1 0,-1 0 0,1 0 0,0-1 0,0 1 0,0 0 0,0-1 0,0 1 0,0-1 0,0 1 0,0 0 0,0-1 0,0 1 0,0 0 0,0-1 0,0 1 0,0 0 0,0-1 0,0 1 0,0 0 0,0-1 0,0 1 0,1-1 0,13-2 0,20 9 0,-31-5 0,-1 0 0,1 1 0,-1-1 0,1 1 0,-1 0 0,0-1 0,1 1 0,-1 1 0,0-1 0,0 0 0,-1 0 0,1 1 0,0-1 0,-1 1 0,1-1 0,-1 1 0,1 2 0,-2-2 0,1-1 0,-1 1 0,0-1 0,0 1 0,0-1 0,-1 1 0,1-1 0,0 0 0,-1 1 0,0-1 0,1 1 0,-1-1 0,0 0 0,0 0 0,-1 1 0,-1 2 0,-7 8 0,-1-1 0,-1 0 0,1 0 0,-2-1 0,-15 11 0,-14 14 0,40-34 0,0 0 0,0 0 0,0 0 0,0 1 0,1-1 0,-1 0 0,1 1 0,-1-1 0,1 1 0,0-1 0,0 1 0,0-1 0,0 1 0,1 0 0,-1 0 0,1-1 0,-1 1 0,1 0 0,0 0 0,0-1 0,1 1 0,-1 0 0,0 0 0,2 3 0,1 0 0,0 0 0,1 0 0,0 0 0,0 0 0,0-1 0,1 1 0,8 7 0,-8-10 0,-1 1 0,0-1 0,0 1 0,0 1 0,-1-1 0,1 0 0,-1 1 0,0 0 0,0 0 0,-1 0 0,0 0 0,1 0 0,-2 0 0,1 1 0,-1-1 0,1 1 0,0 10 0,-4-6-136,0 1-1,0-1 1,-1 0-1,0 0 1,0-1-1,-1 1 1,-1-1-1,0 1 0,-8 11 1,-4 4-6690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5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 24575,'28'-1'0,"-6"1"0,0 0 0,0 1 0,-1 2 0,23 4 0,-27-3 0,0 1 0,0 0 0,0 2 0,-1 0 0,0 0 0,-1 2 0,1 0 0,-2 0 0,15 13 0,-21-15 0,0 1 0,0 0 0,-1 1 0,0 0 0,0 0 0,-1 0 0,-1 1 0,1 0 0,-1 0 0,-1 0 0,0 1 0,-1 0 0,0-1 0,0 1 0,1 16 0,-2 17 0,-3 1 0,-1-1 0,-2 0 0,-18 74 0,3-8 0,-32 553 0,53 3 0,1-497 0,-3 475 0,-49-2 0,28-485 0,-2 277 0,24-433 0,-1 0 0,0 0 0,0 0 0,0 0 0,0 0 0,0 0 0,0-1 0,-1 1 0,1 0 0,0 0 0,0 0 0,-1 0 0,1 0 0,0 0 0,-1 0 0,1 0 0,-1 0 0,1 0 0,-1-1 0,0 1 0,1 0 0,-1 0 0,0-1 0,0 1 0,1 0 0,-1-1 0,0 1 0,0-1 0,0 1 0,0-1 0,0 1 0,1-1 0,-1 0 0,0 0 0,0 1 0,0-1 0,0 0 0,0 0 0,0 0 0,0 0 0,0 0 0,0 0 0,-2 0 0,-6-2 0,0 0 0,0 0 0,0-1 0,-11-5 0,-6-1 0,-38-8-77,25 8-352,0-2-1,-68-29 1,54 11-6397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6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24575,'-3'4'0,"1"0"0,0 0 0,0 0 0,0 0 0,0 0 0,1 0 0,-1 1 0,1-1 0,0 0 0,1 1 0,-1-1 0,1 1 0,0-1 0,0 6 0,6 66 0,-5-73 0,-1-1 0,1 1 0,-1-1 0,1 1 0,0 0 0,0-1 0,0 0 0,1 1 0,-1-1 0,1 0 0,-1 1 0,1-1 0,0 0 0,-1 0 0,1 0 0,0 0 0,0-1 0,5 4 0,-6-5 0,1 1 0,-1-1 0,1 0 0,-1 0 0,1 1 0,0-1 0,-1 0 0,1 0 0,-1 0 0,1-1 0,-1 1 0,1 0 0,-1-1 0,1 1 0,-1 0 0,1-1 0,-1 0 0,1 1 0,-1-1 0,0 0 0,1 0 0,-1 0 0,0 0 0,0 0 0,0 0 0,1 0 0,-1 0 0,0 0 0,0-1 0,-1 1 0,1 0 0,0-1 0,1-2 0,-1 2 6,1-1 0,-1 0-1,1 0 1,-1 0 0,0 0-1,0 0 1,0-1 0,-1 1 0,1 0-1,-1 0 1,1-1 0,-1 1-1,0 0 1,-1-1 0,1 1-1,0 0 1,-1 0 0,0 0 0,0-1-1,-1-2 1,0 0-155,-1 1 1,0-1-1,0 1 1,-1 0-1,1 0 1,-1 0-1,0 0 1,-1 0-1,-7-6 1,-13-8-6678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0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130 412 24575,'0'-4'0,"-4"-5"0,-1-5 0,-4 4 0,-4 7 0,-4 13 0,-3 11 0,-1 11 0,1 7 0,6 9 0,8 4 0,13-3 0,14-5 0,14-8 0,13-12 0,10-15 0,8-17 0,-9-7-8191</inkml:trace>
  <inkml:trace contextRef="#ctx0" brushRef="#br0" timeOffset="1">564 0 24575,'0'4'0,"4"9"0,2 10 0,-1 13 0,-1 20 0,-1 12 0,-1 10 0,-1 3 0,-1 4 0,0-2 0,4-6 0,1-9 0,7-12 0,6-19 0,-1-17-8191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7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599 35 24575,'-4'-3'0,"0"0"0,-1 0 0,0 0 0,1 0 0,-1 1 0,0 0 0,0 0 0,-1 0 0,1 1 0,0-1 0,-8 0 0,-61-4 0,38 5 0,1 2 0,0 0 0,-47 10 0,71-9 0,0 1 0,1 0 0,-1 1 0,1 0 0,0 1 0,-15 9 0,20-10 0,0-1 0,0 1 0,1 0 0,-1 0 0,1 1 0,0-1 0,1 1 0,-1 0 0,1 0 0,0 0 0,0 0 0,0 1 0,-2 6 0,-1 11 0,1 0 0,0 1 0,2-1 0,1 1 0,1 46 0,19 127 0,-8-116 0,21 264 0,-15 2 0,-30 350 0,-51 76 0,-11 159 0,65-795 0,3-56 0,2 98 0,6-173-4,1 0-1,0 0 0,0 0 0,0 0 1,0 0-1,1-1 0,0 1 0,0-1 1,1 1-1,0-1 0,0 0 0,0 0 1,0 0-1,1 0 0,0-1 1,6 7-1,-3-5 25,1 0 0,-1-1 0,1 0 0,0-1 0,0 0 0,1 0 0,-1 0 0,1-1 0,18 3 0,-11-3-144,1 0 0,0-2 1,0 0-1,0-1 0,0 0 0,0-2 1,-1 0-1,1 0 0,0-2 0,-1 0 1,19-8-1,-3-3-6702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8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70 580 24575,'2'-4'0,"-1"0"0,1 0 0,0 1 0,0-1 0,0 1 0,0 0 0,1-1 0,-1 1 0,1 0 0,0 0 0,0 1 0,0-1 0,0 1 0,4-3 0,1-2 0,18-15 0,-1-1 0,-1-1 0,-2-1 0,0-1 0,35-56 0,-51 71 0,0 0 0,-1-1 0,0 0 0,-1 0 0,0 0 0,-1 0 0,0-1 0,-1 0 0,-1 1 0,0-1 0,0 0 0,-1 0 0,-1 1 0,0-1 0,-1 0 0,-1 1 0,0-1 0,-8-21 0,10 30 0,0 0 0,0 1 0,-1-1 0,0 1 0,0-1 0,0 1 0,0 0 0,0 0 0,0 0 0,-1 0 0,1 0 0,-1 0 0,0 1 0,0-1 0,0 1 0,0 0 0,-1 0 0,1 0 0,-1 0 0,1 1 0,-1-1 0,1 1 0,-6-1 0,4 2 0,0 0 0,0 0 0,0 1 0,1-1 0,-1 1 0,0 0 0,0 1 0,1-1 0,-1 1 0,1 0 0,-1 0 0,1 0 0,0 1 0,0 0 0,0 0 0,0 0 0,0 0 0,-3 4 0,-9 10 0,0 1 0,1 0 0,1 2 0,1-1 0,1 2 0,1-1 0,0 2 0,2-1 0,0 1 0,2 1 0,0 0 0,2 0 0,-5 35 0,8-40 0,1-1 0,1 0 0,0 1 0,2-1 0,0 0 0,0 0 0,2 0 0,8 26 0,-8-32 0,1 0 0,0 0 0,1-1 0,0 1 0,1-1 0,0-1 0,0 1 0,1-1 0,0-1 0,1 0 0,0 0 0,0 0 0,13 7 0,31 10-1365,-5-13-5461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24575,'-4'4'0,"-2"6"0,1 8 0,-3 7 0,0 6 0,1 2 0,6 0 0,7-2 0,7-6 0,5-12 0,-1-11 0,-2-7-8191</inkml:trace>
  <inkml:trace contextRef="#ctx0" brushRef="#br0" timeOffset="1">256 25 24575,'0'4'0,"0"10"0,-4 10 0,-2 5 0,5 7 0,7 4 0,9-4 0,12-9 0,0-8-8191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9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77 570 24575,'8'-1'0,"1"0"0,-1 0 0,0-1 0,0 0 0,0-1 0,0 0 0,0 0 0,-1 0 0,0-1 0,1 0 0,-1-1 0,0 0 0,6-5 0,10-10 0,-1-1 0,23-27 0,-30 31 0,-1 0 0,-1-1 0,-1 0 0,0-1 0,-1-1 0,-1 0 0,-1 0 0,7-24 0,-13 34 0,-1 1 0,0-1 0,0 0 0,-1 0 0,-1 0 0,1 0 0,-2 0 0,1 0 0,-1 0 0,-1 0 0,0 1 0,0-1 0,-1 0 0,0 1 0,-1 0 0,0 0 0,-1 0 0,1 0 0,-2 0 0,-7-10 0,11 17 0,0 0 0,1 0 0,-1-1 0,0 1 0,0 0 0,-1 1 0,1-1 0,0 0 0,-1 1 0,1-1 0,-1 1 0,1 0 0,-1 0 0,0 0 0,1 0 0,-1 0 0,0 0 0,0 1 0,-5-1 0,4 1 0,0 1 0,0 0 0,0 0 0,-1 0 0,1 0 0,0 0 0,1 1 0,-1 0 0,0 0 0,0 0 0,1 0 0,-4 3 0,-8 8 0,0 1 0,2 0 0,-1 0 0,-17 27 0,9-9 0,1 0 0,2 2 0,1 0 0,2 1 0,2 0 0,1 1 0,-9 40 0,17-55 0,2 0 0,0 0 0,1 0 0,2 0 0,0 0 0,3 27 0,-1-35 0,1 0 0,0 0 0,1 0 0,0 0 0,1-1 0,0 0 0,1 0 0,1 0 0,0-1 0,14 19 0,-14-22-97,1 0-1,0 0 1,1-1-1,-1 0 1,1-1-1,1 0 1,-1 0-1,1-1 1,0 0-1,0 0 1,0-2-1,1 1 0,19 3 1,20 0-6729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1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45 24575,'0'-2'0,"0"0"0,0 0 0,0 0 0,-1 1 0,1-1 0,-1 0 0,1 0 0,-1 0 0,0 0 0,0 1 0,1-1 0,-1 0 0,-1 1 0,1-1 0,0 1 0,0-1 0,0 1 0,-1 0 0,1-1 0,-1 1 0,1 0 0,-1 0 0,0 0 0,1 0 0,-1 0 0,0 0 0,0 1 0,1-1 0,-1 0 0,0 1 0,0 0 0,0-1 0,0 1 0,0 0 0,0 0 0,-3 0 0,-3 0 0,1 0 0,-1 1 0,0 0 0,0 0 0,1 1 0,-1 0 0,-12 4 0,-3 5 0,-1 2 0,2 0 0,0 1 0,0 2 0,2 0 0,0 1 0,1 1 0,0 1 0,-18 24 0,25-28 0,1 0 0,0 1 0,2 0 0,-1 1 0,2 0 0,0 0 0,1 1 0,1 0 0,1 0 0,0 1 0,2 0 0,0-1 0,-1 26 0,4-34 0,1-1 0,0 0 0,0 1 0,1-1 0,0 0 0,1 0 0,0 0 0,0-1 0,1 1 0,0-1 0,0 1 0,1-1 0,0 0 0,0-1 0,1 0 0,7 8 0,-8-10 0,0-1 0,1 0 0,0 0 0,-1 0 0,1-1 0,1 0 0,-1 0 0,0 0 0,1-1 0,-1 0 0,1 0 0,0-1 0,-1 1 0,1-2 0,0 1 0,0-1 0,0 0 0,0 0 0,0-1 0,-1 0 0,1 0 0,9-3 0,-3 0 0,0-1 0,-1-1 0,0 0 0,0-1 0,0 0 0,-1 0 0,0-1 0,0-1 0,-1 0 0,0 0 0,-1-1 0,0-1 0,-1 1 0,0-1 0,0-1 0,-1 1 0,-1-1 0,0 0 0,0-1 0,-2 0 0,1 0 0,-2 0 0,1 0 0,-2 0 0,2-21 0,-2 19 0,-2-1 0,0 1 0,0 0 0,-1-1 0,-1 1 0,-1 0 0,0 0 0,-1 0 0,0 0 0,-8-14 0,7 18 0,0 1 0,-1 0 0,0 0 0,-1 0 0,0 1 0,0 0 0,-1 1 0,0-1 0,-1 2 0,0-1 0,0 1 0,-1 0 0,-19-10 0,-16 1-1365,9 12-5461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2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1 537 24575,'6'-5'0,"1"1"0,0-1 0,0 1 0,1 0 0,-1 0 0,1 1 0,9-3 0,28-14 0,-10-1 0,-1-2 0,-1-1 0,42-41 0,-59 50 0,-1-1 0,-1 0 0,0-1 0,-2-1 0,0 0 0,0 0 0,-2-2 0,9-22 0,-16 34 0,0-1 0,-1 0 0,-1 0 0,0-1 0,0 1 0,0 0 0,-2 0 0,0-13 0,1 19 0,-1-1 0,1 1 0,-1-1 0,0 0 0,0 1 0,0-1 0,0 1 0,0 0 0,-1-1 0,0 1 0,0 0 0,1 0 0,-2 0 0,1 0 0,0 0 0,-1 1 0,1-1 0,-1 1 0,0 0 0,0-1 0,0 1 0,0 0 0,-6-2 0,6 3 0,-1 1 0,1 0 0,-1 0 0,1 0 0,-1 0 0,1 1 0,0-1 0,-1 1 0,1 0 0,0 0 0,0 0 0,-1 1 0,1-1 0,0 1 0,0-1 0,0 1 0,0 0 0,1 0 0,-1 0 0,1 1 0,-4 2 0,-52 60 0,55-61 0,-11 15 0,0 0 0,2 1 0,1 0 0,0 1 0,2 0 0,0 0 0,1 1 0,2 1 0,0-1 0,-4 31 0,8-39 0,1-1 0,0 0 0,1 1 0,0-1 0,1 0 0,1 1 0,0-1 0,1 0 0,0 0 0,1 0 0,0 0 0,1-1 0,1 0 0,0 0 0,0 0 0,1-1 0,1 0 0,0 0 0,12 12 0,-16-18-59,1-1 0,1 0-1,-1 0 1,0 0-1,1-1 1,0 1 0,0-2-1,0 1 1,0 0 0,0-1-1,1 0 1,-1-1 0,1 1-1,-1-1 1,1-1-1,-1 1 1,1-1 0,0 0-1,-1-1 1,1 1 0,-1-1-1,10-3 1,33-11-6767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4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81 24575,'0'-1'0,"0"-1"0,-1 1 0,1 0 0,-1 0 0,1 0 0,-1 0 0,0 0 0,1 0 0,-1 0 0,0 1 0,0-1 0,1 0 0,-1 0 0,0 0 0,0 1 0,0-1 0,0 0 0,0 1 0,0-1 0,0 1 0,0-1 0,0 1 0,-1 0 0,1-1 0,0 1 0,0 0 0,0 0 0,0 0 0,-1 0 0,1 0 0,0 0 0,0 0 0,0 0 0,0 0 0,0 1 0,-2 0 0,-46 8 0,34-3 0,0 0 0,1 1 0,0 1 0,0 0 0,0 1 0,1 0 0,1 1 0,-1 0 0,2 1 0,-1 1 0,2 0 0,-19 25 0,25-30 0,-1 0 0,1 1 0,0-1 0,1 1 0,0 0 0,0 0 0,1 0 0,0 0 0,0 1 0,1-1 0,0 0 0,1 1 0,-1-1 0,2 1 0,-1-1 0,1 1 0,0-1 0,1 0 0,0 0 0,0 1 0,1-1 0,0-1 0,1 1 0,-1 0 0,1-1 0,6 8 0,-6-9 0,0 0 0,1 0 0,-1 0 0,1-1 0,1 0 0,-1 0 0,1 0 0,0 0 0,0-1 0,0 0 0,1 0 0,-1-1 0,1 0 0,0 0 0,0-1 0,0 1 0,0-2 0,1 1 0,-1-1 0,0 0 0,1 0 0,-1-1 0,1 0 0,-1 0 0,1-1 0,8-2 0,-8 1 0,1 0 0,-1-1 0,0-1 0,0 1 0,0-1 0,0-1 0,-1 1 0,0-1 0,0-1 0,0 1 0,-1-1 0,1 0 0,-1-1 0,-1 0 0,1 1 0,-1-2 0,-1 1 0,1-1 0,-1 1 0,0-1 0,-1 0 0,3-10 0,-2 2-65,-1-1 0,0 1 0,-2-1 0,0 0 0,0 0 0,-2 0 0,0 0 0,-1 0 0,-1 0 0,0 1 0,-1-1 0,-1 1 0,-1 0 0,0 0 0,-1 1 0,0-1 0,-2 2 0,0-1 0,0 1 0,-18-19 0,5 12-6761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195 218 24575,'0'-2'0,"0"0"0,0 1 0,0-1 0,0 0 0,0 0 0,0 0 0,-1 0 0,1 0 0,-1 1 0,1-1 0,-1 0 0,0 0 0,1 1 0,-1-1 0,0 0 0,0 1 0,0-1 0,0 1 0,-1-1 0,-1-1 0,2 3 0,0-1 0,-1 0 0,1 1 0,-1 0 0,1-1 0,-1 1 0,1 0 0,-1 0 0,1-1 0,-1 1 0,1 0 0,-1 1 0,0-1 0,1 0 0,-1 0 0,1 1 0,-1-1 0,1 1 0,-2 0 0,-7 3 0,0 1 0,1 1 0,0 0 0,0 0 0,-13 12 0,14-12 0,1 1 0,1 0 0,-1 1 0,1 0 0,0 0 0,1 0 0,0 0 0,0 1 0,1 0 0,0 0 0,0 0 0,1 1 0,0-1 0,1 1 0,0 0 0,1-1 0,-1 13 0,2-14 0,0-1 0,1 1 0,0-1 0,0 1 0,1-1 0,0 0 0,0 1 0,1-1 0,0 0 0,0-1 0,1 1 0,-1 0 0,2-1 0,-1 0 0,1 0 0,-1 0 0,2-1 0,-1 1 0,1-1 0,-1 0 0,1-1 0,1 0 0,8 5 0,-4-3 0,2 0 0,-1-1 0,1-1 0,0 0 0,0-1 0,0 0 0,0-1 0,0 0 0,1-1 0,-1-1 0,1 0 0,-1-1 0,0 0 0,1-1 0,-1-1 0,0 0 0,0 0 0,0-1 0,-1-1 0,1-1 0,-1 1 0,-1-2 0,1 0 0,-1 0 0,0-1 0,13-12 0,-12 10 0,-1 0 0,0-1 0,0 0 0,-2 0 0,1-1 0,-1-1 0,-1 1 0,-1-1 0,1-1 0,-2 1 0,0-1 0,-1-1 0,0 1 0,-1-1 0,0 0 0,-2 1 0,0-2 0,0 1 0,-1 0 0,-1 0 0,-1 0 0,0 0 0,-4-18 0,1 17-195,-2-1 0,0 1 0,0 0 0,-2 1 0,0-1 0,-20-26 0,13 20-6631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1 776 24575,'140'-66'0,"91"-48"0,-199 95 0,0-1 0,-1-1 0,-2-2 0,47-46 0,-63 55 0,-1-1 0,-1 0 0,-1 0 0,0-1 0,0 0 0,-2-1 0,0 0 0,-1-1 0,-1 1 0,4-21 0,-7 28 0,-1-1 0,-1 1 0,0 0 0,0-1 0,-1 1 0,0-1 0,-1 1 0,0 0 0,-1-1 0,0 1 0,0 0 0,-1 0 0,-1 0 0,1 0 0,-2 1 0,1-1 0,-1 1 0,-1 0 0,-9-11 0,13 17 0,-1 0 0,0 0 0,1 0 0,-2 1 0,1-1 0,0 1 0,0 0 0,-1 0 0,1 0 0,-1 0 0,1 1 0,-1 0 0,0-1 0,0 1 0,0 0 0,0 1 0,-5-1 0,2 1 0,1 0 0,-1 1 0,0 0 0,0 0 0,1 0 0,-1 1 0,1 0 0,-1 1 0,-8 4 0,-4 4 0,0 1 0,0 0 0,1 2 0,0 0 0,-16 18 0,6-2 0,1 1 0,1 1 0,2 1 0,1 1 0,-35 70 0,45-76 0,1 0 0,1 1 0,2 1 0,1-1 0,1 1 0,2 1 0,1-1 0,-1 47 0,5-63-59,1-1 0,0 1-1,1-1 1,0 1-1,1-1 1,1 0 0,0 0-1,1 0 1,0-1 0,1 1-1,0-1 1,1 0 0,0-1-1,1 0 1,0 0-1,1-1 1,0 0 0,1 0-1,0-1 1,1 0 0,-1-1-1,15 8 1,38 14-6767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3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83 448 24575,'1'-4'0,"0"0"0,1 1 0,-1-1 0,1 1 0,0 0 0,0-1 0,0 1 0,1 0 0,-1 0 0,1 1 0,0-1 0,0 0 0,6-4 0,3-4 0,54-51 0,-32 31 0,57-65 0,-83 87 0,-1-1 0,0 1 0,-1-2 0,0 1 0,-1-1 0,0 0 0,0 0 0,-1 0 0,-1-1 0,0 0 0,0 1 0,0-14 0,-3 24 0,1-1 0,-1 0 0,0 0 0,0 1 0,0-1 0,0 0 0,0 0 0,0 1 0,0-1 0,-1 0 0,1 1 0,-1-1 0,1 0 0,-1 1 0,1-1 0,-1 0 0,0 1 0,0-1 0,0 1 0,0 0 0,0-1 0,0 1 0,0 0 0,-1 0 0,1-1 0,-2 0 0,1 1 0,-1 1 0,1-1 0,-1 1 0,1 0 0,-1 0 0,1 0 0,-1 0 0,1 0 0,-1 0 0,1 1 0,-1-1 0,1 1 0,-1 0 0,1-1 0,-4 3 0,-10 5 0,0 0 0,0 2 0,-25 19 0,16-8 0,1 0 0,1 1 0,1 2 0,1 0 0,1 1 0,-31 52 0,43-65 0,1 1 0,0 1 0,1-1 0,1 1 0,0 0 0,1 0 0,1 1 0,0-1 0,1 1 0,0 0 0,1 0 0,1-1 0,1 1 0,0 0 0,0 0 0,2-1 0,4 18 0,-5-25-57,1 0 0,0 0 1,0 0-1,1-1 0,0 1 0,0-1 0,1 0 0,-1 0 0,1-1 0,1 1 0,-1-1 1,1 0-1,-1 0 0,2-1 0,-1 0 0,0 0 0,1 0 0,0-1 0,-1 0 1,1 0-1,1-1 0,-1 0 0,10 2 0,44 3-6769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81 24575,'0'-6'0,"-1"-4"0,2 1 0,-1-1 0,4-19 0,-3 28 0,-1 0 0,0 0 0,0 0 0,1 0 0,-1 0 0,0 1 0,1-1 0,-1 0 0,1 0 0,-1 0 0,1 1 0,-1-1 0,1 0 0,-1 1 0,1-1 0,0 0 0,0 1 0,-1-1 0,1 1 0,0-1 0,1 0 0,-1 1 0,0 0 0,1 1 0,-1-1 0,0 0 0,0 0 0,1 1 0,-1-1 0,0 0 0,0 1 0,0 0 0,1-1 0,-1 1 0,0-1 0,0 1 0,0 0 0,0 0 0,0 0 0,0 0 0,-1 0 0,2 1 0,8 9 0,-2 0 0,0 1 0,0 0 0,-1 0 0,0 1 0,-1-1 0,-1 1 0,7 26 0,-6-18 0,-1 0 0,-1 1 0,-1-1 0,-1 1 0,-1 24 0,-1-40 0,0-1 0,-1 1 0,1-1 0,-1 0 0,0 1 0,-1-1 0,1 0 0,-1 0 0,0 0 0,0 0 0,-1 0 0,1 0 0,-1-1 0,0 1 0,0-1 0,-1 0 0,1 0 0,-1 0 0,0 0 0,0-1 0,0 1 0,-1-1 0,1 0 0,-1 0 0,0-1 0,0 1 0,0-1 0,0 0 0,0-1 0,0 1 0,0-1 0,-1 0 0,1 0 0,0-1 0,-1 1 0,1-1 0,-1-1 0,1 1 0,0-1 0,-1 1 0,1-2 0,0 1 0,0 0 0,-1-1 0,1 0 0,-5-3 0,8 4 0,-1 0 0,1-1 0,-1 1 0,1-1 0,-1 1 0,1-1 0,0 0 0,0 0 0,-1 0 0,2 0 0,-1 0 0,0 0 0,0 0 0,-1-4 0,2 4 0,0 0 0,1 1 0,0-1 0,-1 0 0,1 1 0,0-1 0,0 0 0,0 1 0,0-1 0,0 0 0,0 1 0,0-1 0,1 0 0,-1 1 0,1-1 0,-1 0 0,1 1 0,1-3 0,1-1 0,0 1 0,1-1 0,-1 0 0,1 1 0,0 0 0,1 0 0,-1 0 0,1 1 0,0-1 0,0 1 0,0 0 0,7-3 0,42-14 0,1 1 0,0 3 0,73-11 0,-128 27 0,1 0 0,-1 0 0,1 0 0,-1 0 0,1 0 0,-1 0 0,1 0 0,-1 0 0,1 0 0,-1 0 0,1 0 0,-1 1 0,1-1 0,-1 0 0,1 0 0,-1 1 0,1-1 0,-1 0 0,1 0 0,-1 1 0,0-1 0,1 1 0,-1-1 0,0 0 0,1 1 0,-1-1 0,0 1 0,0-1 0,1 1 0,-1-1 0,0 0 0,0 1 0,0-1 0,1 1 0,-1-1 0,0 1 0,0 0 0,0-1 0,0 1 0,0-1 0,0 1 0,0-1 0,0 1 0,0-1 0,-1 1 0,1-1 0,0 1 0,0-1 0,0 1 0,0-1 0,-1 1 0,-12 42 0,5-18 0,6-18 0,1 0 0,0 0 0,0 1 0,1-1 0,0 0 0,1 1 0,-1-1 0,1 0 0,1 0 0,-1 1 0,1-1 0,1 0 0,3 8 0,-4-12 0,0 0 0,0 0 0,0 0 0,0 0 0,0 0 0,1 0 0,0-1 0,0 1 0,-1-1 0,1 0 0,0 1 0,1-2 0,-1 1 0,0 0 0,1-1 0,-1 1 0,1-1 0,-1 0 0,1 0 0,-1 0 0,1-1 0,0 1 0,-1-1 0,1 0 0,0 0 0,0 0 0,5-2 0,-1 1 0,-1-1 0,1 1 0,0-2 0,-1 1 0,0-1 0,0-1 0,0 1 0,0-1 0,0 0 0,-1-1 0,1 1 0,-1-1 0,-1-1 0,1 1 0,-1-1 0,0 0 0,0 0 0,4-7 0,-3 5 0,-2-1 0,1 1 0,-1-1 0,-1 0 0,1 0 0,-1 0 0,-1 0 0,0 0 0,0-1 0,-1 1 0,0-1 0,-1 1 0,0-1 0,-1-12 0,1 22 0,0-1 0,0 0 0,0 1 0,0-1 0,0 0 0,0 1 0,0-1 0,0 0 0,0 1 0,0-1 0,0 0 0,0 1 0,-1-1 0,1 1 0,0-1 0,0 0 0,-1 1 0,1-1 0,0 1 0,-1-1 0,1 1 0,-1-1 0,1 1 0,-1-1 0,1 1 0,-1-1 0,1 1 0,-1-1 0,1 1 0,-1 0 0,0 0 0,1-1 0,-1 1 0,0 0 0,-15 17 0,-7 37 0,21-48-72,1 1 1,-1-1-1,1 1 0,0-1 0,0 1 0,1 0 0,0-1 0,0 1 1,1 0-1,0-1 0,0 1 0,0-1 0,1 1 0,0-1 0,0 0 1,1 0-1,0 0 0,6 11 0,8-1-6754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5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105 585 24575,'65'-40'0,"-41"27"0,0-2 0,-1-1 0,-1-1 0,-1-1 0,0-1 0,18-21 0,-30 29 0,-1 0 0,0 0 0,0 0 0,-2-1 0,1 0 0,-2-1 0,1 1 0,-2-1 0,0 0 0,0 0 0,-1-1 0,-1 1 0,0-1 0,-1-20 0,-1 21 0,0 0 0,-1 0 0,-1 0 0,-1 0 0,1 0 0,-2 1 0,0-1 0,0 1 0,-12-21 0,14 29 0,0 0 0,-1 1 0,1-1 0,-1 1 0,0 0 0,0 0 0,0 0 0,0 0 0,-1 1 0,1-1 0,-1 1 0,1 0 0,-1 0 0,0 0 0,0 0 0,0 1 0,0-1 0,0 1 0,0 0 0,-1 0 0,1 1 0,0-1 0,0 1 0,-1 0 0,1 0 0,0 1 0,0-1 0,-1 1 0,1 0 0,0 0 0,0 0 0,0 0 0,-5 4 0,-7 2 0,2 0 0,-1 1 0,1 1 0,1 1 0,0 0 0,0 0 0,1 1 0,0 1 0,1 0 0,0 1 0,-17 26 0,16-20 0,1 0 0,1 0 0,1 1 0,0 0 0,2 0 0,0 1 0,1 0 0,-4 35 0,9-44 7,0 0 0,1 0-1,1 0 1,0 0 0,0 0-1,1-1 1,1 1-1,0 0 1,1-1 0,0 0-1,0 1 1,1-2 0,1 1-1,0-1 1,0 1 0,1-2-1,16 19 1,-12-17-121,0 0 0,1-1-1,1 0 1,0-1 0,0 0 0,1-1-1,0-1 1,0 0 0,1-1 0,0 0-1,0-2 1,30 7 0,29-3-6712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6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13 24575,'0'0'0,"0"0"0,1 0 0,-1 0 0,0 0 0,1 0 0,-1 0 0,0 0 0,0 0 0,1-1 0,-1 1 0,0 0 0,0 0 0,1 0 0,-1 0 0,0 0 0,0 0 0,1-1 0,-1 1 0,0 0 0,0 0 0,0 0 0,1 0 0,-1-1 0,0 1 0,0 0 0,0 0 0,0-1 0,0 1 0,1 0 0,-1 0 0,0-1 0,0 1 0,0 0 0,0 0 0,0-1 0,0 1 0,0 0 0,0 0 0,0-1 0,0 1 0,0 0 0,0-1 0,0 1 0,0 0 0,0 0 0,0-1 0,0 1 0,-1 0 0,1 0 0,0-1 0,0 1 0,0 0 0,0 0 0,0-1 0,-1 1 0,1 0 0,0 0 0,0 0 0,0 0 0,-1-1 0,1 1 0,0 0 0,0 0 0,-1 0 0,1 0 0,1 0 0,1 0 0,0 0 0,-1 0 0,1 0 0,0 1 0,-1-1 0,1 1 0,-1-1 0,1 1 0,-1 0 0,0 0 0,1 0 0,1 1 0,-1 0 0,-1 1 0,1 0 0,-1 0 0,1-1 0,-1 1 0,0 0 0,0 0 0,0 0 0,-1 1 0,1-1 0,-1 0 0,1 0 0,-1 0 0,0 0 0,0 0 0,-1 1 0,1-1 0,-1 0 0,1 0 0,-1 0 0,0 0 0,-2 4 0,-1 4 0,0 0 0,-1 0 0,0-1 0,-13 18 0,9-15 0,2-4 0,1-1 0,0 2 0,0-1 0,1 1 0,0-1 0,-4 14 0,8-21 0,0 1 0,1 0 0,0-1 0,-1 1 0,1 0 0,0 0 0,1-1 0,-1 1 0,0 0 0,1-1 0,-1 1 0,1 0 0,0-1 0,0 1 0,0-1 0,0 1 0,0-1 0,1 1 0,-1-1 0,1 0 0,0 0 0,-1 0 0,1 0 0,0 0 0,0 0 0,0 0 0,1-1 0,-1 1 0,0-1 0,4 2 0,6 4 0,-11-7 0,0 0 0,0 0 0,0 1 0,0-1 0,0 0 0,0 1 0,0-1 0,-1 0 0,1 1 0,0 0 0,0-1 0,0 1 0,0-1 0,-1 1 0,1 0 0,0 0 0,-1-1 0,1 1 0,0 0 0,-1 0 0,1 0 0,-1 0 0,0-1 0,1 1 0,-1 0 0,0 0 0,1 0 0,-1 0 0,0 0 0,0 0 0,0 0 0,0 0 0,0 0 0,0 0 0,0 0 0,0 0 0,0 0 0,0 0 0,-1 0 0,1 0 0,0 0 0,-1 0 0,1 0 0,-1 1 0,-2 4-170,0 1-1,0-1 0,1 1 1,0-1-1,0 1 0,1 0 1,-1 11-1,2 2-6655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24575,'37'-1'0,"0"3"0,0 1 0,0 1 0,0 2 0,-1 2 0,38 12 0,-64-16 0,0 0 0,0 0 0,0 1 0,0 0 0,-1 0 0,0 1 0,0 0 0,0 1 0,-1 0 0,0 1 0,0-1 0,-1 1 0,0 1 0,-1 0 0,0 0 0,0 0 0,0 0 0,-1 1 0,-1 0 0,0 0 0,0 0 0,-1 1 0,0-1 0,2 21 0,-4 7 0,-1-1 0,-2 1 0,-1-1 0,-17 72 0,7-43 0,-32 240-78,-8 391-1,50 313-237,-20 359 51,19-1304 265,-15 140 0,19-219-104,-1 0-1,0 0 1,0 1-1,-2-1 1,-5-18-1,-2 8-6721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24575,'0'4'0,"4"-3"0,6-1 0,13-1 0,19 0 0,18-4 0,16-2 0,11-3 0,3 0 0,-2-6 0,-15-1-8191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9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24575,'0'4'0,"4"-3"0,6-1 0,4 3 0,5-3 0,7 3 0,3 5 0,-3 1-8191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9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24575,'4'0'0,"6"0"0,12 0 0,16-4 0,17-5 0,0-2-8191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719 24 24575,'0'-1'0,"-1"0"0,1 0 0,-1 0 0,1 0 0,-1 0 0,1 0 0,-1 0 0,0 0 0,1 1 0,-1-1 0,0 0 0,0 1 0,0-1 0,1 0 0,-1 1 0,0-1 0,0 1 0,0-1 0,0 1 0,0-1 0,0 1 0,0 0 0,0 0 0,0-1 0,0 1 0,0 0 0,-2 0 0,-35-4 0,33 3 0,-31 0 0,-1 1 0,1 1 0,0 2 0,-39 9 0,55-8 0,0 1 0,0 0 0,0 2 0,1 0 0,0 2 0,1 0 0,0 1 0,-29 20 0,40-23 0,1-1 0,-1 1 0,1 1 0,1-1 0,-1 1 0,1 0 0,1 0 0,-1 1 0,1-1 0,1 1 0,0 0 0,0 0 0,0 0 0,1 0 0,1 1 0,0-1 0,0 14 0,1 19 0,1-1 0,14 73 0,-4-39 0,9 182 0,-16 342 0,-64 255 0,54-786 0,-54 762 0,26-319 0,15-290 0,-12 298 0,31-513 0,0 8 0,0 1 0,1 0 0,5 20 0,-6-32 0,1-1 0,-1 1 0,1-1 0,0 1 0,-1-1 0,1 1 0,1-1 0,-1 0 0,0 1 0,0-1 0,1 0 0,-1 0 0,1 0 0,0 0 0,0 0 0,0-1 0,0 1 0,0 0 0,0-1 0,0 1 0,0-1 0,1 0 0,-1 0 0,0 0 0,1 0 0,3 1 0,20 0 20,1 0 0,-1-2 0,0-1 0,1-2 0,34-6 0,-7-3-763,77-28 1,-54 12-6084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4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0 560 24575,'38'-12'0,"-17"6"0,15-9 0,-1-1 0,0-3 0,-1 0 0,54-42 0,-36 19 0,90-93 0,-126 118 0,-1-1 0,23-37 0,-33 47 0,0-1 0,-1 0 0,0 0 0,-1 0 0,1 0 0,-2 0 0,1-1 0,-2 0 0,2-11 0,-2 20 0,-1 0 0,0-1 0,0 1 0,1 0 0,-1-1 0,0 1 0,0-1 0,0 1 0,-1 0 0,1-1 0,0 1 0,0-1 0,-1 1 0,1 0 0,-1-1 0,1 1 0,-1 0 0,1 0 0,-1 0 0,0-1 0,0 1 0,0 0 0,0 0 0,0 0 0,0 0 0,0 0 0,0 0 0,0 0 0,0 1 0,0-1 0,0 0 0,-1 1 0,1-1 0,0 1 0,0-1 0,-1 1 0,1-1 0,-1 1 0,1 0 0,0 0 0,-1 0 0,-1 0 0,-2 0 0,0 1 0,0 1 0,0-1 0,0 1 0,0 0 0,0 0 0,0 0 0,1 0 0,-1 1 0,-6 5 0,-19 17 0,1 1 0,1 1 0,2 1 0,0 2 0,2 0 0,1 2 0,2 1 0,1 0 0,2 2 0,1 0 0,2 1 0,-20 67 0,32-91 0,0 0 0,1 1 0,1-1 0,0 0 0,0 1 0,1-1 0,1 0 0,0 1 0,1-1 0,0 0 0,5 17 0,-5-24 0,1 1 0,-1-1 0,1 0 0,0 1 0,0-1 0,1-1 0,0 1 0,0 0 0,0-1 0,0 0 0,1 0 0,-1 0 0,1 0 0,0-1 0,0 0 0,0 0 0,1 0 0,-1-1 0,1 1 0,0-1 0,-1-1 0,1 1 0,0-1 0,0 0 0,6 0 0,41-2-1365,-4-7-5461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24575,'-4'4'0,"-2"6"0,-3 4 0,-1 5 0,2 3 0,-2 2 0,0 0 0,7-7 0,3-7-8191</inkml:trace>
  <inkml:trace contextRef="#ctx0" brushRef="#br0" timeOffset="1">204 1 24575,'-4'4'0,"-5"6"0,-2 4 0,-3 5 0,2 3 0,-2 6 0,1 6 0,8-3 0,4-6-8191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24575,'0'-4'0,"1"0"0,0 1 0,0-1 0,0 0 0,0 0 0,1 1 0,-1-1 0,1 1 0,0-1 0,0 1 0,0 0 0,0 0 0,1 0 0,-1 0 0,1 0 0,0 1 0,0-1 0,0 1 0,0-1 0,0 1 0,1 0 0,-1 0 0,0 1 0,1-1 0,0 1 0,-1 0 0,5-1 0,2-1 0,-1 0 0,1 1 0,0 0 0,0 0 0,0 1 0,0 1 0,0 0 0,0 0 0,13 2 0,-19-1 0,1 0 0,-1 0 0,0 0 0,0 1 0,1-1 0,-1 1 0,0 0 0,0 0 0,-1 1 0,1-1 0,0 1 0,-1 0 0,1 0 0,-1 0 0,0 0 0,0 0 0,0 1 0,-1-1 0,1 1 0,-1 0 0,0 0 0,0 0 0,2 6 0,-3-4 0,0 0 0,0-1 0,0 1 0,-1 0 0,0-1 0,0 1 0,-1 0 0,0-1 0,1 1 0,-2 0 0,1-1 0,-1 1 0,0-1 0,0 0 0,0 0 0,-1 1 0,0-2 0,-4 7 0,-6 5 0,0 0 0,-1-1 0,-1 0 0,-19 14 0,-22 23 0,55-51 0,0 0 0,0-1 0,0 1 0,0 0 0,1 0 0,-1 0 0,0 0 0,1 0 0,-1 0 0,0 0 0,1 0 0,-1 0 0,1 1 0,0-1 0,-1 0 0,1 0 0,0 0 0,0 0 0,0 1 0,0-1 0,0 0 0,0 0 0,0 0 0,0 1 0,0-1 0,1 0 0,-1 0 0,0 0 0,1 0 0,-1 0 0,1 1 0,-1-1 0,1 0 0,0 0 0,-1 0 0,1 0 0,0-1 0,0 1 0,0 0 0,-1 0 0,1 0 0,0-1 0,0 1 0,0 0 0,0-1 0,0 1 0,1-1 0,-1 1 0,0-1 0,0 1 0,0-1 0,2 0 0,8 5 0,0-2 0,1 1 0,-1-1 0,14 1 0,16 0-227,1-1-1,-1-3 1,1-1-1,0-2 1,52-10-1,-23-2-6598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24575,'0'382'0,"2"-404"0,1 1 0,1-1 0,10-31 0,-2 5 0,-7 24 0,19-67 0,-23 87 0,1-1 0,0 1 0,-1 0 0,1 0 0,1 0 0,-1 0 0,0 0 0,1 1 0,0-1 0,0 1 0,0-1 0,0 1 0,1 0 0,-1 0 0,1 1 0,6-4 0,-8 5-65,-1 1 0,1-1 0,0 1 0,0 0 0,0-1 0,-1 1 0,1 0 0,0 0 0,0 0 0,0 1 0,0-1 0,-1 0 0,1 1 0,0-1 0,0 1 0,-1 0 0,1-1 0,-1 1 0,1 0 0,2 2 0,11 9-6761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1 700 24575,'8'-7'0,"0"1"0,0 0 0,0 1 0,1-1 0,17-6 0,14-9 0,260-183 0,-241 156 0,-2-1 0,91-102 0,-146 148 0,57-73 0,-56 71 0,0 0 0,0-1 0,0 1 0,-1 0 0,1-1 0,-1 0 0,0 0 0,-1 0 0,0 0 0,0 0 0,0 0 0,0-10 0,-1 15 0,0 0 0,0 0 0,-1 0 0,1 0 0,0 0 0,0 0 0,0 1 0,-1-1 0,1 0 0,0 0 0,-1 0 0,1 1 0,-1-1 0,1 0 0,-1 0 0,1 1 0,-1-1 0,0 0 0,1 1 0,-1-1 0,0 1 0,1-1 0,-1 1 0,0-1 0,0 1 0,0-1 0,0 1 0,-1-1 0,0 1 0,0 0 0,-1 0 0,1 0 0,0 0 0,0 0 0,0 0 0,0 1 0,0-1 0,0 1 0,-3 1 0,-3 1 0,-1 1 0,0 1 0,1-1 0,-9 8 0,-14 14 0,1 1 0,1 1 0,2 2 0,1 1 0,1 0 0,2 2 0,1 1 0,2 1 0,-20 47 0,33-65 14,1 0-1,0 1 0,1 0 0,1-1 1,1 2-1,1-1 0,0 0 1,1 19-1,1-27-100,1-1-1,0 1 1,1 0 0,0-1-1,0 0 1,1 1 0,0-1-1,0 0 1,1 0-1,1-1 1,-1 1 0,1-1-1,1 0 1,0 0 0,0-1-1,11 11 1,24 14-6739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24575,'4'5'0,"2"4"0,-1 6 0,-1 4 0,-1 3 0,-1 1 0,-1 2 0,-5 0 0,3-4 0,5-10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24575,'0'4'0,"0"10"0,0 10 0,-4 5 0,-2 6 0,1 1 0,1-1 0,1-3 0,5-11 0,3-8-8191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52 592 24575,'14'-9'0,"0"-1"0,-1 0 0,0-1 0,-1-1 0,16-19 0,8-7 0,-1 5 0,3-3 0,-2 0 0,41-55 0,-69 81 0,-1 0 0,0-1 0,0 0 0,-2 0 0,1 0 0,-1-1 0,-1 0 0,0 0 0,0 0 0,-2 0 0,1-1 0,-2 1 0,1-1 0,-2-23 0,0 32 0,-1 0 0,1 0 0,-1 0 0,0 0 0,0 1 0,0-1 0,0 0 0,-1 1 0,0-1 0,1 1 0,-1 0 0,0-1 0,-1 1 0,1 0 0,-1 0 0,1 1 0,-1-1 0,-4-3 0,4 4 0,0 1 0,0 0 0,0 0 0,0 0 0,0 0 0,0 0 0,0 1 0,0 0 0,0-1 0,0 1 0,0 0 0,0 0 0,0 1 0,-1-1 0,1 1 0,0-1 0,0 1 0,0 0 0,1 0 0,-1 1 0,0-1 0,0 0 0,-4 4 0,-13 8 0,1 1 0,0 1 0,2 0 0,-1 1 0,2 1 0,-25 34 0,17-18 0,1 2 0,2 0 0,-18 42 0,26-49 0,2 1 0,1 1 0,1 0 0,2 0 0,-4 35 0,9-55 0,1 1 0,0 0 0,1 0 0,0 0 0,1 0 0,0 0 0,1 0 0,0 0 0,1 0 0,0-1 0,0 1 0,1-1 0,1 0 0,-1 0 0,2 0 0,-1-1 0,14 16 0,-14-20-65,0 0 0,0-1 0,1 0 0,0 0 0,-1 0 0,2-1 0,-1 0 0,0 0 0,1 0 0,-1-1 0,1 0 0,0 0 0,-1-1 0,1 0 0,0 0 0,0 0 0,0-1 0,0 0 0,0-1 0,10-1 0,30-8-6761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6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24575,'42'15'0,"-9"-7"0,-1 1 0,0 1 0,35 17 0,-57-22 0,1 1 0,-2 0 0,1 1 0,-1 0 0,0 0 0,0 1 0,-1 0 0,0 0 0,0 1 0,-1 0 0,0 1 0,11 20 0,-9-10 0,-1 1 0,-1 1 0,-1 0 0,0-1 0,-2 2 0,-1-1 0,2 41 0,-15 166 0,5-177 0,-57 572 0,-8 100 0,48 737 0,26-1385 0,3 220 0,-9-255 0,-2 0 0,-2 0 0,-1 0 0,-3-1 0,-15 45 0,5-22 0,-2-91-1365,7 7-5461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1252 38 24575,'-12'-1'0,"0"-1"0,1 0 0,-1 0 0,-16-6 0,-23-5 0,21 8 0,0 2 0,0 1 0,-1 2 0,1 1 0,0 1 0,0 2 0,0 1 0,1 1 0,-1 1 0,1 2 0,1 1 0,0 1 0,0 1 0,1 2 0,1 1 0,0 1 0,1 1 0,1 1 0,1 1 0,0 1 0,1 1 0,2 1 0,0 1 0,1 1 0,-23 39 0,21-22 0,1 1 0,3 1 0,2 0 0,1 2 0,2-1 0,3 2 0,-7 72 0,7 29 0,11 154 0,9 738 0,-22-760 0,-81 475 0,15-416 0,36-177 0,-30 255 0,71-407 0,-2 4 0,1 0 0,0 0 0,1 0 0,1 0 0,3 19 0,-3-28 0,0-1 0,0 1 0,0-1 0,1 0 0,-1 0 0,1 1 0,0-1 0,0 0 0,0-1 0,1 1 0,-1 0 0,1-1 0,-1 1 0,1-1 0,0 0 0,0 1 0,0-1 0,0-1 0,0 1 0,0 0 0,1-1 0,-1 0 0,0 0 0,7 2 0,35 4 0,1-1 0,1-2 0,-1-2 0,54-5 0,8 1 0,98 5-1365,-122-4-5461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24575,'0'-4'0,"0"-6"0,4-4 0,9-1 0,7 3 0,12 7 0,5 5 0,4 10 0,-1 8 0,-11 4 0,-11 0-8191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24575,'0'-4'0,"4"-2"0,6 1 0,13 1 0,14 1 0,19 1 0,14 1 0,9-4 0,-10 0-8191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0 817 24575,'2'-3'0,"0"-1"0,0 1 0,0 0 0,-1-1 0,1 1 0,-1-1 0,0 1 0,1-8 0,6-14 0,37-68 0,4 2 0,3 3 0,5 2 0,3 3 0,116-124 0,-167 198 0,9-11 0,0 1 0,36-28 0,-53 46 0,-1 0 0,1 1 0,0-1 0,0 0 0,0 0 0,0 1 0,0-1 0,0 0 0,0 1 0,0-1 0,0 1 0,0 0 0,0-1 0,0 1 0,0 0 0,0-1 0,0 1 0,0 0 0,0 0 0,1 0 0,-1 0 0,0 0 0,0 0 0,0 0 0,0 1 0,0-1 0,0 0 0,0 1 0,1-1 0,-1 0 0,0 1 0,0-1 0,0 1 0,0 0 0,-1-1 0,1 1 0,0 0 0,0 0 0,0-1 0,0 1 0,-1 0 0,1 0 0,0 0 0,-1 0 0,1 0 0,-1 0 0,1 0 0,-1 0 0,0 0 0,1 0 0,-1 0 0,0 0 0,0 1 0,1 0 0,1 11 0,-1-1 0,1 1 0,-2 0 0,0 12 0,-1-13 0,26 678-1365,-20-621-5461</inkml:trace>
  <inkml:trace contextRef="#ctx0" brushRef="#br0" timeOffset="1">168 673 24575,'4'0'0,"9"0"0,19-4 0,25-6 0,18 0 0,26-3 0,15 4 0,1 5 0,-20 2-8191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4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9580 443 24575,'-27'525'0,"26"-507"0,0-4 0,-1-1 0,0 1 0,0-1 0,-7 20 0,8-29 0,-1-1 0,1 0 0,-1 0 0,0 0 0,1 0 0,-1 0 0,-1 0 0,1-1 0,0 1 0,-1-1 0,1 1 0,-1-1 0,0 0 0,0 0 0,0 0 0,0 0 0,0-1 0,0 1 0,0-1 0,0 0 0,-1 0 0,-5 1 0,-51 7 0,-108 0 0,36-4 0,-319 23 0,-437 46 0,555-26 0,-706 75 0,499-100 0,0-47 0,468 16 0,-113-12 0,-284 3 0,-174 75 0,-33 2 0,209-55 0,192-6 0,-309 40 0,512-29 0,0-3 0,0-3 0,0-3 0,-1-3 0,-101-17 0,-375-72 0,86 0 0,438 85 0,-8 0 0,1-2 0,0-2 0,1-1 0,-31-15 0,53 22 0,0-1 0,1-1 0,0 1 0,0-1 0,1-1 0,0 1 0,0-1 0,0 0 0,1-1 0,0 0 0,0 0 0,1 0 0,0-1 0,1 1 0,-1-1 0,2 0 0,-1-1 0,-2-11 0,1-4 0,1 0 0,2 0 0,0-1 0,2-27 0,13-106 0,-6 91 0,-4 33 0,16-256 0,-19 246 0,-1 0 0,-3-1 0,-2 1 0,-16-61 0,-8 27-1365,-5 14-5461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1 458 24575,'0'-4'0,"0"3"0,3 5 0,3 10 0,-2 10 0,0 13 0,-1 8 0,-1 8 0,-5-2 0,2-5 0,1-14 0,1-13-8191</inkml:trace>
  <inkml:trace contextRef="#ctx0" brushRef="#br0" timeOffset="1">114 1 24575,'-4'4'0,"3"1"0,-3 4 0,0 11 0,4 11 0,2 12 0,1 6 0,0-6-8191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24575,'2'-4'0,"0"1"0,0-1 0,0 1 0,0 0 0,1 0 0,-1 0 0,1 0 0,0 0 0,0 1 0,0-1 0,0 1 0,0 0 0,0 0 0,5-2 0,-3 0 0,16-9 0,1 1 0,1 1 0,0 1 0,0 1 0,30-8 0,127-22 0,-135 31 0,211-32 0,1 12 0,263 4 0,520 57 0,118-48 0,-422-10 0,-104 24 0,458-5 0,-307 48 0,-8 68 0,-742-105 0,-21-5 0,-1 1 0,1 1 0,-1 0 0,0 1 0,1 0 0,-1 1 0,-1 0 0,1 0 0,18 12 0,-27-15-39,-1 0 0,1 0 0,-1 0 0,0 0 0,0 0 0,1 1 0,-1-1 0,0 0 0,0 1 0,0-1 0,0 1 0,-1-1 0,1 1 0,0 0 0,-1-1 0,1 1 0,-1-1 0,1 1 0,-1 0 0,0 0 0,0-1 0,0 1 0,0 0 0,0-1 0,0 1 0,0 0 0,-1 0 0,1-1 0,0 1 0,-1 0 0,1-1 0,-1 1 0,0-1 0,-1 3 0,-17 23-6787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58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0 578 24575,'5'0'0,"-1"-1"0,0 0 0,0 0 0,0 0 0,0 0 0,0-1 0,0 0 0,0 1 0,0-1 0,-1-1 0,5-3 0,41-34 0,-31 23 0,35-28 0,80-93 0,-111 112 0,-2-1 0,-1 0 0,-1-2 0,-1 0 0,22-54 0,-36 75 0,0-1 0,-1 0 0,0 0 0,1-16 0,-3 23 0,0 0 0,0 0 0,0 0 0,-1 0 0,1 0 0,0 0 0,-1 0 0,1 0 0,-1 0 0,0 0 0,1 0 0,-2-1 0,1 2 0,0 0 0,1 1 0,-1-1 0,0 1 0,1-1 0,-1 0 0,0 1 0,0-1 0,1 1 0,-1 0 0,0-1 0,0 1 0,0 0 0,0-1 0,0 1 0,1 0 0,-1 0 0,0 0 0,0 0 0,0 0 0,0 0 0,0 0 0,0 0 0,0 0 0,0 0 0,1 1 0,-3-1 0,-2 3 0,0-1 0,0 1 0,-1 0 0,2 0 0,-1 1 0,0-1 0,1 1 0,-1 0 0,1 0 0,0 1 0,1-1 0,-7 10 0,-38 67 0,46-76 0,-16 30 0,1 1 0,2 1 0,-13 50 0,23-67 0,0 0 0,2 0 0,0 1 0,1 0 0,1-1 0,1 1 0,1 0 0,4 22 0,-4-35-72,1-1 1,0 0-1,0 0 0,0-1 0,1 1 0,0 0 0,0-1 0,1 0 1,0 1-1,0-1 0,0-1 0,1 1 0,0-1 0,0 0 0,0 0 1,1 0-1,0-1 0,6 5 0,23 6-6754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58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24575,'0'0'0,"0"-1"0,0 1 0,0 0 0,1-1 0,-1 1 0,0 0 0,0-1 0,0 1 0,1 0 0,-1-1 0,0 1 0,0 0 0,1 0 0,-1-1 0,0 1 0,1 0 0,-1 0 0,0 0 0,1-1 0,-1 1 0,0 0 0,1 0 0,-1 0 0,1 0 0,-1 0 0,0 0 0,1 0 0,-1 0 0,1 0 0,-1 0 0,0 0 0,1 0 0,-1 0 0,0 0 0,1 0 0,-1 0 0,1 0 0,-1 0 0,0 1 0,1-1 0,-1 0 0,0 0 0,1 0 0,-1 1 0,0-1 0,0 0 0,1 0 0,-1 1 0,0-1 0,1 1 0,18 12 0,-15-9 0,0 1 0,-1 0 0,1 0 0,-1 0 0,0 0 0,-1 0 0,1 1 0,-1-1 0,0 1 0,-1 0 0,1 0 0,-1-1 0,0 1 0,0 0 0,-1 8 0,0 9 0,-2 1 0,-7 37 0,1 0 0,7-58 3,1 0 1,-1 0-1,1-1 0,0 1 0,0 0 1,0 0-1,0-1 0,0 1 0,1 0 1,-1-1-1,1 1 0,0 0 0,0-1 1,0 1-1,0 0 0,0-1 0,0 0 1,1 1-1,-1-1 0,1 0 0,0 0 0,0 0 1,0 0-1,0 0 0,0 0 0,0 0 1,0-1-1,0 1 0,1-1 0,-1 1 1,1-1-1,-1 0 0,1 0 0,-1 0 1,1 0-1,3 0 0,2 0-117,-1-1 0,0 0-1,1-1 1,-1 0 0,0 0 0,1 0-1,-1-1 1,0 0 0,0 0 0,0-1-1,-1 0 1,10-5 0,22-15-6712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59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24575,'0'8'0,"0"6"0,-4 9 0,-5 8 0,-5 7 0,0 0 0,-1 2 0,1-2 0,4-7-8191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0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6 535 24575,'-1'-2'0,"0"1"0,1-1 0,-1 1 0,0-1 0,1 1 0,-1-1 0,1 1 0,0-1 0,-1 0 0,1 1 0,0-1 0,0 0 0,0 1 0,0-1 0,0 0 0,1 1 0,-1-1 0,0 1 0,1-1 0,-1 0 0,1 1 0,0-1 0,-1 1 0,1-1 0,0 1 0,1-2 0,29-45 0,-22 37 0,63-86 0,-48 68 0,-2 0 0,0-2 0,-3 0 0,0-2 0,18-43 0,-36 71 0,1-1 0,-1 0 0,0 0 0,0 0 0,0 0 0,-1 0 0,0-1 0,0 1 0,-1 0 0,0 0 0,0 0 0,-2-7 0,3 12 0,-1 0 0,1 0 0,0 0 0,-1-1 0,0 1 0,1 0 0,-1 0 0,0 0 0,1 0 0,-1 0 0,0 0 0,0 1 0,0-1 0,0 0 0,0 0 0,0 0 0,0 1 0,0-1 0,0 1 0,0-1 0,0 1 0,-1-1 0,-1 0 0,1 1 0,-1 1 0,1-1 0,-1 1 0,1-1 0,0 1 0,-1 0 0,1 0 0,0 0 0,0 0 0,-1 0 0,1 0 0,0 0 0,0 1 0,0-1 0,1 1 0,-1 0 0,-2 2 0,-11 12 0,0 2 0,1 0 0,1 0 0,0 2 0,2-1 0,0 2 0,2-1 0,0 1 0,1 1 0,1 0 0,1 0 0,1 0 0,1 0 0,1 1 0,1 0 0,1 31 0,1-44 17,1 0 0,0 0 1,1 0-1,0 0 0,1 0 0,6 16 0,-7-22-104,0 0-1,0 0 1,0 0 0,0 0-1,1 0 1,0 0 0,0-1-1,0 0 1,0 1-1,1-1 1,-1 0 0,1-1-1,0 1 1,0-1 0,0 1-1,7 2 1,18 2-6739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0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 24575,'0'-3'0,"0"1"0,0 6 0,0 6 0,0 6 0,-4 3 0,-1 2 0,0 6 0,1 2 0,1-8 0,5-15 0</inkml:trace>
  <inkml:trace contextRef="#ctx0" brushRef="#br0" timeOffset="1">160 5 24575,'-5'0'0,"0"4"0,0 5 0,1 9 0,-3 9 0,0 8 0,1 6 0,6 3 0,6-1 0,18-13 0,5-11-8191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2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604 9 24575,'-4'0'0,"3"0"0,9 0 0,11 0 0,10 0 0,8 0 0,2 0 0,-3-3 0,-6-3-8191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2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24575,'-4'0'0,"-1"4"0,-3 5 0,-2 5 0,-1 3 0,0 8 0,-1 7 0,0 9 0,4 6 0,6 3 0,3-4 0,2-9-8191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3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1 613 24575,'0'-3'0,"1"-1"0,-1 0 0,1 0 0,0 0 0,1 0 0,-1 1 0,1-1 0,-1 0 0,1 1 0,0-1 0,5-4 0,31-36 0,-30 35 0,22-24 0,-2-1 0,-2-1 0,43-74 0,-58 88 0,-1 0 0,-1 0 0,-1-1 0,-1 0 0,-1 0 0,-1-1 0,0 0 0,-2 0 0,0-26 0,-2 47 0,-1-1 0,0 1 0,0-1 0,0 0 0,0 1 0,-1-1 0,1 1 0,-1-1 0,1 1 0,-1-1 0,0 1 0,0 0 0,0-1 0,0 1 0,0 0 0,-1 0 0,1 0 0,-1 0 0,-3-4 0,3 6 0,0-1 0,1 1 0,-1 0 0,0-1 0,0 1 0,0 0 0,0 0 0,0 0 0,0 1 0,1-1 0,-1 0 0,0 1 0,0-1 0,0 1 0,1 0 0,-1-1 0,0 1 0,1 0 0,-1 0 0,0 0 0,1 0 0,0 1 0,-1-1 0,1 0 0,-1 0 0,1 1 0,-1 1 0,-15 14 0,1 1 0,0 1 0,2 0 0,0 1 0,1 0 0,-15 34 0,13-21 0,1 2 0,2-1 0,-13 60 0,21-73 30,1 0 0,0 0 0,2 40 0,1-53-144,1 1 0,0-1-1,1 0 1,-1 1 0,2-1 0,-1 0-1,1 0 1,0 0 0,1 0 0,0-1-1,0 0 1,7 10 0,19 13-6712</inkml:trace>
  <inkml:trace contextRef="#ctx0" brushRef="#br0" timeOffset="1">504 408 24575,'0'0'0,"-1"-1"0,1 1 0,-1-1 0,1 1 0,-1-1 0,1 1 0,-1-1 0,1 0 0,-1 1 0,1-1 0,0 0 0,-1 1 0,1-1 0,0 0 0,-1 1 0,1-1 0,0 0 0,0 0 0,0 1 0,0-1 0,0 0 0,0 1 0,0-1 0,0 0 0,0 0 0,0 1 0,0-1 0,0 0 0,1 0 0,-1 0 0,1 1 0,-1-1 0,1 1 0,0 0 0,-1 0 0,1-1 0,-1 1 0,1 0 0,0 0 0,-1 0 0,1 0 0,0 0 0,-1 0 0,1 0 0,0 0 0,-1 0 0,1 1 0,-1-1 0,1 0 0,0 0 0,-1 0 0,1 1 0,-1-1 0,1 0 0,-1 1 0,1-1 0,-1 0 0,1 1 0,-1-1 0,1 1 0,-1-1 0,1 1 0,-1-1 0,0 1 0,1-1 0,-1 2 0,2 0 0,1 0 0,-2 0 0,1 0 0,0 0 0,0 1 0,-1-1 0,1 1 0,-1-1 0,0 1 0,0-1 0,0 1 0,0 0 0,0-1 0,0 1 0,-1 0 0,0 0 0,1 0 0,-1 0 0,0-1 0,0 1 0,0 0 0,-1 0 0,1 0 0,-1 0 0,0-1 0,-1 6 0,-3 0 0,0 0 0,-1 0 0,0-1 0,0 0 0,0 0 0,-13 10 0,14-12 0,-1-1 0,1 1 0,0 0 0,0 1 0,0-1 0,1 1 0,0 0 0,0 0 0,0 0 0,1 1 0,-5 12 0,8-18 2,0 0 0,0-1 0,0 1 0,0 0 0,0 0-1,0 0 1,0 0 0,0 0 0,0 0 0,0 0 0,1 0-1,-1 0 1,0-1 0,1 1 0,-1 0 0,0 0 0,1 0 0,-1-1-1,1 1 1,0 0 0,-1 0 0,1-1 0,-1 1 0,1 0 0,0-1-1,0 1 1,-1-1 0,1 1 0,0-1 0,0 1 0,0-1 0,-1 0-1,1 1 1,0-1 0,0 0 0,1 0 0,34 3-1436,1-6-5392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3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18 24575,'0'0'0,"3"-17"0,19 16 0,-19 2 0,0-1 0,0 1 0,0-1 0,0 1 0,0 0 0,0 0 0,0 1 0,0-1 0,0 0 0,-1 1 0,1 0 0,0 0 0,-1 0 0,1 0 0,-1 0 0,0 0 0,0 0 0,0 1 0,0-1 0,0 1 0,0 0 0,-1-1 0,0 1 0,1 0 0,-1 0 0,0 0 0,0 0 0,0 0 0,-1 0 0,1 0 0,-1 0 0,0 1 0,1-1 0,-1 0 0,-1 0 0,1 0 0,0 0 0,-1 0 0,0 0 0,0 0 0,-1 4 0,-2 7 0,-1-1 0,0 1 0,-1-1 0,0 0 0,-2 0 0,1-1 0,-17 21 0,18-26 0,-4 4 0,1 0 0,1 1 0,-8 13 0,15-23 0,-1 0 0,1 0 0,1 0 0,-1 0 0,0 0 0,0 1 0,1-1 0,0 0 0,-1 1 0,1-1 0,0 4 0,0-5 0,0 0 0,1 0 0,-1 0 0,0 0 0,1-1 0,-1 1 0,1 0 0,-1 0 0,1 0 0,-1 0 0,1 0 0,0-1 0,-1 1 0,1 0 0,0-1 0,0 1 0,-1 0 0,1-1 0,0 1 0,0-1 0,0 1 0,0-1 0,0 0 0,0 1 0,0-1 0,0 0 0,1 0 0,3 1-124,0-1 0,0 0 0,0 0 0,0 0 0,0-1 0,0 0-1,0 0 1,0 0 0,-1 0 0,10-5 0,25-9-6702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 24575,'0'0'0,"0"-21"0,0 1 0,2 0 0,4-23 0,-5 39 0,-1 0 0,1 1 0,0-1 0,0 0 0,0 1 0,1-1 0,-1 1 0,1-1 0,0 1 0,0 0 0,0 0 0,0 0 0,1 0 0,-1 0 0,1 0 0,-1 1 0,1-1 0,0 1 0,0 0 0,1-1 0,-1 2 0,0-1 0,0 0 0,7-2 0,-7 4 0,1 1 0,-1-1 0,0 0 0,1 1 0,-1 0 0,0 0 0,0 0 0,1 0 0,-1 0 0,0 1 0,0-1 0,0 1 0,0 0 0,-1 0 0,1 0 0,0 0 0,-1 0 0,0 1 0,1-1 0,-1 1 0,0-1 0,0 1 0,0 0 0,2 6 0,5 6 0,0 0 0,-1 1 0,7 22 0,-10-24-105,0-1 0,-1 1 0,-1 0 0,0 0 0,-1 0 0,0 1 0,-1-1 0,-1 0 0,-1 1 0,0-1 0,0 0 0,-5 19 0,-5-6-6721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24575,'6'-5'0,"0"1"0,0 0 0,0 0 0,1 1 0,-1 0 0,1 0 0,0 0 0,0 1 0,0 0 0,0 0 0,0 1 0,1 0 0,-1 0 0,1 0 0,-1 1 0,0 1 0,1-1 0,-1 1 0,0 0 0,9 3 0,-10-3 0,0 0 0,0 1 0,0 0 0,0 0 0,0 0 0,0 1 0,0-1 0,-1 2 0,1-1 0,-1 1 0,0-1 0,0 1 0,0 1 0,-1-1 0,0 1 0,1 0 0,-1 0 0,-1 0 0,1 0 0,-1 1 0,0-1 0,0 1 0,2 9 0,-4-11 0,0 1 0,-1-1 0,0 1 0,0-1 0,-1 0 0,1 1 0,-1-1 0,0 1 0,0-1 0,0 0 0,-1 0 0,1 1 0,-1-1 0,0 0 0,-1-1 0,1 1 0,0 0 0,-7 6 0,-13 26 0,22-35 0,-1 0 0,1 0 0,-1 0 0,1 0 0,0 0 0,-1 1 0,1-1 0,0 0 0,0 0 0,0 0 0,0 1 0,0-1 0,0 0 0,0 0 0,0 1 0,1-1 0,-1 0 0,0 0 0,1 0 0,-1 0 0,1 1 0,-1-1 0,1 0 0,-1 0 0,1 0 0,0 0 0,0 0 0,-1 0 0,1 0 0,0-1 0,0 1 0,0 0 0,0 0 0,0-1 0,0 1 0,0 0 0,0-1 0,1 1 0,-1-1 0,0 0 0,0 1 0,2-1 0,6 3 0,0-1 0,0-1 0,0 1 0,16-1 0,41-3-1365,4-5-5461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24575,'0'-5'0,"1"0"0,-1-1 0,1 1 0,1 0 0,-1 0 0,1 0 0,0 0 0,0 0 0,0 0 0,1 1 0,-1-1 0,1 1 0,0-1 0,1 1 0,-1 0 0,1 0 0,0 1 0,-1-1 0,2 1 0,-1 0 0,0 0 0,1 0 0,-1 0 0,1 1 0,0 0 0,0 0 0,0 0 0,0 1 0,0-1 0,0 1 0,1 1 0,-1-1 0,0 1 0,0-1 0,1 2 0,-1-1 0,0 0 0,0 1 0,1 0 0,-1 0 0,0 1 0,0 0 0,0-1 0,0 2 0,0-1 0,-1 0 0,1 1 0,6 5 0,-9-6 0,0 0 0,0-1 0,0 1 0,0 0 0,-1 0 0,1 0 0,-1 0 0,1 1 0,-1-1 0,0 0 0,0 1 0,0-1 0,0 1 0,-1-1 0,1 1 0,0-1 0,-1 1 0,0-1 0,0 1 0,1-1 0,-2 1 0,1 0 0,0-1 0,0 1 0,-1-1 0,0 1 0,1-1 0,-3 5 0,-3 7 0,0 0 0,-1-1 0,-1 0 0,-9 13 0,-3 5 0,16-22 0,-1-1 0,1 1 0,0 0 0,1 0 0,-4 15 0,7-22 0,0 0 0,-1 0 0,1 0 0,0 0 0,0 0 0,0 0 0,0 0 0,0-1 0,1 1 0,-1 0 0,1 0 0,-1 0 0,1 0 0,0 0 0,-1-1 0,1 1 0,0 0 0,0-1 0,0 1 0,0 0 0,1-1 0,-1 1 0,0-1 0,1 0 0,-1 0 0,1 1 0,-1-1 0,1 0 0,0 0 0,-1 0 0,1 0 0,0-1 0,0 1 0,0 0 0,1 0 0,39 5-1365,4-5-5461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1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24575,'0'4'0,"0"5"0,0 5 0,0 8 0,-3 4 0,-3 1 0,1 5 0,-3 3 0,0 1 0,1-6-8191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24575,'7'-5'0,"0"0"0,0 0 0,0 0 0,1 1 0,0 0 0,0 0 0,0 1 0,0 0 0,0 1 0,0-1 0,1 2 0,9-2 0,-11 2 0,0 0 0,0 1 0,0 0 0,-1 0 0,1 1 0,0-1 0,0 1 0,-1 1 0,1 0 0,0-1 0,-1 2 0,0-1 0,1 1 0,-1 0 0,10 7 0,-15-9 0,1 0 0,0 1 0,-1-1 0,1 0 0,-1 1 0,0-1 0,1 1 0,-1 0 0,0-1 0,0 1 0,0 0 0,0 0 0,-1 0 0,1-1 0,0 1 0,-1 0 0,1 0 0,-1 0 0,1 0 0,-1 0 0,0 0 0,0 3 0,-1-2 0,0 0 0,0 1 0,0-1 0,0 0 0,-1 0 0,1 0 0,-1 0 0,0 0 0,0-1 0,0 1 0,0 0 0,-3 3 0,-10 7 0,0-1 0,-1 0 0,-31 17 0,32-19 0,-10 4 0,17-10 0,0 0 0,0 1 0,0 0 0,0 1 0,1-1 0,0 1 0,0 1 0,-10 11 0,17-16 0,-1-1 0,1 0 0,-1 0 0,1 1 0,-1-1 0,1 0 0,0 1 0,0-1 0,0 1 0,0-1 0,0 0 0,0 1 0,0-1 0,0 0 0,1 1 0,-1-1 0,0 0 0,1 1 0,-1-1 0,1 0 0,-1 0 0,1 1 0,0-1 0,0 0 0,-1 0 0,1 0 0,0 0 0,0 0 0,0 0 0,0 0 0,0 0 0,0 0 0,1-1 0,-1 1 0,2 1 0,55 26 0,-37-19 0,-19-8 1,1 1 0,-1-1-1,1 0 1,-1 1 0,0-1-1,1 1 1,-1 0 0,0 0-1,0 0 1,0 0 0,-1 0-1,1 0 1,0 0 0,-1 1-1,1-1 1,-1 1 0,0-1-1,0 1 1,0-1 0,0 1 0,0-1-1,-1 1 1,1 0 0,-1 0-1,0-1 1,0 1 0,0 0-1,0 0 1,0-1 0,0 1-1,-1 0 1,-1 4 0,-3 6-14,0 0 0,-1-1-1,-1 0 1,0 0 0,-13 17 0,-14 27-1296,31-46-5517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24575,'-4'8'0,"-1"6"0,-4 13 0,-1 17 0,3 17 0,-3 13 0,1 10 0,2-2 0,-2-6 0,1-17-8191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5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24575,'5'-4'0,"1"0"0,0 0 0,0 1 0,0-1 0,1 1 0,-1 1 0,1-1 0,-1 1 0,1 0 0,0 1 0,0 0 0,0 0 0,0 0 0,0 1 0,0 0 0,0 0 0,0 1 0,0-1 0,0 2 0,0-1 0,0 1 0,-1 0 0,1 0 0,-1 1 0,1 0 0,-1 0 0,0 1 0,10 6 0,-13-7 0,0 0 0,-1 1 0,1-1 0,0 0 0,-1 1 0,0-1 0,0 1 0,0 0 0,0-1 0,-1 1 0,1 0 0,-1 0 0,0 0 0,0 0 0,-1 1 0,1-1 0,-1 0 0,0 6 0,-1 3 0,-1-1 0,-1 0 0,0 0 0,-9 20 0,8-20 0,0 0 0,0 1 0,-4 25 0,8-37-52,0 1-1,0-1 1,0 1-1,0-1 1,1 0-1,-1 1 1,0-1-1,1 1 1,-1-1-1,1 1 1,-1-1-1,1 0 1,0 1-1,-1-1 1,1 0-1,0 0 1,0 0-1,0 1 1,0-1-1,0 0 0,0 0 1,0 0-1,0-1 1,1 1-1,0 1 1,17 7-6774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24575,'0'0'0,"0"0"0,1 0 0,-1 0 0,0 0 0,0 0 0,0 0 0,0 0 0,0 0 0,0 0 0,0 0 0,0 0 0,1 0 0,-1 0 0,0 0 0,0 0 0,0-1 0,0 1 0,0 0 0,0 0 0,0 0 0,0 0 0,0 0 0,0 0 0,0 0 0,0 0 0,0 0 0,0-1 0,0 1 0,0 0 0,0 0 0,0 0 0,0 0 0,0 0 0,0 0 0,0 0 0,0-1 0,0 1 0,0 0 0,0 0 0,0 0 0,0 0 0,0 0 0,0 0 0,0 0 0,0 0 0,0-1 0,0 1 0,0 0 0,0 0 0,0 0 0,0 0 0,0 0 0,-1 0 0,19 5 0,20 12 0,-27-12 0,0 1 0,0-1 0,0 1 0,-1 1 0,0 0 0,16 15 0,-24-20 0,0 0 0,0 1 0,0-1 0,-1 0 0,1 1 0,-1 0 0,1-1 0,-1 1 0,0 0 0,0 0 0,0 0 0,-1 0 0,1 0 0,-1 0 0,0 0 0,1 0 0,-1-1 0,0 1 0,-1 0 0,1 0 0,-1 0 0,1 0 0,-1 0 0,0 0 0,0 0 0,0 0 0,0-1 0,-1 1 0,-1 2 0,-34 51 0,30-48 0,1 0 0,-1 1 0,2 0 0,-1 1 0,1-1 0,1 1 0,0 0 0,-4 12 0,8-20 4,-1 0 0,1 0-1,0 0 1,0 0 0,0 0 0,0 0-1,0 0 1,0 0 0,1 0-1,-1-1 1,1 1 0,-1 0 0,1 0-1,0 0 1,0 0 0,-1-1-1,1 1 1,0 0 0,1-1 0,-1 1-1,0-1 1,0 1 0,1-1-1,-1 1 1,1-1 0,-1 0 0,1 0-1,3 2 1,1 0-188,0-1 0,0 1 0,0-1-1,0-1 1,1 1 0,-1-1 0,9 1 0,28 0-6642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6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24575,'0'-2'0,"1"0"0,0 0 0,-1 0 0,1 0 0,0 0 0,0 0 0,0 0 0,1 0 0,-1 0 0,0 1 0,1-1 0,-1 0 0,1 1 0,-1-1 0,1 1 0,0 0 0,0-1 0,-1 1 0,1 0 0,0 0 0,0 0 0,0 0 0,0 1 0,1-1 0,-1 1 0,0-1 0,0 1 0,3-1 0,7-1 0,0 0 0,-1 1 0,23 0 0,-28 1 0,0 1 0,0 0 0,-1 0 0,1 1 0,0 0 0,-1-1 0,1 2 0,-1-1 0,0 1 0,0 0 0,0 0 0,0 0 0,0 1 0,7 7 0,-10-9 0,0 0 0,0 0 0,-1 0 0,1 0 0,-1 0 0,1 1 0,-1-1 0,0 0 0,0 1 0,0-1 0,0 1 0,0-1 0,-1 1 0,1 0 0,-1-1 0,0 1 0,0-1 0,0 1 0,0 0 0,0-1 0,0 1 0,-1 0 0,1-1 0,-1 1 0,0-1 0,1 1 0,-1-1 0,-1 1 0,1-1 0,0 1 0,0-1 0,-1 0 0,0 0 0,-2 3 0,-18 19 0,14-16 0,1-1 0,0 1 0,1 0 0,0 1 0,-6 11 0,10-18 0,1 1 0,0-1 0,1 1 0,-1-1 0,0 1 0,1 0 0,-1-1 0,1 1 0,0 0 0,0-1 0,0 1 0,0 0 0,1 0 0,-1-1 0,1 1 0,-1 0 0,1-1 0,0 1 0,0-1 0,0 1 0,0-1 0,1 1 0,-1-1 0,1 0 0,1 2 0,3 3 0,1 0 0,0 0 0,0-1 0,0 0 0,1-1 0,0 0 0,0 0 0,12 5 0,18 12 0,-37-22 0,0 1 0,1 0 0,-1 0 0,0 0 0,0 0 0,1 0 0,-1 0 0,0 0 0,0 0 0,0 0 0,0 1 0,-1-1 0,1 0 0,0 1 0,0-1 0,-1 1 0,1-1 0,-1 0 0,1 1 0,-1-1 0,0 1 0,0 0 0,1 2 0,-2-1 0,1-1 0,-1 1 0,0-1 0,0 1 0,0-1 0,0 1 0,0-1 0,-1 1 0,1-1 0,0 0 0,-1 0 0,-3 4 0,-3 1 0,0 1 0,0-1 0,-1 0 0,0-1 0,-16 9 0,-8-1-1365,3-3-5461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59 24575,'-1'0'0,"1"-1"0,-1 1 0,0-1 0,1 1 0,-1-1 0,1 0 0,0 1 0,-1-1 0,1 0 0,-1 1 0,1-1 0,0 0 0,0 0 0,-1 1 0,1-1 0,0 0 0,0 0 0,0 1 0,0-1 0,0 0 0,0 0 0,0 0 0,0 1 0,0-1 0,0 0 0,1 0 0,-1 1 0,0-1 0,1-1 0,20-17 0,-16 16 0,0 1 0,0-1 0,0 1 0,1 0 0,-1 1 0,0-1 0,1 1 0,6-1 0,-6 3 0,-1-1 0,1 1 0,0 0 0,-1 0 0,1 1 0,-1-1 0,1 1 0,-1 1 0,0-1 0,0 1 0,0-1 0,0 1 0,0 1 0,-1-1 0,1 1 0,-1 0 0,0 0 0,0 0 0,4 6 0,-6-7 0,0 1 0,-1-1 0,1 1 0,-1 0 0,0 0 0,1-1 0,-2 1 0,1 0 0,0 0 0,-1 0 0,0 0 0,0 0 0,0 0 0,0 0 0,-1 0 0,1 0 0,-1 0 0,0-1 0,0 1 0,-1 0 0,1 0 0,-1-1 0,0 1 0,0-1 0,0 1 0,0-1 0,0 0 0,-4 4 0,-8 7 0,0 1 0,-25 18 0,28-24 0,0-1 0,1 2 0,-1 0 0,2 0 0,-1 1 0,2 0 0,-10 14 0,17-21 0,0-1 0,1 0 0,-1 1 0,0-1 0,1 0 0,0 1 0,0-1 0,0 1 0,0-1 0,1 0 0,-1 1 0,1-1 0,0 0 0,0 1 0,0-1 0,0 0 0,1 0 0,-1 0 0,1 0 0,0 0 0,0 0 0,0-1 0,0 1 0,4 3 0,-2-1 0,-1 0 0,1 0 0,-1 0 0,-1 1 0,5 10 0,-6-14 0,-1 0 0,0 0 0,0 0 0,1 0 0,-1 0 0,0 0 0,-1 0 0,1 0 0,0 0 0,-1-1 0,1 1 0,-1 0 0,1 0 0,-1 0 0,0-1 0,0 1 0,0 0 0,0 0 0,0-1 0,0 1 0,0-1 0,0 1 0,-2 0 0,-9 7-1365,2-6-5461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9 24575,'18'-5'0,"-17"5"0,1-1 0,-1 1 0,0-1 0,1 1 0,-1 0 0,1-1 0,-1 1 0,1 0 0,-1 0 0,0 0 0,1 0 0,-1 0 0,1 0 0,-1 1 0,1-1 0,-1 0 0,0 1 0,1-1 0,1 2 0,3 0 0,-1 1 0,1 0 0,-1 0 0,0 0 0,0 1 0,0 0 0,-1 0 0,1 0 0,-1 1 0,0-1 0,0 1 0,0 0 0,-1 0 0,6 11 0,-8-12 0,1 0 0,-1 0 0,0 0 0,0 0 0,0 0 0,-1 0 0,1 0 0,-1 1 0,0-1 0,0 0 0,-1 0 0,1 0 0,-1 1 0,0-1 0,0 0 0,0 0 0,-1 0 0,1 0 0,-1-1 0,0 1 0,0 0 0,-4 5 0,-4 3 0,-1-1 0,0 0 0,0 0 0,-1-1 0,-15 9 0,-28 27 0,53-45-2,1 0 0,0 0 0,0 0-1,0 0 1,0 0 0,0 0 0,0 0-1,0 0 1,0 0 0,0 1 0,1-1-1,-1 0 1,0 1 0,1-1 0,-1 0 0,1 1-1,0-1 1,-1 0 0,1 1 0,0-1-1,0 1 1,0-1 0,0 1 0,0-1-1,0 1 1,0-1 0,1 1 0,-1-1 0,1 2-1,1-1 15,-1 0 0,1 1 0,0-1 0,0 0 0,1-1 0,-1 1 0,0 0-1,1-1 1,-1 1 0,1-1 0,-1 0 0,1 0 0,4 2 0,12 2-378,0 0-1,0-2 1,22 2 0,34 1-6460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1 360 24575,'10'-2'0,"1"0"0,0-1 0,-1-1 0,0 1 0,0-1 0,0-1 0,0 0 0,11-8 0,-3 3 0,17-8 0,0-2 0,-1-1 0,-1-1 0,-1-3 0,55-53 0,-84 75 0,0-1 0,0-1 0,0 1 0,-1 0 0,1-1 0,-1 1 0,0-1 0,0 1 0,-1-1 0,1 0 0,-1 0 0,0 0 0,0 0 0,-1 0 0,0-10 0,0 13 0,0 0 0,-1 0 0,1 0 0,-1 1 0,1-1 0,-1 0 0,0 0 0,1 1 0,-1-1 0,0 0 0,0 1 0,0-1 0,-1 1 0,1-1 0,0 1 0,-1 0 0,-2-3 0,2 3 0,-1-1 0,0 1 0,0 0 0,1 0 0,-1 0 0,0 1 0,0-1 0,0 1 0,0-1 0,0 1 0,0 0 0,0 0 0,0 0 0,-5 1 0,-5 3 0,0-1 0,0 1 0,1 1 0,-1 1 0,1-1 0,0 2 0,1 0 0,-1 0 0,2 1 0,-1 0 0,1 1 0,0 0 0,1 1 0,0 0 0,0 0 0,1 1 0,1 0 0,-8 15 0,10-17 0,0 0 0,1 1 0,0 0 0,1 0 0,0 0 0,0 0 0,1 0 0,1 1 0,0-1 0,0 18 0,1-20 0,1-1 0,0 0 0,1 0 0,0 0 0,0 0 0,0 0 0,1 0 0,0 0 0,1-1 0,-1 1 0,1-1 0,0 0 0,1 0 0,-1-1 0,1 1 0,7 6 0,0-3 11,1 0 0,0 0 0,0-1 0,0-1 0,1 0 0,0-1-1,1 0 1,-1-1 0,1-1 0,29 5 0,-16-5-308,0-2 0,1 0 0,0-2 0,54-7 0,-7-6-6529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36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5 110 24575,'0'-1'0,"-1"0"0,0 0 0,1-1 0,-1 1 0,1 0 0,-1 0 0,1-1 0,0 1 0,0 0 0,-1 0 0,1-1 0,0 1 0,0 0 0,0-1 0,0 1 0,0 0 0,1-1 0,-1 1 0,0 0 0,1 0 0,-1-1 0,1 1 0,-1 0 0,1 0 0,-1 0 0,1 0 0,0-1 0,0 1 0,-1 0 0,1 0 0,0 0 0,0 1 0,0-1 0,0 0 0,0 0 0,2 0 0,41-31 0,-29 26 0,0 0 0,0 1 0,1 1 0,0 0 0,0 1 0,17-1 0,-23 3 0,0 0 0,0 1 0,-1 0 0,1 1 0,0 0 0,-1 1 0,1-1 0,-1 2 0,1 0 0,-1 0 0,13 6 0,-20-8 0,0 0 0,0 1 0,-1-1 0,1 0 0,0 0 0,-1 1 0,1-1 0,-1 1 0,1 0 0,-1-1 0,0 1 0,0 0 0,0 0 0,0 0 0,0 0 0,0-1 0,0 1 0,-1 1 0,1-1 0,-1 0 0,1 0 0,-1 0 0,0 0 0,0 0 0,0 0 0,0 0 0,0 1 0,0-1 0,-1 0 0,1 0 0,-1 0 0,1 0 0,-1 0 0,0 0 0,0 0 0,0 0 0,0 0 0,0-1 0,0 1 0,0 0 0,-2 1 0,-5 7 0,0 0 0,0-1 0,-1 0 0,0 0 0,-16 11 0,-32 16 0,39-26 0,2 1 0,-1 0 0,-20 20 0,37-31 0,-1 0 0,1 0 0,-1 1 0,1-1 0,0 0 0,-1 1 0,1-1 0,0 0 0,-1 1 0,1-1 0,0 1 0,-1-1 0,1 1 0,0-1 0,0 1 0,-1-1 0,1 1 0,0-1 0,0 1 0,0-1 0,0 1 0,0-1 0,0 1 0,0-1 0,0 1 0,0-1 0,0 1 0,0-1 0,0 1 0,0-1 0,0 1 0,1 0 0,16 5 0,29-8 0,20-13-1365,3-5-5461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3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24575,'-4'0'0,"-5"8"0,-5 10 0,0 10 0,3 12 0,6 6 0,5 4 0,6 1 0,5-4 0,10-18 0,0-14-8191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1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1 694 24575,'14'-1'0,"0"-1"0,1 0 0,-1-1 0,0-1 0,-1 0 0,1 0 0,-1-2 0,1 0 0,-2 0 0,17-11 0,15-13 0,55-47 0,-94 74 0,35-32 0,-2-1 0,-1-1 0,35-48 0,-51 58 0,-2 0 0,-2-2 0,0 0 0,-2-1 0,23-62 0,-25 26 0,-13 63 0,0 1 0,0-1 0,0 1 0,0 0 0,0-1 0,-1 1 0,1 0 0,-1-1 0,1 1 0,-2-4 0,1 5 0,1 1 0,-1 0 0,1-1 0,-1 1 0,1-1 0,-1 1 0,1 0 0,-1-1 0,1 1 0,-1 0 0,1 0 0,-1-1 0,1 1 0,-1 0 0,0 0 0,1 0 0,-1 0 0,0 0 0,1 0 0,-1 0 0,1 0 0,-1 0 0,0 0 0,1 0 0,-1 0 0,1 0 0,-1 0 0,0 0 0,1 1 0,-1-1 0,1 0 0,-1 1 0,1-1 0,-1 0 0,1 1 0,-1-1 0,1 0 0,-1 2 0,-13 7 0,1 1 0,1 1 0,0 0 0,1 1 0,-17 21 0,-49 76 0,67-93 0,-13 19 0,1 1 0,3 1 0,0 1 0,-21 64 0,35-84 0,0 0 0,1 0 0,1 0 0,0 1 0,1-1 0,2 1 0,0-1 0,0 1 0,2-1 0,0 1 0,1-1 0,11 33 0,-11-43-62,0 0 0,1 0 0,1 0 0,-1 0 0,1-1 0,0 0 0,1 0 0,0 0 0,0-1 0,0 0 0,1 0 0,-1-1-1,2 1 1,-1-1 0,0-1 0,1 1 0,0-2 0,0 1 0,0-1 0,1 0 0,10 2 0,46 7-6764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5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24575,'4'-4'0,"-1"0"0,1 0 0,0 1 0,0-1 0,0 1 0,0 0 0,0 0 0,1 1 0,-1-1 0,1 1 0,0 0 0,0 0 0,0 0 0,0 1 0,0 0 0,0 0 0,0 0 0,1 0 0,7 1 0,-6 0 0,1 1 0,-1-1 0,1 1 0,-1 1 0,1-1 0,-1 1 0,0 0 0,0 1 0,0 0 0,0 0 0,8 5 0,-13-6 0,0 0 0,1-1 0,-1 1 0,0 0 0,0 0 0,0 0 0,-1 1 0,1-1 0,0 0 0,-1 1 0,0-1 0,1 1 0,-1-1 0,0 1 0,0 0 0,0-1 0,-1 1 0,1 0 0,-1 0 0,0-1 0,1 1 0,-1 0 0,0 0 0,0 0 0,-1-1 0,1 1 0,-1 0 0,1 0 0,-1-1 0,0 1 0,0 0 0,-2 3 0,-26 38 0,25-40 0,1 0 0,-1 0 0,1 1 0,0 0 0,0 0 0,0 0 0,1 0 0,0 0 0,0 0 0,0 0 0,0 1 0,-1 9 0,4-13 3,-1 0 0,0 0 0,1-1 0,0 1 0,-1 0 0,1 0-1,0-1 1,0 1 0,0 0 0,0-1 0,0 1 0,0-1 0,0 0 0,1 1 0,-1-1-1,0 0 1,1 0 0,-1 1 0,1-1 0,0 0 0,-1-1 0,1 1 0,0 0 0,-1 0-1,1-1 1,0 1 0,0-1 0,0 0 0,-1 1 0,1-1 0,0 0 0,0 0 0,0 0-1,3-1 1,7 2-369,1-2-1,-1 0 1,22-4-1,16-7-6459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24575,'0'4'0,"0"5"0,0 9 0,0 9 0,0 4 0,0 4 0,-4 0 0,-2-1 0,1-4 0,1-9 0,1-10-8191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6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24575,'0'1'0,"1"-1"0,-1 1 0,0-1 0,0 1 0,1-1 0,-1 1 0,0-1 0,1 1 0,-1-1 0,1 1 0,-1-1 0,1 1 0,-1-1 0,0 0 0,1 1 0,-1-1 0,1 0 0,0 0 0,-1 1 0,1-1 0,-1 0 0,1 0 0,-1 0 0,1 1 0,-1-1 0,1 0 0,0 0 0,-1 0 0,1 0 0,-1 0 0,1 0 0,0-1 0,30 0 0,-18 0 0,68 6 0,-78-5 0,1 1 0,0-1 0,0 1 0,0 0 0,0 0 0,-1 1 0,1-1 0,0 1 0,-1-1 0,0 1 0,1 0 0,-1 1 0,0-1 0,0 1 0,0-1 0,0 1 0,0 0 0,2 4 0,-4-5 0,0 1 0,0 0 0,-1 0 0,0-1 0,1 1 0,-1 0 0,0 0 0,0-1 0,0 1 0,-1 0 0,1 0 0,-1-1 0,1 1 0,-1 0 0,0-1 0,0 1 0,0 0 0,0-1 0,-2 3 0,-34 50 0,28-44 0,-2 4 0,1-3 0,1 1 0,0 0 0,1 0 0,0 1 0,-10 27 0,17-38 0,0 0 0,0 0 0,1-1 0,-1 1 0,1 0 0,0 0 0,0 0 0,0 0 0,0 0 0,1 0 0,-1 0 0,1 0 0,0 0 0,0-1 0,2 6 0,-1-5 0,0 0 0,0 0 0,1 0 0,-1-1 0,1 1 0,0 0 0,0-1 0,0 0 0,0 0 0,0 0 0,0 0 0,1 0 0,-1-1 0,1 1 0,5 0 0,15 4-227,0-2-1,1-1 1,-1 0-1,1-2 1,49-4-1,46-6-6598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2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1 640 24575,'7'-5'0,"0"0"0,1 0 0,-2 0 0,1-1 0,-1 0 0,8-10 0,12-10 0,30-26 0,51-63 0,-85 88 0,0-1 0,-3-1 0,0-1 0,24-53 0,-39 72 0,0 1 0,-1-1 0,0 0 0,-1 0 0,0 0 0,0-1 0,-2 1 0,1 0 0,-3-17 0,2 24 0,0 1 0,-1 0 0,1-1 0,-1 1 0,0 0 0,0-1 0,0 1 0,-1 0 0,1 0 0,-1 0 0,0 0 0,1 1 0,-1-1 0,0 0 0,-1 1 0,1-1 0,0 1 0,-1 0 0,0-1 0,1 1 0,-1 1 0,0-1 0,0 0 0,0 1 0,0-1 0,0 1 0,0 0 0,-1 0 0,1 0 0,0 0 0,0 1 0,-1-1 0,1 1 0,-1 0 0,-5 1 0,2 0 0,-1 0 0,1 1 0,-1 0 0,1 0 0,0 1 0,0 0 0,0 0 0,1 1 0,-1 0 0,1 0 0,0 0 0,0 1 0,0 0 0,0 0 0,1 1 0,0-1 0,0 1 0,-7 12 0,-2 4 0,1 0 0,1 0 0,0 1 0,-9 31 0,10-21 17,2 0 0,1 0 1,2 1-1,1 0 0,2 0 0,1 54 0,3-61-182,1 0 0,2 1 0,1-1 0,1-1 0,1 1 0,1-1 0,1 0 0,21 39 0,5-9-6661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2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24575,'22'-1'0,"45"2"0,-64-1 0,-1 1 0,1-1 0,-1 1 0,1-1 0,0 1 0,-1 0 0,1 0 0,-1 0 0,0 0 0,1 0 0,-1 0 0,0 1 0,0-1 0,0 1 0,0 0 0,0 0 0,0 0 0,0-1 0,3 6 0,-5-6 0,1 1 0,-1 0 0,0-1 0,1 1 0,-1 0 0,0-1 0,0 1 0,0 0 0,0 0 0,-1-1 0,1 1 0,0 0 0,-1-1 0,1 1 0,-1 0 0,1-1 0,-1 1 0,0-1 0,0 1 0,0-1 0,0 1 0,0-1 0,0 0 0,0 1 0,-1 0 0,-39 35 0,31-28 0,-16 12 0,-40 38 0,61-55 0,0 1 0,1 1 0,0-1 0,0 1 0,0-1 0,1 1 0,0 0 0,0 0 0,1 0 0,-3 9 0,5-13 0,-1 0 0,1 0 0,0 0 0,0 0 0,0 0 0,1-1 0,-1 1 0,0 0 0,1 0 0,-1 0 0,1 0 0,0 0 0,0-1 0,-1 1 0,1 0 0,0-1 0,0 1 0,1 0 0,-1-1 0,0 0 0,0 1 0,1-1 0,-1 0 0,1 1 0,-1-1 0,1 0 0,0 0 0,-1 0 0,1 0 0,0-1 0,0 1 0,0 0 0,-1-1 0,1 1 0,0-1 0,0 0 0,2 1 0,13 2 0,0-1 0,-1 0 0,24-2 0,-18 1 0,-21-1-1,1 0-1,-1 0 1,0 1-1,0-1 0,0 1 1,1-1-1,-1 0 1,0 1-1,0 0 1,0-1-1,0 1 1,0 0-1,0 0 0,0-1 1,0 1-1,0 0 1,0 0-1,0 0 1,-1 0-1,1 0 0,0 0 1,-1 0-1,2 2 1,9 34 160,-10-33-324,0 0 0,0 1-1,0-1 1,1 0 0,-1 0 0,1 0-1,0 0 1,3 5 0,7 2-6661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3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24575,'0'8'0,"-4"6"0,-1 9 0,-4 8 0,0 10 0,2 7 0,1-2 0,2 0 0,2-5 0,1-9-8191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36 732 24575,'0'-17'0,"2"0"0,0 0 0,1 0 0,1 0 0,0 1 0,1-1 0,15-30 0,5-2 0,37-53 0,-35 60 0,32-67 0,-49 85 0,0-1 0,10-47 0,-18 62 0,-1 1 0,1-1 0,-1 1 0,-1-1 0,0 1 0,0-1 0,-1 1 0,0-1 0,-1 1 0,-5-18 0,7 26 0,0-1 0,-1 1 0,1 0 0,-1 0 0,1 0 0,-1 0 0,0 0 0,1 0 0,-1 0 0,0 0 0,0 0 0,0 0 0,1 1 0,-1-1 0,0 0 0,0 0 0,0 1 0,0-1 0,-1 1 0,1-1 0,0 1 0,0-1 0,0 1 0,0 0 0,0-1 0,-1 1 0,1 0 0,0 0 0,0 0 0,0 0 0,-1 0 0,1 0 0,0 0 0,0 1 0,0-1 0,-1 0 0,1 1 0,0-1 0,0 0 0,0 1 0,0 0 0,-2 1 0,-4 2 0,1 0 0,0 0 0,0 1 0,0 0 0,-8 11 0,-4 6 0,2 0 0,0 2 0,1 0 0,2 1 0,0 0 0,-15 48 0,9-12 0,-22 120 0,34-135 0,-2 93 0,9-114 0,1-1 0,2 1 0,0-1 0,2 1 0,11 33 0,-15-52 8,1-1 0,1 0 0,-1 0 0,1 0 0,-1 0 0,2 0 0,-1 0 0,0-1 0,1 1 0,0-1 0,0 0 0,0 0 0,0 0 0,6 2 0,-6-4-86,-1 0 0,1 0 0,0-1-1,0 1 1,0-1 0,1 0 0,-1-1 0,0 1 0,0-1-1,0 1 1,0-1 0,1-1 0,-1 1 0,0-1 0,0 1-1,0-1 1,0 0 0,8-3 0,27-14-6748</inkml:trace>
  <inkml:trace contextRef="#ctx0" brushRef="#br0" timeOffset="1">401 640 24575,'0'8'0,"0"10"0,0 10 0,-4 4 0,-5 8 0,-5 2 0,-4 0 0,2-1 0,6-6 0,6-11 0,7-14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10 24575,'-14'-9'0,"19"28"0,-2-7 0,40 132 0,44 183 0,-80-288 0,-2 1 0,-1-1 0,-2 1 0,-2 0 0,-1 0 0,-10 56 0,9-85 0,0-1 0,-1 1 0,0-1 0,-1 0 0,0 0 0,-1 0 0,0 0 0,0-1 0,-1 0 0,0 0 0,-13 14 0,13-17 0,0-1 0,0 0 0,-1-1 0,1 1 0,-1-1 0,0-1 0,0 1 0,0-1 0,-1 0 0,1-1 0,-1 0 0,0 0 0,1-1 0,-1 0 0,0 0 0,-13 0 0,4-2 0,0-1 0,0-1 0,0 0 0,0-1 0,0-1 0,1 0 0,0-1 0,-26-14 0,33 16 0,1-1 0,0 0 0,0 0 0,0-1 0,1 0 0,-1 0 0,1-1 0,1 0 0,-1 0 0,1 0 0,1-1 0,-1 0 0,1 0 0,1 0 0,-1-1 0,-5-17 0,9 22 0,1 0 0,-1 1 0,1-1 0,0 0 0,0 0 0,1 1 0,-1-1 0,1 0 0,-1 1 0,1-1 0,0 1 0,1-1 0,-1 1 0,1 0 0,-1-1 0,1 1 0,0 0 0,0 0 0,0 0 0,1 0 0,-1 0 0,1 1 0,0-1 0,-1 1 0,1 0 0,0-1 0,0 1 0,1 0 0,-1 1 0,5-3 0,8-3 0,0 1 0,0 0 0,0 1 0,1 0 0,22-2 0,143-5-1228,-179 11 1091,84 0-6689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2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24575,'4'4'0,"5"5"0,9 9 0,13 17 0,13 14 0,7 11 0,2 6 0,0 0 0,-5-7 0,-11-14-8191</inkml:trace>
  <inkml:trace contextRef="#ctx0" brushRef="#br0" timeOffset="1">320 0 24575,'-4'4'0,"-5"5"0,-8 9 0,-6 5 0,-3 11 0,-5 11 0,-4 9 0,-5 8 0,-2 4 0,-7-1 0,5-11-8191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4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24575,'-4'4'0,"3"1"0,-3 4 0,0 4 0,0 12 0,1 9 0,-2 6 0,-2 9 0,2 3 0,4-2 0,8-7 0,1-11-8191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4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0 759 24575,'37'-33'0,"70"-49"0,2-1 0,-84 62 0,-1-2 0,-1-1 0,-1 0 0,-1-2 0,-2-1 0,24-40 0,-36 54 0,-1 1 0,0-1 0,-1 0 0,-1 0 0,0-1 0,-1 1 0,0-1 0,-1 0 0,-1 0 0,0 0 0,0 0 0,-2 0 0,0 0 0,0 0 0,-1 0 0,-1 1 0,-7-22 0,8 29 0,0 0 0,-1 1 0,1 0 0,-1 0 0,-1-1 0,1 2 0,0-1 0,-1 0 0,0 1 0,0-1 0,-1 1 0,1 0 0,-9-5 0,9 7 0,1 1 0,0-1 0,0 1 0,0 0 0,-1 0 0,1 0 0,0 1 0,-1-1 0,1 1 0,0 0 0,-1 0 0,1 0 0,-1 0 0,1 1 0,-1-1 0,1 1 0,0 0 0,0 0 0,-1 0 0,1 0 0,0 1 0,0-1 0,0 1 0,0 0 0,-3 2 0,-7 7 0,0 0 0,1 0 0,0 1 0,1 1 0,1 0 0,0 0 0,0 1 0,-9 20 0,-2 7 0,-28 81 0,35-81 24,2 0 0,2 1 0,2 0 0,-5 65 0,12-92-117,0 1 0,2-1 1,-1 1-1,2-1 0,0 0 0,1 1 0,0-1 0,1 0 1,1-1-1,1 1 0,0-1 0,0 0 0,2 0 1,-1-1-1,18 21 0,16 6-6733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4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24575,'18'1'0,"0"0"0,0 2 0,0 0 0,22 7 0,-31-8 0,-1 1 0,1 0 0,-1 0 0,1 1 0,-1 0 0,0 1 0,-1 0 0,1 0 0,-1 1 0,8 6 0,-14-10 0,1 0 0,-1 0 0,0 0 0,0 0 0,0 0 0,0 0 0,0 0 0,0 0 0,0 1 0,-1-1 0,1 0 0,-1 0 0,1 1 0,-1-1 0,0 0 0,0 1 0,0-1 0,-1 0 0,1 1 0,0-1 0,-1 0 0,1 1 0,-1-1 0,0 0 0,0 0 0,0 0 0,0 0 0,0 0 0,0 0 0,-1 0 0,1 0 0,-1 0 0,-2 2 0,-7 7 0,0 0 0,-1-1 0,0 0 0,-14 8 0,6-3 0,18-14 0,0 1 0,0-1 0,0 1 0,0-1 0,0 1 0,1 0 0,-1-1 0,0 1 0,1 0 0,0 0 0,-1 0 0,1 0 0,0 1 0,0-1 0,0 0 0,1 0 0,-1 1 0,0-1 0,1 0 0,-1 1 0,1-1 0,0 5 0,1-5 0,0 1 0,0 0 0,0 0 0,0-1 0,0 1 0,1 0 0,-1-1 0,1 1 0,0-1 0,0 0 0,0 0 0,0 1 0,0-1 0,0-1 0,5 4 0,7 4 0,0-1 0,1 0 0,0-1 0,0 0 0,18 4 0,-32-11 2,0 0-1,0 0 0,-1 0 0,1 0 1,0 0-1,-1 0 0,1 0 0,0 1 1,-1-1-1,1 0 0,0 0 0,-1 1 1,1-1-1,0 0 0,-1 1 0,1-1 1,-1 0-1,1 1 0,-1-1 0,1 1 1,-1-1-1,1 1 0,-1 0 0,1-1 1,-1 1-1,0-1 0,1 1 0,-1 0 1,0-1-1,1 1 0,-1 0 0,0-1 1,0 1-1,0 0 0,0-1 0,0 1 1,0 0-1,0-1 0,0 1 0,0 0 1,0 0-1,0-1 0,0 1 0,-1 1 1,-23 23-412,13-16-602,-11 12-5814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5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 24575,'0'-4'0,"0"2"0,0 10 0,0 12 0,0 13 0,0 9 0,-4 9 0,-1 0 0,0-1 0,1-5 0,1-11-8191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5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1 534 24575,'1'-2'0,"0"-1"0,1 0 0,-1 1 0,1-1 0,0 1 0,0-1 0,0 1 0,0 0 0,0 0 0,0 0 0,0 0 0,1 0 0,3-2 0,2-2 0,13-12 0,0-1 0,-1-1 0,-1-1 0,-1 0 0,-1-2 0,0 0 0,-2-1 0,-1 0 0,-1-1 0,-1-1 0,-1 0 0,-1 0 0,-2-1 0,-1 0 0,7-49 0,-13 71 0,-1-1 0,0 1 0,0 0 0,0-1 0,-1 1 0,0 0 0,0-1 0,-2-6 0,3 11 0,-1 1 0,1-1 0,0 0 0,-1 1 0,1-1 0,0 0 0,-1 1 0,1-1 0,-1 0 0,1 1 0,-1-1 0,0 1 0,1-1 0,-1 1 0,0-1 0,1 1 0,-1 0 0,0-1 0,1 1 0,-1 0 0,0-1 0,0 1 0,0 0 0,-1 0 0,0 0 0,1 1 0,-1-1 0,0 0 0,1 1 0,-1-1 0,1 1 0,-1 0 0,1-1 0,-1 1 0,1 0 0,0 0 0,-1 0 0,1 0 0,-2 3 0,-12 11 0,0 0 0,2 2 0,0 0 0,1 0 0,0 1 0,-15 34 0,3 3 0,-20 64 0,33-82 0,1-1 0,2 1 0,1 1 0,-1 39 0,6-60 0,2 0 0,1 0 0,0 0 0,1 0 0,0-1 0,2 1 0,0-1 0,0 1 0,2-1 0,0-1 0,12 23 0,-15-33-97,1 0-1,-1 0 1,1-1-1,0 1 1,0-1-1,1 0 1,-1 0-1,1 0 1,0-1-1,0 1 1,0-1-1,0 0 0,10 3 1,23 4-6729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24575,'3'0'0,"0"0"0,0 0 0,1 1 0,-1-1 0,0 1 0,0-1 0,0 1 0,0 0 0,0 0 0,0 0 0,0 1 0,-1-1 0,1 1 0,0-1 0,-1 1 0,1 0 0,-1 0 0,1 0 0,-1 0 0,0 1 0,0-1 0,0 1 0,0-1 0,-1 1 0,1-1 0,-1 1 0,1 0 0,-1 0 0,0 0 0,0 0 0,0 0 0,-1 0 0,1 0 0,-1 0 0,1 0 0,-1 1 0,0-1 0,0 0 0,-1 0 0,1 0 0,-1 0 0,1 0 0,-1 0 0,-1 4 0,-21 47 0,18-45 0,1 0 0,0 0 0,0 0 0,1 1 0,0-1 0,1 1 0,-2 15 0,4-24 3,0 0 0,0 0 0,0 0-1,0 0 1,0 0 0,0 0 0,1 0 0,-1 0-1,0 0 1,0 0 0,1 0 0,-1 0 0,1 0 0,-1 0-1,1 0 1,0 0 0,-1-1 0,1 1 0,0 0-1,-1 0 1,1-1 0,0 1 0,0 0 0,-1-1-1,1 1 1,0-1 0,0 1 0,0-1 0,0 0-1,0 1 1,0-1 0,0 0 0,0 1 0,0-1-1,0 0 1,1 0 0,38-5-1472,-12-3-5357</inkml:trace>
  <inkml:trace contextRef="#ctx0" brushRef="#br0" timeOffset="1">412 1 24575,'0'3'0,"0"-1"0,0 5 0,-4 6 0,-1 9 0,0 4 0,1 6 0,1 5 0,-2 0 0,3-2 0,1-4 0,6-10 0,2-9-8191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0 744 24575,'13'0'0,"-1"-2"0,1 0 0,-1 0 0,0-2 0,0 1 0,0-1 0,0-1 0,0 0 0,-1-1 0,0 0 0,0 0 0,-1-2 0,0 1 0,0-1 0,13-14 0,-4 2 0,0 0 0,-2-2 0,0 0 0,-2 0 0,0-2 0,11-25 0,-14 24 0,-1-1 0,-2-1 0,0 0 0,-2 0 0,0 0 0,-2-1 0,-2 0 0,0 0 0,-2 0 0,0 0 0,-3 0 0,0 0 0,-7-35 0,8 60 0,0-1 0,0 0 0,0 0 0,-1 0 0,1 1 0,-1-1 0,0 1 0,0-1 0,0 1 0,-1 0 0,1 0 0,-1 0 0,-2-3 0,3 5 0,0 0 0,1 0 0,-1 1 0,0-1 0,0 1 0,0-1 0,0 1 0,1 0 0,-1 0 0,0 0 0,0 0 0,0 0 0,0 0 0,0 0 0,0 0 0,1 1 0,-1-1 0,0 1 0,0 0 0,0-1 0,1 1 0,-1 0 0,0 0 0,1 0 0,-1 0 0,1 0 0,-1 0 0,-1 3 0,-13 10 0,0 0 0,1 1 0,1 0 0,1 1 0,0 1 0,1 0 0,-19 37 0,10-12 0,2 2 0,-19 65 0,21-51 0,2 0 0,3 0 0,3 1 0,2 0 0,3 1 0,5 99 0,11-95-1365,2-17-5461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6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16 24575,'0'-1'0,"1"0"0,-1 0 0,0 1 0,0-1 0,1 0 0,-1 0 0,1 1 0,-1-1 0,0 0 0,1 1 0,-1-1 0,1 1 0,0-1 0,-1 1 0,1-1 0,-1 1 0,1-1 0,0 1 0,-1-1 0,1 1 0,0 0 0,0-1 0,-1 1 0,1 0 0,0-1 0,0 1 0,-1 0 0,1 0 0,0 0 0,0 0 0,0 0 0,-1 0 0,1 0 0,1 0 0,32 3 0,-31-2 0,3 0 0,0 0 0,0 1 0,0-1 0,0 1 0,-1 1 0,1-1 0,0 1 0,-1 0 0,0 0 0,8 6 0,-11-7 0,-1-1 0,1 1 0,-1 0 0,1-1 0,-1 1 0,0 0 0,0 0 0,1 0 0,-2 0 0,1 0 0,0 0 0,0 0 0,-1 0 0,1 0 0,-1 1 0,1-1 0,-1 0 0,0 0 0,0 0 0,0 1 0,0-1 0,0 0 0,-1 0 0,1 1 0,-1-1 0,1 0 0,-1 0 0,0 0 0,0 0 0,0 0 0,0 0 0,0 0 0,-2 1 0,-5 8 0,0 0 0,-1-1 0,0 0 0,-1 0 0,-16 11 0,15-12 0,1 1 0,0-1 0,0 1 0,-13 18 0,22-27 0,0 0 0,0 0 0,1 0 0,-1 0 0,0 1 0,0-1 0,1 0 0,-1 0 0,1 1 0,-1-1 0,1 1 0,-1-1 0,1 0 0,0 1 0,0-1 0,0 1 0,0-1 0,0 1 0,0-1 0,0 0 0,0 1 0,0-1 0,1 1 0,-1-1 0,1 0 0,-1 1 0,1-1 0,-1 0 0,1 1 0,0-1 0,0 0 0,0 0 0,0 0 0,-1 0 0,1 0 0,2 2 0,3 1 0,1 0 0,0 0 0,0-1 0,0 0 0,15 5 0,-17-7 0,0 1 0,1 0 0,-1 0 0,0 0 0,0 1 0,0 0 0,6 4 0,-11-6 0,1 0 0,0 1 0,-1-1 0,0 0 0,1 0 0,-1 1 0,0-1 0,0 0 0,0 1 0,0-1 0,0 0 0,0 0 0,0 1 0,0-1 0,0 0 0,0 1 0,-1-1 0,1 0 0,-1 0 0,1 0 0,-1 1 0,1-1 0,-1 0 0,0 0 0,1 0 0,-1 0 0,-2 2 0,-25 31 0,25-31 0,-9 9-227,-1 0-1,0-1 1,-1 0-1,0-1 1,-17 9-1,-3-2-6598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24575,'4'0'0,"9"0"0,10 0 0,13 0 0,8 4 0,4 1 0,2 0 0,-3-1 0,-3-5 0,-8-2-8191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24575,'0'8'0,"-4"10"0,-5 14 0,-5 16 0,0 17 0,-2 8 0,2 8 0,4 1 0,3-5 0,7-12 0,3-17-8191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6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24575,'-4'4'0,"-1"-3"0,4 3 0,10 0 0,7 4 0,2 0-8191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24575,'6'-5'0,"-1"1"0,1 0 0,0 0 0,0 0 0,1 1 0,-1 0 0,1 0 0,0 1 0,-1 0 0,1 0 0,0 0 0,0 1 0,0 0 0,0 0 0,1 1 0,-1 0 0,0 0 0,0 1 0,0 0 0,0 0 0,0 1 0,0-1 0,11 6 0,-15-5 0,-1 0 0,0 0 0,0 0 0,0 0 0,0 0 0,0 0 0,0 1 0,0-1 0,-1 1 0,0-1 0,1 1 0,-1 0 0,0-1 0,0 1 0,0 0 0,0 0 0,-1 0 0,1 0 0,-1-1 0,0 1 0,0 0 0,0 0 0,0 0 0,0 0 0,-1 0 0,-1 5 0,0 3 0,-1-1 0,0 1 0,-1-1 0,0 0 0,-1 0 0,-5 9 0,-11 12 0,-2-2 0,0 0 0,-32 28 0,23-23 0,31-33 0,0 0 0,0 0 0,-1 0 0,2 0 0,-1 0 0,0 1 0,0-1 0,0 0 0,1 0 0,-1 1 0,0-1 0,1 1 0,-1-1 0,1 0 0,0 1 0,-1-1 0,1 4 0,0-5 0,0 1 0,1 0 0,-1 0 0,0-1 0,1 1 0,-1 0 0,1-1 0,-1 1 0,1 0 0,-1-1 0,1 1 0,-1-1 0,1 1 0,0-1 0,-1 1 0,1-1 0,0 1 0,-1-1 0,1 0 0,0 1 0,0-1 0,-1 0 0,2 1 0,4 0 0,0 0 0,0 0 0,1-1 0,-1 1 0,0-1 0,0-1 0,9 0 0,38-12-1365,2-4-5461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7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61 708 24575,'8'-8'0,"2"1"0,-1 1 0,1 0 0,-1 0 0,2 1 0,11-5 0,29-15 0,-30 11 0,-1-1 0,0-1 0,-1 0 0,-1-2 0,0 0 0,-1-1 0,-1-1 0,-1 0 0,-1-1 0,18-36 0,-23 39 0,-1-1 0,-1 1 0,-1-1 0,0 0 0,-2-1 0,0 0 0,-1 1 0,-1-1 0,-1 0 0,-1 0 0,0 0 0,-1 0 0,-8-36 0,8 50 0,-1 0 0,0-1 0,0 1 0,0 0 0,-1 1 0,0-1 0,0 0 0,0 1 0,-1-1 0,0 1 0,0 0 0,-5-5 0,6 8 0,1 1 0,0-1 0,-1 1 0,1 0 0,-1-1 0,1 1 0,-1 0 0,0 1 0,1-1 0,-1 0 0,0 1 0,0 0 0,1 0 0,-1-1 0,0 1 0,0 1 0,0-1 0,1 0 0,-1 1 0,0 0 0,1-1 0,-1 1 0,0 0 0,1 0 0,-1 0 0,1 1 0,-1-1 0,1 1 0,-4 3 0,-9 6 0,1 1 0,1 0 0,0 1 0,1 0 0,0 1 0,1 1 0,-15 26 0,-2 10 0,-24 58 0,22-37 0,-26 92 0,46-127 0,2-1 0,2 1 0,1 0 0,0 64 0,5-89 24,1 0 0,0 1 0,1-1 0,4 15 0,-5-23-111,0 0-1,1 0 1,-1 0 0,1-1-1,0 1 1,0 0 0,1-1-1,-1 0 1,1 0-1,-1 1 1,1-1 0,0-1-1,0 1 1,0 0 0,0-1-1,5 3 1,23 7-6739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8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24575,'10'13'0,"0"-1"0,-1 1 0,10 20 0,-16-27 0,1 1 0,-2-1 0,1 1 0,-1-1 0,0 1 0,0 0 0,0 0 0,-1 0 0,0 0 0,-1 0 0,0 8 0,-1-11 0,0 1 0,0 0 0,0 0 0,-1-1 0,0 1 0,1-1 0,-2 1 0,1-1 0,-1 0 0,1 0 0,-1 0 0,0 0 0,0 0 0,-1-1 0,1 0 0,-1 1 0,-4 2 0,-93 61 0,100-66-2,0-1 0,1 1-1,-1-1 1,0 1 0,0 0-1,1-1 1,-1 1 0,0 0 0,1-1-1,-1 1 1,1 0 0,-1 0-1,1 0 1,-1-1 0,1 1 0,-1 0-1,1 0 1,0 0 0,0 0-1,-1 0 1,1 0 0,0 0-1,0 0 1,0 0 0,0-1 0,0 1-1,0 0 1,0 0 0,1 0-1,-1 0 1,0 1 0,2 0 15,-1-1 0,0 1 0,1-1 0,-1 0 0,1 1 0,0-1 0,-1 0 0,1 0 0,0 0 0,0 0 0,0 0 0,0-1 1,3 2-1,6 1-382,1 0 0,0-1 1,21 1-1,13-4-6457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8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24575,'1'1'0,"-1"0"0,0 0 0,1 0 0,-1 0 0,1 0 0,-1 0 0,1 0 0,0-1 0,-1 1 0,1 0 0,0 0 0,-1 0 0,1-1 0,0 1 0,0 0 0,0-1 0,0 1 0,0-1 0,0 1 0,0-1 0,0 1 0,1-1 0,30 11 0,-23-9 0,1 1 0,8 2 0,-1 1 0,0 1 0,0 0 0,-1 1 0,16 10 0,-29-16 0,0 0 0,0 0 0,0 0 0,0 1 0,-1-1 0,1 1 0,-1 0 0,1 0 0,-1 0 0,0 0 0,0 0 0,-1 1 0,1-1 0,-1 0 0,1 1 0,-1-1 0,0 1 0,0-1 0,-1 1 0,1 0 0,-1-1 0,0 1 0,0 0 0,0 0 0,0-1 0,0 1 0,-1 0 0,0-1 0,0 1 0,0-1 0,-2 5 0,-4 7 0,0-1 0,-2 0 0,1 0 0,-2 0 0,-17 18 0,-21 32 0,47-63 3,0 0 1,0 0-1,1 1 0,-1-1 0,0 0 0,1 0 1,-1 0-1,1 0 0,-1 0 0,1 1 0,-1-1 1,1 0-1,0 1 0,0-1 0,0 0 0,0 0 1,0 1-1,0-1 0,0 0 0,0 1 0,0-1 0,0 0 1,1 0-1,-1 1 0,1 1 0,1-2-83,-1 0-1,1 0 1,-1 0-1,1 0 1,-1-1-1,1 1 1,0 0 0,-1-1-1,1 1 1,0-1-1,0 0 1,-1 1-1,1-1 1,0 0-1,0 0 1,-1 0-1,5-1 1,33-2-6746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48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0 513 24575,'9'-1'0,"1"0"0,-1 0 0,0-1 0,0-1 0,0 1 0,0-1 0,-1-1 0,1 0 0,13-8 0,68-51 0,-87 61 0,22-18 0,-1-1 0,0-1 0,-2-1 0,37-51 0,-49 61 0,-1-1 0,-1-1 0,0 1 0,-1-1 0,-1 0 0,0-1 0,-1 0 0,-1 0 0,-1 0 0,0 0 0,1-24 0,-3 38 0,-1 0 0,0 0 0,0 0 0,0-1 0,0 1 0,-1 0 0,1 0 0,0-1 0,-1 1 0,0 0 0,1 0 0,-1 0 0,0 0 0,0 0 0,0 0 0,0 0 0,-1 0 0,1 0 0,-2-1 0,2 2 0,-1 0 0,1 1 0,-1-1 0,1 1 0,0-1 0,-1 1 0,1-1 0,-1 1 0,1 0 0,-1 0 0,1 0 0,-1 0 0,1 0 0,-1 0 0,1 0 0,-1 1 0,1-1 0,-1 0 0,1 1 0,-1-1 0,-1 2 0,-6 2 0,0 1 0,0 1 0,1-1 0,-1 2 0,1-1 0,-13 14 0,-5 8 0,1 1 0,1 2 0,2 0 0,-33 62 0,45-73 0,1 0 0,1 0 0,0 1 0,2 0 0,0 0 0,2 1 0,0-1 0,1 1 0,2 0 0,0 22 0,1-38-47,1 0 0,-1-1 0,1 1 0,1 0 0,-1 0 0,1-1 0,0 1 0,0-1 0,0 1-1,1-1 1,0 0 0,0 0 0,0 0 0,1 0 0,0-1 0,0 0 0,0 1 0,0-1 0,1-1 0,-1 1 0,1-1 0,0 1-1,0-1 1,0-1 0,0 1 0,1-1 0,-1 0 0,11 3 0,22 2-6779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48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24575,'0'4'0,"0"5"0,0 5 0,0 8 0,-4 4 0,-1 2 0,0-1 0,1 0 0,5-9 0,6-15 0</inkml:trace>
  <inkml:trace contextRef="#ctx0" brushRef="#br0" timeOffset="1">133 47 24575,'0'4'0,"0"5"0,4 5 0,1 3 0,4 4 0,4-2 0,4-5 0,-1-8 0,-3-5-8191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49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1 592 24575,'6'-6'0,"1"1"0,0 0 0,1 1 0,-1-1 0,1 1 0,11-4 0,22-12 0,-12 1 0,-1-1 0,0-2 0,-2 0 0,-1-2 0,0-1 0,33-45 0,-44 53 0,-2-2 0,0 1 0,-1-1 0,-1-1 0,-1 0 0,0-1 0,-2 0 0,0 0 0,-1 0 0,-2-1 0,4-32 0,-8 51 0,1 0 0,-1 0 0,0 0 0,0 0 0,0 0 0,-1 1 0,1-1 0,-1 0 0,0 0 0,0 0 0,1 0 0,-2 0 0,1 1 0,0-1 0,-1 0 0,1 1 0,-1-1 0,-2-1 0,4 3 0,-1 1 0,0-1 0,0 1 0,0-1 0,0 1 0,0-1 0,0 1 0,0 0 0,0 0 0,1-1 0,-1 1 0,0 0 0,0 0 0,0 0 0,0 0 0,0 0 0,0 0 0,0 1 0,0-1 0,-2 0 0,0 2 0,0-1 0,0 0 0,0 1 0,1 0 0,-1-1 0,0 1 0,1 0 0,-5 5 0,-11 13 0,0 1 0,2 0 0,0 2 0,2 0 0,0 1 0,2 0 0,0 1 0,2 0 0,1 1 0,1 0 0,1 0 0,-5 34 0,11-46 15,0 0 0,1 1 0,0-1 0,2 0 0,-1 0 0,1 0 0,8 25 0,-7-30-121,1-1 0,-1 0 0,1 0 0,1 0 0,-1 0 0,1 0-1,1-1 1,0 0 0,0 0 0,0-1 0,0 1 0,1-1 0,8 5 0,21 10-6720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37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39 24575,'-6'-6'0,"-3"-6"0,31 4 0,-9 4 0,1 2 0,0-1 0,0 2 0,16-1 0,-27 2 0,1 0 0,-1 0 0,0 0 0,0 0 0,0 1 0,0-1 0,1 1 0,-1 0 0,0 0 0,0 0 0,0 0 0,-1 0 0,1 1 0,0 0 0,0-1 0,-1 1 0,1 0 0,-1 0 0,1 0 0,-1 0 0,0 1 0,0-1 0,0 1 0,3 4 0,-5-5 0,1 1 0,-1-1 0,0 1 0,0-1 0,0 1 0,0 0 0,0-1 0,0 1 0,-1-1 0,1 1 0,-1-1 0,1 0 0,-1 1 0,0-1 0,0 1 0,0-1 0,-1 0 0,1 0 0,-1 0 0,1 0 0,-1 0 0,1 0 0,-1 0 0,0 0 0,-4 2 0,-6 7 0,-1-1 0,-23 14 0,30-20 0,0-1 0,1 1 0,-1 0 0,0 1 0,1-1 0,0 1 0,-5 7 0,9-11 0,0-1 0,1 1 0,-1 0 0,0 0 0,1 0 0,-1 0 0,1 0 0,-1 0 0,1 1 0,0-1 0,0 0 0,-1 0 0,1 0 0,0 0 0,0 0 0,0 0 0,0 1 0,0-1 0,0 0 0,1 0 0,-1 0 0,0 0 0,0 0 0,1 0 0,-1 0 0,1 0 0,-1 0 0,1 0 0,-1 0 0,1 0 0,0 0 0,0 0 0,-1 0 0,1 0 0,0 0 0,0-1 0,0 1 0,0 0 0,0-1 0,0 1 0,0-1 0,0 1 0,0-1 0,0 1 0,0-1 0,0 0 0,1 1 0,15 5 0,0 0 0,0-1 0,18 2 0,-22-5 0,-1 1 0,1 0 0,-1 1 0,0 0 0,0 0 0,0 2 0,19 11 0,-30-16 0,1 0 0,-1 0 0,-1 0 0,1 0 0,0 0 0,0 0 0,0 0 0,0 1 0,-1-1 0,1 0 0,-1 1 0,1-1 0,-1 0 0,1 1 0,-1-1 0,0 0 0,0 1 0,0-1 0,1 1 0,-1-1 0,-1 1 0,1-1 0,0 0 0,0 1 0,0-1 0,-1 1 0,1-1 0,-1 0 0,1 1 0,-1-1 0,0 0 0,1 0 0,-1 1 0,0-1 0,0 0 0,0 0 0,0 0 0,0 0 0,0 0 0,-1 1 0,-7 7 0,0 0 0,-1-1 0,-14 11 0,20-16 0,-37 29-1365,29-20-5461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3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24575,'-4'4'0,"-5"9"0,-5 6 0,0 12 0,6 8 0,4 9 0,8 4 0,2 1 0,0-8-8191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7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0 686 24575,'2'-4'0,"0"0"0,0 0 0,1 0 0,-1 0 0,1 0 0,-1 1 0,1-1 0,0 1 0,1 0 0,-1 0 0,1 0 0,-1 0 0,1 0 0,0 1 0,4-3 0,9-7 0,44-36 0,-3-3 0,-1-3 0,96-119 0,-142 157 0,-1-1 0,0 0 0,-2 0 0,0-1 0,9-31 0,-15 42 0,0 0 0,0-1 0,0 1 0,-1-1 0,-1 1 0,1-1 0,-1 0 0,0 1 0,-1-1 0,0 1 0,0-1 0,-1 1 0,1 0 0,-2-1 0,1 1 0,-1 0 0,-5-9 0,7 14 0,1 1 0,-1 0 0,0 0 0,0 0 0,0 0 0,0 1 0,0-1 0,0 0 0,0 0 0,0 0 0,0 1 0,0-1 0,0 1 0,0-1 0,0 1 0,-1-1 0,1 1 0,0 0 0,0-1 0,-1 1 0,1 0 0,0 0 0,-1 0 0,1 0 0,-2 0 0,-1 1 0,1 0 0,-1 0 0,1 1 0,-1-1 0,1 1 0,-1-1 0,1 1 0,0 0 0,-3 3 0,-8 7 0,1 0 0,-22 25 0,34-35 0,-24 28 17,2 1 0,1 1 1,2 1-1,1 1 0,2 1 0,-25 70 0,35-83-131,0 1 0,1 0-1,2 1 1,0-1 0,2 1 0,0 0-1,2 0 1,0 0 0,2-1 0,1 1-1,0 0 1,10 31 0,7-6-6712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6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32 24575,'-4'0'0,"3"0"0,9-4 0,11-1 0,14 0 0,13 1 0,14-3 0,-3 0-8191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8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24575,'0'-1'0,"1"0"0,-1 0 0,1 0 0,-1 0 0,1 0 0,-1 0 0,1 0 0,-1 1 0,1-1 0,0 0 0,0 0 0,-1 1 0,1-1 0,0 1 0,0-1 0,0 0 0,0 1 0,-1 0 0,1-1 0,0 1 0,0-1 0,0 1 0,0 0 0,0 0 0,0 0 0,0-1 0,0 1 0,0 0 0,2 1 0,32-1 0,-31 0 0,1 1 0,-1 0 0,1 1 0,-1-1 0,1 1 0,-1-1 0,0 1 0,0 0 0,0 1 0,0-1 0,0 1 0,0 0 0,-1 0 0,0 0 0,1 0 0,-1 1 0,0-1 0,0 1 0,-1 0 0,1 0 0,-1 0 0,0 0 0,0 0 0,0 0 0,-1 1 0,1-1 0,-1 1 0,0-1 0,0 1 0,-1-1 0,1 1 0,-1 0 0,0-1 0,0 1 0,-1 0 0,1-1 0,-1 1 0,0-1 0,0 1 0,-1-1 0,1 1 0,-1-1 0,0 0 0,-3 4 0,0 2 0,-1 2 0,1-1 0,0 1 0,0 0 0,1 1 0,-3 15 0,7-25 0,0 0 0,-1-1 0,1 1 0,0 0 0,0 0 0,1-1 0,-1 1 0,0 0 0,1 0 0,0-1 0,0 1 0,0-1 0,0 1 0,0-1 0,0 1 0,0-1 0,1 1 0,-1-1 0,1 0 0,0 0 0,0 0 0,0 0 0,0 0 0,0 0 0,0-1 0,0 1 0,1 0 0,-1-1 0,1 0 0,-1 0 0,3 1 0,2 1-85,0-2 0,-1 1-1,1-1 1,0 0 0,0 0-1,0 0 1,0-1 0,0 0-1,0-1 1,0 0 0,-1 0-1,1 0 1,0-1 0,0 0-1,7-3 1,22-11-6741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8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24575,'-4'0'0,"3"0"0,1 4 0,1 9 0,-4 7 0,-1 6 0,0 8 0,1 2 0,-4 2 0,4-1 0,3-4 0,0-10 0,1-10-8191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8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1 843 24575,'1'-4'0,"-1"-1"0,1 1 0,1 0 0,-1-1 0,0 1 0,1 0 0,0 0 0,0 0 0,0 0 0,1 1 0,-1-1 0,1 0 0,0 1 0,4-4 0,54-49 0,-34 33 0,-2-1 0,0 0 0,-2-2 0,-1-1 0,-1-1 0,-2 0 0,32-61 0,-42 67 0,0 0 0,-1-1 0,-1 0 0,-1-1 0,-2 1 0,0-1 0,-1 0 0,-2 0 0,0-1 0,-5-42 0,3 58 0,-11-66 0,11 69 0,0 0 0,-1 0 0,0 0 0,-1 0 0,1 0 0,-1 0 0,0 1 0,0-1 0,-5-5 0,7 11 0,0-1 0,0 0 0,0 1 0,1-1 0,-1 1 0,0-1 0,0 1 0,0 0 0,0-1 0,0 1 0,0 0 0,0 0 0,0 0 0,0 0 0,0-1 0,0 1 0,0 1 0,0-1 0,0 0 0,0 0 0,0 0 0,0 0 0,0 1 0,0-1 0,0 0 0,0 1 0,0-1 0,1 1 0,-1-1 0,0 1 0,0-1 0,0 1 0,1 0 0,-1 0 0,0-1 0,1 1 0,-1 0 0,0 0 0,1-1 0,-1 1 0,1 0 0,-1 0 0,0 2 0,-25 44 0,25-45 0,-31 71 0,2 2 0,5 0 0,2 2 0,4 1 0,-13 108 0,29-161-170,1 0-1,1 1 0,1-1 1,2 0-1,0 0 0,2 0 1,10 38-1,3-18-6655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9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9 24575,'0'0'0,"0"-1"0,0 1 0,0 0 0,0 0 0,0-1 0,0 1 0,0 0 0,0-1 0,0 1 0,0 0 0,0 0 0,1-1 0,-1 1 0,0 0 0,0 0 0,0-1 0,0 1 0,0 0 0,0 0 0,1-1 0,-1 1 0,0 0 0,0 0 0,0-1 0,1 1 0,-1 0 0,0 0 0,0 0 0,0 0 0,1 0 0,-1-1 0,0 1 0,0 0 0,1 0 0,-1 0 0,0 0 0,1 0 0,-1 0 0,0 0 0,0 0 0,1 0 0,-1 0 0,0 0 0,1 0 0,-1 0 0,0 0 0,1 0 0,18 10 0,11 17 0,-28-26 0,-1 1 0,0 0 0,1 0 0,-1 0 0,0 0 0,0 0 0,0 0 0,0 0 0,-1 0 0,1 0 0,-1 0 0,1 0 0,-1 0 0,1 1 0,-1-1 0,0 0 0,0 0 0,0 1 0,-1-1 0,1 0 0,0 0 0,-1 0 0,0 0 0,-1 4 0,-2 2 0,0 0 0,-1-1 0,0 1 0,-1-1 0,-6 7 0,8-10 0,0-1 0,1 1 0,-1 0 0,1 1 0,0-1 0,0 0 0,0 1 0,1 0 0,-1 0 0,1-1 0,0 1 0,1 1 0,-1-1 0,1 0 0,0 0 0,0 7 0,1-10 0,1 1 0,0 0 0,0 0 0,0-1 0,0 1 0,0-1 0,1 1 0,-1-1 0,1 0 0,0 1 0,-1-1 0,1 0 0,0 0 0,0 0 0,1-1 0,-1 1 0,0 0 0,4 1 0,56 26 0,-12-6 0,-49-22 3,0 0-1,0-1 1,0 1 0,0 0-1,0 0 1,0-1 0,0 1-1,0 0 1,0 0-1,-1 0 1,1 0 0,0 1-1,0-1 1,-1 0 0,1 0-1,-1 0 1,1 0-1,-1 1 1,0-1 0,1 0-1,-1 0 1,0 1-1,0-1 1,0 0 0,0 1-1,0 1 1,-17 28-499,8-20-444,-2 6-5886</inkml:trace>
  <inkml:trace contextRef="#ctx0" brushRef="#br0" timeOffset="1">470 78 24575,'0'4'0,"0"9"0,0 10 0,-4 9 0,-1 7 0,0 4 0,-3 3 0,0 1 0,2-3 0,5-13 0,2-12-8191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9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1 298 24575,'4'0'0,"5"0"0,9 0 0,13 0 0,9 0 0,5 0 0,4 0 0,-4 0 0,-9-4 0,-11-1-8191</inkml:trace>
  <inkml:trace contextRef="#ctx0" brushRef="#br0" timeOffset="1">184 1 24575,'0'7'0,"-4"7"0,-5 9 0,-1 8 0,1 11 0,2 5 0,3 7 0,5 2 0,6-1 0,7-1 0,4-11 0,0-13-8191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9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0 671 24575,'11'-8'0,"-1"0"0,1 1 0,0 1 0,0-1 0,23-8 0,9-5 0,-19 8 0,-2-2 0,1 0 0,-2-2 0,0 0 0,29-29 0,-39 33 0,-1 0 0,0-1 0,-1 0 0,0-1 0,-1 1 0,-1-2 0,0 1 0,-1-1 0,0 0 0,5-26 0,-6 18 0,-1-1 0,-1 1 0,-1-1 0,-2 0 0,0 0 0,-1 0 0,-1 1 0,-2-1 0,-8-34 0,12 56 0,-1 1 0,1-1 0,-1 0 0,1 1 0,-1-1 0,0 0 0,1 1 0,-1-1 0,0 1 0,0-1 0,0 1 0,0 0 0,0-1 0,-1 1 0,1 0 0,0 0 0,-1 0 0,1-1 0,0 2 0,-1-1 0,1 0 0,-1 0 0,0 0 0,1 1 0,-1-1 0,0 1 0,1-1 0,-1 1 0,0 0 0,1-1 0,-1 1 0,0 0 0,0 0 0,1 0 0,-1 1 0,0-1 0,0 0 0,1 1 0,-1-1 0,0 1 0,1-1 0,-1 1 0,1 0 0,-3 1 0,-5 4 0,-1 0 0,2 1 0,-1-1 0,1 2 0,0-1 0,-7 10 0,-10 13 0,1 2 0,2 0 0,1 1 0,2 2 0,1 0 0,-15 42 0,22-47 0,0 1 0,3 0 0,0 0 0,2 1 0,2 0 0,0 0 0,3 62 0,2-84-136,0 0-1,1 1 1,0-1-1,0 0 1,1 0-1,0 0 1,1-1-1,1 1 0,9 16 1,13 8-6690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0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11 24575,'0'-1'0,"-1"1"0,1 0 0,0 0 0,0-1 0,0 1 0,0 0 0,0-1 0,0 1 0,0 0 0,0-1 0,0 1 0,0 0 0,0-1 0,0 1 0,1 0 0,-1-1 0,0 1 0,0 0 0,0-1 0,0 1 0,0 0 0,1 0 0,-1-1 0,0 1 0,0 0 0,0 0 0,1-1 0,-1 1 0,0 0 0,0 0 0,1 0 0,-1-1 0,0 1 0,1 0 0,-1 0 0,1 0 0,10 7 0,7 18 0,-17-19 0,0 0 0,0-1 0,0 1 0,-1 0 0,0 0 0,0-1 0,0 1 0,-1 0 0,0 0 0,0-1 0,-1 1 0,1 0 0,-5 9 0,-3 2 0,-1 0 0,-20 29 0,20-32 0,0 0 0,1 0 0,-10 24 0,18-37 2,0 0 0,1 0 1,-1 0-1,1 0 0,0 1 0,-1-1 0,1 0 0,0 0 0,0 1 0,0-1 0,0 0 0,0 0 1,0 1-1,0-1 0,0 0 0,0 0 0,0 1 0,1-1 0,-1 0 0,1 0 0,-1 0 0,1 0 1,-1 1-1,1-1 0,-1 0 0,1 0 0,0 0 0,0 0 0,0 0 0,0-1 0,-1 1 0,1 0 1,0 0-1,0 0 0,1-1 0,-1 1 0,0-1 0,0 1 0,0-1 0,0 1 0,0-1 1,1 1-1,-1-1 0,0 0 0,0 0 0,1 0 0,-1 0 0,0 0 0,0 0 0,1 0 0,1 0 0,7 0-296,1-1-1,-1 0 0,1 0 0,16-5 0,19-8-6531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0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24575,'11'5'0,"0"0"0,0 2 0,0-1 0,-1 1 0,13 12 0,0-3 0,-15-11 0,2 2 0,1 1 0,-1 0 0,-1 0 0,11 11 0,-19-17 0,1 0 0,0 0 0,-1 0 0,0 0 0,1 0 0,-1 0 0,0 0 0,0 0 0,0 1 0,0-1 0,0 0 0,-1 1 0,1-1 0,-1 0 0,0 1 0,1-1 0,-1 1 0,0-1 0,0 0 0,-1 1 0,1-1 0,0 1 0,-1-1 0,0 0 0,1 1 0,-1-1 0,0 0 0,-2 3 0,-24 32 0,22-32 0,1 0 0,-1 1 0,1 0 0,0 0 0,0 0 0,1 0 0,0 0 0,0 1 0,-4 12 0,7-18 2,0 0 0,0 0 0,0-1 1,0 1-1,0 0 0,0 0 0,0 0 0,0 0 0,0 0 0,0 0 0,0 0 0,1 0 0,-1 0 0,0 0 0,1-1 0,-1 1 0,0 0 0,1 0 1,-1 0-1,1 0 0,0-1 0,-1 1 0,1 0 0,-1-1 0,1 1 0,0 0 0,0-1 0,-1 1 0,1-1 0,0 1 0,0-1 0,0 0 0,0 1 1,1 0-1,34 1-1440,0-6-5388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0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83 571 24575,'13'-11'0,"0"-1"0,1 2 0,15-10 0,18-14 0,-18 11 0,-1-2 0,-1-1 0,-2-1 0,0-1 0,24-37 0,-42 53 0,0-1 0,0 1 0,-1-1 0,-1 0 0,0-1 0,-1 1 0,4-20 0,-7 24 0,0 1 0,-1-1 0,0 0 0,0 0 0,-1 0 0,0 0 0,0 1 0,-1-1 0,-1 0 0,1 1 0,-1-1 0,-7-13 0,9 20 0,0-1 0,0 1 0,0 0 0,0 0 0,-1 0 0,1 0 0,0 0 0,-1 0 0,1 0 0,-1 0 0,0 0 0,0 1 0,0-1 0,0 1 0,0 0 0,0-1 0,0 1 0,0 0 0,0 0 0,-1 0 0,1 0 0,0 1 0,-1-1 0,1 1 0,0-1 0,-1 1 0,1 0 0,-1 0 0,1 0 0,-1 0 0,1 0 0,0 1 0,-1-1 0,1 1 0,0 0 0,-1-1 0,1 1 0,0 0 0,0 0 0,-1 0 0,1 1 0,-2 1 0,-6 4 0,0 1 0,1 0 0,-1 0 0,1 1 0,1 1 0,-14 20 0,-12 23 0,2 1 0,3 2 0,2 1 0,3 2 0,2 0 0,3 1 0,3 1 0,2 0 0,3 2 0,-3 64 0,13-105 30,0 1 0,1 0 0,6 37 0,-5-55-89,-1-1-1,1 1 1,0-1-1,1 0 1,-1 1 0,1-1-1,0 0 1,-1 0-1,2 0 1,-1 0 0,0 0-1,1-1 1,0 1-1,0-1 1,0 0 0,0 1-1,1-1 1,-1-1-1,1 1 1,0 0 0,-1-1-1,1 0 1,0 0-1,8 3 1,28 0-6767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 24575,'-19'-5'0,"36"17"0,-7-4 0,-2-2 0,1 2 0,-1-1 0,0 1 0,9 11 0,-16-18 0,0 1 0,0 0 0,1-1 0,-1 1 0,0 0 0,-1-1 0,1 1 0,0 0 0,0 0 0,-1 0 0,1 0 0,-1 0 0,0 0 0,0 0 0,1 0 0,-1 0 0,0 0 0,-1 0 0,1 0 0,0-1 0,0 1 0,-1 0 0,0 0 0,1 0 0,-1 0 0,0 0 0,0 0 0,0-1 0,0 1 0,-1 2 0,-5 3 0,0 0 0,-1-1 0,1 0 0,-1 0 0,0-1 0,-14 7 0,15-9 0,0 1 0,1 0 0,-1 0 0,1 0 0,0 1 0,0 0 0,0 0 0,0 1 0,1 0 0,-8 11 0,12-16 0,0 1 0,0 0 0,1 0 0,-1 0 0,0-1 0,1 1 0,-1 0 0,1 0 0,0 0 0,0 0 0,-1 0 0,1 0 0,0 0 0,1 0 0,-1 0 0,0 0 0,1 0 0,-1 0 0,1-1 0,-1 1 0,1 0 0,0 0 0,0 0 0,0-1 0,0 1 0,0 0 0,0-1 0,0 1 0,1-1 0,1 3 0,5 2 0,-1 0 0,1-1 0,0 1 0,18 7 0,-5-2 0,-21-11-34,0 0 0,1 0 0,-1 0 0,1 1 0,-1-1-1,1 0 1,-1 0 0,0 1 0,1-1 0,-1 0 0,1 1 0,-1-1 0,0 0-1,1 1 1,-1-1 0,0 0 0,0 1 0,1-1 0,-1 1 0,0-1-1,0 1 1,0-1 0,1 0 0,-1 1 0,0-1 0,0 1 0,0-1 0,0 1-1,0-1 1,0 1 0,0-1 0,0 1 0,0-1 0,0 1 0,0-1 0,0 1-1,0-1 1,-1 1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1 24575,'-2'6'0,"0"0"0,-1 0 0,1-1 0,-1 1 0,0 0 0,0-1 0,-1 0 0,0 0 0,0 0 0,0 0 0,0 0 0,-1-1 0,-5 4 0,4-2 0,-10 10 0,-1-1 0,0-1 0,-1 0 0,0-2 0,-1 0 0,-1-1 0,0 0 0,0-2 0,-1-1 0,-42 12 0,60-20 0,-1 0 0,1 1 0,0-1 0,0-1 0,0 1 0,0 0 0,0-1 0,0 0 0,0 1 0,0-1 0,0 0 0,0-1 0,0 1 0,0 0 0,1-1 0,-1 0 0,0 1 0,1-1 0,0 0 0,-1 0 0,1-1 0,0 1 0,0 0 0,0-1 0,0 1 0,1-1 0,-1 0 0,1 1 0,-1-1 0,1 0 0,0 0 0,0 0 0,0 0 0,0-6 0,0 7 0,0-1 0,1 0 0,-1-1 0,1 1 0,0 0 0,-1 0 0,1 0 0,1 0 0,-1 0 0,0 0 0,1 0 0,0 0 0,0 0 0,0 0 0,0 0 0,0 0 0,0 1 0,1-1 0,-1 0 0,1 1 0,0-1 0,0 1 0,0-1 0,0 1 0,0 0 0,0 0 0,1 0 0,-1 0 0,1 1 0,-1-1 0,1 0 0,0 1 0,0 0 0,5-2 0,-2 2 0,1 0 0,0 1 0,-1-1 0,1 1 0,0 1 0,-1-1 0,1 1 0,0 1 0,-1-1 0,1 1 0,-1 0 0,8 4 0,12 6 0,40 26 0,4 1 0,-62-35 0,1-1 0,-1 0 0,1 0 0,0 0 0,0-1 0,0-1 0,0 0 0,0 0 0,0 0 0,0-1 0,12-2 0,-16 1 0,-1 0 0,1 0 0,-1 0 0,0-1 0,0 0 0,0 0 0,0 0 0,0-1 0,0 1 0,0-1 0,-1 0 0,0 0 0,1 0 0,-1 0 0,0-1 0,0 1 0,-1-1 0,1 0 0,-1 0 0,0 0 0,0 0 0,0 0 0,0 0 0,1-8 0,-1 7 14,-1-1-1,0 0 0,0 0 0,0 1 1,0-1-1,-1 0 0,0 0 1,-1-6-1,1 10-72,-1-1-1,1 1 1,-1 0-1,1 0 1,-1 0 0,0 0-1,0 0 1,0 0-1,0 0 1,0 0 0,0 0-1,0 1 1,-1-1-1,1 0 1,-1 1 0,1-1-1,-1 1 1,0-1-1,1 1 1,-1 0 0,0 0-1,0 0 1,0 0-1,-3-1 1,-21-4-6767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1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10 24575,'0'0'0,"0"-1"0,0 1 0,0 0 0,0 0 0,0-1 0,0 1 0,0 0 0,0-1 0,0 1 0,0 0 0,0-1 0,0 1 0,0 0 0,0 0 0,0-1 0,0 1 0,0 0 0,0 0 0,0-1 0,0 1 0,1 0 0,-1-1 0,0 1 0,0 0 0,0 0 0,0 0 0,1-1 0,-1 1 0,0 0 0,0 0 0,0 0 0,1-1 0,-1 1 0,0 0 0,0 0 0,1 0 0,-1 0 0,0 0 0,1 0 0,-1-1 0,0 1 0,1 0 0,11 9 0,9 19 0,-16-17 0,0 0 0,-1 0 0,0 1 0,-1 0 0,0 0 0,-1-1 0,0 2 0,-1-1 0,0 0 0,-1 14 0,-1-20 0,1 1 0,-2 0 0,1-1 0,-1 1 0,1-1 0,-2 1 0,1-1 0,-1 0 0,0 0 0,0 0 0,-1 0 0,0 0 0,0-1 0,0 0 0,0 0 0,-1 0 0,0 0 0,0-1 0,-9 6 0,10-7 0,-37 29 0,40-32 0,0 1 0,1-1 0,-1 1 0,0-1 0,1 1 0,-1 0 0,0 0 0,1-1 0,-1 1 0,1 0 0,-1 0 0,1 0 0,-1 0 0,1-1 0,0 1 0,-1 0 0,1 0 0,0 0 0,0 0 0,0 0 0,0 0 0,0 0 0,0 0 0,0 0 0,0 0 0,0 0 0,0 0 0,0 0 0,0 0 0,1 0 0,-1-1 0,0 1 0,1 0 0,-1 0 0,1 0 0,-1 0 0,1-1 0,-1 1 0,1 0 0,0 0 0,-1-1 0,1 1 0,0 0 0,0-1 0,0 1 0,11 4-61,-1-1 0,1 0 0,0 0 0,0-2 0,0 0 0,1 0 0,-1-1 0,0 0 0,1-1 0,16-2 0,-12 2-633,56-3-6132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0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24575,'7'-4'0,"15"-1"0,12-4 0,2-4 0,5 1 0,-6 1-8191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0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 24575,'0'-4'0,"0"10"0,0 8 0,-4 14 0,-1 13 0,0 8 0,0 7 0,7 2 0,1-2 0,5-1 0,5-8 0,0-10-8191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0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1 740 24575,'17'-15'0,"0"0"0,2 1 0,0 1 0,35-18 0,3-2 0,-9 3 0,-2-2 0,-1-2 0,-1-2 0,44-48 0,-74 68 0,-1 0 0,0 0 0,-2-2 0,0 1 0,-1-2 0,11-24 0,-17 31 0,0 0 0,-1 0 0,0 0 0,-1-1 0,0 1 0,-1-1 0,0 1 0,-1-1 0,0 0 0,-2 1 0,-2-18 0,3 24 0,-1-1 0,0 1 0,-1-1 0,1 1 0,-1 0 0,0-1 0,0 2 0,-1-1 0,-5-6 0,7 10 0,1 0 0,-1 0 0,0 0 0,0 0 0,0 1 0,0-1 0,0 1 0,0-1 0,-1 1 0,1 0 0,0 0 0,-1 0 0,1 0 0,-1 0 0,1 1 0,-1-1 0,0 1 0,1-1 0,-1 1 0,1 0 0,-1 0 0,0 0 0,1 1 0,-1-1 0,1 1 0,-5 0 0,-3 3 0,1 1 0,-1 0 0,1 0 0,0 1 0,0 0 0,1 1 0,0 0 0,0 0 0,-13 15 0,2 1 0,1 1 0,-21 35 0,23-28 0,0 0 0,2 0 0,2 1 0,1 1 0,-12 56 0,18-66 0,2 0 0,0-1 0,2 1 0,0 0 0,2 0 0,1 0 0,0 0 0,2 0 0,9 32 0,-10-44-136,1-1-1,1 0 1,0 0-1,0 0 1,1-1-1,0 1 1,1-1-1,0-1 0,9 9 1,20 13-6690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1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46 24575,'0'-4'0,"1"1"0,-1-1 0,0 1 0,1 0 0,0-1 0,0 1 0,0 0 0,0 0 0,0-1 0,2-2 0,-2 5 0,-1 1 0,0 0 0,0-1 0,0 1 0,1 0 0,-1 0 0,0-1 0,0 1 0,1 0 0,-1 0 0,0-1 0,1 1 0,-1 0 0,0 0 0,1 0 0,-1 0 0,0-1 0,1 1 0,-1 0 0,0 0 0,1 0 0,-1 0 0,0 0 0,1 0 0,-1 0 0,0 0 0,1 0 0,-1 0 0,0 0 0,1 0 0,-1 0 0,1 0 0,-1 1 0,14 19 0,-13-15 0,0 1 0,0 0 0,0 0 0,0 0 0,-1 0 0,0 0 0,-1-1 0,1 1 0,-1 0 0,0 0 0,0 0 0,-1 0 0,0-1 0,0 1 0,0-1 0,0 1 0,-1-1 0,-6 8 0,5-6 0,1-1 0,-1 1 0,1 0 0,1 0 0,-1 0 0,1 0 0,0 1 0,1-1 0,0 1 0,-1 9 0,3-14 0,0 0 0,0 0 0,0 0 0,0 0 0,0 0 0,0-1 0,1 1 0,-1 0 0,1 0 0,0-1 0,0 1 0,0-1 0,0 0 0,0 0 0,1 1 0,-1-1 0,4 2 0,-4-3 0,0 0 0,0 0 0,0 1 0,0-1 0,0 1 0,-1-1 0,1 1 0,-1 0 0,1 0 0,-1 0 0,1 0 0,-1 0 0,0 0 0,0 0 0,0 0 0,0 0 0,0 0 0,-1 1 0,1-1 0,-1 0 0,1 1 0,-1-1 0,0 0 0,0 1 0,0-1 0,0 0 0,0 1 0,-1-1 0,1 0 0,-1 1 0,0 1 0,-1 0-120,2-3 71,-1 0-1,0 0 0,1 0 0,-1 0 0,1 0 0,0 0 1,-1 1-1,1-1 0,0 0 0,-1 0 0,1 0 1,0 0-1,0 0 0,0 0 0,0 1 0,0-1 0,0 0 1,0 0-1,1 0 0,-1 0 0,0 0 0,1 0 1,-1 0-1,2 2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1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24575,'0'4'0,"0"9"0,0 6 0,0 8 0,0 7 0,-4 5 0,-1 1 0,0-4 0,1-7-8191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1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24575,'2'-3'0,"0"0"0,1 0 0,0 0 0,0 0 0,0 0 0,0 0 0,0 1 0,0 0 0,1-1 0,-1 1 0,1 0 0,0 1 0,-1-1 0,1 1 0,0-1 0,0 1 0,0 1 0,0-1 0,4 0 0,12-2 0,0 2 0,28 1 0,-47 0 0,2-1 0,1 2 0,-1-1 0,0 0 0,1 1 0,-1-1 0,0 1 0,1 0 0,-1 0 0,0 0 0,0 1 0,0-1 0,0 1 0,5 3 0,-7-4 0,0 0 0,0 0 0,-1 0 0,1 1 0,-1-1 0,1 0 0,-1 0 0,1 1 0,-1-1 0,0 0 0,1 0 0,-1 1 0,0-1 0,0 0 0,0 1 0,0-1 0,0 0 0,0 1 0,-1-1 0,1 0 0,0 1 0,-1-1 0,1 0 0,-1 0 0,1 1 0,-1-1 0,1 0 0,-1 0 0,0 0 0,0 0 0,0 0 0,1 0 0,-1 0 0,0 0 0,0 0 0,0 0 0,-2 0 0,-9 11 0,-1-1 0,-27 18 0,30-23 0,1 0 0,0 0 0,0 1 0,0 0 0,1 1 0,0 0 0,1 0 0,0 0 0,-12 19 0,19-26 0,-1 0 0,1 0 0,0 1 0,-1-1 0,1 0 0,0 0 0,0 1 0,0-1 0,0 0 0,0 1 0,0-1 0,0 0 0,1 0 0,-1 1 0,0-1 0,1 0 0,-1 0 0,1 0 0,-1 1 0,1-1 0,0 0 0,-1 0 0,1 0 0,0 0 0,0 0 0,0 0 0,-1 0 0,1-1 0,2 3 0,35 19 0,-34-20 0,30 12-273,2-1 0,0-2 0,0-1 0,41 5 0,0-3-6553</inkml:trace>
  <inkml:trace contextRef="#ctx0" brushRef="#br0" timeOffset="1">663 573 24575,'-4'0'0,"3"0"0,5 0 0,10 4 0,19 1 0,14 0 0,8-1 0,5-2 0,1 0 0,-6-5 0,-8-5 0,-13-2-8191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2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24575,'-4'0'0,"-5"8"0,-5 6 0,-3 9 0,0 12 0,-1 12 0,4 5 0,3 10 0,3 6 0,12-1 0,9-4 0,2-13-8191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2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1 792 24575,'32'-29'0,"2"1"0,71-43 0,-11 8 0,-57 35 0,-1-1 0,-1-2 0,-2-1 0,-1-1 0,34-49 0,-54 65 0,0-2 0,-2 1 0,0-1 0,-1-1 0,11-37 0,-16 44 0,-1-1 0,-1 0 0,0 0 0,-1 0 0,0 0 0,-2 0 0,1 0 0,-2 0 0,-4-24 0,5 35 0,0 0 0,1 0 0,-1 0 0,0 0 0,-1 0 0,1 0 0,0 1 0,-1-1 0,1 0 0,-1 1 0,0-1 0,0 1 0,0 0 0,0 0 0,0 0 0,-1 0 0,-3-2 0,4 3 0,0 0 0,0 0 0,0 1 0,-1-1 0,1 1 0,0 0 0,-1 0 0,1-1 0,0 2 0,-1-1 0,1 0 0,0 0 0,0 1 0,-1-1 0,1 1 0,0 0 0,0 0 0,0-1 0,0 1 0,0 1 0,0-1 0,0 0 0,-2 2 0,-10 8 0,1-1 0,1 2 0,0 0 0,0 0 0,1 1 0,1 1 0,-16 27 0,9-11 0,2 1 0,-23 62 0,29-65 0,0 2 0,2-1 0,2 1 0,0 0 0,2 0 0,1 1 0,2-1 0,0 0 0,3 0 0,0 1 0,11 43 0,-12-67-114,1 1 1,0-1-1,0 0 0,0 0 0,1 0 1,0 0-1,0-1 0,1 0 0,-1 0 1,2 0-1,6 7 0,19 8-6712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2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24575,'1'-1'0,"-1"-1"0,0 1 0,1-1 0,0 1 0,-1-1 0,1 1 0,0-1 0,0 1 0,0 0 0,-1-1 0,2 1 0,-1 0 0,0 0 0,0 0 0,0 0 0,0 0 0,1 0 0,-1 0 0,0 0 0,1 0 0,-1 1 0,1-1 0,-1 0 0,1 1 0,-1-1 0,1 1 0,1 0 0,45-8 0,-35 9 0,0-1 0,1 2 0,-1 0 0,0 0 0,0 1 0,16 7 0,-26-9 0,0 0 0,0 1 0,0-1 0,1 1 0,-2 0 0,1 0 0,0 0 0,0 0 0,-1 1 0,1-1 0,-1 1 0,4 5 0,-5-6 0,0 0 0,0 0 0,-1 0 0,1 1 0,0-1 0,-1 0 0,0 0 0,0 1 0,1-1 0,-1 0 0,-1 1 0,1-1 0,0 0 0,0 0 0,-1 1 0,1-1 0,-1 0 0,0 0 0,0 0 0,0 0 0,-2 4 0,-5 6 0,0 0 0,-1-1 0,0 0 0,-1-1 0,0 0 0,-19 14 0,20-18 0,1 1 0,0 0 0,0 0 0,0 1 0,1 0 0,0 0 0,0 1 0,1 0 0,0 0 0,1 0 0,0 1 0,-5 13 0,9-21 0,1 0 0,0-1 0,0 1 0,-1-1 0,1 1 0,1 0 0,-1-1 0,0 1 0,0-1 0,0 1 0,1 0 0,-1-1 0,1 1 0,-1-1 0,1 1 0,0-1 0,0 0 0,-1 1 0,1-1 0,0 0 0,2 3 0,0-1 0,1 0 0,-1-1 0,1 1 0,-1-1 0,1 1 0,0-1 0,8 3 0,6 1 0,0 0 0,35 5 0,-44-10 0,-4 0 0,0 0 0,0 0 0,0 0 0,0 1 0,-1-1 0,8 4 0,-12-4 0,1-1 0,-1 0 0,1 0 0,-1 1 0,0-1 0,1 0 0,-1 1 0,0-1 0,0 1 0,1-1 0,-1 0 0,0 1 0,0-1 0,1 1 0,-1-1 0,0 1 0,0-1 0,0 0 0,0 1 0,0-1 0,1 1 0,-1-1 0,0 1 0,0-1 0,0 1 0,0-1 0,-1 1 0,-14 18 0,-54 25-1365,30-22-5461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8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24575,'0'-1'0,"1"0"0,0 0 0,-1 0 0,1 0 0,-1 0 0,1 1 0,0-1 0,0 0 0,-1 0 0,1 1 0,0-1 0,0 1 0,0-1 0,0 1 0,0-1 0,0 1 0,0-1 0,0 1 0,0 0 0,0 0 0,0-1 0,1 1 0,33-7 0,-25 5 0,684-103 0,-672 104 0,-5-2 0,1 2 0,-1 0 0,1 1 0,0 1 0,-1 0 0,35 9 0,-51-10 2,0 0 0,0 0 0,0 0 0,0 0 0,0 0 0,0 1 0,0-1 0,0 0 0,0 1 0,0-1 0,0 0 0,-1 1 0,1-1 0,0 1 0,0 0 0,0-1 0,-1 1 0,1 0 0,0-1 0,-1 1 0,1 0-1,-1 0 1,1-1 0,-1 1 0,1 0 0,-1 0 0,1 0 0,-1 0 0,0 0 0,1 0 0,-1 0 0,0 0 0,0-1 0,0 1 0,0 0 0,0 0 0,0 0 0,0 0 0,0 0 0,0 0 0,0 0 0,-1 0 0,1 0 0,0 0 0,-1 0 0,1 0 0,-1 0 0,1-1 0,-1 1-1,1 0 1,-2 1 0,-2 3-211,0 0-1,-1-1 0,1 0 1,-1 1-1,-1-2 1,-6 5-1,-23 13-6616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12 782 24575,'5'0'0,"1"0"0,-1 1 0,1-1 0,-1 1 0,1 0 0,-1 0 0,0 1 0,0 0 0,0-1 0,0 2 0,0-1 0,0 1 0,0-1 0,-1 1 0,1 1 0,-1-1 0,0 1 0,0-1 0,0 1 0,0 0 0,-1 1 0,0-1 0,1 1 0,-2-1 0,1 1 0,0 0 0,-1 0 0,0 0 0,0 0 0,-1 0 0,0 1 0,1-1 0,-2 0 0,1 1 0,-1-1 0,1 1 0,-1-1 0,-1 1 0,1-1 0,-1 1 0,0-1 0,0 0 0,-1 1 0,0-1 0,0 0 0,0 0 0,-4 6 0,-2 1 0,-1-2 0,-1 1 0,-15 13 0,18-18 0,0-1 0,1 1 0,-1 0 0,2 1 0,-1-1 0,1 1 0,0 0 0,0 1 0,0-1 0,1 1 0,1 0 0,-4 10 0,6-15 0,1-1 0,0 0 0,0 1 0,-1-1 0,2 0 0,-1 0 0,0 1 0,0-1 0,1 0 0,-1 1 0,1-1 0,0 0 0,0 0 0,0 0 0,0 0 0,0 0 0,0 0 0,0 0 0,1 0 0,-1 0 0,4 2 0,-2-1 0,1 0 0,1 0 0,-1 0 0,0-1 0,1 0 0,-1 0 0,1 0 0,0 0 0,8 1 0,0 0 0,0-1 0,1-1 0,-1 0 0,0-1 0,1-1 0,23-3 0,18-14-1365,-6-5-5461</inkml:trace>
  <inkml:trace contextRef="#ctx0" brushRef="#br0" timeOffset="1">173 4 24575,'0'0'0,"0"0"0,0 0 0,0 1 0,0-1 0,1 0 0,-1 0 0,0 0 0,0 0 0,0 0 0,0 0 0,0 0 0,0 0 0,1 0 0,-1 0 0,0 0 0,0 0 0,0 0 0,0 0 0,0 0 0,1 0 0,-1 0 0,0 0 0,0 0 0,0 0 0,0 0 0,0 0 0,1 0 0,-1 0 0,0 0 0,0 0 0,0 0 0,0 0 0,0 0 0,1 0 0,-1 0 0,0 0 0,0 0 0,0-1 0,0 1 0,0 0 0,0 0 0,0 0 0,0 0 0,1 0 0,-1 0 0,0 0 0,0-1 0,0 1 0,0 0 0,0 0 0,0 0 0,0 0 0,0 0 0,0-1 0,0 1 0,0 0 0,0 0 0,0 0 0,0 0 0,0 0 0,0-1 0,0 1 0,0 0 0,0 0 0,0 0 0,0 0 0,0-1 0,25 5 0,28 9 0,-38-7 0,1 0 0,-1 1 0,0 1 0,-1 1 0,25 18 0,-38-26 0,0 0 0,0 1 0,0-1 0,0 0 0,0 0 0,-1 0 0,1 1 0,-1-1 0,1 0 0,-1 1 0,1-1 0,-1 1 0,1-1 0,-1 0 0,0 1 0,0-1 0,0 1 0,0-1 0,0 1 0,0-1 0,0 1 0,-1-1 0,1 0 0,0 1 0,-1-1 0,1 1 0,-1-1 0,0 0 0,1 0 0,-1 1 0,0-1 0,0 0 0,0 0 0,0 0 0,0 0 0,0 0 0,0 0 0,0 0 0,-2 1 0,-7 8 0,-1-1 0,0-1 0,-15 10 0,10-8 0,9-5 0,2-1 0,-1 1 0,1 0 0,-1 1 0,1-1 0,-7 12 0,10-15 0,1-1 0,1 1 0,-1 0 0,0 0 0,0 0 0,1 0 0,-1-1 0,1 1 0,-1 0 0,1 0 0,0 0 0,0 0 0,0 0 0,0 0 0,0 0 0,0 0 0,0 0 0,1 0 0,-1 0 0,1 0 0,-1 0 0,1-1 0,0 1 0,0 0 0,0 0 0,0-1 0,0 1 0,0 0 0,0-1 0,1 1 0,1 1 0,5 3-151,0 0-1,1 0 0,0-1 0,0 0 1,1 0-1,0-1 0,-1-1 1,18 5-1,36 9-6674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6 320 24575,'-4'0'0,"2"0"0,7 0 0,4-4 0,11-1 0,8 0 0,3 1 0,5 2 0,0-4 0,2 0 0,-3-7 0,-6-2-8191</inkml:trace>
  <inkml:trace contextRef="#ctx0" brushRef="#br0" timeOffset="1">211 0 24575,'-4'4'0,"-5"13"0,-5 11 0,-4 9 0,-2 5 0,-3 5 0,3 4 0,2 7 0,3 0 0,8-2 0,9-6 0,5-11-8191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4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0 776 24575,'4'-2'0,"-1"1"0,0-1 0,0 0 0,0 0 0,0 0 0,0 0 0,0 0 0,0-1 0,-1 1 0,1-1 0,2-4 0,7-5 0,103-84 0,-60 52 0,-2-2 0,82-92 0,-122 121 0,1 0 0,-2-2 0,-1 1 0,0-1 0,-1-1 0,-1 0 0,-1 0 0,-1-1 0,-1 1 0,0-2 0,-2 1 0,0-1 0,0-24 0,-3 38 0,-1 0 0,0 0 0,-1 0 0,0 0 0,0 0 0,-1 0 0,0 0 0,-5-13 0,6 19 0,1 1 0,-1-1 0,0 1 0,0 0 0,0-1 0,0 1 0,-1 0 0,1-1 0,0 1 0,0 0 0,-1 0 0,1 0 0,-1 0 0,1 0 0,-1 1 0,1-1 0,-1 0 0,-1 0 0,0 1 0,0 0 0,1 0 0,-1 0 0,0 0 0,1 0 0,-1 0 0,0 1 0,1 0 0,-1-1 0,1 1 0,-1 0 0,1 0 0,-1 0 0,1 1 0,-3 1 0,-10 7 0,1 0 0,1 1 0,0 1 0,0 0 0,1 1 0,0 0 0,-15 23 0,1 5 0,-34 67 0,38-61 30,2 1 0,2 0 0,-20 90 0,33-114-165,0-1 0,2 1 0,1 0 0,1 1 0,1-1 0,2 0 0,0 0 0,1 0 0,1-1 0,10 30 0,8-2-6691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4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16 24575,'1'-2'0,"0"1"0,1-1 0,-1 1 0,1 0 0,-1 0 0,1 0 0,0 0 0,0 0 0,-1 0 0,1 0 0,0 1 0,0-1 0,0 0 0,0 1 0,-1 0 0,1-1 0,0 1 0,0 0 0,0 0 0,0 0 0,0 0 0,0 1 0,0-1 0,0 0 0,0 1 0,0-1 0,0 1 0,-1 0 0,1-1 0,0 1 0,0 0 0,-1 0 0,1 0 0,-1 1 0,1-1 0,-1 0 0,1 1 0,-1-1 0,0 0 0,1 1 0,-1 0 0,0-1 0,0 1 0,0 0 0,0-1 0,-1 1 0,1 0 0,0 0 0,-1 0 0,1 0 0,-1 0 0,0 0 0,0 0 0,1-1 0,-1 1 0,-1 0 0,1 0 0,0 0 0,0 0 0,-1 2 0,-4 6 0,0 0 0,0 0 0,-1-1 0,-1 0 0,1 0 0,-1 0 0,-1-1 0,0 0 0,0-1 0,0 1 0,-14 8 0,10-7 0,0 0 0,1 1 0,0 1 0,1 0 0,-10 14 0,19-24 0,0 0 0,0 0 0,0 0 0,0 0 0,0 1 0,1-1 0,-1 0 0,0 0 0,1 1 0,-1-1 0,1 1 0,-1-1 0,1 0 0,0 1 0,0-1 0,0 1 0,0-1 0,0 1 0,0-1 0,0 1 0,0-1 0,0 0 0,1 1 0,-1-1 0,0 1 0,1-1 0,-1 0 0,1 1 0,1 1 0,1 0 0,0-1 0,0 1 0,1-1 0,-1 0 0,1 0 0,-1-1 0,1 1 0,6 2 0,-7-4 0,1 2 0,-1-1 0,0 0 0,0 1 0,1-1 0,-1 1 0,0 0 0,-1 0 0,1 0 0,4 4 0,-4 4-1365,-6-1-5461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6 24575,'0'0'0,"1"-1"0,-1 1 0,0 0 0,1-1 0,-1 1 0,1-1 0,-1 1 0,0 0 0,1-1 0,-1 1 0,1 0 0,-1 0 0,1-1 0,-1 1 0,1 0 0,-1 0 0,1 0 0,-1 0 0,1-1 0,-1 1 0,1 0 0,-1 0 0,1 0 0,-1 0 0,1 0 0,0 0 0,-1 0 0,1 1 0,-1-1 0,1 0 0,-1 0 0,1 0 0,-1 0 0,1 1 0,-1-1 0,1 0 0,-1 1 0,0-1 0,1 0 0,-1 1 0,1 0 0,24 11 0,-21-9 0,0-1 0,-1 1 0,1 0 0,0 0 0,-1 1 0,0-1 0,1 1 0,-1 0 0,-1 0 0,1 0 0,-1 0 0,1 0 0,-1 0 0,0 1 0,-1-1 0,3 8 0,-4-8 0,0 0 0,-1-1 0,1 1 0,-1 0 0,1-1 0,-1 1 0,-1-1 0,1 1 0,0-1 0,-1 1 0,0-1 0,1 0 0,-1 1 0,-1-1 0,1 0 0,0-1 0,-1 1 0,1 0 0,-1-1 0,0 1 0,-6 3 0,4-2 0,0 0 0,-1 0 0,1 1 0,0 0 0,1 0 0,-7 7 0,11-11 0,-1 0 0,0 0 0,1 0 0,-1 0 0,1 0 0,0 0 0,-1 0 0,1 0 0,0 0 0,-1 0 0,1 1 0,0-1 0,0 0 0,0 0 0,0 0 0,0 0 0,0 0 0,1 0 0,-1 0 0,0 0 0,0 0 0,1 0 0,-1 1 0,1-1 0,-1 0 0,1-1 0,-1 1 0,1 0 0,-1 0 0,1 0 0,0 0 0,0 0 0,-1-1 0,1 1 0,0 0 0,0 0 0,0-1 0,0 1 0,0-1 0,0 1 0,1 0 0,29 12 0,-26-11 0,-1-1 0,1 1 0,-1 0 0,0 0 0,0 1 0,1-1 0,-2 1 0,7 5 0,-9-7 0,0 1 0,0-1 0,-1 1 0,1-1 0,-1 1 0,1-1 0,-1 1 0,0 0 0,1-1 0,-1 1 0,0-1 0,0 1 0,0 0 0,0-1 0,-1 1 0,1-1 0,0 1 0,-1-1 0,1 1 0,-1 0 0,1-1 0,-1 0 0,0 1 0,0-1 0,1 1 0,-1-1 0,0 0 0,0 0 0,-1 1 0,1-1 0,-2 2 0,-7 11-136,0-1-1,-1 0 1,0 0-1,-1-1 1,-1 0-1,0-1 1,0 0-1,-1-1 0,-29 15 1,18-17-6690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24575,'1'1'0,"0"-1"0,0 1 0,1-1 0,-1 1 0,0 0 0,0 0 0,0-1 0,0 1 0,0 0 0,0 0 0,0 0 0,0 0 0,0 0 0,0 0 0,0 0 0,-1 0 0,1 1 0,0-1 0,-1 0 0,1 0 0,-1 1 0,1-1 0,-1 0 0,0 1 0,0-1 0,1 3 0,3 37 0,-5-29 0,-1 0 0,-1 0 0,0 1 0,0-2 0,-1 1 0,-1 0 0,0-1 0,0 0 0,-1 0 0,-1 0 0,1-1 0,-2 0 0,1-1 0,-2 1 0,1-1 0,-18 13 0,26-21 0,0-1 0,0 0 0,0 0 0,-1 1 0,1-1 0,0 0 0,0 0 0,0 1 0,0-1 0,-1 0 0,1 1 0,0-1 0,0 0 0,0 1 0,0-1 0,0 0 0,0 1 0,0-1 0,0 0 0,0 1 0,0-1 0,0 0 0,0 1 0,0-1 0,1 0 0,-1 1 0,0-1 0,0 0 0,0 0 0,0 1 0,0-1 0,1 0 0,-1 1 0,0-1 0,0 0 0,0 0 0,1 1 0,-1-1 0,0 0 0,1 0 0,-1 0 0,0 0 0,0 1 0,1-1 0,-1 0 0,0 0 0,1 0 0,-1 0 0,0 0 0,1 0 0,-1 0 0,0 0 0,1 0 0,-1 0 0,0 0 0,1 0 0,26 7 0,-22-7 0,192 37 0,-197-37 0,1 0 0,-1 0 0,0 0 0,1 0 0,-1 0 0,1 0 0,-1 0 0,0 1 0,1-1 0,-1 0 0,0 0 0,1 0 0,-1 1 0,0-1 0,1 0 0,-1 0 0,0 1 0,1-1 0,-1 0 0,0 1 0,0-1 0,1 0 0,-1 1 0,0-1 0,0 0 0,0 1 0,0-1 0,0 0 0,1 1 0,-1-1 0,0 1 0,0-1 0,0 0 0,0 1 0,0-1 0,0 1 0,0-1 0,0 0 0,0 1 0,-11 18 0,-21 12 0,10-17-1365,1-4-5461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5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6 24575,'4'-4'0,"-3"3"0,-5 5 0,-10 10 0,-10 14 0,-9 10 0,-10 7 0,-7 7 0,-1-2 0,7-8-8191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24575,'0'-2'0,"0"1"0,1 0 0,-1-1 0,1 1 0,-1 0 0,1 0 0,0-1 0,0 1 0,-1 0 0,1 0 0,0 0 0,0 0 0,0 0 0,0 0 0,0 0 0,0 1 0,0-1 0,1 0 0,-1 0 0,0 1 0,0-1 0,1 1 0,-1-1 0,2 0 0,35-8 0,-37 8 0,74-9 0,114-2 0,-79 8 0,32-5 0,-522 39 0,241-14 0,275-45-1365,-94 15-5461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6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24575,'4'-1'0,"0"-1"0,0-1 0,0 1 0,0 0 0,-1-1 0,1 0 0,-1 0 0,1 0 0,4-6 0,7-5 0,-8 10 0,-1-1 0,1 1 0,0 0 0,0 0 0,1 1 0,-1-1 0,1 2 0,-1-1 0,14-1 0,-20 4 0,1-1 0,-1 1 0,1 0 0,0 0 0,-1 0 0,1 1 0,0-1 0,-1 0 0,1 1 0,-1-1 0,1 1 0,0-1 0,-1 1 0,0 0 0,1 0 0,-1 0 0,1-1 0,-1 1 0,0 0 0,2 2 0,-1-1 0,-1 1 0,0-1 0,0 1 0,0 0 0,0-1 0,0 1 0,0 0 0,0-1 0,-1 1 0,0 0 0,1 0 0,-1 0 0,0-1 0,0 1 0,-1 0 0,0 3 0,-1 10 0,-2 0 0,0-1 0,0 0 0,-2 0 0,0 0 0,0 0 0,-2-1 0,-14 23 0,7-15 0,-1-1 0,-2 0 0,0-1 0,-27 23 0,43-39-82,11-4 176,26-9-180,-8 2-1205,16-1-5535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7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24575,'43'-12'0,"0"2"0,61-5 0,-46 7 0,-42 6 0,44-8 0,0 2 0,1 3 0,112 6 0,-169-1 0,1 0 0,0 1 0,-1 0 0,0 0 0,1 0 0,-1 0 0,1 0 0,-1 1 0,0 0 0,0 0 0,0 0 0,0 1 0,0-1 0,-1 1 0,1 0 0,-1 0 0,1 0 0,-1 0 0,5 7 0,-6-4 0,0-1 0,0 1 0,0 0 0,-1 0 0,0 0 0,0 0 0,0 0 0,-1 0 0,1 0 0,-2 0 0,1 0 0,-1 0 0,0 0 0,-2 10 0,-55 221 0,-12 61 0,-14 423-438,53 10-32,21-407 600,-52 773-130,31-794 0,-111 471 0,136-750 11,3-15 2,0-1 0,1 1 0,0 0 1,1 0-1,0 0 0,0 1 0,1-1 0,1 15 1,1-20-861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9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24575,'1'2'0,"0"0"0,0-1 0,0 1 0,0-1 0,0 1 0,0-1 0,0 0 0,1 1 0,-1-1 0,1 0 0,-1 0 0,1 0 0,-1 0 0,1 0 0,-1 0 0,1 0 0,0-1 0,0 1 0,-1 0 0,1-1 0,2 1 0,5 2 0,41 19 0,171 84 0,-191-89 0,0 1 0,-2 1 0,0 2 0,48 47 0,-68-60 0,0 0 0,-1 1 0,0 0 0,-1 1 0,0-1 0,9 20 0,-14-26 0,0 0 0,0-1 0,0 1 0,0 0 0,-1 0 0,1 0 0,-1 0 0,0 0 0,0 0 0,0 0 0,0 0 0,0 0 0,-1 0 0,0 0 0,1-1 0,-1 1 0,0 0 0,0 0 0,0-1 0,-1 1 0,1 0 0,-1-1 0,1 1 0,-1-1 0,0 0 0,0 1 0,0-1 0,0 0 0,-1 0 0,1-1 0,-3 3 0,-16 8 0,-1 0 0,-1-1 0,0-2 0,0 0 0,-36 8 0,-11 4 0,36-9 0,-113 44 0,131-49 0,0 1 0,1 0 0,0 1 0,1 1 0,0 0 0,-21 21 0,33-29 0,0 0 0,0 0 0,0 0 0,1 0 0,-1 1 0,0-1 0,1 0 0,0 1 0,0-1 0,0 1 0,0-1 0,0 1 0,0 0 0,0-1 0,1 1 0,0 0 0,-1 3 0,2-4 0,-1 0 0,1 0 0,-1 0 0,1 0 0,0 0 0,0 0 0,0 0 0,0 0 0,0 0 0,0 0 0,0 0 0,1-1 0,-1 1 0,1-1 0,-1 1 0,1-1 0,2 2 0,6 3 0,0 0 0,1-1 0,0 0 0,0-1 0,0 0 0,18 3 0,93 15 0,0-5 0,153 1 0,-209-15 0,-20-1 0,192 3 0,-208-8-1365,-13-3-5461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7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88 24575,'-3'-4'0,"-3"-5"0,9-5 0,11-1 0,19 0 0,24 5 0,16 0 0,13 7 0,-1-1 0,-15 1-8191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1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24575,'4'0'0,"9"-4"0,6-1 0,8 0 0,3 1 0,0 2 0,3-4 0,0 0 0,-2-3 0,-7-8 0,-6-1-8191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1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24575,'-4'0'0,"3"0"0,1 4 0,5 5 0,1 9 0,8 5 0,1 6 0,2 7 0,2 4 0,2 4 0,-3-2 0,-4-5 0,-9-4 0,-12-8 0,-18-12 0,-4-8-8191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2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405 243 24575,'0'-17'0,"-1"0"0,-1 0 0,-1 0 0,0 0 0,-7-19 0,7 27 0,0 0 0,-1 0 0,0 1 0,-1-1 0,1 1 0,-2 0 0,1 0 0,-1 1 0,0 0 0,-12-12 0,15 17 0,0 0 0,0 0 0,0 0 0,0 0 0,0 0 0,-1 1 0,1-1 0,-1 1 0,1 0 0,-1 0 0,1 0 0,-1 1 0,1-1 0,-1 1 0,0 0 0,1 0 0,-1 0 0,0 0 0,1 1 0,-1-1 0,0 1 0,1 0 0,-1 0 0,1 1 0,0-1 0,-1 1 0,1-1 0,0 1 0,0 0 0,-4 3 0,-3 3 0,0 1 0,0 0 0,1 1 0,0 0 0,1 0 0,0 0 0,-9 16 0,-2 9 0,1 0 0,1 1 0,2 1 0,1 0 0,3 1 0,1 1 0,-9 62 0,14-44 0,2 0 0,3 0 0,2 0 0,15 92 0,4-41 0,54 162 0,57 92 0,-106-294 0,12 32-17,259 780-984,-270-759 703,22 214 0,-44-249 232,-4 0 0,-3 0 0,-18 116 0,7-140 97,-2-1 0,-3-1 0,-2 0 0,-3-2 0,-3 0 1,-2-2-1,-47 71 0,52-92 328,3 0-1,1 1 1,-20 54-1,34-75-343,1 0 0,0 0 0,2 0 0,-1 1 0,2-1 0,0 0 0,1 1 0,1-1 0,0 1 0,1-1 0,0 1 0,7 17 0,85 225-15,-3-11 0,-59-125 0,-5 1 0,-5 1 0,-6 1 0,0 177 0,-21-48 0,-44 298 0,-66 59 0,52-313 0,52-232 85,8-48-200,7-51-1220,3-23-5491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3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0 517 24575,'4'3'0,"0"0"0,0-1 0,1 1 0,-1-1 0,0 0 0,1 0 0,0-1 0,-1 1 0,1-1 0,0 0 0,0 0 0,0-1 0,0 1 0,-1-1 0,1 0 0,0 0 0,0-1 0,0 1 0,0-1 0,0-1 0,-1 1 0,7-3 0,9-2 0,-1-2 0,0 0 0,35-21 0,-33 16 0,-1-1 0,0-2 0,-1 0 0,-1-1 0,0 0 0,-2-2 0,28-38 0,-35 43 0,0 0 0,-1 0 0,-1-1 0,0 0 0,-1 0 0,-1 0 0,0-1 0,-1 0 0,-1 0 0,-1 0 0,0-1 0,0-30 0,-2 43 0,-1 0 0,1 0 0,-1-1 0,1 1 0,-1 0 0,-1 0 0,1 0 0,0 0 0,-1 1 0,0-1 0,0 0 0,0 1 0,0-1 0,-1 1 0,1-1 0,-6-4 0,5 6 0,1 1 0,0 0 0,-1-1 0,1 1 0,-1 0 0,0 1 0,1-1 0,-1 0 0,0 1 0,0-1 0,1 1 0,-1 0 0,0 0 0,0 0 0,1 0 0,-1 1 0,0-1 0,0 1 0,1-1 0,-1 1 0,0 0 0,1 0 0,-1 0 0,1 1 0,-5 2 0,-8 5 0,0 2 0,0 0 0,1 0 0,1 1 0,0 1 0,1 1 0,0-1 0,1 2 0,-13 20 0,1 3 0,2 1 0,-28 71 0,39-82 12,1 1 0,1 0 0,2 0 0,1 1 0,1 0 0,1 0 0,2 0 0,1 1 0,5 38 0,-3-55-32,1 1 0,0-1 0,1 0 0,1 0-1,0 0 1,1-1 0,1 0 0,0 0 0,10 14 0,-10-19-72,0 1 1,0-1-1,1-1 0,0 1 0,1-2 1,-1 1-1,1-1 0,1 0 1,-1-1-1,1 0 0,0 0 0,0-1 1,16 4-1,32 4-6734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3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24575,'-3'0'0,"1"0"0,3 4 0,0 10 0,-4 9 0,3 9 0,-3 7 0,-1 4 0,1 3 0,0-2 0,5-6 0,6-8 0,5-18 0,1-10-8191</inkml:trace>
  <inkml:trace contextRef="#ctx0" brushRef="#br0" timeOffset="1">202 47 24575,'0'-8'0,"0"5"0,0 12 0,0 10 0,0 12 0,0 7 0,0 5 0,0 3 0,4-2 0,5-5 0,5-9 0,0-9-8191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24575,'4'4'0,"9"1"0,10 4 0,8 0 0,4 3 0,0 3 0,-7 2 0,-8 0-8191</inkml:trace>
  <inkml:trace contextRef="#ctx0" brushRef="#br0" timeOffset="1">1 367 24575,'4'0'0,"5"0"0,9 0 0,13 0 0,9 0 0,-3 0-8191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133 994 24575,'5'6'0,"0"0"0,0 1 0,-1-1 0,0 1 0,4 8 0,-7-11 0,-3-6 0,-13-29 0,-6-21 0,3-1 0,-23-102 0,-3-114 0,38 231 0,-1-12 0,-3-71 0,10 109 0,0-1 0,1 1 0,0 0 0,1-1 0,0 1 0,1 0 0,0 0 0,1 0 0,1 1 0,0-1 0,7-11 0,-7 15 0,2 1 0,-1 0 0,1 1 0,0-1 0,0 1 0,0 1 0,1-1 0,0 1 0,0 1 0,1-1 0,-1 1 0,1 1 0,0 0 0,16-4 0,13-1 0,0 2 0,48-3 0,-73 8 0,249-10 0,-206 12 0,-1 2 0,94 18 0,-143-20 0,0 0 0,0 1 0,0 0 0,-1 0 0,1 0 0,0 1 0,8 5 0,-13-7 0,1 0 0,-1 0 0,0 1 0,0-1 0,0 0 0,0 0 0,0 0 0,-1 1 0,1-1 0,0 0 0,0 1 0,-1-1 0,1 1 0,-1-1 0,1 1 0,-1-1 0,0 1 0,0-1 0,1 1 0,-1-1 0,0 1 0,0 0 0,-1-1 0,1 1 0,0-1 0,0 1 0,-1-1 0,1 1 0,-1-1 0,1 1 0,-1-1 0,0 0 0,-1 3 0,-28 36-1365,-11-1-5461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62 24575,'-1'10'0,"-1"0"0,0 0 0,0-1 0,-1 0 0,0 1 0,-1-1 0,0 0 0,-7 10 0,4-6 0,0 1 0,-8 29 0,14-39 0,0 0 0,0 0 0,0 0 0,1 0 0,0 0 0,0-1 0,0 1 0,0 0 0,1 0 0,-1 0 0,1 0 0,0 0 0,0 0 0,1-1 0,-1 1 0,3 3 0,-2-3 0,1-1 0,0 1 0,1-1 0,-1 0 0,0 0 0,1 0 0,0-1 0,-1 1 0,1-1 0,0 0 0,0 0 0,1 0 0,-1-1 0,0 1 0,1-1 0,-1 0 0,9 1 0,10 0 0,0 0 0,26-1 0,-44-1 0,19 0 0,-1-2 0,0 0 0,0-1 0,0-2 0,0 0 0,-1-1 0,32-14 0,-46 17 0,-1-1 0,0 0 0,-1 0 0,1-1 0,-1 0 0,0 0 0,0 0 0,0-1 0,-1 0 0,0 0 0,5-7 0,-7 8 0,-1 0 0,1-1 0,-1 1 0,0-1 0,0 0 0,-1 0 0,1 0 0,-2 0 0,1 0 0,0 0 0,-1 0 0,0 0 0,-1 0 0,1 0 0,-1 1 0,-2-9 0,1 4 0,-1 0 0,0 1 0,-1-1 0,1 1 0,-2 0 0,1 0 0,-2 0 0,1 1 0,-1-1 0,0 1 0,-1 1 0,-10-11 0,17 18 0,-1-1 0,1 1 0,0 0 0,-1 0 0,1-1 0,-1 1 0,1 0 0,-1 0 0,1 0 0,-1-1 0,1 1 0,-1 0 0,1 0 0,-1 0 0,0 0 0,1 0 0,-1 0 0,1 0 0,-1 0 0,1 0 0,-1 0 0,1 0 0,-1 1 0,1-1 0,-1 0 0,1 0 0,-1 0 0,1 1 0,-1-1 0,1 0 0,0 1 0,-1-1 0,1 0 0,-1 1 0,1-1 0,0 0 0,-1 1 0,1-1 0,0 1 0,-1-1 0,1 1 0,0-1 0,0 1 0,0-1 0,-1 1 0,-8 27 0,8-25 0,-10 47 0,2 0 0,-3 82 0,11 106 0,0-20 0,0-199-227,0 1-1,-2-1 1,0 0-1,-1 0 1,-8 22-1,-8 3-6598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9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414 233 24575,'-5'-12'0,"1"0"0,1-1 0,0 1 0,0-1 0,1 1 0,1-1 0,0-16 0,0 13 0,0-1 0,-1 1 0,-5-19 0,6 33 0,1 1 0,-1-1 0,1 0 0,-1 1 0,0-1 0,1 1 0,-1-1 0,0 1 0,0-1 0,0 1 0,0-1 0,-1 1 0,1 0 0,0 0 0,0-1 0,-1 1 0,1 0 0,-1 0 0,1 0 0,-1 1 0,1-1 0,-4-1 0,2 2 0,0-1 0,0 1 0,0 0 0,-1 0 0,1 0 0,0 0 0,0 1 0,0-1 0,0 1 0,0 0 0,-6 2 0,-5 4 0,0 0 0,1 0 0,-1 2 0,-12 10 0,3-1 0,0 1 0,2 2 0,0 0 0,1 1 0,1 1 0,1 0 0,-17 32 0,28-44 0,0 1 0,1 0 0,1 0 0,0 0 0,1 1 0,0-1 0,1 1 0,0 0 0,1 0 0,0 1 0,1-1 0,1 0 0,0 0 0,1 1 0,0-1 0,1 0 0,1 0 0,5 18 0,-5-24 0,0 0 0,0 0 0,0-1 0,1 1 0,0-1 0,0 1 0,1-1 0,0 0 0,0-1 0,0 1 0,1-1 0,0 0 0,0-1 0,0 1 0,0-1 0,9 4 0,-6-5 0,-1 0 0,1 0 0,0-1 0,0 0 0,0-1 0,0 0 0,1 0 0,-1-1 0,0 0 0,0 0 0,0-1 0,9-2 0,-2-1 0,-1 0 0,0 0 0,0-2 0,0 0 0,-1 0 0,0-1 0,0-1 0,-1-1 0,0 0 0,-1 0 0,0-1 0,0-1 0,-1 0 0,0 0 0,11-17 0,-15 16 0,-1 1 0,0-1 0,-1 0 0,-1 0 0,0 0 0,0-1 0,-1 0 0,-1 1 0,0-1 0,-1 0 0,0 0 0,-1 0 0,-1 0 0,0 0 0,0 0 0,-1 0 0,-1 0 0,0 0 0,-1 1 0,0 0 0,-1 0 0,-1 0 0,0 0 0,0 1 0,-1 0 0,0 0 0,-1 1 0,-1 0 0,1 0 0,-1 1 0,-1 0 0,0 0 0,-19-12 0,14 12-341,-2 0 0,1 1-1,-34-11 1,-50-7-6485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23 24575,'-1'-1'0,"1"0"0,-1 0 0,0 0 0,0 0 0,0 0 0,1 0 0,-1 0 0,1-1 0,-1 1 0,1 0 0,-1 0 0,1 0 0,0-1 0,-1 1 0,1 0 0,0-1 0,0-1 0,3 4 0,0 19 0,-3 9 0,-1 1 0,-2-1 0,-10 54 0,6-51 0,2-1 0,-1 58 0,6-88 0,0 1 0,0-1 0,0 0 0,0 1 0,0-1 0,0 1 0,0-1 0,1 0 0,-1 1 0,1-1 0,-1 0 0,1 0 0,-1 1 0,1-1 0,0 0 0,-1 0 0,1 0 0,1 2 0,-1-3 0,0 1 0,0-1 0,-1 0 0,1 0 0,0 0 0,-1 1 0,1-1 0,0 0 0,0 0 0,-1 0 0,1-1 0,0 1 0,0 0 0,-1 0 0,1 0 0,0 0 0,0-1 0,-1 1 0,1 0 0,0-1 0,-1 1 0,1 0 0,-1-1 0,2 0 0,4-4 0,1 0 0,-1-1 0,0 0 0,8-12 0,21-31 0,31-58 0,-4 4 0,-61 101 0,0 0 0,0 1 0,1-1 0,-1 0 0,0 1 0,1-1 0,-1 1 0,0-1 0,1 1 0,0-1 0,-1 1 0,1 0 0,0 0 0,0 0 0,0 0 0,-1 0 0,4 0 0,-4 1 0,0 0 0,0 0 0,0 0 0,0 0 0,0 1 0,0-1 0,0 0 0,0 1 0,0-1 0,0 1 0,0-1 0,0 1 0,0 0 0,0-1 0,0 1 0,-1 0 0,1-1 0,0 1 0,-1 0 0,1 0 0,0 0 0,-1 0 0,2 1 0,3 9 0,-1-1 0,0 1 0,0 0 0,3 20 0,-4-21 0,0 7-117,-2-12 28,0 1 0,0-1 0,0 1-1,0-1 1,1 0 0,0 0 0,0 1 0,1-1 0,-1-1 0,1 1-1,0 0 1,0-1 0,7 8 0,3-6-6737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9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179 103 24575,'0'-1'0,"0"0"0,0 0 0,0-1 0,-1 1 0,1 0 0,0 0 0,-1-1 0,1 1 0,-1 0 0,1 0 0,-1 0 0,1 0 0,-1 0 0,0 0 0,0 0 0,1 0 0,-1 0 0,0 0 0,0 0 0,0 0 0,0 0 0,0 1 0,0-1 0,0 0 0,-1 1 0,1-1 0,0 1 0,0-1 0,0 1 0,-2-1 0,0 1 0,1-1 0,-1 1 0,1 0 0,-1 0 0,1 0 0,-1 0 0,1 0 0,-1 0 0,1 1 0,0-1 0,-1 1 0,1 0 0,-1-1 0,1 1 0,-3 2 0,-3 3 0,-1 0 0,1 0 0,0 1 0,0 1 0,1-1 0,0 1 0,0 0 0,1 1 0,0 0 0,1 0 0,0 0 0,0 0 0,1 1 0,0 0 0,0 0 0,1 0 0,1 0 0,0 1 0,0-1 0,1 0 0,0 1 0,1 0 0,0-1 0,1 1 0,0-1 0,1 1 0,0-1 0,0 0 0,1 0 0,0 0 0,1 0 0,0 0 0,1-1 0,0 1 0,1-1 0,-1-1 0,2 1 0,-1-1 0,1 0 0,0 0 0,1-1 0,0 0 0,16 11 0,-14-12 0,2-1 0,-1 0 0,1 0 0,-1-2 0,1 1 0,0-1 0,0-1 0,1 0 0,-1-1 0,0 0 0,1-1 0,-1 0 0,0-1 0,1 0 0,-1-1 0,0 0 0,21-8 0,-25 7 0,-1 1 0,1-1 0,-1-1 0,0 0 0,0 0 0,0 0 0,0-1 0,-1 0 0,0 0 0,0-1 0,0 1 0,-1-1 0,0 0 0,0-1 0,0 0 0,-1 1 0,0-1 0,-1-1 0,1 1 0,-1 0 0,0-1 0,-1 0 0,0 1 0,0-1 0,-1 0 0,0 0 0,0 0 0,-1-11 0,-2 6 7,0 0 0,0 1-1,-1-1 1,-1 1 0,0 0-1,-1 0 1,0 0-1,-1 1 1,0-1 0,-1 1-1,0 1 1,-1 0 0,0 0-1,0 0 1,-1 1 0,-1 0-1,-14-11 1,7 7-156,-1 0 1,0 1-1,-1 1 1,0 0-1,0 2 1,-1 0-1,-1 2 1,0 0-1,-30-6 1,-7 7-6678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5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1 600 24575,'4'-1'0,"0"0"0,0-1 0,0 1 0,0-1 0,0 0 0,-1 0 0,1 0 0,0 0 0,3-3 0,5-4 0,21-11 0,-1-1 0,-1-2 0,-1-1 0,-1-2 0,50-57 0,-67 68 0,-1-1 0,0 0 0,-2 0 0,1-1 0,12-36 0,-18 41 0,-1 1 0,0-1 0,-1 0 0,0 0 0,-1 0 0,0 0 0,-1 0 0,-1 0 0,0 0 0,-3-17 0,3 23 0,-1 0 0,0 0 0,0 0 0,0 0 0,-1 1 0,0-1 0,0 1 0,0-1 0,-1 1 0,1 0 0,-6-5 0,7 8 0,-1 0 0,1 0 0,0 0 0,-1 1 0,1-1 0,-1 1 0,1-1 0,-1 1 0,0 0 0,0 0 0,0 0 0,1 0 0,-1 1 0,0-1 0,0 1 0,0 0 0,0-1 0,0 1 0,0 1 0,0-1 0,0 0 0,0 1 0,0 0 0,0-1 0,-3 3 0,-6 2 0,0 1 0,0 1 0,1 0 0,0 1 0,0 0 0,1 1 0,0 0 0,1 0 0,0 1 0,0 0 0,-12 20 0,5-5 0,1 1 0,1 0 0,1 1 0,-11 34 0,14-30 0,2 0 0,1 0 0,2 1 0,1 0 0,1 0 0,2 0 0,3 41 0,-1-55 0,1 0 0,1 0 0,1 0 0,0-1 0,1 1 0,1-1 0,1 0 0,0-1 0,1 1 0,1-2 0,1 1 0,0-1 0,1 0 0,16 16 0,-20-24-136,1 0-1,1-1 1,-1 0-1,1 0 1,0-1-1,1 0 1,-1 0-1,1-1 0,20 5 1,23 1-6690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7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89 24575,'-1'-3'0,"0"1"0,0-1 0,0 0 0,0 1 0,0-1 0,0 0 0,0 0 0,1 1 0,0-1 0,-1 0 0,1 0 0,0 0 0,1 0 0,-1 0 0,0 1 0,1-1 0,-1 0 0,1 0 0,0 0 0,0 1 0,0-1 0,0 1 0,2-4 0,-1 5 0,0-1 0,-1 0 0,1 0 0,0 1 0,0-1 0,0 1 0,0 0 0,0 0 0,1 0 0,-1 0 0,0 0 0,0 0 0,1 0 0,-1 1 0,1-1 0,-1 1 0,0-1 0,1 1 0,-1 0 0,1 0 0,-1 0 0,1 1 0,-1-1 0,0 1 0,1-1 0,3 2 0,1 0 0,-1 0 0,1 0 0,-1 1 0,0 0 0,0 0 0,0 0 0,0 1 0,-1 0 0,1 0 0,-1 0 0,0 1 0,0 0 0,0 0 0,-1 0 0,0 1 0,0-1 0,0 1 0,-1 0 0,0 0 0,0 0 0,0 0 0,2 11 0,-3-9 0,-1 1 0,0-1 0,0 0 0,-1 0 0,0 1 0,-1-1 0,1 0 0,-2 0 0,1 0 0,-1 0 0,0 0 0,-1 0 0,0 0 0,0-1 0,-1 1 0,0-1 0,0 0 0,-8 9 0,-29 27 0,-11 13 0,49-53 0,0 1 0,1-1 0,0 1 0,0-1 0,0 1 0,0 0 0,1 0 0,-1 0 0,1 0 0,0 0 0,0 0 0,0 0 0,1 0 0,-1 5 0,2-7-45,-1 1-1,1-1 1,-1 0-1,1 1 1,0-1-1,0 0 1,0 0-1,0 0 1,0 1-1,1-1 1,-1 0-1,0-1 1,1 1-1,0 0 1,-1 0-1,1-1 1,0 1-1,0-1 1,0 1-1,0-1 1,0 0-1,0 0 1,0 0-1,1 0 0,-1 0 1,0 0-1,0-1 1,1 1-1,2 0 1,23 3-6781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24575,'4'0'0,"-2"3"0,1 6 0,1 9 0,4 9 0,0 4 0,-1 4 0,2 5 0,-1-2 0,-1 2 0,-2-3 0,2-4 0,0-7-8191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 24575,'-4'0'0,"3"-4"0,5-1 0,6 0 0,9 1 0,9 5 0,4 2 0,0 5 0,-5 5 0,-8 0-8191</inkml:trace>
  <inkml:trace contextRef="#ctx0" brushRef="#br0" timeOffset="1">52 202 24575,'3'0'0,"3"-4"0,-2 3 0,4 1 0,4 5 0,8-2 0,4-2 0,-2-2-8191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4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66 24575,'-19'-22'0,"15"16"0,0 1 0,-1 0 0,0 0 0,1 0 0,-2 1 0,-5-5 0,10 8 0,-1 1 0,1-1 0,0 1 0,-1-1 0,1 1 0,0 0 0,-1-1 0,1 1 0,0 0 0,-1 0 0,1 0 0,0 0 0,-1 0 0,1 0 0,-1 0 0,1 1 0,0-1 0,-1 0 0,1 1 0,0-1 0,-1 1 0,1 0 0,0-1 0,0 1 0,0 0 0,0 0 0,-1-1 0,1 1 0,0 0 0,0 0 0,1 0 0,-1 0 0,0 1 0,-1 1 0,-8 11 0,1 0 0,1 0 0,0 1 0,1 0 0,1 1 0,0-1 0,1 1 0,0 1 0,-1 16 0,4-23 0,0 0 0,1 0 0,0 1 0,1-1 0,0 0 0,1 0 0,0 0 0,0 0 0,1 0 0,1 0 0,-1 0 0,2 0 0,-1-1 0,1 0 0,1 1 0,5 8 0,-8-15 0,0 0 0,0 0 0,0 0 0,1-1 0,-1 1 0,1-1 0,-1 0 0,1 0 0,0 1 0,0-2 0,0 1 0,0 0 0,0-1 0,0 1 0,0-1 0,1 0 0,-1 0 0,0 0 0,1 0 0,-1-1 0,1 1 0,-1-1 0,1 0 0,-1 0 0,1-1 0,-1 1 0,0 0 0,1-1 0,-1 0 0,1 0 0,-1 0 0,0 0 0,0-1 0,0 1 0,1-1 0,2-2 0,2-2 0,0 0 0,-1-1 0,0 1 0,0-2 0,0 1 0,-1-1 0,0 0 0,0 0 0,-1 0 0,0-1 0,6-16 0,-7 14 0,-1 1 0,0-1 0,0 0 0,-1 0 0,-1 0 0,0 0 0,0 0 0,-1 0 0,-1-1 0,0 1 0,-4-19 0,4 24 0,-1-1 0,0 1 0,0 0 0,-1 0 0,0 0 0,0 0 0,-1 1 0,1-1 0,-1 1 0,0 0 0,-1 0 0,1 0 0,-1 0 0,0 1 0,0 0 0,0 0 0,-1 0 0,1 1 0,-1 0 0,0 0 0,-7-3 0,0 3 10,1 0-1,0 0 1,-1 1 0,0 0-1,0 1 1,1 1-1,-1 0 1,0 1 0,-18 3-1,-5 3-739,-69 24-1,3 7-6095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5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1 642 24575,'11'0'0,"0"-2"0,0 1 0,1-2 0,-1 1 0,-1-1 0,1-1 0,11-5 0,70-39 0,-78 41 0,15-10 0,-1-1 0,-1-2 0,0 0 0,-2-2 0,0 0 0,-1-2 0,28-38 0,-41 48 0,-2-1 0,0 1 0,-1-2 0,0 1 0,-1-1 0,-1-1 0,4-16 0,-7 22 0,-1 0 0,-1 0 0,1-1 0,-2 1 0,0 0 0,0-1 0,-1 1 0,-1 0 0,1 0 0,-2-1 0,-5-15 0,7 23 0,-1 0 0,1 0 0,-1 0 0,1 1 0,-1-1 0,0 1 0,-1-1 0,1 1 0,-1 0 0,1 0 0,-1 0 0,0 0 0,0 0 0,0 1 0,0-1 0,-1 1 0,1 0 0,-1 0 0,-6-3 0,5 5 0,1-1 0,-1 0 0,1 1 0,-1 0 0,1 0 0,-1 0 0,0 1 0,1-1 0,-1 1 0,1 0 0,-1 0 0,1 1 0,0 0 0,0-1 0,-1 1 0,1 1 0,-5 2 0,-8 7 0,1 1 0,0 0 0,1 1 0,0 0 0,1 1 0,0 1 0,2 0 0,0 1 0,0 0 0,2 1 0,0 0 0,1 1 0,1 0 0,1 0 0,-7 32 0,8-29 0,1 0 0,2 0 0,0 0 0,1 1 0,2-1 0,0 1 0,1-1 0,1 1 0,1-1 0,2 0 0,0 0 0,1 0 0,1-1 0,11 24 0,-11-33-62,0 0 0,1-1 0,0 0 0,0-1 0,1 0 0,1 0 0,0-1 0,0 0 0,1 0 0,0-1 0,0-1 0,1 0-1,0-1 1,0 0 0,0-1 0,1 0 0,0 0 0,0-2 0,0 0 0,1 0 0,21 1 0,42-1-6764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6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24575,'0'-2'0,"0"1"0,0 0 0,0-1 0,0 1 0,0 0 0,0-1 0,0 1 0,1 0 0,-1-1 0,0 1 0,1 0 0,-1 0 0,1 0 0,0-1 0,-1 1 0,1 0 0,0 0 0,0 0 0,0 0 0,0 0 0,-1 0 0,1 0 0,1 1 0,-1-1 0,0 0 0,1 0 0,1 0 0,0 0 0,-1 0 0,1 1 0,0-1 0,0 1 0,0 0 0,-1 0 0,1 0 0,0 0 0,0 1 0,5 0 0,5 3 0,0 0 0,0 1 0,25 12 0,-32-13 0,1 0 0,-1 0 0,1 0 0,-1 0 0,0 1 0,-1 0 0,1 1 0,-1-1 0,0 1 0,0 0 0,5 9 0,-9-12 0,1 0 0,-1 0 0,0 0 0,-1 0 0,1 0 0,0 0 0,-1 0 0,0 0 0,0 0 0,0 0 0,0 0 0,0 0 0,0 0 0,-1 0 0,0 0 0,1 0 0,-1 0 0,0 0 0,-1 0 0,1-1 0,0 1 0,-1 0 0,1-1 0,-1 1 0,0-1 0,0 1 0,0-1 0,0 0 0,-1 0 0,-3 4 0,-26 17 0,22-15 0,-1-1 0,1 1 0,1 0 0,0 1 0,-9 11 0,16-18 0,1 0 0,0-1 0,-1 1 0,1 0 0,0 0 0,0 0 0,1 0 0,-1 0 0,0 0 0,1 0 0,-1 1 0,1-1 0,0 0 0,-1 0 0,1 0 0,0 1 0,1-1 0,-1 0 0,0 0 0,0 0 0,1 0 0,0 1 0,-1-1 0,1 0 0,0 0 0,0 0 0,0 0 0,0 0 0,0-1 0,1 1 0,-1 0 0,0 0 0,1-1 0,3 4 0,11 10-119,-9-9 161,-1 1 0,1-1 1,-1 1-1,0 0 0,6 11 0,-10-14-125,-1-1-1,1 1 1,-1-1 0,0 1-1,0-1 1,-1 1 0,1-1 0,-1 1-1,0 0 1,0 0 0,0-1 0,0 1-1,-1 0 1,1-1 0,-1 1 0,0-1-1,-2 6 1,-2 6-6743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6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24575,'-4'8'0,"-1"10"0,0 10 0,-3 12 0,0 7 0,1 7 0,-2 2 0,1 0 0,1-7 0,2-7 0,-1-6 0,3-7 0,2-11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6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 24575,'0'3'0,"4"6"0,5 5 0,5 4 0,-1 7 0,-1-1-8191</inkml:trace>
  <inkml:trace contextRef="#ctx0" brushRef="#br0" timeOffset="1">0 321 24575,'0'3'0,"4"3"0,5 2 0,13 1 0,18-1 0,18-10 0,-1-5-8191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6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24575,'4'0'0,"9"0"0,10 4 0,5 2 0,2 7 0,-5 1-8191</inkml:trace>
  <inkml:trace contextRef="#ctx0" brushRef="#br0" timeOffset="1">0 230 24575,'0'-4'0,"8"-5"0,14-1 0,11 1 0,12 2 0,2-1 0,-7 0-8191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1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1 477 24575,'0'0'0,"0"0"0,0 1 0,0-1 0,0 0 0,0 1 0,0-1 0,0 1 0,0-1 0,0 0 0,0 1 0,0-1 0,0 1 0,0-1 0,0 0 0,0 1 0,0-1 0,0 0 0,1 1 0,-1-1 0,0 0 0,0 1 0,0-1 0,1 0 0,-1 1 0,0-1 0,0 0 0,1 1 0,-1-1 0,0 0 0,0 0 0,1 1 0,-1-1 0,0 0 0,1 0 0,-1 0 0,1 0 0,-1 1 0,0-1 0,1 0 0,-1 0 0,0 0 0,1 0 0,-1 0 0,1 0 0,-1 0 0,0 0 0,1 0 0,-1 0 0,1 0 0,-1 0 0,0 0 0,1-1 0,-1 1 0,0 0 0,1 0 0,-1 0 0,0 0 0,1-1 0,-1 1 0,0 0 0,1 0 0,-1-1 0,0 1 0,1-1 0,19-19 0,37-83 0,-5-2 0,48-135 0,-90 223 0,-5 31 0,-6 43 0,1-46 0,-24 270 0,1-44 0,23-184-1365,2-11-5461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24575,'0'4'0,"4"1"0,5 0 0,9 0 0,13-2 0,12 2 0,12 1 0,3 0 0,5-2 0,-6-6 0,-12-1-8191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2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24575,'4'0'0,"5"0"0,9 0 0,9 4 0,7 5 0,3 2 0,-5-2-8191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2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24575,'4'0'0,"5"0"0,5 0 0,8 0 0,12-4 0,0-1-8191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3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8 24575,'0'0'0,"0"0"0,0 0 0,0 0 0,0 0 0,-1 0 0,1 0 0,0 0 0,0 0 0,0-1 0,0 1 0,-1 0 0,1 0 0,0 0 0,0 0 0,0 0 0,0 0 0,0 0 0,0-1 0,-1 1 0,1 0 0,0 0 0,0 0 0,0 0 0,0-1 0,0 1 0,0 0 0,0 0 0,0 0 0,0 0 0,0-1 0,0 1 0,0 0 0,0 0 0,0 0 0,0 0 0,0-1 0,0 1 0,0 0 0,0 0 0,0 0 0,0-1 0,0 1 0,0 0 0,0 0 0,0 0 0,0 0 0,0 0 0,0-1 0,1 1 0,-1 0 0,0 0 0,0 0 0,0 0 0,0-1 0,14 4 0,17 9 0,-18-6 0,-1 0 0,0 2 0,-1-1 0,1 2 0,-2-1 0,1 2 0,14 16 0,-22-22 0,0-1 0,-1 1 0,1 0 0,-1 0 0,0 1 0,0-1 0,-1 0 0,1 1 0,-1-1 0,0 0 0,0 1 0,-1 0 0,1-1 0,-1 1 0,0-1 0,0 1 0,0 0 0,-1-1 0,0 1 0,0-1 0,0 1 0,0-1 0,-1 0 0,0 1 0,0-1 0,-4 7 0,-10 14 0,-1-2 0,-1 0 0,-1-1 0,-31 28 0,30-31 0,1 0 0,1 1 0,0 1 0,2 1 0,-19 31 0,32-48 0,1-1 0,0 0 0,0 1 0,1 0 0,-1-1 0,1 1 0,0 0 0,0 0 0,0 0 0,1 0 0,0 0 0,0 0 0,0-1 0,0 1 0,1 0 0,0 0 0,0 0 0,0 0 0,3 5 0,-1-4 0,1 0 0,0 0 0,0 0 0,0-1 0,1 0 0,0 0 0,0 0 0,0 0 0,0-1 0,1 0 0,0 0 0,6 4 0,14 4 0,0 0 0,1-2 0,0-1 0,0-1 0,40 6 0,42 1-1365,-8-7-5461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3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1 668 24575,'1'-4'0,"0"-1"0,0 0 0,1 1 0,0-1 0,0 1 0,0 0 0,0-1 0,1 1 0,-1 0 0,6-6 0,-1 1 0,32-42 0,80-80 0,8-10 0,-110 119 0,-1 0 0,-1-1 0,-2-1 0,22-50 0,-31 64 0,-1 0 0,0-1 0,0 1 0,-1-1 0,0-12 0,-2 22 0,1-1 0,-1 1 0,0 0 0,0-1 0,0 1 0,0-1 0,0 1 0,0-1 0,0 1 0,0 0 0,-1-1 0,1 1 0,0-1 0,-1 1 0,1 0 0,-1-1 0,0 1 0,1 0 0,-1 0 0,0-1 0,0 1 0,0 0 0,0 0 0,0 0 0,0 0 0,0 0 0,0 0 0,0 1 0,-1-1 0,1 0 0,0 0 0,-1 1 0,1-1 0,0 1 0,-1-1 0,1 1 0,0 0 0,-1-1 0,1 1 0,-1 0 0,1 0 0,-1 0 0,1 0 0,-1 0 0,1 0 0,-2 1 0,-10 2 0,0 1 0,1 1 0,-1 0 0,1 0 0,0 1 0,1 0 0,0 1 0,-19 16 0,1 1 0,-49 53 0,60-57 0,1 2 0,1 0 0,1 1 0,1 1 0,1 0 0,1 1 0,1 0 0,1 1 0,-9 39 0,16-53 0,1 0 0,1 1 0,0-1 0,0 1 0,1 0 0,1-1 0,0 1 0,1-1 0,0 1 0,4 11 0,-2-15 0,-1 0 0,1-1 0,0 0 0,1 0 0,0 0 0,0-1 0,1 0 0,0 0 0,0 0 0,0 0 0,1-1 0,0 0 0,0-1 0,1 0 0,9 5 0,-4-3-97,1-2-1,0 0 1,0 0-1,0-2 1,1 1-1,0-2 1,-1 0-1,1-1 1,0 0-1,0-1 1,-1-1-1,1-1 0,18-3 1,43-10-6729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6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8 120 24575,'-1'-1'0,"0"-1"0,0 0 0,0 0 0,0 0 0,1 0 0,-1 0 0,1 0 0,-1 0 0,1 0 0,0 0 0,-1 0 0,1 0 0,0 0 0,0 0 0,1 0 0,-1-1 0,0 1 0,1 0 0,0-2 0,0-1 0,1 0 0,-1 1 0,1-1 0,0 0 0,0 0 0,6-7 0,-6 8 0,1 1 0,0 0 0,-1 1 0,1-1 0,1 0 0,-1 1 0,0 0 0,1 0 0,-1 0 0,1 0 0,0 0 0,-1 1 0,1 0 0,0-1 0,0 1 0,0 1 0,0-1 0,0 1 0,0-1 0,0 1 0,0 0 0,5 1 0,-7 0 0,1-1 0,0 1 0,-1 0 0,1 0 0,-1 0 0,1 0 0,-1 0 0,0 1 0,1-1 0,-1 1 0,0 0 0,0-1 0,0 1 0,0 0 0,-1 0 0,1 0 0,0 0 0,-1 1 0,1-1 0,-1 0 0,0 1 0,0-1 0,0 1 0,0-1 0,0 1 0,0 0 0,-1-1 0,1 1 0,-1 0 0,0-1 0,0 1 0,0 0 0,0-1 0,-1 4 0,-1 12 0,-2 0 0,0 0 0,0 0 0,-2-1 0,0 1 0,-9 15 0,7-17 0,1 0 0,1 0 0,1 1 0,0 0 0,1 0 0,-3 30 0,7-44-38,0 0 0,0-1 0,0 1 1,1 0-1,-1-1 0,1 1 0,0-1 0,0 1 0,0-1 0,0 1 0,0-1 0,0 1 0,1-1 0,-1 0 0,1 0 0,-1 0 1,1 0-1,0 0 0,0 0 0,0 0 0,0 0 0,0-1 0,1 1 0,-1-1 0,0 0 0,1 0 0,-1 0 0,1 0 0,-1 0 1,1 0-1,-1 0 0,1-1 0,0 1 0,-1-1 0,6 0 0,31 1-6788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24575,'118'65'0,"-115"-63"0,0-1 0,0 0 0,0 1 0,0-1 0,-1 1 0,1 0 0,-1 0 0,1 0 0,-1 0 0,0 0 0,0 1 0,0-1 0,0 1 0,0-1 0,0 1 0,2 5 0,-4-5 0,1 0 0,-1 1 0,0-1 0,0 0 0,0 1 0,-1-1 0,1 0 0,-1 1 0,0-1 0,0 0 0,0 0 0,0 0 0,0 0 0,-1 0 0,-3 6 0,-4 7 0,-33 73 0,39-83 0,1 1 0,0 0 0,0-1 0,1 1 0,0 0 0,0 0 0,0 0 0,1 0 0,0 0 0,1 0 0,1 11 0,-1-16-49,-1-1 1,1 1-1,0 0 0,-1 0 0,1 0 1,0-1-1,0 1 0,0 0 0,1-1 1,-1 1-1,0-1 0,0 1 0,1-1 1,-1 0-1,1 0 0,-1 1 0,1-1 1,0 0-1,-1 0 0,1-1 0,0 1 1,0 0-1,0 0 0,-1-1 0,1 1 0,0-1 1,3 1-1,27 0-6777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7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24575,'4'4'0,"6"5"0,7 1 0,11 3 0,2-1 0,-2-3-8191</inkml:trace>
  <inkml:trace contextRef="#ctx0" brushRef="#br0" timeOffset="1">0 183 24575,'4'0'0,"1"4"0,8 1 0,9 0 0,9-1 0,-1-1-8191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0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86 24575,'0'-1'0,"0"0"0,1 0 0,-1 0 0,0 0 0,0 0 0,0 0 0,0 0 0,-1 0 0,1 0 0,0 0 0,0 0 0,-1 0 0,1 0 0,0 0 0,-1 0 0,1 0 0,-1 0 0,1 0 0,-1 0 0,1 1 0,-1-1 0,0 0 0,-1-1 0,1 2 0,0 0 0,0 0 0,0 0 0,1 0 0,-1 0 0,0 0 0,0 1 0,0-1 0,0 0 0,0 1 0,0-1 0,1 0 0,-1 1 0,0-1 0,0 1 0,1-1 0,-1 1 0,0 0 0,0-1 0,0 2 0,-35 42 0,27-29 0,1 0 0,0 0 0,1 1 0,0 0 0,2 0 0,0 1 0,0-1 0,-2 27 0,6-38 0,1 0 0,-1 0 0,1 0 0,0-1 0,0 1 0,1 0 0,-1 0 0,1 0 0,0-1 0,1 1 0,-1 0 0,1-1 0,0 1 0,0-1 0,0 0 0,1 0 0,-1 0 0,1 0 0,0 0 0,0 0 0,1-1 0,-1 1 0,1-1 0,-1 0 0,1 0 0,0 0 0,0-1 0,1 1 0,-1-1 0,0 0 0,1 0 0,-1-1 0,1 1 0,9 1 0,-3-2 0,-1 0 0,1 0 0,0-1 0,-1-1 0,1 0 0,0 0 0,-1-1 0,1 0 0,-1-1 0,0 0 0,0-1 0,0 0 0,0 0 0,-1-1 0,1 0 0,-1-1 0,-1 0 0,1-1 0,12-12 0,-16 15 0,0-1 0,-1 1 0,0-1 0,0 0 0,0 0 0,-1-1 0,1 1 0,-1-1 0,-1 0 0,1 1 0,-1-1 0,0-1 0,0 1 0,-1 0 0,1 0 0,-1 0 0,-1-1 0,1 1 0,-1-1 0,-1 1 0,1 0 0,-1-1 0,0 1 0,0 0 0,-1 0 0,0-1 0,0 1 0,0 1 0,-1-1 0,0 0 0,0 0 0,0 1 0,-7-8 0,-1 0-114,-1 1 1,-1 1-1,0 0 0,0 0 0,-1 1 1,0 1-1,-1 1 0,0 0 0,0 1 1,-1 0-1,-18-5 0,-35-9-6712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9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24575,'0'4'0,"4"9"0,1 10 0,0 9 0,-1 7 0,3 4 0,0 7 0,-1 3 0,2 3 0,0 1 0,-2-10-8191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2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1 455 24575,'40'-20'0,"22"-10"0,-2-2 0,-1-3 0,101-79 0,-150 105 0,-1 0 0,1-1 0,-1-1 0,-1 1 0,0-1 0,10-19 0,-16 26 0,0 0 0,0 0 0,-1 0 0,0 0 0,1 0 0,-1 0 0,0 0 0,-1 0 0,1 0 0,-1-1 0,0 1 0,0 0 0,0 0 0,0 0 0,-1-1 0,0 1 0,0 0 0,0 0 0,0 0 0,-1 0 0,1 0 0,-1 0 0,0 1 0,-5-8 0,5 9 0,0 0 0,-1 0 0,1-1 0,0 1 0,-1 1 0,0-1 0,1 0 0,-1 1 0,0-1 0,0 1 0,0 0 0,0 0 0,0 0 0,0 0 0,0 1 0,0-1 0,0 1 0,-1 0 0,1 0 0,0 0 0,0 0 0,0 0 0,0 1 0,0-1 0,0 1 0,-1 0 0,2 0 0,-1 0 0,0 1 0,0-1 0,0 1 0,-2 1 0,-9 5 0,0 1 0,1 0 0,0 1 0,-23 21 0,14-7 0,1 0 0,1 0 0,1 2 0,1 1 0,-25 50 0,35-62 0,1 0 0,1 1 0,1-1 0,0 1 0,1 0 0,0 0 0,2 1 0,0-1 0,1 1 0,0-1 0,1 1 0,5 32 0,-3-43-91,-1 0 0,1 0 0,1-1 0,-1 1 0,1-1 0,0 1 0,0-1 0,1 0 0,-1 0 0,1 0 0,0 0 0,1-1 0,-1 0 0,8 6 0,26 15-6735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2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40 24575,'4'-1'0,"0"0"0,-1 0 0,1 0 0,-1-1 0,0 1 0,1-1 0,-1 0 0,0 0 0,5-3 0,21-12 0,-25 16 0,-1 0 0,0 0 0,0 1 0,0-1 0,1 1 0,-1-1 0,0 1 0,1 0 0,-1 1 0,0-1 0,1 0 0,-1 1 0,0 0 0,0 0 0,1 0 0,-1 0 0,0 0 0,0 0 0,0 1 0,3 2 0,-4-2 0,-1-1 0,0 1 0,0 0 0,0 0 0,0-1 0,0 1 0,0 0 0,0 0 0,0 0 0,-1 0 0,1 1 0,-1-1 0,0 0 0,0 0 0,1 0 0,-1 0 0,0 0 0,-1 0 0,1 0 0,0 1 0,-1-1 0,1 0 0,-1 0 0,0 0 0,1 0 0,-1 0 0,0 0 0,0-1 0,0 1 0,-1 0 0,1 0 0,-3 2 0,-3 6 0,-1-1 0,0 1 0,-1-2 0,0 1 0,0-1 0,-1-1 0,0 0 0,-1 0 0,-11 6 0,-24 15 0,44-27 0,1 0 0,-1 0 0,1 0 0,-1 0 0,1 0 0,-1 0 0,1 1 0,0-1 0,0 0 0,-1 1 0,1-1 0,0 1 0,0-1 0,0 1 0,1 0 0,-1-1 0,0 1 0,1 0 0,-1 0 0,0 2 0,2-2 0,-1-1 0,0 0 0,1 1 0,-1-1 0,1 1 0,-1-1 0,1 0 0,0 1 0,0-1 0,0 0 0,-1 0 0,1 0 0,0 0 0,0 0 0,1 0 0,-1 0 0,0 0 0,0 0 0,2 1 0,9 4 0,-1-1 0,1 0 0,-1-1 0,19 5 0,-27-8 0,4 1 0,30 10 0,-36-11 0,-1-1 0,1 0 0,-1 0 0,1 1 0,-1-1 0,1 0 0,-1 1 0,1-1 0,-1 0 0,0 1 0,1-1 0,-1 1 0,1-1 0,-1 1 0,0-1 0,1 1 0,-1-1 0,0 1 0,0-1 0,1 1 0,-1 0 0,0-1 0,0 1 0,0-1 0,0 1 0,0 0 0,0-1 0,0 1 0,0-1 0,0 1 0,0 0 0,0-1 0,0 1 0,0-1 0,-1 1 0,1-1 0,0 1 0,0 0 0,-1-1 0,1 1 0,0-1 0,0 1 0,-1-1 0,1 0 0,-1 1 0,1-1 0,-1 1 0,1-1 0,0 1 0,-1-1 0,1 0 0,-2 1 0,-22 22-1365,11-10-5461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7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24575,'0'-6'0,"1"1"0,-1-1 0,1 1 0,1-1 0,-1 1 0,1-1 0,0 1 0,0 0 0,1 0 0,-1 0 0,1 0 0,0 0 0,0 0 0,1 1 0,0 0 0,-1-1 0,1 1 0,1 1 0,-1-1 0,1 1 0,-1-1 0,1 1 0,0 1 0,0-1 0,0 1 0,9-3 0,-7 2 0,2 0 0,-1 1 0,0 0 0,0 0 0,0 1 0,1 0 0,-1 1 0,1 0 0,-1 0 0,1 1 0,-1 0 0,0 0 0,1 1 0,-1 0 0,0 0 0,0 1 0,9 5 0,-14-7 0,0 1 0,-1-1 0,1 1 0,-1 0 0,0-1 0,0 1 0,1 0 0,-1 0 0,-1 1 0,1-1 0,0 0 0,0 1 0,-1-1 0,1 1 0,-1-1 0,0 1 0,0 0 0,0 0 0,0-1 0,0 6 0,0-3 0,-2 0 0,1 0 0,0 0 0,-1 0 0,0 0 0,0 0 0,0-1 0,-1 1 0,0 0 0,0-1 0,-3 7 0,-8 9 0,0 0 0,-2-1 0,0 0 0,-18 16 0,25-27 0,-9 9 0,-32 35 0,47-50 0,0 1 0,0-1 0,0 1 0,1-1 0,-1 1 0,1-1 0,-1 1 0,1 0 0,0 0 0,0 0 0,0 0 0,1 0 0,-1 0 0,1 0 0,-1 0 0,1 0 0,0 5 0,2-5 5,-1 0-1,1 0 1,0 0-1,-1-1 1,1 1 0,1 0-1,-1-1 1,0 1-1,1-1 1,-1 0-1,1 0 1,-1 0-1,1 0 1,0 0 0,0-1-1,0 1 1,0-1-1,0 0 1,0 0-1,1 0 1,-1 0-1,4 0 1,8 3-372,0-2-1,0 0 0,22 0 1,20-4-6459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7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24575,'0'3'0,"4"3"0,9-2 0,10 0 0,5 3 0,6-4 0,-4-2-8191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7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0 0,5-1 0,8-9 0,0-3-8191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5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 24575,'-2'-2'0,"8"-2"0,14-3 0,-8 7 0,0 0 0,0 1 0,0 0 0,0 1 0,0 0 0,0 1 0,0 1 0,-1-1 0,1 2 0,-1 0 0,0 0 0,0 1 0,-1 0 0,0 1 0,13 10 0,-13-9 0,0 1 0,-1-1 0,0 2 0,0-1 0,-1 1 0,0 1 0,-1-1 0,0 1 0,-1 0 0,0 1 0,-1 0 0,0 0 0,-1 0 0,4 18 0,-6-18 9,-2 0-1,0-1 1,0 1-1,-1 0 1,0 0 0,-1 0-1,-1-1 1,0 1-1,0-1 1,-1 1-1,0-1 1,-1-1-1,-7 13 1,-3 1-306,-1 0 0,0-1 0,-2 0 0,-27 25 0,20-23-6529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7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59 24575,'0'-2'0,"0"0"0,1 0 0,-1 0 0,0 0 0,0 0 0,0 0 0,0 0 0,-1 0 0,1 0 0,-1 0 0,1 0 0,-1 0 0,1 0 0,-1 0 0,0 1 0,0-1 0,0 0 0,0 1 0,0-1 0,0 0 0,-1 1 0,1-1 0,0 1 0,-1 0 0,0-1 0,1 1 0,-1 0 0,1 0 0,-1 0 0,0 0 0,0 0 0,0 1 0,1-1 0,-1 0 0,0 1 0,0-1 0,0 1 0,0 0 0,0 0 0,0 0 0,0 0 0,0 0 0,0 0 0,0 0 0,-4 1 0,-2 2 0,-1-1 0,1 1 0,-1 0 0,1 1 0,0 0 0,0 0 0,0 1 0,-13 10 0,10-5 0,0-1 0,1 2 0,1-1 0,-1 1 0,2 1 0,0 0 0,0 0 0,1 0 0,0 1 0,1 0 0,1 1 0,0-1 0,1 1 0,0 0 0,-2 22 0,5-25 0,0 0 0,1 0 0,1 0 0,0 0 0,0 0 0,1 0 0,1 0 0,0 0 0,0 0 0,1-1 0,0 0 0,1 0 0,0 0 0,1 0 0,0-1 0,0 0 0,1 0 0,0-1 0,0 1 0,16 11 0,-9-9 0,0-1 0,0-1 0,1-1 0,0 0 0,1 0 0,0-2 0,0 0 0,0-1 0,1 0 0,0-1 0,0-1 0,0-1 0,26 0 0,-24-2 0,0 0 0,0-2 0,0 0 0,0-1 0,-1-1 0,1 0 0,-1-2 0,0 0 0,0-1 0,-1-1 0,0-1 0,17-10 0,-26 13 0,0 0 0,-1-1 0,1 0 0,-1 0 0,-1-1 0,1 1 0,-1-1 0,-1-1 0,0 1 0,0-1 0,0 0 0,-1 0 0,0-1 0,-1 1 0,0-1 0,-1 1 0,0-1 0,0 0 0,-1 0 0,0 0 0,-1 0 0,-2-18 0,-2-7 0,-2-1 0,-1 2 0,-2-1 0,-25-64 0,33 97 0,0 0 0,0 0 0,0 0 0,0 0 0,0 0 0,1 0 0,-1-1 0,1 1 0,-1 0 0,1 0 0,0 0 0,0-1 0,0 1 0,0 0 0,1 0 0,-1 0 0,1-4 0,1 5 0,0 0 0,-1 0 0,1 1 0,0-1 0,0 0 0,0 1 0,0-1 0,-1 1 0,1 0 0,0-1 0,0 1 0,0 0 0,0 0 0,0 0 0,0 1 0,0-1 0,0 0 0,0 1 0,0-1 0,2 2 0,59 12-1365,8 4-5461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8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24575,'0'-2'0,"0"1"0,1-1 0,-1 1 0,1 0 0,0-1 0,-1 1 0,1 0 0,0-1 0,0 1 0,0 0 0,0 0 0,0 0 0,0 0 0,0 0 0,0 0 0,0 0 0,1 0 0,-1 1 0,0-1 0,3-1 0,30-13 0,-29 13 0,15-4 0,0 0 0,1 1 0,0 1 0,0 1 0,0 1 0,0 1 0,0 1 0,0 0 0,0 2 0,28 5 0,-27-3 0,1 2 0,-1 0 0,-1 1 0,1 1 0,-1 1 0,-1 1 0,1 1 0,-2 0 0,27 22 0,-40-29 0,-1 0 0,0 0 0,-1 1 0,1 0 0,-1 0 0,0 0 0,0 1 0,0 0 0,-1-1 0,0 1 0,0 0 0,-1 0 0,1 1 0,-2-1 0,1 0 0,0 1 0,-1-1 0,0 9 0,-1-9 0,-1 0 0,0 0 0,0-1 0,0 1 0,-1 0 0,1-1 0,-2 1 0,1-1 0,0 0 0,-1 0 0,0 0 0,-1 0 0,1 0 0,-1-1 0,1 1 0,-1-1 0,-1 0 0,1 0 0,-1 0 0,1-1 0,-6 4 0,-15 7 0,0-1 0,-1-1 0,-39 12 0,45-18 0,1 1 0,-1 1 0,1 0 0,1 1 0,-1 2 0,2 0 0,-32 25 0,47-35 0,0 1 0,1-1 0,-1 1 0,1 0 0,-1 0 0,1-1 0,0 1 0,-1 0 0,1 0 0,0 0 0,0 0 0,1 1 0,-1-1 0,0 0 0,1 0 0,-1 0 0,1 1 0,0-1 0,-1 0 0,1 0 0,0 1 0,1-1 0,-1 0 0,1 3 0,0-1 0,1-1 0,0 0 0,0 0 0,0 0 0,0 0 0,0 0 0,1 0 0,-1-1 0,1 1 0,0-1 0,0 0 0,0 1 0,5 2 0,11 5 0,0-1 0,1-1 0,0-1 0,25 6 0,13 0-455,0-2 0,98 5 0,-11-11-6371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3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43 24575,'-19'-11'0,"4"1"0,16 9 0,-1 1 0,0-1 0,1 0 0,-1 1 0,1-1 0,-1 1 0,1-1 0,-1 1 0,1-1 0,-1 1 0,1-1 0,0 1 0,-1-1 0,1 1 0,0 0 0,-1-1 0,1 1 0,0 0 0,0 0 0,-1-1 0,1 1 0,0 0 0,-1 0 0,1 0 0,0 0 0,0 0 0,1 0 0,12-3 0,0 0 0,0 0 0,0 2 0,0 0 0,0 0 0,0 1 0,21 3 0,-30-2 0,-1 0 0,1 0 0,-1 1 0,0-1 0,0 1 0,1 0 0,-1 0 0,0 0 0,-1 1 0,1 0 0,0-1 0,-1 1 0,1 0 0,-1 1 0,0-1 0,0 1 0,0-1 0,-1 1 0,1 0 0,-1 0 0,0 0 0,0 0 0,0 0 0,-1 0 0,1 1 0,-1-1 0,1 8 0,2 23 0,-1 1 0,-2-1 0,-1 1 0,-2 0 0,-8 40 0,1 8 0,-18 383-416,41 568-1,72-123 417,-54-637 0,-25-217 0,-2-32 0,-1 1 0,-2-1 0,-1 1 0,-1 0 0,-1-1 0,-9 51 0,10-73 6,-1-1 1,0 0-1,0 0 0,0 1 0,-1-1 0,1 0 1,-1 0-1,0-1 0,0 1 0,0 0 0,0 0 1,0-1-1,0 1 0,-1-1 0,1 0 0,-1 0 1,0 0-1,0 0 0,1 0 0,-7 2 0,3-2 18,1-1 0,-1 0 0,1 0 0,-1-1 0,0 1 0,1-1-1,-1-1 1,1 1 0,-1-1 0,0 0 0,-7-2 0,-9-4 45,0-1 1,1-1-1,0-1 0,1 0 1,-20-15-1,26 16-156,-3-1 131,1-1-1,0-1 1,0-1 0,-16-16-1,29 25-114,-1 0 0,1 0-1,0 0 1,0-1 0,0 1 0,1-1-1,0 0 1,0 0 0,0 1 0,0-1-1,1-1 1,0 1 0,0 0 0,0 0-1,1 0 1,-1-1 0,1 1 0,0 0-1,1 0 1,1-9 0,13-38-6755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0 24575,'-1'9'0,"0"0"0,-1 0 0,1 0 0,-2-1 0,1 1 0,-6 10 0,-2 11 0,-38 144-163,8 2-1,8 1 1,-17 325-1,44-176-163,44 391 0,-8-434 327,-19-206 0,33 114 0,-44-185-7,1-1 1,0 1-1,0-1 0,1 0 0,-1 0 0,1 0 1,5 6-1,-8-11 9,1 1 0,-1-1 1,1 1-1,-1-1 0,1 1 0,-1-1 1,1 1-1,-1-1 0,1 0 0,0 1 1,-1-1-1,1 0 0,0 1 1,-1-1-1,1 0 0,0 0 0,-1 0 1,1 0-1,0 0 0,-1 0 0,1 0 1,0 0-1,1 0 0,-1-1 11,0 1 0,1-1 0,-1 0 0,0 0-1,0 0 1,1 0 0,-1 0 0,0 0 0,0 0-1,0 0 1,0 0 0,-1-1 0,1 1 0,0 0 0,0-1-1,0 0 1,15-44-506,-3-7-6115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9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24575,'8'0'0,"10"0"0,14 0 0,13 0 0,15 0 0,12 0 0,10 0 0,-2 0 0,-6 4 0,-12 1 0,-16 0-8191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9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0 544 24575,'2'-8'0,"0"1"0,0 0 0,1 0 0,0 1 0,0-1 0,1 1 0,0-1 0,0 1 0,9-10 0,2-5 0,76-122 0,75-160 0,-217 413 0,5 2 0,-37 134 0,74-196-1365,6-14-5461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24575,'0'4'0,"-7"9"0,-4 6 0,-2 12 0,0 8 0,2 6 0,4 2 0,2-3 0,6 0 0,7-13 0,2-10-8191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9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24575,'4'0'0,"9"-4"0,10 3 0,12-2 0,13-2 0,13 6 0,9-3 0,-5 4 0,-5 1 0,-13-4 0,-14-2-8191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24575,'-9'10'0,"0"1"0,1 0 0,1 0 0,0 0 0,1 1 0,-9 20 0,-20 76 0,34-107 0,0 1 0,1-1 0,-1 1 0,1 0 0,-1-1 0,1 1 0,0 0 0,0-1 0,0 1 0,0 0 0,0-1 0,0 1 0,0 0 0,0-1 0,0 1 0,1 0 0,-1-1 0,1 1 0,0-1 0,-1 1 0,1-1 0,0 1 0,0-1 0,0 1 0,0-1 0,0 0 0,0 1 0,0-1 0,0 0 0,0 0 0,1 0 0,-1 0 0,0 0 0,1 0 0,-1 0 0,1 0 0,-1-1 0,1 1 0,0-1 0,-1 1 0,1-1 0,0 1 0,-1-1 0,1 0 0,0 0 0,-1 0 0,1 0 0,0 0 0,1-1 0,14 0 0,0 0 0,-1-2 0,1 0 0,18-7 0,-13 4 0,-18 5 0,11-2 0,0-1 0,-1 2 0,1 0 0,0 1 0,17 0 0,-28 2 0,-1-1 0,1 0 0,-1 1 0,1 0 0,-1 0 0,0 0 0,0 0 0,1 0 0,-1 1 0,0 0 0,0-1 0,0 1 0,0 0 0,-1 0 0,1 1 0,0-1 0,-1 1 0,0-1 0,1 1 0,-1 0 0,0-1 0,0 1 0,-1 0 0,1 1 0,-1-1 0,1 0 0,-1 0 0,1 5 0,2 11 0,-1 0 0,0 0 0,-1 0 0,-2 0 0,-1 25 0,-15 99 0,10-102 0,3-15 0,1-5 0,-1 0 0,-1-1 0,0 1 0,-2-1 0,-8 20 0,12-35 0,0-1 0,-1 1 0,0 0 0,0-1 0,0 0 0,0 0 0,-1 0 0,1 0 0,-1 0 0,0-1 0,0 1 0,-1-1 0,1 0 0,-1 0 0,1-1 0,-1 0 0,0 1 0,0-1 0,0-1 0,0 1 0,0-1 0,-1 0 0,1 0 0,-9 0 0,-11-2-151,1-1-1,0-2 0,0 0 0,1-1 1,-1-1-1,1-1 0,1-2 1,-28-13-1,-13-7-6674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0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12 24575,'7'-8'0,"-7"8"0,0 0 0,-1 0 0,1-1 0,0 1 0,0 0 0,-1 0 0,1-1 0,0 1 0,-1 0 0,1 0 0,0 0 0,-1-1 0,1 1 0,0 0 0,-1 0 0,1 0 0,-1 0 0,1 0 0,0 0 0,-1 0 0,1 0 0,-1 0 0,1 0 0,0 0 0,-1 0 0,1 0 0,-1 0 0,1 0 0,0 0 0,-1 0 0,1 1 0,0-1 0,-1 0 0,1 0 0,0 0 0,-1 1 0,1-1 0,0 0 0,-1 0 0,1 1 0,0-1 0,0 0 0,-1 1 0,1-1 0,0 1 0,-7 2 0,0 1 0,1 1 0,-1-1 0,1 1 0,0 0 0,1 1 0,-1-1 0,1 1 0,0 0 0,0 1 0,1-1 0,0 1 0,0 0 0,0 0 0,1 0 0,0 0 0,1 1 0,-2 7 0,3-9 0,0-1 0,0 1 0,1-1 0,0 1 0,0-1 0,1 1 0,-1-1 0,1 1 0,1-1 0,-1 1 0,1-1 0,-1 0 0,2 0 0,-1 0 0,0 0 0,1 0 0,0 0 0,0-1 0,1 1 0,-1-1 0,1 0 0,0 0 0,0 0 0,0 0 0,0-1 0,8 4 0,5 3 0,1 0 0,0-2 0,1 0 0,-1-1 0,2-1 0,-1-1 0,1-1 0,-1 0 0,1-2 0,0 0 0,24-1 0,-18-2 0,1-1 0,0 0 0,-1-2 0,0-1 0,0-2 0,0 0 0,47-21 0,-61 21 0,0 0 0,-1 0 0,0-1 0,0-1 0,-1 0 0,0 0 0,0-1 0,-1-1 0,10-14 0,-16 20 0,0 0 0,0 0 0,0-1 0,0 1 0,-1-1 0,0 0 0,0 0 0,-1 0 0,0 1 0,1-10 0,-2 12 0,0-1 0,0 0 0,-1 1 0,1-1 0,-1 0 0,0 1 0,0-1 0,0 1 0,-1-1 0,1 1 0,-1 0 0,0 0 0,0-1 0,0 1 0,0 0 0,0 1 0,-1-1 0,-3-3 0,5 5 0,1 0 0,-1 0 0,0 0 0,0 1 0,-1-1 0,1 0 0,0 1 0,0-1 0,0 0 0,0 1 0,-1-1 0,1 1 0,0 0 0,0-1 0,-1 1 0,1 0 0,0 0 0,-1 0 0,1 0 0,0 0 0,0 0 0,-1 0 0,1 0 0,0 0 0,-2 1 0,0 1 0,0-1 0,1 1 0,-1-1 0,1 1 0,-1 0 0,1 0 0,0 0 0,0 0 0,0 1 0,-3 3 0,-4 8 0,1-1 0,1 1 0,-7 19 0,12-29 0,-8 23-151,1 0-1,1 0 0,1 1 0,1 0 1,2 0-1,1 0 0,1 1 1,3 53-1,5-49-6674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1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24575,'-4'0'0,"-9"4"0,-2 5 0,-3 9 0,-2 9 0,-1 11 0,2 12 0,9 4 0,14-2 0,13-3 0,5-10-8191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1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406 182 24575,'0'-10'0,"-1"0"0,0 0 0,0 0 0,-1 0 0,0 0 0,0 0 0,-2 0 0,1 0 0,-1 1 0,0 0 0,-1 0 0,-7-11 0,10 17 0,-1-1 0,0 1 0,0-1 0,-1 1 0,1 0 0,-1 0 0,0 1 0,1-1 0,-1 1 0,0 0 0,-1 0 0,1 0 0,0 0 0,0 1 0,-1-1 0,1 1 0,-1 0 0,1 1 0,-1-1 0,1 1 0,-1 0 0,0 0 0,1 0 0,-1 1 0,1-1 0,-1 1 0,1 0 0,-8 3 0,-2 2 0,0 0 0,0 1 0,0 0 0,0 1 0,1 0 0,1 1 0,-1 1 0,2 0 0,-1 1 0,1 0 0,1 1 0,0 0 0,1 0 0,0 1 0,1 0 0,0 1 0,1 0 0,1 0 0,0 0 0,-7 28 0,10-30 0,0 0 0,1 0 0,0 0 0,1 0 0,0 1 0,1-1 0,1 0 0,0 1 0,0-1 0,1 0 0,1 0 0,0 0 0,0 0 0,2 0 0,-1-1 0,1 0 0,1 0 0,0 0 0,1 0 0,0-1 0,0 0 0,1-1 0,0 0 0,1 0 0,0-1 0,16 12 0,-19-15 0,1-1 0,-1 0 0,1 0 0,0-1 0,0 0 0,1 0 0,-1 0 0,0-1 0,1 0 0,0-1 0,-1 0 0,1 0 0,0-1 0,0 1 0,-1-2 0,1 1 0,0-1 0,0 0 0,-1-1 0,12-3 0,-10 1 0,0 0 0,-1 0 0,0-1 0,0 0 0,-1-1 0,1 1 0,-1-1 0,0-1 0,0 1 0,-1-1 0,0-1 0,0 1 0,-1-1 0,0 0 0,0 0 0,6-16 0,-4 4 0,-1 0 0,0-1 0,-2 0 0,0 0 0,-2 0 0,0 0 0,-1 0 0,-1-1 0,-1 1 0,-1 0 0,-1 0 0,-1 0 0,-1 0 0,-11-32 0,13 46 12,0 0 0,0 0-1,-1 0 1,1 0 0,-2 1-1,1-1 1,-1 1 0,0 0-1,-7-7 1,9 10-111,-1 0 0,0 0 1,-1 1-1,1-1 0,0 1 0,-1 0 0,1 0 1,-1 0-1,0 1 0,1 0 0,-1-1 0,0 2 1,0-1-1,-9 0 0,-35 6-6727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1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24575,'3'-2'0,"1"-1"0,0 1 0,-1 0 0,1 0 0,0 1 0,0-1 0,0 1 0,0 0 0,0 0 0,1 0 0,-1 1 0,0-1 0,0 1 0,0 0 0,5 0 0,3 1 0,0 0 0,-1 0 0,1 1 0,13 4 0,-18-3 0,0-1 0,0 1 0,0 0 0,-1 0 0,1 1 0,-1 0 0,0 0 0,0 0 0,0 1 0,-1 0 0,1 0 0,-1 1 0,0-1 0,-1 1 0,1 0 0,4 9 0,-5-6 0,0 1 0,-1 0 0,1 0 0,-2 0 0,0 1 0,0-1 0,-1 1 0,0-1 0,0 1 0,-2 14 0,-2 2 0,-2 0 0,0-1 0,-2 0 0,0 0 0,-2-1 0,-1 1 0,-1-2 0,-16 27 0,-16 12 0,31-49 0,2 1 0,0-1 0,0 2 0,2-1 0,0 2 0,-6 17 0,13-32 3,0-1-1,1 1 1,0-1 0,-1 1-1,1-1 1,0 1-1,0-1 1,0 1-1,0 0 1,0-1 0,0 1-1,0-1 1,0 1-1,1-1 1,-1 1-1,1-1 1,-1 1 0,1-1-1,-1 1 1,1-1-1,0 1 1,0-1-1,0 0 1,0 0 0,0 1-1,0-1 1,0 0-1,0 0 1,0 0-1,1 0 1,-1 0 0,0 0-1,1 0 1,-1-1-1,1 1 1,-1 0 0,0-1-1,1 1 1,0-1-1,-1 0 1,2 1-1,5 0-186,0 0 0,-1-1 0,1 0 0,0 0-1,0 0 1,-1-1 0,9-2 0,31-9-6642</inkml:trace>
  <inkml:trace contextRef="#ctx0" brushRef="#br0" timeOffset="1">436 501 24575,'-4'8'0,"-1"6"0,-4 13 0,0 9 0,-3 10 0,1 6 0,2 1 0,3-1 0,6-4 0,11-12 0,4-10-8191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2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200 230 24575,'-3'-4'0,"-1"1"0,1-1 0,-1 1 0,0 0 0,0 0 0,0 1 0,0-1 0,0 1 0,-1 0 0,1 0 0,-1 0 0,0 0 0,1 1 0,-1 0 0,0 0 0,0 0 0,0 1 0,0 0 0,0 0 0,1 0 0,-1 0 0,0 1 0,0-1 0,0 1 0,0 1 0,1-1 0,-1 1 0,0-1 0,1 1 0,0 1 0,-1-1 0,1 1 0,0-1 0,0 1 0,0 1 0,1-1 0,-1 0 0,1 1 0,0 0 0,0-1 0,0 1 0,0 0 0,0 1 0,1-1 0,0 0 0,0 1 0,0 0 0,1-1 0,-2 7 0,1 4 0,1-1 0,0 1 0,1 0 0,1 0 0,0 0 0,1-1 0,1 1 0,0-1 0,1 1 0,1-1 0,10 22 0,9 16 0,50 77 0,-70-122 0,29 42 0,-18-28 0,-1 1 0,-1 0 0,-1 0 0,-1 2 0,10 29 0,-19-36 0,-8-13 0,5-5 0,-1 0 0,0 0 0,0-1 0,1 1 0,-1 0 0,1-1 0,-1 1 0,1-1 0,0 1 0,-1-1 0,-1-3 0,-5-10-273,0-1 0,1 0 0,1-1 0,-5-18 0,-7-27-6553</inkml:trace>
  <inkml:trace contextRef="#ctx0" brushRef="#br0" timeOffset="1">223 1 24575,'4'0'0,"5"0"0,9 4 0,13 5 0,12 1 0,12 3 0,11-1 0,10-2 0,4-7 0,4-9 0,-12-2-8191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3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24575,'4'0'0,"17"-4"0,16-1 0,22-4 0,16-4 0,11 0 0,2 3 0,-5 2 0,-14 7 0,-18 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43 24575,'-23'91'0,"-171"782"0,159-663 0,10 1 0,3 258 0,22-468 0,8 212 0,-5-181 0,2 0 0,1-1 0,1 1 0,17 42 0,-23-70 0,0-1 0,1 0 0,-1 0 0,1 0 0,0 1 0,0-1 0,0-1 0,0 1 0,0 0 0,1 0 0,4 3 0,-6-5 0,0 0 0,0-1 0,0 1 0,0-1 0,1 0 0,-1 1 0,0-1 0,0 0 0,0 0 0,0 1 0,1-1 0,-1 0 0,0 0 0,0 0 0,0 0 0,1-1 0,-1 1 0,0 0 0,0 0 0,0-1 0,0 1 0,0-1 0,2 0 0,3-3 0,-1-1 0,0 1 0,-1-1 0,1 0 0,-1 0 0,0 0 0,0-1 0,0 1 0,-1-1 0,5-12 0,10-24 0,-2-1 0,-2 0 0,-2-1 0,12-89 0,-2-193 0,-49-335 0,0 117 0,26 522 0,0-28 0,3 1 0,11-79 0,-12 117 0,1 1 0,1-1 0,0 1 0,0 0 0,1 0 0,0 0 0,1 0 0,0 0 0,0 1 0,1 0 0,0 0 0,1 1 0,0 0 0,0 0 0,1 0 0,0 1 0,16-11 0,-15 14 0,1 0 0,-1 1 0,1 0 0,0 0 0,0 1 0,1 0 0,-1 1 0,0 0 0,0 1 0,1 0 0,-1 1 0,0 0 0,1 0 0,-1 1 0,0 0 0,0 1 0,-1 0 0,17 8 0,-4-1 0,0 0 0,-1 2 0,0 0 0,-1 2 0,-1 0 0,35 33 0,-44-37 0,-1 0 0,0 1 0,-1 0 0,0 1 0,0 0 0,-2 0 0,1 0 0,-2 1 0,8 22 0,-11-28 0,0 1 0,-1 0 0,0 0 0,0 0 0,-1 1 0,1-1 0,-2 0 0,1 0 0,-2 0 0,1 0 0,-1 0 0,0 0 0,0 0 0,-1-1 0,0 1 0,0-1 0,-9 14 0,0-5 9,-2-1 1,1 0-1,-2 0 0,0-2 0,0 0 1,-2 0-1,1-2 0,-1 0 0,-1-1 0,0 0 1,-1-2-1,-35 12 0,16-8-257,0-2 1,-1-1-1,0-2 1,-1-2-1,-63 0 1,-21-11-6579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0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24575,'21'374'0,"-13"-344"0,-8-30 0,0 0 0,1 1 0,-1-1 0,0 0 0,0 1 0,1-1 0,-1 0 0,0 0 0,0 1 0,1-1 0,-1 0 0,0 0 0,1 1 0,-1-1 0,0 0 0,1 0 0,-1 0 0,0 0 0,1 0 0,-1 0 0,0 1 0,1-1 0,-1 0 0,0 0 0,1 0 0,-1 0 0,1 0 0,-1 0 0,0 0 0,1-1 0,-1 1 0,0 0 0,1 0 0,-1 0 0,0 0 0,1-1 0,3-2 0,0-1 0,-1 1 0,1-1 0,-1 0 0,0 0 0,0-1 0,-1 1 0,4-7 0,24-45 0,-18 29 0,1 1 0,2 1 0,1 1 0,0 0 0,33-34 0,-49 57 0,1 0 0,-1 1 0,1-1 0,-1 0 0,1 1 0,0-1 0,-1 1 0,1-1 0,0 1 0,-1-1 0,1 1 0,0 0 0,0-1 0,-1 1 0,1 0 0,0 0 0,0 0 0,0-1 0,-1 1 0,1 0 0,0 0 0,0 0 0,0 0 0,0 0 0,-1 0 0,1 1 0,1-1 0,-1 1 0,0 0 0,0 0 0,0 0 0,-1 0 0,1 0 0,0 0 0,0 0 0,-1 0 0,1 0 0,-1 0 0,1 0 0,-1 1 0,0-1 0,1 0 0,-1 0 0,0 2 0,2 61 0,-2-50 0,2 20-1365,2-4-5461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3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24575,'4'0'0,"10"0"0,9 0 0,9 0 0,10-4 0,19 2 0,13 3 0,6 0 0,6 0 0,-9-4 0,-17-2-8191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4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 24575,'8'0'0,"38"-1"0,0 2 0,0 2 0,86 17 0,-120-17 0,-1 0 0,0 0 0,1 1 0,-2 1 0,1 0 0,0 1 0,-1 0 0,0 0 0,0 1 0,-1 0 0,0 1 0,0 0 0,-1 0 0,0 1 0,-1 0 0,1 1 0,-2-1 0,1 1 0,-1 1 0,7 16 0,-4 3 0,0-1 0,-2 2 0,-1-1 0,-2 0 0,2 43 0,-10 164 0,2-187 0,-15 294 0,-12 498 0,75 656 0,-39-1443 0,-4-37 0,-1 1 0,-1-1 0,0 1 0,-2 0 0,-3 27 0,4-45 0,0 1 0,-1-1 0,1 0 0,-1 0 0,1 0 0,-1 0 0,1 0 0,-1 1 0,1-1 0,-1 0 0,0 0 0,0-1 0,0 1 0,0 0 0,1 0 0,-1 0 0,0 0 0,0-1 0,-1 1 0,1 0 0,0-1 0,0 1 0,0-1 0,0 1 0,0-1 0,-1 0 0,1 0 0,0 1 0,0-1 0,-1 0 0,1 0 0,0 0 0,0 0 0,-1 0 0,1 0 0,0-1 0,0 1 0,0 0 0,-1-1 0,1 1 0,-1-1 0,-8-3 0,0 0 0,0 0 0,-17-11 0,20 10 0,-205-98 108,-16-10-1581,167 74-5353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5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24575,'0'3'0,"-3"6"0,-7 9 0,-4 13 0,-4 17 0,-3 16 0,3 16 0,3 10 0,5 6 0,5-6 0,2-19-8191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24575,'4'0'0,"1"-4"0,3-1 0,9 0 0,13 1 0,13 1 0,10 1 0,9 5 0,-3 6 0,-7 5 0,-13 4 0,-13 7 0,-18 3 0,-11-3-8191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6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24575,'3'0'0,"14"0"0,15 0 0,22 0 0,21 0 0,13 4 0,12 2 0,4-5 0,-16-3-8191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69 24575,'-2'1'0,"1"-1"0,-1 1 0,0 0 0,0 0 0,1-1 0,-1 1 0,0 0 0,1 1 0,-1-1 0,1 0 0,-1 0 0,1 1 0,0-1 0,-1 0 0,1 1 0,-1 1 0,-21 31 0,19-27 0,-11 20 0,0 0 0,2 1 0,1 1 0,2 0 0,-11 44 0,8-10 0,-8 101 0,18-132 0,3 57 0,1-81 0,-1-1 0,1 1 0,0-1 0,1 1 0,0-1 0,0 0 0,1 0 0,0 0 0,0 0 0,0 0 0,1 0 0,0-1 0,7 9 0,-10-14 0,1 1 0,-1-1 0,1 1 0,0-1 0,-1 0 0,1 1 0,0-1 0,0 0 0,0 0 0,0 0 0,0-1 0,0 1 0,0 0 0,0-1 0,0 1 0,0-1 0,1 0 0,-1 0 0,0 0 0,0 0 0,0 0 0,3-1 0,-1 0 0,0 0 0,0-1 0,-1 1 0,1-1 0,-1 0 0,1 0 0,-1-1 0,0 1 0,0-1 0,0 1 0,4-5 0,1-3 0,1-1 0,-2 0 0,1 0 0,-1-1 0,-1 0 0,6-15 0,4-26 0,-3-1 0,-2 0 0,7-94 0,-4 28 0,-9 78 0,11-63 0,-13 94 0,0 0 0,0 0 0,1 0 0,0 1 0,1 0 0,10-18 0,-13 26 0,-1 1 0,1-1 0,-1 0 0,1 0 0,0 0 0,0 1 0,0-1 0,-1 1 0,2 0 0,-1-1 0,0 1 0,0 0 0,0 0 0,0 0 0,1 1 0,-1-1 0,1 0 0,-1 1 0,4-1 0,-2 1 0,1 0 0,0 1 0,0-1 0,0 1 0,-1 0 0,1 1 0,0-1 0,-1 1 0,6 2 0,4 4 0,-1-1 0,0 2 0,0 0 0,-1 0 0,12 13 0,-19-18 0,0 1 0,0 0 0,0 1 0,-1-1 0,0 1 0,0 0 0,0 0 0,-1 0 0,0 1 0,0-1 0,-1 1 0,1 0 0,-2 0 0,1-1 0,1 14 0,-3-14 0,-1 1 0,1-1 0,-1 0 0,-1 0 0,1 0 0,-1 0 0,0 0 0,0 0 0,-1 0 0,0 0 0,0-1 0,0 1 0,-1-1 0,1 0 0,-1 0 0,0 0 0,-9 7 0,-6 4 0,-1-2 0,0 0 0,-1-1 0,0-2 0,-35 15 0,-44 26 0,97-51 0,0 1 0,0 0 0,0 0 0,0 1 0,1-1 0,-1 1 0,0-1 0,1 1 0,0 0 0,0 0 0,-1 0 0,2 0 0,-1 0 0,0 0 0,-2 7 0,4-7 0,0 0 0,0 0 0,0 0 0,0 0 0,0 0 0,0 0 0,1 0 0,-1 0 0,1-1 0,0 1 0,0 0 0,0 0 0,1-1 0,-1 1 0,0 0 0,1-1 0,0 1 0,-1-1 0,5 4 0,7 8 0,1-1 0,1-1 0,0 0 0,23 13 0,-26-18 0,-1 0 0,1 1 0,-1 0 0,0 1 0,-1 0 0,0 1 0,-1 0 0,0 0 0,0 1 0,7 14 0,-14-22 0,-1 1 0,0 0 0,0-1 0,0 1 0,-1 0 0,1 0 0,-1-1 0,0 1 0,0 0 0,0 0 0,-1 0 0,1-1 0,-1 1 0,0 0 0,0 0 0,0-1 0,-1 1 0,1-1 0,-1 1 0,0-1 0,0 0 0,0 0 0,0 1 0,-1-1 0,1-1 0,-1 1 0,1 0 0,-1-1 0,0 1 0,-4 1 0,-8 7 0,0 0 0,-1-1 0,0-1 0,-33 14 0,-15 0-682,-87 20-1,38-16-6143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7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6 24575,'0'-4'0,"0"3"0,-4 5 0,-5 10 0,-5 10 0,1 2-8191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7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24575,'-4'4'0,"-5"9"0,-5 6 0,-8 8 0,-4 7 0,-1 9 0,-1 17 0,-3 14 0,1 6 0,4-11-8191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67 24575,'-8'0'0,"0"1"0,0 1 0,0-1 0,1 1 0,-1 0 0,1 1 0,-1 0 0,1 0 0,0 1 0,0 0 0,-7 5 0,-1 2 0,1 0 0,0 1 0,-20 22 0,31-32 0,1 0 0,0 0 0,0 0 0,0 1 0,0-1 0,0 0 0,1 1 0,-1 0 0,1-1 0,0 1 0,-1 0 0,1 0 0,0-1 0,1 1 0,-1 0 0,0 0 0,1 0 0,0 0 0,0 0 0,0 0 0,0 0 0,0 0 0,0 0 0,1 0 0,0 0 0,-1 0 0,1 0 0,0 0 0,0 0 0,1-1 0,-1 1 0,1 0 0,-1-1 0,1 1 0,0-1 0,0 0 0,0 1 0,0-1 0,0 0 0,0 0 0,5 2 0,4 4 0,1 0 0,0-1 0,1-1 0,-1 0 0,1-1 0,1 0 0,21 5 0,-8-5 0,0-1 0,0-2 0,0 0 0,0-2 0,1-1 0,-1-1 0,0-1 0,0-2 0,28-8 0,-37 9 0,0-2 0,-1 0 0,0-1 0,0-1 0,0 0 0,-1-1 0,0-1 0,-1-1 0,0 0 0,-1-1 0,0 0 0,-1-1 0,0-1 0,12-16 0,-20 22 0,0 0 0,-1 1 0,1-2 0,-2 1 0,1 0 0,-1-1 0,-1 1 0,0-1 0,0 0 0,0 0 0,-1 0 0,0 0 0,-1 0 0,0 0 0,-2-15 0,-5 12 0,1 16 0,-2 22 0,4 1 17,2 0 0,1 0 1,1 0-1,2 0 0,0-1 0,11 49 0,-8-55-166,1 0 1,0 0-1,1-1 1,1 1-1,1-2 1,0 1-1,2-1 1,0-1-1,18 22 1,16 4-6678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9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24575,'0'4'0,"-8"9"0,-6 14 0,-5 14 0,-3 16 0,2 17 0,1 16 0,4 12 0,0 0 0,2-5 0,5-16 0,2-21-8191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0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24575,'-4'0'0,"-5"4"0,-2 5 0,2 6 0,2 6 0,3 9 0,5 7 0,7 4 0,2 4 0,-1 2 0,-2-4 0,-2-9-8191</inkml:trace>
  <inkml:trace contextRef="#ctx0" brushRef="#br0" timeOffset="1">67 619 24575,'-3'0'0,"-3"-4"0,5-1 0,3-4 0,4 0 0,5 1 0,1 2-8191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6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895 289 24575,'-3'-2'0,"1"1"0,0-1 0,0 0 0,0 0 0,0 0 0,0 0 0,0 0 0,0 0 0,1 0 0,-1-1 0,1 1 0,-1-1 0,0-3 0,-9-12 0,-10-6 0,-1 1 0,0 1 0,-2 1 0,0 1 0,-2 1 0,0 1 0,-1 1 0,0 1 0,-1 2 0,-1 1 0,-37-11 0,60 22 0,0 1 0,0-1 0,-1 1 0,1 1 0,0-1 0,-1 1 0,1 1 0,-1-1 0,1 1 0,0 0 0,0 0 0,-1 1 0,1 0 0,0 0 0,0 0 0,1 1 0,-1 0 0,0 0 0,1 0 0,0 1 0,0 0 0,0 0 0,0 0 0,0 0 0,1 1 0,0 0 0,0 0 0,-6 10 0,-4 8 0,2 1 0,1 1 0,1-1 0,1 2 0,-9 40 0,-7 41 0,-16 184 0,16 120 0,22-342 0,-7 157 0,-53 759 0,28-680 0,-34 530 0,68-816 0,2 0 0,0-1 0,0 1 0,2-1 0,5 20 0,-7-34 0,1 1 0,0 0 0,0-1 0,0 1 0,0-1 0,1 0 0,-1 0 0,1 0 0,0 0 0,1 0 0,-1-1 0,0 0 0,1 1 0,0-1 0,0 0 0,0-1 0,0 1 0,0-1 0,1 0 0,-1 0 0,1 0 0,0 0 0,-1-1 0,7 2 0,24 2 0,0-2 0,-1 0 0,1-3 0,45-4 0,141-26 0,-189 25 0,75-12-455,-1-5 0,172-59 0,-196 47-6371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7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124 189 24575,'-1'3'0,"0"-1"0,-1 0 0,1 0 0,-1 0 0,1 0 0,-1 0 0,0 0 0,1 0 0,-1 0 0,0-1 0,0 1 0,0-1 0,-5 3 0,-2 3 0,-3 3 0,1 0 0,0 0 0,0 1 0,1 1 0,-12 17 0,21-27 0,0 1 0,-1-1 0,1 0 0,0 1 0,0-1 0,1 0 0,-1 1 0,1-1 0,-1 1 0,1-1 0,0 1 0,-1-1 0,1 1 0,1-1 0,-1 1 0,0-1 0,1 4 0,0-4 0,1 1 0,-1 0 0,1-1 0,0 1 0,0-1 0,0 0 0,0 0 0,0 0 0,0 0 0,0 0 0,1 0 0,-1 0 0,1-1 0,-1 1 0,1-1 0,0 0 0,0 0 0,4 2 0,14 3 0,1 0 0,0-1 0,0-1 0,0-1 0,40 0 0,114-14 0,-128 5 0,0-2 0,84-25 0,-114 27 0,0-1 0,-1 0 0,0-1 0,0-1 0,0-1 0,-1 0 0,-1-1 0,0 0 0,0-2 0,14-15 0,-26 25 0,1-1 0,-1-1 0,0 1 0,0 0 0,-1-1 0,1 0 0,-1 1 0,0-1 0,0 0 0,-1 0 0,0 0 0,1 0 0,-2-1 0,1 1 0,0 0 0,-1 0 0,0-1 0,0 1 0,-1 0 0,0 0 0,0 0 0,0-1 0,0 1 0,-3-7 0,-1 3 0,1 1 0,-1 0 0,0 0 0,-1 0 0,0 1 0,0 0 0,0 0 0,-1 0 0,0 1 0,-1 0 0,1 0 0,-14-7 0,20 12 0,-1-1 0,0 1 0,1 0 0,-1 0 0,0 0 0,0 0 0,0 0 0,0 1 0,0-1 0,0 1 0,0-1 0,0 1 0,0 0 0,-1-1 0,1 1 0,0 0 0,0 1 0,0-1 0,0 0 0,0 0 0,0 1 0,0-1 0,0 1 0,0 0 0,0 0 0,0 0 0,0 0 0,0 0 0,0 0 0,1 0 0,-1 0 0,0 1 0,1-1 0,-1 1 0,1-1 0,0 1 0,-1 0 0,1-1 0,0 1 0,0 0 0,0 0 0,0 0 0,1 0 0,-1 0 0,-1 3 0,-3 11 0,1 0 0,1 0 0,0 1 0,-1 25 0,4-41 0,-7 119 0,6 0 0,17 152 0,-15-261-84,1 5 138,0 1-1,1-1 1,8 25 0,-10-38-110,-1 0 1,1-1 0,1 1-1,-1 0 1,0-1-1,1 1 1,-1-1 0,1 1-1,-1-1 1,1 0-1,0 0 1,0 0 0,0 0-1,1 0 1,-1 0-1,0 0 1,1-1 0,-1 1-1,1-1 1,0 0-1,-1 0 1,1 0 0,0 0-1,0 0 1,-1 0-1,5 0 1,27-4-6771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17 24575,'-1'0'0,"0"-1"0,0 0 0,0 0 0,-1 0 0,1 1 0,0-1 0,-1 1 0,1-1 0,-1 1 0,1 0 0,0-1 0,-1 1 0,1 0 0,-1 0 0,1 0 0,-1 0 0,1 0 0,0 0 0,-1 0 0,1 1 0,-1-1 0,1 0 0,0 1 0,-1-1 0,1 1 0,0 0 0,-1-1 0,1 1 0,0 0 0,0 0 0,0 0 0,-2 1 0,-35 35 0,26-22 0,1 1 0,1 0 0,1 0 0,0 1 0,1 1 0,1-1 0,0 1 0,2 1 0,0-1 0,-4 27 0,8-33 0,0 0 0,1 0 0,0 1 0,0-1 0,1 0 0,1 1 0,5 18 0,-5-24 0,1 1 0,0-1 0,0 0 0,1 0 0,-1-1 0,2 1 0,-1-1 0,1 0 0,0 0 0,0 0 0,0-1 0,12 10 0,-11-11 0,0 0 0,0 0 0,1-1 0,-1 0 0,1 0 0,0 0 0,0-1 0,-1 0 0,1 0 0,1-1 0,-1 0 0,0 0 0,0 0 0,0-1 0,13-1 0,-9-1 0,0-1 0,0 1 0,-1-2 0,1 1 0,-1-2 0,1 1 0,-2-1 0,1-1 0,14-10 0,-10 5 0,0 0 0,-1-1 0,0-1 0,-1 0 0,0-1 0,-1 0 0,0 0 0,-2-2 0,0 1 0,0-1 0,-1 0 0,8-28 0,-13 32 0,0 0 0,-1-1 0,-1 1 0,0-1 0,0 0 0,-2 0 0,1 1 0,-2-1 0,0 0 0,0 1 0,-1 0 0,0-1 0,-1 1 0,-1 0 0,0 1 0,0-1 0,-1 1 0,-9-12 0,2 11-44,11 16 153,17 21-1539,11-1-5396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9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76 136 24575,'-7'-3'0,"0"-1"0,0 0 0,1-1 0,0 1 0,0-1 0,0 0 0,0-1 0,1 0 0,-8-10 0,12 15 0,0-1 0,0 1 0,1-1 0,-1 1 0,0-1 0,1 1 0,-1-1 0,1 0 0,0 1 0,-1-1 0,1 0 0,0 1 0,0-1 0,0 1 0,0-1 0,0 0 0,1 1 0,-1-1 0,0 0 0,1-1 0,1 1 0,-1 0 0,1 0 0,-1 0 0,1 0 0,0 0 0,0 0 0,0 0 0,0 0 0,0 1 0,0-1 0,1 1 0,-1 0 0,0 0 0,1 0 0,-1 0 0,6-1 0,7-2 0,1 0 0,0 2 0,0 0 0,0 0 0,0 2 0,0 0 0,0 1 0,31 5 0,-26-2 0,-1 1 0,1 0 0,-1 2 0,0 0 0,-1 1 0,26 15 0,-40-20 0,1 1 0,-1-1 0,0 1 0,0 0 0,0 0 0,-1 1 0,1 0 0,-1-1 0,0 2 0,0-1 0,-1 0 0,0 1 0,1-1 0,-2 1 0,1 0 0,-1 0 0,0 0 0,0 0 0,-1 1 0,0-1 0,1 10 0,-2-5 0,-1 0 0,0-1 0,-1 1 0,0 0 0,-1-1 0,0 1 0,-1-1 0,0 0 0,0 0 0,-1-1 0,0 1 0,-7 8 0,-55 66 0,43-56 0,-40 59 0,59-79 0,0 0 0,1 0 0,0 0 0,1 1 0,0-1 0,0 1 0,1 0 0,0 0 0,0 0 0,1 0 0,1 0 0,0 16 0,0-19 0,1 0 0,0 0 0,1-1 0,-1 1 0,1-1 0,0 1 0,1-1 0,-1 0 0,1 0 0,0 0 0,0 0 0,1 0 0,0-1 0,4 6 0,0-4 0,0 1 0,0-1 0,0 0 0,1-1 0,0 0 0,0 0 0,15 5 0,3-2 0,1 0 0,0-2 0,0-1 0,53 2 0,-39-6-273,0-3 0,0-1 0,-1-2 0,45-11 0,33-16-6553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5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0 24575,'-4'0'0,"-5"8"0,-5 11 0,-4 13 0,-7 16 0,1 17 0,5 12 0,5 9 0,9 5 0,6-5 0,6-9 0,9-14 0,11-22 0,0-18-8191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50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24575,'103'-18'0,"-76"17"0,-1 1 0,1 1 0,-1 2 0,1 0 0,-1 2 0,0 0 0,37 14 0,-44-12 0,1 1 0,-1 1 0,0 1 0,-1 0 0,0 2 0,-1 0 0,0 0 0,-1 2 0,28 29 0,-41-39 0,1 0 0,-1 1 0,0-1 0,0 1 0,0-1 0,-1 1 0,0 0 0,0 0 0,0 0 0,0 0 0,-1 0 0,0 0 0,0 0 0,0 1 0,-1-1 0,0 0 0,0 0 0,-1 9 0,0-7 0,-1-1 0,-1 1 0,1 0 0,-1-1 0,0 1 0,-1-1 0,1 0 0,-1 0 0,0 0 0,-1-1 0,1 0 0,-1 0 0,-9 8 0,-15 10 0,-2-1 0,-1-1 0,-48 23 0,-48 31 0,122-71 0,-1 1 0,1 0 0,0 0 0,0 1 0,1-1 0,-1 1 0,1 1 0,-7 11 0,11-16 0,0-1 0,0 1 0,1 0 0,-1 0 0,1 0 0,-1-1 0,1 1 0,0 0 0,0 0 0,-1 0 0,1 0 0,1 0 0,-1 0 0,0 0 0,0 0 0,2 3 0,-1-2 0,1-1 0,-1 1 0,1 0 0,0-1 0,0 1 0,0-1 0,0 0 0,0 0 0,0 0 0,1 0 0,-1 0 0,1 0 0,4 2 0,8 4 0,1 0 0,0-1 0,1-1 0,0-1 0,17 4 0,103 14 0,-122-21 0,542 46-1365,-248-32-5461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17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24575,'0'-2'0,"1"-1"0,-1 0 0,1 1 0,0-1 0,-1 1 0,1-1 0,1 1 0,-1 0 0,0-1 0,0 1 0,1 0 0,-1 0 0,1 0 0,0 0 0,0 0 0,0 0 0,0 0 0,0 1 0,0-1 0,3-1 0,51-24 0,-36 20 0,2 2 0,-1 0 0,1 1 0,0 1 0,-1 1 0,1 2 0,0 0 0,0 1 0,0 1 0,0 1 0,36 9 0,-54-11 0,0 0 0,0 0 0,0 1 0,0-1 0,-1 1 0,1 0 0,0 0 0,-1 0 0,0 0 0,1 0 0,-1 1 0,0 0 0,0 0 0,-1-1 0,1 2 0,0-1 0,-1 0 0,0 0 0,0 1 0,0-1 0,2 6 0,-3-4 0,0-1 0,-1 1 0,1-1 0,-1 1 0,0 0 0,0-1 0,-1 1 0,1-1 0,-1 1 0,0-1 0,-1 1 0,1-1 0,-1 0 0,1 0 0,-1 0 0,0 0 0,-1 0 0,-4 7 0,-3 2 0,0-1 0,-1 0 0,0 0 0,-1-1 0,-1 0 0,-23 15 0,-92 46 0,18-11 0,106-59 0,1 1 0,-1-1 0,1 0 0,0 1 0,0 0 0,0 0 0,1 0 0,-1 0 0,1 0 0,-1 0 0,-1 4 0,4-5 0,-1-1 0,1 0 0,0 1 0,0-1 0,0 1 0,0-1 0,0 1 0,0-1 0,0 1 0,0-1 0,1 0 0,-1 1 0,1-1 0,-1 1 0,1-1 0,-1 0 0,1 1 0,0-1 0,0 0 0,-1 0 0,1 0 0,0 1 0,0-1 0,0 0 0,0 0 0,0 0 0,1-1 0,-1 1 0,0 0 0,0 0 0,1-1 0,-1 1 0,3 0 0,9 6 0,0 0 0,1-2 0,0 0 0,0 0 0,0-1 0,20 2 0,93 7 0,-108-12 0,174 4 0,-165-7 0,-1 0 0,1-2 0,-1 0 0,50-17 0,-73 20-65,0 0 0,-1 0 0,0 0 0,1-1 0,-1 1 0,0-1 0,1 0 0,-1 0 0,0 0 0,0 0 0,-1 0 0,1-1 0,0 1 0,-1-1 0,0 0 0,1 0 0,-1 0 0,0 0 0,0 0 0,2-6 0,-3-18-6761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16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6 24575,'-1'-1'0,"0"0"0,0 1 0,0-1 0,0 1 0,0-1 0,0 1 0,0-1 0,0 1 0,-1 0 0,1 0 0,0 0 0,0-1 0,0 1 0,0 0 0,-1 1 0,1-1 0,0 0 0,0 0 0,0 0 0,0 1 0,-3 0 0,-25 12 0,22-10 0,-62 32 0,3 3 0,-74 54 0,195-118 0,131-100 0,-171 110 0,-31 20 0,-34 20 0,4-1 0,1 3 0,1 1 0,-51 43 0,79-53 0,16-16 0,0-1 0,0 0 0,0 0 0,0 0 0,0 0 0,0 1 0,0-1 0,0 0 0,0 0 0,0 0 0,0 0 0,0 1 0,0-1 0,0 0 0,0 0 0,0 0 0,0 0 0,1 0 0,-1 1 0,0-1 0,0 0 0,0 0 0,0 0 0,0 0 0,0 0 0,1 0 0,-1 0 0,0 0 0,0 1 0,0-1 0,0 0 0,1 0 0,-1 0 0,0 0 0,0 0 0,0 0 0,0 0 0,1 0 0,-1 0 0,0 0 0,0 0 0,0 0 0,0 0 0,1 0 0,-1 0 0,0 0 0,0 0 0,0 0 0,0-1 0,0 1 0,1 0 0,-1 0 0,0 0 0,5-1 0,0-1 0,-1 0 0,1 0 0,-1 0 0,1 0 0,6-5 0,7-8 0,-1 0 0,0-1 0,21-27 0,13-13 0,-53 62-80,0-1 0,0 0-1,0 1 1,1-1 0,0 1-1,0 0 1,0-1 0,0 1-1,1 0 1,0-1 0,1 1 0,-1 0-1,1 0 1,0-1 0,0 1-1,3 5 1,9 17-6746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18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24575,'4'1'0,"0"1"0,0-1 0,0 1 0,0-1 0,0 1 0,-1 0 0,1 1 0,-1-1 0,1 1 0,-1-1 0,0 1 0,4 4 0,5 3 0,66 53 0,-36-28 0,1-1 0,2-2 0,96 51 0,-140-82 0,0 0 0,1-1 0,-1 1 0,1 0 0,-1-1 0,0 1 0,1 0 0,0-1 0,-1 0 0,1 1 0,-1-1 0,1 0 0,-1 0 0,1 0 0,0 0 0,-1 0 0,1 0 0,-1 0 0,1-1 0,-1 1 0,1 0 0,-1-1 0,1 0 0,2-1 0,-3 1 0,0 0 0,-1-1 0,1 0 0,0 1 0,-1-1 0,1 1 0,-1-1 0,0 1 0,0-1 0,1 0 0,-1 1 0,0-1 0,0 0 0,0 1 0,-1-1 0,1 0 0,0 1 0,-2-4 0,-2-9 0,0 0 0,-2 0 0,0 1 0,-8-14 0,-4-2 0,-3 1 0,0 0 0,-1 2 0,-2 0 0,-36-30 0,56 53 0,1 0 0,-1 0 0,0 0 0,-1 1 0,1 0 0,0-1 0,-1 1 0,0 1 0,-6-3 0,11 4 0,-1 0 0,0 0 0,0 0 0,0 0 0,0 0 0,1 0 0,-1 0 0,0 0 0,0 0 0,0 0 0,0 0 0,1 1 0,-1-1 0,0 0 0,0 1 0,1-1 0,-1 0 0,0 1 0,0-1 0,1 1 0,-1-1 0,0 2 0,0-1 0,0 1 0,0-1 0,1 1 0,-1-1 0,1 1 0,-1 0 0,1-1 0,0 1 0,-1 0 0,1-1 0,0 1 0,0 0 0,0-1 0,0 1 0,1 3 0,1 3 0,0 0 0,0 0 0,1 0 0,0 0 0,0-1 0,0 1 0,1-1 0,1 0 0,-1 0 0,1 0 0,0-1 0,1 1 0,6 5 0,11 9 0,1-1 0,29 19 0,-25-19 0,-29-20 0,1 0 0,0 0 0,-1 0 0,1 0 0,0 0 0,0 0 0,-1 0 0,1 0 0,0 0 0,0 0 0,-1 0 0,1 1 0,0-1 0,0 0 0,-1 0 0,1 0 0,0 0 0,0 1 0,0-1 0,-1 0 0,1 0 0,0 1 0,0-1 0,0 0 0,0 0 0,0 1 0,-1-1 0,1 0 0,0 0 0,0 1 0,0-1 0,0 0 0,0 0 0,0 1 0,0-1 0,0 0 0,0 1 0,0-1 0,0 0 0,0 0 0,0 1 0,0-1 0,0 0 0,0 0 0,0 1 0,1-1 0,-1 0 0,0 0 0,0 1 0,0-1 0,0 0 0,1 0 0,-1 1 0,0-1 0,0 0 0,0 0 0,1 0 0,-1 0 0,0 1 0,0-1 0,1 0 0,-1 0 0,0 0 0,1 0 0,-31 2 0,25-2 0,-5 0 0,-66-1 0,-136 17 0,183-7 0,29-9 0,0 0 0,0 1 0,0-1 0,0 0 0,0 1 0,0-1 0,1 0 0,-1 1 0,0-1 0,0 0 0,0 0 0,0 1 0,0-1 0,1 0 0,-1 0 0,0 1 0,0-1 0,1 0 0,-1 0 0,0 0 0,0 1 0,1-1 0,-1 0 0,0 0 0,0 0 0,1 0 0,-1 0 0,0 0 0,1 0 0,-1 1 0,0-1 0,1 0 0,-1 0 0,0 0 0,1 0 0,-1 0 0,0 0 0,0-1 0,1 1 0,0 0 0,61 6 0,13-5 0,1-2 0,-1-4 0,103-20 0,-153 15 0,-25 10 0,0 0 0,1 0 0,-1 0 0,0 0 0,0 0 0,0 0 0,1 0 0,-1 0 0,0-1 0,0 1 0,0 0 0,1 0 0,-1 0 0,0 0 0,0 0 0,0-1 0,0 1 0,0 0 0,1 0 0,-1-1 0,0 1 0,0 0 0,0 0 0,0 0 0,0-1 0,0 1 0,0 0 0,0 0 0,0-1 0,0 1 0,0 0 0,0 0 0,0-1 0,0 1 0,0 0 0,0 0 0,0 0 0,0-1 0,0 1 0,0 0 0,-3-2 0,1 1 0,0 0 0,-1 0 0,1 0 0,-1 1 0,1-1 0,-1 1 0,1-1 0,-1 1 0,1 0 0,-1 0 0,1 0 0,-4 0 0,-28 2 0,-1 1 0,1 2 0,0 2 0,0 0 0,1 3 0,0 0 0,-41 21 0,67-28 0,-1 1 0,1 0 0,0 1 0,-11 9 0,17-13 0,0-1 0,0 1 0,1-1 0,-1 1 0,0 0 0,1-1 0,-1 1 0,0 0 0,1-1 0,-1 1 0,1 0 0,-1 0 0,1 0 0,0 0 0,-1-1 0,1 1 0,0 0 0,0 0 0,-1 0 0,1 0 0,0 0 0,0 0 0,0 0 0,0 0 0,0 0 0,0 0 0,0 0 0,1 0 0,-1-1 0,0 1 0,1 0 0,-1 0 0,0 0 0,1 0 0,-1 0 0,1-1 0,-1 1 0,1 0 0,-1 0 0,1-1 0,0 1 0,-1 0 0,1-1 0,0 1 0,0-1 0,-1 1 0,1-1 0,0 1 0,0-1 0,1 1 0,7 3 14,0 0-1,0-1 0,0-1 0,0 1 1,1-1-1,-1-1 0,0 0 1,18 0-1,80-7-1498,-92 4-5341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92 24575,'0'-6'0,"0"0"0,0-1 0,0 1 0,-1 0 0,1 0 0,-1-1 0,-4-11 0,4 17 0,1 0 0,-1-1 0,0 1 0,0 0 0,0 0 0,0 0 0,0 0 0,0 0 0,0 0 0,0 0 0,-1 0 0,1 0 0,0 0 0,0 1 0,-1-1 0,1 0 0,-1 1 0,1-1 0,0 1 0,-1 0 0,1-1 0,-1 1 0,1 0 0,-1 0 0,1 0 0,-1 0 0,1 0 0,-1 0 0,1 1 0,-1-1 0,1 0 0,-1 1 0,1-1 0,0 1 0,-3 1 0,-6 1 0,0 1 0,0 1 0,0 0 0,1 1 0,-1 0 0,1 0 0,1 0 0,-1 1 0,1 1 0,0 0 0,1 0 0,0 0 0,0 1 0,1 0 0,-8 15 0,9-17 0,1 1 0,1 0 0,-1 1 0,1-1 0,1 1 0,-1 0 0,1-1 0,1 1 0,0 0 0,0 0 0,1 0 0,0 0 0,0 0 0,1 0 0,0 0 0,1 0 0,0-1 0,0 1 0,5 11 0,-5-17 0,-1 0 0,0 0 0,1 0 0,-1 0 0,1 0 0,0 0 0,0-1 0,0 1 0,0-1 0,1 1 0,-1-1 0,1 0 0,-1 0 0,1 0 0,0 0 0,-1 0 0,1-1 0,0 1 0,0-1 0,1 0 0,-1 0 0,0 0 0,0 0 0,0-1 0,1 1 0,-1-1 0,0 0 0,1 0 0,-1 0 0,0 0 0,1 0 0,-1-1 0,0 0 0,0 1 0,0-1 0,1 0 0,-1-1 0,4-1 0,4-3 0,-1 0 0,1 0 0,-1-1 0,-1 0 0,1-1 0,-1 0 0,0-1 0,-1 0 0,10-13 0,-8 8 0,-1 0 0,-1-1 0,0 0 0,-1 0 0,10-32 0,-15 38 0,1-1 0,-1 0 0,-1 0 0,1 0 0,-2 0 0,0-1 0,0 1 0,0 0 0,-2 0 0,1 0 0,-4-10 0,5 19 4,0-1 0,0 1 0,0 0 0,0 0-1,-1 0 1,1 0 0,-1-1 0,1 1 0,-1 0 0,1 0 0,-1 0-1,0 0 1,1 0 0,-1 0 0,0 0 0,0 1 0,1-1 0,-1 0-1,0 0 1,0 0 0,0 1 0,0-1 0,0 1 0,0-1-1,-1 1 1,1-1 0,0 1 0,0-1 0,0 1 0,-2 0 0,1 0-79,0 1 1,1 0 0,-1-1 0,0 1-1,1 0 1,-1 0 0,1 0 0,0 0-1,-1 0 1,1 1 0,0-1 0,0 0 0,0 0-1,-1 1 1,2-1 0,-1 1 0,0-1-1,0 1 1,-1 2 0,-6 17-6752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24575,'4'0'0,"5"4"0,13 5 0,10 9 0,7 9 0,10 8 0,3 6 0,1 3 0,-4 2 0,-7-2 0,-3-6 0,-8-12 0,-10-11-8191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3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24575,'-4'0'0,"2"0"0,-1 0 0,-2 8 0,1 10 0,-3 14 0,0 9 0,1 10 0,2 3 0,-3-3 0,4-10 0,6-13 0,3-10-8191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24575,'0'4'0,"4"5"0,5 5 0,8 4 0,6-1 0,3 1 0,1 0 0,-9 2 0,-6-3-8191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3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24575,'-1'12'0,"-1"-1"0,0 1 0,-1-1 0,0 1 0,-7 13 0,-2 11 0,8-20 0,-10 38 0,13-51 0,0 0 0,1 0 0,0 0 0,-1 0 0,1 1 0,0-1 0,0 0 0,1 0 0,-1 0 0,1 0 0,0 0 0,-1 0 0,3 4 0,-2-6 0,1 0 0,-1 1 0,1-1 0,-1 0 0,1 0 0,-1 0 0,1 0 0,0-1 0,-1 1 0,1 0 0,0-1 0,0 1 0,0-1 0,-1 1 0,1-1 0,0 0 0,0 0 0,0 0 0,0 0 0,0 0 0,-1 0 0,1-1 0,0 1 0,2-1 0,50-15 0,-46 13 0,-4 1 0,0 1 0,0-1 0,0 1 0,1 0 0,-1 0 0,1 1 0,-1-1 0,1 1 0,-1 0 0,0 0 0,1 0 0,-1 1 0,1 0 0,8 2 0,-10-1 0,1 0 0,0 1 0,-1-1 0,0 1 0,0 0 0,0 0 0,0 0 0,0 0 0,0 0 0,-1 1 0,1-1 0,-1 1 0,0 0 0,0 0 0,2 6 0,4 10 0,0 1 0,-1 0 0,-1 0 0,-2 0 0,0 1 0,-1-1 0,0 1 0,-2 0 0,-1 0 0,-1 0 0,-1-1 0,-8 40 0,8-55 6,-1 0 0,0 0-1,0 0 1,0 0 0,-1 0-1,0-1 1,0 0 0,0 0 0,-1 0-1,0 0 1,0-1 0,0 1-1,0-2 1,-1 1 0,0 0-1,0-1 1,0 0 0,0 0 0,0-1-1,-8 2 1,-8 3-303,0-2 0,-1-1 0,0 0 0,-34 0 0,17-3-6529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4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25 468 24575,'6'-9'0,"1"0"0,0 0 0,1 1 0,-1 0 0,2 0 0,-1 1 0,1 0 0,0 0 0,11-5 0,11-10 0,0-1 0,14-11 0,42-40 0,-75 62 0,-1 1 0,0-2 0,-1 1 0,0-1 0,-1-1 0,-1 0 0,0 0 0,8-21 0,-14 30 0,-1 0 0,1 0 0,-1 0 0,0-1 0,-1 1 0,1 0 0,-1-1 0,0 1 0,-1-11 0,0 15 0,1-1 0,0 1 0,-1-1 0,1 1 0,-1 0 0,0-1 0,1 1 0,-1-1 0,0 1 0,0 0 0,0 0 0,0-1 0,0 1 0,0 0 0,0 0 0,0 0 0,0 0 0,-1 0 0,1 1 0,0-1 0,-1 0 0,1 0 0,0 1 0,-1-1 0,1 1 0,-1-1 0,1 1 0,-1 0 0,1 0 0,-1-1 0,1 1 0,-1 0 0,0 0 0,1 1 0,-1-1 0,1 0 0,-1 0 0,-1 1 0,-7 2 0,0 0 0,0 1 0,0 0 0,1 0 0,-1 1 0,1 0 0,0 1 0,0 0 0,1 1 0,-11 9 0,-8 11 0,-37 45 0,39-41 0,1 1 0,1 1 0,-31 63 0,48-86 0,2 0 0,-1 0 0,1 1 0,1 0 0,0-1 0,0 1 0,1 1 0,0-1 0,1 0 0,1 0 0,-1 1 0,2-1 0,0 0 0,0 1 0,1-1 0,0 0 0,1 0 0,4 11 0,-3-15-65,1 0 0,0 0 0,0 0 0,0 0 0,1-1 0,-1 0 0,2 0 0,-1-1 0,1 1 0,-1-1 0,2-1 0,-1 1 0,0-1 0,1-1 0,0 1 0,-1-1 0,1-1 0,1 1 0,-1-1 0,14 1 0,42 2-6761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4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 24575,'0'0'0,"0"0"0,0 0 0,-1-1 0,1 1 0,0 0 0,0 0 0,0 0 0,-1 0 0,1 0 0,0 0 0,0-1 0,0 1 0,0 0 0,-1 0 0,1 0 0,0-1 0,0 1 0,0 0 0,0 0 0,0 0 0,0-1 0,0 1 0,0 0 0,-1 0 0,1-1 0,0 1 0,0 0 0,0 0 0,0-1 0,0 1 0,0 0 0,0 0 0,1-1 0,-1 1 0,0 0 0,0 0 0,0 0 0,0-1 0,0 1 0,0 0 0,0 0 0,0-1 0,0 1 0,1 0 0,-1 0 0,0 0 0,0 0 0,0-1 0,1 1 0,15-2 0,21 6 0,19 5 0,-28-5 0,0 1 0,46 14 0,-73-19 0,0 0 0,0 0 0,0 0 0,0 0 0,0 1 0,1-1 0,-1 0 0,0 1 0,0-1 0,0 1 0,0 0 0,0-1 0,-1 1 0,1 0 0,0-1 0,0 1 0,0 0 0,-1 0 0,1 0 0,0-1 0,-1 1 0,1 0 0,0 0 0,-1 0 0,1 0 0,-1 0 0,0 1 0,1-1 0,-1 0 0,0 0 0,0 0 0,0 0 0,0 0 0,1 0 0,-2 0 0,1 1 0,0-1 0,0 0 0,0 0 0,0 0 0,-1 0 0,1 0 0,0 0 0,-1 0 0,1 0 0,-1 0 0,0 0 0,1 0 0,-1 0 0,1 0 0,-1 0 0,0-1 0,0 1 0,0 0 0,0 0 0,1-1 0,-3 2 0,-7 7 0,0 0 0,-1-1 0,-20 11 0,22-14 0,8-4 0,-14 8 0,1 1 0,-1 0 0,2 1 0,-19 19 0,29-28 0,1 0 0,0 0 0,0 0 0,0 1 0,1-1 0,-1 1 0,0 0 0,1-1 0,0 1 0,-1 0 0,1 0 0,0 0 0,1 0 0,-1 0 0,0 0 0,1 0 0,0 0 0,0 0 0,0 0 0,0 0 0,0 0 0,0 0 0,1 0 0,-1 0 0,1 0 0,0 0 0,0 0 0,0 0 0,1 0 0,-1-1 0,1 1 0,-1 0 0,1-1 0,2 3 0,4 3 0,0 0 0,0-1 0,1 0 0,0 0 0,1-1 0,19 10 0,11 7 0,-38-23 2,-1 1 0,0 0 0,0 0 0,0 0 0,0 0 0,0 0 0,0 0 0,-1 0 0,1 0 0,0 0 0,0 1 0,-1-1 0,1 0 0,-1 0 0,1 1 0,-1-1 0,0 0 0,1 1 1,-1-1-1,0 0 0,0 1 0,0-1 0,0 0 0,0 1 0,0-1 0,0 1 0,0-1 0,-1 0 0,1 1 0,-1-1 0,1 0 0,-1 0 0,1 1 0,-1-1 0,0 0 0,1 0 0,-1 0 0,-1 2 0,-5 6-151,0 0 0,0-1 0,-16 14 0,13-12-699,-2 2-5978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4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24575,'-1'-8'0,"2"3"0,11 10 0,-9-4 0,61 25 0,-40-17 0,0 0 0,-1 1 0,0 2 0,-1 0 0,41 30 0,-62-42 0,0 1 0,0 0 0,1 0 0,-1 0 0,0 0 0,0 0 0,0 0 0,0 0 0,0 0 0,-1 1 0,1-1 0,0 0 0,0 1 0,-1-1 0,1 0 0,-1 1 0,1-1 0,-1 1 0,0-1 0,1 0 0,-1 1 0,0-1 0,0 1 0,0-1 0,0 1 0,0-1 0,-1 1 0,1-1 0,0 1 0,-1-1 0,1 1 0,-1-1 0,1 0 0,-1 1 0,1-1 0,-1 0 0,0 0 0,0 1 0,0-1 0,0 0 0,0 0 0,0 0 0,0 0 0,0 0 0,0 0 0,-1 0 0,1 0 0,-2 0 0,-9 6 0,-1 0 0,1-1 0,-1-1 0,-17 5 0,18-6 0,-28 9 0,27-10 0,0 1 0,1 0 0,-1 1 0,1 1 0,-17 9 0,28-14 0,1-1 0,-1 1 0,0-1 0,0 1 0,0-1 0,1 1 0,-1-1 0,0 1 0,1 0 0,-1-1 0,1 1 0,-1 0 0,1 0 0,-1 0 0,1-1 0,-1 1 0,1 0 0,0 0 0,-1 0 0,1 0 0,0 0 0,0 0 0,0 0 0,-1 0 0,1-1 0,0 1 0,1 2 0,-1-2 0,1 1 0,0-1 0,0 0 0,0 1 0,0-1 0,0 0 0,0 0 0,0 1 0,0-1 0,0 0 0,1 0 0,-1 0 0,0 0 0,3 1 0,58 22 0,-56-22 0,29 7 0,-25-7 0,1 0 0,-1 1 0,0 0 0,0 1 0,0 0 0,0 1 0,-1 0 0,1 0 0,-1 1 0,13 11 0,-21-15 0,1-1 0,-1 1 0,0 0 0,0 0 0,0 0 0,0 0 0,-1 0 0,1 0 0,-1 0 0,1 1 0,-1-1 0,1 0 0,-1 0 0,0 0 0,0 0 0,0 1 0,-1-1 0,1 0 0,0 0 0,-1 0 0,1 0 0,-1 1 0,0-1 0,0 0 0,-1 2 0,-3 6 0,-1 0 0,0 0 0,-11 14 0,11-16 0,-93 103 132,13-16-1629,68-72-5329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5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11 24575,'-4'-4'0,"3"-1"0,-3 4 0,4 2 0,5 9 0,7 6 0,8 5 0,1 2 0,-4-2-8191</inkml:trace>
  <inkml:trace contextRef="#ctx0" brushRef="#br0" timeOffset="1">16 263 24575,'-8'-4'0,"2"-1"0,5 0 0,11 1 0,15 1 0,11 1 0,4-3 0,-6 0-8191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3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111 718 24575,'0'0'0,"0"0"0,-1 0 0,1 1 0,0-1 0,0 0 0,0 0 0,-1 0 0,1 0 0,0 0 0,0 0 0,0 0 0,-1 0 0,1 0 0,0 0 0,0 0 0,0 0 0,-1 0 0,1 0 0,0 0 0,0 0 0,0 0 0,-1 0 0,1 0 0,0 0 0,0 0 0,0 0 0,0-1 0,-1 1 0,1 0 0,0 0 0,0 0 0,0 0 0,0 0 0,-1 0 0,1-1 0,1-3 0,1 1 0,-1-1 0,0 0 0,-1 0 0,1 0 0,-1 0 0,0 0 0,0 0 0,0 1 0,-1-6 0,1 3 0,-4-67 0,-26-140 0,-35-64 0,65 276 0,-1-1 0,-1-5 0,0 0 0,0-1 0,1 1 0,0 0 0,0-1 0,1-13 0,1 19 0,-1 0 0,1 1 0,-1-1 0,1 0 0,0 1 0,0-1 0,-1 1 0,1-1 0,0 1 0,0 0 0,1-1 0,-1 1 0,0 0 0,0 0 0,1 0 0,-1-1 0,0 1 0,1 1 0,-1-1 0,1 0 0,0 0 0,-1 1 0,1-1 0,0 0 0,-1 1 0,1 0 0,0-1 0,-1 1 0,1 0 0,0 0 0,0 0 0,-1 0 0,1 0 0,2 1 0,34 2 0,0 1 0,0 2 0,57 16 0,-24-4 0,35 4 0,-32-8 0,0 3 0,-1 3 0,101 43 0,-140-43-1365,-18-4-5461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38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47 24575,'6'-5'0,"-1"0"0,1 1 0,0 0 0,0 0 0,0 0 0,1 1 0,-1 0 0,1 0 0,0 0 0,0 1 0,0 0 0,0 1 0,0-1 0,0 2 0,1-1 0,-1 1 0,0 0 0,0 0 0,15 3 0,-21-3 0,-1 0 0,1 1 0,0-1 0,0 1 0,0-1 0,-1 1 0,1-1 0,0 1 0,-1 0 0,1-1 0,0 1 0,-1 0 0,1-1 0,-1 1 0,1 0 0,-1 0 0,1 0 0,-1-1 0,0 1 0,1 0 0,-1 0 0,0 0 0,0 0 0,1 0 0,-1 0 0,0 0 0,0-1 0,0 1 0,0 0 0,0 0 0,-1 0 0,1 0 0,0 0 0,0 0 0,0 0 0,-1 0 0,1-1 0,-1 1 0,1 0 0,0 0 0,-1 0 0,0-1 0,1 1 0,-1 1 0,-30 34 0,8-18 0,-1 0 0,-29 16 0,-29 19 0,80-51 0,0-1 0,1 0 0,-1 0 0,0 1 0,1-1 0,-1 1 0,0 0 0,1-1 0,0 1 0,-1 0 0,1 0 0,0 0 0,0 0 0,0 0 0,0 0 0,1 0 0,-1 0 0,0 0 0,1 4 0,0-5 0,0 1 0,1-1 0,-1 1 0,1 0 0,-1-1 0,1 1 0,0-1 0,0 0 0,0 1 0,0-1 0,0 0 0,0 1 0,0-1 0,0 0 0,0 0 0,0 0 0,1 0 0,-1 0 0,1 0 0,1 0 0,10 6 0,1-1 0,0-1 0,0 0 0,23 4 0,-23-5 0,0-1 0,31 11 0,-44-14 0,-1 0 0,1 1 0,0-1 0,0 1 0,-1-1 0,1 1 0,0 0 0,-1-1 0,1 1 0,0 0 0,-1-1 0,1 1 0,-1 0 0,1 0 0,-1-1 0,0 1 0,1 0 0,-1 0 0,0 0 0,1 0 0,-1 0 0,0-1 0,0 1 0,0 0 0,0 0 0,0 0 0,0 0 0,0 0 0,0 0 0,0 0 0,0 0 0,0-1 0,-1 1 0,1 0 0,0 0 0,-1 0 0,1 0 0,-1-1 0,1 1 0,-1 0 0,1 0 0,-2 0 0,-8 13 0,-1-1 0,0 0 0,-2-1 0,-25 21 0,25-22 0,-1 0 0,1 2 0,-20 25 0,31-32 13,11-11-1391,6-6-5448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39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 24575,'0'4'0,"-4"5"0,-6 5 0,-4 8 0,-4 7 0,-2 8 0,-3 4 0,4 8 0,0 3 0,4 0 0,0-1 0,3-5 0,0-2 0,5-6 0,4-8-8191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6 24575,'0'-4'0,"-4"3"0,-5 1 0,-5 9 0,-4 10 0,1 10 0,-4 8 0,-7 9 0,-2 9 0,-4 2 0,1 0 0,0-3 0,8-9-8191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39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24575,'3'-3'0,"0"1"0,1-1 0,-1 1 0,0 0 0,1 1 0,0-1 0,0 1 0,-1-1 0,1 1 0,0 0 0,0 1 0,6-2 0,55 0 0,-44 2 0,-8 0 0,1 0 0,-1 1 0,0 1 0,0 0 0,1 0 0,13 6 0,-25-8 0,1 1 0,-1 0 0,0 0 0,0-1 0,0 2 0,1-1 0,-1 0 0,0 0 0,0 1 0,-1-1 0,1 1 0,0-1 0,0 1 0,-1 0 0,1 0 0,-1 0 0,0 0 0,1 0 0,-1 0 0,0 0 0,0 0 0,0 1 0,-1-1 0,1 0 0,0 0 0,-1 1 0,0-1 0,1 1 0,-1-1 0,0 0 0,0 1 0,0-1 0,-1 0 0,1 1 0,-1-1 0,1 0 0,-1 1 0,0-1 0,0 0 0,1 0 0,-2 1 0,0 1 0,-2 4 0,-1-1 0,1 1 0,-1-1 0,-1 0 0,1 0 0,-1-1 0,-1 1 0,1-1 0,-14 9 0,-7 3 0,-40 19 0,-1 1 0,67-37 0,1-1 0,-1 0 0,0 0 0,1 0 0,-1 1 0,0-1 0,1 0 0,-1 1 0,0-1 0,1 0 0,-1 1 0,1-1 0,-1 1 0,1-1 0,-1 1 0,1-1 0,-1 1 0,1-1 0,0 1 0,-1 0 0,1-1 0,0 1 0,-1 0 0,1-1 0,0 1 0,0 0 0,-1-1 0,1 1 0,0 0 0,0-1 0,0 1 0,0 0 0,0 0 0,0-1 0,0 1 0,0 0 0,1-1 0,-1 1 0,0 0 0,0-1 0,0 1 0,1 0 0,-1-1 0,0 1 0,1-1 0,-1 1 0,1 0 0,-1-1 0,1 1 0,-1-1 0,1 1 0,-1-1 0,1 1 0,-1-1 0,1 0 0,-1 1 0,1-1 0,0 0 0,-1 1 0,1-1 0,0 0 0,-1 0 0,2 1 0,50 14 0,-49-15 0,52 11 0,0-2 0,1-4 0,-1-1 0,1-3 0,73-8 0,-119 3-1365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0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0 380 24575,'0'-2'0,"1"0"0,0 0 0,-1 0 0,1 0 0,0 0 0,0 0 0,0 0 0,0 0 0,0 0 0,1 0 0,-1 0 0,1 1 0,-1-1 0,1 0 0,-1 1 0,1 0 0,0-1 0,2 0 0,40-25 0,-35 22 0,33-16 0,1 1 0,0 3 0,1 1 0,1 3 0,0 1 0,1 2 0,0 3 0,59-3 0,-8 7 0,-1 5 0,191 29 0,-123-9 0,1-8 0,0-7 0,277-23 0,-393 11 0,1-2 0,74-20 0,-104 21 0,0-1 0,0-1 0,-1-1 0,0 0 0,-1-2 0,0 0 0,0-1 0,25-22 0,-24 16 0,-8 6 0,0 1 0,1 1 0,0 0 0,1 1 0,27-16 0,-38 25 0,1-1 0,-1 0 0,1 1 0,-1 0 0,1-1 0,-1 1 0,1 0 0,-1 0 0,1 0 0,-1 1 0,1-1 0,-1 1 0,1-1 0,-1 1 0,1 0 0,-1 0 0,4 2 0,41 28 0,-25-16 0,16 7 0,2-1 0,1-3 0,0-1 0,1-2 0,0-2 0,1-2 0,1-1 0,0-3 0,83 4 0,24-10 0,233-29 0,-246 15 0,-86 8 0,252-17 0,-238 21 0,0 3 0,102 14 0,-143-11 0,1 1 0,-1 1 0,0 2 0,0 0 0,28 16 0,-44-21 0,0 1 0,-1 0 0,0 0 0,0 1 0,0 0 0,0 0 0,-1 1 0,0 0 0,-1 1 0,1-1 0,-1 1 0,-1 0 0,0 1 0,0 0 0,0-1 0,5 18 0,-10-25 4,1 1 0,-1-1 0,1 1 0,-1-1 0,0 1 0,0-1 0,0 1-1,0-1 1,0 1 0,0-1 0,0 1 0,-1-1 0,1 1 0,0-1 0,-1 1 0,1-1-1,-1 1 1,0-1 0,1 1 0,-1-1 0,0 0 0,0 0 0,0 1 0,-2 1 0,1-1-102,0-1 1,0 0-1,-1 0 1,1 0-1,0 0 1,-1 0-1,1 0 1,-1 0-1,1-1 1,-1 1-1,1-1 0,-1 0 1,1 0-1,-3 0 1,-31-3-6729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0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24575,'-9'61'0,"0"-15"0,6-19 0,1 0 0,2 0 0,0 0 0,5 27 0,-4-47 0,0 1 0,1-1 0,0 1 0,1-1 0,-1 0 0,2 0 0,-1 0 0,1 0 0,-1-1 0,2 1 0,-1-1 0,1 0 0,0 0 0,0-1 0,1 1 0,-1-1 0,1-1 0,1 1 0,6 4 0,6 0 0,0 0 0,0-1 0,1-1 0,-1-1 0,2-1 0,37 5 0,131 0 0,-86-7 0,-76-2-111,182 5-1143,-144-8-5572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1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1 488 24575,'0'-2'0,"1"1"0,-1-1 0,1 1 0,0-1 0,0 1 0,-1 0 0,1-1 0,0 1 0,0 0 0,1-1 0,-1 1 0,0 0 0,0 0 0,1 0 0,-1 0 0,0 0 0,1 0 0,-1 1 0,1-1 0,1 0 0,39-16 0,-34 14 0,105-35 0,2 6 0,221-34 0,244 11 0,-430 47 0,1 6 0,0 7 0,-1 7 0,167 34 0,-276-38 0,1-1 0,0-2 0,-1-2 0,71-3 0,-92-2 0,1-1 0,-1-1 0,0 0 0,0-2 0,-1 0 0,0-1 0,0-2 0,0 1 0,-1-2 0,0-1 0,24-18 0,3-10 0,43-48 0,-8 7 0,-78 78 0,0 0 0,1 0 0,-1 0 0,0 0 0,1 1 0,-1-1 0,1 1 0,0-1 0,0 1 0,-1 0 0,1 0 0,0 0 0,0 0 0,0 1 0,0-1 0,0 1 0,0 0 0,0 0 0,0 0 0,0 0 0,0 0 0,3 1 0,2 2 0,0 0 0,0 0 0,-1 1 0,1 0 0,-1 1 0,9 6 0,6 4 0,29 15 0,1-2 0,1-2 0,1-2 0,97 27 0,-71-32 0,1-2 0,149 9 0,232-30 0,1-38 0,-55 3 0,194 9 0,-429 31 0,255 32 0,-337-19 0,-1 3 0,120 40 0,-178-47 0,-1 2 0,0 2 0,0 1 0,-2 1 0,0 1 0,0 2 0,-2 1 0,-1 1 0,41 41 0,-58-51 0,0 1 0,0 0 0,-2 0 0,1 1 0,-2 0 0,1 0 0,-2 0 0,0 1 0,0 0 0,3 19 0,-7-28 0,0 0 0,-1 1 0,1-1 0,-1 0 0,0 0 0,0 0 0,-1 0 0,1 0 0,-1 0 0,0 0 0,-1 0 0,1 0 0,-1 0 0,0 0 0,0 0 0,0-1 0,-1 1 0,0-1 0,0 0 0,0 0 0,0 0 0,-1 0 0,1 0 0,-1-1 0,0 0 0,0 0 0,0 0 0,-1 0 0,1 0 0,-1-1 0,1 0 0,-6 2 0,-44 7-1365,0-10-5461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2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5 24575,'0'-1'0,"0"1"0,0 0 0,1 0 0,-1-1 0,0 1 0,0 0 0,1 0 0,-1 0 0,0-1 0,0 1 0,0 0 0,1 0 0,-1 0 0,0 0 0,1-1 0,-1 1 0,0 0 0,0 0 0,1 0 0,-1 0 0,0 0 0,1 0 0,-1 0 0,0 0 0,1 0 0,-1 0 0,0 0 0,0 0 0,1 0 0,-1 0 0,0 0 0,1 0 0,-1 1 0,0-1 0,0 0 0,1 0 0,-1 0 0,0 0 0,0 0 0,1 1 0,-1-1 0,0 0 0,0 0 0,1 1 0,5 18 0,-2 25 0,-10 30 0,-3-1 0,-31 120 0,26-132 0,1-13 0,9-37 0,0 1 0,1 0 0,0-1 0,1 1 0,1 0 0,0 0 0,0 15 0,2-25 0,0 0 0,0 0 0,0 0 0,0 0 0,0 0 0,0 0 0,0 0 0,1-1 0,-1 1 0,1 0 0,-1-1 0,1 1 0,0-1 0,0 1 0,-1-1 0,1 0 0,0 0 0,0 0 0,0 0 0,0 0 0,1 0 0,-1-1 0,3 2 0,59 11 0,-52-11 0,85 13 0,0-3 0,126-3 0,-163-17 120,-57 7-213,0 0 0,0 0 1,0 0-1,0-1 0,0 1 0,0-1 0,-1 0 0,1 1 1,0-2-1,-1 1 0,0 0 0,1 0 0,-1-1 1,0 1-1,3-5 0,4-17-6733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2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24575,'-4'0'0,"3"0"0,-3 0 0,3 4 0,-1 1 0,-1 4 0,0 8 0,-4 9 0,0 4 0,-2 4 0,3 1 0,-1-2 0,1-2 0,-2-7 0,0-12 0,-3-15 0,1-7-8191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2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24575,'4'0'0,"-2"0"0,1 0 0,9 0 0,14 0 0,14 0 0,12 0 0,8 4 0,7 1 0,-1 0 0,-4-1 0,-13 3 0,-10 0 0,-16-1 0,-8-2 0,-10-1 0,-7-6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05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1 24575,'-4'8'0,"-9"14"0,-6 23 0,-8 19 0,-7 14 0,-5 14 0,-4 7 0,-7 1 0,2-4 0,5-10 0,10-17 0,14-23 0,11-20-8191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0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24575,'0'4'0,"4"9"0,6 10 0,4 17 0,8 17 0,8 11 0,6 8 0,2 8 0,-3 5 0,-2-1 0,-4-8 0,-2-9 0,-3-14 0,-4-15-8191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05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24575,'7'0'0,"15"0"0,19 0 0,22 0 0,19 0 0,12-4 0,10-1 0,1 0 0,-4 1 0,-20 1-8191</inkml:trace>
  <inkml:trace contextRef="#ctx0" brushRef="#br0" timeOffset="1">1304 0 24575,'4'4'0,"5"1"0,13 0 0,14 3 0,9 0 0,5 2 0,1 1 0,-4 1 0,-14 3 0,-12-2-8191</inkml:trace>
  <inkml:trace contextRef="#ctx0" brushRef="#br0" timeOffset="2">1396 275 24575,'-4'4'0,"3"1"0,5 0 0,10 2 0,6 1 0,8-5 0,7-7 0,1-3 0,-6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24575,'10'12'0,"-2"1"0,0 0 0,0 0 0,-1 1 0,-1 0 0,0 1 0,6 26 0,-5-18 0,5 18 0,-10-29 0,1 0 0,1 0 0,0-1 0,0 0 0,1 1 0,6 9 0,-10-20 0,0 0 0,0 0 0,0 0 0,0 0 0,0 0 0,0-1 0,0 1 0,1 0 0,-1-1 0,0 1 0,0-1 0,0 1 0,1-1 0,-1 0 0,0 1 0,0-1 0,1 0 0,-1 0 0,0 0 0,1 0 0,-1 0 0,0 0 0,0 0 0,1-1 0,-1 1 0,0 0 0,0-1 0,1 1 0,-1-1 0,0 1 0,0-1 0,0 1 0,0-1 0,1 0 0,-1 0 0,0 0 0,-1 1 0,3-3 0,3-2 0,-1 0 0,1-1 0,-1 0 0,10-13 0,17-48 0,-3 5 0,-23 60 0,-2 12 0,1 18 0,-5-26 0,1 15-151,1 0-1,1 0 0,1 0 0,0-1 1,1 1-1,1-1 0,1 0 1,15 26-1,-1-11-6674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18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24575,'-3'58'0,"-3"0"0,-2-1 0,-20 71 0,13-64 0,2 0 0,-3 67 0,15-126 0,1-1 0,0 0 0,0 0 0,1 0 0,-1 0 0,1 0 0,0 0 0,0 0 0,0 0 0,1 0 0,-1 0 0,1 0 0,0 0 0,0-1 0,0 1 0,0-1 0,1 0 0,3 4 0,-1-3 0,0 0 0,0 0 0,0-1 0,0 0 0,1 0 0,-1 0 0,1-1 0,0 0 0,0 0 0,0 0 0,6 0 0,14 1 0,0-1 0,0-1 0,0-1 0,45-7 0,-24 3-227,-1-3-1,1-1 1,-1-3-1,-1-2 1,47-19-1,-74 22-6598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19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69 24575,'-5'0'0,"-8"12"0,-9 14 0,3 14 0,19-39 0,-1 1 0,1-1 0,-1 0 0,1 1 0,-1-1 0,1 1 0,-1-1 0,1 1 0,0-1 0,0 1 0,0-1 0,0 1 0,0-1 0,0 1 0,1-1 0,-1 0 0,0 1 0,1-1 0,-1 1 0,1-1 0,-1 1 0,1-1 0,0 0 0,-1 0 0,3 3 0,-2-4 0,1 0 0,-1 0 0,1 0 0,-1 0 0,1 0 0,-1 0 0,1 0 0,-1 0 0,1 0 0,-1-1 0,1 1 0,-1-1 0,1 1 0,-1-1 0,1 1 0,-1-1 0,0 0 0,1 0 0,-1 0 0,0 0 0,0 0 0,0 0 0,0 0 0,0 0 0,0 0 0,0 0 0,1-2 0,28-35 0,-26 31 0,0-1 0,0 1 0,-1-1 0,0 1 0,-1-1 0,0 0 0,0 0 0,1-12 0,1-5 0,1 10-1365,1 5-5461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19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32 24575,'7'-24'0,"-2"16"0,-1 16 0,-5 22 0,0-1 0,-2 1 0,-2-1 0,0 0 0,-15 45 0,-1 7 0,16-58 0,-18 102 0,22-113 0,0 0 0,1 0 0,0 1 0,1-1 0,0 0 0,1 0 0,0 0 0,4 12 0,-4-20-4,0 1-1,0-1 0,1 1 0,-1-1 1,1 0-1,0 0 0,0-1 0,0 1 1,1 0-1,-1-1 0,1 0 0,0 0 1,0 0-1,0 0 0,0-1 1,6 3-1,-2-1 27,1-1 0,-1-1 1,1 1-1,-1-1 0,1-1 0,0 0 1,0 0-1,16-1 0,-16 0-100,0 0 0,0-1 0,0 0-1,0-1 1,0 0 0,-1 0 0,1-1 0,0 0 0,-1 0-1,0-1 1,0 0 0,0-1 0,0 0 0,-1 0 0,0-1-1,0 1 1,0-1 0,9-12 0,-5-1-6748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19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24575,'4'8'0,"-3"6"0,3 8 0,-4 9 0,-1 11 0,-6 5 0,0 3 0,0 1 0,-2-5 0,4-9 0,-1-13 0,1-12 0,1-18 0,1-6-8191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20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24575,'4'0'0,"5"0"0,13 4 0,10 5 0,16 2 0,6-2 0,4 2 0,-2-2 0,-2 3 0,-11 2 0,-12 7 0,-11 4 0,-14 1 0,-7-3-8191</inkml:trace>
  <inkml:trace contextRef="#ctx0" brushRef="#br0" timeOffset="1">481 824 24575,'4'4'0,"9"1"0,6 4 0,4 0 0,5-1 0,3-2 0,-5 2 0,-6-1-8191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2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24575,'4'0'0,"9"0"0,6 0 0,4 0 0,2-4 0,-4-1-8191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26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24575,'0'-2'0,"1"1"0,-1 0 0,1-1 0,0 1 0,-1 0 0,1 0 0,0 0 0,0 0 0,-1 0 0,1-1 0,0 2 0,0-1 0,0 0 0,0 0 0,0 0 0,1 0 0,-1 1 0,0-1 0,0 0 0,1 1 0,-1-1 0,0 1 0,0-1 0,3 1 0,34-8 0,-28 8 0,0 0 0,0 1 0,0 0 0,0 1 0,0 0 0,-1 1 0,1 0 0,-1 0 0,1 1 0,-1 0 0,-1 1 0,1 0 0,0 0 0,-1 1 0,0 0 0,-1 0 0,1 1 0,-1 0 0,8 10 0,-11-12 0,0 0 0,0 0 0,0 1 0,-1-1 0,0 1 0,0-1 0,-1 1 0,1 0 0,-1 0 0,-1 0 0,1 1 0,-1-1 0,0 0 0,0 1 0,-1-1 0,0 1 0,0-1 0,0 0 0,-1 1 0,0-1 0,0 0 0,-1 1 0,0-1 0,0 0 0,0 0 0,-1 0 0,1-1 0,-2 1 0,1-1 0,-8 10 0,-2 0 0,-1-1 0,-1-1 0,0 0 0,-29 18 0,26-20 0,1 2 0,0 0 0,-23 25 0,38-37 0,0 1 0,1-1 0,-1 1 0,0 0 0,1 0 0,-1 0 0,1 0 0,0 0 0,-1 0 0,1 0 0,0 0 0,0 0 0,1 1 0,-1-1 0,0 0 0,1 1 0,-1-1 0,1 0 0,0 1 0,0-1 0,0 1 0,0-1 0,0 0 0,0 1 0,1-1 0,-1 0 0,1 1 0,0-1 0,0 0 0,0 1 0,0-1 0,0 0 0,0 0 0,0 0 0,1 0 0,-1 0 0,1 0 0,-1 0 0,1-1 0,0 1 0,0-1 0,0 1 0,0-1 0,0 1 0,3 0 0,8 5 0,0 0 0,0-2 0,1 0 0,-1 0 0,1-1 0,21 3 0,67 5-1365,0-7-5461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19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620 93 24575,'-3'-2'0,"0"0"0,0-1 0,1 1 0,-1 0 0,1-1 0,0 1 0,-1-1 0,1 0 0,1 0 0,-1 0 0,-3-5 0,-3-6 0,5 11 0,0-1 0,0 1 0,-1-1 0,1 1 0,-1 0 0,1 0 0,-1 1 0,0-1 0,0 1 0,-1 0 0,1 0 0,0 0 0,-1 0 0,1 1 0,-1 0 0,-7-1 0,5 1 0,-1 1 0,1 1 0,0-1 0,0 1 0,0 0 0,0 1 0,0 0 0,0 0 0,1 0 0,-8 4 0,-2 2 0,1 1 0,0 1 0,0 0 0,1 1 0,0 0 0,1 1 0,1 0 0,-13 17 0,8-5 0,1 1 0,2 0 0,0 1 0,2 1 0,1 0 0,1 1 0,1 0 0,-10 57 0,4 22 0,-2 117 0,13-150 0,-30 474-112,-29 536-368,34-1 459,36-691 21,32-7 0,-35-358-7,1-1 0,1 0-1,2 0 1,0-1 0,14 28 0,-19-46 29,1-1 0,-1 0 0,1 0 0,0 0 0,1-1 1,-1 0-1,1 1 0,0-2 0,0 1 0,1 0 1,-1-1-1,1 0 0,0-1 0,0 1 0,1-1 0,-1 0 1,1 0-1,-1-1 0,1 0 0,0 0 0,0-1 0,0 0 1,0 0-1,8 0 0,43-4 13,0-2 0,79-18 0,21-2-38,176 16-1362,-291 9-5461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1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471 133 24575,'-5'-9'0,"-1"0"0,0 1 0,-1 0 0,0 0 0,0 1 0,0 0 0,-1 0 0,0 1 0,-1 0 0,1 0 0,-16-7 0,11 6 0,0 2 0,0-1 0,0 2 0,0-1 0,-1 2 0,1 0 0,-1 1 0,-16-1 0,21 3 0,-1 0 0,1 1 0,-1 0 0,1 1 0,-1 0 0,1 0 0,0 1 0,0 0 0,0 1 0,1 0 0,-1 0 0,1 1 0,0 0 0,0 0 0,1 1 0,-1 0 0,1 0 0,0 1 0,1 0 0,0 0 0,0 1 0,0-1 0,1 1 0,0 1 0,1-1 0,0 1 0,-6 16 0,6-12 0,0 0 0,1 0 0,1 1 0,0-1 0,0 1 0,1-1 0,1 1 0,0-1 0,1 1 0,1-1 0,0 0 0,1 1 0,0-1 0,1 0 0,0 0 0,1-1 0,1 1 0,0-1 0,9 14 0,-7-15 0,0 0 0,1 0 0,1-1 0,0 0 0,0 0 0,0-1 0,1-1 0,1 1 0,0-2 0,0 0 0,0 0 0,1-1 0,0-1 0,0 0 0,0-1 0,0 0 0,1-1 0,0-1 0,0 0 0,0 0 0,-1-2 0,1 0 0,0 0 0,0-1 0,0-1 0,0 0 0,0-1 0,-1-1 0,0 0 0,1-1 0,-1 0 0,-1-1 0,1 0 0,-1-1 0,0-1 0,-1 0 0,16-13 0,-15 9 0,0-1 0,0-1 0,-1 0 0,17-29 0,-23 36 0,-2 0 0,1-1 0,-1 1 0,0-1 0,-1 1 0,1-1 0,-2 0 0,1 0 0,-1 0 0,0 0 0,-1 0 0,0-14 0,-11-7-1365,-5 12-5461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24575,'-4'0'0,"-1"4"0,0 9 0,1 10 0,1 13 0,2 12 0,0 13 0,4 8 0,2 4 0,0-2 0,3-10 0,0-15-8191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7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0 358 24575,'24'-1'0,"-1"-1"0,1-1 0,-1-1 0,0-2 0,0 0 0,32-13 0,-19 3 0,-1-1 0,-1-1 0,34-25 0,-59 37 0,0 0 0,-1-1 0,0 0 0,0-1 0,-1 0 0,0 0 0,0-1 0,-1 0 0,10-18 0,-14 24 0,-1 0 0,0 0 0,0 0 0,0-1 0,0 1 0,0 0 0,-1-1 0,1 1 0,-1 0 0,0-1 0,0 1 0,0 0 0,-1-1 0,1 1 0,-1 0 0,0-1 0,0 1 0,0 0 0,0 0 0,0 0 0,-1 0 0,1 0 0,-1 0 0,0 0 0,0 0 0,0 1 0,0-1 0,0 1 0,-1-1 0,1 1 0,-1 0 0,0 0 0,0 0 0,1 0 0,-5-1 0,2 0 0,1 0 0,-1 0 0,-1 1 0,1 0 0,0 0 0,0 0 0,-1 1 0,1 0 0,-1 0 0,0 0 0,1 1 0,-1 0 0,1 0 0,-1 0 0,0 0 0,1 1 0,-1 0 0,1 0 0,-1 1 0,1 0 0,0 0 0,-1 0 0,1 0 0,0 1 0,0 0 0,1 0 0,-1 0 0,1 0 0,-1 1 0,-6 7 0,3-2 0,0 0 0,1 1 0,0 0 0,0 0 0,1 0 0,0 1 0,1 0 0,0 0 0,1 1 0,0-1 0,1 1 0,0 0 0,-1 18 0,3-18 8,1 0-1,0 0 1,1 0-1,0 0 1,1 0-1,1 0 1,0 0-1,0-1 1,1 1-1,1-1 1,0 0-1,0 0 1,1-1-1,0 1 0,9 9 1,-10-13-76,1-1 1,0 1-1,0-1 1,1-1-1,-1 1 1,1-1-1,0 0 1,1-1-1,-1 0 1,1 0-1,0 0 1,0-1-1,0 0 1,1-1-1,-1 0 1,1 0-1,-1-1 1,1 0-1,0 0 1,-1-1-1,14-1 1,27-8-6759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2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477 81 24575,'-10'-11'0,"1"1"0,-2 0 0,1 1 0,-1 0 0,-22-12 0,29 19 0,0 0 0,0 1 0,0-1 0,0 1 0,0 0 0,-1 0 0,1 1 0,0-1 0,-1 1 0,1 0 0,0 0 0,-1 1 0,1-1 0,0 1 0,0 0 0,-1 0 0,1 0 0,0 1 0,0 0 0,0-1 0,0 1 0,1 1 0,-5 2 0,-14 10 0,1 1 0,1 1 0,0 1 0,1 1 0,1 0 0,1 2 0,1 0 0,-25 43 0,26-37 0,1 0 0,1 1 0,2 0 0,0 1 0,3 1 0,0-1 0,-5 43 0,12-58 0,0 0 0,0-1 0,2 1 0,0 0 0,0 0 0,1 0 0,1-1 0,0 1 0,7 16 0,-7-24 0,-1 0 0,1 0 0,0-1 0,1 1 0,-1-1 0,1 0 0,0 0 0,0-1 0,1 1 0,-1-1 0,1 0 0,0 0 0,0 0 0,0-1 0,1 1 0,-1-1 0,1-1 0,0 1 0,0-1 0,0 0 0,0 0 0,9 1 0,-1-2 0,0-1 0,0 0 0,1-1 0,-1 0 0,0-1 0,0-1 0,-1 0 0,1-1 0,0 0 0,-1-1 0,0-1 0,0 0 0,-1-1 0,0 0 0,18-14 0,-5 3 0,-1-2 0,-1-1 0,0-1 0,-2-1 0,-1-1 0,19-27 0,-23 24 0,0 0 0,-2-1 0,-1 0 0,-1-1 0,13-47 0,-13 27 0,-3-2 0,6-77 0,-12 101-1365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2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221 194 24575,'6'-52'0,"-4"44"0,0-1 0,-1 1 0,0-1 0,-1 0 0,0 0 0,-1-10 0,1 16 0,-1-1 0,1 1 0,-1 0 0,0 0 0,0 0 0,0 0 0,0 0 0,0 0 0,-1 0 0,1 0 0,-1 0 0,0 1 0,0-1 0,0 1 0,0-1 0,0 1 0,0 0 0,-1-1 0,1 1 0,-1 1 0,0-1 0,1 0 0,-1 1 0,0-1 0,0 1 0,0 0 0,0 0 0,0 0 0,-5-1 0,3 2 0,-1 0 0,1 0 0,0 1 0,0-1 0,-1 1 0,1 0 0,0 1 0,0-1 0,0 1 0,1 0 0,-1 0 0,0 1 0,1-1 0,-1 1 0,1 0 0,0 0 0,0 0 0,-4 5 0,0 0 0,1-1 0,0 1 0,1 1 0,0 0 0,0-1 0,1 2 0,0-1 0,1 0 0,0 1 0,0 0 0,1 0 0,1 0 0,-1 1 0,2-1 0,-1 1 0,1-1 0,1 20 0,2-15 0,0 0 0,0 1 0,2-1 0,0-1 0,0 1 0,1-1 0,1 1 0,1-1 0,0-1 0,1 0 0,15 21 0,-15-23 0,1 0 0,1-1 0,0 0 0,0 0 0,1-1 0,0 0 0,1-1 0,-1-1 0,2 1 0,-1-2 0,1 0 0,22 7 0,-26-10 0,1-1 0,0 0 0,1-1 0,-1 0 0,0-1 0,0 0 0,0-1 0,0 1 0,1-2 0,-1 0 0,-1 0 0,1-1 0,0 0 0,0 0 0,-1-1 0,0-1 0,0 1 0,15-12 0,-8 4 0,-2-1 0,1-1 0,-2 0 0,0-1 0,-1 0 0,0-1 0,-1 0 0,-1-1 0,-1 0 0,0-1 0,-1 0 0,-1 0 0,-1-1 0,0 0 0,-2 0 0,5-39 0,-8 53 0,-1-1 0,1 1 0,-1-1 0,0 0 0,-1 1 0,1-1 0,-1 1 0,-2-8 0,2 11 0,1 1 0,-1 0 0,0 0 0,1 0 0,-1-1 0,0 1 0,0 0 0,0 0 0,0 0 0,0 0 0,0 0 0,0 1 0,0-1 0,0 0 0,-1 0 0,1 1 0,0-1 0,0 1 0,-1-1 0,1 1 0,0 0 0,-1-1 0,1 1 0,-1 0 0,1 0 0,0 0 0,-1 0 0,1 0 0,-1 0 0,1 0 0,0 0 0,-1 1 0,1-1 0,0 1 0,-1-1 0,1 1 0,0-1 0,-2 2 0,-46 22-1365,-4 10-5461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3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311 130 24575,'0'-12'0,"1"1"0,-1 0 0,-1 0 0,1 1 0,-2-1 0,0 0 0,-4-14 0,6 23 0,-1 0 0,0 0 0,0 1 0,0-1 0,0 1 0,0-1 0,0 1 0,0-1 0,0 1 0,-1 0 0,1 0 0,0-1 0,-1 1 0,1 0 0,-1 0 0,1 1 0,-1-1 0,-2-1 0,1 1 0,0 1 0,0 0 0,0-1 0,0 1 0,0 0 0,0 1 0,-1-1 0,1 0 0,0 1 0,0 0 0,0 0 0,0 0 0,1 0 0,-5 2 0,-8 5 0,0 0 0,1 1 0,0 1 0,1 0 0,0 0 0,1 2 0,0 0 0,0 0 0,1 1 0,1 0 0,0 1 0,1 0 0,-8 18 0,9-17 0,1 1 0,0-1 0,1 1 0,1 1 0,0-1 0,2 1 0,0 0 0,0 0 0,2 0 0,0 0 0,1 0 0,4 33 0,-3-42 0,1-1 0,0 0 0,0 1 0,0-1 0,1 0 0,0-1 0,0 1 0,1 0 0,0-1 0,0 0 0,1 0 0,-1 0 0,1 0 0,0-1 0,1 1 0,0-2 0,-1 1 0,2 0 0,-1-1 0,0 0 0,1-1 0,0 0 0,-1 1 0,1-2 0,12 4 0,-7-4 0,1 0 0,-1-1 0,1 0 0,-1-1 0,1-1 0,-1 1 0,1-2 0,-1 0 0,0-1 0,0 0 0,0 0 0,0-1 0,0-1 0,17-10 0,-13 6 0,0-1 0,-1-1 0,-1 0 0,0-1 0,0-1 0,-2 0 0,1-1 0,-2 0 0,19-29 0,-23 31 0,-1 1 0,0 0 0,-1-1 0,0 0 0,0 0 0,-2-1 0,0 1 0,0-1 0,-1 0 0,0 0 0,-1 0 0,-1 0 0,0 0 0,-3-22 0,2 32 4,1 0 0,-1 0-1,1 0 1,-1 0-1,0 1 1,0-1 0,0 0-1,-1 1 1,1-1 0,0 0-1,-1 1 1,0-1 0,0 1-1,0 0 1,0 0-1,0 0 1,0 0 0,0 0-1,-1 0 1,1 0 0,-1 1-1,1-1 1,-1 1 0,1 0-1,-1 0 1,0 0 0,0 0-1,0 0 1,0 1-1,-5-2 1,-2 3-168,1-1 0,-1 1-1,1 0 1,-1 1 0,1 0 0,0 1-1,0 0 1,-11 5 0,-39 19-6662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1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72 24575,'8'-7'0,"-1"1"0,1 0 0,0 1 0,1 0 0,-1 0 0,1 1 0,0 0 0,0 0 0,0 1 0,12-2 0,4-1 0,0 2 0,42-2 0,-59 5 0,0 1 0,0 0 0,0 1 0,0 0 0,0 0 0,0 1 0,0 0 0,15 6 0,-20-7 0,-1 0 0,0 0 0,0 0 0,0 1 0,1-1 0,-1 1 0,-1 0 0,1 0 0,0 0 0,0 0 0,-1 0 0,1 0 0,-1 0 0,1 0 0,-1 0 0,0 1 0,0-1 0,0 1 0,0-1 0,-1 1 0,1-1 0,-1 1 0,1-1 0,-1 1 0,0-1 0,0 1 0,0 0 0,0-1 0,0 1 0,-1-1 0,1 1 0,-2 2 0,-1 6 0,-2 1 0,1-1 0,-1 0 0,-1 0 0,0 0 0,-1-1 0,0 0 0,0 0 0,-1-1 0,-10 10 0,-19 16 0,-43 32 0,56-48 0,-22 15 0,-39 33 0,78-61 0,1-1 0,0 1 0,1 1 0,-1-1 0,1 1 0,1 0 0,-1 0 0,1 1 0,-5 11 0,9-17 0,-1 0 0,1 1 0,-1-1 0,1 0 0,0 0 0,0 1 0,0-1 0,0 0 0,0 1 0,0-1 0,1 0 0,-1 1 0,1-1 0,-1 0 0,1 0 0,0 0 0,0 0 0,0 0 0,0 0 0,1 0 0,-1 0 0,0 0 0,1 0 0,-1-1 0,1 1 0,0 0 0,0-1 0,-1 1 0,4 0 0,3 4 0,2-1 0,-1 0 0,1-1 0,-1 0 0,13 3 0,40 9-341,2-3 0,0-2-1,85 2 1,-30-5-6485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2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72 766 24575,'-2'-22'0,"-1"0"0,0 1 0,-13-39 0,-1-11 0,-11-145 0,26 181 0,2 0 0,1 1 0,1-1 0,10-44 0,-11 72 0,1 0 0,0 1 0,0-1 0,0 1 0,1-1 0,0 1 0,0 0 0,1 0 0,0 1 0,0-1 0,0 1 0,1-1 0,-1 1 0,1 1 0,0-1 0,10-6 0,-5 6 0,-1 0 0,1 1 0,-1 1 0,1-1 0,0 2 0,0-1 0,0 1 0,1 1 0,-1 0 0,15 0 0,19 1-124,0 3 0,-1 1 0,0 2 0,0 2 0,0 2 0,-1 1-1,-1 3 1,0 1 0,0 2 0,52 31 0,-56-23-6702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24575,'4'-1'0,"1"-1"0,-1 1 0,1 0 0,0 1 0,-1-1 0,1 1 0,0 0 0,0 0 0,-1 1 0,8 1 0,-3-2 0,22 1 0,-4-1 0,-1 1 0,1 1 0,0 1 0,-1 1 0,31 10 0,-56-14 0,0 0 0,-1 0 0,1 1 0,0-1 0,0 0 0,0 0 0,-1 1 0,1-1 0,0 0 0,-1 1 0,1-1 0,0 1 0,-1-1 0,1 1 0,0-1 0,-1 1 0,1-1 0,-1 1 0,1 0 0,-1-1 0,1 1 0,-1 0 0,0-1 0,1 1 0,-1 0 0,0-1 0,1 1 0,-1 0 0,0 0 0,0 0 0,0-1 0,0 1 0,0 0 0,0 0 0,0 0 0,0-1 0,0 1 0,0 0 0,0 0 0,0 0 0,-1-1 0,1 1 0,0 0 0,-1 0 0,1-1 0,0 1 0,-1 0 0,1-1 0,-1 1 0,1 0 0,-1-1 0,1 1 0,-1-1 0,0 1 0,0 0 0,-44 33 0,36-28 0,-4 3 0,-1-1 0,0 2 0,1 0 0,0 0 0,0 2 0,-11 13 0,22-23 0,0 0 0,1 0 0,-1 0 0,1 1 0,-1-1 0,1 0 0,0 1 0,0-1 0,0 0 0,0 1 0,1 0 0,-1-1 0,1 1 0,-1-1 0,1 1 0,0 0 0,0-1 0,0 1 0,0 0 0,0-1 0,1 1 0,0-1 0,-1 1 0,1-1 0,0 1 0,0-1 0,0 1 0,0-1 0,1 0 0,-1 1 0,0-1 0,1 0 0,0 0 0,0 0 0,-1 0 0,1 0 0,0-1 0,0 1 0,5 2 0,5 4 0,1 0 0,0-1 0,0-1 0,0 0 0,20 6 0,27 12 0,-58-23 3,-1-1-1,0 1 0,1-1 1,-1 1-1,0 0 1,1-1-1,-1 1 0,0 0 1,0 0-1,0 0 1,0 0-1,0 0 0,0 0 1,0 0-1,0 0 1,0 0-1,0 0 0,-1 1 1,1-1-1,0 0 1,-1 1-1,1-1 0,-1 0 1,1 1-1,-1-1 1,0 1-1,0-1 0,0 1 1,0-1-1,0 0 0,0 1 1,0-1-1,0 1 1,0-1-1,-1 1 0,1-1 1,0 0-1,-1 1 1,1-1-1,-1 0 0,0 1 1,1-1-1,-1 0 1,0 0-1,0 0 0,0 1 1,0-1-1,0 0 1,-2 1-1,-5 6-250,1-1 1,-1-1-1,-1 1 1,1-1-1,-14 6 1,-8 3-6579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3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24575,'4'0'0,"13"0"0,15 0 0,10 0 0,10 4 0,3 1 0,1 4 0,-6 4 0,-11 0-8191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3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24575,'52'18'0,"-42"-15"0,1 0 0,0 1 0,-1 0 0,0 1 0,0 0 0,-1 0 0,1 1 0,-1 1 0,0-1 0,-1 1 0,0 1 0,0 0 0,12 15 0,-16-18 0,0 0 0,-1 1 0,0 0 0,0-1 0,0 1 0,0 1 0,-1-1 0,0 0 0,0 0 0,-1 1 0,0-1 0,0 1 0,-1 0 0,1-1 0,-1 1 0,-1-1 0,1 1 0,-1-1 0,0 1 0,-1-1 0,0 1 0,0-1 0,0 0 0,-4 7 0,-4 4 0,-1-1 0,-1 0 0,-1 0 0,0-2 0,-1 1 0,0-2 0,-1 0 0,-1-1 0,-32 20 0,20-13 0,2 0 0,-31 30 0,53-46 0,1 1 0,0-1 0,0 1 0,0-1 0,0 1 0,1 0 0,-1 0 0,1 0 0,0 0 0,0 1 0,0-1 0,1 1 0,0-1 0,-1 6 0,2-7 0,0 0 0,1 0 0,-1 0 0,1 0 0,-1 0 0,1 0 0,0-1 0,0 1 0,1 0 0,-1 0 0,0-1 0,1 1 0,0-1 0,0 1 0,0-1 0,0 0 0,0 0 0,0 1 0,0-2 0,1 1 0,-1 0 0,1 0 0,2 1 0,9 5 13,-1-1-1,1 0 1,0-1-1,0 0 1,1-2-1,23 6 1,90 6-1466,-21-9-5373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2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24575,'8'7'0,"2"0"0,-1 0 0,0-1 0,1-1 0,0 0 0,12 5 0,20 10 0,-22-9 0,0 1 0,-1 1 0,-1 1 0,0 1 0,-1 0 0,0 1 0,23 31 0,-28-30 0,-2-1 0,0 2 0,-1-1 0,0 1 0,-2 1 0,0 0 0,-1 0 0,-1 0 0,4 28 0,-3 12 0,-2 0 0,-3 71 0,-20 123 0,9-147 0,-47 477 0,-19 275 0,65-599 0,29 342 0,32-210 0,-42-339 0,-6-42 0,1 35 0,-3-44 0,0 0 0,0 0 0,0 1 0,0-1 0,-1 0 0,1 0 0,0 0 0,-1 0 0,1 0 0,-1 0 0,0 0 0,1 0 0,-1 0 0,0 0 0,1 0 0,-1 0 0,0 0 0,0 0 0,0-1 0,0 1 0,0 0 0,0-1 0,0 1 0,0 0 0,0-1 0,0 1 0,0-1 0,0 0 0,0 1 0,-1-1 0,1 0 0,-2 0 0,-18-1 0,0-1 0,0-1 0,1-2 0,0 1 0,0-2 0,0-1 0,-23-11 0,-4 0 0,-32-11-1365,5 1-5461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210 155 24575,'-1'-13'0,"0"-1"0,-1 1 0,-1 0 0,-1 1 0,1-1 0,-2 1 0,0-1 0,0 1 0,-14-21 0,18 32 0,1 1 0,-1-1 0,1 1 0,0-1 0,-1 1 0,1 0 0,-1-1 0,1 1 0,-1 0 0,1-1 0,-1 1 0,0 0 0,1 0 0,-1-1 0,1 1 0,-1 0 0,0 0 0,1 0 0,-1 0 0,1 0 0,-1 0 0,0 0 0,1 0 0,-1 0 0,1 0 0,-1 0 0,0 0 0,1 0 0,-1 1 0,1-1 0,-1 0 0,1 0 0,-1 1 0,0-1 0,1 0 0,-1 1 0,1-1 0,-1 0 0,1 1 0,-1 0 0,-19 22 0,16-19 0,-11 16 0,0 2 0,2 0 0,0 0 0,2 1 0,0 0 0,-11 40 0,18-53 0,1 1 0,1-1 0,0 1 0,0 0 0,1-1 0,0 1 0,1 0 0,1 0 0,0 0 0,0 0 0,1 0 0,0-1 0,1 1 0,0-1 0,0 0 0,1 1 0,1-1 0,6 10 0,-8-15 0,0-1 0,1 0 0,-1 0 0,1-1 0,0 1 0,0-1 0,0 1 0,0-1 0,1-1 0,-1 1 0,1-1 0,0 1 0,-1-1 0,1 0 0,0-1 0,0 0 0,1 1 0,-1-1 0,0-1 0,0 1 0,0-1 0,1 0 0,-1 0 0,0-1 0,0 1 0,1-1 0,-1 0 0,0-1 0,0 1 0,0-1 0,5-3 0,5-1 0,-1-1 0,1-1 0,-1 0 0,0-1 0,-1-1 0,0 0 0,-1-1 0,21-22 0,-23 21 15,0-2 0,0 1 0,-1-2 0,-1 1 0,0-1 0,-1 0 0,5-19 0,-8 23-139,-1 0 0,-1 0 1,0 0-1,0 0 0,-1-1 0,-1 1 1,0 0-1,0 0 0,-1-1 0,-1 1 1,-3-16-1,-1 10-6702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24575,'0'-4'0,"7"-1"0,12 0 0,9-3 0,12 0 0,6-2 0,-3-1-8191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1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53 319 24575,'4'0'0,"-3"4"0,-1-2 0,-1 1 0,-4 6 0,-1 11 0,-4 11 0,0 8 0,2 9 0,-2 4 0,5 1 0,3-5 0,2-10-8191</inkml:trace>
  <inkml:trace contextRef="#ctx0" brushRef="#br0" timeOffset="1">281 45 24575,'0'-4'0,"4"-1"0,5-4 0,9 0 0,9 1 0,12 2 0,7 3 0,-5 4 0,-8 7 0,-11 2-8191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1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24575,'-5'8'0,"0"-1"0,1 1 0,0 0 0,0 0 0,1 0 0,0 0 0,1 1 0,-1-1 0,2 1 0,-2 10 0,-5 18 0,4-24 0,0-1 0,0 0 0,1 0 0,1 0 0,-2 21 0,4-32 0,0 1 0,0-1 0,0 1 0,0-1 0,0 1 0,0-1 0,0 1 0,1-1 0,-1 0 0,1 1 0,-1-1 0,1 1 0,-1-1 0,1 0 0,0 1 0,-1-1 0,1 0 0,0 0 0,0 0 0,0 0 0,0 0 0,0 0 0,0 0 0,1 0 0,-1 0 0,0 0 0,0 0 0,1-1 0,-1 1 0,0 0 0,1-1 0,-1 0 0,0 1 0,1-1 0,-1 0 0,1 1 0,-1-1 0,1 0 0,-1 0 0,1 0 0,-1 0 0,1 0 0,-1-1 0,0 1 0,1 0 0,-1-1 0,3 0 0,41-18 0,-41 16 0,1 1 0,1-1 0,-1 1 0,0 0 0,0 1 0,1-1 0,5 0 0,-8 2 0,-1 0 0,1 0 0,-1 0 0,0 1 0,0-1 0,1 1 0,-1-1 0,0 1 0,0 0 0,1 0 0,-1 0 0,0 0 0,0 1 0,0-1 0,-1 0 0,1 1 0,0-1 0,0 1 0,-1 0 0,1 0 0,2 3 0,5 7 0,-1 0 0,0 1 0,0 0 0,-1 0 0,-1 1 0,0-1 0,-1 1 0,-1 1 0,0-1 0,2 17 0,-5-25 0,0 0 0,-1 0 0,0 0 0,0 0 0,0-1 0,-1 1 0,0 0 0,0 0 0,-1 0 0,1-1 0,-1 1 0,0-1 0,-1 1 0,1-1 0,-1 0 0,0 0 0,0 0 0,-1 0 0,1-1 0,-1 1 0,0-1 0,-1 0 0,1 0 0,-1 0 0,1-1 0,-1 0 0,0 0 0,-7 4 0,-28 6-1365,2-7-5461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2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27 24575,'-4'-4'0,"-5"-5"0,-1 3 0,5-1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2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624 220 24575,'-15'-28'0,"-1"0"0,-27-35 0,34 51 0,0 2 0,-1-1 0,0 1 0,0 0 0,-1 1 0,0 0 0,-21-12 0,29 20 0,0 0 0,1-1 0,-1 1 0,0 0 0,0 1 0,1-1 0,-1 0 0,0 1 0,0 0 0,0-1 0,0 1 0,0 0 0,0 0 0,0 1 0,1-1 0,-1 1 0,0-1 0,0 1 0,0 0 0,0 0 0,1 0 0,-1 1 0,1-1 0,-1 1 0,1-1 0,-1 1 0,1 0 0,0 0 0,0 0 0,0 0 0,0 0 0,0 0 0,-2 4 0,-5 7 0,1 0 0,1 1 0,0 0 0,0 0 0,-4 17 0,-21 79 0,5 1 0,-19 156 0,30-162 0,-71 505 0,-12 1104 0,99-1683 0,-1 4 0,2 0 0,12 69 0,-13-101 0,1 0 0,0 0 0,0 0 0,1 0 0,-1 0 0,1 0 0,-1-1 0,1 1 0,0 0 0,0-1 0,0 0 0,0 1 0,0-1 0,0 0 0,1 0 0,-1 0 0,1 0 0,0-1 0,-1 1 0,1-1 0,0 0 0,0 1 0,0-1 0,0 0 0,4 0 0,8 2 0,0-1 0,0-1 0,0 0 0,18-2 0,3 1 0,358 19-1365,-289-17-5461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6 192 24575,'-1'-3'0,"0"-1"0,0 1 0,0-1 0,1 1 0,-1-1 0,1 0 0,0 1 0,0-1 0,0 0 0,1 1 0,-1-1 0,1 1 0,0-1 0,0 1 0,0-1 0,0 1 0,1-1 0,-1 1 0,1 0 0,0 0 0,0 0 0,2-3 0,2-2 0,1-1 0,-1 2 0,1-1 0,1 1 0,-1 0 0,15-10 0,-8 10 0,-1 0 0,1 1 0,1 1 0,-1 0 0,1 1 0,0 0 0,0 1 0,0 1 0,0 0 0,1 1 0,-1 1 0,0 0 0,0 1 0,1 1 0,-1 0 0,15 5 0,-17-4 0,0 0 0,-1 1 0,0 0 0,1 1 0,-2 1 0,1-1 0,-1 2 0,1 0 0,-2 0 0,1 1 0,-1 0 0,-1 1 0,1 0 0,-1 1 0,-1 0 0,0 0 0,0 0 0,-1 1 0,7 14 0,-11-18 0,-1-1 0,1 1 0,-1 0 0,-1-1 0,1 1 0,-1 0 0,0 0 0,-1 0 0,1 0 0,-2 0 0,1 0 0,-1 0 0,0 0 0,0 0 0,-1 0 0,1-1 0,-2 1 0,1 0 0,-1-1 0,0 0 0,-7 12 0,-5 1 0,-1-1 0,0 0 0,-1-1 0,-1-1 0,-21 15 0,16-13 0,1 1 0,-27 29 0,48-46 0,-1-1 0,1 1 0,0-1 0,0 1 0,-1 0 0,1-1 0,0 1 0,0 0 0,1 0 0,-1 0 0,0 0 0,0 0 0,1 0 0,0 0 0,-1 0 0,1 0 0,0 0 0,0 0 0,0 0 0,0 0 0,0 0 0,0 0 0,1 0 0,-1 0 0,1 0 0,-1 0 0,1 0 0,0 0 0,0 0 0,0-1 0,0 1 0,0 0 0,0 0 0,0-1 0,1 1 0,-1-1 0,1 1 0,-1-1 0,1 0 0,-1 1 0,1-1 0,2 1 0,6 5 0,1-1 0,1-1 0,-1 0 0,1 0 0,23 6 0,5-3-341,1-1 0,0-1-1,59-1 1,16-6-6485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7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60 24575,'1'-1'0,"-1"0"0,1 1 0,0-1 0,-1 0 0,1 0 0,-1 0 0,0 0 0,1 0 0,-1-1 0,0 1 0,0 0 0,1 0 0,-1 0 0,0 0 0,0 0 0,0 0 0,0 0 0,-1 0 0,1 0 0,0-1 0,0 1 0,-1 0 0,1 0 0,0 0 0,-1 0 0,1 0 0,-1 0 0,1 0 0,-1 1 0,0-1 0,1 0 0,-1 0 0,0 0 0,0 0 0,0 1 0,0-1 0,1 0 0,-3 0 0,1-1 0,-1-1 0,-1 1 0,1 0 0,0-1 0,0 2 0,-1-1 0,1 0 0,-1 1 0,-7-3 0,5 4 0,-1 0 0,1 1 0,-1-1 0,1 1 0,0 1 0,-1-1 0,1 1 0,0 0 0,0 0 0,0 1 0,1 0 0,-1 0 0,-9 6 0,1 1 0,0 1 0,1 0 0,-23 25 0,27-24 0,-1 0 0,1 1 0,1 0 0,0 0 0,1 1 0,0 0 0,1 0 0,1 0 0,0 1 0,1 0 0,-4 29 0,7-36 0,1-1 0,0 1 0,0 0 0,0-1 0,1 1 0,0 0 0,0-1 0,1 1 0,0-1 0,0 1 0,1-1 0,0 0 0,1 0 0,-1 0 0,1-1 0,0 1 0,1-1 0,0 0 0,0 0 0,0 0 0,0-1 0,1 0 0,0 0 0,0 0 0,11 5 0,-7-5 0,1 0 0,-1-2 0,1 1 0,0-1 0,1-1 0,-1 0 0,0-1 0,1 0 0,-1 0 0,0-1 0,1-1 0,-1 0 0,1 0 0,-1-1 0,0-1 0,0 0 0,0 0 0,0-1 0,-1-1 0,11-5 0,-10 5 0,0-1 0,0 0 0,-1-1 0,0 0 0,0 0 0,-1-1 0,0 0 0,0-1 0,-1 0 0,0 0 0,0-1 0,-1 0 0,0 0 0,-1-1 0,0 1 0,-1-2 0,0 1 0,4-18 0,-7 24-47,-1 0 0,-1 1 0,1-1 0,-1 0 0,1 0 0,-1 1 0,-1-1 0,1 0 0,-1 0-1,0 1 1,0-1 0,0 1 0,0-1 0,-1 1 0,0-1 0,0 1 0,0 0 0,-1 0 0,1 0 0,-1 0 0,0 0 0,0 0-1,0 1 1,0-1 0,-1 1 0,0 0 0,1 0 0,-6-3 0,-27-9-6779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8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316 188 24575,'-3'-1'0,"0"0"0,0-1 0,0 1 0,0-1 0,0 0 0,0 0 0,0 0 0,1 0 0,-1-1 0,1 1 0,-4-5 0,-7-6 0,8 9 0,1 0 0,-1 1 0,0 0 0,-1 0 0,1 0 0,0 1 0,-1 0 0,0 0 0,1 0 0,-1 0 0,0 1 0,0 0 0,0 1 0,0-1 0,0 1 0,1 0 0,-13 2 0,10 0 0,1 0 0,0 0 0,-1 1 0,1 1 0,1-1 0,-1 1 0,0 0 0,1 0 0,0 1 0,0 0 0,0 0 0,0 0 0,-8 12 0,8-9 0,0 1 0,0 1 0,0-1 0,1 1 0,1 0 0,0 1 0,0-1 0,1 1 0,0-1 0,1 1 0,0 0 0,0 0 0,2 0 0,-1 0 0,1 0 0,1 0 0,0 0 0,1 0 0,0 0 0,0 0 0,1-1 0,8 20 0,-8-22 0,1 1 0,0-1 0,1 1 0,0-1 0,0-1 0,1 1 0,0-1 0,0 0 0,1 0 0,-1-1 0,1 0 0,1 0 0,-1 0 0,1-1 0,0 0 0,1-1 0,-1 0 0,1 0 0,-1-1 0,1 0 0,0 0 0,0-1 0,1 0 0,-1-1 0,0 0 0,1-1 0,11 0 0,-9-1 0,0 0 0,-1-1 0,1-1 0,0 0 0,-1 0 0,1-1 0,-1 0 0,0-1 0,-1-1 0,1 0 0,16-12 0,-15 8 0,0-1 0,-1 0 0,0-1 0,-1 0 0,0-1 0,-1 0 0,14-26 0,-6 1 0,-1 0 0,-2-1 0,-2-1 0,-2 0 0,10-73 0,-11 58-1365,1 16-5461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5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24575,'6'-5'0,"1"0"0,0 0 0,0 1 0,0 0 0,1 1 0,-1-1 0,1 1 0,0 1 0,0-1 0,0 1 0,0 1 0,0 0 0,0 0 0,0 0 0,1 1 0,-1 0 0,0 1 0,0 0 0,9 2 0,-5-1 0,0 0 0,-1 1 0,1 0 0,-1 1 0,0 0 0,0 1 0,0 0 0,-1 1 0,0 0 0,0 0 0,0 1 0,14 14 0,-20-17 0,-1 0 0,0 0 0,1 0 0,-1 0 0,-1 1 0,1-1 0,-1 1 0,1 0 0,-1 0 0,-1 0 0,1 0 0,-1 0 0,0 0 0,0 0 0,0 0 0,-1 0 0,0 1 0,0-1 0,0 0 0,0 0 0,-1 1 0,0-1 0,0 0 0,-1 0 0,1 0 0,-1 0 0,0 0 0,0-1 0,-1 1 0,1 0 0,-5 4 0,-9 12 0,0-1 0,-2-1 0,0 0 0,-1-2 0,-23 17 0,10-7 0,27-23 0,0 0 0,1 1 0,-1-1 0,1 1 0,0 0 0,0 1 0,0-1 0,1 1 0,-5 11 0,7-15 0,0 0 0,1 1 0,0-1 0,-1 0 0,1 1 0,0-1 0,0 0 0,1 1 0,-1-1 0,0 1 0,1-1 0,-1 0 0,1 0 0,0 1 0,0-1 0,0 0 0,0 0 0,0 0 0,0 0 0,1 0 0,-1 0 0,1 0 0,-1 0 0,1-1 0,0 1 0,-1-1 0,1 1 0,0-1 0,0 1 0,3 0 0,7 5 11,0 0-1,0-1 1,1 0-1,0-1 1,0-1-1,20 5 1,83 8-953,-98-15 445,87 8-6329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8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88 24575,'-5'-30'0,"5"29"0,-1 1 0,1-1 0,0 1 0,0-1 0,-1 1 0,1-1 0,0 1 0,-1-1 0,1 1 0,-1 0 0,1-1 0,-1 1 0,1 0 0,-1-1 0,1 1 0,-1 0 0,1-1 0,-1 1 0,1 0 0,-1 0 0,1 0 0,-1 0 0,1-1 0,-1 1 0,0 0 0,0 0 0,-3 1 0,0 1 0,0-1 0,1 1 0,-1 0 0,0 0 0,1 0 0,-1 0 0,1 1 0,0-1 0,0 1 0,-3 3 0,-4 4 0,0 1 0,1-1 0,1 2 0,-1-1 0,2 1 0,0 1 0,0-1 0,1 1 0,1 0 0,0 0 0,0 1 0,2 0 0,0 0 0,-3 26 0,5-32 0,1 0 0,-1-1 0,2 1 0,-1 0 0,1 0 0,0-1 0,0 1 0,1 0 0,0-1 0,1 1 0,-1-1 0,1 0 0,1 0 0,-1 0 0,1 0 0,1-1 0,-1 1 0,1-1 0,0 0 0,0-1 0,1 1 0,0-1 0,0 0 0,0 0 0,0-1 0,1 0 0,0 0 0,10 4 0,-11-6 0,0 0 0,0 0 0,0 0 0,1-1 0,-1 0 0,0 0 0,1-1 0,-1 1 0,1-1 0,-1-1 0,0 1 0,1-1 0,-1 0 0,0-1 0,0 0 0,0 0 0,0 0 0,0 0 0,0-1 0,0 0 0,-1-1 0,0 1 0,1-1 0,-1 0 0,0 0 0,-1 0 0,1-1 0,5-7 0,-4 4 0,0 0 0,0-1 0,-1 0 0,0 0 0,0-1 0,-1 1 0,-1-1 0,1 0 0,-1 0 0,-1 0 0,0 0 0,-1-1 0,0 1 0,0 0 0,-1-1 0,-2-19 0,-2 16-72,0 0 1,-1 0-1,0 0 0,-1 0 0,-1 1 0,0 0 0,-1 0 0,0 1 1,-1 0-1,0 1 0,-1 0 0,0 0 0,-1 1 0,0 0 0,-1 1 1,0 0-1,0 1 0,-19-10 0,-7-1-6754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9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30 24575,'-9'-5'0,"0"0"0,-1 1 0,1 1 0,-1 0 0,0 0 0,0 1 0,0 0 0,0 1 0,-12-1 0,14 3 0,0-1 0,0 2 0,1-1 0,-1 1 0,1 0 0,-1 1 0,1-1 0,0 2 0,-1-1 0,2 1 0,-1 0 0,-9 7 0,-1 3 0,1 0 0,1 1 0,0 0 0,2 1 0,-1 1 0,2 0 0,0 1 0,-12 24 0,19-32 0,0 0 0,0 1 0,1-1 0,0 1 0,1-1 0,0 1 0,1 0 0,0 0 0,1 0 0,0 0 0,1 1 0,0-1 0,1 0 0,0 0 0,0 0 0,2 0 0,3 15 0,-3-21 0,-1 1 0,1-1 0,0 1 0,0-1 0,1 0 0,0 0 0,0-1 0,0 1 0,0-1 0,1 0 0,-1 0 0,1 0 0,0 0 0,0-1 0,9 4 0,-6-4 0,1 0 0,-1 0 0,1-1 0,0 0 0,0 0 0,0-1 0,0 0 0,0-1 0,15-1 0,-4-2 0,0 0 0,0-1 0,0-1 0,0-1 0,-1-1 0,0-1 0,-1 0 0,30-19 0,-32 17 0,-2-1 0,1-1 0,-2 0 0,0-1 0,0 0 0,-1-1 0,13-18 0,-19 22 0,0 1 0,-1-1 0,0 0 0,0 0 0,-1-1 0,0 1 0,-1-1 0,0 0 0,-1 0 0,0 0 0,-1 0 0,0-22 0,-1 30-85,0-1 0,-1 0-1,1 1 1,-1-1 0,0 0-1,0 1 1,0-1 0,-1 1-1,1 0 1,-1-1 0,0 1-1,0 0 1,0 0 0,0 0-1,-3-3 1,-13-8-6741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24575,'0'-4'0,"4"3"0,1 5 0,4 10 0,4 6 0,0 12 0,-3 8 0,-2 5 0,-3-1 0,-2-9-8191</inkml:trace>
  <inkml:trace contextRef="#ctx0" brushRef="#br0" timeOffset="1">275 80 24575,'13'123'0,"-11"-111"0,0 1 0,0-1 0,1 0 0,1 0 0,0-1 0,1 1 0,0-1 0,0 0 0,9 13 0,-12-21 0,0 0 0,1 0 0,-1 0 0,1 0 0,0 0 0,0 0 0,0-1 0,0 1 0,0-1 0,0 0 0,1 0 0,-1 0 0,1-1 0,-1 1 0,1-1 0,0 1 0,0-1 0,0-1 0,-1 1 0,1 0 0,0-1 0,0 0 0,0 0 0,0 0 0,0 0 0,0-1 0,0 0 0,0 1 0,-1-1 0,1-1 0,0 1 0,5-3 0,-2 0 0,1-1 0,-1 0 0,-1 0 0,1 0 0,-1-1 0,0 0 0,0 0 0,-1 0 0,0-1 0,0 0 0,0 0 0,-1 0 0,0 0 0,0-1 0,-1 0 0,0 0 0,3-13 0,-3 9 0,0 0 0,-1 0 0,0 1 0,-1-1 0,0 0 0,-1 0 0,0 0 0,-1 0 0,-1 0 0,0 0 0,-6-22 0,5 28 0,1 0 0,-1 0 0,0 0 0,-1 1 0,1-1 0,-1 1 0,-1 0 0,1 0 0,-8-7 0,10 11 0,1 0 0,0 0 0,-1 0 0,1 0 0,-1 0 0,1 0 0,-1 1 0,0-1 0,1 0 0,-1 1 0,0-1 0,1 1 0,-1 0 0,0 0 0,0-1 0,1 1 0,-1 0 0,0 0 0,1 1 0,-1-1 0,0 0 0,0 1 0,1-1 0,-1 1 0,0-1 0,1 1 0,-1 0 0,1 0 0,-1-1 0,1 1 0,-1 0 0,1 0 0,0 1 0,-1-1 0,1 0 0,0 0 0,0 1 0,0-1 0,0 1 0,-1 1 0,-2 4-170,0 0-1,0 0 0,1 0 1,0 1-1,1-1 0,0 1 1,-2 10-1,-3 20-6655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2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25 24575,'0'-1'0,"0"-1"0,-1 0 0,1 1 0,0-1 0,0 1 0,-1-1 0,1 0 0,-1 1 0,1-1 0,-1 1 0,0 0 0,0-1 0,0 1 0,-1-3 0,-5 4 0,2 17 0,-15 409 0,19-394 0,2 0 0,1 0 0,1 0 0,10 40 0,-11-64 0,0 0 0,1 0 0,0 0 0,1-1 0,-1 1 0,2-1 0,-1 0 0,1-1 0,9 11 0,-11-13 0,1-1 0,1 1 0,-1-1 0,0 0 0,1-1 0,-1 1 0,1-1 0,0 0 0,0 0 0,0 0 0,0-1 0,0 0 0,0 0 0,0 0 0,1 0 0,7-1 0,20-4-97,0 0-1,0-3 0,-1 0 0,0-2 1,49-21-1,-51 19-681,-5 1-6047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24575,'2'2'0,"1"0"0,-1 0 0,0 0 0,0 1 0,0-1 0,0 0 0,0 1 0,0 0 0,-1-1 0,1 1 0,-1 0 0,0 0 0,0 0 0,0 0 0,1 4 0,3 6 0,2 4 0,-2-6 0,0 1 0,1-1 0,0-1 0,9 14 0,-14-23 0,0 1 0,1-1 0,-1 1 0,0-1 0,0 0 0,1 1 0,-1-1 0,1 0 0,-1 0 0,1 0 0,0 0 0,-1 0 0,1 0 0,0-1 0,0 1 0,-1 0 0,1-1 0,0 0 0,0 1 0,0-1 0,0 0 0,0 0 0,-1 0 0,1 0 0,0 0 0,0 0 0,0-1 0,0 1 0,0 0 0,-1-1 0,1 0 0,0 1 0,0-1 0,2-2 0,8-5 0,0-2 0,0 1 0,-1-1 0,11-14 0,-4 6 0,-18 18 0,0-1 0,0 1 0,1-1 0,-1 1 0,0 0 0,0-1 0,1 1 0,-1 0 0,0 0 0,1-1 0,-1 1 0,0 0 0,1 0 0,-1-1 0,1 1 0,-1 0 0,0 0 0,1 0 0,-1 0 0,1-1 0,-1 1 0,0 0 0,1 0 0,-1 0 0,1 0 0,-1 0 0,1 0 0,-1 0 0,0 0 0,1 0 0,-1 0 0,1 1 0,-1-1 0,1 0 0,-1 0 0,0 0 0,1 0 0,-1 1 0,0-1 0,1 0 0,-1 0 0,0 1 0,1-1 0,-1 0 0,0 1 0,1-1 0,-1 0 0,0 1 0,0-1 0,1 0 0,-1 1 0,0-1 0,0 1 0,0-1 0,0 0 0,1 1 0,5 30 0,-5-26 0,67 555 0,-64-530 0,8 110 0,-11-127 0,-2 1 0,1 0 0,-2-1 0,0 1 0,-1-1 0,0 0 0,-9 23 0,10-32 0,1 0 0,-1 0 0,0-1 0,-1 1 0,1-1 0,-1 0 0,1 0 0,-1 0 0,0 0 0,0 0 0,0 0 0,0-1 0,-1 0 0,1 1 0,-1-1 0,1-1 0,-1 1 0,0 0 0,0-1 0,0 0 0,0 0 0,0 0 0,0 0 0,0-1 0,0 1 0,0-1 0,0 0 0,0 0 0,-6-1 0,4-1 0,0 1 0,0 0 0,0-1 0,0-1 0,0 1 0,1-1 0,-1 1 0,1-2 0,-1 1 0,1 0 0,0-1 0,1 0 0,-1-1 0,1 1 0,-1-1 0,1 1 0,1-1 0,-7-10 0,-8-33-1365,8-2-5461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3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24575,'4'4'0,"5"2"0,5 3 0,4 0 0,-1-1-8191</inkml:trace>
  <inkml:trace contextRef="#ctx0" brushRef="#br0" timeOffset="1">1 252 24575,'4'0'0,"1"-4"0,8-1 0,9 0 0,12-3 0,5-3 0,-4-1-8191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3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24575,'-4'11'0,"-6"17"0,-4 14 0,0 19 0,-1 20 0,1 14 0,0 8 0,-2 1 0,1-9 0,5-21-8191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4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84 24575,'-2'-3'0,"1"0"0,0 0 0,0 0 0,0 0 0,1 0 0,-1 0 0,1 0 0,-1-1 0,1 1 0,0 0 0,0 0 0,1 0 0,-1 0 0,1-1 0,-1 1 0,1 0 0,0 0 0,0 0 0,2-3 0,-1 4 0,0 1 0,0-1 0,0 0 0,0 1 0,0-1 0,0 1 0,0 0 0,1 0 0,-1-1 0,1 2 0,-1-1 0,1 0 0,-1 0 0,1 1 0,-1-1 0,1 1 0,0 0 0,-1 0 0,1 0 0,0 0 0,-1 1 0,5 0 0,9 1 0,-1 1 0,1 1 0,-1 0 0,0 1 0,0 1 0,0 0 0,-1 1 0,0 1 0,24 16 0,-33-20 0,0 0 0,0 1 0,0 0 0,-1 0 0,1 0 0,-1 0 0,0 0 0,-1 1 0,1 0 0,-1 0 0,3 9 0,-4-11 0,-1 1 0,0 0 0,-1 0 0,1-1 0,-1 1 0,0 0 0,0 0 0,0-1 0,-1 1 0,0 0 0,0 0 0,0-1 0,0 1 0,-1-1 0,0 1 0,0-1 0,-4 8 0,0-3 0,-1 0 0,0 0 0,0 0 0,-1-1 0,0 0 0,-1-1 0,1 1 0,-1-2 0,-13 8 0,-14 7 0,-44 17 0,60-29 0,-20 4 0,28-8 0,38 1 0,-1-1 0,-1 1 0,-1 1 0,1 1 0,32 16 0,-44-18 0,-1 0 0,1 0 0,-2 1 0,1 1 0,-1 0 0,0 1 0,0 0 0,-1 0 0,-1 1 0,11 14 0,-17-20 0,1 0 0,-1 0 0,0 0 0,-1 1 0,1-1 0,-1 1 0,0-1 0,0 1 0,0-1 0,0 1 0,-1 0 0,0-1 0,0 1 0,0-1 0,-1 1 0,0 0 0,-1 7 0,-1-5 0,0 0 0,0 0 0,0 0 0,-1-1 0,0 1 0,0-1 0,0 0 0,-1 0 0,0 0 0,-8 7 0,6-7 0,0 0 0,-1 0 0,1 0 0,-1-1 0,0 0 0,-1-1 0,1 0 0,-1 0 0,0-1 0,0 0 0,0 0 0,0-1 0,0 0 0,0-1 0,-1 0 0,1-1 0,0 1 0,-10-2 0,2-7-1365,8-2-5461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 24575,'0'-3'0,"0"1"0,4 3 0,9-1 0,10 6 0,9 4 0,3 5 0,-5-1-8191</inkml:trace>
  <inkml:trace contextRef="#ctx0" brushRef="#br0" timeOffset="1">0 257 24575,'4'0'0,"9"0"0,6 0 0,12 0 0,0 0-8191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5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589 49 24575,'-5'0'0,"0"-1"0,0 1 0,0-1 0,0 0 0,0 0 0,1-1 0,-1 1 0,0-1 0,-4-2 0,1 1 0,-17-5 0,-1 1 0,-1 1 0,1 1 0,-1 2 0,0 0 0,1 2 0,-1 1 0,-42 6 0,55-4 0,0 1 0,0 0 0,0 1 0,0 1 0,1 0 0,0 1 0,-23 14 0,28-14 0,0 0 0,0 0 0,1 1 0,0 0 0,0 0 0,0 1 0,1 0 0,0 0 0,1 0 0,0 1 0,0 0 0,-4 12 0,2 0 0,1 1 0,1 0 0,1 0 0,1 0 0,1 1 0,1 42 0,22 144 0,-14-152 0,9 69 0,63 684 0,-76-680 0,-4 1 0,-7-1 0,-5 0 0,-37 157 0,43-263 0,4-12 0,-1-1 0,1 2 0,-2 21 0,5-32 0,0-1 0,0 1 0,0 0 0,0 0 0,0-1 0,0 1 0,0 0 0,1-1 0,-1 1 0,0 0 0,1-1 0,0 1 0,-1 0 0,1-1 0,0 1 0,0-1 0,0 0 0,0 1 0,0-1 0,0 1 0,0-1 0,0 0 0,1 0 0,-1 0 0,0 0 0,1 0 0,-1 0 0,1 0 0,-1 0 0,1-1 0,-1 1 0,1 0 0,1 0 0,31 3 0,1-1 0,-1-2 0,68-5 0,-35 0 0,247-23-1365,-220 10-5461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24575,'3'-5'0,"0"1"0,0 0 0,0 0 0,1 0 0,0 1 0,0-1 0,0 1 0,0 0 0,1 0 0,-1 0 0,1 1 0,6-3 0,61-20 0,-64 23 0,-1 0 0,1 1 0,0 0 0,0 0 0,0 1 0,0 0 0,0 1 0,0-1 0,0 1 0,0 1 0,0 0 0,0 0 0,-1 0 0,1 1 0,-1 0 0,1 1 0,-1-1 0,0 2 0,-1-1 0,1 1 0,-1-1 0,0 2 0,0-1 0,0 1 0,-1 0 0,0 0 0,0 0 0,0 1 0,-1 0 0,0 0 0,0 0 0,-1 0 0,0 1 0,0-1 0,-1 1 0,0 0 0,0 0 0,-1-1 0,0 1 0,0 0 0,-1 0 0,0 0 0,0 0 0,-1 0 0,-3 15 0,-1-9 0,1 0 0,-2 0 0,0 0 0,0-1 0,-2 0 0,1 0 0,-2-1 0,1 0 0,-2-1 0,0 0 0,-16 15 0,-38 48 0,62-72 0,1-1 0,0 1 0,0 0 0,0-1 0,0 1 0,0 0 0,0 0 0,0 0 0,0 0 0,1 0 0,-1-1 0,1 1 0,-1 0 0,1 0 0,0 1 0,0-1 0,0 0 0,0 0 0,0 0 0,0 0 0,1 0 0,-1 0 0,1 0 0,-1 0 0,1-1 0,0 1 0,-1 0 0,1 0 0,0 0 0,0 0 0,1-1 0,-1 1 0,0-1 0,1 1 0,-1-1 0,0 1 0,1-1 0,0 0 0,-1 0 0,1 1 0,0-1 0,0 0 0,-1-1 0,1 1 0,3 1 0,7 3 0,1-1 0,-1 0 0,1 0 0,0-2 0,25 3 0,48-3-1365,1-7-5461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5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219 117 24575,'-2'0'0,"0"0"0,0-1 0,0 1 0,0-1 0,0 1 0,0-1 0,0 0 0,0 0 0,0 0 0,1 0 0,-1 0 0,0 0 0,0-1 0,-2-2 0,3 3 0,0 0 0,-1-1 0,1 1 0,-1 0 0,1 0 0,-1 0 0,0 0 0,1 0 0,-1 0 0,0 0 0,0 1 0,1-1 0,-1 1 0,0-1 0,0 1 0,0 0 0,0-1 0,0 1 0,0 0 0,1 0 0,-1 1 0,0-1 0,-3 1 0,-3 2 0,0 0 0,1 1 0,-1 0 0,1 0 0,0 1 0,0 0 0,1 0 0,-1 1 0,1 0 0,0 0 0,0 0 0,1 1 0,-6 9 0,5-8 0,1 1 0,-1 0 0,2 0 0,-1 0 0,2 1 0,-1 0 0,1 0 0,0 0 0,1 0 0,-1 16 0,2-22 0,1-1 0,0 0 0,0 1 0,0-1 0,1 0 0,-1 1 0,1-1 0,0 0 0,0 0 0,0 0 0,0 0 0,0 0 0,1 0 0,-1 0 0,1 0 0,0 0 0,0 0 0,0-1 0,0 1 0,1-1 0,4 4 0,-2-3 0,-1-1 0,1 0 0,-1 0 0,1 0 0,0-1 0,0 0 0,0 0 0,0 0 0,0 0 0,0-1 0,0 0 0,10-1 0,4-1 0,0-2 0,-1 0 0,1-1 0,-1 0 0,0-2 0,27-14 0,-25 10 0,0-1 0,-1-1 0,-1-1 0,0-1 0,0 0 0,16-20 0,-28 28 0,1 0 0,-1 0 0,-1-1 0,0 0 0,0 0 0,0-1 0,-1 1 0,0-1 0,-1 0 0,0 0 0,0 0 0,-1 0 0,0-1 0,-1 1 0,0-1 0,-1 1 0,0-14 0,0 21-62,0 0 0,0 0 0,0 0 0,-1 0 0,1 0 0,-1 0 0,1 0 0,-1 0 0,0 1 0,1-1 0,-1 0 0,0 0-1,0 1 1,0-1 0,-1 1 0,1-1 0,0 1 0,-1-1 0,1 1 0,-1 0 0,-2-2 0,-10 0-6764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6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203 134 24575,'0'-4'0,"0"-1"0,0 1 0,-1-1 0,1 1 0,-1 0 0,0-1 0,0 1 0,0 0 0,-1 0 0,-2-6 0,3 9 0,0 0 0,0 0 0,0 0 0,0 1 0,0-1 0,0 0 0,0 0 0,0 1 0,-1-1 0,1 0 0,0 1 0,0-1 0,-1 1 0,1 0 0,0-1 0,-1 1 0,1 0 0,-1 0 0,1 0 0,0 0 0,-1 0 0,1 0 0,0 0 0,-1 1 0,1-1 0,0 0 0,-1 1 0,1-1 0,0 1 0,0-1 0,-1 1 0,1 0 0,0-1 0,0 1 0,0 0 0,0 0 0,-1 1 0,-11 6 0,2 1 0,-1 0 0,1 0 0,0 1 0,1 1 0,1-1 0,-1 2 0,1-1 0,1 1 0,1 1 0,-9 17 0,13-25 0,0 1 0,1 0 0,0 0 0,0 0 0,1 0 0,-1 0 0,1 0 0,0 0 0,1 0 0,0 0 0,0 1 0,0-1 0,1 0 0,0 0 0,0 0 0,0 0 0,1 0 0,0 0 0,0 0 0,0 0 0,1-1 0,0 1 0,0-1 0,0 0 0,1 0 0,0 0 0,0 0 0,0 0 0,6 4 0,-5-5 0,0 0 0,0 0 0,0-1 0,1 0 0,-1 0 0,1 0 0,0 0 0,0-1 0,0 0 0,0 0 0,1-1 0,-1 0 0,0 0 0,1 0 0,11-1 0,-9-1 0,1 0 0,-1-1 0,0 0 0,1 0 0,-1-1 0,0-1 0,0 1 0,-1-1 0,17-11 0,-15 9 0,1-1 0,-2-1 0,1 0 0,-1-1 0,0 1 0,-1-2 0,0 1 0,0-1 0,-1 0 0,-1-1 0,0 1 0,0-1 0,-1-1 0,0 1 0,-1-1 0,5-20 0,-9 24-57,1 0 0,-1 0 1,-1 0-1,0 0 0,0 0 0,0 0 0,-1 0 0,0 0 0,-1 0 0,0 0 1,0 1-1,0-1 0,-1 1 0,0 0 0,-1 0 0,1 1 0,-1-1 0,-1 1 0,1 0 1,-1 0-1,0 1 0,-1 0 0,-10-8 0,-45-25-6769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24575,'0'-4'0,"7"-5"0,8-1 0,3-3 0,8-3 0,7 1 0,1 4 0,-4 3-8191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6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328 167 24575,'0'-3'0,"-1"0"0,0 0 0,0 0 0,0 0 0,0 0 0,0 1 0,-1-1 0,1 0 0,-1 1 0,0-1 0,1 1 0,-1-1 0,0 1 0,-1 0 0,1 0 0,-4-3 0,-40-26 0,41 28 0,0 2 0,-1-1 0,1 0 0,-1 1 0,0 0 0,1 0 0,-1 1 0,0 0 0,0 0 0,1 0 0,-1 1 0,0-1 0,1 1 0,-1 1 0,0-1 0,1 1 0,0 0 0,-1 0 0,1 0 0,0 1 0,0 0 0,0 0 0,1 0 0,-9 8 0,2-2 0,1 0 0,0 0 0,1 1 0,0 1 0,0-1 0,1 2 0,1-1 0,-1 1 0,-7 18 0,13-23 0,-1-1 0,1 1 0,0 0 0,1 0 0,-1 0 0,1 0 0,1 0 0,-1 0 0,1 0 0,1 0 0,-1 0 0,1 0 0,0 0 0,1 0 0,0 0 0,0 0 0,0-1 0,1 1 0,0-1 0,0 1 0,5 6 0,-4-8 0,0 0 0,1 0 0,-1-1 0,1 0 0,0 0 0,0 0 0,1 0 0,-1-1 0,1 0 0,-1 0 0,1 0 0,0-1 0,0 0 0,0 0 0,1 0 0,-1-1 0,0 0 0,1 0 0,-1-1 0,0 0 0,1 0 0,-1 0 0,11-3 0,-4 1 6,-1-1 0,0-1 0,0 0 0,-1 0 0,1-1 0,-1-1 0,0 0 0,0 0 0,-1-1 0,0-1 0,0 0 0,-1 0 0,0 0 0,0-2 0,-1 1 0,0-1 0,0 0 0,-1 0 0,10-23 0,-8 16-120,-1-1 0,-1 0-1,-1 0 1,-1 0 0,0-1 0,-1 0-1,-1 0 1,-1 0 0,-1 0 0,-1 0-1,0-1 1,-4-24 0,0 24-6712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6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24575,'0'-1'0,"1"0"0,-1-1 0,1 1 0,0 0 0,0-1 0,-1 1 0,1 0 0,0 0 0,0 0 0,0-1 0,0 1 0,1 0 0,-1 0 0,0 1 0,0-1 0,0 0 0,1 0 0,-1 1 0,0-1 0,1 0 0,-1 1 0,1 0 0,-1-1 0,1 1 0,-1 0 0,3-1 0,41-5 0,-27 6 0,0 0 0,0 1 0,0 1 0,0 1 0,0 0 0,23 8 0,-30-7 0,0 0 0,0 0 0,0 1 0,-1 1 0,0 0 0,0 0 0,-1 1 0,1 0 0,-1 1 0,14 15 0,-20-19 0,-1-1 0,0 1 0,1 0 0,-1 0 0,-1 0 0,1 0 0,-1 0 0,1 1 0,-1-1 0,0 0 0,-1 1 0,1-1 0,-1 0 0,0 1 0,0-1 0,0 1 0,-1-1 0,1 1 0,-1-1 0,0 0 0,0 1 0,-1-1 0,1 0 0,-1 0 0,0 0 0,0 0 0,0 0 0,-6 6 0,-7 11 0,-1-2 0,-1 0 0,-36 32 0,34-33 0,9-9 0,-6 6 0,0 1 0,1 0 0,-24 34 0,37-46 0,-1 0 0,1 1 0,0-1 0,0 1 0,0 0 0,0 0 0,1-1 0,0 1 0,-1 10 0,2-12 0,0 0 0,0-1 0,1 1 0,-1 0 0,1 0 0,0 0 0,0-1 0,0 1 0,0 0 0,0-1 0,0 1 0,1-1 0,-1 0 0,1 1 0,0-1 0,-1 0 0,1 0 0,4 4 0,1-1 0,1 0 0,-1 0 0,1 0 0,0-1 0,0-1 0,0 1 0,1-1 0,-1 0 0,1-1 0,0 0 0,11 1 0,10 0 0,-1-2 0,35-2 0,53-10-1365,-5-7-5461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415 207 24575,'-6'-14'0,"-1"1"0,-1 0 0,0 0 0,-1 1 0,0 0 0,-16-15 0,21 23 0,1 1 0,-1 0 0,0 1 0,1-1 0,-1 1 0,-1 0 0,1 0 0,0 0 0,0 0 0,-1 1 0,1-1 0,-1 1 0,1 0 0,-1 1 0,0-1 0,1 1 0,-1 0 0,1 0 0,-1 0 0,0 1 0,1 0 0,-1 0 0,1 0 0,-1 0 0,-4 3 0,-7 3 0,2 1 0,-1 0 0,1 1 0,0 1 0,1 0 0,0 1 0,1 1 0,0 0 0,1 0 0,0 1 0,1 0 0,-9 16 0,12-18 0,0 0 0,1 1 0,1-1 0,-1 1 0,2 0 0,0 1 0,0-1 0,2 1 0,-1 0 0,1-1 0,1 1 0,0 0 0,1 0 0,1 0 0,0 0 0,3 13 0,-4-21 0,2 0 0,-1 0 0,0-1 0,1 1 0,0-1 0,0 0 0,0 1 0,0-1 0,1 0 0,0 0 0,0-1 0,0 1 0,0 0 0,1-1 0,-1 0 0,1 0 0,0 0 0,0 0 0,0-1 0,0 1 0,0-1 0,0 0 0,1 0 0,-1-1 0,1 1 0,-1-1 0,1 0 0,0 0 0,0-1 0,-1 1 0,1-1 0,0 0 0,0 0 0,0-1 0,-1 1 0,1-1 0,8-3 0,2 0 0,-1 0 0,0-1 0,0-1 0,-1 0 0,0-1 0,0-1 0,0 0 0,-1 0 0,-1-2 0,1 1 0,12-15 0,-16 14 0,0 0 0,0 0 0,-1-1 0,-1 0 0,1-1 0,-2 1 0,0-1 0,0 0 0,-1-1 0,-1 1 0,0-1 0,-1 1 0,0-1 0,0-15 0,-2 19 0,0 0 0,-1-1 0,0 1 0,-1 0 0,0 0 0,0 0 0,-1 0 0,0 0 0,0 1 0,-1-1 0,0 1 0,-1 0 0,0 0 0,0 0 0,-1 1 0,0-1 0,0 2 0,-1-1 0,0 1 0,-9-8 0,2 5-341,-1 0 0,0 1-1,-29-12 1,-51-11-6485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7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24575,'0'8'0,"-4"10"0,-5 6 0,-1 7 0,-2 5 0,-1 9 0,0 5 0,1 5 0,3 1 0,3-9-8191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150 161 24575,'0'-3'0,"0"-2"0,1 1 0,-1 0 0,-1-1 0,1 1 0,-1-1 0,0 1 0,-2-8 0,3 11 0,-1 1 0,1-1 0,0 1 0,-1-1 0,1 1 0,0 0 0,-1-1 0,1 1 0,0-1 0,-1 1 0,1 0 0,-1 0 0,1-1 0,-1 1 0,1 0 0,-1 0 0,1-1 0,-1 1 0,1 0 0,-1 0 0,1 0 0,-1 0 0,1 0 0,-1 0 0,0 0 0,-24 11 0,15-3 0,1 1 0,-1-1 0,1 2 0,1-1 0,0 1 0,0 1 0,1-1 0,0 1 0,-5 13 0,9-19 0,0 1 0,1-1 0,-1 1 0,1 0 0,0 0 0,1 0 0,0 0 0,0 0 0,0 0 0,0 1 0,1-1 0,0 0 0,0 0 0,1 0 0,0 0 0,0 1 0,0-1 0,1 0 0,0 0 0,4 10 0,-3-13 0,-1 0 0,1 0 0,-1-1 0,1 1 0,0 0 0,0-1 0,0 0 0,0 0 0,1 0 0,-1 0 0,0 0 0,1-1 0,0 1 0,-1-1 0,1 0 0,0 0 0,-1 0 0,1-1 0,0 1 0,0-1 0,0 0 0,0 0 0,-1 0 0,1-1 0,0 1 0,0-1 0,0 0 0,-1 0 0,1 0 0,5-3 0,4-1 0,0-1 0,-1 0 0,1 0 0,-1-2 0,0 1 0,-1-2 0,13-10 0,-12 7 0,-1 0 0,0-1 0,0 0 0,-1-1 0,-1 0 0,0-1 0,6-15 0,-11 21 0,0-1 0,0 0 0,-1 0 0,-1 0 0,1 0 0,-2 0 0,1 0 0,-2-1 0,1 1 0,-1 0 0,-1-1 0,-2-15 0,3 23-39,-1 1 0,1-1 0,-1 1 0,1-1 0,-1 1 0,0-1 0,0 1 0,0 0 0,0-1 0,0 1 0,0 0 0,-1 0 0,1-1 0,-1 1 0,0 0 0,1 1 0,-1-1 0,0 0 0,0 0 0,0 1 0,0-1 0,-1 1 0,1 0 0,0 0 0,-1 0 0,1 0 0,0 0 0,-1 0 0,1 0 0,-1 1 0,1-1 0,-1 1 0,0 0 0,-3 0 0,-18 6-6787</inkml:trace>
  <inkml:trace contextRef="#ctx0" brushRef="#br0" timeOffset="1">425 298 24575,'0'4'0,"0"9"0,0 10 0,0 9 0,0 11 0,0 6 0,0 1 0,-4-2 0,-2-11-8191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8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 24575,'-4'-4'0,"3"3"0,5 1 0,9 5 0,12 1 0,8 0 0,2-1 0,-4 3 0,-4-1 0,-14 3 0,-9-1-8191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24575,'-3'5'0,"1"0"0,0-1 0,0 1 0,1 0 0,-1 0 0,1 1 0,0-1 0,0 0 0,1 11 0,-1-13 0,-15 69 0,12-57 0,0 0 0,1-1 0,0 1 0,0 25 0,3-39 0,0 0 0,0 0 0,0 0 0,0 0 0,0-1 0,1 1 0,-1 0 0,0 0 0,1 0 0,-1 0 0,0-1 0,1 1 0,-1 0 0,1 0 0,-1-1 0,1 1 0,0-1 0,-1 1 0,1 0 0,0-1 0,-1 1 0,1-1 0,0 1 0,0-1 0,-1 0 0,1 1 0,0-1 0,0 0 0,0 1 0,-1-1 0,1 0 0,0 0 0,0 0 0,0 0 0,0 0 0,0 0 0,0 0 0,-1 0 0,1 0 0,0 0 0,0 0 0,0-1 0,0 1 0,-1 0 0,1 0 0,0-1 0,1 0 0,46-21 0,-41 19 0,22-14 0,-21 11 0,-1 1 0,2 1 0,-1-1 0,0 2 0,1-1 0,-1 1 0,1 0 0,13-2 0,-20 5 0,0 0 0,-1 1 0,1-1 0,0 0 0,-1 1 0,1-1 0,0 1 0,-1 0 0,1-1 0,-1 1 0,1 0 0,-1 0 0,0 0 0,1 0 0,-1 0 0,0 0 0,0 1 0,1-1 0,-1 0 0,0 1 0,0-1 0,0 1 0,-1-1 0,1 1 0,0-1 0,-1 1 0,1-1 0,-1 1 0,1 3 0,9 54 0,-9-51 0,1 7 0,-1 0 0,0 0 0,-1 0 0,-1 0 0,-4 22 0,4-33 0,0 0 0,0 0 0,0 0 0,0-1 0,-1 1 0,0-1 0,0 1 0,0-1 0,0 1 0,-1-1 0,1 0 0,-1 0 0,0 0 0,0-1 0,0 1 0,0-1 0,0 1 0,0-1 0,-1 0 0,1 0 0,-1-1 0,1 1 0,-1-1 0,0 1 0,-6 0 0,5-1-91,0 1 0,-1-2 0,1 1 0,0 0 0,-1-1 0,1 0 0,0 0 0,-1-1 0,1 0 0,0 0 0,-1 0 0,1 0 0,0-1 0,-8-3 0,-2-6-6735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8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46 614 24575,'-4'-6'0,"0"1"0,0-1 0,0 0 0,1 0 0,-1 0 0,2 0 0,-1 0 0,1-1 0,0 1 0,0-1 0,-2-12 0,-3-80 0,7 78 0,2-149 0,0 152 0,0 1 0,1-1 0,1 1 0,0 0 0,2 0 0,0 0 0,13-24 0,-16 35-29,1 0 0,0 1 0,0 0 0,1 0 0,0 0 0,0 0 0,0 1 0,0 0 0,1 0 0,-1 0 0,1 1 0,0 0 0,0 0 0,0 0 0,1 1-1,-1 0 1,1 0 0,-1 0 0,1 1 0,-1 0 0,1 0 0,0 1 0,0 0 0,-1 0 0,1 1 0,0 0 0,-1 0 0,1 0 0,0 1 0,-1 0 0,0 0 0,1 1 0,-1-1 0,0 2 0,0-1 0,-1 0-1,1 1 1,-1 0 0,1 1 0,-1-1 0,-1 1 0,1 0 0,-1 0 0,1 0 0,-1 1 0,4 7 0,10 22-6797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24575,'0'-2'0,"0"0"0,1 1 0,-1-1 0,1 0 0,0 0 0,0 1 0,-1-1 0,1 0 0,0 1 0,0-1 0,1 1 0,-1-1 0,0 1 0,0-1 0,1 1 0,-1 0 0,1 0 0,-1 0 0,1 0 0,-1 0 0,1 0 0,0 0 0,-1 0 0,1 1 0,0-1 0,0 1 0,0-1 0,3 0 0,1 0 0,1-1 0,0 1 0,0 1 0,-1-1 0,1 1 0,11 1 0,-10 1 0,1 0 0,-1 0 0,0 1 0,0 0 0,0 0 0,0 1 0,-1 0 0,10 7 0,-15-10 0,0 0 0,0 0 0,-1 0 0,1 1 0,-1-1 0,1 1 0,-1-1 0,1 1 0,-1 0 0,0-1 0,0 1 0,0 0 0,0 0 0,0 0 0,0 0 0,0 0 0,-1 0 0,1 0 0,-1 0 0,1 0 0,-1 0 0,0 0 0,0 0 0,0 1 0,0-1 0,0 0 0,0 0 0,-1 0 0,1 0 0,-1 0 0,1 0 0,-1 0 0,0 0 0,0 0 0,0 0 0,0 0 0,0 0 0,-2 2 0,-5 5 0,0-1 0,0 0 0,0-1 0,-1 0 0,-1 0 0,-14 8 0,14-9 0,0 0 0,1 1 0,0 0 0,0 0 0,1 0 0,-12 14 0,19-20 0,1 0 0,-1 0 0,0 1 0,0-1 0,1 0 0,-1 1 0,1-1 0,-1 0 0,1 1 0,-1-1 0,1 1 0,0-1 0,0 0 0,0 1 0,0-1 0,0 1 0,0-1 0,0 1 0,0-1 0,0 0 0,1 1 0,-1-1 0,1 2 0,22 29 0,-20-29 0,-1 0 0,1 0 0,0 0 0,-1 0 0,0 1 0,0-1 0,0 1 0,0 0 0,0 0 0,2 7 0,-4-7-91,0 1 0,-1-1 0,1 0 0,-1 0 0,0 1 0,0-1 0,0 0 0,0 0 0,-1 0 0,0 0 0,1 0 0,-2 0 0,1-1 0,-3 5 0,-9 12-6735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9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24575,'0'-3'0,"4"-6"0,9-1 0,14-3 0,10 1 0,10 2 0,10 8 0,2 7 0,-5 3 0,-11 0-8191</inkml:trace>
  <inkml:trace contextRef="#ctx0" brushRef="#br0" timeOffset="1">160 175 24575,'12'0'0,"0"1"0,-1 0 0,1 0 0,0 1 0,-1 1 0,1 0 0,-1 0 0,19 10 0,-26-12 0,-1 1 0,0 0 0,0 0 0,1 0 0,-1 1 0,-1-1 0,1 1 0,0 0 0,0-1 0,-1 1 0,0 0 0,0 1 0,0-1 0,0 0 0,0 1 0,0-1 0,-1 1 0,0-1 0,0 1 0,0 0 0,0-1 0,0 1 0,-1 0 0,1 0 0,-1 0 0,0 0 0,-1-1 0,1 1 0,0 0 0,-2 5 0,0-1 0,-1 0 0,0 0 0,0 0 0,0 0 0,-1 0 0,0-1 0,-1 0 0,1 0 0,-9 9 0,-3 2 0,-36 29 0,38-36 0,1 1 0,0 0 0,0 1 0,1 1 0,-9 14 0,19-27 0,1 0 0,0 1 0,0-1 0,0 0 0,0 1 0,1-1 0,-1 0 0,0 1 0,1-1 0,-1 1 0,1 0 0,-1-1 0,1 1 0,0-1 0,-1 1 0,1 0 0,0-1 0,0 1 0,0-1 0,0 1 0,1 0 0,-1-1 0,0 1 0,1-1 0,-1 1 0,1-1 0,-1 1 0,1-1 0,0 1 0,0-1 0,-1 1 0,1-1 0,0 0 0,0 0 0,1 1 0,-1-1 0,0 0 0,0 0 0,0 0 0,1 0 0,-1 0 0,2 0 0,2 1 0,0 0 0,-1-1 0,1 1 0,0-1 0,0-1 0,0 1 0,-1-1 0,1 1 0,0-1 0,0-1 0,0 1 0,0-1 0,6-1 0,46-18-1365,0-7-5461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9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24575,'4'3'0,"2"6"0,-5 1 0,2 3 0,4-1 0,8-3 0,10-2 0,16-7 0,13-7 0,-2-2-8191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0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59 24575,'1'-2'0,"1"0"0,-1 0 0,1 0 0,-1 0 0,1 0 0,0 0 0,0 0 0,0 1 0,0-1 0,0 1 0,0-1 0,0 1 0,0 0 0,1 0 0,-1 0 0,0 0 0,1 0 0,2 0 0,1-1 0,7-4 0,1 1 0,1 1 0,-1 0 0,0 1 0,1 1 0,0 0 0,0 1 0,18 0 0,-29 1 0,0 1 0,1-1 0,-1 1 0,0 0 0,0 0 0,1 0 0,-1 0 0,0 1 0,0 0 0,0 0 0,0 0 0,-1 0 0,1 1 0,-1-1 0,1 1 0,-1 0 0,0 0 0,0 0 0,0 0 0,0 1 0,-1-1 0,1 1 0,-1 0 0,0-1 0,0 1 0,0 0 0,-1 0 0,1 1 0,-1-1 0,0 0 0,0 0 0,0 6 0,1 30 0,-1 0 0,-2-1 0,-2 1 0,-14 66 0,1 4 0,0 76 0,16 353 0,67 184 0,-27-339 0,-35-341 0,6 115 0,-11-140 0,-1 1 0,0-1 0,-2 0 0,0 0 0,0 0 0,-9 21 0,11-36 0,0 1 0,-1-1 0,1 0 0,-1 0 0,0 0 0,0 0 0,0 0 0,-1 0 0,1-1 0,-1 1 0,1-1 0,-1 0 0,0 1 0,0-1 0,0 0 0,0-1 0,0 1 0,0-1 0,0 1 0,-1-1 0,1 0 0,-1 0 0,1 0 0,-1-1 0,1 1 0,-1-1 0,1 0 0,-1 0 0,1 0 0,-7-1 0,-11-3 0,1 0 0,-1-1 0,1-1 0,-26-12 0,-9-2 0,-110-10-1365,140 24-5461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0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94 24575,'-2'3'0,"0"0"0,0 1 0,1-1 0,-1 0 0,0 0 0,1 1 0,0-1 0,0 1 0,0-1 0,0 1 0,0 7 0,-1 44 0,2-46 0,0 3 0,0 0 0,1 0 0,1 0 0,0 0 0,0 0 0,2 0 0,7 19 0,-10-28 0,0 0 0,0 0 0,1-1 0,-1 1 0,1-1 0,0 1 0,-1-1 0,1 1 0,0-1 0,1 0 0,-1 0 0,0 0 0,0 0 0,1-1 0,-1 1 0,1-1 0,0 1 0,-1-1 0,1 0 0,0 0 0,0 0 0,0 0 0,0-1 0,0 1 0,0-1 0,0 1 0,0-1 0,0 0 0,0 0 0,0-1 0,0 1 0,0-1 0,0 1 0,-1-1 0,1 0 0,4-2 0,2-1 0,0 0 0,0-1 0,-1 0 0,0-1 0,0 1 0,0-2 0,-1 1 0,1-1 0,-2 0 0,1-1 0,-1 1 0,0-1 0,-1-1 0,1 1 0,-2-1 0,1 0 0,-1 0 0,4-14 0,-3 7 0,-1-1 0,0 0 0,-1 0 0,-1 0 0,0 0 0,-2 0 0,0 0 0,-1-1 0,-5-29 0,1 33 0,-1 20 0,-2 29 0,6 4 0,2-1 0,8 73 0,23 83 0,-21-139 0,14 71 0,1 1 0,-5 2 0,4 161 0,-24-279 0,-1 0 0,1 0 0,-2 0 0,0 0 0,0 0 0,-1-1 0,0 1 0,0-1 0,-2 1 0,-5 9 0,8-16 0,0-1 0,0 1 0,-1-1 0,0 0 0,1 0 0,-1-1 0,0 1 0,-1 0 0,1-1 0,0 0 0,-1 0 0,1 0 0,-1 0 0,0 0 0,1-1 0,-1 0 0,0 0 0,0 0 0,0 0 0,0 0 0,0-1 0,0 0 0,0 1 0,0-2 0,0 1 0,0 0 0,0-1 0,0 0 0,0 0 0,-4-1 0,1-1-49,0 0 1,0 0-1,0 0 0,1-1 0,-1 0 1,1 0-1,0 0 0,0-1 0,1 0 1,0 0-1,-1-1 0,2 1 0,-1-1 1,1 0-1,-1 0 0,2-1 0,-1 1 1,1-1-1,0 0 0,0 0 0,1 0 1,0 0-1,0-1 0,1 1 0,0 0 0,0-1 1,1-9-1,0-44-6777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0 24575,'4'4'0,"9"5"0,10 6 0,5 3 0,2 3 0,-5-3-8191</inkml:trace>
  <inkml:trace contextRef="#ctx0" brushRef="#br0" timeOffset="1">0 367 24575,'4'0'0,"6"0"0,8 0 0,13-4 0,16-9 0,13-10 0,-4-1-8191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1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95 24575,'-5'-1'0,"-1"0"0,1 0 0,0 0 0,0-1 0,-1 0 0,1 0 0,-9-5 0,-8-3 0,-30-9 0,-68-14 0,96 28 0,-1 1 0,0 0 0,0 2 0,0 1 0,-28 3 0,48-2 0,1 1 0,-1 0 0,1 0 0,-1 0 0,1 0 0,0 1 0,0-1 0,-1 1 0,1 0 0,0 1 0,1-1 0,-1 1 0,0-1 0,1 1 0,-1 0 0,1 1 0,0-1 0,0 0 0,0 1 0,0 0 0,1 0 0,0-1 0,0 1 0,0 1 0,0-1 0,0 0 0,1 0 0,0 1 0,0-1 0,0 1 0,0-1 0,0 9 0,1 12 0,0 1 0,2 0 0,0 0 0,10 41 0,-6-36 0,38 237 0,18 506 0,-70-403 0,11 273 0,-2-638 0,-1 1 0,1-1 0,0 0 0,0 0 0,0 0 0,1 0 0,0 0 0,0-1 0,1 1 0,5 10 0,-6-14 0,0 0 0,0-1 0,0 1 0,0 0 0,1-1 0,-1 0 0,0 1 0,1-1 0,-1 0 0,1 0 0,-1 0 0,1 0 0,-1-1 0,1 1 0,0-1 0,0 0 0,-1 0 0,1 1 0,0-2 0,-1 1 0,1 0 0,0-1 0,-1 1 0,1-1 0,4-1 0,112-33 0,-74 20 0,83-15 0,25 11-1365,-85 11-5461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3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24575,'0'4'0,"0"9"0,0 6 0,0 12 0,4 8 0,1 5 0,0-1 0,-1-7-8191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4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70 278 24575,'-4'-4'0,"-6"3"0,0 5 0,-3 6 0,-3 9 0,6 5 0,3 3 0,8 0 0,7-4 0,2-6-8191</inkml:trace>
  <inkml:trace contextRef="#ctx0" brushRef="#br0" timeOffset="1">230 72 24575,'0'-3'0,"4"-3"0,5 1 0,12 2 0,12-4 0,6-4 0,6 0 0,-2-3 0,-8 2-8191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4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24575,'1'29'0,"-1"12"0,-9 79 0,9-119 0,0-1 0,-1 1 0,1 0 0,0-1 0,0 1 0,-1-1 0,1 1 0,0 0 0,0-1 0,0 1 0,0 0 0,0-1 0,0 1 0,0-1 0,0 1 0,0 0 0,0-1 0,0 1 0,0 0 0,1-1 0,-1 1 0,0-1 0,0 1 0,1 0 0,-1-1 0,0 1 0,1-1 0,-1 1 0,1-1 0,-1 1 0,1-1 0,-1 0 0,0 1 0,1-1 0,0 1 0,-1-1 0,1 0 0,-1 1 0,1-1 0,-1 0 0,2 1 0,30-11 0,5-1 0,-36 10 0,0 1 0,0 0 0,1 0 0,-1 0 0,0 0 0,1 0 0,-1 0 0,0 0 0,1 0 0,-1 0 0,0 1 0,0-1 0,1 0 0,-1 1 0,0-1 0,0 1 0,0 0 0,0-1 0,0 1 0,0 0 0,0 0 0,0-1 0,1 2 0,3 6 0,0 0 0,0 1 0,-1-1 0,-1 1 0,1 0 0,-1 0 0,-1 0 0,0 0 0,0 0 0,-1 1 0,1 12 0,-1 4 0,-1 0 0,-7 50 0,6-67 0,-1 1 0,0-1 0,0 0 0,-1 0 0,0 0 0,-1 0 0,0-1 0,0 0 0,-1 1 0,-10 13 0,9-16 0,1-1 0,-1 0 0,0 0 0,0-1 0,0 1 0,-1-1 0,1-1 0,-1 1 0,0-1 0,0-1 0,0 1 0,0-1 0,-1 0 0,-7 1 0,-70 4-1365,44-6-5461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47 24575,'-4'7'0,"1"-1"0,0 1 0,1 0 0,0-1 0,0 1 0,0 0 0,1 1 0,0-1 0,0 0 0,1 0 0,0 0 0,1 8 0,-1-11 0,0 4 0,0-1 0,0 1 0,1-1 0,0 1 0,0-1 0,1 1 0,0-1 0,0 0 0,1 0 0,-1 0 0,2 0 0,-1 0 0,1-1 0,0 0 0,0 1 0,1-1 0,0-1 0,10 10 0,-8-9 0,0-2 0,0 1 0,1-1 0,0-1 0,-1 1 0,1-1 0,0 0 0,1-1 0,-1 0 0,0 0 0,1-1 0,-1 0 0,1-1 0,-1 0 0,1 0 0,12-2 0,-9 0 0,0 0 0,0 0 0,0-2 0,-1 1 0,0-1 0,1-1 0,-1 0 0,-1-1 0,1 0 0,-1 0 0,0-1 0,12-11 0,-18 14 0,-1 1 0,1-1 0,-1 0 0,1 0 0,-1-1 0,-1 1 0,1-1 0,0 1 0,-1-1 0,0 0 0,0 0 0,-1 0 0,1 0 0,-1 0 0,0 0 0,-1 0 0,1 0 0,-1-1 0,0 1 0,0 0 0,0 0 0,-1 0 0,0-1 0,0 1 0,0 0 0,-1 0 0,0 0 0,0 0 0,0 1 0,-4-7 0,-35-49 0,38 55 0,0 1 0,-1 1 0,0-1 0,0 0 0,0 1 0,0 0 0,-1 0 0,1 0 0,-1 0 0,0 1 0,-6-3 0,9 5 0,1 0 0,-1 0 0,1 0 0,-1 0 0,1 0 0,-1 0 0,1 0 0,-1 1 0,1-1 0,-1 0 0,1 1 0,-1-1 0,1 1 0,-1 0 0,1-1 0,0 1 0,0 0 0,-1 0 0,1 0 0,0 0 0,0 0 0,0 0 0,0 0 0,0 1 0,0-1 0,0 0 0,0 0 0,1 1 0,-1-1 0,0 1 0,1-1 0,-1 2 0,-15 54 0,15-52 0,-11 71-455,4 1 0,3 149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6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62 24575,'-1'-1'0,"0"0"0,0 0 0,1 1 0,-1-1 0,0 0 0,0 0 0,1 0 0,-1 0 0,0 0 0,1 0 0,-1 0 0,1 0 0,-1 0 0,1 0 0,0 0 0,-1-1 0,1 1 0,0 0 0,0 0 0,0 0 0,0 0 0,0-1 0,0 1 0,0 0 0,0 0 0,0 0 0,1 0 0,-1-1 0,0 1 0,1 0 0,-1 0 0,1 0 0,-1 0 0,1 0 0,0 0 0,-1 0 0,1 0 0,0 0 0,0 1 0,0-1 0,-1 0 0,1 0 0,0 1 0,2-2 0,0 0 0,0 0 0,0 0 0,1 1 0,-1-1 0,0 1 0,1 0 0,-1 0 0,1 0 0,-1 0 0,1 1 0,-1-1 0,1 1 0,5 0 0,-2 1 0,-1 0 0,1 1 0,-1 0 0,1 0 0,-1 0 0,0 1 0,1-1 0,-1 2 0,-1-1 0,1 1 0,0 0 0,-1 0 0,0 0 0,0 1 0,0 0 0,-1 0 0,1 0 0,-1 0 0,0 1 0,-1 0 0,1-1 0,-1 2 0,2 5 0,-2-4 0,0 0 0,-1 1 0,0-1 0,-1 0 0,0 1 0,0-1 0,-1 1 0,0-1 0,0 1 0,-1-1 0,0 1 0,-1-1 0,0 0 0,0 0 0,-1 0 0,1 0 0,-9 15 0,-3 0 0,-1-1 0,-19 21 0,19-26 0,2 1 0,-1 0 0,-13 28 0,26-44-3,-1 1-1,1-1 0,0 1 1,0 0-1,0-1 0,0 1 1,0 0-1,1 0 0,-1-1 1,1 1-1,0 0 0,0 0 1,0 0-1,0 0 0,0 0 1,1-1-1,-1 1 0,1 0 1,0 0-1,0-1 0,1 5 1,0-5 15,1 1 1,-1-1-1,0 1 1,1-1-1,-1 0 1,1 0-1,0 0 1,-1 0-1,1 0 1,0-1-1,0 1 1,1-1-1,-1 0 1,0 0-1,5 1 1,5 1-199,0-1 1,0-1-1,1 0 0,-1-1 1,0 0-1,1-1 1,20-4-1,17-8-6640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6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23 422 24575,'-4'0'0,"3"3"0,-3 6 0,0 9 0,1 6 0,0 5 0,1 3 0,0-1 0,6 3 0,-3-5 0,3-8 0,0-14 0</inkml:trace>
  <inkml:trace contextRef="#ctx0" brushRef="#br0" timeOffset="1">252 10 24575,'4'0'0,"9"0"0,7 0 0,6 0 0,8 0 0,2-4 0,-6-1-8191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0 24575,'-12'12'0,"-12"23"0,-9 29 0,-7 31 0,0 31 0,6 20 0,9 9 0,9-21-8191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5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24575,'4'0'0,"13"0"0,15 0 0,18-4 0,20-1 0,13-4 0,9 0 0,3 1 0,-2-2 0,-5 1 0,-10-2 0,-18 1-8191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6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24575,'-13'328'0,"12"-326"0,1 1 0,0 0 0,0 0 0,0-1 0,0 1 0,0 0 0,1 0 0,-1 0 0,1-1 0,0 1 0,0 0 0,0-1 0,1 4 0,-1-5 0,0 0 0,0 0 0,0-1 0,0 1 0,0-1 0,1 1 0,-1-1 0,0 1 0,0-1 0,0 1 0,0-1 0,1 0 0,-1 0 0,0 0 0,0 0 0,0 0 0,1 0 0,-1 0 0,0 0 0,0 0 0,0 0 0,1-1 0,-1 1 0,0 0 0,0-1 0,0 1 0,0-1 0,0 0 0,0 1 0,0-1 0,0 0 0,2-1 0,9-6 0,1-1 0,-1-1 0,0 0 0,12-15 0,-13 14 0,0 0 0,1 1 0,25-18 0,-36 28 0,0-1 0,0 0 0,1 1 0,-1-1 0,0 1 0,0-1 0,0 1 0,1 0 0,-1-1 0,0 1 0,1 0 0,-1 0 0,0 0 0,0 0 0,1 0 0,-1 0 0,0 0 0,1 0 0,-1 1 0,0-1 0,0 0 0,1 1 0,-1-1 0,0 1 0,2 1 0,-1 0 0,1 0 0,-1 0 0,0 0 0,0 1 0,0-1 0,-1 1 0,1-1 0,0 1 0,-1 0 0,2 5 0,2 5 0,-2 1 0,1-1 0,2 24 0,-5-21 0,0 0 0,-2-1 0,1 1 0,-2-1 0,0 1 0,-1-1 0,0 0 0,-1 1 0,-1-2 0,-8 18 0,11-26 0,-1 1 0,-1-1 0,1 0 0,-1 0 0,0 0 0,0 0 0,-1-1 0,0 1 0,0-1 0,0-1 0,0 1 0,-1-1 0,0 0 0,0 0 0,0 0 0,0-1 0,-1 0 0,1 0 0,-1-1 0,0 0 0,0 0 0,0 0 0,0-1 0,-10 1 0,-25-8-1365,6-9-5461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7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24575,'10'1'0,"-1"0"0,1 0 0,0 1 0,-1 1 0,1 0 0,-1 0 0,16 8 0,58 38 0,-67-37 0,-2 0 0,1 1 0,-1 0 0,-1 1 0,-1 0 0,0 1 0,0 1 0,12 23 0,-11-14 0,-2 0 0,0 1 0,-2 0 0,-1 0 0,6 32 0,-3 19 0,-4 0 0,-3 0 0,-7 94 0,-1-53 0,10 683 0,14-609 0,82 346 0,-99-526 0,0-5 0,-1 1 0,0 0 0,-1 0 0,0 0 0,1 16 0,-3-23 0,1 1 0,0-1 0,0 0 0,-1 1 0,1-1 0,-1 1 0,1-1 0,-1 1 0,0-1 0,0 0 0,1 0 0,-1 1 0,0-1 0,0 0 0,0 0 0,0 0 0,0 0 0,-1 0 0,1 0 0,0 0 0,0 0 0,-1-1 0,1 1 0,0 0 0,-1-1 0,1 1 0,-1-1 0,1 1 0,-1-1 0,1 0 0,-1 0 0,1 1 0,-1-1 0,1 0 0,-1-1 0,-1 1 0,-34-1 0,0-1 0,0-2 0,-37-8 0,72 12-59,0 0 0,0-1-1,-1 1 1,1-1-1,0 1 1,0-1 0,0 0-1,0 0 1,0 0 0,0 0-1,0 0 1,1 0 0,-1 0-1,0-1 1,1 1-1,-1-1 1,0 1 0,1-1-1,0 0 1,-1 1 0,1-1-1,-1-2 1,1-13-6767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24575,'4'4'0,"1"5"0,4 5 0,4 4 0,4 3 0,3-3 0,-2-3-8191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8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24575,'4'0'0,"5"0"0,5 0 0,11-4 0,3-1-8191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24575,'3'2'0,"0"0"0,0 0 0,1 0 0,-2 0 0,1 0 0,0 1 0,0 0 0,-1-1 0,1 1 0,-1 0 0,0 0 0,0 0 0,0 1 0,0-1 0,2 7 0,2 1 0,28 46 0,35 81 0,-56-108 0,-2-1 0,-1 2 0,-2-1 0,10 63 0,-17-81-49,-1 0 1,0 0-1,-1 0 0,0 0 0,0 0 1,-2-1-1,1 1 0,-1-1 0,-1 1 1,0-1-1,-1 0 0,0 0 0,0-1 1,-2 1-1,1-1 0,-1 0 0,0-1 1,-1 0-1,0 0 0,-1-1 0,1 0 1,-2 0-1,1-1 0,-1 0 0,0-1 0,-1 0 1,-20 9-1,-20 5-6777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8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24575,'-4'0'0,"0"1"0,6 14 0,3 32 0,1 66 0,0 10 0,-6-116 0,1-1 0,0 0 0,0 1 0,1-1 0,0 0 0,0 0 0,5 10 0,-6-14 0,0-1 0,0 1 0,0-1 0,1 0 0,-1 1 0,0-1 0,0 0 0,1 0 0,-1 0 0,1 0 0,-1 0 0,1 0 0,-1 0 0,1-1 0,-1 1 0,1 0 0,0-1 0,-1 0 0,1 1 0,0-1 0,-1 0 0,1 0 0,0 0 0,0 0 0,-1 0 0,1 0 0,0 0 0,0-1 0,-1 1 0,1 0 0,0-1 0,2-1 0,5-2 0,1-1 0,-1 0 0,0 0 0,0-1 0,-1 0 0,1-1 0,-2 1 0,1-2 0,-1 1 0,0-1 0,0 0 0,-1-1 0,0 0 0,-1 1 0,0-2 0,8-17 0,-4 4 0,-1-1 0,-1 0 0,-1 0 0,-1-1 0,3-46 0,-4 109 0,1-1 0,19 67 0,-7-32 0,27 109 0,-18-84 0,-5 1 0,18 197 0,-38-281 0,-2 0 0,1 0 0,-1 1 0,-1-1 0,-1 0 0,0 0 0,-1 0 0,0-1 0,-1 1 0,0-1 0,-12 19 0,11-22 0,-1-1 0,0-1 0,-1 1 0,0-1 0,0 0 0,-1-1 0,0 0 0,0 0 0,-1-1 0,1 0 0,-1-1 0,-1 0 0,1-1 0,-21 6 0,19-6 0,0-1 0,-1 0 0,0-1 0,1-1 0,-1 0 0,0 0 0,0-2 0,-15-1 0,26 2 0,-1-1 0,0 1 0,1-1 0,-1 0 0,1 0 0,-1 0 0,1 0 0,-1-1 0,1 1 0,0-1 0,-1 1 0,1-1 0,0 0 0,0 0 0,0 1 0,0-2 0,1 1 0,-2-2 0,1 0 0,1 1 0,0 0 0,0-1 0,0 1 0,1-1 0,-1 0 0,1 1 0,0-1 0,0 1 0,0-1 0,1 0 0,-1 1 0,1-1 0,0 1 0,0-1 0,0 1 0,3-6 0,25-51-1365,8-3-5461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9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24575,'4'0'0,"5"0"0,8 0 0,10 4 0,4 1 0,1 0 0,-6 6 0,-6 2-8191</inkml:trace>
  <inkml:trace contextRef="#ctx0" brushRef="#br0" timeOffset="1">1 275 24575,'4'0'0,"9"0"0,10 0 0,12-3 0,10-6 0,-5-1-8191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25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22 24575,'0'-1'0,"1"0"0,-1 0 0,0 0 0,1 0 0,-1 0 0,1 0 0,-1 0 0,1 1 0,0-1 0,-1 0 0,1 0 0,0 0 0,0 1 0,-1-1 0,1 1 0,0-1 0,0 0 0,0 1 0,0-1 0,0 1 0,0 0 0,0-1 0,0 1 0,0 0 0,0 0 0,0-1 0,0 1 0,2 0 0,33-3 0,-14 3 0,0 1 0,1 1 0,-1 0 0,0 2 0,0 1 0,0 0 0,-1 2 0,1 0 0,29 16 0,-48-20 0,1-1 0,-1 2 0,0-1 0,0 0 0,0 0 0,0 1 0,0 0 0,-1-1 0,1 1 0,-1 0 0,0 0 0,-1 0 0,1 1 0,0-1 0,-1 0 0,0 1 0,0-1 0,-1 1 0,1-1 0,-1 1 0,0-1 0,-1 9 0,-1 12 0,-1-1 0,-1 1 0,-8 24 0,4-15 0,-111 839 0,97-651 0,-5 20 0,-57 661 0,83-877 0,-1-1 0,0 0 0,2 0 0,1 0 0,1 0 0,6 25 0,-69-74 0,30 15-28,-1 1-1,0 2 1,0 1-1,-55-2 1,24 3-1195,23 0-5603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2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24575,'-9'170'0,"-40"225"0,46-376 0,0-10 0,2 1 0,0 0 0,0 0 0,0-1 0,2 16 0,0-22 0,-1-1 0,1 0 0,-1 1 0,1-1 0,0 0 0,0 1 0,0-1 0,0 0 0,1 0 0,-1 0 0,0 0 0,1 0 0,-1 0 0,1 0 0,0-1 0,0 1 0,0-1 0,0 1 0,0-1 0,0 0 0,0 1 0,0-1 0,0 0 0,1 0 0,-1-1 0,0 1 0,4 0 0,35 6 0,0-2 0,1-1 0,57-4 0,12 2 0,55 12-1365,-153-13-5461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3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24575,'0'4'0,"0"6"0,0 8 0,-3 9 0,-3 11 0,1 16 0,-2 9 0,-1 7 0,-3-2 0,1-12-8191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1:1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61 24575,'0'-4'0,"0"-1"0,0 0 0,0 1 0,-1-1 0,0 1 0,0-1 0,0 1 0,-3-8 0,3 11 0,1 0 0,-1 0 0,0 0 0,0 0 0,0 1 0,1-1 0,-1 0 0,0 0 0,0 1 0,0-1 0,0 1 0,0-1 0,0 1 0,0-1 0,0 1 0,-1-1 0,1 1 0,0 0 0,0 0 0,0 0 0,0 0 0,0 0 0,-1 0 0,1 0 0,0 0 0,0 0 0,0 0 0,0 0 0,0 1 0,0-1 0,-1 0 0,1 1 0,0-1 0,0 1 0,0 0 0,0-1 0,0 1 0,1 0 0,-3 1 0,-7 4 0,-1 2 0,1-1 0,0 1 0,1 1 0,0 0 0,-9 12 0,14-17 0,0 0 0,1 1 0,0 0 0,0-1 0,0 1 0,0 1 0,1-1 0,0 0 0,0 1 0,1-1 0,-1 1 0,1-1 0,0 1 0,1-1 0,-1 1 0,1 7 0,0-12 0,0 1 0,1-1 0,-1 1 0,0 0 0,1-1 0,-1 1 0,1-1 0,-1 0 0,1 1 0,0-1 0,-1 1 0,1-1 0,0 0 0,0 0 0,0 1 0,0-1 0,0 0 0,1 0 0,-1 0 0,0 0 0,0 0 0,1 0 0,-1-1 0,0 1 0,1 0 0,-1-1 0,1 1 0,1 0 0,1-1 0,0 1 0,1-1 0,-1 0 0,0-1 0,0 1 0,0-1 0,0 0 0,0 0 0,0 0 0,7-3 0,-2 0 0,0 0 0,0-1 0,0 0 0,-1 0 0,0-1 0,0 0 0,0 0 0,12-14 0,-19 19 3,0-1 0,0 1-1,0-1 1,0 1-1,0-1 1,-1 1 0,1-1-1,0 1 1,-1-1 0,0 0-1,1 1 1,-1-1 0,0 0-1,0 0 1,1 1-1,-2-1 1,1 0 0,0 1-1,0-1 1,0 0 0,-1 0-1,1 1 1,-1-1 0,1 1-1,-1-1 1,0 0-1,0 1 1,1-1 0,-1 1-1,0 0 1,0-1 0,-1 1-1,1 0 1,0-1 0,0 1-1,-1 0 1,-1-1-1,-5-4-246,0 2 0,-1-1 0,1 1-1,-1 0 1,-13-3 0,-30-9-6582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7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24575,'0'-2'0,"0"0"0,0 1 0,1-1 0,-1 0 0,0 0 0,1 0 0,-1 1 0,1-1 0,-1 0 0,1 0 0,0 1 0,0-1 0,0 1 0,0-1 0,0 1 0,0-1 0,0 1 0,0-1 0,1 1 0,-1 0 0,0 0 0,1 0 0,-1 0 0,1 0 0,0 0 0,-1 0 0,1 0 0,0 0 0,-1 1 0,1-1 0,0 1 0,0 0 0,0-1 0,-1 1 0,1 0 0,0 0 0,0 0 0,0 0 0,0 0 0,-1 0 0,3 1 0,3 0 0,1 0 0,-1 0 0,0 1 0,0 0 0,0 1 0,0-1 0,-1 1 0,1 0 0,8 6 0,-9-4 0,1 0 0,-1 0 0,0 1 0,0 0 0,0 0 0,-1 0 0,0 1 0,0-1 0,0 1 0,-1 1 0,0-1 0,-1 1 0,0-1 0,0 1 0,0 0 0,-1 0 0,1 10 0,-2-12 0,-1 1 0,0 0 0,0-1 0,-1 1 0,0-1 0,0 1 0,-1-1 0,1 1 0,-1-1 0,-1 0 0,1 0 0,-1 0 0,0 0 0,-1 0 0,1-1 0,-1 1 0,0-1 0,0 0 0,-1 0 0,0 0 0,-9 7 0,-22 11-1365,1-7-5461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7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29 24575,'0'-4'0,"4"-5"0,-3-1 0,-1 5 0,-5 11 0,-9 9 0,-6 9 0,-4 8 0,-1 7 0,3 1 0,10-3 0,6-4 0,8-3 0,12-8 0,12-10 0,12-8 0,12-12 0,-3-5-8191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8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10 24575,'4'0'0,"1"-3"0,4-3 0,4 5 0,3 3 0,4 4 0,-2 1-8191</inkml:trace>
  <inkml:trace contextRef="#ctx0" brushRef="#br0" timeOffset="1">0 240 24575,'4'0'0,"5"-4"0,9-1 0,9-4 0,4-4 0,-3-1-8191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8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 24575,'-6'-13'0,"0"3"0,1 20 0,3-1 0,0 0 0,1 0 0,0 0 0,0 0 0,1 0 0,0 0 0,1 0 0,0 0 0,2 11 0,-2-17 0,0-1 0,1 1 0,-1 0 0,0-1 0,1 1 0,-1-1 0,1 1 0,0-1 0,0 0 0,0 1 0,0-1 0,0 0 0,1 0 0,-1-1 0,1 1 0,-1-1 0,1 1 0,-1-1 0,1 0 0,0 1 0,0-1 0,0-1 0,0 1 0,-1 0 0,1-1 0,0 0 0,0 1 0,0-1 0,0 0 0,0-1 0,0 1 0,4-1 0,8-2 0,-1 0 0,1-1 0,-1-1 0,0 0 0,0-1 0,0-1 0,-1 0 0,0-1 0,22-17 0,-32 24 0,-1-1 0,1 1 0,-1 0 0,1 0 0,-1 0 0,1 0 0,-1 0 0,1 0 0,0 1 0,0-1 0,-1 1 0,1 0 0,0 0 0,0 0 0,-1 0 0,1 0 0,0 1 0,0-1 0,-1 1 0,1 0 0,0-1 0,-1 1 0,1 0 0,-1 1 0,1-1 0,-1 0 0,0 1 0,1 0 0,-1-1 0,0 1 0,0 0 0,0 0 0,0 0 0,2 4 0,7 7 0,-1 1 0,0 0 0,-1 1 0,9 17 0,-18-31 0,16 31 0,-2 1 0,-1 1 0,-2 0 0,-1 1 0,5 35 0,-10-43 0,-2-1 0,-1 0 0,-1 1 0,-1 0 0,-2-1 0,0 1 0,-10 39 0,9-57 0,0 0 0,0 0 0,-1-1 0,-1 1 0,1-1 0,-1 0 0,-1 0 0,1 0 0,-1-1 0,-1 0 0,1 0 0,-1 0 0,0-1 0,-1 0 0,0-1 0,0 0 0,0 0 0,0 0 0,-1-1 0,0 0 0,1-1 0,-1 0 0,-1-1 0,1 1 0,-13 0 0,20-2-28,0-1 1,0 0-1,0 0 0,1 0 0,-1 0 0,0 0 0,0 0 0,0 0 0,1-1 1,-1 1-1,0-1 0,0 1 0,1-1 0,-1 0 0,0 1 0,1-1 1,-1 0-1,1 0 0,-1 0 0,1 0 0,-1-1 0,1 1 0,0 0 1,0-1-1,-1 1 0,1 0 0,0-1 0,0 1 0,1-1 0,-1 0 1,0 1-1,0-1 0,1 0 0,-1 1 0,1-1 0,-1 0 0,1 0 0,0 0 1,0 1-1,0-1 0,0 0 0,0 0 0,0 0 0,0 0 0,1 1 1,-1-1-1,1 0 0,0-2 0,10-34-6798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4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42 24575,'0'-1'0,"0"-1"0,0 0 0,1 1 0,-1-1 0,0 0 0,-1 1 0,1-1 0,0 0 0,0 1 0,-1-1 0,1 0 0,-1 1 0,0-1 0,1 1 0,-1-1 0,0 1 0,0-1 0,0 1 0,0-1 0,0 1 0,0 0 0,0 0 0,0-1 0,-1 1 0,-1-1 0,1 1 0,0 1 0,-1 0 0,1-1 0,0 1 0,0 0 0,0 1 0,0-1 0,0 0 0,-1 1 0,1-1 0,0 1 0,0-1 0,0 1 0,0 0 0,0 0 0,-3 2 0,-6 4 0,0 1 0,0 0 0,1 0 0,1 1 0,-13 13 0,12-8 0,0 0 0,1 0 0,0 1 0,1 0 0,1 0 0,1 1 0,0 0 0,-6 29 0,10-37 0,0 0 0,1 0 0,0 0 0,0 1 0,1-1 0,0 0 0,0 1 0,1-1 0,0 0 0,1 0 0,0 0 0,0 0 0,1 0 0,0 0 0,0 0 0,1-1 0,-1 0 0,2 1 0,8 10 0,-10-15 0,0 0 0,0 1 0,0-1 0,1-1 0,-1 1 0,1 0 0,0-1 0,0 0 0,0 0 0,0 0 0,0 0 0,0-1 0,1 0 0,-1 1 0,0-2 0,1 1 0,8 0 0,-6-1 0,-1-1 0,1 0 0,-1 0 0,0-1 0,0 0 0,1 0 0,-1 0 0,0-1 0,-1 0 0,1 0 0,7-6 0,-2 1 0,0-1 0,0 0 0,-1-1 0,0-1 0,-1 1 0,0-1 0,0-1 0,-2 0 0,1 0 0,9-23 0,-12 20 0,0-1 0,0 0 0,-2 0 0,3-27 0,-5 35 0,-1 0 0,0 0 0,-1 0 0,1 0 0,-1 0 0,-1 0 0,0 0 0,0 0 0,0 1 0,-1-1 0,-5-10 0,-2 8-1365,1 6-5461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6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13 24575,'0'0'0,"-1"0"0,1-1 0,0 1 0,0 0 0,-1 0 0,1 0 0,0 0 0,0 0 0,0-1 0,-1 1 0,1 0 0,0 0 0,0 0 0,0-1 0,-1 1 0,1 0 0,0 0 0,0-1 0,0 1 0,0 0 0,0 0 0,0-1 0,0 1 0,0 0 0,-1 0 0,1-1 0,0 1 0,0 0 0,0-1 0,0 1 0,0 0 0,1 0 0,-1-1 0,0 1 0,0 0 0,0 0 0,0-1 0,0 1 0,0 0 0,0 0 0,0-1 0,1 1 0,-1 0 0,0 0 0,0-1 0,0 1 0,0 0 0,1 0 0,-1 0 0,0-1 0,0 1 0,1 0 0,0 0 0,-1 0 0,1 0 0,0 0 0,0 0 0,-1 0 0,1 0 0,0 0 0,-1 0 0,1 0 0,0 0 0,-1 1 0,1-1 0,0 0 0,-1 0 0,1 1 0,0-1 0,-1 0 0,1 1 0,-1-1 0,1 1 0,-1-1 0,1 1 0,0 0 0,3 4 0,-1 0 0,1 1 0,-1-1 0,0 1 0,-1 0 0,1 0 0,-1 0 0,0 0 0,-1 0 0,0 1 0,1-1 0,-2 0 0,1 1 0,-1-1 0,-1 12 0,-2 10 0,-1-1 0,-10 37 0,8-37 0,5-24 0,1-1 0,-1 1 0,1 0 0,0 0 0,0-1 0,0 1 0,0 0 0,0 0 0,1-1 0,-1 1 0,1 0 0,0-1 0,0 1 0,0-1 0,0 1 0,0-1 0,0 1 0,3 3 0,0-2 0,-1 0 0,1-1 0,0 0 0,-1 1 0,1-1 0,1-1 0,-1 1 0,0-1 0,9 4 0,4 0 0,1 0 0,0-2 0,1 0 0,28 2 0,30-2-1365,-4-6-5461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2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80 24575,'-3'0'0,"-1"-1"0,1 1 0,0-1 0,0 0 0,0 0 0,0-1 0,0 1 0,0-1 0,-3-2 0,-15-6 0,-10-2 0,-1 1 0,0 2 0,-1 1 0,0 2 0,0 1 0,0 2 0,-60 1 0,87 3 0,-1 0 0,1 0 0,-1 1 0,1 0 0,0 0 0,0 1 0,0 0 0,0 0 0,0 0 0,1 1 0,-1 0 0,1 0 0,0 0 0,0 1 0,1-1 0,-1 1 0,1 0 0,0 0 0,0 1 0,1 0 0,0-1 0,0 1 0,0 0 0,1 0 0,-1 0 0,-1 11 0,-3 14 0,1 0 0,1 0 0,2 1 0,0 37 0,3-57 0,4 199 0,33 227 0,-17-243 0,43 593 0,-47 3 0,-18-748 0,-1 36 0,15 154 0,-12-228 0,1 0 0,0-1 0,0 1 0,0-1 0,0 1 0,1-1 0,0 1 0,0-1 0,0 0 0,0 0 0,1 0 0,4 6 0,-4-8 0,-1 0 0,1 0 0,0-1 0,-1 1 0,1-1 0,0 1 0,0-1 0,0 0 0,0 0 0,0 0 0,0-1 0,1 1 0,-1-1 0,0 0 0,0 0 0,0 0 0,1 0 0,-1 0 0,4-2 0,171-31 0,-2 0 0,-11 15-1365,-93 10-5461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4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0 307 24575,'1'-12'0,"-1"-1"0,2 1 0,0 0 0,0 0 0,1 0 0,1 0 0,0 1 0,0-1 0,1 1 0,0 0 0,1 0 0,1 1 0,0 0 0,0 0 0,1 0 0,0 1 0,14-12 0,-9 10 0,0 1 0,0 0 0,2 1 0,-1 1 0,1 0 0,0 1 0,0 0 0,1 2 0,0 0 0,0 0 0,0 2 0,24-3 0,-32 5 0,0 1 0,0 0 0,-1 0 0,1 0 0,0 1 0,0 1 0,0-1 0,0 1 0,-1 1 0,1-1 0,-1 1 0,0 1 0,0-1 0,0 1 0,12 9 0,-15-9 0,0-1 0,0 1 0,0 0 0,-1 1 0,0-1 0,0 1 0,0-1 0,0 1 0,-1 0 0,1 0 0,-1 0 0,-1 0 0,1 1 0,-1-1 0,1 0 0,-2 1 0,1-1 0,-1 1 0,1-1 0,-1 0 0,-1 1 0,1-1 0,-3 10 0,-1 1 0,-1 0 0,0 0 0,-1-1 0,-1 0 0,0 0 0,-12 17 0,-64 80 0,4-6 0,76-101 0,0 0 0,0 0 0,0 0 0,1 0 0,0 1 0,0-1 0,0 1 0,-1 5 0,3-9 0,0 0 0,0 0 0,0-1 0,0 1 0,0 0 0,1 0 0,-1-1 0,1 1 0,-1 0 0,1-1 0,-1 1 0,1 0 0,0-1 0,0 1 0,0-1 0,0 1 0,0-1 0,0 0 0,0 1 0,0-1 0,0 0 0,1 0 0,-1 0 0,1 0 0,-1 0 0,1 0 0,-1 0 0,1 0 0,-1-1 0,4 2 0,6 2 0,1 0 0,1-1 0,-1-1 0,0 0 0,0-1 0,1 0 0,16-1 0,94-12 0,-87 8 0,97-16-1365,-7-3-5461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5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221 163 24575,'1'-1'0,"-1"0"0,0 0 0,-1-1 0,1 1 0,0 0 0,0 0 0,0 0 0,-1 0 0,1-1 0,0 1 0,-1 0 0,1 0 0,-1 0 0,0 0 0,1 0 0,-1 0 0,0 0 0,0 0 0,1 0 0,-1 1 0,0-1 0,0 0 0,0 0 0,0 1 0,0-1 0,0 0 0,0 1 0,0-1 0,0 1 0,0 0 0,-1-1 0,1 1 0,0 0 0,0 0 0,0-1 0,0 1 0,-1 0 0,1 0 0,-2 1 0,-1-1 0,-1 0 0,1 1 0,-1 0 0,1 0 0,-1 0 0,1 1 0,-1-1 0,1 1 0,-4 2 0,-4 4 0,1 0 0,0 1 0,1 0 0,0 1 0,0 0 0,1 0 0,1 1 0,0 0 0,0 1 0,1 0 0,0 0 0,1 0 0,1 1 0,-6 17 0,9-25 0,1 0 0,-1 1 0,1-1 0,0 0 0,1 0 0,-1 1 0,1-1 0,0 0 0,0 1 0,1-1 0,-1 0 0,1 1 0,1-1 0,-1 0 0,1 0 0,0 0 0,0 0 0,0 0 0,0 0 0,1-1 0,0 1 0,0-1 0,0 0 0,1 0 0,0 0 0,-1 0 0,1 0 0,0-1 0,1 0 0,-1 0 0,1 0 0,-1 0 0,1-1 0,0 0 0,0 1 0,0-2 0,0 1 0,0-1 0,7 1 0,8 2 0,1-1 0,-1-1 0,1-1 0,0 0 0,-1-2 0,1 0 0,0-2 0,-1 0 0,0-1 0,0-1 0,0-1 0,37-17 0,-41 16 0,0 0 0,-1-2 0,0 1 0,-1-2 0,0 0 0,0 0 0,-1-2 0,-1 1 0,0-2 0,0 0 0,-1 0 0,-1-1 0,0 0 0,-1 0 0,0-1 0,6-17 0,-11 17-105,-1 1 0,-1-1 0,0 0 0,0 0 0,-2 0 0,0 0 0,0 0 0,-2 0 0,0 0 0,0 0 0,-1 0 0,-9-23 0,5 14-6721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7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347 129 24575,'-12'-26'0,"8"17"0,1 1 0,-2-1 0,1 1 0,-1 0 0,-12-15 0,14 21 0,1 0 0,0 0 0,-1 0 0,1 1 0,-1-1 0,0 0 0,1 1 0,-1 0 0,0 0 0,0 0 0,0 0 0,0 0 0,0 0 0,0 1 0,0 0 0,0-1 0,-1 1 0,1 0 0,0 1 0,0-1 0,0 0 0,-6 3 0,-5 0 0,-1 2 0,0 0 0,1 1 0,0 1 0,0 0 0,1 0 0,-14 11 0,18-11 0,0 0 0,1 0 0,-1 1 0,1 0 0,1 0 0,0 1 0,0 0 0,0 0 0,1 0 0,-7 16 0,12-22 0,0 0 0,-1 0 0,1 0 0,0 0 0,1 0 0,-1 0 0,0 0 0,1 0 0,0 0 0,0 0 0,0 0 0,0 0 0,0 0 0,0 0 0,1 0 0,0 0 0,-1 0 0,1 0 0,0 0 0,1 0 0,-1 0 0,0 0 0,1-1 0,0 1 0,-1 0 0,1-1 0,0 1 0,0-1 0,1 0 0,-1 0 0,0 0 0,1 0 0,-1 0 0,1-1 0,0 1 0,-1-1 0,1 1 0,5 1 0,3 1 0,1-1 0,0 1 0,0-2 0,0 0 0,0 0 0,1-1 0,-1-1 0,19-1 0,-13-1 0,0 0 0,-1-2 0,0 0 0,1-1 0,-1 0 0,-1-2 0,1 0 0,-1-1 0,-1 0 0,21-15 0,-28 17 0,0 0 0,0 0 0,-1-1 0,0 0 0,0-1 0,0 0 0,-1 0 0,0 0 0,-1-1 0,0 0 0,0 0 0,-1 0 0,0 0 0,-1-1 0,0 0 0,0 0 0,-1 1 0,0-2 0,0-12 0,-2 6-17,2-14-1331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4:2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5 490 24575,'-1'-1'0,"1"1"0,-1-1 0,1 1 0,0-1 0,-1 1 0,1 0 0,0-1 0,0 1 0,-1-1 0,1 1 0,0-1 0,0 1 0,0-1 0,0 0 0,0 1 0,0-1 0,0 1 0,0-1 0,0 1 0,0-1 0,0 1 0,0-1 0,0 1 0,0-1 0,0 1 0,0-1 0,1 0 0,-1 1 0,0 0 0,0-1 0,1 1 0,-1-1 0,0 1 0,1-1 0,-1 0 0,11-22 0,28-40 0,2 2 0,3 2 0,3 1 0,77-73 0,-115 122 0,0 0 0,1 1 0,0-1 0,0 2 0,1 0 0,0 0 0,16-7 0,-24 13 0,0 0 0,0 0 0,0 0 0,0 1 0,0-1 0,0 1 0,0 0 0,0 0 0,0 0 0,0 0 0,0 0 0,0 1 0,0-1 0,0 1 0,4 1 0,-4 0 0,0 0 0,0 0 0,0 0 0,0 1 0,0-1 0,0 1 0,-1-1 0,1 1 0,-1 0 0,1 0 0,-1 0 0,0 0 0,-1 1 0,1-1 0,2 6 0,3 10 0,-1 1 0,0 0 0,-1 0 0,-2 0 0,3 27 0,-2 111 0,-4-110 0,0-14-111,10 247-1143,-2-208-5572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7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142 123 24575,'2'0'0,"-1"0"0,0-1 0,0 1 0,0 0 0,0-1 0,0 1 0,0-1 0,-1 1 0,1-1 0,0 1 0,0-1 0,0 1 0,0-1 0,-1 0 0,1 0 0,0 1 0,0-1 0,-1 0 0,1 0 0,-1 0 0,1 0 0,0-1 0,-4-3 0,-16 14 0,7 0 0,0 0 0,0 1 0,1 1 0,0 0 0,0 0 0,2 1 0,-1 0 0,2 0 0,-1 1 0,-11 26 0,17-32 0,0 0 0,1 1 0,0-1 0,1 1 0,-1-1 0,1 1 0,1-1 0,-1 1 0,1 0 0,1-1 0,0 1 0,0 0 0,0-1 0,1 1 0,0-1 0,0 0 0,1 0 0,0 0 0,0 0 0,0 0 0,1 0 0,0-1 0,9 11 0,-6-9 0,0-1 0,1 0 0,0 0 0,0-1 0,1 0 0,0 0 0,0-1 0,0 0 0,0-1 0,1 0 0,0 0 0,0-1 0,0-1 0,0 1 0,0-1 0,0-1 0,1 0 0,-1-1 0,1 0 0,-1 0 0,0-1 0,17-3 0,-19 2 0,0 0 0,0 0 0,0 0 0,0-1 0,0 0 0,-1-1 0,1 0 0,-1 0 0,0-1 0,0 1 0,-1-1 0,0-1 0,1 1 0,-2-1 0,1 0 0,-1-1 0,0 1 0,0-1 0,0 0 0,-1-1 0,0 1 0,-1 0 0,0-1 0,0 0 0,-1 0 0,1 0 0,-2 0 0,2-16 0,-3 5 16,-1 0-1,-1 0 1,-1 0 0,-1 0-1,0 1 1,-1-1-1,-16-34 1,11 26-513,1 0 1,-8-38-1,12 23-6329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0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24575,'4'0'0,"9"4"0,10 5 0,9 9 0,7 5 0,4 3 0,7 0 0,-1 4 0,-6 1 0,-5-1 0,-6-10 0,-8-7-8191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1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24575,'-4'0'0,"-5"0"0,-4 0 0,-1 4 0,-2 5 0,-6 9 0,-2 9 0,-6 8 0,-1 5 0,0 1 0,6 0 0,11 1 0,12-6 0,13-9 0,6-10-8191</inkml:trace>
  <inkml:trace contextRef="#ctx0" brushRef="#br0" timeOffset="1">625 160 24575,'4'0'0,"9"4"0,10 1 0,9 0 0,7-1 0,1-1 0,-3 3 0,-8 0-8191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1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24575,'4'0'0,"5"0"0,13 0 0,18-4 0,18-5 0,-1-1-8191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2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38 24575,'-5'-4'0,"1"0"0,0 1 0,-1-1 0,0 1 0,0 0 0,0 1 0,0-1 0,0 1 0,0 0 0,-1 0 0,1 1 0,-1 0 0,1 0 0,-1 0 0,1 0 0,-1 1 0,0 0 0,1 0 0,-1 1 0,1-1 0,-1 1 0,0 0 0,1 1 0,0-1 0,-1 1 0,1 0 0,0 1 0,0-1 0,0 1 0,0 0 0,0 0 0,1 1 0,0-1 0,-1 1 0,1 0 0,0 0 0,1 1 0,-1-1 0,1 1 0,0-1 0,0 1 0,0 0 0,-2 7 0,-3 10 0,0 0 0,2 0 0,0 1 0,2 0 0,-3 45 0,6 124 0,1-180 0,13 324 0,0 543 0,-121 116 0,68-709 0,32-241 0,5-33 0,0 0 0,1 0 0,1 0 0,0 0 0,0 1 0,1-1 0,1 0 0,4 24 0,-5-35 0,1 0 0,0 0 0,-1 0 0,1 0 0,0 0 0,0 0 0,-1 0 0,1 0 0,0 0 0,0 0 0,0 0 0,0 0 0,0-1 0,1 1 0,-1 0 0,0-1 0,0 1 0,0-1 0,0 0 0,1 1 0,-1-1 0,0 0 0,0 0 0,1 1 0,-1-1 0,0 0 0,1 0 0,-1 0 0,0-1 0,0 1 0,2 0 0,44-14 0,-39 11 0,282-104-1365,-213 73-5461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2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51 24575,'-27'-48'0,"27"47"0,-1 1 0,0 0 0,1-1 0,-1 1 0,1 0 0,-1 0 0,0 0 0,1 0 0,-1 0 0,0 0 0,1 0 0,-1 0 0,1 0 0,-1 0 0,0 0 0,1 0 0,-1 0 0,0 0 0,1 1 0,-1-1 0,1 0 0,-1 0 0,1 1 0,-1-1 0,0 0 0,1 1 0,-1-1 0,1 1 0,0-1 0,-1 0 0,1 1 0,-1-1 0,1 2 0,-20 19 0,17-19 0,-10 15 0,0 0 0,1 0 0,0 2 0,2-1 0,0 1 0,-14 41 0,19-47 0,2 0 0,-1 1 0,2-1 0,0 1 0,1 0 0,0 0 0,1 0 0,0-1 0,2 1 0,-1 0 0,7 25 0,-6-34 0,-1-1 0,0 0 0,1 1 0,0-1 0,0 0 0,0 0 0,0 0 0,1 0 0,0 0 0,-1-1 0,1 1 0,1-1 0,-1 0 0,0 0 0,1 0 0,0 0 0,-1-1 0,1 1 0,0-1 0,0 0 0,1 0 0,-1 0 0,6 1 0,-5-2 0,1-1 0,0 0 0,-1 1 0,1-2 0,0 1 0,-1-1 0,1 0 0,0 0 0,-1 0 0,1-1 0,-1 0 0,0 0 0,0 0 0,0-1 0,0 0 0,0 0 0,0 0 0,5-5 0,0-1 10,0-1 0,-1 0 0,0 0 0,0-1 0,-1 0 0,-1 0 0,0-1 0,0 0 0,-1-1 0,-1 1 0,7-23 0,-9 26-97,-1 0-1,0-1 1,0 0 0,-1 1-1,0-1 1,-1 0 0,0 0-1,0 1 1,-1-1-1,0 0 1,-1 1 0,0-1-1,-1 1 1,0-1 0,0 1-1,-9-17 1,-5 4-6739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2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24575,'4'0'0,"-3"4"0,2 1 0,2 12 0,2 14 0,1 10 0,-5 10 0,-3 7 0,-5 6 0,-10 4 0,-6-2 0,-4-9 0,3-17 0,5-16-8191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24575,'34'13'0,"-20"-6"0,6 0 0,0 1 0,-1 2 0,0 0 0,-1 1 0,0 0 0,-1 2 0,22 19 0,-30-22 0,1 0 0,-1 1 0,-1 0 0,0 0 0,-1 1 0,0 0 0,0 1 0,-2-1 0,1 1 0,-2 0 0,0 1 0,4 18 0,-5-11 20,0 0 0,-2 0 0,0 1 0,-1-1 0,-5 31 0,4-44-107,0 0-1,0 0 1,-1 0 0,-1 1-1,1-2 1,-1 1 0,-1 0-1,1 0 1,-1-1-1,-1 0 1,1 0 0,-1 0-1,0-1 1,-1 1 0,0-1-1,-9 8 1,-14 2-6739</inkml:trace>
  <inkml:trace contextRef="#ctx0" brushRef="#br0" timeOffset="1">1 230 24575,'4'0'0,"8"-4"0,11-1 0,17 0 0,13 1 0,6 1 0,-8 1-8191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3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141 137 24575,'0'-1'0,"0"0"0,0-1 0,0 1 0,-1 0 0,1-1 0,-1 1 0,1-1 0,0 1 0,-1 0 0,0 0 0,1-1 0,-1 1 0,0 0 0,0 0 0,0 0 0,0 0 0,0 0 0,0 0 0,0 0 0,0 0 0,0 0 0,0 0 0,0 1 0,-1-1 0,1 0 0,0 1 0,0-1 0,-1 1 0,1 0 0,-1-1 0,1 1 0,0 0 0,-1 0 0,1 0 0,-2 0 0,0-1 0,0 1 0,0 0 0,0 0 0,0 1 0,0-1 0,0 1 0,0-1 0,0 1 0,0 0 0,0 0 0,0 0 0,1 1 0,-1-1 0,0 1 0,-3 2 0,4-1 0,0-1 0,0 0 0,0 1 0,0-1 0,0 1 0,1 0 0,-1 0 0,1 0 0,0 0 0,0 0 0,0 0 0,0 0 0,0 0 0,1 0 0,-1 0 0,1 5 0,0-1 0,1 0 0,0 0 0,0 0 0,0 0 0,1-1 0,0 1 0,3 7 0,6 9 0,1-1 0,1 0 0,17 22 0,-28-41 0,43 58 0,-23-34 0,-2 2 0,0 0 0,-2 1 0,26 59 0,-42-85 3,-1 0 1,1 0-1,-1 0 0,0 0 0,0 0 0,-1 0 0,1 0 0,-1 0 1,0 0-1,0 0 0,0 0 0,0 0 0,-1 0 0,0 0 1,0 0-1,0 0 0,0 0 0,-1 0 0,1 0 0,-1-1 0,0 1 1,0-1-1,0 1 0,-1-1 0,1 0 0,-1 0 0,0 0 0,0 0 1,0 0-1,0 0 0,0-1 0,0 0 0,-1 0 0,0 0 1,1 0-1,-1 0 0,-7 2 0,-4 1-168,0-1 0,0-1 0,0 0 0,0-1 0,0 0 0,0-1 0,-1-1 0,-28-3 0,-16-8-6661</inkml:trace>
  <inkml:trace contextRef="#ctx0" brushRef="#br0" timeOffset="1">141 0 24575,'0'4'0,"12"5"0,15 6 0,15 3 0,8 6 0,7 8 0,-6-2-8191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4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24575,'1'-1'0,"-1"-1"0,1 0 0,-1 1 0,1-1 0,0 0 0,0 1 0,0 0 0,0-1 0,0 1 0,0-1 0,0 1 0,0 0 0,1 0 0,-1 0 0,0-1 0,1 1 0,-1 0 0,1 1 0,-1-1 0,1 0 0,0 0 0,-1 1 0,1-1 0,3 0 0,43-9 0,-34 9 0,0 2 0,0-1 0,-1 2 0,1 0 0,0 0 0,0 1 0,-1 1 0,0 0 0,1 1 0,-2 1 0,1 0 0,-1 0 0,19 13 0,-25-14 0,1-1 0,-1 1 0,0 0 0,-1 1 0,1-1 0,-1 1 0,0 0 0,0 0 0,-1 1 0,0-1 0,0 1 0,-1 0 0,1 0 0,-2 0 0,1 1 0,-1-1 0,0 1 0,0-1 0,-1 1 0,0 0 0,-1 0 0,1-1 0,-1 1 0,-1 0 0,-2 12 0,-1-5 0,-2 1 0,0-1 0,-1 0 0,0-1 0,-1 0 0,-1 0 0,0-1 0,-1 0 0,-1 0 0,-14 13 0,10-8 0,12-16 10,1 0 0,0 1 0,0 0 0,0-1-1,1 1 1,-1 0 0,0 0 0,1 0 0,0 0 0,0 0-1,-2 6 1,3-8-17,0-1-1,0 1 0,0-1 0,0 1 0,0-1 0,1 1 1,-1-1-1,0 1 0,0 0 0,0-1 0,0 0 1,1 1-1,-1-1 0,0 1 0,1-1 0,-1 1 1,0-1-1,1 1 0,-1-1 0,0 0 0,1 1 1,-1-1-1,1 0 0,-1 1 0,2-1 0,23 2-1272,7-7-5546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1:39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6 316 24575,'0'-4'0,"-4"-1"0,2-4 0,7-4 0,4-4 0,10-3 0,6-1 0,1-2 0,-3 3-8191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4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11 24575,'4'-4'0,"9"-1"0,14 4 0,14 2 0,11 9 0,14 6 0,6 9 0,3 8 0,-12-3-8191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24575,'12'2'0,"-1"1"0,1 0 0,-1 0 0,1 1 0,-1 1 0,-1 0 0,1 0 0,12 9 0,-10-7 0,13 7 0,0 2 0,-1 1 0,0 0 0,-1 2 0,-2 1 0,0 1 0,21 25 0,-29-28 0,-2 0 0,0 1 0,-1 0 0,0 1 0,-2 0 0,-1 1 0,0 0 0,-2 0 0,0 0 0,4 33 0,-5-8 0,-2 1 0,-2-1 0,-7 61 0,-28 144 0,9-84 0,-65 951 0,66-723 0,13-237 0,-50 674 0,60-821 0,-6 33 0,7-43 0,-1 1 0,1-1 0,-1 0 0,0 1 0,1-1 0,-1 0 0,0 0 0,0 1 0,0-1 0,0 0 0,0 0 0,0 0 0,0 0 0,0 0 0,0 0 0,-1 0 0,1-1 0,0 1 0,0 0 0,-1-1 0,1 1 0,-1-1 0,1 1 0,0-1 0,-3 0 0,-35 4-341,0-1 0,0-3-1,-63-6 1,56-3-6485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9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24575,'4'0'0,"5"-4"0,9-1 0,9 0 0,8 1 0,5 1 0,1 1 0,-8 1-8191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24575,'4'0'0,"9"0"0,10 0 0,1 0-8191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10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24575,'4'0'0,"5"4"0,9 9 0,9 14 0,3 14 0,-2 12 0,-3 4 0,-9 1 0,-12-6 0,-13-4 0,-14-6 0,-19-14 0,-9-16 0,4-10-8191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10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24575,'4'4'0,"9"5"0,14 8 0,10 11 0,10 10 0,6 12 0,1 4 0,-9 2 0,-7-10 0,-11-12-8191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1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24575,'0'8'0,"-4"6"0,-1 13 0,-8 9 0,-9 10 0,-13 10 0,-8 2 0,0-1 0,3-5 0,8-13-8191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1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6 24575,'4'0'0,"12"0"0,17-4 0,13 3 0,10 5 0,5 10 0,-6 6 0,-7 8 0,-16-1 0,-13-5-8191</inkml:trace>
  <inkml:trace contextRef="#ctx0" brushRef="#br0" timeOffset="1">0 394 24575,'4'-3'0,"5"-3"0,9-2 0,13-1 0,17 1 0,15 2 0,10 2 0,-9 2-8191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5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 24575,'3'1'0,"0"0"0,0 0 0,0 1 0,0-2 0,-1 1 0,1 0 0,0-1 0,1 1 0,-1-1 0,0 0 0,6 0 0,5 0 0,5 2 0,27 2 0,1 2 0,65 17 0,-101-20 0,1 1 0,-1-1 0,-1 2 0,1-1 0,-1 2 0,1-1 0,-2 1 0,1 1 0,-1 0 0,0 0 0,0 1 0,-1 0 0,0 0 0,0 1 0,10 15 0,-15-16 0,1 0 0,-1 0 0,0 0 0,-1 0 0,0 0 0,0 1 0,-1-1 0,0 1 0,-1-1 0,1 1 0,-3 16 0,-3 9 0,-14 56 0,8-49 0,-31 152 0,-24 260 0,36 577-319,16-241-56,-2-543 410,-55 289 0,67-513-35,1-2 0,-2 1 0,-12 36 0,17-55 10,-1-1-1,0 1 1,0-1-1,0 1 0,0-1 1,0 1-1,-1-1 1,1 0-1,0 0 0,0 1 1,-1-1-1,1 0 0,-1 0 1,1 0-1,-1-1 1,0 1-1,1 0 0,-1 0 1,0-1-1,1 1 0,-1-1 1,0 0-1,0 1 1,0-1-1,1 0 0,-1 0 1,0 0-1,0 0 1,0-1-1,1 1 0,-4-1 1,-8-2 93,1-1 1,0 0 0,-20-10-1,-1 1-194,-81-17-1274,62 17-5461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1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24575,'-4'0'0,"-9"0"0,-6 0 0,-4 0 0,2 4 0,4-3 0,6 3 0,0 0 0,3-4 0,-2-2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24575,'0'-1'0,"1"0"0,0 0 0,-1 0 0,1 0 0,-1 0 0,1 1 0,0-1 0,0 0 0,-1 0 0,1 1 0,0-1 0,0 1 0,0-1 0,0 1 0,0-1 0,0 1 0,0-1 0,0 1 0,0 0 0,0 0 0,0-1 0,1 1 0,33-7 0,-25 5 0,684-103 0,-672 104 0,-5-2 0,1 2 0,-1 0 0,1 1 0,0 1 0,-1 0 0,35 9 0,-51-10 2,0 0 0,0 0 0,0 0 0,0 0 0,0 0 0,0 1 0,0-1 0,0 0 0,0 1 0,0-1 0,0 0 0,-1 1 0,1-1 0,0 1 0,0 0 0,0-1 0,-1 1 0,1 0 0,0-1 0,-1 1 0,1 0-1,-1 0 1,1-1 0,-1 1 0,1 0 0,-1 0 0,1 0 0,-1 0 0,0 0 0,1 0 0,-1 0 0,0 0 0,0-1 0,0 1 0,0 0 0,0 0 0,0 0 0,0 0 0,0 0 0,0 0 0,0 0 0,-1 0 0,1 0 0,0 0 0,-1 0 0,1 0 0,-1 0 0,1-1 0,-1 1-1,1 0 1,-2 1 0,-2 3-211,0 0-1,-1-1 0,1 0 1,-1 1-1,-1-2 1,-6 5-1,-23 13-6616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18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531 127 24575,'-3'-2'0,"0"0"0,0 0 0,0 0 0,0 0 0,1-1 0,-1 0 0,1 1 0,0-1 0,-1 0 0,2 0 0,-4-5 0,-8-9 0,4 8 0,0 1 0,0 0 0,-1 0 0,0 1 0,-1 0 0,1 1 0,-19-8 0,26 13 0,0-1 0,0 1 0,0 0 0,0 0 0,-1 1 0,1-1 0,0 1 0,-1-1 0,1 1 0,0 0 0,-1 0 0,1 0 0,0 1 0,0-1 0,-1 1 0,1 0 0,0 0 0,0 0 0,0 0 0,0 1 0,0-1 0,0 1 0,0 0 0,0 0 0,1 0 0,-1 0 0,0 0 0,1 0 0,0 1 0,0-1 0,0 1 0,0 0 0,-2 3 0,-1 4 0,0 0 0,0 0 0,1 1 0,1-1 0,0 1 0,0 0 0,0 13 0,-4 83 0,6-73 0,-23 392 0,-95 502 0,96-801 0,-45 299 0,60-346 0,3 1 0,4-1 0,11 103 0,-9-182 0,2 30 0,1-1 0,2 0 0,12 37 0,-15-60 0,-1 0 0,1 0 0,1 0 0,-1 0 0,1 0 0,0-1 0,1 0 0,0 0 0,-1 0 0,2 0 0,-1-1 0,1 0 0,0 0 0,0 0 0,0-1 0,1 0 0,-1 0 0,12 4 0,17 1 0,1-1 0,0-2 0,0-2 0,0-1 0,70-4 0,-46 0 0,-37 2-115,3-1 239,50-4 1,-71 3-219,0 1 1,1-1-1,-1 0 0,0-1 1,1 0-1,-1 1 0,0-2 0,0 1 1,-1 0-1,1-1 0,0 0 1,-1 0-1,0-1 0,1 1 1,3-6-1,5-11-6732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19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54 24575,'-1'-3'0,"-1"-1"0,0 1 0,0-1 0,0 1 0,0 0 0,-1 0 0,1 0 0,-1 1 0,0-1 0,1 0 0,-1 1 0,0 0 0,-1 0 0,1 0 0,0 0 0,-1 0 0,1 0 0,-1 1 0,1 0 0,-5-1 0,2 1 0,0 1 0,1 0 0,-1 0 0,0 0 0,0 1 0,1 0 0,-1 0 0,1 0 0,-1 1 0,1 0 0,-1 0 0,-5 3 0,-4 4 0,-1 0 0,1 1 0,1 0 0,0 1 0,1 1 0,0 0 0,-19 24 0,24-26 0,0 2 0,1-1 0,0 1 0,0 0 0,2 0 0,-1 1 0,2 0 0,-1 0 0,2 0 0,-3 20 0,5-28 0,1 0 0,-1 1 0,1-1 0,1 0 0,-1 0 0,1 0 0,0 0 0,0 0 0,1 0 0,-1 0 0,1 0 0,0 0 0,0-1 0,1 1 0,-1-1 0,1 1 0,0-1 0,0 0 0,1 0 0,-1 0 0,1-1 0,0 1 0,0-1 0,0 0 0,0 0 0,1 0 0,-1-1 0,1 1 0,-1-1 0,8 2 0,-3-1 0,1 0 0,0-1 0,-1 0 0,1 0 0,0-1 0,0 0 0,0-1 0,0 0 0,0-1 0,0 0 0,0-1 0,0 1 0,-1-2 0,1 0 0,0 0 0,-1 0 0,0-1 0,0-1 0,0 0 0,-1 0 0,1 0 0,-1-1 0,12-12 0,-10 9 0,0-1 0,-1 0 0,0-1 0,0 0 0,-1 0 0,-1-1 0,0 0 0,0 0 0,-1-1 0,-1 0 0,0 0 0,-1 0 0,0 0 0,-1-1 0,-1 1 0,1-21 0,-2 33-52,-1 0-1,0 0 1,0 0-1,0 0 1,0 0-1,0 0 1,0 0-1,0 0 1,0 0-1,-1 0 1,1 0-1,0 0 1,0 0-1,-1 0 1,1 0-1,-1 0 1,1 0-1,-1 0 1,1 0-1,-1 0 1,0 1-1,1-1 0,-1 0 1,0 0-1,-1 0 1,-8-1-6774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19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24575,'3'4'0,"-1"8"0,-3 11 0,-7 9 0,-8 7 0,-8 0 0,-4 2 0,-1 2 0,4-11 0,7-11-8191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20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18 24575,'1'-1'0,"0"0"0,-1-1 0,1 1 0,0 0 0,0 0 0,0 0 0,0 0 0,0 0 0,0 1 0,0-1 0,0 0 0,0 0 0,0 1 0,0-1 0,1 0 0,-1 1 0,0-1 0,0 1 0,1 0 0,-1-1 0,0 1 0,2 0 0,36 5 0,-22 2 0,0 0 0,24 14 0,-37-18 0,14 7 0,-1 1 0,-1 0 0,0 1 0,0 1 0,-1 1 0,-1 0 0,0 0 0,-1 2 0,-1 0 0,0 0 0,-1 1 0,13 27 0,-18-30 0,-1 0 0,0 0 0,-1 1 0,0-1 0,-1 1 0,-1 0 0,0 0 0,-1 0 0,-1 1 0,0-1 0,-1 0 0,-1 0 0,0 0 0,-1 0 0,0 0 0,-2-1 0,-6 18 0,7-24-105,1 0 0,-1-1 0,0 1 0,0-1 0,-1 0 0,0 0 0,0-1 0,0 1 0,-1-1 0,0-1 0,0 1 0,-12 7 0,-9 0-6721</inkml:trace>
  <inkml:trace contextRef="#ctx0" brushRef="#br0" timeOffset="1">1 292 24575,'8'0'0,"10"0"0,10 0 0,15 4 0,17 1 0,13 0 0,10 3 0,6 1 0,0-7 0,-15-2-8191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20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24575,'4'4'0,"5"-3"0,9-1 0,9-1 0,12 0 0,7 0 0,7 0 0,3 5 0,-5 4 0,-7 2 0,-11 3 0,-15-1 0,-10-3-8191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5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96 24575,'0'-2'0,"0"0"0,1 0 0,-1 0 0,1 0 0,0 0 0,0 0 0,0 1 0,0-1 0,0 0 0,0 0 0,0 1 0,1-1 0,-1 1 0,0-1 0,1 1 0,0-1 0,2-1 0,31-19 0,-21 15 0,1 1 0,0 0 0,0 1 0,1 1 0,-1 0 0,1 1 0,31-1 0,-39 3 0,1 1 0,-1 0 0,0 0 0,0 1 0,0 0 0,0 0 0,0 1 0,0 0 0,-1 1 0,1-1 0,0 2 0,-1-1 0,0 1 0,0 0 0,0 0 0,0 1 0,9 9 0,-14-11 0,1 0 0,-1 1 0,0 0 0,0-1 0,0 1 0,-1 0 0,1 0 0,-1 0 0,0 0 0,0 0 0,-1 1 0,1-1 0,-1 0 0,0 0 0,0 0 0,0 1 0,-1-1 0,1 0 0,-1 0 0,0 0 0,0 0 0,0 0 0,-1 0 0,0 0 0,-3 5 0,-4 9 0,-1 0 0,0-1 0,-2-1 0,-14 17 0,-13 8 0,-1-1 0,-82 62 0,-22 19 0,140-118 0,1 0 0,0 1 0,0-1 0,0 0 0,1 1 0,-1 0 0,1 0 0,0-1 0,0 1 0,0 0 0,1 1 0,-2 4 0,3-7 0,0 0 0,0 0 0,0 0 0,0-1 0,1 1 0,-1 0 0,0 0 0,1 0 0,-1 0 0,1-1 0,0 1 0,0 0 0,0 0 0,0-1 0,0 1 0,0-1 0,0 1 0,0-1 0,1 1 0,-1-1 0,0 0 0,1 0 0,-1 1 0,1-1 0,0 0 0,-1 0 0,1-1 0,0 1 0,-1 0 0,4 0 0,20 7 0,0-1 0,1-1 0,-1-2 0,1 0 0,0-2 0,46-1 0,-36 0 0,21 0-455,1-2 0,92-13 0,-94 3-6371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6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24575,'-9'11'0,"-1"0"0,2 0 0,0 1 0,0 1 0,1 0 0,-6 13 0,-29 84 0,39-98 0,-1-3 0,0 2 0,0 1 0,1 0 0,-4 21 0,7-32 0,0 0 0,-1 1 0,1-1 0,0 0 0,0 0 0,0 1 0,0-1 0,0 0 0,0 1 0,0-1 0,0 0 0,0 0 0,1 1 0,-1-1 0,1 0 0,-1 0 0,1 0 0,-1 1 0,1-1 0,0 0 0,-1 0 0,1 0 0,0 0 0,0 0 0,0 0 0,0 0 0,0 0 0,0-1 0,0 1 0,0 0 0,0 0 0,0-1 0,0 1 0,0-1 0,1 1 0,-1-1 0,0 0 0,0 1 0,1-1 0,-1 0 0,0 0 0,0 0 0,1 0 0,1 0 0,9-2 0,1-1 0,-1 0 0,0-1 0,0 0 0,0-1 0,0 0 0,-1-1 0,0 0 0,17-14 0,-15 11 0,0 1 0,0 0 0,1 1 0,0 1 0,0 0 0,23-6 0,-35 12 0,0 0 0,1 0 0,-1 0 0,1 0 0,-1 0 0,1 0 0,-1 1 0,0-1 0,1 1 0,-1 0 0,0 0 0,0-1 0,1 2 0,-1-1 0,0 0 0,0 0 0,0 1 0,0-1 0,0 1 0,0-1 0,-1 1 0,1 0 0,-1 0 0,1 0 0,-1 0 0,1 0 0,-1 0 0,0 0 0,0 0 0,1 5 0,3 6 0,0 1 0,-1 0 0,5 25 0,-9-35 0,8 33 0,-2 1 0,-1 0 0,-2 0 0,-2 0 0,-2 0 0,-7 57 0,7-91-4,0 0-1,0 0 0,0 0 1,-1 0-1,0-1 1,1 1-1,-1 0 0,-1-1 1,1 1-1,0-1 1,-1 1-1,0-1 0,0 0 1,0 0-1,0-1 1,0 1-1,-4 2 1,1-2 22,0 0 0,1 0 0,-1-1 0,-1 0 0,1 0 0,0-1 0,0 0 0,-1 0 1,1 0-1,-7-1 0,-13-1-293,0-1 0,1-2 0,0 0 0,-32-11 1,53 14 166,-42-12-6718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7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76 24575,'-9'-10'0,"3"4"0,1 1 0,-1-1 0,0 1 0,-1 0 0,-9-6 0,13 10 0,1 0 0,-1 0 0,0 0 0,0 0 0,0 1 0,0-1 0,0 1 0,0-1 0,-1 1 0,1 0 0,0 0 0,0 1 0,0-1 0,0 1 0,0-1 0,0 1 0,0 0 0,-3 1 0,-4 4 0,-1-1 0,1 1 0,1 1 0,-1 0 0,1 0 0,0 1 0,1 0 0,0 1 0,0 0 0,0 0 0,2 0 0,-1 1 0,1 0 0,-8 17 0,11-21 0,1 1 0,-1 0 0,1 0 0,0 0 0,1 0 0,0 0 0,0 0 0,0 0 0,1 0 0,0 1 0,1 7 0,0-10 0,0 0 0,1-1 0,-1 1 0,1-1 0,0 1 0,0-1 0,0 0 0,1 0 0,-1 0 0,1 0 0,0 0 0,0-1 0,1 1 0,-1-1 0,1 0 0,-1 0 0,1 0 0,5 3 0,-5-4 0,0 0 0,0 0 0,0 0 0,0 0 0,1-1 0,-1 1 0,1-1 0,-1 0 0,1 0 0,-1-1 0,1 1 0,0-1 0,-1 0 0,1-1 0,0 1 0,-1-1 0,7-1 0,-3-1 0,0 0 0,-1 0 0,1 0 0,-1-1 0,1-1 0,-1 1 0,0-1 0,-1 0 0,8-7 0,-3 1 0,0-1 0,-1 0 0,0 0 0,-1-1 0,0 0 0,-1-1 0,0 0 0,-2 0 0,11-27 0,-14 26 0,0 1 0,0 0 0,-1-1 0,-1 0 0,0 1 0,-3-22 0,2 36-12,1-1-18,-1 0 0,0 1 0,0-1 0,0 1 0,0-1 0,0 1 0,0-1-1,0 0 1,0 1 0,0-1 0,0 1 0,0-1 0,0 0 0,0 1 0,0-1 0,-1 1 0,1-1 0,0 1 0,0-1 0,-1 1 0,1-1 0,0 1-1,-1-1 1,1 1 0,0-1 0,-1 1 0,1-1 0,-1 1 0,1 0 0,-1-1 0,1 1 0,-1 0 0,1-1 0,-1 1 0,1 0 0,-1 0 0,1-1-1,-1 1 1,1 0 0,-1 0 0,0 0 0,1 0 0,-1 0 0,0 0 0,-9 7-6796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7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5 0,1 8 0,4 8 0,0 6 0,-6 6 0,-2 3 0,-6 1 0,-2-7-8191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8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47 24575,'0'-1'0,"0"1"0,0 0 0,1 0 0,-1-1 0,0 1 0,0 0 0,0 0 0,0 0 0,0-1 0,0 1 0,0 0 0,0 0 0,0-1 0,0 1 0,0 0 0,0 0 0,0-1 0,0 1 0,0 0 0,0-1 0,0 1 0,0 0 0,0 0 0,0-1 0,0 1 0,0 0 0,0 0 0,0 0 0,0-1 0,-1 1 0,1 0 0,0 0 0,0 0 0,0-1 0,0 1 0,-1 0 0,1 0 0,0 0 0,0 0 0,-1-1 0,1 1 0,0 0 0,0 0 0,0 0 0,-1 0 0,1 0 0,0 0 0,0 0 0,-1 0 0,1 0 0,0 0 0,0 0 0,-1 0 0,1 0 0,0 0 0,-1 0 0,1 0 0,0 0 0,-1 0 0,-8 18 0,5-3 0,1 1 0,1 0 0,1 0 0,0 1 0,1-1 0,1 0 0,0 0 0,1 0 0,1 0 0,6 18 0,7 16 0,40 85 0,-11-34 0,-45-100 0,1 0 0,-1 0 0,0 0 0,1 0 0,-1 0 0,0 0 0,1 0 0,-1 0 0,0 0 0,0 0 0,0 0 0,0 0 0,0 0 0,0 0 0,0 0 0,0 0 0,-1 0 0,1 0 0,0 0 0,-1 1 0,0-1 0,1-1 0,-1 1 0,1-1 0,-1 0 0,0 1 0,1-1 0,-1 0 0,0 1 0,1-1 0,-1 0 0,0 0 0,0 0 0,1 1 0,-1-1 0,0 0 0,0 0 0,1 0 0,-1 0 0,0 0 0,0 0 0,0-1 0,-48-15 0,42 13 0,-16-7 0,1-1 0,0 0 0,-24-18 0,38 23 0,0 1 0,0-1 0,1-1 0,0 0 0,1 0 0,-1 0 0,1 0 0,1-1 0,-1 0 0,1 0 0,-5-12 0,9 16 0,0 0 0,0-1 0,1 1 0,-1-1 0,1 1 0,0 0 0,0-1 0,0 1 0,1-1 0,-1 1 0,1 0 0,0-1 0,0 1 0,1 0 0,-1 0 0,1 0 0,0 0 0,0 0 0,1 0 0,-1 1 0,1-1 0,0 0 0,5-4 0,6-7 0,1 2 0,0-1 0,31-18 0,12-4 0,65-28 0,28-17 0,-150 80-3,0 1 0,1-1-1,-1 0 1,0 1 0,0-1 0,0 0-1,0 0 1,0 0 0,0 0-1,0 0 1,0 0 0,0 0 0,0 0-1,0 0 1,-1 0 0,1 0-1,0 0 1,0-2 0,-2 2 9,1 1 0,0-1 0,-1 1 1,1-1-1,-1 1 0,0 0 0,1-1 0,-1 1 1,1 0-1,-1-1 0,0 1 0,1 0 0,-1 0 1,1-1-1,-1 1 0,0 0 0,1 0 1,-1 0-1,0 0 0,1 0 0,-1 0 0,0 0 1,1 0-1,-2 0 0,-52 6-1464,12 4-5368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24575,'1'2'0,"0"0"0,0-1 0,0 1 0,0-1 0,0 1 0,0-1 0,0 0 0,1 1 0,-1-1 0,1 0 0,-1 0 0,1 0 0,-1 0 0,1 0 0,-1 0 0,1 0 0,0-1 0,0 1 0,-1 0 0,1-1 0,2 1 0,5 2 0,41 19 0,171 84 0,-191-89 0,0 1 0,-2 1 0,0 2 0,48 47 0,-68-60 0,0 0 0,-1 1 0,0 0 0,-1 1 0,0-1 0,9 20 0,-14-26 0,0 0 0,0-1 0,0 1 0,0 0 0,-1 0 0,1 0 0,-1 0 0,0 0 0,0 0 0,0 0 0,0 0 0,0 0 0,-1 0 0,0 0 0,1-1 0,-1 1 0,0 0 0,0 0 0,0-1 0,-1 1 0,1 0 0,-1-1 0,1 1 0,-1-1 0,0 0 0,0 1 0,0-1 0,0 0 0,-1 0 0,1-1 0,-3 3 0,-16 8 0,-1 0 0,-1-1 0,0-2 0,0 0 0,-36 8 0,-11 4 0,36-9 0,-113 44 0,131-49 0,0 1 0,1 0 0,0 1 0,1 1 0,0 0 0,-21 21 0,33-29 0,0 0 0,0 0 0,0 0 0,1 0 0,-1 1 0,0-1 0,1 0 0,0 1 0,0-1 0,0 1 0,0-1 0,0 1 0,0 0 0,0-1 0,1 1 0,0 0 0,-1 3 0,2-4 0,-1 0 0,1 0 0,-1 0 0,1 0 0,0 0 0,0 0 0,0 0 0,0 0 0,0 0 0,0 0 0,0 0 0,1-1 0,-1 1 0,1-1 0,-1 1 0,1-1 0,2 2 0,6 3 0,0 0 0,1-1 0,0 0 0,0-1 0,0 0 0,18 3 0,93 15 0,0-5 0,153 1 0,-209-15 0,-20-1 0,192 3 0,-208-8-1365,-13-3-5461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8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1 24575,'-19'20'0,"2"2"0,0 0 0,1 0 0,2 2 0,-19 39 0,4-9 0,14-27 0,-86 168 0,90-170 0,1 0 0,2 0 0,0 1 0,2 0 0,1 0 0,-2 29 0,6-47 0,1 0 0,0 0 0,1 0 0,0 0 0,0 0 0,0 0 0,1-1 0,0 1 0,1 0 0,0-1 0,0 0 0,1 0 0,-1 0 0,7 8 0,-7-11 0,1 0 0,-1 0 0,1-1 0,0 1 0,0-1 0,1 0 0,-1 0 0,1-1 0,-1 1 0,1-1 0,0 0 0,-1-1 0,1 1 0,0-1 0,0 0 0,1 0 0,-1 0 0,0-1 0,0 1 0,0-1 0,0-1 0,9 0 0,-4-1 0,0 0 0,0-1 0,0 0 0,-1-1 0,1 0 0,-1 0 0,0-1 0,0-1 0,0 1 0,-1-1 0,0-1 0,0 1 0,0-1 0,-1-1 0,7-8 0,-10 12 0,-1 0 0,0 0 0,0-1 0,0 1 0,-1-1 0,1 0 0,-1 0 0,0 0 0,0 0 0,-1 0 0,0 0 0,1 0 0,-2-1 0,1 1 0,-1 0 0,0-1 0,0 1 0,0 0 0,-1-1 0,1 1 0,-1 0 0,-1 0 0,1 0 0,-1-1 0,0 1 0,0 1 0,0-1 0,-1 0 0,1 0 0,-6-5 0,6 8 5,0-1 1,0 1-1,0-1 0,-1 1 0,1 0 0,-1 0 1,1 0-1,-1 1 0,0-1 0,0 1 1,1-1-1,-1 1 0,0 0 0,-1 0 0,1 0 1,0 0-1,0 1 0,0 0 0,0-1 0,-1 1 1,1 0-1,-6 1 0,5 0-104,-1 0 0,0 0 0,0 1 0,1-1 0,-1 1 0,1 0 0,-1 0 0,1 1 0,0 0 0,0-1 0,0 1 0,0 1 0,1-1 0,-4 4 0,-4 7-6727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8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17 24575,'0'-1'0,"0"1"0,0 0 0,0-1 0,0 1 0,0-1 0,0 1 0,0-1 0,0 1 0,0-1 0,0 1 0,0-1 0,0 0 0,0 1 0,0 0 0,0-1 0,0 1 0,0-1 0,-1 1 0,1-1 0,0 1 0,0-1 0,-1 1 0,1-1 0,0 1 0,0 0 0,-1-1 0,1 1 0,-1 0 0,1-1 0,0 1 0,-1 0 0,1-1 0,-1 1 0,1 0 0,-1 0 0,1 0 0,0-1 0,-1 1 0,1 0 0,-1 0 0,0 0 0,-23 15 0,-27 43 0,45-51 0,-13 17 0,1 1 0,1 0 0,1 2 0,-15 35 0,26-51 0,0 0 0,1 0 0,0 1 0,1-1 0,1 1 0,0 0 0,0 0 0,1 0 0,1 0 0,0 0 0,0 0 0,1 0 0,5 23 0,-4-31 0,-1 0 0,1 0 0,0 0 0,0 0 0,1 0 0,-1 0 0,1-1 0,0 1 0,-1-1 0,2 0 0,-1 0 0,0 0 0,1 0 0,-1 0 0,1-1 0,0 0 0,0 1 0,0-1 0,0-1 0,0 1 0,0-1 0,0 1 0,1-1 0,-1 0 0,9 0 0,-9-1 0,0 1 0,-1-2 0,1 1 0,0 0 0,0-1 0,-1 1 0,1-1 0,0 0 0,-1 0 0,1-1 0,-1 1 0,0-1 0,1 0 0,-1 0 0,0 0 0,0 0 0,0 0 0,0-1 0,0 1 0,-1-1 0,1 0 0,-1 0 0,0 0 0,1 0 0,-1 0 0,-1 0 0,1-1 0,0 1 0,-1-1 0,2-5 0,-2 6 0,-1 1 0,1 0 0,0-1 0,-1 1 0,0-1 0,0 1 0,1 0 0,-1-1 0,-1 1 0,1-1 0,0 1 0,-1 0 0,1-1 0,-1 1 0,0-1 0,-1-2 0,1 3 0,0 1 0,0 0 0,0 0 0,0-1 0,0 1 0,-1 0 0,1 0 0,0 0 0,-1 1 0,1-1 0,0 0 0,-1 0 0,1 1 0,-1-1 0,0 1 0,1-1 0,-1 1 0,1 0 0,-3-1 0,-1 1 0,-1 0 0,1 1 0,-1-1 0,1 1 0,-1 0 0,1 0 0,0 1 0,-1-1 0,1 1 0,0 1 0,0-1 0,0 1 0,-4 3 0,-9 7-341,0 2 0,2 1-1,-18 20 1,-7 11-6485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6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341 316 24575,'7'-95'0,"-4"77"0,-1-1 0,0 0 0,-2 0 0,0 0 0,-1 0 0,-1 0 0,-5-22 0,6 38 0,1 1 0,-1 0 0,0-1 0,0 1 0,0-1 0,0 1 0,0 0 0,-1 0 0,1 0 0,0 0 0,-1 0 0,0 0 0,1 0 0,-1 0 0,0 1 0,0-1 0,0 0 0,0 1 0,-1 0 0,1 0 0,0-1 0,0 1 0,-1 0 0,1 1 0,-1-1 0,1 0 0,-1 1 0,1-1 0,-1 1 0,1 0 0,-1 0 0,1 0 0,-1 0 0,1 1 0,-1-1 0,1 0 0,-1 1 0,1 0 0,-3 0 0,-7 4 0,1-1 0,0 1 0,0 1 0,0 0 0,0 0 0,-16 14 0,9-5 0,1 1 0,1 0 0,0 2 0,1-1 0,1 2 0,0 0 0,-16 32 0,25-43 0,1 1 0,0-1 0,0 1 0,1 0 0,0 0 0,1 0 0,0 0 0,0 0 0,1 1 0,0-1 0,1 1 0,0-1 0,1 0 0,-1 1 0,2-1 0,-1 0 0,1 1 0,1-1 0,0 0 0,0 0 0,6 11 0,-6-15 0,0 0 0,0-1 0,1 1 0,-1-1 0,1 0 0,0 0 0,0-1 0,0 1 0,1-1 0,-1 0 0,1 0 0,0 0 0,0-1 0,0 1 0,0-1 0,6 2 0,-3-3 0,0 1 0,1-1 0,-1-1 0,0 1 0,1-2 0,-1 1 0,0-1 0,0 0 0,15-4 0,-4-1 0,0-1 0,-1-1 0,0 0 0,0-1 0,-1-1 0,0-1 0,-1 0 0,19-18 0,-23 18 0,-1 0 0,0-1 0,-1 0 0,18-27 0,-21 19 105,-7 19-142,0 1 1,0-1-1,0 1 0,0 0 0,0-1 1,0 1-1,0-1 0,0 1 0,0 0 1,0-1-1,0 1 0,-1-1 0,1 1 1,0 0-1,0-1 0,0 1 0,-1 0 1,1-1-1,0 1 0,-1 0 0,1-1 1,0 1-1,-1 0 0,1 0 0,0-1 1,-1 1-1,1 0 0,0 0 0,-1 0 1,1-1-1,-1 1 0,1 0 0,0 0 1,-1 0-1,1 0 0,-1 0 0,1 0 0,0 0 1,-1 0-1,-18 1-6789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24575,'4'0'0,"1"4"0,-4 9 0,-2 10 0,-5 9 0,-6 11 0,-4 5 0,-3 3 0,1 0 0,8-12 0,5-12-8191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7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66 24575,'-3'0'0,"0"1"0,1-1 0,-1 1 0,0 0 0,0 0 0,1 0 0,-1 0 0,1 0 0,-1 1 0,1-1 0,-1 1 0,1 0 0,0-1 0,0 1 0,0 0 0,0 0 0,0 1 0,0-1 0,0 0 0,1 0 0,-1 1 0,1-1 0,0 1 0,0 0 0,0-1 0,0 1 0,0 0 0,-1 4 0,-1 8 0,0 0 0,0 0 0,0 30 0,5 15 0,2 1 0,15 74 0,2 19 0,-21-150 0,1 0 0,-1 0 0,0 0 0,0-1 0,-1 1 0,1 0 0,-1 0 0,0 0 0,0-1 0,-2 6 0,3-8 0,0-1 0,-1 0 0,1 1 0,0-1 0,0 0 0,-1 1 0,1-1 0,0 0 0,0 0 0,-1 1 0,1-1 0,0 0 0,-1 0 0,1 0 0,0 1 0,-1-1 0,1 0 0,0 0 0,-1 0 0,1 0 0,0 0 0,-1 0 0,1 0 0,-1 0 0,1 0 0,0 0 0,-1 0 0,1 0 0,0 0 0,-1 0 0,1 0 0,-1 0 0,1 0 0,-1 0 0,-16-20 0,13 13 0,0 1 0,1-1 0,0 1 0,0-1 0,1 0 0,0-1 0,0 1 0,0 0 0,1 0 0,0-1 0,1 1 0,0-1 0,0 1 0,0 0 0,1-1 0,0 1 0,0 0 0,1-1 0,0 1 0,1 0 0,-1 0 0,1 1 0,5-10 0,9-10 0,1 0 0,1 1 0,1 1 0,34-31 0,-31 33 0,-1-2 0,36-49 0,-54 67 0,0-1 0,-1 1 0,0-1 0,0 0 0,-1 0 0,1 0 0,-2 0 0,1 0 0,-1-1 0,0 1 0,0 0 0,-1-1 0,0 1 0,-1-9 0,0 11 0,0 1 0,-1 0 0,1 0 0,-1 0 0,1 0 0,-1 0 0,-1 0 0,1 0 0,0 1 0,-1-1 0,0 1 0,0-1 0,0 1 0,0 0 0,0 0 0,-1 1 0,1-1 0,-1 1 0,0 0 0,0-1 0,0 2 0,0-1 0,0 0 0,-8-1 0,6 1-80,1 1 0,-1 0-1,0 0 1,1 1 0,-1 0-1,0 0 1,0 0 0,1 0-1,-1 1 1,0 0 0,1 0 0,-1 1-1,1-1 1,-1 1 0,1 1-1,-6 2 1,-11 10-6746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7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 24575,'-42'61'0,"-6"38"0,4 1 0,-47 163 0,76-214 0,-15 80 0,28-115 0,0 0 0,1 0 0,0 1 0,1-1 0,1 1 0,0-1 0,1 0 0,1 0 0,0 0 0,7 21 0,-9-33 0,0 1 0,-1-1 0,1 1 0,1-1 0,-1 0 0,0 1 0,1-1 0,-1 0 0,1 0 0,-1 0 0,1 0 0,0 0 0,0 0 0,0 0 0,0-1 0,0 1 0,1-1 0,-1 1 0,0-1 0,1 0 0,-1 0 0,1 0 0,-1 0 0,1 0 0,-1-1 0,1 1 0,0-1 0,-1 0 0,1 1 0,0-1 0,-1-1 0,1 1 0,-1 0 0,1-1 0,0 1 0,-1-1 0,1 0 0,-1 1 0,1-1 0,3-3 0,1 1 0,0-2 0,0 1 0,-1-1 0,0 0 0,0-1 0,0 1 0,0-1 0,-1 0 0,0-1 0,0 1 0,-1-1 0,5-10 0,-3 4 0,-1 0 0,-1-1 0,0 1 0,-1-1 0,0 0 0,1-18 0,-4 26 0,1-1 0,-1 1 0,0-1 0,-1 0 0,1 1 0,-1-1 0,-1 1 0,1 0 0,-1-1 0,0 1 0,0 0 0,-1 0 0,0 0 0,0 0 0,-7-8 0,9 13 4,1 0 0,-1 0 0,0 0 0,0 0 0,0 0 0,-1 0 0,1 0 0,0 1 0,0-1 0,0 0 0,-1 1 0,1-1 0,0 1 0,0 0-1,-1-1 1,1 1 0,0 0 0,-1 0 0,1-1 0,-1 1 0,1 0 0,0 1 0,-1-1 0,1 0 0,0 0 0,-1 0 0,1 1 0,0-1 0,-2 2 0,-1-1-169,1 1 0,-1 1 0,1-1 0,0 0 0,0 1 1,0 0-1,0-1 0,-4 7 0,-6 10-6661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6 24575,'0'0'0,"-1"0"0,1 1 0,0-1 0,0 0 0,0 0 0,-1 0 0,1 1 0,0-1 0,0 0 0,-1 0 0,1 0 0,0 0 0,-1 1 0,1-1 0,0 0 0,0 0 0,-1 0 0,1 0 0,0 0 0,-1 0 0,1 0 0,0 0 0,-1 0 0,1 0 0,0 0 0,-1 0 0,1 0 0,0 0 0,-1 0 0,1 0 0,0 0 0,0 0 0,-1-1 0,1 1 0,0 0 0,-1 0 0,1 0 0,0 0 0,0-1 0,-1 1 0,1 0 0,0 0 0,0-1 0,0 1 0,-1 0 0,1 0 0,0-1 0,0 1 0,0 0 0,0 0 0,0-1 0,0 1 0,-1 0 0,1-1 0,0 1 0,0 0 0,0-1 0,0 1 0,0 0 0,0-1 0,0 1 0,-18 25 0,-24 55 0,4 3 0,-49 156 0,70-185 0,-15 73 0,29-106 0,0 0 0,1 1 0,1-1 0,1 1 0,0-1 0,7 35 0,-6-52 0,0 1 0,0-1 0,0 1 0,1-1 0,-1 0 0,1 0 0,0 0 0,1 0 0,-1 0 0,1 0 0,0-1 0,-1 1 0,2-1 0,-1 0 0,0 0 0,1 0 0,-1 0 0,1 0 0,0-1 0,5 3 0,-6-4 0,0 0 0,0 0 0,0-1 0,0 0 0,-1 1 0,1-1 0,0 0 0,0-1 0,0 1 0,0 0 0,-1-1 0,1 1 0,0-1 0,0 0 0,-1 0 0,1 0 0,0 0 0,-1-1 0,1 1 0,-1-1 0,0 0 0,1 1 0,-1-1 0,0 0 0,0 0 0,0 0 0,0-1 0,-1 1 0,1 0 0,0-1 0,-1 1 0,2-5 0,1 0 0,-1 0 0,0 0 0,-1 0 0,1-1 0,-2 1 0,1-1 0,-1 1 0,0-1 0,0 0 0,-1 0 0,0 1 0,0-1 0,-1 0 0,0 1 0,-3-12 0,3 15 0,0 0 0,0 0 0,-1 0 0,1 1 0,-1-1 0,0 1 0,0-1 0,0 1 0,0 0 0,0-1 0,-1 1 0,0 1 0,1-1 0,-1 0 0,0 0 0,0 1 0,-1 0 0,1 0 0,0 0 0,-1 0 0,0 0 0,1 1 0,-1-1 0,0 1 0,1 0 0,-1 0 0,0 0 0,0 1 0,0 0 0,0-1 0,-7 2 0,-31 9-1365,5 8-5461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5:18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 24575,'0'8'0,"0"10"0,-4 10 0,-5 16 0,-5 8 0,-8 10 0,-4 8 0,-1 2 0,-1-3 0,1-13 0,6-16-8191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6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112 834 24575,'-7'-9'0,"0"1"0,0-1 0,1-1 0,0 1 0,0-1 0,1-1 0,-6-15 0,-20-78 0,22 68 0,3-1 0,1 0 0,1 0 0,3-1 0,1 1 0,1 0 0,2-1 0,2 1 0,1 0 0,22-69 0,-24 97 0,0 0 0,0 0 0,0 1 0,1-1 0,1 1 0,-1 0 0,1 1 0,0-1 0,1 1 0,0 0 0,0 1 0,1 0 0,-1 0 0,1 0 0,0 1 0,1 0 0,11-4 0,-2 3 0,0 0 0,0 1 0,0 1 0,0 1 0,1 1 0,-1 0 0,1 2 0,21 1 0,57 8-227,-1 4-1,0 4 1,-1 4-1,-1 5 1,146 59-1,-170-54-6598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6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24575,'3'0'0,"35"0"0,48 6 0,-75-5 0,-1 1 0,0 0 0,1 1 0,-1 0 0,0 1 0,0 0 0,0 0 0,-1 1 0,14 9 0,-22-13 0,0-1 0,0 1 0,0 0 0,0 0 0,0 0 0,0 0 0,-1 0 0,1 0 0,0 1 0,0-1 0,-1 0 0,1 0 0,-1 0 0,1 1 0,-1-1 0,0 0 0,1 1 0,-1-1 0,0 0 0,0 1 0,0-1 0,0 0 0,0 1 0,0-1 0,0 0 0,0 1 0,-1-1 0,1 0 0,0 1 0,-1-1 0,1 0 0,-1 0 0,0 0 0,1 1 0,-1-1 0,0 0 0,0 0 0,0 0 0,1 0 0,-1 0 0,0 0 0,-2 1 0,-7 8 0,-1-1 0,0 0 0,-18 11 0,0 1 0,27-19 0,1-1 0,-1 0 0,1 0 0,0 1 0,0-1 0,-1 1 0,1-1 0,0 1 0,0-1 0,0 1 0,0 0 0,1 0 0,-1-1 0,0 1 0,1 0 0,-1 0 0,1 0 0,0 0 0,0 0 0,-1 0 0,1-1 0,0 1 0,1 0 0,-1 0 0,0 0 0,0 0 0,1 0 0,-1 0 0,1-1 0,0 1 0,0 0 0,-1 0 0,3 2 0,3 3 0,0 0 0,1-1 0,0 0 0,0 0 0,0-1 0,10 6 0,-11-8 0,0 1 0,0 0 0,0 1 0,-1 0 0,0-1 0,9 11 0,-13-13-1,-1 0-1,1-1 1,0 1-1,-1 0 1,1 0-1,-1 0 1,1 0-1,-1 0 1,0 0 0,0 1-1,0-1 1,0 0-1,0 0 1,-1 0-1,1 0 1,-1 0-1,1 0 1,-1 0-1,-1 2 1,-23 41 141,21-40-351,1 1 0,-1 0 1,1 0-1,0 0 0,0 0 0,-2 8 0,4 1-6615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-5996 384 24575,'3'0'0,"10"0"0,11 4 0,4 1 0,1 8 0,-3 1-8191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7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6 24575,'-4'-4'0,"-5"2"0,-5 10 0,-8 15 0,-4 16 0,-5 15 0,-6 16 0,0 14 0,-1 9 0,1 0 0,11-4 0,11-17-8191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7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53 24575,'0'-3'0,"0"-1"0,0 1 0,0-1 0,0 1 0,0-1 0,1 1 0,0-1 0,0 1 0,0 0 0,0-1 0,0 1 0,3-5 0,-4 8 0,1 0 0,-1-1 0,1 1 0,-1 0 0,1-1 0,-1 1 0,1 0 0,-1 0 0,1-1 0,-1 1 0,1 0 0,-1 0 0,1 0 0,-1 0 0,1 0 0,0-1 0,-1 1 0,1 0 0,-1 0 0,1 1 0,-1-1 0,1 0 0,0 0 0,-1 0 0,1 0 0,-1 0 0,1 1 0,24 18 0,-17-10 0,0 0 0,0 1 0,-1-1 0,-1 2 0,1-1 0,-2 1 0,1 0 0,-2 0 0,1 0 0,4 23 0,-7-26 0,-1-1 0,-1 1 0,0-1 0,0 1 0,0-1 0,-1 1 0,0-1 0,0 1 0,-1-1 0,0 0 0,0 0 0,-1 0 0,0 0 0,0 0 0,-1 0 0,0-1 0,0 1 0,0-1 0,-6 6 0,-11 9 0,-2 0 0,0-2 0,0-1 0,-51 29 0,44-28 0,0 1 0,-49 43 0,75-59 0,1-1 0,-1 1 0,1 0 0,0 0 0,0 0 0,0 0 0,1 1 0,0-1 0,0 1 0,0-1 0,0 1 0,-1 7 0,3-10 0,-1 1 0,1 0 0,0-1 0,1 1 0,-1 0 0,0-1 0,1 1 0,-1-1 0,1 1 0,0 0 0,0-1 0,0 1 0,0-1 0,0 0 0,1 1 0,-1-1 0,1 0 0,-1 0 0,1 0 0,0 0 0,0 0 0,0 0 0,0 0 0,4 2 0,5 2 0,-1 0 0,1 0 0,0-1 0,0-1 0,0 0 0,1 0 0,0-1 0,0-1 0,19 2 0,8-1 0,67-4 0,22-13-1365,-7-8-5461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0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24575,'-4'4'0,"-1"12"0,-7 16 0,-2 14 0,1 11 0,-1 15 0,3 11 0,6 7 0,4-1 0,3-14-8191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0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28 24575,'-4'1'0,"1"0"0,0 0 0,0 1 0,0 0 0,0-1 0,0 1 0,0 0 0,0 1 0,0-1 0,1 0 0,-1 1 0,1-1 0,0 1 0,0 0 0,-2 3 0,-4 3 0,-9 11 0,1 1 0,1 0 0,1 1 0,1 1 0,1 0 0,0 1 0,2 0 0,-10 37 0,17-50 0,1 1 0,0 0 0,1-1 0,0 1 0,0 0 0,2 0 0,-1 0 0,2 0 0,2 14 0,-2-18 0,1-1 0,0 1 0,0-1 0,0 1 0,1-1 0,0 0 0,1 0 0,0-1 0,0 1 0,0-1 0,0 0 0,1-1 0,0 1 0,12 7 0,-9-8 0,0 0 0,0-1 0,0 0 0,0 0 0,1-1 0,-1 0 0,1-1 0,0 0 0,0-1 0,0 0 0,0 0 0,0-1 0,0-1 0,0 1 0,0-2 0,0 1 0,-1-1 0,1-1 0,0 0 0,-1 0 0,0-1 0,14-7 0,-13 6 0,1-1 0,0 0 0,-1-1 0,-1 0 0,1 0 0,-1-1 0,0 0 0,-1-1 0,0 0 0,0 0 0,-1-1 0,0 0 0,-1 0 0,0-1 0,0 1 0,-1-1 0,-1-1 0,5-16 0,-7 16 8,-1-1-1,0 0 1,0 0-1,-2 0 1,1 1-1,-2-1 1,0 0-1,0 1 1,-1-1-1,-1 1 1,0 0-1,0 0 1,-1 0-1,-1 0 0,-8-12 1,5 10-132,0 1 0,-1 0 1,-1 1-1,0 0 0,0 1 0,-1 0 1,-1 1-1,0 0 0,0 1 0,-1 0 1,-23-10-1,-13-1-6702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1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24575,'7'5'0,"1"-1"0,0 1 0,0-2 0,0 1 0,1-1 0,-1-1 0,1 1 0,0-1 0,16 1 0,10 4 0,-9-1 0,-1 1 0,0 2 0,-1 0 0,0 2 0,0 0 0,-1 2 0,29 20 0,-40-23 0,0 0 0,-1 0 0,-1 1 0,0 0 0,0 1 0,-1 0 0,-1 0 0,0 1 0,0 0 0,-1 1 0,-1 0 0,-1 0 0,0 0 0,5 21 0,-4-3 0,-2 0 0,-1-1 0,-2 1 0,-2 40 0,-21 131 0,13-134 0,-15 158 0,13 421 0,106 222 0,-78-772 0,31 234 0,-47-328 0,-3 40 0,2-43 0,0 0 0,-1 0 0,1 0 0,0 0 0,-1 0 0,1 0 0,-1 0 0,1 0 0,-1-1 0,1 1 0,-1 0 0,0 0 0,1-1 0,-1 1 0,0 0 0,0-1 0,1 1 0,-1-1 0,0 1 0,0-1 0,0 1 0,0-1 0,0 1 0,0-1 0,0 0 0,0 0 0,0 1 0,0-1 0,1 0 0,-1 0 0,0 0 0,0 0 0,0 0 0,0 0 0,0-1 0,0 1 0,0 0 0,-2-1 0,-17-5 0,0 0 0,1-2 0,0 0 0,-27-17 0,-4-1 0,-47-20-1365,0 2-5461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0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24575,'-4'4'0,"3"1"0,-3 4 0,0 4 0,0 8 0,2 7 0,-4 8 0,-1 1 0,-2-2 0,3-2 0,4-4 0,5-6 0,10-16 0,4-8-8191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1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24575,'0'4'0,"3"-3"0,6-5 0,13-2 0,14 0 0,9 1 0,4 5 0,-1 3 0,-6 1 0,-14 3 0,-15 1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1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 24575,'-2'0'0,"0"1"0,-1 0 0,1 0 0,0 0 0,0 0 0,0 0 0,0 0 0,0 0 0,0 1 0,0-1 0,1 1 0,-1-1 0,0 1 0,1 0 0,-1 0 0,1 0 0,0-1 0,0 1 0,0 1 0,0-1 0,-2 4 0,-19 53 0,20-52 0,-48 174 0,49-180 0,1 0 0,-1 1 0,1-1 0,-1 1 0,1-1 0,0 1 0,0-1 0,0 1 0,0-1 0,0 1 0,0-1 0,0 1 0,0-1 0,1 1 0,0 1 0,-1-2 0,0-1 0,1 1 0,-1-1 0,1 0 0,-1 1 0,1-1 0,-1 0 0,0 0 0,1 1 0,-1-1 0,1 0 0,-1 0 0,1 0 0,-1 0 0,1 0 0,0 0 0,-1 1 0,1-1 0,-1 0 0,1 0 0,-1-1 0,1 1 0,-1 0 0,1 0 0,-1 0 0,1 0 0,-1 0 0,1-1 0,44-24 0,-35 18 0,24-17 0,-25 17 0,0-1 0,0 2 0,1-1 0,0 1 0,0 1 0,1 0 0,0 0 0,0 1 0,21-5 0,-29 9 0,0 0 0,0 1 0,0-1 0,0 1 0,0 0 0,-1 0 0,1 0 0,0 1 0,-1-1 0,1 0 0,-1 1 0,1 0 0,-1 0 0,0-1 0,1 1 0,-1 1 0,0-1 0,0 0 0,-1 0 0,1 1 0,0-1 0,-1 1 0,1 0 0,0 3 0,5 9 0,0 0 0,8 31 0,-14-41 0,8 24 0,-3 1 0,7 56 0,-12-75 0,0 1 0,-1 0 0,-1-1 0,0 1 0,0 0 0,-1-1 0,-1 0 0,0 1 0,0-1 0,-9 17 0,9-23 0,-1 0 0,0-1 0,0 1 0,0-1 0,0 1 0,-1-1 0,0-1 0,0 1 0,0-1 0,0 1 0,-1-2 0,1 1 0,-1 0 0,1-1 0,-1 0 0,0-1 0,0 1 0,0-1 0,0 0 0,-10 0 0,-7 0 0,1-1 0,0 0 0,-1-2 0,-27-5 0,42 5-94,-1 2-12,1-1 0,0-1 1,-1 0-1,1 0 0,0 0 0,0-1 0,0-1 0,0 1 0,1-1 0,-1 0 0,-9-8 0,11 2-6720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5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1857 0 24575,'0'4'0,"0"9"0,-3 14 0,-6 14 0,-5 20 0,0 18 0,2 16 0,0 3 0,1-15-8191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6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16 24575,'0'-1'0,"0"0"0,0 0 0,-1 0 0,1 1 0,0-1 0,-1 0 0,1 0 0,-1 1 0,1-1 0,-1 0 0,1 1 0,-1-1 0,1 1 0,-1-1 0,0 0 0,1 1 0,-1-1 0,0 1 0,1 0 0,-1-1 0,0 1 0,0 0 0,0-1 0,1 1 0,-1 0 0,0 0 0,0 0 0,0-1 0,1 1 0,-1 0 0,0 0 0,0 0 0,0 0 0,0 1 0,0-1 0,1 0 0,-1 0 0,-1 1 0,-35 7 0,17-2 0,0 2 0,1 1 0,0 0 0,0 2 0,1 0 0,0 1 0,1 0 0,-24 24 0,34-30 0,0 1 0,1-1 0,-1 2 0,1-1 0,0 1 0,1 0 0,0 0 0,0 0 0,1 1 0,0 0 0,1 0 0,0 0 0,0 0 0,0 0 0,2 1 0,-1-1 0,1 1 0,0-1 0,1 1 0,0-1 0,2 11 0,-1-14 0,1 1 0,0-1 0,0 0 0,0 0 0,1 0 0,0 0 0,0-1 0,1 1 0,0-1 0,0 0 0,0 1 0,0-2 0,1 1 0,9 7 0,-6-6 0,1-1 0,0 1 0,1-2 0,-1 1 0,1-1 0,0-1 0,0 1 0,17 2 0,-9-4 0,0 0 0,0 0 0,0-2 0,1 0 0,-1-1 0,0-1 0,0-1 0,-1 0 0,1-2 0,24-8 0,-33 9 0,-1 0 0,1 0 0,-1-1 0,0 0 0,-1 0 0,1-1 0,-1 0 0,0 0 0,-1-1 0,0 0 0,0 0 0,0 0 0,-1-1 0,0 0 0,0 0 0,4-9 0,-7 11 0,0 0 0,-1 0 0,0 0 0,0 0 0,0 0 0,0 0 0,-1 0 0,0-1 0,0 1 0,-1 0 0,0 0 0,0 0 0,0 0 0,-1 0 0,0 0 0,0 1 0,0-1 0,-1 0 0,0 1 0,0 0 0,0 0 0,-1-1 0,1 2 0,-1-1 0,-7-6 0,-6-3-170,0 1-1,-1 0 0,0 1 1,-1 1-1,0 1 0,-1 1 1,-40-13-1,-54-16-6655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24575,'0'4'0,"4"9"0,1 10 0,0 9 0,-1 7 0,3 4 0,0 7 0,-1 3 0,2 3 0,0 1 0,-2-10-8191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8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49 698 24575,'-6'-8'0,"0"1"0,1-1 0,1 0 0,-1 0 0,1-1 0,1 1 0,-1-1 0,1 0 0,1 0 0,0 0 0,0 0 0,1-1 0,0 1 0,0 0 0,2-10 0,0-23 0,12-78 0,-8 86 0,1 1 0,1-1 0,2 1 0,1 1 0,21-43 0,-27 65 0,2 0 0,-1 1 0,1 0 0,1 0 0,0 0 0,0 1 0,0 0 0,1 0 0,0 1 0,1 0 0,0 1 0,0 0 0,0 0 0,1 1 0,0 0 0,0 0 0,0 1 0,0 1 0,1-1 0,18-2 0,-15 5-80,0 0 0,0 1-1,1 0 1,-1 1 0,0 1-1,0 0 1,0 1 0,0 0-1,-1 1 1,1 1 0,-1 0 0,0 1-1,0 0 1,-1 1 0,0 1-1,15 11 1,15 16-6746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8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24575,'0'-2'0,"1"0"0,0 0 0,-1 1 0,1-1 0,0 0 0,0 1 0,0-1 0,0 1 0,1 0 0,-1-1 0,0 1 0,0 0 0,1-1 0,-1 1 0,1 0 0,-1 0 0,1 0 0,-1 1 0,1-1 0,0 0 0,0 0 0,-1 1 0,1-1 0,0 1 0,3-1 0,47-8 0,-44 9 0,1 0 0,0 0 0,0 1 0,-1 0 0,1 0 0,0 1 0,-1 1 0,16 5 0,-22-7 0,0 0 0,1-1 0,-1 2 0,0-1 0,0 0 0,0 0 0,0 1 0,-1-1 0,1 1 0,0-1 0,0 1 0,-1 0 0,1 0 0,-1 0 0,0-1 0,1 2 0,-1-1 0,0 0 0,0 0 0,0 0 0,-1 0 0,1 1 0,0-1 0,-1 0 0,0 1 0,1-1 0,-1 0 0,0 1 0,0-1 0,0 0 0,-1 1 0,1-1 0,0 0 0,-1 1 0,0-1 0,-1 4 0,-3 4 0,0-1 0,-1 0 0,0-1 0,0 0 0,-1 0 0,0 0 0,0-1 0,-11 9 0,11-11 0,1 1 0,-1 0 0,1 0 0,0 0 0,0 1 0,1 0 0,0 1 0,0-1 0,1 1 0,0-1 0,-5 14 0,9-19 0,0 1 0,-1-1 0,1 0 0,0 1 0,0-1 0,0 0 0,1 1 0,-1-1 0,0 0 0,1 1 0,0-1 0,-1 0 0,1 0 0,0 1 0,0-1 0,0 0 0,1 0 0,1 2 0,33 33 0,-31-33 0,1 1 0,-1 0 0,0 0 0,0 0 0,-1 1 0,6 8 0,-8-8-72,0-1 1,0 0-1,-1 1 0,0-1 0,0 1 0,0 0 0,-1-1 0,0 1 1,0 0-1,0-1 0,-1 1 0,1 0 0,-1-1 0,-1 1 0,1-1 1,-1 1-1,0-1 0,-5 10 0,-7 11-6754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8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24575,'4'0'0,"9"-4"0,18-1 0,19 0 0,13 1 0,7 1 0,4 5 0,-11 2-8191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24575,'0'0'0,"0"-1"0,0 1 0,0-1 0,0 1 0,0 0 0,0-1 0,0 1 0,1-1 0,-1 1 0,0 0 0,0-1 0,0 1 0,1 0 0,-1-1 0,0 1 0,0 0 0,1-1 0,-1 1 0,0 0 0,1 0 0,-1-1 0,0 1 0,1 0 0,-1 0 0,0 0 0,1-1 0,-1 1 0,0 0 0,1 0 0,-1 0 0,1 0 0,-1 0 0,0 0 0,1 0 0,-1 0 0,1 0 0,22 3 0,20 13 0,-25-7 0,-1 0 0,0 1 0,-1 1 0,0 1 0,-1 0 0,21 22 0,-28-25 0,0-1 0,-1 1 0,0 0 0,0 0 0,-1 1 0,0 0 0,-1 0 0,0 1 0,-1-1 0,0 1 0,-1 0 0,4 18 0,-7-25 0,0 0 0,1 0 0,-1 0 0,-1 0 0,1 0 0,-1 0 0,1-1 0,-1 1 0,0 0 0,0 0 0,-1-1 0,1 1 0,-1-1 0,0 1 0,0-1 0,0 1 0,0-1 0,-1 0 0,1 0 0,-1 0 0,0-1 0,0 1 0,0-1 0,-5 4 0,-6 2 0,0-1 0,-1 0 0,1-1 0,-29 7 0,-3 2 0,29-5 0,15-1 0,4-8 0,-1 0 0,1 0 0,0 0 0,-1 0 0,1-1 0,-1 1 0,1 0 0,0-1 0,0 1 0,-1-1 0,1 1 0,0-1 0,0 0 0,0 0 0,3 0 0,50-2-1365,7-5-5461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9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24575,'3'1'0,"0"-1"0,0 1 0,0-1 0,0 0 0,0 0 0,0 0 0,1 0 0,-1-1 0,0 1 0,0-1 0,0 0 0,0 0 0,3-1 0,-1 1 0,21-6 0,0 2 0,0 1 0,1 1 0,48 0 0,-68 3 0,0 1 0,1 0 0,-1 0 0,0 1 0,0-1 0,0 1 0,0 1 0,-1 0 0,1 0 0,-1 0 0,0 0 0,1 1 0,-1 0 0,-1 1 0,1-1 0,-1 1 0,0 0 0,0 0 0,0 1 0,-1 0 0,1-1 0,-1 1 0,3 9 0,1 2 0,-2 1 0,0-1 0,-1 2 0,-1-1 0,-1 0 0,0 1 0,-1 28 0,-10 141 0,5-148 0,-2 23 0,-42 877 0,106 302 0,-51-1134 0,-2-31 0,1-4 0,-6 114 0,0-183 0,-1-1 0,0 1 0,-1 0 0,1-1 0,-1 1 0,0-1 0,1 1 0,-1-1 0,-1 1 0,1-1 0,0 1 0,-1-1 0,0 0 0,0 0 0,0 0 0,-2 3 0,2-5 0,-1 0 0,1-1 0,0 1 0,0-1 0,0 1 0,0-1 0,0 0 0,-1 0 0,1 0 0,0 0 0,0 0 0,0-1 0,-1 1 0,1 0 0,0-1 0,0 0 0,0 1 0,0-1 0,0 0 0,0 0 0,0 0 0,0-1 0,0 1 0,1 0 0,-3-2 0,-127-82-1365,86 54-5461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8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24575,'-4'0'0,"3"0"0,-2 0 0,-2 4 0,-2 5 0,-1 8 0,1 6 0,-2 3 0,0 1 0,6-5 0,3-5-8191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8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24575,'4'0'0,"13"0"0,11 0 0,13 0 0,7 0 0,3 4 0,-3-3 0,-10-1-8191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0 24575,'-1'23'0,"-1"-1"0,-8 29 0,7-37 0,0-1 0,0 1 0,2-1 0,-1 1 0,2 0 0,0-1 0,1 1 0,3 21 0,-3-33 0,-1 0 0,1-1 0,0 1 0,0-1 0,0 1 0,0-1 0,0 1 0,1-1 0,-1 0 0,0 0 0,0 0 0,1 1 0,-1-1 0,1 0 0,-1-1 0,1 1 0,0 0 0,-1 0 0,1-1 0,0 1 0,-1-1 0,1 1 0,0-1 0,0 0 0,0 0 0,-1 0 0,1 0 0,0 0 0,0 0 0,-1 0 0,1 0 0,0-1 0,0 1 0,-1-1 0,1 1 0,0-1 0,1-1 0,11-2 0,-2-1 0,1-1 0,16-9 0,-28 15 0,29-19 0,-23 13 0,0 1 0,1 0 0,0 1 0,0-1 0,0 2 0,0-1 0,1 1 0,-1 0 0,1 1 0,0 0 0,8-1 0,-15 3 0,0 1 0,0-1 0,-1 1 0,1-1 0,0 1 0,-1 0 0,1 0 0,-1-1 0,1 1 0,-1 0 0,1 1 0,-1-1 0,0 0 0,0 0 0,1 0 0,-1 1 0,0-1 0,0 1 0,0-1 0,0 1 0,-1-1 0,1 1 0,0 0 0,-1-1 0,1 1 0,-1 0 0,1-1 0,-1 1 0,0 0 0,0 2 0,1 57 0,-3-43 0,0-1 0,-1 1 0,-1 0 0,-1-1 0,0 0 0,-1 0 0,-1 0 0,-11 19 0,14-29 0,0 0 0,-1 0 0,0-1 0,0 0 0,-1 0 0,0 0 0,0-1 0,0 0 0,-1 0 0,1 0 0,-1-1 0,0 0 0,-1 0 0,1-1 0,0 0 0,-1 0 0,0-1 0,0 0 0,0 0 0,-13 1 0,3-2-151,1-1-1,-1-1 0,1 0 0,-1-2 1,1 0-1,0 0 0,0-2 1,-31-12-1,12 0-6674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18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920 207 24575,'-27'-35'0,"24"29"0,-1 0 0,0 0 0,-1 1 0,1 0 0,-1-1 0,-7-4 0,-11-7 0,0 1 0,-2 1 0,0 1 0,0 2 0,-2 0 0,-29-8 0,39 14 0,-1 2 0,1 0 0,-1 1 0,0 1 0,0 0 0,0 1 0,0 1 0,0 1 0,0 1 0,-31 7 0,44-8 0,0 1 0,0 0 0,0 0 0,0 0 0,0 1 0,0-1 0,1 1 0,-1 0 0,1 1 0,0-1 0,0 1 0,0 0 0,1 0 0,-1 0 0,1 0 0,0 1 0,0-1 0,0 1 0,1 0 0,0 0 0,0 0 0,0 0 0,0 0 0,1 0 0,-1 7 0,-1 8 0,1 1 0,2-1 0,0 1 0,1 0 0,4 27 0,43 242 0,16 165 0,-61-335 0,-4 1 0,-6 0 0,-28 154 0,4-122 0,-7-1 0,-63 160 0,20-106 0,-63 194 0,141-393 0,1 1 0,0 0 0,1 0 0,0 0 0,0 0 0,1 0 0,-1 0 0,2 0 0,1 16 0,0-20 0,0 1 0,0-1 0,1 1 0,-1-1 0,1 1 0,0-1 0,0 0 0,0 0 0,0-1 0,1 1 0,0-1 0,0 1 0,0-1 0,0-1 0,0 1 0,8 3 0,29 16 0,1-2 0,2-1 0,0-3 0,0-2 0,2-1 0,-1-3 0,1-1 0,1-3 0,83 1 0,-57-13-1365,-13-5-5461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19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24575,'8'0'0,"14"-4"0,16-1 0,12 0 0,9 1 0,7 5 0,4 3 0,-3 0 0,-12-1-8191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24575,'8'0'0,"10"0"0,14 0 0,13 0 0,15 0 0,12 0 0,10 0 0,-2 0 0,-6 4 0,-12 1 0,-16 0-8191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19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4 24575,'-4'-1'0,"-1"0"0,1 1 0,-1-1 0,1 1 0,-1 0 0,1 0 0,-1 0 0,1 0 0,0 1 0,-1 0 0,1 0 0,-1 0 0,1 0 0,0 1 0,0 0 0,0 0 0,0 0 0,0 0 0,0 0 0,1 1 0,-1 0 0,1 0 0,-1 0 0,1 0 0,0 0 0,0 1 0,-2 4 0,-6 6 0,2 1 0,-1 0 0,2 0 0,0 1 0,-9 27 0,12-31 0,1 1 0,1 0 0,0 1 0,1-1 0,0 0 0,1 1 0,0-1 0,1 1 0,2 16 0,-1-26 0,0 0 0,0 0 0,0 0 0,0 1 0,1-1 0,0-1 0,-1 1 0,1 0 0,1 0 0,-1-1 0,0 1 0,1-1 0,0 0 0,0 1 0,0-1 0,0-1 0,0 1 0,1 0 0,-1-1 0,1 0 0,0 0 0,0 0 0,0 0 0,0 0 0,0-1 0,0 0 0,0 0 0,0 0 0,0 0 0,1-1 0,-1 1 0,8-1 0,3-1 0,0 0 0,0-1 0,0-1 0,-1 0 0,1-1 0,-1 0 0,1-1 0,-1-1 0,-1 0 0,1-1 0,-1-1 0,0 0 0,22-19 0,-14 10 0,-2 0 0,0-2 0,-1-1 0,-1 0 0,-1-1 0,-1 0 0,15-29 0,-24 39 0,-1 1 0,0-1 0,0 0 0,-1-1 0,2-12 0,-7 11-43,-8 16 150,-8 15-1536,4 5-5397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0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24575,'0'4'0,"0"5"0,-4 9 0,-1 13 0,-4 9 0,-4 13 0,-3 9 0,-4 7 0,2 2 0,5-3 0,7-13 0,6-15-8191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0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24575,'6'1'0,"0"1"0,0 0 0,0 1 0,0-1 0,-1 1 0,1 0 0,-1 0 0,0 1 0,5 4 0,13 7 0,0-2 0,-1 0 0,-1 2 0,0 0 0,-1 1 0,22 24 0,-37-35 0,-1 0 0,0 0 0,0 0 0,-1 1 0,1 0 0,-1 0 0,0 0 0,-1 0 0,0 0 0,0 0 0,2 9 0,-4-10 0,1 0 0,-1-1 0,-1 1 0,1 0 0,-1-1 0,0 1 0,0-1 0,0 1 0,0-1 0,-1 1 0,0-1 0,0 0 0,0 1 0,0-1 0,-1 0 0,1-1 0,-7 8 0,-5 3 0,-1 0 0,-1-1 0,0 0 0,-1-2 0,-31 18 0,31-20 0,1 0 0,0 2 0,0 0 0,1 0 0,0 2 0,-23 25 0,36-36 0,0 0 0,0 1 0,0-1 0,1 1 0,-1-1 0,1 1 0,-1 0 0,1-1 0,0 1 0,0 0 0,0 0 0,1 0 0,-1 0 0,1 0 0,-1 0 0,1 0 0,0 0 0,0 0 0,0 0 0,0 0 0,1 0 0,0 0 0,-1 0 0,1-1 0,0 1 0,0 0 0,0 0 0,1 0 0,-1-1 0,1 1 0,-1-1 0,1 1 0,0-1 0,0 0 0,0 1 0,0-1 0,1 0 0,-1 0 0,0-1 0,1 1 0,3 1 0,3 3 0,1 0 0,1-1 0,-1-1 0,1 0 0,-1 0 0,1-1 0,0 0 0,1-1 0,19 2 0,-15-4-195,-1-1 0,0-1 0,0 0 0,0-1 0,0 0 0,28-11 0,19-13-6631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1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24575,'-4'0'0,"3"0"0,-3 4 0,4 9 0,-3 14 0,0 18 0,0 13 0,-3 12 0,-1 10 0,-2-1 0,-1 2 0,6-9 0,7-17 0,4-18-8191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1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24575,'8'0'0,"10"-4"0,14-1 0,10 0 0,4 5 0,-1 2 0,0 5 0,-4 6 0,-10-1-8191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24575,'-8'70'0,"5"-55"0,1 0 0,0 0 0,1 23 0,1-35 0,0 12 0,1-1 0,1 1 0,0-1 0,1 1 0,8 25 0,-10-37 0,1 0 0,-1-1 0,1 1 0,0 0 0,-1-1 0,1 1 0,0-1 0,1 1 0,-1-1 0,0 0 0,1 0 0,-1 0 0,1 0 0,-1 0 0,1-1 0,0 1 0,0-1 0,0 0 0,0 0 0,0 0 0,0 0 0,0 0 0,0-1 0,0 1 0,1-1 0,-1 0 0,0 0 0,0 0 0,0 0 0,0-1 0,1 1 0,-1-1 0,3-1 0,17-5 0,-1 0 0,1-2 0,-1 0 0,36-22 0,22-10 0,-79 40 0,0 0 0,1 1 0,-1-1 0,1 0 0,-1 0 0,1 1 0,-1-1 0,1 1 0,0 0 0,-1-1 0,1 1 0,0 0 0,-1 0 0,1 0 0,0 0 0,-1 0 0,1 0 0,-1 0 0,1 1 0,0-1 0,-1 1 0,1-1 0,-1 1 0,1 0 0,-1-1 0,1 1 0,1 1 0,-1 1 0,-1 0 0,1 0 0,-1 0 0,0 0 0,0 1 0,0-1 0,0 0 0,-1 0 0,1 1 0,-1-1 0,0 0 0,0 1 0,0 2 0,-2 117 0,3 64 0,1-162 0,2 46 0,-4-68 0,0 1 0,0-1 0,-1 1 0,1-1 0,-1 1 0,0-1 0,1 0 0,-1 1 0,-1-1 0,1 0 0,0 0 0,-1 0 0,0 0 0,0 0 0,-2 3 0,2-4 0,-1-1 0,1 1 0,-1-1 0,1 0 0,-1 0 0,1 0 0,-1 0 0,1-1 0,-1 1 0,0-1 0,0 1 0,1-1 0,-1 0 0,-3 0 0,-45-5 0,31 2 0,-89-12-1365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2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3 24575,'-18'-1'0,"15"0"0,0 1 0,0 0 0,1 0 0,-1 0 0,0 0 0,0 0 0,0 1 0,1-1 0,-1 1 0,0 0 0,1 0 0,-1 0 0,-2 1 0,-15 9 0,1 0 0,1 1 0,0 1 0,1 1 0,0 0 0,1 2 0,1-1 0,0 2 0,1 0 0,-14 24 0,17-26 0,2 1 0,0 0 0,1 1 0,0 0 0,1 0 0,1 1 0,1 0 0,1 0 0,0 0 0,1 1 0,1-1 0,1 29 0,1-41 0,1 0 0,-1 0 0,1 0 0,0 0 0,1 0 0,0 0 0,0 0 0,0 0 0,0-1 0,1 1 0,0-1 0,0 0 0,1 1 0,-1-1 0,1-1 0,0 1 0,0-1 0,1 1 0,-1-1 0,1 0 0,8 4 0,-6-5 0,0 0 0,0 0 0,1-1 0,-1 0 0,1 0 0,0-1 0,-1 0 0,1 0 0,0 0 0,0-1 0,0-1 0,0 1 0,-1-2 0,1 1 0,0-1 0,10-3 0,0-2 11,0 0 0,-1-1 0,0-1 0,0 0 0,-1-2 0,0 0-1,-1 0 1,0-1 0,-1-1 0,24-28 0,-14 11-308,-1-2 0,-1 0 0,-2-1 0,22-49 0,-26 46-6529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3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24575,'-4'8'0,"-5"10"0,-5 10 0,0 12 0,-9 10 0,-5 10 0,-1 1 0,3-2 0,8-3 0,9-10 0,7-14-8191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3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24575,'4'0'0,"1"4"0,4 9 0,8 10 0,5 13 0,3 16 0,4 10 0,-2 11 0,-6 0 0,-6 0 0,-7-5 0,-3-10 0,-7-7 0,-8-12 0,-1-13-8191</inkml:trace>
  <inkml:trace contextRef="#ctx0" brushRef="#br0" timeOffset="1">1 343 24575,'0'-4'0,"4"3"0,9 1 0,14 1 0,18 4 0,20 1 0,16 0 0,-7-2-8191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3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5 24575,'-4'-3'0,"-1"1"0,8 2 0,11 5 0,19 6 0,15 4 0,12 4 0,2-2 0,-4-3 0,-13-4-8191</inkml:trace>
  <inkml:trace contextRef="#ctx0" brushRef="#br0" timeOffset="1">22 52 24575,'-18'83'0,"16"-68"0,1 0 0,0 0 0,1 0 0,1 0 0,0 0 0,6 23 0,-6-34 0,0 1 0,0-1 0,1 0 0,-1-1 0,1 1 0,0 0 0,1 0 0,-1-1 0,1 1 0,-1-1 0,1 0 0,0 0 0,0 0 0,0 0 0,1 0 0,-1-1 0,1 1 0,0-1 0,-1 0 0,1 0 0,0 0 0,0-1 0,0 1 0,0-1 0,0 0 0,1 0 0,5 0 0,6 0 0,0-1 0,0-1 0,27-4 0,24-1 0,-63 7 0,1-1 0,-1 1 0,0 0 0,0 0 0,-1 0 0,1 1 0,0 0 0,0-1 0,-1 1 0,1 0 0,-1 1 0,1-1 0,-1 1 0,0-1 0,0 1 0,0 0 0,0 0 0,-1 0 0,1 1 0,-1-1 0,0 0 0,0 1 0,0 0 0,0-1 0,-1 1 0,3 8 0,3 10 0,-1 1 0,-1 0 0,3 34 0,-6-40 0,-1-12 0,0-1 0,0 1 0,-1-1 0,0 1 0,0-1 0,0 1 0,-1-1 0,1 1 0,-1-1 0,0 0 0,0 1 0,-1-1 0,1 0 0,-1 0 0,0 0 0,0 0 0,0 0 0,-1 0 0,-3 4 0,2-4 0,-1-1 0,1 0 0,-1 0 0,0 0 0,0 0 0,0-1 0,0 0 0,0 0 0,0 0 0,0-1 0,-1 0 0,1 0 0,-1 0 0,1 0 0,-7-1 0,-9 0-170,0-1-1,0 0 0,0-2 1,1 0-1,-1-2 0,1 0 1,-27-11-1,-12-8-6655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24575,'21'374'0,"-13"-344"0,-8-30 0,0 0 0,1 1 0,-1-1 0,0 0 0,0 1 0,1-1 0,-1 0 0,0 0 0,0 1 0,1-1 0,-1 0 0,0 0 0,1 1 0,-1-1 0,0 0 0,1 0 0,-1 0 0,0 0 0,1 0 0,-1 0 0,0 1 0,1-1 0,-1 0 0,0 0 0,1 0 0,-1 0 0,1 0 0,-1 0 0,0 0 0,1-1 0,-1 1 0,0 0 0,1 0 0,-1 0 0,0 0 0,1-1 0,3-2 0,0-1 0,-1 1 0,1-1 0,-1 0 0,0 0 0,0-1 0,-1 1 0,4-7 0,24-45 0,-18 29 0,1 1 0,2 1 0,1 1 0,0 0 0,33-34 0,-49 57 0,1 0 0,-1 1 0,1-1 0,-1 0 0,1 1 0,0-1 0,-1 1 0,1-1 0,0 1 0,-1-1 0,1 1 0,0 0 0,0-1 0,-1 1 0,1 0 0,0 0 0,0 0 0,0-1 0,-1 1 0,1 0 0,0 0 0,0 0 0,0 0 0,0 0 0,-1 0 0,1 1 0,1-1 0,-1 1 0,0 0 0,0 0 0,0 0 0,-1 0 0,1 0 0,0 0 0,0 0 0,-1 0 0,1 0 0,-1 0 0,1 0 0,-1 1 0,0-1 0,1 0 0,-1 0 0,0 2 0,2 61 0,-2-50 0,2 20-1365,2-4-5461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5:23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24575,'-34'9'0,"49"-10"0,0 1 0,0 1 0,0 0 0,-1 1 0,1 0 0,19 7 0,24 4 0,-2-12 0,-48-2 0,1 1 0,-1 0 0,0 0 0,1 1 0,-1 0 0,0 1 0,11 3 0,2 0 0,0 0 0,0-1 0,0 0 0,1-2 0,29-1 0,16 2 0,-59-2-151,0 0-1,-1 1 0,1 0 0,-1 0 1,1 0-1,-1 1 0,0 0 1,10 6-1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0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24575,'-4'0'0,"3"0"0,-3 0 0,4 0 0,1 4 0,1 9 0,-4 10 0,-1 9 0,-1 10 0,-3 14 0,0 10 0,-4 0 0,1-10-8191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0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24575,'0'-4'0,"4"-1"0,5 0 0,9-3 0,12 0 0,14 2 0,11 1 0,-5 2-8191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08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24575,'4'4'0,"5"6"0,5 8 0,0 5 0,2 10 0,-2 8 0,-4 8 0,-6 4 0,-9 0 0,-11 4 0,-7-5 0,1-7 0,0-11 0,4-20 0,5-11-8191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08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21 626 24575,'148'-170'0,"-116"136"0,-2-1 0,43-65 0,-67 90 0,0 0 0,-1 0 0,0 0 0,0 0 0,-1-1 0,0 0 0,-1 0 0,0 0 0,-1 0 0,0 0 0,-1 0 0,0-1 0,-1 1 0,0-1 0,-1 1 0,-4-21 0,4 27 0,-1 0 0,1 1 0,-1-1 0,0 1 0,-1-1 0,1 1 0,-1 0 0,0 0 0,0 0 0,0 0 0,0 0 0,-1 0 0,0 1 0,1 0 0,-1 0 0,0 0 0,-8-4 0,8 6 0,1-1 0,-1 1 0,0 0 0,1 1 0,-1-1 0,0 1 0,0-1 0,1 1 0,-1 0 0,0 1 0,0-1 0,0 1 0,1-1 0,-1 1 0,0 0 0,1 0 0,-1 1 0,1-1 0,-1 1 0,1 0 0,0 0 0,0 0 0,0 0 0,-3 3 0,-9 8 0,1 1 0,1 0 0,0 1 0,1 1 0,1 0 0,1 1 0,0 0 0,1 0 0,-12 33 0,6-11 0,3 1 0,2 0 0,-10 67 0,15-61 0,2-1 0,4 79 0,0-105 0,2 0 0,0 0 0,1 0 0,0-1 0,2 1 0,0-1 0,1 0 0,1-1 0,11 19 0,-18-34 0,1 1 0,-1-1 0,1 1 0,0-1 0,0 0 0,0 1 0,0-1 0,0 0 0,0 0 0,0-1 0,1 1 0,-1 0 0,1-1 0,0 1 0,-1-1 0,1 0 0,0 0 0,0 0 0,-1 0 0,7 0 0,-6-1 0,1-1 0,0 1 0,-1-1 0,0 0 0,1 0 0,-1 0 0,1 0 0,-1-1 0,0 1 0,0-1 0,0 0 0,0 0 0,0 0 0,5-5 0,7-9 0,0-1 0,-2 0 0,1-1 0,14-28 0,-21 34 0,47-91 0,-64 183 0,-34 134-1365,37-174-5461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08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24575,'4'4'0,"1"-3"0,0 3 0,7 0 0,5 0 0,0-1-8191</inkml:trace>
  <inkml:trace contextRef="#ctx0" brushRef="#br0" timeOffset="1">0 251 24575,'4'0'0,"5"-4"0,9-1 0,9-4 0,0 0-8191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2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26 24575,'0'-1'0,"0"1"0,0-1 0,1 1 0,-1-1 0,0 1 0,0 0 0,0-1 0,0 1 0,0-1 0,0 1 0,0-1 0,0 1 0,0-1 0,0 1 0,0-1 0,0 1 0,0-1 0,-1 1 0,1-1 0,0 1 0,0 0 0,0-1 0,-1 1 0,1-1 0,0 1 0,-1 0 0,1-1 0,0 1 0,-1 0 0,1-1 0,0 1 0,-1 0 0,1-1 0,0 1 0,-1 0 0,1 0 0,-1 0 0,1-1 0,-1 1 0,1 0 0,-1 0 0,1 0 0,-1 0 0,1 0 0,0 0 0,-1 0 0,1 0 0,-1 0 0,1 0 0,-1 0 0,1 0 0,-1 0 0,1 0 0,-1 0 0,1 1 0,-1-1 0,1 0 0,0 0 0,-1 1 0,1-1 0,-1 0 0,1 0 0,0 1 0,-1-1 0,1 1 0,-27 24 0,13-7 0,0 2 0,1 0 0,1 1 0,1 0 0,0 0 0,2 1 0,-11 38 0,15-43 0,1 0 0,1 0 0,0 1 0,1-1 0,1 0 0,1 1 0,0-1 0,2 1 0,-1-1 0,2 1 0,5 16 0,-7-30 0,0 0 0,0-1 0,1 1 0,-1-1 0,1 1 0,0-1 0,0 0 0,0 0 0,0 0 0,0 0 0,1 0 0,0 0 0,-1-1 0,1 1 0,0-1 0,0 0 0,0 0 0,1 0 0,-1 0 0,0 0 0,1-1 0,-1 0 0,1 1 0,3 0 0,-2-2 0,0 0 0,1 0 0,-1 0 0,0-1 0,0 1 0,0-1 0,0 0 0,0-1 0,0 1 0,0-1 0,-1 0 0,1 0 0,0-1 0,-1 1 0,0-1 0,1 0 0,4-5 0,10-10 0,-1 0 0,-1-1 0,-1-2 0,-1 1 0,0-2 0,-2 0 0,0 0 0,-2-1 0,-1-1 0,0 0 0,-2 0 0,0-1 0,-2 0 0,-1 0 0,3-49 0,-7 65 20,-1 0 0,-1 1 0,0-1 0,0 0 0,-4-16 0,4 24-55,1 0-1,0-1 1,-1 1 0,1 0-1,-1-1 1,0 1-1,1 0 1,-1 0 0,0-1-1,0 1 1,0 0 0,0 0-1,0 0 1,0 0 0,0 0-1,0 0 1,0 0 0,0 0-1,-1 1 1,1-1-1,0 0 1,0 1 0,-1-1-1,1 1 1,0-1 0,-1 1-1,1 0 1,-1 0 0,1 0-1,-1-1 1,1 1 0,0 0-1,-1 1 1,1-1-1,-1 0 1,1 0 0,-1 1-1,1-1 1,0 0 0,-1 1-1,-1 1 1,-22 11-6791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2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24575,'0'8'0,"0"14"0,-4 15 0,-2 9 0,-3 8 0,0 4 0,5-6 0,3-11-8191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2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30 24575,'-2'-2'0,"-1"-1"0,1 1 0,-1-1 0,1 1 0,-1 0 0,0 0 0,0 0 0,1 0 0,-1 1 0,-1-1 0,1 1 0,0 0 0,0 0 0,0 0 0,-1 0 0,1 0 0,-1 1 0,1-1 0,0 1 0,-1 0 0,1 0 0,-1 1 0,1-1 0,-4 2 0,1 0 0,1 0 0,0 0 0,0 1 0,1 0 0,-1 0 0,0 0 0,1 1 0,0-1 0,0 1 0,0 0 0,0 0 0,1 1 0,-1-1 0,-3 7 0,1 3 0,0-1 0,0 1 0,1 1 0,1-1 0,1 0 0,0 1 0,0 0 0,2 0 0,0 0 0,0 0 0,2 0 0,0 0 0,0 0 0,1 0 0,1-1 0,1 1 0,5 14 0,-6-19 0,1-1 0,0 1 0,1-1 0,0 0 0,0 0 0,1 0 0,0-1 0,0 0 0,1 0 0,0 0 0,11 8 0,-12-12 0,0 0 0,0 0 0,0-1 0,0 0 0,1 0 0,-1-1 0,1 0 0,0 0 0,-1 0 0,1-1 0,0 0 0,0 0 0,0-1 0,0 0 0,0 0 0,0 0 0,0-1 0,7-2 0,-6 2 5,-1-1 0,0 0 0,0-1-1,1 1 1,-1-2 0,-1 1 0,1-1 0,0 0-1,-1 0 1,0 0 0,0-1 0,0 0 0,-1 0-1,1-1 1,-1 0 0,-1 0 0,1 0-1,-1 0 1,0-1 0,0 1 0,-1-1 0,0 0-1,0 0 1,2-9 0,-2 3-111,-1 1 0,0-1 0,0 0 0,-1 0 0,-1 0 0,0 0-1,-1 1 1,0-1 0,-1 0 0,-1 0 0,0 1 0,0-1 0,-8-16 0,-7-8-6720</inkml:trace>
  <inkml:trace contextRef="#ctx0" brushRef="#br0" timeOffset="1">554 121 24575,'0'-4'0,"8"-5"0,6-1 0,9-3 0,8 1 0,3 7 0,7 3 0,0 3 0,-6 1-8191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24575,'-2'25'0,"-1"0"0,-11 49 0,2-19 0,12-53 0,-2 7 0,0 1 0,1 0 0,0 0 0,2 15 0,-1-23 0,0-1 0,0 0 0,0 0 0,0 0 0,0 0 0,1 0 0,-1 0 0,0 0 0,1 0 0,-1 0 0,1 0 0,-1 0 0,1 0 0,-1 0 0,1 0 0,0 0 0,-1 0 0,1 0 0,0-1 0,0 1 0,0 0 0,0-1 0,0 1 0,0 0 0,0-1 0,0 1 0,0-1 0,0 0 0,0 1 0,0-1 0,0 0 0,0 1 0,0-1 0,0 0 0,0 0 0,0 0 0,0 0 0,1 0 0,-1 0 0,0 0 0,0-1 0,0 1 0,0 0 0,0-1 0,0 1 0,0 0 0,0-1 0,0 1 0,0-1 0,0 0 0,0 1 0,0-1 0,0-1 0,18-9 0,-1-1 0,0-1 0,-1-1 0,-1-1 0,20-22 0,-2 3 0,-25 30 0,-7 15 0,-11 28 0,5-28 0,-13 101 0,16-90 0,-1 0 0,-1-1 0,-1 1 0,-1-1 0,-1 0 0,-1-1 0,0 1 0,-14 24 0,16-39-91,0 0 0,0 0 0,0-1 0,0 0 0,-1 0 0,0 0 0,0 0 0,-1-1 0,1 0 0,-1-1 0,0 1 0,0-1 0,0 0 0,-14 3 0,-23 5-6735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24575,'0'11'0,"0"20"0,0 28 0,0 35 0,-4 36 0,-5 24 0,-5 12 0,0 14 0,-2 7 0,-2-2 0,-5-11 0,1-37-8191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24575,'-4'0'0,"-5"4"0,-2 5 0,2 6 0,2 6 0,3 9 0,5 7 0,7 4 0,2 4 0,-1 2 0,-2-4 0,-2-9-8191</inkml:trace>
  <inkml:trace contextRef="#ctx0" brushRef="#br0" timeOffset="1">67 619 24575,'-3'0'0,"-3"-4"0,5-1 0,3-4 0,4 0 0,5 1 0,1 2-8191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3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24575,'-4'4'0,"-1"5"0,-8 9 0,-1 13 0,1 9 0,4 9 0,-2 1 0,2-9-8191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3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 24575,'-3'4'0,"1"-3"0,7-1 0,9-1 0,10 0 0,13-4 0,8-1 0,-4 0-8191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4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24575,'0'4'0,"3"5"0,6 5 0,1 8 0,3 8 0,-1 3 0,1 3 0,-5 0 0,0-3 0,-6-2 0,-2 0 0,-6 0 0,-5-2 0,-2-6-8191</inkml:trace>
  <inkml:trace contextRef="#ctx0" brushRef="#br0" timeOffset="1">458 367 24575,'0'-3'0,"4"-6"0,5-9 0,9-9 0,9-4 0,0 3-8191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4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24575,'-1'9'0,"-1"-1"0,0 0 0,0 1 0,-1-1 0,0 0 0,-6 12 0,-1 4 0,3-5 0,-22 57 0,-22 92 0,46-147 0,0 1 0,2 0 0,0 0 0,2 1 0,0-1 0,2 0 0,0 1 0,1-1 0,8 29 0,-9-46 9,0 0-1,1-1 1,0 1-1,0 0 1,0-1 0,1 0-1,-1 0 1,1 0-1,0 0 1,0 0-1,0 0 1,1-1-1,7 7 1,-9-9-77,1 1 1,0-1-1,0 1 1,0-1-1,0 0 1,0 0-1,0 0 1,1-1-1,-1 1 1,0-1-1,0 1 1,1-1-1,-1 0 1,0 0-1,0-1 1,0 1-1,1-1 1,-1 0-1,0 1 1,0-2-1,4 0 1,23-13-6759</inkml:trace>
  <inkml:trace contextRef="#ctx0" brushRef="#br0" timeOffset="1">0 320 24575,'4'4'0,"5"-3"0,5-1 0,8-1 0,11 0 0,9 0 0,8 0 0,4 4 0,-4 6 0,-10 1-8191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4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24575,'0'4'0,"0"5"0,0 5 0,0 8 0,0 4 0,-4 5 0,-5 2 0,-1-2 0,1-1 0,-2-10 0,2-9-8191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5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24575,'4'0'0,"5"0"0,9-4 0,1-1-8191</inkml:trace>
  <inkml:trace contextRef="#ctx0" brushRef="#br0" timeOffset="1">276 375 24575,'0'4'0,"3"1"0,3-4 0,6-2 0,6-5 0,8-2 0,3 1 0,-4 2-8191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5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24575,'4'0'0,"9"-3"0,14-6 0,10-5 0,6-4 0,-3 1-8191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6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0 523 24575,'2'-10'0,"0"0"0,1 0 0,0 0 0,1 0 0,0 1 0,0-1 0,1 1 0,0 0 0,1 0 0,8-10 0,7-13 0,172-301 0,-170 297 0,-23 36 0,0 0 0,0-1 0,0 1 0,0 0 0,0-1 0,0 1 0,0 0 0,0-1 0,1 1 0,-1 0 0,0 0 0,0-1 0,0 1 0,1 0 0,-1 0 0,0 0 0,0-1 0,1 1 0,-1 0 0,0 0 0,0 0 0,1 0 0,-1-1 0,0 1 0,1 0 0,-1 0 0,0 0 0,1 0 0,-1 0 0,0 0 0,1 0 0,-1 0 0,0 0 0,1 0 0,-1 0 0,0 0 0,0 0 0,1 0 0,-1 0 0,0 0 0,1 1 0,2 15 0,-6 29 0,3-44 0,-25 150 0,12-79 0,2 0 0,-1 92 0,12-154-170,1 0-1,0 0 0,0 0 1,1 0-1,0 0 0,0-1 1,5 10-1,6 6-6655</inkml:trace>
  <inkml:trace contextRef="#ctx0" brushRef="#br0" timeOffset="1">550 363 24575,'7'0'0,"7"0"0,9-4 0,8-1 0,7 0 0,0-3 0,-2 0 0,-7 2-8191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6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24575,'-4'4'0,"-5"9"0,-1 10 0,2 6 0,-3 4 0,1 10 0,3 0 0,2 1 0,1-3 0,7-4 0,5-9 0,2-9-8191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6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14 24575,'-39'-7'0,"35"5"0,0 1 0,1 0 0,-1 0 0,0 1 0,1-1 0,-1 1 0,0-1 0,0 1 0,1 0 0,-1 1 0,0-1 0,0 1 0,1 0 0,-1-1 0,0 2 0,-4 1 0,-1 3 0,-1 0 0,1 1 0,0 1 0,1-1 0,-1 1 0,2 1 0,-1-1 0,1 2 0,1-1 0,-1 1 0,2-1 0,-1 2 0,1-1 0,1 1 0,0-1 0,0 1 0,-2 16 0,4-18 0,0 0 0,1-1 0,0 1 0,1 0 0,0 0 0,0 0 0,1-1 0,0 1 0,1 0 0,3 12 0,-3-16 0,0 0 0,0 0 0,1 0 0,0-1 0,0 1 0,0-1 0,0 1 0,0-1 0,1 0 0,0 0 0,0-1 0,0 1 0,0-1 0,1 0 0,-1 0 0,1 0 0,9 3 0,-7-3 0,1-1 0,-1 0 0,0 0 0,1-1 0,-1 0 0,1-1 0,0 1 0,-1-1 0,1-1 0,-1 0 0,1 0 0,-1 0 0,1-1 0,-1 0 0,0 0 0,0-1 0,0 0 0,0 0 0,0 0 0,-1-1 0,1 0 0,-1-1 0,0 1 0,0-1 0,8-10 0,-6 7 0,0-1 0,-1 0 0,0 0 0,0-1 0,-1 1 0,0-1 0,-1-1 0,0 1 0,-1-1 0,0 0 0,-1 0 0,0 0 0,0 0 0,-2 0 0,1-1 0,-1-16 0,-1 26-42,1 0-1,-1 0 0,0 0 1,0 0-1,0 0 0,0 0 1,-1 0-1,1 0 0,-1 0 1,1 0-1,-1 0 0,0 0 1,1 0-1,-1 0 0,0 1 1,0-1-1,-1 0 0,1 0 1,0 1-1,0-1 0,-1 1 1,1-1-1,-1 1 0,1 0 1,-1 0-1,0-1 0,1 1 1,-1 0-1,0 1 0,0-1 1,-3-1-1,-9 3-6783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24575,'10'12'0,"-2"1"0,0 0 0,0 0 0,-1 1 0,-1 0 0,0 1 0,6 26 0,-5-18 0,5 18 0,-10-29 0,1 0 0,1 0 0,0-1 0,0 0 0,1 1 0,6 9 0,-10-20 0,0 0 0,0 0 0,0 0 0,0 0 0,0 0 0,0-1 0,0 1 0,1 0 0,-1-1 0,0 1 0,0-1 0,0 1 0,1-1 0,-1 0 0,0 1 0,0-1 0,1 0 0,-1 0 0,0 0 0,1 0 0,-1 0 0,0 0 0,0 0 0,1-1 0,-1 1 0,0 0 0,0-1 0,1 1 0,-1-1 0,0 1 0,0-1 0,0 1 0,0-1 0,1 0 0,-1 0 0,0 0 0,-1 1 0,3-3 0,3-2 0,-1 0 0,1-1 0,-1 0 0,10-13 0,17-48 0,-3 5 0,-23 60 0,-2 12 0,1 18 0,-5-26 0,1 15-151,1 0-1,1 0 0,1 0 0,0-1 1,1 1-1,1-1 0,1 0 1,15 26-1,-1-11-6674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24575,'-4'0'0,"2"4"0,-1 5 0,-5 9 0,-1 5 0,-3 7 0,0 5 0,3 2 0,3-3 0,6-6 0,7-12 0,2-9-8191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25 24575,'0'-1'0,"1"1"0,-1-1 0,0 0 0,0 0 0,0 0 0,0 0 0,0 0 0,0 1 0,0-1 0,0 0 0,-1 0 0,1 0 0,0 0 0,0 1 0,-1-1 0,1 0 0,-1 0 0,1 1 0,0-1 0,-1 0 0,1 0 0,-1 1 0,0-1 0,1 1 0,-1-1 0,1 0 0,-1 1 0,0-1 0,0 1 0,1 0 0,-1-1 0,0 1 0,0-1 0,1 1 0,-1 0 0,0 0 0,0 0 0,0-1 0,0 1 0,0 0 0,1 0 0,-1 0 0,0 0 0,0 0 0,0 0 0,0 1 0,1-1 0,-1 0 0,0 0 0,0 1 0,-1 0 0,-3 1 0,0 0 0,1 0 0,-1 1 0,0-1 0,1 1 0,0 0 0,-6 5 0,-5 9 0,0 0 0,1 0 0,1 2 0,0-1 0,2 2 0,-17 35 0,21-39 0,1 0 0,1 0 0,0 1 0,1 0 0,1 0 0,0 0 0,1 0 0,1 0 0,1 24 0,1-37 0,-1 0 0,0 0 0,1 0 0,-1 0 0,1 0 0,0 0 0,1 0 0,-1-1 0,1 1 0,-1-1 0,1 1 0,0-1 0,1 1 0,-1-1 0,0 0 0,1 0 0,0 0 0,0 0 0,-1-1 0,2 1 0,-1-1 0,0 0 0,0 1 0,6 1 0,-4-3 0,1 0 0,-1 0 0,0 0 0,0-1 0,0 1 0,1-2 0,-1 1 0,0 0 0,0-1 0,0 0 0,0 0 0,0-1 0,0 1 0,0-1 0,0 0 0,0 0 0,-1-1 0,6-3 0,7-6 0,0-1 0,-1-1 0,-1 0 0,0-1 0,-1 0 0,-1-1 0,0-1 0,-2 0 0,0-1 0,0 0 0,-2-1 0,0 0 0,-1 0 0,-1-1 0,-1 0 0,-1 0 0,-1 0 0,0-1 0,-2 0 0,1-23 0,-8 15-1365,-2 9-5461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8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24575,'8'-4'0,"10"-2"0,14-3 0,13 0 0,7-3 0,2 1 0,-8 3-8191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8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24575,'-15'20'0,"0"-1"0,2 2 0,0 0 0,1 0 0,1 1 0,-8 26 0,7-20 0,7-18 0,1-3 0,1-1 0,0 1 0,0 0 0,1 0 0,0 1 0,0-1 0,1 0 0,-1 1 0,2-1 0,-1 14 0,1-21 0,0 1 0,0-1 0,0 1 0,0-1 0,1 1 0,-1-1 0,0 0 0,0 1 0,0-1 0,1 1 0,-1-1 0,0 1 0,0-1 0,1 1 0,-1-1 0,0 0 0,1 1 0,-1-1 0,0 0 0,1 1 0,-1-1 0,1 0 0,-1 0 0,1 1 0,-1-1 0,1 0 0,-1 0 0,0 0 0,1 0 0,-1 1 0,1-1 0,-1 0 0,1 0 0,-1 0 0,1 0 0,0 0 0,24-10 0,18-23 0,-21 10 0,-16 15 0,0 1 0,1 0 0,0 0 0,0 1 0,16-10 0,-22 15 0,1 0 0,0 0 0,-1 1 0,1-1 0,0 1 0,-1-1 0,1 1 0,0 0 0,0-1 0,-1 1 0,1 0 0,0 0 0,0 0 0,0 1 0,-1-1 0,1 0 0,0 1 0,0-1 0,-1 1 0,1-1 0,0 1 0,-1 0 0,1 0 0,-1 0 0,1 0 0,-1 0 0,1 0 0,-1 0 0,0 0 0,1 1 0,-1-1 0,0 0 0,0 1 0,0-1 0,0 1 0,1 3 0,4 5 0,0 1 0,-1 1 0,-1-1 0,0 1 0,0 0 0,-1 0 0,-1 0 0,0 0 0,0 0 0,-1 0 0,-1 1 0,0-1 0,-1 0 0,-3 17 0,3-26 0,0-1 0,0 1 0,-1 0 0,1 0 0,-1 0 0,0-1 0,0 1 0,0-1 0,0 1 0,0-1 0,-1 0 0,1 0 0,-1 0 0,1 0 0,-1 0 0,-4 2 0,5-3 0,1-1 0,-1 1 0,1 0 0,-1 0 0,0-1 0,1 1 0,-1-1 0,0 0 0,0 1 0,1-1 0,-1 0 0,0 0 0,0 0 0,0 0 0,1 0 0,-1-1 0,0 1 0,0 0 0,1-1 0,-1 1 0,0-1 0,1 0 0,-1 0 0,1 1 0,-1-1 0,1 0 0,-1 0 0,1 0 0,-3-3 0,-1-10-1365,6-1-5461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8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1 275 24575,'0'-4'0,"0"-6"0,4-4 0,5-4 0,5-6 0,8-4 0,8-5 0,6 0 0,-2 2 0,-7 5-8191</inkml:trace>
  <inkml:trace contextRef="#ctx0" brushRef="#br0" timeOffset="0.99">230 0 24575,'-2'2'0,"-1"-1"0,1 1 0,0 0 0,0 0 0,0 0 0,0 0 0,0 0 0,0 0 0,1 0 0,-1 1 0,1-1 0,-1 1 0,1-1 0,-1 4 0,-4 4 0,1 0 0,-1 1 0,1 0 0,1 0 0,0 0 0,1 1 0,0-1 0,0 1 0,0 15 0,2-21 0,0 1 0,1-1 0,0 0 0,1 0 0,-1 1 0,1-1 0,0 0 0,0 0 0,1 0 0,0 0 0,0 0 0,0 0 0,1-1 0,0 1 0,0-1 0,1 1 0,4 6 0,-6-11 4,0 1 0,0-1-1,0 1 1,0-1 0,0 0 0,0 1-1,0-1 1,1 0 0,-1 0 0,0-1-1,1 1 1,-1 0 0,0-1 0,1 0-1,-1 1 1,1-1 0,-1 0 0,1 0-1,-1 0 1,1-1 0,-1 1 0,0-1-1,1 1 1,-1-1 0,0 0-1,1 0 1,-1 0 0,0 0 0,0 0-1,4-3 1,5-3-300,-1-1 0,0 0-1,0 0 1,11-14 0,13-15-6530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9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24575,'4'0'0,"1"-4"0,11-1 0,15-8 0,3-1-8191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9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24575,'0'3'0,"-4"7"0,-9 12 0,-6 14 0,-4 16 0,2 16 0,8 11 0,11 8 0,13 1 0,9-7 0,9-13 0,10-15 0,11-16 0,5-18 0,1-20 0,-10-10-8191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19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18 367 24575,'-3'0'0,"-3"4"0,2 9 0,0 6 0,5 4 0,2 6 0,5 1 0,1 0 0,-2-1 0,3-6 0,-1-14 0</inkml:trace>
  <inkml:trace contextRef="#ctx0" brushRef="#br0" timeOffset="1">110 1 24575,'0'4'0,"0"5"0,0 5 0,4 4 0,9 3 0,2-2-8191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22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24575,'0'4'0,"4"1"0,8 4 0,11 0 0,5-1 0,2-3 0,-4-1-8191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22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24575,'3'4'0,"6"1"0,9 0 0,9-1 0,4-5 0,9-3 0,0-3 0,3-6 0,-8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61 24575,'0'-4'0,"0"-1"0,0 0 0,0 1 0,-1-1 0,0 1 0,0-1 0,0 1 0,-3-8 0,3 11 0,1 0 0,-1 0 0,0 0 0,0 0 0,0 1 0,1-1 0,-1 0 0,0 0 0,0 1 0,0-1 0,0 1 0,0-1 0,0 1 0,0-1 0,0 1 0,-1-1 0,1 1 0,0 0 0,0 0 0,0 0 0,0 0 0,0 0 0,-1 0 0,1 0 0,0 0 0,0 0 0,0 0 0,0 0 0,0 1 0,0-1 0,-1 0 0,1 1 0,0-1 0,0 1 0,0 0 0,0-1 0,0 1 0,1 0 0,-3 1 0,-7 4 0,-1 2 0,1-1 0,0 1 0,1 1 0,0 0 0,-9 12 0,14-17 0,0 0 0,1 1 0,0 0 0,0-1 0,0 1 0,0 1 0,1-1 0,0 0 0,0 1 0,1-1 0,-1 1 0,1-1 0,0 1 0,1-1 0,-1 1 0,1 7 0,0-12 0,0 1 0,1-1 0,-1 1 0,0 0 0,1-1 0,-1 1 0,1-1 0,-1 0 0,1 1 0,0-1 0,-1 1 0,1-1 0,0 0 0,0 0 0,0 1 0,0-1 0,0 0 0,1 0 0,-1 0 0,0 0 0,0 0 0,1 0 0,-1-1 0,0 1 0,1 0 0,-1-1 0,1 1 0,1 0 0,1-1 0,0 1 0,1-1 0,-1 0 0,0-1 0,0 1 0,0-1 0,0 0 0,0 0 0,0 0 0,7-3 0,-2 0 0,0 0 0,0-1 0,0 0 0,-1 0 0,0-1 0,0 0 0,0 0 0,12-14 0,-19 19 3,0-1 0,0 1-1,0-1 1,0 1-1,0-1 1,-1 1 0,1-1-1,0 1 1,-1-1 0,0 0-1,1 1 1,-1-1 0,0 0-1,0 0 1,1 1-1,-2-1 1,1 0 0,0 1-1,0-1 1,0 0 0,-1 0-1,1 1 1,-1-1 0,1 1-1,-1-1 1,0 0-1,0 1 1,1-1 0,-1 1-1,0 0 1,0-1 0,-1 1-1,1 0 1,0-1 0,0 1-1,-1 0 1,-1-1-1,-5-4-246,0 2 0,-1-1 0,1 1-1,-1 0 1,-13-3 0,-30-9-6582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23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0 351 24575,'2'-14'0,"0"0"0,1 0 0,0 0 0,1 1 0,6-16 0,-2 6 0,69-199 0,-74 214 0,0 10 0,0 20 0,-3 39 0,0-59 0,-3 67-91,-1 55 300,5-109-421,0-1 0,1 1 0,0-1 0,1 1 1,0-1-1,7 14 0,-1-10-6614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23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44 228 24575,'0'4'0,"-3"9"0,-3 7 0,-2 6 0,-1 4 0,1 5 0,2-1 0,2-1 0,6-7 0,2-8-8191</inkml:trace>
  <inkml:trace contextRef="#ctx0" brushRef="#br0" timeOffset="1">251 0 24575,'0'2'0,"1"-1"0,-1 0 0,1 1 0,-1-1 0,1 0 0,0 1 0,-1-1 0,1 0 0,0 0 0,0 1 0,0-1 0,0 0 0,0 0 0,0 0 0,0 0 0,1 0 0,-1-1 0,1 2 0,32 18 0,-14-9 0,-16-8 0,1 0 0,-1 0 0,0 0 0,0 1 0,0-1 0,-1 1 0,1 0 0,-1 1 0,0-1 0,0 0 0,-1 1 0,1 0 0,-1-1 0,0 1 0,0 0 0,0 0 0,-1 1 0,0-1 0,0 0 0,0 0 0,-1 0 0,1 1 0,-1-1 0,-1 0 0,1 1 0,-1-1 0,-1 7 0,-4 7 0,-2 1 0,0-2 0,-1 1 0,-1-1 0,-20 29 0,-9 16 0,37-59 0,0 0 0,1 0 0,-1 0 0,1 0 0,-1 0 0,1 0 0,1 0 0,-1 0 0,0 1 0,1-1 0,0 0 0,0 6 0,1-8 0,-1 0 0,1 0 0,-1 0 0,1-1 0,0 1 0,0 0 0,0-1 0,0 1 0,0 0 0,0-1 0,0 1 0,0-1 0,1 0 0,-1 1 0,1-1 0,-1 0 0,1 0 0,-1 0 0,1 0 0,-1 0 0,1 0 0,0 0 0,0-1 0,-1 1 0,1 0 0,0-1 0,0 0 0,0 1 0,3-1 0,34 0-1365,2-5-5461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23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24575,'0'-4'0,"4"-5"0,5-5 0,9 0 0,1 2-8191</inkml:trace>
  <inkml:trace contextRef="#ctx0" brushRef="#br0" timeOffset="1">253 31 24575,'-4'0'0,"3"0"0,1-4 0,5-1 0,5 0 0,5-3 0,0 0-8191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2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0 0,0 0-8191</inkml:trace>
  <inkml:trace contextRef="#ctx0" brushRef="#br0" timeOffset="1">138 1 24575,'4'0'0,"-3"0"0,3 0 0,4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24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24575,'4'0'0,"6"7"0,4 11 0,8 14 0,8 17 0,6 15 0,2 14 0,-3 11 0,-10 8 0,-14 1 0,-16-3 0,-20-6 0,-16-8 0,-17-12 0,1-19-8191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4:24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24575,'-4'0'0,"-5"3"0,-5 10 0,-4 10 0,1 9 0,-4 3 0,-3-1 0,3-6-8191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05:3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8108 1 24575,'0'0'0,"0"0"0,-1 0 0,1 0 0,0 0 0,0 1 0,-1-1 0,1 0 0,0 0 0,-1 1 0,1-1 0,0 0 0,0 1 0,0-1 0,-1 0 0,1 1 0,0-1 0,0 0 0,0 1 0,0-1 0,0 0 0,0 1 0,0-1 0,0 0 0,0 1 0,-1-1 0,2 0 0,-1 1 0,0-1 0,0 1 0,0-1 0,0 0 0,0 1 0,0-1 0,0 0 0,0 1 0,0-1 0,1 0 0,-1 1 0,7 22 0,-3-12 0,4 37 0,-2 0 0,-2 0 0,-2 1 0,-4 49 0,0-12 0,62 1039 0,140 87 0,-69-465 0,-112-615 0,2 151 0,-20-194 0,-4 0 0,-25 148 0,16-181 0,-2 0 0,-3-2 0,-2 0 0,-33 65 0,9-39 0,-101 144 0,-15-11 0,-321 332 0,457-522 0,-1-2 0,-2 0 0,0-1 0,0-2 0,-2 0 0,-1-2 0,0-1 0,0-2 0,-1-1 0,-1-1 0,-46 10 0,-146 25 0,-2-10 0,-2-10 0,0-10 0,-262-15 0,-124-34 0,-479-8 0,534 49 0,-959-18 0,663 18 0,360-4 0,367-11 0,-236-44 0,358 50-36,-19-4 89,1 0 1,-42-17 0,60 19-142,-1 1 0,1-1 1,0 0-1,0 0 1,0-1-1,0 1 0,0-1 1,0 0-1,1-1 0,0 1 1,0-1-1,0 0 0,1 1 1,0-2-1,0 1 1,-4-8-1,-3-22-6738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47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24575,'4'0'0,"6"-3"0,8-6 0,9-5 0,7 0 0,7 2 0,-1 4 0,2-2 0,-4 2 0,-3 6 0,-8 3-8191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48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24575,'5'0'0,"4"4"0,1 9 0,3 10 0,-1 9 0,-6 11 0,-5 5 0,2 3 0,1-3 0,-2-11-8191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48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24575,'4'4'0,"9"5"0,14 9 0,10 9 0,7 8 0,-1 2 0,-7 6 0,-10 0 0,-13 0 0,-21 0 0,-20-2 0,-18-1 0,-8-11 0,5-11-8191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5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24575,'0'-4'0,"4"-1"0,9-4 0,6-1 0,8 3 0,3-3 0,-4 1-8191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4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24575,'8'10'0,"0"1"0,-1 0 0,0 0 0,-1 1 0,0 0 0,-1 0 0,0 1 0,-1-1 0,5 25 0,1-1 0,1 8 0,10 32 0,-19-71 0,0 1 0,1 0 0,-1-1 0,1 0 0,0 0 0,0 0 0,1 0 0,0 0 0,6 6 0,-9-10 0,0 0 0,0 0 0,1 0 0,-1-1 0,0 1 0,0-1 0,0 1 0,0-1 0,1 1 0,-1-1 0,0 1 0,1-1 0,-1 0 0,0 0 0,1 0 0,-1 0 0,0 0 0,0 0 0,1 0 0,-1 0 0,0-1 0,1 1 0,-1 0 0,2-2 0,1 1 0,-1-1 0,0 0 0,1-1 0,-1 1 0,0-1 0,0 1 0,0-1 0,3-4 0,5-8 0,0 0 0,14-27 0,-24 39 0,13-23 0,-1 0 0,-1-2 0,-2 1 0,-1-1 0,-1-1 0,-1 1 0,-2-1 0,4-56 0,-10 67 0,-2 18 0,0 30 0,10 184 0,-3 122 0,-4-333 0,-1 0 0,1 0 0,0 0 0,-1 0 0,1 0 0,-1 0 0,0 0 0,0 0 0,0 0 0,-1-1 0,1 1 0,-1 0 0,1-1 0,-1 1 0,0-1 0,0 0 0,0 0 0,0 1 0,0-1 0,0 0 0,-1-1 0,1 1 0,-1 0 0,-3 1 0,3-2 0,0 0 0,0-1 0,1 0 0,-1 1 0,0-1 0,0 0 0,0 0 0,1-1 0,-1 1 0,0-1 0,0 1 0,1-1 0,-1 0 0,0 0 0,1 0 0,-1 0 0,1 0 0,-1-1 0,1 1 0,0-1 0,-1 0 0,1 1 0,0-1 0,0 0 0,0 0 0,-1-3 0,-12-15-1365,4-1-5461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49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0 390 24575,'4'4'0,"5"8"0,1 7 0,-1 8 0,-2 3 0,-3 4 0,-5 1 0,-6-11 0,-3-8-8191</inkml:trace>
  <inkml:trace contextRef="#ctx0" brushRef="#br0" timeOffset="1">115 0 24575,'0'4'0,"4"5"0,5 5 0,5 4 0,0 3 0,-3-2-8191</inkml:trace>
  <inkml:trace contextRef="#ctx0" brushRef="#br0" timeOffset="2">435 298 24575,'4'0'0,"5"0"0,9 0 0,5 0 0,-1-4 0,-4-1-8191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49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24575,'3'0'0,"10"0"0,6 0 0,12 0 0,12-4 0,7-1 0,2-4 0,-8 0-8191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3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18 24575,'-1'10'0,"-4"-11"0,-11-4 0,-28-6 0,11 1 0,30 10 0,1 0 0,-1 0 0,1 1 0,-1-1 0,0 1 0,1 0 0,-1 0 0,1 0 0,0 0 0,-1 0 0,1 0 0,0 0 0,-1 1 0,1-1 0,-3 4 0,1-2 0,0 0 0,0 1 0,1 0 0,-1 0 0,1 0 0,-6 8 0,7-7 0,-1 0 0,1 0 0,1 0 0,-1 0 0,1 1 0,0-1 0,0 0 0,0 1 0,1-1 0,0 1 0,0-1 0,0 0 0,1 1 0,0-1 0,0 0 0,0 1 0,1-1 0,-1 0 0,1 0 0,0 0 0,1 0 0,-1 0 0,1-1 0,0 1 0,0-1 0,1 0 0,-1 1 0,1-2 0,0 1 0,0 0 0,0-1 0,8 5 0,-8-5 0,1 0 0,0 0 0,0-1 0,0 1 0,0-1 0,0 0 0,1-1 0,-1 1 0,1-1 0,-1 0 0,1 0 0,-1-1 0,1 0 0,0 0 0,-1 0 0,1 0 0,-1-1 0,1 0 0,-1-1 0,1 1 0,-1-1 0,0 0 0,1 0 0,-1 0 0,0-1 0,0 0 0,-1 0 0,1 0 0,-1 0 0,1-1 0,3-4 0,-5 5 0,0-1 0,-1 1 0,1-1 0,-1 0 0,1 0 0,-1 0 0,0 0 0,-1 0 0,1 0 0,-1 0 0,1-1 0,-1 1 0,-1-1 0,1 1 0,-1-1 0,1 1 0,-1-1 0,-1 1 0,1 0 0,-1-1 0,1 1 0,-1-1 0,0 1 0,-1 0 0,-2-8 0,1 7 0,0-1 0,0 0 0,-1 1 0,1 0 0,-1-1 0,0 2 0,-1-1 0,1 0 0,-1 1 0,0 0 0,0 0 0,0 0 0,-1 1 0,1 0 0,-1 0 0,0 0 0,-9-3 0,12 6 6,-1-1 0,1 0 0,-1 1-1,0 0 1,1 0 0,-1 0 0,0 0-1,1 1 1,-1-1 0,0 1 0,1 0-1,-1 0 1,-3 2 0,-44 24-631,39-20-196,-5 3-6005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6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24575,'4'0'0,"5"0"0,9-4 0,9-1 0,4 0 0,8 1 0,5 1 0,4 2 0,-7 0-8191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6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1 391 24575,'0'-4'0,"1"0"0,0 1 0,0-1 0,0 1 0,0-1 0,0 1 0,1-1 0,0 1 0,0 0 0,0 0 0,0 0 0,3-4 0,37-38 0,-28 31 0,24-24 0,-1-1 0,-2-3 0,-2 0 0,46-81 0,-83 144 0,0 0 0,1 0 0,2 0 0,0 30 0,1 8 0,9 67 0,9-34-1365,-7-57-5461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24575,'4'0'0,"1"4"0,0 5 0,-1 9 0,-1 9 0,3 8 0,0 9 0,-5 6 0,-2 1 0,-1-3 0,-1-11-8191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7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24575,'4'0'0,"6"-4"0,4-1 0,11-4 0,11-5 0,9-2 0,13-4 0,5 2 0,-9 4-8191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7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24575,'0'-4'0,"0"3"0,4 1 0,2 5 0,2 5 0,6 9 0,2 5 0,4 3 0,-2 0 0,-4-1 0,-5 0 0,-7 3 0,-8 0 0,-3-1 0,-4-1 0,-4-9 0,2-8-8191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24575,'-1'0'0,"-1"1"0,1 0 0,0-1 0,0 1 0,0 0 0,0 0 0,0 0 0,0 0 0,0 0 0,0 0 0,0 0 0,0 0 0,1 1 0,-1-1 0,0 0 0,1 0 0,-1 1 0,1-1 0,-1 0 0,1 1 0,-1 2 0,-8 37 0,7-35 0,-7 79 0,8-77 0,1-1 0,1 1 0,-1-1 0,1 1 0,1 0 0,-1-1 0,1 1 0,1-1 0,2 8 0,-4-14 0,0 0 0,0 0 0,0 0 0,0 0 0,0 0 0,0 0 0,1 0 0,-1-1 0,0 1 0,0 0 0,1-1 0,-1 1 0,0-1 0,1 1 0,-1-1 0,0 1 0,1-1 0,-1 0 0,1 0 0,-1 0 0,0 0 0,1 0 0,-1 0 0,1 0 0,-1 0 0,1-1 0,-1 1 0,0-1 0,1 1 0,-1-1 0,0 1 0,0-1 0,3-1 0,46-28 0,-45 27 0,26-21 0,0-2 0,-2-1 0,34-41 0,-38 41 0,-25 27 0,0 0 0,1-1 0,-1 1 0,0 0 0,0 0 0,0 0 0,1 0 0,-1-1 0,0 1 0,0 0 0,0 0 0,1 0 0,-1 0 0,0 0 0,0 0 0,1 0 0,-1 0 0,0 0 0,0 0 0,1 0 0,-1 0 0,0 0 0,0 0 0,1 0 0,-1 0 0,0 0 0,0 0 0,1 0 0,-1 0 0,0 0 0,0 0 0,1 0 0,-1 0 0,0 0 0,0 1 0,0-1 0,1 0 0,-1 0 0,0 0 0,0 0 0,0 1 0,1-1 0,-1 0 0,0 0 0,0 0 0,0 1 0,0-1 0,0 0 0,0 0 0,0 1 0,1-1 0,-1 0 0,0 0 0,0 1 0,0-1 0,0 0 0,0 0 0,0 1 0,4 18 0,-4-18 0,8 53 0,-1-5 0,3 80 0,-9-116 0,-2 1 0,0-1 0,0 0 0,-1 0 0,-1 0 0,0 0 0,-1 0 0,0-1 0,-1 0 0,0 1 0,-8 11 0,9-20 0,1 1 0,-1-1 0,0 0 0,0-1 0,-1 1 0,1-1 0,-1 0 0,1 0 0,-1 0 0,0 0 0,0-1 0,0 0 0,-10 3 0,10-4 0,1 0 0,0 0 0,-1 0 0,1 0 0,0-1 0,-1 0 0,1 0 0,-1 0 0,1 0 0,-1-1 0,1 0 0,0 0 0,-1 0 0,1 0 0,0-1 0,0 1 0,-7-5 0,0-8-1365,6-2-5461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6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24575,'16'6'0,"0"-1"0,1 0 0,-1-1 0,1-1 0,0-1 0,19 1 0,22 3 0,300 36-99,432-5 0,366-64-2336,-1140 27 2380,1553-78-286,419-14 372,-1961 91-33,781 9-703,-798-7 717,8 0-26,0 0-1,-1 2 1,1 0-1,0 1 1,-1 0-1,21 9 1,-14 4-4383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8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51 252 24575,'0'4'0,"0"5"0,0 5 0,0 8 0,-4 4 0,-1 5 0,0 2 0,1-2 0,1 3 0,-2-5 0,-1-4 0,-3-5 0,0-11 0</inkml:trace>
  <inkml:trace contextRef="#ctx0" brushRef="#br0" timeOffset="1">28 0 24575,'0'4'0,"8"1"0,2 8 0,8 5 0,0 4 0,-2-2-8191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8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24575,'4'0'0,"5"0"0,5 0 0,4 0 0,3 0 0,2 0 0,0 0 0,-3-4 0,-5-1-8191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9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24575,'4'0'0,"-3"0"0,3 4 0,0 5 0,0 6 0,3 3 0,0 2 0,-1 3 0,-1 0 0,2-3 0,0-5-8191</inkml:trace>
  <inkml:trace contextRef="#ctx0" brushRef="#br0" timeOffset="1">275 0 24575,'0'4'0,"-3"9"0,1 7 0,-1 3 0,-2 1 0,2 2 0,0-1 0,1-4-8191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9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0 24575,'-3'0'0,"1"0"0,6 0 0,6 0 0,5 0 0,4 4 0,-1 1-8191</inkml:trace>
  <inkml:trace contextRef="#ctx0" brushRef="#br0" timeOffset="1">0 183 24575,'4'4'0,"5"-3"0,5-1 0,4-1 0,7-4 0,2-1 0,6-4 0,-4 0-8191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0:59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24575,'-2'18'0,"1"-1"0,0 1 0,1 0 0,4 24 0,-2-31 0,1 0 0,0 0 0,0 0 0,1-1 0,1 1 0,-1-1 0,2 0 0,0 0 0,10 13 0,-14-20 0,1 0 0,0 0 0,0 0 0,0-1 0,0 1 0,0-1 0,0 0 0,0 0 0,1 0 0,-1 0 0,1-1 0,0 0 0,-1 1 0,1-1 0,0 0 0,0-1 0,0 1 0,0-1 0,-1 1 0,1-1 0,0-1 0,0 1 0,0 0 0,0-1 0,0 0 0,0 0 0,-1 0 0,1 0 0,0-1 0,5-2 0,2-3 0,0 1 0,-1-2 0,1 1 0,-2-1 0,1-1 0,-1 0 0,-1 0 0,10-12 0,-2-2 0,-1 0 0,20-39 0,-34 61 0,-1 0 0,0 0 0,1 0 0,-1 0 0,1 0 0,-1-1 0,1 1 0,0 1 0,-1-1 0,1 0 0,0 0 0,0 0 0,0 0 0,-1 0 0,1 1 0,0-1 0,0 0 0,1 0 0,3 16 0,-9 44 0,4-51 0,-1 90 0,2-72 0,-1 0 0,-1-1 0,-6 39 0,6-60 0,0 0 0,-1 0 0,0 0 0,0 0 0,0 0 0,0 0 0,0-1 0,-1 1 0,0-1 0,0 1 0,0-1 0,0 0 0,0 0 0,-1 0 0,1-1 0,-7 5 0,8-6 0,-1 1 0,1-1 0,-1 0 0,0 0 0,0 0 0,1 0 0,-1 0 0,0-1 0,0 1 0,0-1 0,0 0 0,0 1 0,0-2 0,1 1 0,-1 0 0,0 0 0,0-1 0,0 0 0,0 1 0,0-1 0,1 0 0,-1 0 0,0-1 0,1 1 0,-4-3 0,5 3-59,0 0 0,0 0-1,0 0 1,0 0-1,0 0 1,0 0 0,0 0-1,0-1 1,1 1 0,-1 0-1,1-1 1,-1 1 0,1 0-1,-1-1 1,1 1-1,0-1 1,-1 1 0,1-1-1,0 1 1,0-1 0,0 1-1,1-3 1,2-14-6767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0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24575,'4'4'0,"1"5"0,0 5 0,-5-1 0,-2 3 0,-1 2 0,0 2 0,-4 1 0,1 1 0,-4-4 0,0-7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0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24575,'4'4'0,"2"6"0,-1-4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1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24575,'0'-3'0,"8"-3"0,6-3 0,5 0 0,7 1 0,3 2 0,0 2 0,-1 2 0,0 1 0,-7-3 0,-5-1-8191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2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24575,'0'4'0,"4"5"0,1 5 0,0 4 0,-1 3 0,-2 1 0,0 6 0,-1 1 0,4 0 0,4-6 0,1-5-8191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2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24575,'0'1'0,"-1"-1"0,0 0 0,1 0 0,-1 0 0,1 0 0,-1 1 0,1-1 0,0 0 0,-1 0 0,1 1 0,-1-1 0,1 0 0,-1 1 0,1-1 0,0 1 0,-1-1 0,1 0 0,0 1 0,-1-1 0,1 1 0,0-1 0,0 1 0,0-1 0,-1 1 0,1-1 0,0 1 0,0-1 0,0 1 0,0-1 0,0 1 0,0-1 0,0 1 0,0-1 0,0 1 0,0 0 0,2 26 0,-1-19 0,1 17 0,3 35 0,2 1 0,17 66 0,-24-125 0,0 0 0,0 1 0,1-1 0,-1 0 0,1 0 0,-1-1 0,1 1 0,0 0 0,0 0 0,0 0 0,0 0 0,0-1 0,0 1 0,1 0 0,-1-1 0,0 1 0,1-1 0,-1 1 0,1-1 0,0 0 0,-1 0 0,1 0 0,0 0 0,0 0 0,0 0 0,2 0 0,-1-1 0,0 0 0,0-1 0,0 0 0,0 0 0,0 0 0,0 0 0,-1 0 0,1-1 0,0 1 0,-1-1 0,1 0 0,-1 0 0,1 0 0,-1 0 0,0 0 0,0 0 0,2-3 0,35-45 0,-31 38 0,1 0 0,0 0 0,11-9 0,-19 21 0,0 0 0,-1 0 0,1 0 0,0 0 0,-1 1 0,1-1 0,0 0 0,0 1 0,-1-1 0,1 0 0,-1 1 0,1-1 0,0 1 0,-1-1 0,1 1 0,-1-1 0,1 1 0,-1-1 0,1 1 0,-1 0 0,1-1 0,-1 1 0,0 0 0,0-1 0,1 1 0,-1 0 0,0-1 0,0 1 0,1 0 0,-1 0 0,0-1 0,0 1 0,0 1 0,12 38 0,-11-35 0,2 4-91,-1-1-25,0 1 0,1 0 0,0 0 1,0-1-1,1 1 0,0-1 0,1 0 0,0-1 1,0 1-1,6 6 0,5-1-6710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15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24575,'-3'3'0,"0"-1"0,1 1 0,-1-1 0,1 1 0,0 0 0,0 0 0,0 0 0,0 0 0,0 0 0,0 0 0,1 0 0,-2 7 0,1-7 0,-6 21 0,0 0 0,2 0 0,1 0 0,1 1 0,1 0 0,1 0 0,1 0 0,1 0 0,7 49 0,-6-69 0,-1-1 0,1 1 0,0-1 0,0 1 0,1-1 0,0 0 0,-1 1 0,5 5 0,-5-9 0,-1-1 0,0 1 0,1-1 0,-1 1 0,0-1 0,1 0 0,-1 1 0,1-1 0,-1 0 0,1 0 0,-1 1 0,1-1 0,-1 0 0,1 0 0,-1 0 0,1 1 0,-1-1 0,1 0 0,-1 0 0,1 0 0,0 0 0,-1 0 0,1 0 0,-1 0 0,1 0 0,-1 0 0,1-1 0,1 1 0,0-1 0,0 0 0,-1-1 0,1 1 0,-1 0 0,1 0 0,-1-1 0,1 1 0,-1 0 0,0-1 0,0 0 0,1-1 0,17-28 0,-2 0 0,-1-1 0,19-56 0,14-29 0,-48 116 0,-1 0 0,0 0 0,1 0 0,-1 0 0,0 0 0,1 0 0,-1 0 0,1 0 0,0 0 0,-1 0 0,1 0 0,0 1 0,-1-1 0,1 0 0,0 1 0,0-1 0,0 0 0,-1 1 0,1-1 0,0 1 0,0-1 0,0 1 0,0 0 0,0-1 0,0 1 0,0 0 0,0 0 0,2-1 0,-2 2 0,1 0 0,-1 0 0,1 0 0,-1 0 0,0 0 0,0 0 0,1 0 0,-1 0 0,0 0 0,0 0 0,0 1 0,0-1 0,0 1 0,-1-1 0,1 0 0,0 3 0,6 12 0,-1 0 0,7 27 0,-12-36 0,39 157-1365,-30-121-5461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3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231 202 24575,'2'-3'0,"0"0"0,0 0 0,0 0 0,0 0 0,0 0 0,-1-1 0,1 1 0,-1 0 0,0-1 0,0 1 0,0-1 0,-1 1 0,1-1 0,-1 0 0,0 1 0,0-1 0,0 0 0,0 1 0,-1-1 0,1 1 0,-1-1 0,0 1 0,0-1 0,0 1 0,-1-1 0,-1-3 0,-1-1 0,0 0 0,-1 0 0,1 1 0,-1-1 0,-1 1 0,0 0 0,0 0 0,0 1 0,-10-8 0,13 11 0,-1 0 0,0 1 0,0-1 0,-1 1 0,1 0 0,0 0 0,-1 0 0,1 1 0,-1-1 0,1 1 0,-1 0 0,0 0 0,0 1 0,-6 0 0,8 0 0,-1 1 0,1 0 0,0 0 0,0 0 0,0 0 0,0 0 0,0 1 0,0-1 0,0 1 0,0 0 0,0 0 0,1 0 0,-1 0 0,1 1 0,0-1 0,0 1 0,-1-1 0,2 1 0,-1 0 0,0 0 0,-2 4 0,-4 11 0,0 0 0,2 1 0,0 0 0,1 1 0,0-1 0,2 1 0,-1 27 0,3 143 0,4-130-273,2 0 0,3 0 0,2-1 0,22 70 0,-25-109-6553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3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24575,'4'4'0,"5"1"0,8 0 0,14 3 0,17 0 0,12-2 0,7-1 0,8-2 0,-1-1 0,-13-1-8191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4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15 24575,'1'-1'0,"-1"1"0,0-1 0,0 1 0,0-1 0,0 1 0,0-1 0,0 1 0,0-1 0,-1 1 0,1-1 0,0 1 0,0-1 0,0 1 0,0-1 0,-1 1 0,1 0 0,0-1 0,0 1 0,-1-1 0,1 1 0,0 0 0,-1-1 0,1 1 0,0-1 0,-1 1 0,1 0 0,-1 0 0,1-1 0,0 1 0,-1 0 0,1 0 0,-1-1 0,1 1 0,-1 0 0,1 0 0,-1 0 0,1 0 0,-1 0 0,1 0 0,-1 0 0,1 0 0,-1 0 0,1 0 0,-1 0 0,1 0 0,-1 0 0,1 0 0,-1 0 0,0 1 0,-23 13 0,3 8 0,2 1 0,1 0 0,0 2 0,2 0 0,-16 32 0,4 3 0,-27 78 0,47-115 0,1 0 0,1 1 0,1-1 0,1 1 0,1 0 0,0 48 0,3-64 0,1-1 0,0 1 0,0 0 0,0-1 0,1 1 0,0-1 0,1 1 0,0-1 0,0 0 0,0 0 0,1 0 0,0-1 0,0 1 0,1-1 0,0 0 0,0 0 0,0-1 0,1 1 0,0-1 0,0 0 0,0-1 0,0 1 0,1-1 0,0-1 0,10 5 0,49 10-1365,-1-11-5461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6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24575,'-6'84'0,"3"-64"0,2 0 0,0 0 0,1 0 0,1 0 0,4 25 0,-4-37 0,1 0 0,0 0 0,0-1 0,1 1 0,0-1 0,0 0 0,1 0 0,0 0 0,7 10 0,-9-15 0,0 0 0,0 0 0,0-1 0,0 1 0,1-1 0,-1 0 0,0 1 0,1-1 0,-1 0 0,1 0 0,-1-1 0,1 1 0,-1-1 0,1 1 0,0-1 0,-1 0 0,1 0 0,-1 0 0,1 0 0,0 0 0,-1 0 0,1-1 0,-1 1 0,1-1 0,0 0 0,-1 0 0,0 0 0,1 0 0,-1 0 0,0-1 0,1 1 0,1-3 0,7-2 0,-1-2 0,0 1 0,0-1 0,-1-1 0,0 0 0,-1 0 0,1-1 0,8-14 0,5-11 0,19-43 0,-37 71 0,2 3 0,-1 15 0,0 17 0,4 42 0,1-2 0,-2 0 0,-4 0 0,-7 112 0,1-169 0,-1 0 0,1-1 0,-2 1 0,0-1 0,0 0 0,-1 0 0,0 0 0,-8 10 0,12-17 0,-1-1 0,0 0 0,1 0 0,-1 0 0,0 0 0,0 0 0,-1 0 0,1-1 0,0 1 0,-1-1 0,1 1 0,-1-1 0,1 0 0,-1 0 0,-4 1 0,5-2 0,0 0 0,-1 0 0,1 0 0,0-1 0,0 1 0,0-1 0,-1 1 0,1-1 0,0 0 0,0 0 0,0 0 0,0 0 0,0 0 0,0 0 0,1-1 0,-1 1 0,0-1 0,1 1 0,-1-1 0,1 1 0,-1-1 0,-1-3 0,-12-21-1365,4-1-5461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6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24575,'0'4'0,"0"5"0,0 5 0,0 4 0,0 7 0,0 6 0,0 3 0,0-1 0,0-2 0,-4-3 0,-1-10 0,0-7-8191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7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1 0,5-1 0,1-2-8191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7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24575,'0'4'0,"4"5"0,1 5 0,0 0-8191</inkml:trace>
  <inkml:trace contextRef="#ctx0" brushRef="#br0" timeOffset="1">46 183 24575,'4'0'0,"1"4"0,0 5 0,-1 9 0,-5 5 0,-6 3 0,-2 4 0,-4 2 0,-2-1 0,4-10 0,4-13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7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24575,'-2'2'0,"1"-1"0,-1 0 0,1 1 0,0-1 0,-1 1 0,1-1 0,0 1 0,0 0 0,0 0 0,0-1 0,1 1 0,-1 0 0,0 0 0,1 0 0,-1 0 0,1 0 0,0 0 0,-1-1 0,1 1 0,0 4 0,-1 0 0,-3 17 0,-3 5 0,1 1 0,2 0 0,0 0 0,3 0 0,0 0 0,5 44 0,-3-69 0,-1 0 0,2 1 0,-1-1 0,0 0 0,1 0 0,0 0 0,0 0 0,0-1 0,0 1 0,1-1 0,-1 1 0,1-1 0,0 0 0,0 0 0,0 0 0,1 0 0,-1 0 0,7 3 0,-4-3 0,1 0 0,0 0 0,-1-1 0,1 0 0,0-1 0,1 1 0,-1-1 0,0 0 0,0-1 0,11 0 0,-4-1 0,0-1 0,0 0 0,-1 0 0,1-2 0,-1 0 0,0 0 0,0-1 0,0-1 0,-1 0 0,0 0 0,17-13 0,-8-5-1365,-7 0-5461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8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24575,'3'0'0,"6"-4"0,9-1 0,9 0 0,8 5 0,6 6 0,3 11 0,3 5 0,-4 3 0,-8-2-8191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8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1 252 24575,'4'4'0,"1"5"0,0 5 0,2 8 0,1 4 0,-5 5 0,-3 6 0,-2 0 0,0-3 0,-4-2 0,-5-8 0,4-7 0,2-6-8191</inkml:trace>
  <inkml:trace contextRef="#ctx0" brushRef="#br0" timeOffset="1">23 1 24575,'0'3'0,"4"3"0,5 2 0,5 1 0,0-1-8191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15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24575,'4'0'0,"9"-3"0,6-3 0,8 2 0,7 0 0,5 1 0,5 1 0,1 5 0,-6 2-8191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0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24575,'4'0'0,"8"0"0,11 4 0,13 9 0,12 6 0,10 7 0,2 12 0,3 7 0,-6 7 0,-8 6 0,-16 6 0,-19-5 0,-14-4 0,-16-8 0,-12-8 0,-10-10 0,2-11-8191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11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1250 267 24575,'0'4'0,"0"-3"0,4-1 0,-2-5 0,-3-6 0,-4-4 0,-9-11 0,-14-10 0,-18-6 0,-24 1 0,-28 2 0,-28 9 0,-27 9 0,-24 16 0,-12 16 0,-1 15 0,31 2-8191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18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13 24575,'0'-4'0,"-4"3"0,-1-3 0,-4 0 0,-7 4 0,-10 3 0,-4 3 0,-1 6 0,2 1 0,1 1 0,1 7 0,10 7 0,8 7 0,8 5 0,9 0 0,11-4 0,22-7 0,3-9-8191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23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24575,'4'0'0,"5"0"0,9 0 0,9 0 0,8 0 0,1 0 0,0 0 0,-8 0-8191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24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24575,'-4'0'0,"3"0"0,5-4 0,10-1 0,10 0 0,9 1 0,3 1 0,-1 1 0,-7 1-8191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2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24575,'4'0'0,"1"4"0,4 5 0,4 9 0,0 5 0,1 3 0,3 4 0,-2 5 0,1 1 0,-3-2 0,-3-3 0,-8-3 0,-7-2 0,-8-2 0,-1-5-8191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25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24575,'0'33'0,"2"0"0,0-1 0,3 1 0,0 0 0,12 33 0,-14-56 0,1 0 0,0-1 0,0 1 0,1-1 0,0 0 0,1 0 0,0-1 0,1 0 0,10 11 0,-13-15 0,1 0 0,1 0 0,-1-1 0,1 1 0,-1-1 0,1 0 0,0-1 0,0 0 0,0 0 0,0 0 0,0 0 0,1-1 0,-1 0 0,0 0 0,1-1 0,11-1 0,-4 0 0,1-2 0,-1 0 0,0 0 0,1-2 0,-2 0 0,1 0 0,-1-1 0,1-1 0,-2 0 0,1-1 0,15-12 0,-5 1 0,-1 0 0,-1-1 0,0-2 0,28-38 0,-26 37 0,-23 23 0,1 0 0,-1 0 0,1 0 0,-1 0 0,0 0 0,1 0 0,-1 0 0,0 0 0,1 0 0,-1 0 0,0 0 0,1 0 0,-1 0 0,1 0 0,-1 0 0,0 0 0,1 0 0,-1 1 0,0-1 0,1 0 0,-1 0 0,0 0 0,0 1 0,1-1 0,-1 0 0,0 0 0,1 1 0,-1-1 0,0 0 0,0 0 0,0 1 0,1-1 0,-1 0 0,0 1 0,0-1 0,0 0 0,0 1 0,0-1 0,1 1 0,0 7 0,0 1 0,0-1 0,0 1 0,-2 15 0,1-21 0,0 91 0,2-36 0,-3 0 0,-12 75 0,11-124 0,-1 1 0,0 0 0,-1-1 0,0 0 0,0 0 0,-1 0 0,0 0 0,-1-1 0,0 1 0,-9 8 0,11-12 0,0 0 0,-1 0 0,0-1 0,0 0 0,0 0 0,-1 0 0,1-1 0,-1 1 0,0-1 0,0-1 0,0 1 0,0-1 0,-1 0 0,1 0 0,-1-1 0,-9 1 0,-1-6-1365,8-4-5461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2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25 24575,'0'-1'0,"1"0"0,-1 0 0,0 0 0,0 0 0,0 0 0,0 0 0,0-1 0,0 1 0,0 0 0,0 0 0,0 0 0,-1 0 0,1 0 0,0 0 0,-1 0 0,1 0 0,-1 0 0,1 0 0,-1 0 0,0 0 0,0-1 0,-12 16 0,-10 39 0,19-39 0,1 0 0,0 0 0,0 1 0,0 17 0,3-26 0,0 1 0,0 0 0,1-1 0,-1 1 0,1 0 0,1-1 0,-1 1 0,1-1 0,1 1 0,-1-1 0,5 8 0,-7-13 0,1 0 0,-1 0 0,1 0 0,-1 0 0,1 1 0,0-1 0,0 0 0,0 0 0,-1 0 0,1-1 0,0 1 0,0 0 0,0 0 0,1 0 0,-1-1 0,0 1 0,0 0 0,0-1 0,0 1 0,1-1 0,-1 0 0,0 1 0,0-1 0,1 0 0,-1 0 0,2 0 0,-1 0 0,0-1 0,-1 0 0,1 0 0,-1 0 0,1 0 0,-1 0 0,1 0 0,-1 0 0,0 0 0,0-1 0,1 1 0,-1 0 0,0-1 0,0 1 0,0-1 0,1-2 0,1-4 0,1 0 0,-1 0 0,0 0 0,-1-1 0,0 1 0,2-17 0,-4 18 20,0 0 0,0 1 0,-1-1 0,0 1 0,-4-13 0,4 17-94,1 0-1,-1-1 1,0 1 0,0 0 0,0 0-1,-1 0 1,1 0 0,0 0 0,-1 0-1,1 0 1,-1 1 0,0-1 0,1 0-1,-1 1 1,0-1 0,0 1 0,0 0-1,0 0 1,-4-2 0,-9 1-6752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26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24575,'0'4'0,"4"-2"0,5-3 0,9 4 0,5 5 0,-5 5 0,-6 0-8191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2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 24575,'0'4'0,"-4"-3"0,3 3 0,5 0 0,10-4 0,10-2 0,9-5 0,-1-1-8191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5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24575,'-4'0'0,"-1"3"0,0 6 0,-2 9 0,-1 9 0,1 12 0,2 7 0,2 7 0,5 3 0,2-1 0,5-6 0,4-11 0,0-12-8191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29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24575,'4'0'0,"9"4"0,6 1 0,8 4 0,7 0 0,5-1 0,4-2 0,7-6 0,-6-3-8191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0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24575,'0'3'0,"-3"10"0,-3 14 0,2 15 0,0 10 0,-3 6 0,0 4 0,-3-1 0,5-3 0,-2-3 0,2-8 0,4-11 0,-1-16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4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 24575,'-4'0'0,"3"0"0,1-4 0,1 2 0,4 3 0,6 0 0,4 0 0,3 0 0,3-4 0,6-2 0,6 1 0,1 4 0,-2 6 0,-1-2 0,-7-1-8191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1 329 24575,'51'-45'0,"-29"19"0,-2-1 0,0-1 0,-2 0 0,-1-2 0,20-48 0,-4 11 0,-36 156 0,-8 4-113,-7 118 354,18-186-454,0 0 0,2 0-1,1-1 1,1 1 0,1 0-1,11 30 1,-9-39-6613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5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24575,'8'0'0,"10"4"0,18 1 0,22 0 0,21-1 0,16-2 0,15 0 0,1-1 0,-7-4 0,-17 1 0,-19 2 0,-22 5 0,-22 5 0,-16 2-8191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5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24575,'28'-24'0,"1"0"0,1 2 0,37-20 0,26-20 0,-90 60 0,-1 0 0,1 0 0,0 0 0,0 0 0,-1 1 0,1-1 0,0 1 0,1-1 0,-1 1 0,0 0 0,6-1 0,-8 2 0,-1 0 0,1 1 0,-1-1 0,1 0 0,0 0 0,-1 0 0,1 0 0,-1 1 0,1-1 0,-1 0 0,1 1 0,-1-1 0,1 0 0,-1 1 0,0-1 0,1 0 0,-1 1 0,1-1 0,-1 1 0,0-1 0,1 1 0,-1-1 0,0 1 0,0-1 0,1 1 0,1 26 0,-8 22 0,-3-1 0,-2 0 0,-34 90 0,-5 21 0,50-159 0,0 0 0,0 0 0,0 0-1,1 0 1,-1 0 0,0 0 0,0 0 0,0 0 0,0 0-1,0 0 1,1 0 0,-1 0 0,0 0 0,0 0-1,0 0 1,0 0 0,0 0 0,1 0 0,-1 0-1,0 0 1,0 0 0,0 0 0,0 0 0,0 1-1,0-1 1,0 0 0,0 0 0,1 0 0,-1 0-1,0 0 1,0 0 0,0 0 0,0 1 0,0-1-1,0 0 1,0 0 0,0 0 0,0 0 0,0 0 0,0 1-1,0-1 1,0 0 0,0 0 0,0 0 0,0 0-1,0 0 1,0 1 0,0-1 0,0 0 0,0 0-1,0 0 1,0 0 0,0 0 0,0 0 0,0 1-1,0-1 1,-1 0 0,1 0 0,0 0 0,0 0-1,0 0 1,0 0 0,0 0 0,0 1 0,0-1-1,0 0 1,-1 0 0,10-8-941,-8 7 530,15-17-6415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6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24575,'7'0'0,"8"0"0,7 0 0,10-4 0,5 2 0,6 2 0,-2 1 0,-7 5 0,-10 0-8191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6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1 217 24575,'2'-15'0,"0"1"0,1 0 0,1 0 0,0 0 0,1 1 0,1-1 0,0 1 0,0 1 0,2-1 0,-1 1 0,2 0 0,-1 1 0,2 0 0,17-17 0,-27 27 0,1 1 0,-1 0 0,0-1 0,0 1 0,1-1 0,-1 1 0,0 0 0,1-1 0,-1 1 0,0 0 0,1 0 0,-1-1 0,0 1 0,1 0 0,-1 0 0,1-1 0,-1 1 0,0 0 0,1 0 0,-1 0 0,1 0 0,-1 0 0,1 0 0,-1 0 0,1 0 0,-1 0 0,1 0 0,-1 0 0,0 0 0,1 0 0,-1 0 0,1 0 0,-1 0 0,1 0 0,-1 1 0,0-1 0,1 0 0,-1 0 0,1 0 0,-1 1 0,0-1 0,1 0 0,-1 1 0,0-1 0,1 0 0,-1 1 0,0-1 0,0 0 0,1 1 0,-1-1 0,0 1 0,0-1 0,1 0 0,-1 1 0,0-1 0,0 1 0,0-1 0,0 1 0,0-1 0,0 1 0,1 32 0,-9 25-61,-2-1 0,-3 0 0,-30 80 1,20-64-1062,7-20-5704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6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24575,'89'82'0,"-83"-75"0,-1 0 0,0-1 0,0 2 0,0-1 0,-1 0 0,0 1 0,0 0 0,-1 0 0,0 0 0,3 15 0,-6-19 0,0 1 0,0 0 0,0 0 0,0-1 0,-1 1 0,1 0 0,-1-1 0,-1 1 0,1-1 0,-1 1 0,1-1 0,-1 1 0,-1-1 0,1 0 0,0 0 0,-1 0 0,0 0 0,0-1 0,0 1 0,0-1 0,-6 4 0,-22 15 0,-12 9 0,41-29 0,0-1 0,1 1 0,-1-1 0,0 1 0,1 0 0,-1 0 0,1 0 0,0 0 0,0 0 0,0 0 0,0 0 0,0 0 0,0 0 0,0 1 0,1-1 0,-1 4 0,1-4 0,0-1 0,1 1 0,-1-1 0,1 0 0,-1 1 0,1-1 0,0 0 0,-1 1 0,1-1 0,0 0 0,0 0 0,0 0 0,0 0 0,0 0 0,0 0 0,0 0 0,0 0 0,1 0 0,-1 0 0,0-1 0,0 1 0,1 0 0,-1-1 0,0 1 0,1-1 0,-1 0 0,1 1 0,-1-1 0,1 0 0,-1 0 0,1 0 0,-1 0 0,3 0 0,53-3 0,-12-6-1365,-2-2-5461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9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6 24575,'0'-4'0,"-4"3"0,-5 5 0,-9 6 0,-5 9 0,-7 9 0,-6 12 0,0 6 0,2 8 0,6 5 0,5 2 0,5-3 0,11-7 0,9-8 0,9-15 0,7-17 0,-1-10-8191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55 24575,'-1'0'0,"0"0"0,0 1 0,1-1 0,-1 1 0,0-1 0,0 1 0,0 0 0,0-1 0,1 1 0,-1 0 0,0-1 0,1 1 0,-1 0 0,0 0 0,1 0 0,-1 0 0,1-1 0,-1 1 0,1 0 0,0 0 0,-1 0 0,1 0 0,0 0 0,0 0 0,0 0 0,-1 2 0,-3 34 0,4-32 0,-1 13 0,0-1 0,2 1 0,3 23 0,-4-36 0,1 0 0,0-1 0,0 1 0,0 0 0,1-1 0,-1 1 0,1-1 0,0 1 0,0-1 0,1 0 0,-1 0 0,1 0 0,0 0 0,0 0 0,1-1 0,-1 1 0,6 3 0,-6-5 0,-1-1 0,1 0 0,0 0 0,-1-1 0,1 1 0,0 0 0,0-1 0,-1 0 0,1 0 0,0 0 0,0 0 0,0 0 0,-1 0 0,1-1 0,0 1 0,0-1 0,-1 0 0,1 0 0,0 0 0,-1 0 0,1 0 0,-1-1 0,1 1 0,-1-1 0,0 1 0,0-1 0,1 0 0,-1 0 0,0 0 0,-1 0 0,1 0 0,0-1 0,1-2 0,2-1 0,0-1 0,-1 0 0,0 0 0,0 0 0,-1-1 0,0 1 0,0-1 0,-1 0 0,0 0 0,2-12 0,-3 13 6,-1 0 0,0 1-1,-1-1 1,1 1 0,-1-1-1,-1 1 1,1 0 0,-1-1 0,0 1-1,0 0 1,-1 0 0,0 0-1,0 1 1,0-1 0,-1 1-1,0-1 1,0 1 0,0 0 0,-1 0-1,-7-5 1,5 4-112,-1 1 0,0 0 0,0 1 0,-1 0 0,1 0 0,-1 1-1,0 0 1,0 0 0,0 1 0,0 0 0,0 1 0,-1 0 0,-14 0 0,-31 4-6720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24575,'0'-4'0,"0"3"0,4-3 0,1 4 0,4 1 0,8 1 0,5 4 0,3-3 0,-4-2-8191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9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9 0,1 9 0,0 4 0,-1 8 0,-2 2 0,0 1 0,-1-2 0,0-4 0,-5-9 0,-2-4 0,1-7-8191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00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18 24575,'43'-9'0,"-38"7"0,-1 1 0,0-1 0,1 1 0,-1 0 0,1 0 0,-1 1 0,1 0 0,0-1 0,-1 1 0,1 1 0,4 0 0,-4 1 0,1 0 0,-1 0 0,-1 0 0,1 1 0,0 0 0,0 0 0,-1 0 0,0 0 0,1 1 0,-1-1 0,-1 1 0,1 0 0,-1 1 0,1-1 0,-1 1 0,0-1 0,-1 1 0,1 0 0,-1 0 0,0 0 0,0 0 0,0 0 0,0 7 0,3 7 0,-2 0 0,0 1 0,-1-1 0,0 1 0,-3 23 0,-4 20 0,-20 90 0,12-90 0,-6 93 0,20-67 0,12 97 0,1 70 0,-13-249 0,-1 0 0,-1 1 0,1-1 0,-1 0 0,0 0 0,-1 0 0,0 0 0,0 0 0,0 0 0,-1 0 0,0-1 0,-1 1 0,1-1 0,-1 0 0,0 0 0,-1 0 0,1 0 0,-1-1 0,0 0 0,0 0 0,-1 0 0,0-1 0,0 0 0,0 0 0,0 0 0,-1-1 0,1 1 0,-1-2 0,0 1 0,0-1 0,0 0 0,-11 2 0,13-3-76,1 0 1,0 0-1,-1-1 0,1 1 0,-1-1 0,0 0 0,1 0 0,-1 0 1,1-1-1,-1 1 0,1-1 0,-1 0 0,1-1 0,0 1 1,0-1-1,-1 1 0,-6-6 0,-7-7-6750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00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24575,'0'4'0,"4"1"0,9 4 0,2 4 0,-1 0-8191</inkml:trace>
  <inkml:trace contextRef="#ctx0" brushRef="#br0" timeOffset="1">1 276 24575,'0'3'0,"4"3"0,5 2 0,8 1 0,7-5 0,-2-11 0,-5-5-8191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0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24575,'8'0'0,"14"0"0,16 0 0,12-4 0,9-5 0,-4-1-8191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0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246 144 24575,'2'-12'0,"2"-22"0,-4 33 0,0 1 0,0-1 0,0 0 0,0 1 0,0-1 0,-1 0 0,1 1 0,0-1 0,0 1 0,0-1 0,-1 0 0,1 1 0,0-1 0,-1 1 0,1-1 0,0 1 0,-1-1 0,1 1 0,0-1 0,-1 1 0,1 0 0,-1-1 0,1 1 0,-1-1 0,1 1 0,-1 0 0,0 0 0,1-1 0,-1 1 0,1 0 0,-1 0 0,0 0 0,1-1 0,-1 1 0,1 0 0,-1 0 0,0 0 0,1 0 0,-1 0 0,0 0 0,1 0 0,-1 1 0,1-1 0,-1 0 0,0 0 0,0 1 0,-10 2 0,0 2 0,0-1 0,0 2 0,1-1 0,0 1 0,0 1 0,0 0 0,1 0 0,0 1 0,0 0 0,1 1 0,0 0 0,-7 10 0,3-2 0,0 1 0,1 0 0,1 0 0,1 1 0,1 1 0,-10 31 0,15-41 0,1-1 0,1 1 0,-1 0 0,2 0 0,-1 0 0,2 0 0,1 19 0,-1-27 0,-1 1 0,1 0 0,-1-1 0,1 1 0,0-1 0,0 1 0,0-1 0,0 1 0,0-1 0,0 0 0,1 1 0,-1-1 0,1 0 0,0 0 0,0 0 0,0 0 0,0 0 0,0-1 0,0 1 0,0 0 0,0-1 0,1 0 0,-1 1 0,1-1 0,-1 0 0,1 0 0,-1-1 0,1 1 0,-1 0 0,1-1 0,0 0 0,-1 1 0,6-1 0,5-2 0,-1 0 0,0 0 0,0-1 0,0 0 0,0-1 0,0-1 0,-1 0 0,0 0 0,0-1 0,0-1 0,-1 0 0,0 0 0,0-1 0,-1 0 0,1-1 0,8-10 0,-3 0 0,0 0 0,-1 0 0,0-1 0,-2-1 0,0-1 0,-2 1 0,11-34 0,-11 21 0,-2 0 0,5-53 0,-7 39 0,-6 48-27,0 0 1,0 1-1,0-1 0,0 0 0,0 0 1,0 0-1,0 0 0,1 0 0,-1 0 1,0 0-1,0 0 0,0 0 0,0 0 0,0 0 1,0 0-1,0 0 0,0 0 0,0 0 1,0-1-1,1 1 0,-1 0 0,0 0 1,0 0-1,0 0 0,0 0 0,0 0 0,0 0 1,0 0-1,0 0 0,0 0 0,0 0 1,0 0-1,0 0 0,0 0 0,0 0 1,0 0-1,0-1 0,1 1 0,-1 0 0,0 0 1,0 0-1,0 0 0,0 0 0,0 0 1,0 0-1,0 0 0,0 0 0,0 0 0,0-1 1,0 1-1,3 11-6799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1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24575,'4'0'0,"-3"0"0,-1 4 0,3 5 0,1 9 0,4 5 0,0 7 0,-1 5 0,-6 2 0,-2-3 0,-6 2 0,3-10 0,2-9-8191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1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22 24575,'0'0'0,"0"-1"0,0 0 0,0 0 0,0 0 0,0 1 0,0-1 0,0 0 0,0 0 0,0 0 0,0 1 0,-1-1 0,1 0 0,0 0 0,0 1 0,-1-1 0,1 0 0,-1 0 0,1 1 0,-1-1 0,1 0 0,-1 1 0,1-1 0,-1 1 0,1-1 0,-1 1 0,0-1 0,1 1 0,-1-1 0,0 1 0,1-1 0,-2 1 0,0 0 0,0 0 0,0 0 0,1 0 0,-1 0 0,0 0 0,0 0 0,0 1 0,0-1 0,1 1 0,-1 0 0,0-1 0,-3 3 0,-2 1 0,-1 1 0,1 0 0,0 0 0,-11 11 0,9-6 0,1 1 0,1 0 0,0 0 0,0 0 0,-8 23 0,12-29 0,1 0 0,0 1 0,1-1 0,-1 1 0,1 0 0,1-1 0,-1 1 0,1 0 0,-1-1 0,2 1 0,-1 0 0,1 0 0,0-1 0,0 1 0,3 8 0,-4-12 0,1-1 0,0 1 0,0 0 0,0-1 0,0 1 0,0 0 0,0-1 0,0 0 0,0 1 0,1-1 0,-1 0 0,1 1 0,-1-1 0,1 0 0,-1 0 0,1 0 0,0 0 0,-1 0 0,1-1 0,0 1 0,0-1 0,-1 1 0,1-1 0,2 1 0,0-1 0,1 0 0,-1-1 0,0 1 0,0-1 0,0 0 0,0 0 0,0 0 0,0-1 0,0 1 0,6-4 0,3-3 0,0 0 0,-1-1 0,1 0 0,20-22 0,24-45 0,-78 183 0,1-29 0,7-31 0,-13 95 0,26-140-59,-1 0 0,1 0-1,0 0 1,0-1-1,-1 1 1,2 0 0,-1 0-1,0 0 1,0 0 0,0-1-1,1 1 1,-1 0 0,1 0-1,0 0 1,-1-1-1,1 1 1,0 0 0,0-1-1,0 1 1,0-1 0,0 1-1,2 1 1,11 2-6767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2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24575,'4'0'0,"9"0"0,10 4 0,5 5 0,2 1 0,-1 3 0,-4-1-8191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2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24575,'4'5'0,"-1"-1"0,0 1 0,-1 0 0,1 0 0,-1 0 0,0 0 0,0 0 0,0 1 0,-1-1 0,1 7 0,6 56 0,-9-41 0,0-20 0,1 0 0,0 0 0,0 0 0,0 0 0,1 0 0,0-1 0,3 10 0,-3-14 0,0-1 0,-1 1 0,2-1 0,-1 1 0,0-1 0,0 0 0,0 1 0,1-1 0,-1 0 0,0 0 0,1 0 0,0 0 0,-1 0 0,1 0 0,-1 0 0,1 0 0,0-1 0,-1 1 0,1-1 0,0 1 0,0-1 0,0 0 0,-1 0 0,1 1 0,0-1 0,0 0 0,0-1 0,0 1 0,-1 0 0,1-1 0,0 1 0,0-1 0,1 0 0,7-1 0,-1-1 0,0 0 0,0-1 0,0 0 0,-1 0 0,14-9 0,1-1 0,-23 14 0,1 0 0,-1-1 0,1 1 0,-1 0 0,1 0 0,-1-1 0,1 1 0,-1 0 0,1 0 0,-1 0 0,1 0 0,-1 0 0,1 0 0,-1 0 0,1 0 0,-1 0 0,1 0 0,0 0 0,-1 0 0,1 0 0,-1 0 0,1 1 0,-1-1 0,1 0 0,-1 0 0,1 1 0,-1-1 0,0 0 0,1 1 0,-1-1 0,1 0 0,-1 1 0,0-1 0,1 0 0,-1 1 0,0-1 0,1 1 0,-1-1 0,0 1 0,0-1 0,1 1 0,-1-1 0,0 1 0,0-1 0,0 1 0,0-1 0,0 1 0,0-1 0,0 1 0,0 0 0,3 36 0,-3-27 0,1 1 0,0 8 0,0 0 0,-1 0 0,-1 0 0,-1 0 0,-5 24 0,6-40 0,0 0 0,0 1 0,0-1 0,0 0 0,0 0 0,-1 0 0,1 0 0,-1 0 0,0-1 0,0 1 0,0 0 0,0-1 0,-1 1 0,1-1 0,-1 0 0,1 0 0,-1 0 0,0 0 0,0 0 0,0-1 0,0 1 0,0-1 0,0 0 0,0 0 0,0 0 0,0 0 0,-1 0 0,1-1 0,0 1 0,-1-1 0,1 0 0,0 0 0,-1-1 0,1 1 0,0 0 0,-1-1 0,-5-2 0,-27-9-1365,1-4-5461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8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24575,'0'4'0,"0"5"0,0 9 0,0 9 0,0 8 0,0 5 0,0 5 0,4 1 0,1 2 0,4-9 0,0-9-8191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0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24575,'-1'33'0,"5"55"0,-2-73 0,0-1 0,1 0 0,0 0 0,1 0 0,1 0 0,10 23 0,-13-34 0,0 1 0,0-1 0,1 0 0,-1 0 0,0 0 0,1 0 0,0 0 0,0-1 0,0 1 0,0-1 0,0 0 0,0 0 0,1 0 0,-1 0 0,1 0 0,-1-1 0,1 0 0,0 1 0,-1-1 0,1-1 0,0 1 0,0 0 0,0-1 0,0 0 0,0 0 0,-1 0 0,1-1 0,0 1 0,0-1 0,5-1 0,9-4 0,-1 0 0,0-1 0,-1-1 0,1 0 0,-1-1 0,-1-1 0,0 0 0,0-1 0,-1-1 0,-1 0 0,0-1 0,0-1 0,-2 0 0,0 0 0,0-1 0,-1-1 0,13-26 0,-25 49 0,1 1 0,0-1 0,1 1 0,0-1 0,0 1 0,1-1 0,-1 1 0,2-1 0,2 12 0,2 13 0,-3-3-84,3 10 138,-3 0-1,0 1 1,-7 73 0,3-103-125,-1 0-1,0 0 1,0 0 0,-1-1 0,0 1-1,0-1 1,-1 0 0,-1 0 0,1 0 0,-2 0-1,1-1 1,-1 0 0,0 0 0,-1-1-1,0 1 1,0-1 0,0-1 0,-1 1-1,0-2 1,-15 10 0,11-10-6755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1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24575,'-4'0'0,"3"0"0,1 4 0,1 9 0,0 6 0,1 8 0,-6 3 0,0 4 0,-1 0 0,5-1 0,7-7 0,1-8-8191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24575,'4'0'0,"5"0"0,5 0 0,-1 0-8191</inkml:trace>
  <inkml:trace contextRef="#ctx0" brushRef="#br0" timeOffset="1">1 207 24575,'4'-4'0,"9"-5"0,6-1 0,11-7 0,13 0 0,7-1 0,-6 2-8191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2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24575,'1'-1'0,"-1"1"0,0 0 0,0 0 0,0 0 0,0-1 0,1 1 0,-1 0 0,0 0 0,0 0 0,0 0 0,1 0 0,-1-1 0,0 1 0,0 0 0,1 0 0,-1 0 0,0 0 0,0 0 0,1 0 0,-1 0 0,0 0 0,0 0 0,1 0 0,-1 0 0,0 0 0,0 0 0,1 0 0,-1 0 0,0 0 0,0 0 0,1 0 0,-1 0 0,0 1 0,0-1 0,0 0 0,1 0 0,-1 0 0,0 0 0,0 0 0,0 1 0,1-1 0,-1 0 0,0 0 0,0 0 0,0 1 0,0-1 0,1 0 0,-1 0 0,0 1 0,0-1 0,0 0 0,7 22 0,-2 25 0,-5-41 0,0 0 0,0 0 0,1 0 0,0 0 0,1 0 0,-1 0 0,1 0 0,0-1 0,1 1 0,-1-1 0,1 1 0,4 5 0,-4-8 0,-1 0 0,1-1 0,0 1 0,0-1 0,0 0 0,1 0 0,-1 0 0,0 0 0,1 0 0,-1-1 0,1 0 0,0 1 0,-1-1 0,1-1 0,0 1 0,0 0 0,0-1 0,-1 0 0,1 0 0,8-1 0,4-1 0,0 0 0,0-1 0,0-1 0,-1-1 0,0 0 0,1-1 0,21-12 0,94-65 0,-116 73 0,-11 7 0,1 0 0,-1 0 0,1 0 0,0 1 0,-1 0 0,1 0 0,7-2 0,-11 4 0,-1 0 0,1 0 0,0 0 0,-1 0 0,1 0 0,-1 0 0,1 0 0,-1 0 0,1 0 0,0 0 0,-1 0 0,1 0 0,-1 1 0,1-1 0,-1 0 0,1 0 0,-1 1 0,1-1 0,-1 0 0,1 1 0,-1-1 0,1 1 0,-1-1 0,0 0 0,1 1 0,3 24 0,-8 15 0,-15 134 0,14-144 0,-1-1 0,-1 0 0,-21 51 0,24-72-118,-8 20 367,12-27-299,-1 0 1,1 0-1,0-1 0,0 1 0,0 0 0,-1 0 0,1 0 0,0-1 0,0 1 1,0 0-1,1 0 0,-1 0 0,0-1 0,0 1 0,0 0 0,0 0 0,1 0 1,-1-1-1,0 1 0,1 0 0,-1 0 0,1-1 0,-1 1 0,1 0 0,-1-1 0,1 1 1,-1-1-1,1 1 0,0 0 0,12 3-6776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3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24575,'-12'12'0,"-3"10"0,4-2 0,1 1 0,2 0 0,-13 43 0,18-54 0,1 0 0,0 1 0,0-1 0,1 1 0,1-1 0,0 1 0,0 0 0,1-1 0,0 1 0,5 17 0,-6-26 0,1 0 0,-1 0 0,1 0 0,-1 0 0,1 0 0,0 0 0,0 0 0,0-1 0,0 1 0,0 0 0,0-1 0,0 1 0,0 0 0,1-1 0,-1 0 0,1 1 0,-1-1 0,1 0 0,0 0 0,-1 1 0,1-1 0,0-1 0,0 1 0,0 0 0,-1 0 0,1-1 0,0 1 0,0-1 0,0 1 0,0-1 0,0 0 0,0 0 0,0 0 0,0 0 0,0 0 0,0-1 0,0 1 0,0 0 0,0-1 0,0 0 0,0 1 0,0-1 0,0 0 0,-1 0 0,1 0 0,2-1 0,4-3 0,-1-1 0,1 0 0,-1 0 0,0 0 0,0-1 0,-1 0 0,0-1 0,8-12 0,-7 10 15,-1-1 0,-1 0 0,0 0 0,-1-1 0,0 0 0,-1 1 0,3-18 0,-3 0-758,-1-57 1,-2 74-6084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3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 24575,'3'-3'0,"6"-3"0,9 2 0,9-4 0,4 0 0,4 1 0,1 2 0,-3 2 0,-2 1 0,-7-2 0,-7-2-8191</inkml:trace>
  <inkml:trace contextRef="#ctx0" brushRef="#br0" timeOffset="1">91 0 24575,'0'4'0,"0"5"0,-3 2 0,1 2 0,3 6 0,0 5 0,0 2 0,4 0 0,1 0 0,0-1 0,2-5 0,4-5 0,0-10 0,-2-5-8191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4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0 432 24575,'1'-2'0,"-1"1"0,1-1 0,-1 1 0,1-1 0,0 1 0,0-1 0,0 1 0,0-1 0,0 1 0,0 0 0,0-1 0,0 1 0,0 0 0,1 0 0,-1 0 0,0 0 0,1 0 0,-1 0 0,1 1 0,1-2 0,38-16 0,-31 13 0,0 1 0,0-1 0,-1 0 0,0 0 0,0-1 0,0-1 0,0 1 0,-1-1 0,-1-1 0,1 1 0,-1-2 0,0 1 0,-1-1 0,0 1 0,0-2 0,-1 1 0,0-1 0,-1 0 0,0 0 0,0 0 0,-1 0 0,0-1 0,-1 1 0,-1-1 0,1 0 0,-2 1 0,1-1 0,-2 0 0,1 0 0,-1 1 0,-1-1 0,0 0 0,-1 1 0,0 0 0,-7-18 0,9 24 0,0 1 0,-1-1 0,1 1 0,-1-1 0,0 1 0,0 0 0,0 0 0,0 0 0,-1 0 0,1 0 0,-1 0 0,0 1 0,0-1 0,0 1 0,-4-3 0,5 4 0,0 1 0,0-1 0,0 1 0,0 0 0,0 0 0,1 0 0,-1 0 0,0 0 0,0 1 0,0-1 0,0 0 0,0 1 0,1-1 0,-1 1 0,0 0 0,0 0 0,1-1 0,-1 1 0,0 0 0,1 0 0,-1 1 0,1-1 0,0 0 0,-1 0 0,1 1 0,0-1 0,0 1 0,0-1 0,0 1 0,0 0 0,0-1 0,-1 3 0,-7 12 0,1 0 0,0 1 0,1 0 0,1 0 0,0 0 0,1 1 0,-4 31 0,-4 131 0,13-175 0,0-3 0,0 105 0,1-96 0,0 0 0,1 0 0,0-1 0,1 1 0,0 0 0,1-1 0,7 16 0,-10-24 0,1 0 0,-1 0 0,1 1 0,-1-1 0,1 0 0,0-1 0,0 1 0,0 0 0,0 0 0,0-1 0,0 1 0,0-1 0,0 0 0,1 0 0,-1 1 0,1-2 0,-1 1 0,1 0 0,-1 0 0,1-1 0,-1 1 0,1-1 0,-1 0 0,1 0 0,0 0 0,-1 0 0,1 0 0,-1-1 0,1 1 0,-1-1 0,1 1 0,-1-1 0,1 0 0,-1 0 0,1 0 0,-1-1 0,0 1 0,3-2 0,6-4 0,0 0 0,0-1 0,-1 0 0,0-1 0,-1 0 0,12-14 0,59-103 0,-80 126 0,0 0 0,1 0 0,-1 0 0,0-1 0,0 1 0,0 0 0,0 0 0,0 0 0,0 0 0,0 0 0,0 0 0,0-1 0,1 1 0,-1 0 0,0 0 0,0 0 0,0 0 0,0 0 0,0 0 0,1 0 0,-1 0 0,0 0 0,0-1 0,0 1 0,0 0 0,0 0 0,1 0 0,-1 0 0,0 0 0,0 0 0,0 0 0,0 0 0,1 0 0,-1 0 0,0 0 0,0 0 0,0 1 0,0-1 0,1 0 0,-1 0 0,0 0 0,0 0 0,0 0 0,0 0 0,0 0 0,1 0 0,-1 0 0,0 0 0,0 1 0,0-1 0,0 0 0,0 0 0,1 0 0,2 14 0,-1 17 0,-3-10-106,-1 14-146,1 0 1,2 0-1,1 0 0,7 34 0,-1-35-6574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4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226 142 24575,'0'-10'0,"-1"-1"0,-1 1 0,1 0 0,-2 0 0,0 1 0,0-1 0,0 1 0,-10-18 0,12 25 0,0 0 0,0 0 0,0 0 0,0 0 0,0 0 0,-1 0 0,1 0 0,-1 0 0,1 0 0,-1 1 0,0-1 0,0 1 0,1-1 0,-1 1 0,0 0 0,0-1 0,0 1 0,-1 0 0,1 1 0,0-1 0,0 0 0,-1 1 0,1-1 0,0 1 0,-1-1 0,1 1 0,0 0 0,-1 0 0,1 0 0,0 0 0,-1 1 0,1-1 0,0 1 0,-1-1 0,1 1 0,0 0 0,0 0 0,0 0 0,0 0 0,0 0 0,0 1 0,-3 1 0,-4 5 0,0 0 0,1 1 0,0 0 0,1 0 0,0 0 0,1 1 0,0 0 0,0 0 0,1 1 0,0 0 0,1 0 0,0 0 0,-3 14 0,1 3 0,1 0 0,1 0 0,1 0 0,2 41 0,4-31 23,2 0 0,2 0 0,14 46 0,5 22-1480,-22-82-5369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24575,'0'-4'0,"0"3"0,4 1 0,5 1 0,9 0 0,9 0 0,8 4 0,5 5 0,8 0 0,0 3 0,-1-5 0,-8-4-8191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35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24575,'-4'0'0,"-5"7"0,-5 8 0,-8 11 0,-4 10 0,-2 11 0,1 12 0,4 9 0,6 7 0,10-1 0,11-1 0,11-9 0,12-12 0,8-10 0,11-14 0,-3-10-8191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24575,'5'-3'0,"1"0"0,0 1 0,0-1 0,0 1 0,0 1 0,1-1 0,-1 1 0,0 0 0,1 0 0,-1 1 0,1 0 0,-1 0 0,8 2 0,11-3 0,881 14 0,-875-14 0,-26 0 0,0 1 0,1 0 0,-1 0 0,0 0 0,0 1 0,11 1 0,-15 1 0,0-1 0,-1 0 0,1 1 0,0-1 0,-1 0 0,0 1 0,1-1 0,-1 1 0,0-1 0,0 0 0,0 1 0,-1-1 0,0 5 0,1 3 0,0 41-110,2 48-309,-4 0 1,-21 142 0,11-184-6408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8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24575,'-4'0'0,"0"1"0,1 0 0,-1 0 0,0 1 0,1-1 0,-1 1 0,1-1 0,-1 1 0,1 0 0,0 1 0,0-1 0,0 0 0,0 1 0,0 0 0,1-1 0,-1 1 0,1 0 0,0 1 0,0-1 0,0 0 0,0 0 0,0 1 0,-1 5 0,-6 11 0,2 1 0,-9 34 0,16-54 0,-3 13 0,0 1 0,1-1 0,1 0 0,1 0 0,0 1 0,0-1 0,2 0 0,0 1 0,0-1 0,7 19 0,-8-28 0,1 0 0,-1 0 0,2 0 0,-1 0 0,0 0 0,1 0 0,0-1 0,0 1 0,0-1 0,1 0 0,0 0 0,0 0 0,0 0 0,0 0 0,0-1 0,1 0 0,-1 0 0,1 0 0,0-1 0,0 1 0,0-1 0,0 0 0,0-1 0,0 1 0,1-1 0,-1 0 0,0 0 0,1-1 0,10 0 0,-11-1 0,0 1 0,-1-2 0,1 1 0,0 0 0,0-1 0,-1 0 0,1 0 0,-1 0 0,0-1 0,0 0 0,0 0 0,0 0 0,0 0 0,0 0 0,-1-1 0,1 1 0,-1-1 0,0 0 0,0 0 0,-1 0 0,1-1 0,-1 1 0,0-1 0,0 1 0,0-1 0,0-5 0,3-5 0,-1 1 0,-1-2 0,0 1 0,-1 0 0,-1-1 0,0 1 0,-2-17 0,0 20 17,0 0 0,-1 0 1,-1 1-1,0-1 0,-1 1 0,-8-19 0,10 24-110,-1 1 0,0 0 1,0 1-1,0-1 0,-1 0 0,0 1 0,0 0 0,0 0 1,0 0-1,-1 0 0,1 1 0,-1 0 0,0 0 1,0 0-1,-9-4 0,-8 1-6733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12 24575,'-3'-11'0,"-3"20"0,-5 22 0,7-20 0,1 1 0,0-1 0,1 1 0,0 0 0,1 0 0,0-1 0,1 1 0,0 0 0,1 0 0,0 0 0,1 0 0,1-1 0,7 23 0,-10-32 0,1-1 0,0 1 0,0 0 0,0-1 0,0 1 0,0-1 0,0 1 0,0-1 0,1 0 0,-1 1 0,0-1 0,1 0 0,-1 0 0,1 0 0,-1 0 0,1 0 0,0 0 0,-1 0 0,1-1 0,0 1 0,0 0 0,2-1 0,-1 1 0,1-1 0,0 0 0,-1-1 0,1 1 0,0-1 0,-1 1 0,1-1 0,-1 0 0,1 0 0,5-4 0,3-1 0,0-1 0,0-1 0,-1 0 0,20-18 0,-11 5 0,-2-1 0,0 0 0,-2-2 0,21-37 0,-19 30 0,-11 23 0,-4 10 0,-4 23 0,-11 36 0,-43 163-1365,46-192-5461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42 24575,'0'-7'0,"-1"-23"0,-5 26 0,-6 15 0,1 4 0,1 1 0,0 0 0,2 1 0,-1 0 0,-5 19 0,11-29 0,1 1 0,-1 0 0,2-1 0,-1 1 0,1 0 0,0 0 0,1 0 0,0 0 0,0 0 0,1 0 0,0-1 0,0 1 0,0 0 0,6 13 0,-7-19 0,1-1 0,0 1 0,-1 0 0,1-1 0,0 1 0,0-1 0,0 1 0,0-1 0,0 0 0,1 1 0,-1-1 0,0 0 0,1 0 0,-1 0 0,0 0 0,1 0 0,0 0 0,-1 0 0,1 0 0,-1-1 0,1 1 0,0 0 0,0-1 0,-1 0 0,3 1 0,0-1 0,-1-1 0,1 1 0,-1-1 0,0 0 0,1 0 0,-1 0 0,0 0 0,0-1 0,0 1 0,0-1 0,0 0 0,4-3 0,3-3 0,-1 0 0,0-1 0,0 0 0,-1 0 0,0-1 0,10-16 0,-15 19 0,0 0 0,0 0 0,0-1 0,-1 0 0,0 1 0,0-1 0,-1 0 0,0 0 0,0 0 0,-1-12 0,0 17 0,0 0 0,0 0 0,-1 0 0,1 0 0,-1 0 0,0 1 0,1-1 0,-1 0 0,0 0 0,-1 0 0,1 1 0,0-1 0,-1 1 0,0-1 0,1 1 0,-1 0 0,0-1 0,0 1 0,0 0 0,-1 0 0,1 0 0,0 1 0,-1-1 0,1 1 0,-1-1 0,0 1 0,1 0 0,-1 0 0,0 0 0,0 0 0,-3-1 0,4 2-29,1 0-1,-1 0 0,0 0 1,1 0-1,-1 1 0,1-1 0,-1 0 1,0 1-1,1-1 0,-1 1 1,1-1-1,-1 1 0,1 0 1,-1-1-1,1 1 0,0 0 1,-1 0-1,1 0 0,0 0 1,0 0-1,0 0 0,0 1 1,0-1-1,0 0 0,0 1 1,0-1-1,0 0 0,1 1 1,-1-1-1,0 1 0,1-1 0,-1 1 1,1 0-1,0-1 0,-1 1 1,1-1-1,0 1 0,0 0 1,0-1-1,0 1 0,1 0 1,-1-1-1,0 1 0,1-1 1,0 3-1,4 17-6796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1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24575,'-1'5'0,"0"0"0,0 0 0,-1 0 0,1 0 0,-1 0 0,-1-1 0,1 1 0,-4 5 0,-7 15 0,-4 17 0,1 2 0,-11 50 0,24-80 0,0 0 0,1 1 0,1-1 0,0 0 0,1 0 0,1 1 0,0-1 0,0 0 0,2 0 0,0 0 0,6 18 0,-7-27 5,1-1-1,-1 1 1,1-1 0,0 1-1,0-1 1,1 0-1,-1 0 1,1-1 0,0 1-1,0-1 1,0 1 0,1-1-1,-1-1 1,1 1-1,-1-1 1,1 1 0,0-1-1,0-1 1,0 1-1,0-1 1,0 0 0,1 0-1,-1 0 1,0-1-1,7 0 1,4 1-191,-1-2 1,1 0-1,-1-1 0,1-1 1,-1 0-1,0-1 1,19-8-1,4-4-6640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2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24575,'4'4'0,"1"-3"0,4 3 0,8 0 0,17 4 0,18 0 0,19 3 0,14 3 0,4 0 0,-2 0 0,-15-1-8191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2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88 24575,'-40'65'0,"38"-62"0,1 0 0,0 0 0,-1 0 0,1 0 0,1 0 0,-1 0 0,0 0 0,1 1 0,0-1 0,0 0 0,-1 0 0,2 0 0,-1 0 0,0 1 0,1-1 0,0 0 0,-1 0 0,1 0 0,0 0 0,1 0 0,-1 0 0,0 0 0,1-1 0,0 1 0,3 5 0,-1-6 0,-1 0 0,1 1 0,-1-1 0,1 0 0,0-1 0,0 1 0,0-1 0,0 1 0,0-1 0,0 0 0,0-1 0,0 1 0,0-1 0,0 0 0,0 0 0,1 0 0,-1 0 0,0-1 0,6-1 0,4-1 0,-1-1 0,0-1 0,0 0 0,-1 0 0,0-1 0,1-1 0,-2 0 0,1 0 0,18-17 0,-26 21 0,0-1 0,0 1 0,0-1 0,-1 0 0,1 1 0,-1-1 0,0-1 0,0 1 0,-1 0 0,1-1 0,-1 0 0,0 1 0,0-1 0,-1 0 0,1 0 0,-1 0 0,0 0 0,0 0 0,-1 0 0,0-1 0,1 1 0,-2 0 0,1 0 0,-1 0 0,0 0 0,0 0 0,0 0 0,-4-9 0,4 11-57,-1 1 0,1-1 1,-1 1-1,1-1 0,-1 1 0,0 0 0,0 0 0,0 0 0,-1 0 0,1 0 1,0 0-1,-1 1 0,1-1 0,-1 1 0,0 0 0,1 0 0,-1 0 0,0 0 0,0 0 1,1 0-1,-1 1 0,0-1 0,-4 1 0,-17 0-6769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2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 24575,'0'4'0,"0"8"0,4 11 0,5 17 0,2 17 0,2 14 0,-1 11 0,-3 7 0,-10 4 0,-13-2 0,-16-5 0,-22-2 0,-22-7 0,-21-5 0,5-15-8191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3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24575,'0'4'0,"4"1"0,5 0 0,5-1 0,8-5 0,12-3 0,4 0 0,-1 1 0,-2 4 0,-8 10 0,-11 3 0,-10-1-8191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3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24575,'4'0'0,"5"0"0,9 0 0,9 0 0,7-4 0,-1-1-8191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3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24575,'4'-4'0,"9"3"0,10 1 0,13 1 0,12 4 0,5 1 0,2 0 0,-9-1-8191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4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24575,'0'4'0,"4"1"0,-3 4 0,3 8 0,0 8 0,0 9 0,-1 10 0,-1 5 0,-1 2 0,-1 0 0,1-1 0,-1-1 0,3-5 0,10-14 0,2-12-8191</inkml:trace>
  <inkml:trace contextRef="#ctx0" brushRef="#br0" timeOffset="1">435 321 24575,'8'0'0,"10"0"0,10 0 0,8 0 0,6 0 0,-1 0 0,-3-4 0,-9-1-8191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8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19 234 24575,'-1'-1'0,"0"1"0,0 0 0,0-1 0,0 1 0,0-1 0,0 0 0,0 1 0,0-1 0,0 0 0,1 0 0,-1 1 0,0-1 0,0 0 0,1 0 0,-1 0 0,0 0 0,1 0 0,-1 0 0,1 0 0,-1 0 0,1 0 0,0 0 0,-1 0 0,1 0 0,0 0 0,0-1 0,0 1 0,0 0 0,0 0 0,0-1 0,1-37 0,2 31 0,0-1 0,1 0 0,0 1 0,0 0 0,1 0 0,0 0 0,1 0 0,0 1 0,0 0 0,0 0 0,1 1 0,0 0 0,0 0 0,12-7 0,-10 7 0,0 0 0,1 0 0,0 1 0,1 0 0,-1 1 0,1 0 0,0 1 0,-1 0 0,2 1 0,-1 0 0,17-1 0,-21 4 0,0-1 0,0 1 0,-1 0 0,1 1 0,0-1 0,-1 1 0,1 1 0,-1-1 0,0 1 0,1 0 0,-1 1 0,-1-1 0,1 1 0,5 5 0,-2 0 0,0 0 0,-1 0 0,0 0 0,-1 1 0,0 0 0,-1 0 0,8 16 0,-1 7 0,-1 0 0,-1 1 0,-2 0 0,8 54 0,-11-44 30,-1-1 0,-2 1 0,-5 67 0,1-97-129,0 0 0,-1 0 0,-1 0 0,0 0 0,-1-1 0,0 1 0,-1-1 0,0 0 0,-1 0 0,-1-1 0,0 0 0,-1 0 0,0-1 0,-18 21 0,-9-6-6727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4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24575,'0'4'0,"0"5"0,0 5 0,0 4 0,0 7 0,0 3 0,0 4 0,0 5 0,-4 4 0,-5-2 0,3 1 0,-2-6 0,1-10-8191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6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21 24575,'-3'-3'0,"0"1"0,-1 0 0,1 0 0,0 0 0,-1 1 0,1-1 0,-1 1 0,1 0 0,-1 0 0,1 0 0,-1 0 0,0 1 0,0-1 0,1 1 0,-1 0 0,-5 0 0,1 1 0,0 0 0,0 0 0,1 0 0,-1 1 0,1 0 0,-14 5 0,11-1 0,1 0 0,0 0 0,0 1 0,1 0 0,0 1 0,0 0 0,1 0 0,0 0 0,0 1 0,1 0 0,0 1 0,0-1 0,1 1 0,1 0 0,0 0 0,0 1 0,1-1 0,0 1 0,0 0 0,-1 21 0,2-16 0,1 0 0,1 1 0,0 0 0,1-1 0,0 1 0,2-1 0,0 0 0,0 0 0,2 0 0,0 0 0,1-1 0,0 1 0,12 18 0,-15-29 0,0-1 0,-1 0 0,2 0 0,-1 0 0,0 0 0,1 0 0,0-1 0,0 1 0,0-1 0,0 0 0,0-1 0,1 1 0,-1-1 0,1 1 0,0-1 0,0-1 0,0 1 0,-1-1 0,10 2 0,-8-3 0,0-1 0,-1 1 0,1-1 0,-1 0 0,1 0 0,-1-1 0,0 0 0,0 0 0,1 0 0,-1 0 0,-1-1 0,1 0 0,0 0 0,-1 0 0,1-1 0,-1 0 0,0 1 0,5-7 0,6-8 0,0-1 0,-2 0 0,0-1 0,-1-1 0,-1 0 0,-1-1 0,0 0 0,-2 0 0,-1-1 0,-1 0 0,0 0 0,-2-1 0,2-44 0,-10 32-1365,-5 10-5461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6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24575,'0'-4'0,"0"3"0,4 5 0,1 10 0,0 6 0,-1 8 0,-1 6 0,-1 6 0,-1 4 0,-1 2 0,0-3 0,0-5 0,0-13 0,0-10-8191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180 109 24575,'0'-10'0,"-1"0"0,0-1 0,-1 1 0,0 0 0,-1 0 0,0 0 0,-8-17 0,11 26 0,-1 1 0,1-1 0,-1 0 0,1 1 0,-1-1 0,1 0 0,-1 1 0,1-1 0,-1 1 0,1-1 0,-1 1 0,0-1 0,1 1 0,-1 0 0,0-1 0,0 1 0,1 0 0,-1-1 0,0 1 0,0 0 0,1 0 0,-1 0 0,0 0 0,0 0 0,0 0 0,1 0 0,-1 0 0,0 0 0,0 0 0,0 0 0,1 0 0,-1 1 0,0-1 0,0 0 0,1 0 0,-1 1 0,0-1 0,1 1 0,-1-1 0,0 1 0,0 0 0,-26 25 0,14-7 0,1 2 0,0-1 0,1 1 0,2 1 0,0 0 0,1 0 0,1 1 0,2 0 0,0 0 0,1 0 0,1 1 0,2-1 0,0 1 0,1 0 0,2-1 0,0 1 0,1-1 0,13 42 0,-14-58 0,1 0 0,0 0 0,0-1 0,1 1 0,-1-1 0,2 0 0,-1 0 0,1 0 0,0-1 0,0 0 0,0 0 0,1 0 0,-1 0 0,11 5 0,-12-8 0,0 0 0,0 0 0,0-1 0,1 0 0,-1 0 0,0 0 0,0 0 0,1-1 0,-1 1 0,0-1 0,1 0 0,-1-1 0,0 1 0,1-1 0,-1 0 0,0 0 0,0 0 0,1 0 0,-1-1 0,0 0 0,0 1 0,-1-2 0,1 1 0,0 0 0,4-5 0,5-3 12,-1-2 0,0 0 0,-1 0 0,0-1 0,-1 0 0,-1-1 0,0 0 0,0-1 0,11-27 0,-3-5-755,24-94 1,-28 84-6084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24575,'4'-4'0,"5"-5"0,5-1 0,3 1 0,4-2 0,2 5 0,-3 7 0,-6 4-8191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7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4 24575,'0'0'0,"0"-1"0,-1 1 0,1 0 0,-1 0 0,1-1 0,0 1 0,-1 0 0,1 0 0,0 0 0,-1-1 0,1 1 0,-1 0 0,1 0 0,0 0 0,-1 0 0,1 0 0,-1 0 0,1 0 0,-1 0 0,1 0 0,0 0 0,-1 0 0,1 0 0,-1 0 0,1 0 0,-1 1 0,1-1 0,0 0 0,-1 0 0,1 0 0,0 0 0,-1 1 0,1-1 0,-1 0 0,1 1 0,0-1 0,-1 1 0,-12 19 0,-5 28 0,18-47 0,-5 19 0,1 0 0,1 0 0,0 1 0,2-1 0,1 40 0,1-45 0,1 0 0,0-1 0,1 0 0,0 1 0,1-1 0,1 0 0,0-1 0,1 1 0,9 14 0,-14-26 0,0 0 0,0 0 0,1-1 0,-1 1 0,1 0 0,0 0 0,-1-1 0,1 1 0,0-1 0,0 1 0,0-1 0,0 0 0,0 0 0,1 0 0,-1 0 0,0 0 0,0 0 0,1-1 0,-1 1 0,0-1 0,1 1 0,-1-1 0,0 0 0,1 0 0,-1 0 0,1 0 0,-1-1 0,0 1 0,1-1 0,-1 1 0,4-2 0,5-3 0,0 0 0,0-1 0,0 0 0,-1-1 0,10-8 0,2-1 0,-22 16 0,1-1 0,-1 1 0,0 0 0,1 0 0,-1 0 0,0 0 0,1-1 0,-1 1 0,1 0 0,-1 0 0,0 0 0,1 0 0,-1 0 0,0 0 0,1 0 0,-1 0 0,1 0 0,-1 0 0,0 0 0,1 0 0,-1 0 0,1 1 0,-1-1 0,0 0 0,1 0 0,-1 0 0,0 0 0,1 1 0,-1-1 0,0 0 0,1 0 0,-1 1 0,0-1 0,0 0 0,1 1 0,-1-1 0,9 21 0,-2 26 0,-7-44 0,2 18 0,-1 0 0,0 1 0,-2-1 0,-1 1 0,-1-1 0,0 0 0,-7 22 0,7-35 0,1 1 0,-2-1 0,1 0 0,-1-1 0,0 1 0,0 0 0,-1-1 0,0 0 0,-1 0 0,1-1 0,-1 0 0,-1 1 0,1-2 0,-1 1 0,0-1 0,0 0 0,0-1 0,-1 1 0,0-2 0,-9 4 0,17-7-20,1 0 1,-1 0-1,0-1 0,0 1 0,0 0 1,0 0-1,0-1 0,0 1 0,1 0 0,-1-1 1,0 1-1,0 0 0,0-1 0,0 1 0,0 0 1,0-1-1,0 1 0,0 0 0,0-1 1,-1 1-1,1 0 0,0 0 0,0-1 0,0 1 1,0 0-1,0-1 0,0 1 0,-1 0 0,1 0 1,0-1-1,0 1 0,0 0 0,-1 0 1,1 0-1,0-1 0,0 1 0,-1 0 0,1 0 1,0 0-1,0 0 0,-1-1 0,1 1 0,0 0 1,-1 0-1,1 0 0,0 0 0,-1 0 1,1 0-1,0 0 0,-1 0 0,1 0 0,0 0 1,0 0-1,-1 0 0,1 0 0,0 0 0,-1 0 1,1 0-1,0 0 0,-1 1 0,1-1 0,0 0 1,0 0-1,-1 0 0,1 0 0,0 1 1,0-1-1,-1 0 0,8-14-6806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8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70 24575,'-9'-1'0,"0"-1"0,1 0 0,-1 0 0,1-1 0,0 0 0,0-1 0,0 1 0,0-1 0,-8-6 0,5 3 0,-1 1 0,0 0 0,-22-7 0,30 12 0,1 0 0,0 0 0,-1 1 0,1-1 0,-1 1 0,1 0 0,0 0 0,-1 1 0,1-1 0,-1 1 0,1-1 0,0 1 0,-1 0 0,1 0 0,0 1 0,0-1 0,0 0 0,-6 4 0,5-1 0,1-1 0,-1 1 0,0-1 0,1 1 0,0 0 0,0 0 0,0 0 0,0 1 0,1-1 0,0 1 0,0-1 0,0 1 0,0 0 0,1 0 0,0 0 0,0 0 0,0 0 0,0 9 0,0 9 0,2-1 0,0 1 0,6 22 0,-4-18 0,6 66 0,-5 1 0,-11 146 0,-44 183 0,37-327 0,8-61 0,2-1 0,1 2 0,2-1 0,6 61 0,-4-92 0,0 0 0,0 0 0,1-1 0,-1 1 0,1 0 0,0-1 0,0 1 0,0-1 0,1 0 0,-1 0 0,1 0 0,0 0 0,0 0 0,0 0 0,0-1 0,0 0 0,1 1 0,-1-1 0,1 0 0,-1-1 0,1 1 0,7 2 0,9 2 0,0-1 0,1-1 0,25 3 0,-18-3 0,-10-1-170,1-1-1,0 0 0,0-1 1,0-1-1,0-1 0,-1-1 1,37-8-1,-26 1-6655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8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1 243 24575,'3'-1'0,"1"0"0,-1-1 0,0 1 0,0-1 0,0 1 0,0-1 0,0 0 0,0 0 0,0 0 0,0-1 0,-1 1 0,1-1 0,-1 1 0,0-1 0,0 0 0,4-5 0,6-7 0,41-51 0,-37 43 0,1 2 0,1 0 0,38-33 0,-55 53 0,-1 1 0,0 0 0,0 0 0,1 0 0,-1-1 0,0 1 0,0 0 0,1 0 0,-1 0 0,0 0 0,1-1 0,-1 1 0,0 0 0,0 0 0,1 0 0,-1 0 0,0 0 0,1 0 0,-1 0 0,0 0 0,1 0 0,-1 0 0,0 0 0,1 0 0,-1 0 0,0 0 0,1 0 0,-1 1 0,0-1 0,1 0 0,-1 0 0,0 0 0,0 0 0,1 1 0,-1-1 0,0 0 0,0 0 0,1 1 0,5 15 0,-4 32 0,-2-38 0,3 44-118,2 30-505,-8 101-1,-2-141-6202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49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24575,'4'4'0,"12"5"0,16 1 0,18-1 0,20-2 0,17 1 0,18 1 0,5-3 0,1 2 0,-11 0 0,-15-1 0,-14-3 0,-15 3 0,-17-1-8191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0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0 195 24575,'26'-26'0,"-1"-2"0,-1 0 0,21-35 0,-42 57 0,0 0 0,1 0 0,-1 1 0,1-1 0,1 1 0,7-8 0,-11 13 0,-1 0 0,0-1 0,1 1 0,-1 0 0,1 0 0,-1-1 0,1 1 0,-1 0 0,1 0 0,-1 0 0,1 0 0,-1 0 0,1 0 0,-1 0 0,1-1 0,-1 1 0,1 0 0,-1 1 0,1-1 0,-1 0 0,1 0 0,-1 0 0,1 0 0,-1 0 0,0 0 0,1 1 0,-1-1 0,1 0 0,-1 0 0,1 1 0,-1-1 0,1 1 0,0 1 0,1 0 0,-1 0 0,0 0 0,0 0 0,0 1 0,0-1 0,0 0 0,0 1 0,-1-1 0,1 0 0,-1 4 0,4 25 0,-2 0 0,-1 0 0,-2 1 0,-9 60 0,1-1 0,11-37-1365,2-41-5461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8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24575,'4'-8'0,"5"-6"0,6-5 0,6 1 0,9-1 0,11 8 0,9 8 0,9 10 0,9 11 0,6 10 0,-8 4 0,-13-3-8191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0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24575,'10'-4'0,"-1"1"0,1 0 0,0 0 0,-1 1 0,1 1 0,0-1 0,18 1 0,68 8 0,-91-7 0,-1 0 0,1 1 0,-1 0 0,0 0 0,1 1 0,-1-1 0,0 1 0,0 0 0,0 0 0,0 0 0,0 0 0,-1 1 0,1 0 0,-1-1 0,1 1 0,-1 1 0,0-1 0,0 0 0,3 6 0,-4-5 0,0 0 0,-1 0 0,0 0 0,0 1 0,0-1 0,0 0 0,-1 1 0,1-1 0,-1 0 0,0 0 0,-1 1 0,1-1 0,-1 0 0,0 1 0,0-1 0,0 0 0,0 0 0,-1 0 0,1 0 0,-4 4 0,-1 3 0,0-1 0,-1 0 0,0-1 0,-12 12 0,13-14 0,-1 1 0,1-1 0,0 1 0,0 0 0,1 1 0,-8 16 0,13-24 0,0 1 0,0-1 0,-1 0 0,1 1 0,0-1 0,0 0 0,0 0 0,0 1 0,1-1 0,-1 0 0,0 0 0,0 1 0,1-1 0,-1 0 0,1 0 0,-1 0 0,1 1 0,0-1 0,-1 0 0,1 0 0,0 0 0,0 0 0,-1 0 0,1 0 0,0 0 0,0-1 0,0 1 0,0 0 0,0 0 0,1-1 0,-1 1 0,0-1 0,0 1 0,0-1 0,1 1 0,-1-1 0,0 0 0,2 1 0,52 8 0,-12-7-455,0-2 0,52-7 0,-43-1-6371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1:53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24575,'-4'0'0,"3"0"0,-3 0 0,4 0 0,1 4 0,5-3 0,5-1 0,5-1 0,7-1 0,7 5 0,3 5 0,0 2 0,-3-2 0,-1-1 0,1-3 0,0-1 0,-2-5 0,-5-3-8191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3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24575,'-4'6'0,"0"0"0,0 0 0,1 0 0,-1 0 0,1 1 0,1-1 0,-1 1 0,1 0 0,0-1 0,1 1 0,-2 8 0,1 3 0,0 0 0,1-1 0,3 23 0,-1-29 0,0-1 0,1 0 0,1 1 0,0-1 0,0-1 0,1 1 0,0 0 0,1-1 0,0 0 0,0 0 0,8 9 0,-11-15 0,1 0 0,-1 0 0,0 0 0,1-1 0,0 1 0,0-1 0,0 0 0,0 0 0,0 0 0,0 0 0,0 0 0,1-1 0,-1 1 0,1-1 0,-1 0 0,1 0 0,-1 0 0,1-1 0,0 1 0,-1-1 0,1 0 0,0 0 0,-1 0 0,1-1 0,0 1 0,-1-1 0,1 0 0,-1 0 0,1 0 0,-1 0 0,1-1 0,-1 1 0,0-1 0,5-3 0,4-4 0,-1-1 0,0 0 0,0-1 0,-1 0 0,-1 0 0,0-1 0,0 0 0,-2-1 0,1 0 0,-2 0 0,1 0 0,-2-1 0,0 0 0,0 0 0,-2-1 0,0 1 0,0-1 0,0-23 0,-13 129 0,19 74 0,-4-122 0,-2 0 0,-2 0 0,-2 0 0,-1 0 0,-13 63 0,14-99 17,-1-1 0,-1 0 1,1 0-1,-1 0 0,0 0 0,-5 8 0,7-12-85,-1-1 1,1 1-1,-1 0 1,1-1-1,-1 1 1,1-1-1,-1 1 1,0-1-1,0 0 1,0 1-1,1-1 1,-1 0-1,0 0 1,-1-1-1,1 1 1,0 0-1,0-1 1,0 1-1,0-1 1,0 0-1,-4 1 1,-9-4-6759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3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24575,'1'-1'0,"-1"0"0,1 0 0,-1 0 0,1 0 0,0 0 0,-1 0 0,1 0 0,0 0 0,-1 1 0,1-1 0,0 0 0,0 0 0,0 1 0,0-1 0,0 1 0,0-1 0,0 1 0,0-1 0,0 1 0,0-1 0,0 1 0,0 0 0,0 0 0,0 0 0,0-1 0,0 1 0,1 0 0,-1 0 0,0 0 0,0 1 0,0-1 0,0 0 0,0 0 0,0 1 0,0-1 0,2 1 0,41 9 0,-39-8 0,0 0 0,0 0 0,0 0 0,-1 1 0,1 0 0,-1 0 0,0 0 0,0 0 0,0 1 0,0 0 0,-1-1 0,1 1 0,3 6 0,-6-8 0,0 1 0,0-1 0,0 1 0,0-1 0,0 1 0,0-1 0,-1 1 0,1 0 0,-1-1 0,0 1 0,0 0 0,0-1 0,0 1 0,0 0 0,-1-1 0,1 1 0,-1 0 0,1-1 0,-1 1 0,0-1 0,0 1 0,0-1 0,-1 1 0,1-1 0,-1 0 0,1 0 0,-1 0 0,-2 3 0,-40 41 0,35-39 0,0 0 0,1 1 0,0 1 0,1-1 0,0 2 0,0-1 0,1 0 0,0 1 0,-9 21 0,14-29 3,1 0 0,-1 0-1,0 1 1,1-1 0,0 0 0,-1 0-1,1 1 1,0-1 0,0 0-1,0 0 1,0 1 0,1-1 0,-1 0-1,1 0 1,-1 1 0,1-1-1,0 0 1,0 0 0,0 0 0,0 0-1,0 0 1,0 0 0,0 0 0,1 0-1,-1-1 1,1 1 0,-1 0-1,1-1 1,0 0 0,0 1 0,0-1-1,0 0 1,-1 0 0,2 0-1,-1 0 1,0 0 0,0 0 0,0 0-1,0-1 1,0 1 0,1-1 0,-1 0-1,4 1 1,5 0-189,-1 0 1,1-1-1,0 0 0,-1-1 1,1 0-1,-1 0 1,20-6-1,15-10-6640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4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37 24575,'-4'-4'0,"3"-1"0,1-3 0,5-2 0,5 3 0,5 5 0,4 3 0,-1 6 0,-4 5 0,-5 1-8191</inkml:trace>
  <inkml:trace contextRef="#ctx0" brushRef="#br0" timeOffset="1">5 220 24575,'4'0'0,"-3"0"0,3 0 0,8 0 0,6 4 0,8 1 0,7-4 0,6-6 0,-4-2-8191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4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24575,'2'4'0,"-1"0"0,0 0 0,1 0 0,-2 0 0,1 0 0,-1 1 0,1-1 0,-1 0 0,0 0 0,0 1 0,-1-1 0,-1 8 0,0 6 0,1 3 0,0-9 0,0 1 0,1 0 0,0-1 0,1 1 0,0 0 0,1 0 0,0-1 0,1 0 0,7 18 0,-10-29 0,1 1 0,0-1 0,0 0 0,0 0 0,0 0 0,0 0 0,0 0 0,0 0 0,1 0 0,-1 0 0,0-1 0,0 1 0,1 0 0,-1-1 0,0 1 0,1-1 0,-1 1 0,1-1 0,-1 0 0,1 1 0,-1-1 0,1 0 0,-1 0 0,1 0 0,-1 0 0,0-1 0,1 1 0,-1 0 0,1 0 0,-1-1 0,1 1 0,-1-1 0,0 1 0,1-1 0,1-1 0,6-3 0,-1 0 0,1 0 0,-1-1 0,7-6 0,11-12 0,-2 0 0,0-1 0,-2-2 0,-1 0 0,-1-2 0,30-56 0,-50 84 0,0 0 0,0 1 0,1-1 0,-1 1 0,0-1 0,0 1 0,1-1 0,-1 1 0,0-1 0,0 0 0,1 1 0,-1 0 0,1-1 0,-1 1 0,0-1 0,1 1 0,-1-1 0,1 1 0,-1 0 0,1 0 0,-1-1 0,1 1 0,0 0 0,-1 0 0,1-1 0,-1 1 0,1 0 0,-1 0 0,1 0 0,0 0 0,-1 0 0,2 0 0,8 18 0,3 49 0,-10-48 0,20 89 0,13 67 0,-33-153 0,-1 1 0,-1-1 0,-1 1 0,-1-1 0,-6 37 0,7-54-54,-1 0-1,0 0 0,0 0 1,-1 0-1,1 0 1,-1-1-1,0 1 0,0 0 1,-1-1-1,1 1 1,-1-1-1,0 0 0,0 0 1,-1 0-1,1 0 0,-1 0 1,0-1-1,0 0 1,0 0-1,0 0 0,0 0 1,-1 0-1,1-1 1,-10 3-1,-13 0-6771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4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24575,'3'4'0,"3"5"0,-2 13 0,0 10 0,-1 8 0,-1 8 0,-1 4 0,-1 2 0,0-6 0,4-6 0,5-15 0,1-11-8191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5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1 161 24575,'4'-4'0,"5"-1"0,5-4 0,8-1 0,7 2 0,8 2 0,-3 7 0,-11-2 0,-10 0-8191</inkml:trace>
  <inkml:trace contextRef="#ctx0" brushRef="#br0" timeOffset="1">115 1 24575,'-4'7'0,"-1"7"0,0 5 0,2 11 0,0 8 0,5 9 0,2 4 0,1 2 0,2-1 0,1-1 0,3-5 0,3-15 0,0-13-8191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71 316 24575,'6'-1'0,"-1"1"0,1-1 0,0-1 0,0 1 0,-1-1 0,1 0 0,0-1 0,-1 1 0,0-1 0,0 0 0,0 0 0,0-1 0,0 1 0,-1-1 0,1 0 0,-1 0 0,0-1 0,0 1 0,-1-1 0,1 0 0,-1 0 0,0 0 0,-1-1 0,3-5 0,0 1 0,0-1 0,-1 0 0,-1 0 0,0 0 0,-1 0 0,1 0 0,-2-1 0,0 1 0,0 0 0,-1-1 0,-3-17 0,3 24 0,-1 0 0,-1 0 0,1 0 0,-1 0 0,1 1 0,-1-1 0,-1 0 0,1 1 0,-1 0 0,1 0 0,-1 0 0,-1 0 0,-5-6 0,8 9 0,-1 0 0,1 0 0,0 0 0,-1 1 0,1-1 0,0 0 0,-1 1 0,1-1 0,-1 1 0,1 0 0,0-1 0,-1 1 0,1 0 0,-1 0 0,1 0 0,-1 0 0,1 0 0,-1 0 0,-1 1 0,0 0 0,0 1 0,0-1 0,0 0 0,1 1 0,-1 0 0,0 0 0,1 0 0,0 0 0,-1 0 0,1 0 0,0 0 0,-3 5 0,-8 12 0,1 0 0,1 1 0,1 1 0,1-1 0,1 2 0,0-1 0,2 1 0,-6 32 0,2 8 0,-3 116 0,18-11 0,-4-149 0,2 0 0,0 0 0,1-1 0,1 1 0,0-1 0,1 0 0,10 19 0,-15-34 0,0 0 0,0-1 0,0 1 0,0 0 0,1 0 0,-1-1 0,0 1 0,1 0 0,-1-1 0,1 1 0,0-1 0,-1 0 0,1 0 0,0 0 0,0 1 0,0-2 0,0 1 0,0 0 0,0 0 0,0-1 0,0 1 0,0-1 0,4 1 0,-3-1 0,1-1 0,-1 0 0,0 1 0,1-1 0,-1-1 0,0 1 0,1 0 0,-1-1 0,0 0 0,0 0 0,0 0 0,0 0 0,2-3 0,10-9 0,-1-1 0,0 0 0,21-33 0,-31 43 0,15-24 0,-14 19 0,1 1 0,0 0 0,1 1 0,13-15 0,-20 23 0,1-1 0,-1 1 0,0 0 0,0 0 0,1-1 0,-1 1 0,0 0 0,1 0 0,-1-1 0,0 1 0,1 0 0,-1 0 0,0 0 0,1 0 0,-1 0 0,0-1 0,1 1 0,-1 0 0,1 0 0,-1 0 0,0 0 0,1 0 0,-1 0 0,0 0 0,1 0 0,-1 1 0,1-1 0,-1 0 0,0 0 0,1 0 0,-1 0 0,0 0 0,1 0 0,-1 1 0,0-1 0,1 0 0,-1 0 0,0 1 0,0-1 0,1 0 0,-1 0 0,0 1 0,0-1 0,1 1 0,7 23 0,-5 29 0,-4-30-273,-2 1 0,0-1 0,-2 1 0,-8 26 0,7-30-6553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6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260 214 24575,'-7'1'0,"6"-4"0,3-7 0,0-7 0,-1 0 0,-1 0 0,0 0 0,-4-19 0,3 30 0,1 0 0,-1-1 0,-1 1 0,0 0 0,1 0 0,-2 0 0,1 0 0,-1 1 0,0-1 0,0 1 0,0 0 0,-1-1 0,0 1 0,-5-5 0,8 9 0,0 0 0,0 1 0,0-1 0,0 1 0,0-1 0,0 1 0,0-1 0,0 1 0,0 0 0,0-1 0,0 1 0,0 0 0,0 0 0,-1 0 0,1 0 0,0 0 0,0 0 0,0 0 0,0 0 0,0 0 0,0 0 0,0 1 0,0-1 0,0 0 0,-1 1 0,0 0 0,-1 1 0,-1 0 0,1 1 0,0-1 0,0 1 0,1 0 0,-1 0 0,0 0 0,-1 3 0,-6 9 0,1 0 0,-11 25 0,3 3 0,1 0 0,3 1 0,2 1 0,-10 76 0,-3 188 0,22-259 0,-8 156-1365,10-168-5461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24575,'1'-3'0,"-1"1"0,1 0 0,0 0 0,-1-1 0,1 1 0,0 0 0,0 0 0,1 0 0,-1 0 0,0 0 0,1 0 0,-1 0 0,1 0 0,0 0 0,-1 1 0,1-1 0,0 1 0,0-1 0,0 1 0,0 0 0,0 0 0,0 0 0,3-1 0,53-18 0,-48 17 0,1 1 0,-1 1 0,1 0 0,-1 0 0,1 1 0,0 1 0,-1-1 0,1 2 0,-1-1 0,1 1 0,-1 1 0,0 0 0,0 1 0,0 0 0,-1 0 0,1 1 0,-1 0 0,0 0 0,0 1 0,-1 1 0,1-1 0,-1 2 0,-1-1 0,0 1 0,0 0 0,0 0 0,-1 1 0,0-1 0,-1 2 0,0-1 0,0 0 0,-1 1 0,0 0 0,3 14 0,1 10 0,-1 0 0,-1 1 0,-3 0 0,0 0 0,-2 0 0,-4 36 0,-4-7 0,-2-1 0,-24 87 0,19-105-1365,1-13-5461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6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24575,'-4'0'0,"3"0"0,5 4 0,10 1 0,14 0 0,15 3 0,10 0 0,5-2 0,-7-1-8191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6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 24575,'-4'8'0,"-5"10"0,-5 13 0,-4 18 0,1 12 0,0 15 0,2 6 0,4 5 0,8 3 0,12-2 0,8-4 0,6-13 0,6-10 0,-2-16-8191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7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24575,'-32'89'0,"18"-9"0,13-75 0,1 1 0,-1 0 0,1-1 0,1 1 0,-1-1 0,1 1 0,0-1 0,0 1 0,0-1 0,1 0 0,0 1 0,3 5 0,-4-9 0,0-1 0,1 0 0,-1 0 0,0 1 0,1-1 0,-1 0 0,0 0 0,1 0 0,0-1 0,-1 1 0,1 0 0,-1 0 0,1-1 0,0 1 0,0-1 0,-1 0 0,1 1 0,0-1 0,0 0 0,-1 0 0,1 0 0,0 0 0,0 0 0,-1-1 0,1 1 0,0 0 0,0-1 0,1 0 0,51-22 0,-52 22 0,17-11 0,0-1 0,-1 0 0,-1-2 0,0 0 0,-1 0 0,23-29 0,6-6 0,-45 50 0,0 0 0,0-1 0,0 1 0,0 0 0,1-1 0,-1 1 0,0 0 0,0-1 0,1 1 0,-1 0 0,0 0 0,0-1 0,1 1 0,-1 0 0,0 0 0,1 0 0,-1-1 0,0 1 0,1 0 0,-1 0 0,0 0 0,1 0 0,-1 0 0,0 0 0,1 0 0,-1 0 0,1 0 0,-1 0 0,0 0 0,1 0 0,-1 0 0,0 0 0,1 0 0,-1 0 0,1 0 0,-1 0 0,0 0 0,1 1 0,-1-1 0,1 0 0,2 18 0,-7 32 0,3-47 0,-32 169-682,-68 211-1,88-341-6143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7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79 24575,'0'0'0,"0"-1"0,0 1 0,0-1 0,-1 1 0,1-1 0,0 1 0,0 0 0,0-1 0,-1 1 0,1-1 0,0 1 0,0-1 0,-1 1 0,1 0 0,0-1 0,-1 1 0,1 0 0,0-1 0,-1 1 0,1 0 0,-1-1 0,1 1 0,-1 0 0,1 0 0,0-1 0,-1 1 0,1 0 0,-1 0 0,1 0 0,-1 0 0,1 0 0,-1 0 0,1 0 0,-1 0 0,1 0 0,-1 0 0,1 0 0,-1 0 0,1 0 0,-1 0 0,1 0 0,-1 1 0,1-1 0,-1 0 0,1 0 0,-1 0 0,1 1 0,0-1 0,-1 0 0,0 1 0,-24 14 0,20-10 0,1 0 0,0 0 0,0 0 0,0 1 0,0 0 0,1-1 0,0 1 0,1 0 0,-1 1 0,1-1 0,0 0 0,1 1 0,-1-1 0,1 1 0,1-1 0,-1 1 0,1 0 0,0-1 0,0 1 0,1-1 0,0 1 0,0 0 0,4 10 0,-3-15 0,-1-1 0,0 1 0,1-1 0,-1 1 0,1-1 0,-1 0 0,1 1 0,0-1 0,0 0 0,-1 0 0,1 0 0,0 0 0,0-1 0,0 1 0,0 0 0,0-1 0,0 1 0,0-1 0,0 0 0,0 0 0,0 0 0,1 0 0,-1 0 0,0 0 0,0 0 0,0-1 0,0 1 0,0-1 0,0 0 0,0 1 0,3-3 0,5-1 0,0 0 0,0-1 0,-1 0 0,16-12 0,-20 13 7,-1 0 0,1 1 0,-1-2 0,0 1 0,0 0 1,-1-1-1,1 0 0,-1 1 0,0-2 0,0 1 0,-1 0 0,1 0 0,-1-1 0,0 1 0,-1-1 0,2-7 0,-2 4-156,-1 0 1,0 0-1,0 0 1,-1 0-1,0 0 1,-1 0-1,0 0 1,0 1-1,-7-17 1,-3-4-6678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7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24575,'0'2'0,"1"0"0,-1-1 0,0 1 0,1 0 0,-1 0 0,0-1 0,0 1 0,0 0 0,0-1 0,-1 1 0,1 0 0,0-1 0,-1 1 0,1 0 0,-1-1 0,1 1 0,-1 0 0,-2 2 0,1 4 0,-46 155 0,-25 98 0,61-207 0,3-1 0,-5 107 0,14-157 0,0-1 0,0 1 0,0 0 0,0-1 0,0 1 0,0-1 0,1 1 0,0 0 0,-1-1 0,1 1 0,0-1 0,0 1 0,0-1 0,1 0 0,-1 0 0,1 1 0,-1-1 0,3 2 0,-2-3 0,-1 0 0,1 0 0,0-1 0,-1 1 0,1-1 0,0 1 0,0-1 0,-1 0 0,1 1 0,0-1 0,0 0 0,0 0 0,0-1 0,-1 1 0,1 0 0,0 0 0,0-1 0,-1 1 0,1-1 0,0 0 0,0 1 0,-1-1 0,1 0 0,-1 0 0,1 0 0,1-2 0,31-21-1365,-2-4-5461</inkml:trace>
  <inkml:trace contextRef="#ctx0" brushRef="#br0" timeOffset="1">1 299 24575,'3'0'0,"10"-4"0,14 2 0,14-1 0,12 2 0,4 7 0,1 1 0,-10 0-8191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8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0 314 24575,'6'-2'0,"0"0"0,0-1 0,0 0 0,0 0 0,-1 0 0,1-1 0,-1 0 0,0 0 0,0 0 0,8-10 0,2 0 0,8-5 0,-1-2 0,-1 0 0,-1-2 0,-1 0 0,-1-1 0,-1-1 0,-1 0 0,21-48 0,-37 74 0,-61 163 0,22-6 17,24-90-478,-2-1 1,-30 72-1,34-111-6365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8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24575,'0'-4'0,"0"-5"0,4-1 0,9 1 0,14-1 0,14 0 0,12 2 0,8-1 0,2 1 0,-2 1 0,-4 3 0,-7 1 0,-13 2-8191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9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1 392 24575,'1'-5'0,"-1"0"0,1 0 0,1 0 0,-1 0 0,1 0 0,0 0 0,0 0 0,0 1 0,1-1 0,0 1 0,3-5 0,42-50 0,-32 41 0,161-211 0,-176 227 0,0 0 0,1 0 0,-1 0 0,0 0 0,1 0 0,0 1 0,-1-1 0,1 0 0,0 1 0,0 0 0,0-1 0,2-1 0,-3 3 0,-1 1 0,1-1 0,-1 0 0,1 0 0,-1 0 0,0 0 0,1 1 0,-1-1 0,1 0 0,-1 0 0,0 1 0,1-1 0,-1 0 0,0 0 0,0 1 0,1-1 0,-1 0 0,0 1 0,1-1 0,-1 1 0,0-1 0,0 0 0,0 1 0,0-1 0,1 1 0,-1-1 0,0 1 0,0-1 0,0 0 0,0 1 0,0-1 0,0 1 0,0-1 0,0 1 0,0-1 0,0 1 0,-7 66 0,6-57 0,-8 42-341,-2-1 0,-2 0-1,-26 62 1,25-79-6485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9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24575,'4'5'0,"9"11"0,10 17 0,9 13 0,7 22 0,1 20 0,-7 17 0,-9 15 0,-12 6 0,-8 2 0,-13-10 0,-16-18 0,-20-17 0,-2-23-8191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19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24575,'4'0'0,"5"-4"0,5-1 0,8 0 0,4 1 0,6 1 0,0 1 0,4 1 0,-2 1 0,-9 0 0,-10 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9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24575,'4'-4'0,"12"-5"0,24-5 0,24 0 0,17-2 0,14 2 0,6 4 0,-9 3 0,-22 3-8191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0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24575,'8'0'0,"7"0"0,0 0-8191</inkml:trace>
  <inkml:trace contextRef="#ctx0" brushRef="#br0" timeOffset="1">481 45 24575,'4'-4'0,"5"-1"0,5-4 0,4 0 0,3 1 0,5 2 0,3 2 0,4 6 0,0 2 0,-5 1-8191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0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10 24575,'-5'-1'0,"-8"9"0,-11 13 0,3 0 0,1 1 0,0 0 0,2 2 0,0 0 0,2 1 0,1 0 0,0 1 0,2 1 0,2 0 0,0 1 0,-9 41 0,18-63 0,1 1 0,1-1 0,-1 1 0,1-1 0,0 1 0,0-1 0,1 1 0,0-1 0,0 1 0,0-1 0,4 9 0,-4-12 0,1-1 0,-1 0 0,0 1 0,1-1 0,0 0 0,-1 0 0,1 0 0,0 0 0,0-1 0,0 1 0,0 0 0,1-1 0,-1 0 0,0 1 0,1-1 0,-1 0 0,1 0 0,-1 0 0,1 0 0,-1-1 0,1 1 0,0-1 0,-1 0 0,1 1 0,0-1 0,-1 0 0,1-1 0,0 1 0,4-1 0,10-3 0,0 0 0,0-1 0,0-1 0,-1 0 0,0-1 0,0-1 0,-1-1 0,27-19 0,-17 9 0,0 0 0,-2-2 0,-1-1 0,24-30 0,-33 36 0,-1-1 0,-1-1 0,-1 1 0,12-28 0,-18 34 0,0 0 0,0 0 0,-1 0 0,0-1 0,-1 0 0,-1 1 0,0-1 0,-1-23 0,0 32 9,0 0 0,0 0 0,-1 0 0,0 1 0,1-1 0,-1 0 0,0 0 0,0 1 0,0-1 0,-1 1 0,1-1 0,-3-3-1,3 5-67,-1 0 0,1 0 0,0 0-1,0 0 1,0 1 0,-1-1 0,1 0-1,0 1 1,-1-1 0,1 1 0,-1-1-1,1 1 1,0 0 0,-1-1 0,1 1-1,-1 0 1,1 0 0,-1 0 0,1 0-1,-1 0 1,1 1 0,-1-1-1,1 0 1,-3 2 0,-21 7-6767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0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 24575,'0'-4'0,"0"2"0,0 7 0,0 9 0,0 10 0,-4 13 0,-1 4 0,-3 3 0,-2 1 0,7-6 0,2-10-8191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1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89 24575,'0'-2'0,"0"0"0,1-1 0,-1 1 0,0 0 0,0 0 0,-1-1 0,1 1 0,0 0 0,-1 0 0,1-1 0,-1 1 0,0 0 0,0 0 0,0 0 0,0 0 0,0 0 0,0 0 0,0 0 0,-1 1 0,1-1 0,-1 0 0,1 1 0,-1-1 0,-3-2 0,3 4 0,-1 0 0,1 0 0,0 0 0,-1 0 0,1 0 0,-1 0 0,1 1 0,0-1 0,-1 1 0,1 0 0,0-1 0,0 1 0,-1 0 0,1 0 0,0 1 0,0-1 0,0 0 0,0 1 0,0-1 0,1 1 0,-1 0 0,0-1 0,-1 4 0,-6 4 0,0 2 0,0-1 0,1 1 0,1 0 0,0 1 0,0-1 0,1 1 0,-6 17 0,11-24 0,-1-1 0,0 0 0,1 1 0,0 0 0,0-1 0,0 1 0,1 0 0,0-1 0,0 1 0,0 0 0,0-1 0,1 1 0,-1 0 0,1-1 0,1 1 0,-1-1 0,1 1 0,-1-1 0,1 1 0,0-1 0,1 0 0,-1 0 0,1 0 0,0 0 0,0-1 0,0 1 0,5 3 0,-5-4 0,1-1 0,-1 0 0,1 0 0,0 0 0,0 0 0,0-1 0,0 1 0,0-1 0,0 0 0,0 0 0,1-1 0,-1 1 0,0-1 0,0 0 0,1 0 0,-1 0 0,0-1 0,0 1 0,0-1 0,1 0 0,-1-1 0,0 1 0,0-1 0,0 1 0,-1-1 0,1 0 0,0-1 0,-1 1 0,5-4 0,9-7 0,0-2 0,0 0 0,-1 0 0,14-20 0,-26 31 0,-4 4 0,0-1 0,0 1 0,0-1 0,0 1 0,1-1 0,-1 1 0,0 0 0,1-1 0,-1 1 0,0 0 0,0-1 0,1 1 0,-1 0 0,1-1 0,-1 1 0,0 0 0,1 0 0,-1-1 0,1 1 0,-1 0 0,0 0 0,1 0 0,-1 0 0,1 0 0,-1 0 0,1-1 0,-1 1 0,1 0 0,-1 0 0,1 0 0,-1 1 0,1-1 0,0 15 0,-10 25 0,-39 93-9,23-67-669,-33 137 0,55-185-6148</inkml:trace>
  <inkml:trace contextRef="#ctx0" brushRef="#br0" timeOffset="1">685 21 24575,'4'0'0,"5"-4"0,9-1 0,5 0 0,3 1 0,-3 1-8191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1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24575,'-1'16'0,"-1"-1"0,-1 0 0,-6 22 0,2-7 0,-33 98 0,5-19 0,34-108 0,1 1 0,-1 0 0,0 0 0,1 0 0,0 0 0,-1 0 0,1 0 0,0 0 0,0 0 0,0 0 0,0 0 0,1 0 0,-1 0 0,0 0 0,1 0 0,0 0 0,-1 0 0,1-1 0,0 1 0,0 0 0,2 2 0,-2-3 0,0 0 0,1 0 0,-1-1 0,1 1 0,0-1 0,-1 1 0,1-1 0,0 0 0,-1 1 0,1-1 0,-1 0 0,1 0 0,0 0 0,-1 0 0,1-1 0,0 1 0,-1 0 0,1-1 0,0 1 0,-1-1 0,1 1 0,-1-1 0,1 0 0,-1 0 0,3-1 0,6-5 0,0 1 0,-1-1 0,0 0 0,0-1 0,-1 0 0,12-15 0,11-10 0,-31 32 0,1 0 0,0 1 0,-1-1 0,1 0 0,0 0 0,0 0 0,0 1 0,0-1 0,0 0 0,0 1 0,0-1 0,0 1 0,0-1 0,0 1 0,0-1 0,0 1 0,0 0 0,0 0 0,0-1 0,0 1 0,0 0 0,1 0 0,-1 0 0,0 0 0,0 0 0,0 1 0,0-1 0,0 0 0,0 0 0,1 1 0,-1-1 0,0 1 0,0-1 0,0 1 0,0-1 0,0 1 0,-1 0 0,1-1 0,0 1 0,0 0 0,0 0 0,0-1 0,-1 1 0,1 0 0,0 0 0,-1 0 0,1 0 0,-1 0 0,1 0 0,-1 0 0,0 0 0,1 2 0,2 4 0,-1 0 0,1 0 0,-2 0 0,1 0 0,-1 1 0,1 12 0,-4-4-80,0 1 0,-1-1-1,0 0 1,-1 0 0,-1-1-1,-1 1 1,0-1 0,-1 0-1,-1-1 1,0 0 0,-1 0 0,0 0-1,-1-1 1,-1-1 0,0 0-1,-15 13 1,1-7-6746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2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25 161 24575,'4'0'0,"9"-4"0,10-1 0,5 4 0,2 2 0,-5 1-8191</inkml:trace>
  <inkml:trace contextRef="#ctx0" brushRef="#br0" timeOffset="1">48 1 24575,'-4'4'0,"-1"5"0,-4 5 0,0 7 0,1 9 0,3 7 0,1 4 0,2 4 0,1 1 0,1-2 0,4-6 0,13-13 0,3-10-8191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2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92 24575,'-4'-9'0,"-1"0"0,0 0 0,0 1 0,-1 0 0,0 0 0,0 0 0,-9-7 0,13 13 0,-1 0 0,1 0 0,-1 1 0,0-1 0,1 1 0,-1 0 0,0-1 0,0 1 0,0 0 0,0 1 0,0-1 0,0 1 0,0-1 0,0 1 0,0 0 0,0 0 0,0 0 0,-1 0 0,1 1 0,0-1 0,0 1 0,0 0 0,0 0 0,0 0 0,1 0 0,-5 2 0,-5 5 0,0 0 0,0 1 0,1 0 0,-1 1 0,2 0 0,0 1 0,0 0 0,1 0 0,0 1 0,1 0 0,1 1 0,0 0 0,0 0 0,-6 20 0,10-25 0,0 1 0,1-1 0,0 1 0,0 0 0,1 0 0,0-1 0,1 1 0,0 0 0,0 0 0,1 0 0,2 10 0,-1-13 0,0-1 0,0 1 0,0-1 0,0 0 0,1 0 0,0 0 0,0 0 0,0-1 0,1 1 0,0-1 0,0 0 0,0 0 0,0 0 0,0-1 0,1 1 0,0-1 0,-1 0 0,10 4 0,-8-4 5,1-1-1,-1 0 1,0 0-1,1-1 0,0 0 1,-1 0-1,1 0 1,0-1-1,-1 0 1,1 0-1,0-1 0,-1 0 1,1 0-1,-1 0 1,1-1-1,-1 0 1,1-1-1,-1 1 1,0-1-1,0 0 0,0 0 1,-1-1-1,1 0 1,-1 0-1,0 0 1,5-6-1,6-5-216,0-1 0,-1-1 0,-1-1-1,-1 0 1,0 0 0,14-31 0,-11 17-6614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2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48 239 24575,'4'4'0,"1"9"0,-4 10 0,-2 9 0,-5 11 0,-5 1 0,-1 2 0,-3-3 0,3-10-8191</inkml:trace>
  <inkml:trace contextRef="#ctx0" brushRef="#br0" timeOffset="1">483 11 24575,'0'-1'0,"1"1"0,-1-1 0,0 1 0,0 0 0,0-1 0,0 1 0,-1 0 0,1-1 0,0 1 0,0 0 0,0-1 0,0 1 0,0 0 0,0-1 0,0 1 0,-1 0 0,1-1 0,0 1 0,0 0 0,0 0 0,-1-1 0,1 1 0,0 0 0,0 0 0,-1-1 0,1 1 0,0 0 0,-1 0 0,1 0 0,0-1 0,-1 1 0,1 0 0,0 0 0,-1 0 0,1 0 0,0 0 0,-1 0 0,1 0 0,0 0 0,-1 0 0,-19 6 0,-16 19 0,20-10 0,1 0 0,1 1 0,0 1 0,-22 36 0,30-43 0,0 1 0,0 0 0,1 1 0,1-1 0,0 1 0,0 0 0,1 0 0,1 1 0,0-1 0,0 14 0,2-24 0,0 1 0,0-1 0,0 1 0,0-1 0,0 1 0,1-1 0,-1 1 0,1-1 0,-1 1 0,1-1 0,0 0 0,0 1 0,0-1 0,0 0 0,1 0 0,-1 0 0,1 0 0,-1 0 0,1 0 0,3 3 0,-3-4 0,0 0 0,0 0 0,1 0 0,-1-1 0,1 1 0,-1 0 0,1-1 0,-1 0 0,0 1 0,1-1 0,-1 0 0,1-1 0,-1 1 0,1 0 0,-1-1 0,5 0 0,6-4 0,0 0 0,0 0 0,0-1 0,-1-1 0,22-16 0,-18 12-341,-1-1 0,-1-1-1,23-25 1,-20 16-6485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3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24575,'4'-4'0,"5"-5"0,8-2 0,10-2 0,8 1 0,6 7 0,-1 7 0,-6 8 0,-14 2 0,-10-1-8191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24575,'1'19'0,"1"0"0,6 25 0,1 20 0,-9-60 0,1 0 0,-1 0 0,0 0 0,1 0 0,0 0 0,0 0 0,0 0 0,0 0 0,1-1 0,-1 1 0,1 0 0,0-1 0,0 1 0,4 4 0,-3-6 0,-1-1 0,1 1 0,0-1 0,0 1 0,-1-1 0,1 0 0,0 0 0,0-1 0,0 1 0,0 0 0,0-1 0,0 0 0,0 0 0,0 0 0,0 0 0,0 0 0,0 0 0,0-1 0,0 0 0,3 0 0,16-5 0,-1 0 0,0-2 0,28-13 0,21-9 0,-70 30 0,1 0 0,0-1 0,-1 1 0,1 0 0,0 0 0,0 0 0,-1 0 0,1-1 0,0 1 0,0 0 0,-1 0 0,1 0 0,0 1 0,0-1 0,-1 0 0,1 0 0,0 0 0,0 0 0,-1 1 0,1-1 0,0 0 0,-1 1 0,1-1 0,0 0 0,-1 1 0,1-1 0,-1 1 0,1-1 0,0 1 0,-1 0 0,1-1 0,-1 1 0,1 0 0,0 2 0,0 0 0,0 0 0,0 0 0,0 0 0,-1 0 0,1 0 0,-1 0 0,0 0 0,0 4 0,-9 69 0,8-72 0,-3 16 0,-1-1 0,-1 0 0,-1-1 0,0 1 0,-1-1 0,-1-1 0,-1 1 0,-17 22 0,25-38-76,0 1 1,0-1-1,0 0 0,0-1 0,0 1 0,0 0 0,-1-1 0,1 1 1,0-1-1,-1 0 0,1 0 0,-1 1 0,0-2 0,1 1 1,-1 0-1,0-1 0,-3 1 0,-18-1-6750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0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299 195 24575,'8'-52'0,"-5"39"0,-1 0 0,0-1 0,0 1 0,-1-17 0,-1 28 0,-1-1 0,1 0 0,0 1 0,-1-1 0,1 1 0,-1-1 0,0 1 0,0-1 0,0 1 0,0-1 0,0 1 0,-1 0 0,1 0 0,-1 0 0,1 0 0,-1 0 0,0 0 0,0 0 0,1 0 0,-2 0 0,1 1 0,0-1 0,0 1 0,0 0 0,-1-1 0,-3 0 0,2 1 0,0 1 0,0-1 0,0 1 0,0 0 0,0 0 0,0 0 0,0 0 0,0 1 0,0 0 0,0 0 0,0 0 0,0 0 0,0 0 0,0 1 0,1 0 0,-1 0 0,0 0 0,1 0 0,0 1 0,-1-1 0,-4 6 0,-4 3 0,1 0 0,0 1 0,0 0 0,-11 19 0,4-3 0,2 1 0,1 1 0,1 0 0,2 1 0,1 0 0,-11 53 0,18-66 0,1 0 0,1-1 0,0 1 0,1 0 0,1 0 0,1 0 0,0 0 0,2 0 0,0 0 0,1-1 0,0 1 0,1-1 0,15 30 0,-16-40 0,0 0 0,1 0 0,0 0 0,0 0 0,0-1 0,1 1 0,0-2 0,1 1 0,-1-1 0,1 0 0,0 0 0,0 0 0,1-1 0,-1 0 0,1-1 0,0 0 0,0 0 0,0-1 0,0 0 0,1 0 0,-1-1 0,0 0 0,1 0 0,-1-1 0,1 0 0,-1 0 0,1-1 0,-1-1 0,16-3 0,-7 0 0,0-1 0,-1 0 0,0-1 0,0 0 0,-1-1 0,0-1 0,0-1 0,-1 0 0,0-1 0,-1 0 0,0-1 0,-1-1 0,19-23 0,-20 18 0,-1 0 0,0 0 0,-1-1 0,-1 0 0,-1 0 0,-1-1 0,0 0 0,-2 0 0,0 0 0,-1-1 0,-1 1 0,-1-1 0,-1 0 0,-1 1 0,-1-1 0,0 1 0,-8-28 0,9 44-97,0-1-1,0 0 1,0 1-1,-1-1 1,0 1-1,0-1 1,0 1-1,0 0 1,-1 0-1,1 0 1,-1 0-1,0 0 0,-5-4 1,-10 0-6729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3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33 24575,'-16'-6'0,"0"0"0,0 2 0,-1 0 0,-22-3 0,12 3 0,24 3 0,1 1 0,-1 0 0,0-1 0,1 1 0,-1 0 0,0 1 0,1-1 0,-1 0 0,0 1 0,1 0 0,-1-1 0,1 1 0,-1 0 0,1 0 0,-1 1 0,1-1 0,0 0 0,-1 1 0,1-1 0,0 1 0,0 0 0,0 0 0,0 0 0,1 0 0,-1 0 0,0 0 0,1 0 0,0 1 0,-1-1 0,1 0 0,0 1 0,0-1 0,-1 4 0,-2 9 0,0 1 0,0-1 0,2 1 0,-2 23 0,3-31 0,-9 223 0,8-134 0,-25 175 0,-31-51 0,-5 30 0,63-249 0,-1-1 0,1 1 0,0 0 0,0-1 0,-1 1 0,1-1 0,0 1 0,1 0 0,-1-1 0,0 1 0,0 0 0,1-1 0,-1 1 0,1-1 0,-1 1 0,1-1 0,-1 1 0,1-1 0,0 1 0,0-1 0,0 0 0,0 0 0,0 1 0,0-1 0,0 0 0,1 0 0,-1 0 0,0 0 0,0 0 0,1 0 0,-1 0 0,1-1 0,-1 1 0,1 0 0,-1-1 0,1 1 0,-1-1 0,1 0 0,0 1 0,-1-1 0,3 0 0,7 0 0,1 0 0,0 0 0,0-1 0,20-5 0,-11 3 0,94-18-1365,-56 6-5461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4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1 293 24575,'0'0'0,"1"1"0,0-1 0,0 0 0,0 0 0,0-1 0,0 1 0,0 0 0,-1 0 0,1 0 0,0-1 0,0 1 0,0 0 0,0-1 0,-1 1 0,1 0 0,0-1 0,0 1 0,-1-1 0,1 0 0,0 1 0,-1-1 0,1 1 0,-1-1 0,2-1 0,22-17 0,22-22 0,-2-1 0,-2-3 0,68-92 0,-114 146 0,0 1 0,0-1 0,1 1 0,1 0 0,-1 0 0,1 0 0,0 13 0,-1 0 0,-6 47 55,1 74 0,3-17-1530,2-102-5351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24575,'4'0'0,"5"0"0,13 0 0,26 0 0,28 4 0,28 1 0,20 0 0,12-5 0,3 1 0,-15-3 0,-20-1 0,-25 0 0,-29 4 0,-27 2 0,-25 0 0,-13 0-8191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6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24575,'0'7'0,"-4"12"0,-1 9 0,-4 8 0,-4 5 0,0 4 0,3 3 0,2-1 0,3-3 0,-1-6 0,3-9 0,3-9-8191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24575,'4'0'0,"1"4"0,0 5 0,-5 5 0,-2 4 0,-2 3 0,5 2 0,2 0 0,0 1 0,4-8 0,0-7-8191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6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80 24575,'-5'-5'0,"4"4"0,1 0 0,-1 1 0,1-1 0,-1 0 0,1 0 0,-1 1 0,0-1 0,1 0 0,-1 1 0,0-1 0,1 1 0,-1-1 0,0 1 0,0-1 0,0 1 0,0-1 0,1 1 0,-1 0 0,0 0 0,0-1 0,0 1 0,0 0 0,0 0 0,0 0 0,0 0 0,0 0 0,0 0 0,1 0 0,-1 0 0,0 0 0,0 1 0,0-1 0,0 0 0,0 1 0,0-1 0,0 0 0,1 1 0,-1-1 0,0 1 0,0-1 0,1 1 0,-1 0 0,0-1 0,1 1 0,-1 0 0,0-1 0,1 1 0,-1 1 0,-7 6 0,1 0 0,1 1 0,-1 0 0,2 0 0,-1 0 0,1 1 0,0-1 0,1 1 0,0 1 0,1-1 0,0 0 0,-1 13 0,2-14 0,0 0 0,1 0 0,0 0 0,1 0 0,0 1 0,0-1 0,1 0 0,0 0 0,1 0 0,0 0 0,0 0 0,1 0 0,0 0 0,7 11 0,-9-18 0,0 1 0,0-1 0,1 0 0,-1 0 0,1 1 0,0-1 0,0 0 0,-1-1 0,1 1 0,1 0 0,-1 0 0,0-1 0,0 1 0,1-1 0,-1 0 0,0 0 0,1 0 0,-1 0 0,1 0 0,0 0 0,-1-1 0,1 1 0,0-1 0,-1 0 0,1 0 0,0 0 0,-1 0 0,1 0 0,0 0 0,-1-1 0,1 0 0,-1 1 0,1-1 0,0 0 0,-1 0 0,0 0 0,1 0 0,-1-1 0,0 1 0,1-1 0,1-2 0,3-1 0,0-1 0,-1 0 0,0 0 0,0-1 0,0 0 0,-1 0 0,0 0 0,-1 0 0,1-1 0,-1 0 0,4-13 0,-2-4-341,-1-1 0,0 1-1,0-44 1,-4 26-6485</inkml:trace>
  <inkml:trace contextRef="#ctx0" brushRef="#br0" timeOffset="1">506 35 24575,'4'0'0,"9"-4"0,6-5 0,4-1 0,2 1 0,4 6 0,-2 4-8191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7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24575,'0'0'0,"-1"0"0,0 1 0,0-1 0,0 1 0,1-1 0,-1 1 0,0-1 0,0 1 0,1-1 0,-1 1 0,0 0 0,1-1 0,-1 1 0,1 0 0,-1 0 0,1-1 0,-1 1 0,1 0 0,-1 0 0,1 0 0,0 0 0,0-1 0,-1 1 0,1 0 0,0 0 0,0 0 0,0 0 0,0 1 0,-3 36 0,3-26 0,-1-4 0,2 20 0,0-27 0,-1-1 0,1 1 0,-1-1 0,1 1 0,0 0 0,-1-1 0,1 0 0,0 1 0,0-1 0,0 1 0,-1-1 0,1 0 0,0 1 0,0-1 0,0 0 0,0 0 0,-1 0 0,1 0 0,0 0 0,0 0 0,0 0 0,0 0 0,0 0 0,0 0 0,-1 0 0,1-1 0,0 1 0,0 0 0,0 0 0,-1-1 0,1 1 0,1-1 0,46-20 0,13-5 0,-57 25 0,0-1 0,0 1 0,0 1 0,0-1 0,0 1 0,0-1 0,0 1 0,0 0 0,0 0 0,0 1 0,0 0 0,7 1 0,-8 0 0,-1-1 0,1 1 0,0 0 0,-1 0 0,0 0 0,1 0 0,-1 0 0,0 0 0,0 1 0,0-1 0,0 1 0,0-1 0,-1 1 0,1 0 0,-1 0 0,0 0 0,0 0 0,0 0 0,0 0 0,0 0 0,-1 0 0,1 0 0,-1 0 0,0 0 0,0 0 0,-1 6 0,1 4 0,-1-1 0,-1 0 0,0 0 0,-1 0 0,-6 19 0,2-13 0,-1 0 0,-1 0 0,-15 22 0,20-33 0,-1-1 0,1 0 0,-1 0 0,0 0 0,-1-1 0,0 0 0,1 0 0,-2 0 0,1 0 0,0-1 0,-12 5 0,17-8-44,0-1 0,1 0 0,-1 0 0,0 1 0,0-1 0,0 0 0,1 0 0,-1 0 0,0 0 0,0 0 0,0 0 0,0 0 0,0 0 0,1 0 0,-1 0 0,0 0 0,0 0 0,0-1-1,0 1 1,1 0 0,-1-1 0,0 1 0,0-1 0,1 1 0,-1-1 0,0 1 0,1-1 0,-1 1 0,0-1 0,0 0 0,-5-10-6782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7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24575,'4'-3'0,"0"0"0,0 1 0,1-1 0,-1 1 0,1 0 0,-1 0 0,1 1 0,0 0 0,-1-1 0,1 2 0,0-1 0,0 0 0,7 1 0,65 4 0,-69-3 0,0 0 0,0 0 0,1 1 0,-1 0 0,0 1 0,-1 0 0,1 0 0,0 0 0,-1 1 0,0 0 0,0 1 0,9 6 0,-15-9 0,0-1 0,-1 1 0,1 0 0,-1-1 0,1 1 0,-1 0 0,1 0 0,-1 0 0,0-1 0,0 1 0,0 0 0,0 0 0,0 0 0,0-1 0,0 1 0,-1 0 0,1 0 0,-1-1 0,1 1 0,-1 0 0,0 0 0,0-1 0,1 1 0,-1-1 0,0 1 0,0-1 0,-2 3 0,-39 44 0,32-38 0,7-7 0,1-1 0,-1 1 0,1 0 0,-1 0 0,1 0 0,0 0 0,1 1 0,-1-1 0,0 0 0,1 1 0,0 0 0,0-1 0,0 1 0,-1 5 0,2-8 0,0 0 0,1 0 0,-1 0 0,0 0 0,0 0 0,1 0 0,-1 0 0,0 0 0,1 0 0,-1 0 0,1 0 0,-1 0 0,1 0 0,0 0 0,-1 0 0,1 0 0,0-1 0,0 1 0,1 1 0,0-1 0,1 1 0,0-1 0,-1 0 0,1 0 0,0 0 0,-1 0 0,1-1 0,0 1 0,0-1 0,4 1 0,17-1-273,0-1 0,0 0 0,0-2 0,33-8 0,-4-2-6553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24575,'0'4'0,"4"1"0,5-4 0,9-2 0,9-1 0,8 0 0,9 4 0,6-2 0,-7-2-8191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9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0 24575,'-4'4'0,"-5"9"0,-2 10 0,-2 9 0,1 7 0,-1 8 0,-3 4 0,6 6 0,4-4 0,4-11-8191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1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200 109 24575,'0'-11'0,"-1"0"0,0 0 0,-1 0 0,0 0 0,-1 1 0,0-1 0,-7-16 0,9 27 0,1-1 0,0 1 0,-1-1 0,1 1 0,-1-1 0,1 1 0,-1 0 0,1-1 0,-1 1 0,1 0 0,-1-1 0,1 1 0,-1 0 0,1 0 0,-1 0 0,0-1 0,1 1 0,-1 0 0,1 0 0,-1 0 0,0 0 0,1 0 0,-1 0 0,1 0 0,-1 0 0,1 0 0,-1 1 0,0-1 0,1 0 0,-1 0 0,1 0 0,-1 1 0,1-1 0,-1 0 0,1 1 0,-1-1 0,1 0 0,-1 1 0,1-1 0,-1 1 0,1-1 0,0 0 0,-1 1 0,1-1 0,0 1 0,-1-1 0,1 1 0,0 0 0,-1 0 0,-20 31 0,6-5 0,1 2 0,1-1 0,2 2 0,1 0 0,2 0 0,-6 37 0,10-43 0,1 0 0,1 1 0,1-1 0,1 1 0,2-1 0,0 1 0,1-1 0,10 35 0,-10-49 0,1 0 0,0-1 0,0 1 0,1-1 0,0 0 0,0-1 0,1 1 0,0-1 0,0 0 0,1-1 0,0 1 0,1-1 0,0-1 0,0 1 0,0-1 0,0-1 0,16 8 0,-17-10 0,1 0 0,0-1 0,0 0 0,-1-1 0,1 1 0,0-1 0,0-1 0,1 0 0,-1 0 0,0 0 0,0-1 0,0 0 0,0-1 0,-1 1 0,1-2 0,0 1 0,-1-1 0,1 0 0,-1-1 0,0 0 0,0 0 0,11-8 0,-9 5 0,-1 0 0,1 0 0,-2-1 0,1 0 0,-1 0 0,0-1 0,0 1 0,-1-2 0,0 1 0,-1-1 0,0 0 0,-1 0 0,0 0 0,0-1 0,-1 1 0,0-1 0,1-16 0,-3 12 0,-1 0 0,0 1 0,-1-1 0,-1 0 0,0 1 0,-1-1 0,-1 1 0,0 0 0,-1 0 0,0 0 0,-1 1 0,-14-24 0,9 19-68,0 1 0,-2 0-1,0 0 1,0 1 0,-2 1 0,0 0-1,0 1 1,-1 1 0,-1 0 0,-1 1-1,1 1 1,-2 1 0,1 1 0,-1 0-1,-1 1 1,0 1 0,0 1 0,0 1-1,-31-4 1,-14 7-6758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9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24575,'-4'0'0,"-5"0"0,-1 8 0,2 7 0,1 4 0,-2 7 0,2 2 0,0 5 0,7-3 0,2-7-8191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0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176 152 24575,'-3'-8'0,"-1"0"0,0 1 0,0-1 0,-1 1 0,0 0 0,-1 1 0,1-1 0,-9-6 0,13 12 0,-1 0 0,1 0 0,-1 0 0,1 0 0,-1 1 0,0-1 0,1 0 0,-1 1 0,0-1 0,1 1 0,-1 0 0,0 0 0,0 0 0,1-1 0,-1 2 0,0-1 0,-3 0 0,2 1 0,0 1 0,0-1 0,-1 1 0,1-1 0,0 1 0,1 0 0,-1 0 0,0 0 0,0 0 0,1 1 0,0-1 0,-4 4 0,0 3 0,0-1 0,1 1 0,-1 0 0,2 1 0,-1-1 0,1 1 0,1 0 0,0 0 0,0 0 0,1 1 0,0-1 0,0 18 0,1-20 0,1-1 0,0 1 0,0-1 0,1 1 0,0 0 0,0-1 0,1 1 0,0-1 0,0 0 0,1 0 0,0 0 0,0 0 0,1 0 0,0 0 0,0-1 0,0 0 0,1 0 0,6 7 0,-9-11 0,0-1 0,0 1 0,-1-1 0,1 1 0,1-1 0,-1 0 0,0 0 0,0 0 0,0 0 0,1 0 0,-1 0 0,0-1 0,1 1 0,-1-1 0,0 0 0,1 1 0,-1-1 0,1 0 0,-1 0 0,1-1 0,-1 1 0,4-1 0,-1-1 0,0 0 0,-1-1 0,0 1 0,1-1 0,-1 1 0,0-1 0,0-1 0,-1 1 0,1 0 0,4-7 0,6-8 0,-1-1 0,-2 0 0,18-37 0,8-37-1365,-22 51-5461</inkml:trace>
  <inkml:trace contextRef="#ctx0" brushRef="#br0" timeOffset="1">543 60 24575,'4'-4'0,"5"-5"0,5-1 0,4-3 0,6 1 0,4 3 0,-3 6 0,-10 4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0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24575,'-1'7'0,"0"1"0,0 0 0,-1 0 0,0 0 0,0-1 0,-1 1 0,0-1 0,-6 12 0,-9 22 0,20-40 0,0 0 0,0-1 0,1 0 0,-1 1 0,0-1 0,0 0 0,0 0 0,1 0 0,-1 0 0,0 0 0,4-2 0,-5 2 0,6-1 0,1 1 0,-1-1 0,1 1 0,-1 1 0,0-1 0,1 1 0,-1 0 0,0 1 0,0 0 0,13 5 0,-15-4 0,0 0 0,0 0 0,-1 0 0,0 1 0,1 0 0,-1-1 0,-1 1 0,1 1 0,-1-1 0,1 1 0,-1-1 0,0 1 0,-1 0 0,1 0 0,2 8 0,-3-8 0,0 0 0,0 0 0,-1 0 0,1 0 0,-1 1 0,0-1 0,-1 1 0,1-1 0,-1 0 0,0 1 0,0-1 0,-3 11 0,2-12 0,0-1 0,-1 0 0,1 0 0,-1-1 0,0 1 0,0 0 0,0 0 0,0-1 0,0 1 0,-1-1 0,1 0 0,-1 0 0,0 0 0,1 0 0,-1 0 0,0 0 0,0-1 0,0 0 0,0 1 0,-1-1 0,1 0 0,-4 0 0,-9 3 0,0 0 0,-30 2 0,41-6 0,1 1 0,0-1 0,-1 0 0,1 0 0,0-1 0,-1 1 0,1-1 0,0 0 0,0 0 0,0 0 0,-1-1 0,1 1 0,0-1 0,1 0 0,-8-5 0,3-10-1365,6-3-5461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29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24575,'3'0'0,"10"-4"0,14-1 0,18 0 0,21 1 0,22 1 0,24 5 0,15 2 0,-1 5 0,-11 0 0,-21-1 0,-22-2 0,-24-2-8191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0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24575,'4'0'0,"4"0"0,10 0 0,9 0 0,8 0 0,9 0 0,6 0 0,5 0 0,2 0 0,-2 0 0,-2-4 0,-10-1-8191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2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24575,'4'0'0,"5"0"0,9 0 0,9 0 0,8 4 0,5 1 0,1 0 0,-8-1-8191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3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60 24575,'0'-14'0,"-1"-21"0,1 34 0,-1 1 0,1-1 0,0 0 0,-1 1 0,1-1 0,-1 0 0,1 1 0,-1-1 0,1 1 0,-1-1 0,1 1 0,-1-1 0,1 1 0,-1 0 0,0-1 0,1 1 0,-1 0 0,0-1 0,1 1 0,-1 0 0,0 0 0,1 0 0,-1 0 0,0-1 0,0 1 0,1 0 0,-1 0 0,0 0 0,0 0 0,1 1 0,-1-1 0,0 0 0,1 0 0,-1 0 0,0 1 0,0-1 0,1 0 0,-1 1 0,1-1 0,-1 0 0,0 1 0,0 0 0,-10 5 0,0 0 0,1 1 0,0 0 0,0 1 0,1 0 0,0 1 0,0 0 0,1 0 0,0 0 0,1 1 0,0 1 0,0-1 0,-7 18 0,3-4 0,1 1 0,0 0 0,2 0 0,1 1 0,-4 33 0,8-45 0,2 0 0,0 0 0,1 0 0,0 0 0,1 0 0,1 0 0,0 0 0,1 0 0,6 18 0,-8-28 0,1 1 0,0 0 0,1-1 0,-1 0 0,1 1 0,0-1 0,0 0 0,0-1 0,0 1 0,1 0 0,-1-1 0,1 0 0,0 0 0,0 0 0,0 0 0,1-1 0,-1 1 0,1-1 0,-1 0 0,1-1 0,0 1 0,-1-1 0,1 0 0,0 0 0,0 0 0,0-1 0,0 0 0,0 0 0,8-1 0,-1 0 0,1-1 0,-1-1 0,1-1 0,-1 1 0,0-2 0,0 0 0,0 0 0,-1-1 0,0 0 0,0-1 0,-1 0 0,1-1 0,-2-1 0,1 1 0,-1-1 0,10-13 0,-12 13 0,0 1 0,0-1 0,-1-1 0,-1 1 0,1-1 0,-2 0 0,1 0 0,-1 0 0,-1-1 0,0 0 0,0 1 0,-1-1 0,-1 0 0,0 0 0,0 0 0,-1 0 0,0 0 0,-1 0 0,-3-12 0,2 11-80,-1 1 0,-1 0-1,0 0 1,-1 0 0,0 0-1,0 1 1,-1 0 0,-1 0-1,0 0 1,0 1 0,0 0 0,-1 1-1,-1-1 1,0 2 0,0-1-1,-10-6 1,-9 2-6746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3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6 24575,'0'-4'0,"0"3"0,0 5 0,-3 6 0,-3 9 0,-2 5 0,-5 3 0,-4 4 0,1 1 0,4-1 0,7-10 0,4-9-8191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3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 24575,'-8'0'0,"0"1"0,-1 0 0,1 1 0,0 0 0,0 0 0,0 1 0,1-1 0,-1 2 0,0-1 0,1 1 0,0 1 0,0-1 0,0 1 0,1 0 0,-1 1 0,-7 8 0,9-9 0,1 0 0,-1 1 0,1-1 0,1 1 0,-1 0 0,1 0 0,0 0 0,0 0 0,1 0 0,-1 1 0,1-1 0,1 1 0,0 0 0,0-1 0,0 1 0,0 0 0,1 0 0,0 0 0,1-1 0,1 11 0,-1-14 0,-1-1 0,1 1 0,0-1 0,0 0 0,0 1 0,0-1 0,0 0 0,0 0 0,0 0 0,1 0 0,-1 0 0,1 0 0,-1 0 0,1 0 0,0-1 0,0 1 0,0 0 0,0-1 0,0 0 0,0 1 0,5 1 0,-3-2 0,0 0 0,0-1 0,0 1 0,1-1 0,-1 0 0,0 0 0,0 0 0,1 0 0,-1-1 0,0 1 0,8-3 0,-1-1 0,1 0 0,-1-1 0,0 0 0,0-1 0,-1 0 0,0-1 0,0 0 0,10-8 0,32-46 0,-71 93-136,2 1-1,1 0 1,2 1-1,1 1 1,2 0-1,1 0 1,2 1-1,1 1 0,-1 37 1,7-64-6690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4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24575,'4'0'0,"9"0"0,14 0 0,6 0 0,2 3 0,-6 6 0,-11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1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26 24575,'-4'-3'0,"0"0"0,0 0 0,0 1 0,0 0 0,-1 0 0,1 0 0,0 0 0,-1 0 0,1 1 0,-1 0 0,0 0 0,1 0 0,-1 1 0,0 0 0,0 0 0,1 0 0,-1 0 0,0 1 0,-5 0 0,-2 2 0,0-1 0,1 1 0,-1 1 0,1 0 0,0 1 0,-16 9 0,10-3 0,0 1 0,2 1 0,-1 1 0,2 0 0,0 1 0,1 1 0,0 0 0,1 0 0,1 2 0,0-1 0,-9 25 0,11-23 0,1 1 0,1 0 0,0 0 0,2 1 0,0 0 0,2 0 0,0 0 0,1 0 0,1 0 0,4 38 0,-1-47 0,0 1 0,1-1 0,1 0 0,0 0 0,0 0 0,1 0 0,1-1 0,0 0 0,0 0 0,1 0 0,0-1 0,1 0 0,0 0 0,1-1 0,0 0 0,1-1 0,0 0 0,0 0 0,20 11 0,-17-13 0,0 1 0,1-2 0,0 0 0,1 0 0,-1-2 0,1 0 0,0 0 0,0-1 0,-1-1 0,1-1 0,0 0 0,0-1 0,0 0 0,0-1 0,0-1 0,21-6 0,-16 2 0,-1-1 0,0 0 0,-1-1 0,0-1 0,-1-1 0,0-1 0,0 0 0,-1-1 0,-1 0 0,0-2 0,-1 0 0,-1 0 0,14-20 0,-21 25 0,1 0 0,-1-1 0,0 0 0,-1 0 0,-1 0 0,0-1 0,0 0 0,-1 0 0,0 0 0,-1 0 0,-1 0 0,0 0 0,0 0 0,-2 0 0,1-1 0,-1 1 0,-1 0 0,0 0 0,-1 0 0,0 0 0,-1 1 0,-10-23 0,5 18-47,0 0 0,-1 1 0,0 1 0,-1 0 0,-1 0 0,0 1 0,-1 0 0,0 1 0,-1 1-1,0 0 1,-1 1 0,0 0 0,-1 1 0,0 1 0,0 1 0,-1 0 0,0 1 0,0 1 0,-1 0 0,1 1 0,-1 1 0,0 1-1,0 1 1,0 0 0,0 1 0,0 1 0,1 1 0,-25 5 0,-30 12-6779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4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24575,'-19'17'0,"15"-14"0,0 1 0,0 0 0,0 0 0,0 0 0,0 0 0,1 1 0,0 0 0,-4 6 0,-2 13 0,2 0 0,0 0 0,2 1 0,0 0 0,2 0 0,1 0 0,1 0 0,3 41 0,-2-64 0,0 1 0,0-1 0,0 1 0,0-1 0,0 1 0,1-1 0,-1 1 0,1-1 0,-1 1 0,1-1 0,0 0 0,0 0 0,0 1 0,1-1 0,-1 0 0,0 0 0,1 0 0,0 0 0,-1 0 0,1-1 0,0 1 0,0 0 0,2 1 0,-1-2 0,0 0 0,0-1 0,0 1 0,0-1 0,1 0 0,-1 0 0,0 0 0,0 0 0,0-1 0,0 1 0,0-1 0,0 0 0,0 0 0,0 0 0,0 0 0,0 0 0,0 0 0,2-3 0,13-6 0,0-2 0,0 0 0,-2-1 0,29-28 0,-44 40 0,0 1 0,-1-1 0,1 0 0,-1 0 0,1 1 0,0-1 0,-1 1 0,1-1 0,0 1 0,0-1 0,0 1 0,-1-1 0,1 1 0,0-1 0,0 1 0,0 0 0,0 0 0,0-1 0,0 1 0,-1 0 0,1 0 0,0 0 0,0 0 0,0 0 0,0 0 0,0 0 0,1 1 0,-1 0 0,0 0 0,0 0 0,0 0 0,0 0 0,0 0 0,0 0 0,-1 0 0,1 0 0,-1 1 0,1-1 0,-1 0 0,1 1 0,-1-1 0,0 0 0,1 1 0,-1 1 0,1 66 0,-2-62 0,0 23 0,-3 0 0,-8 40 0,9-59 0,0-1 0,0 1 0,-1-1 0,0 1 0,-1-1 0,0 0 0,-1-1 0,0 1 0,-13 14 0,15-20 0,0-1 0,0 0 0,-1-1 0,1 1 0,-1-1 0,1 0 0,-1 0 0,0 0 0,0 0 0,0-1 0,0 0 0,0 0 0,0 0 0,0-1 0,-7 0 0,10 0 0,-1 0 0,1 0 0,-1 0 0,0 0 0,1 0 0,-1-1 0,1 1 0,-1-1 0,1 0 0,0 0 0,-1 0 0,1 0 0,0 0 0,0 0 0,-1-1 0,1 1 0,0-1 0,0 1 0,1-1 0,-1 0 0,0 0 0,0 0 0,1 0 0,-1 0 0,1 0 0,0 0 0,0-1 0,0 1 0,0 0 0,0-1 0,-1-3 0,2 4-50,0 0-1,0 0 1,0-1-1,1 1 0,-1 0 1,1 0-1,-1 0 1,1 0-1,0 0 1,0 0-1,0 0 0,0 1 1,0-1-1,0 0 1,0 0-1,1 1 1,-1-1-1,1 1 0,-1-1 1,1 1-1,-1 0 1,1-1-1,0 1 1,0 0-1,0 0 1,2-1-1,18-10-6775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4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24575,'8'0'0,"10"0"0,14 4 0,13 5 0,11 1 0,-5-1-8191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5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24575,'-4'3'0,"-5"6"0,-8 13 0,-6 10 0,-3 12 0,-1 13 0,5 9 0,5 9 0,10 4 0,6-1 0,7-9 0,7-9 0,1-14-8191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5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24575,'4'0'0,"5"3"0,8 3 0,7-2 0,1 4 0,6 0 0,0-5 0,-4-3-8191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6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3 24575,'-1'0'0,"1"-1"0,0 1 0,-1 0 0,1 0 0,0-1 0,-1 1 0,1 0 0,-1 0 0,1 0 0,-1 0 0,1-1 0,0 1 0,-1 0 0,1 0 0,-1 0 0,1 0 0,-1 0 0,1 0 0,-1 0 0,1 0 0,-1 0 0,1 1 0,0-1 0,-1 0 0,1 0 0,-1 0 0,1 0 0,0 1 0,-1-1 0,1 0 0,-1 0 0,0 1 0,-15 16 0,-7 24 0,11-17 0,2 1 0,0 0 0,1 1 0,2 0 0,1 0 0,0 1 0,2 0 0,2 0 0,0 0 0,4 54 0,-2-78 0,1 1 0,-1 0 0,1-1 0,-1 1 0,1-1 0,1 1 0,-1-1 0,0 1 0,1-1 0,-1 0 0,1 0 0,0 0 0,0 0 0,1 0 0,-1 0 0,0 0 0,1-1 0,0 1 0,-1-1 0,1 0 0,5 4 0,-4-5 0,0 0 0,0-1 0,1 1 0,-1-1 0,0 0 0,0 0 0,0 0 0,0 0 0,0-1 0,0 1 0,0-1 0,0 0 0,0 0 0,0-1 0,0 1 0,-1-1 0,1 0 0,0 0 0,3-3 0,11-7 0,0 0 0,-1-2 0,0 0 0,-1 0 0,0-2 0,-2 0 0,0-1 0,14-21 0,-20 26 0,0 0 0,0-1 0,-1-1 0,-1 1 0,0-1 0,-1 0 0,-1 0 0,0 0 0,-1-1 0,0 1 0,-1-1 0,0-27 0,-2 40-65,0 0 0,0-1 0,-1 1 0,1 0 0,0 0 0,-1 0 0,1 0 0,-1 0 0,0 0 0,0 0 0,0 0 0,0 0 0,0 0 0,0 0 0,0 1 0,-1-1 0,1 0 0,-1 1 0,1-1 0,-3-1 0,-12-3-6761</inkml:trace>
  <inkml:trace contextRef="#ctx0" brushRef="#br0" timeOffset="1">488 347 24575,'0'4'0,"0"5"0,0 9 0,0 9 0,-4 7 0,-1 7 0,-4 0 0,-4-4 0,1-8-8191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6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14 24575,'-1'-1'0,"-1"-1"0,0 1 0,0 0 0,0 0 0,0 0 0,0 0 0,0 0 0,0 0 0,0 0 0,0 1 0,0-1 0,0 1 0,0-1 0,-1 1 0,1 0 0,0 0 0,0 0 0,0 0 0,-1 0 0,1 1 0,0-1 0,0 1 0,0-1 0,0 1 0,0 0 0,0 0 0,0 0 0,0 0 0,0 0 0,0 0 0,0 0 0,1 1 0,-1-1 0,-2 3 0,-4 3 0,1 0 0,0 0 0,0 1 0,1 0 0,0 0 0,-6 11 0,3-3 0,2 0 0,0 1 0,1 0 0,0 0 0,2 0 0,-4 20 0,7-26 0,-1-1 0,2 1 0,-1-1 0,1 1 0,1-1 0,0 1 0,0-1 0,1 1 0,1-1 0,0 0 0,6 17 0,-8-26 0,0 1 0,-1 0 0,1-1 0,0 1 0,0-1 0,0 1 0,0-1 0,0 1 0,0-1 0,1 0 0,-1 0 0,0 0 0,1 1 0,-1-1 0,1 0 0,-1-1 0,1 1 0,0 0 0,-1 0 0,1-1 0,0 1 0,-1-1 0,1 1 0,0-1 0,0 0 0,0 1 0,-1-1 0,1 0 0,0 0 0,0-1 0,-1 1 0,1 0 0,0-1 0,0 1 0,-1-1 0,1 1 0,0-1 0,-1 0 0,1 1 0,0-1 0,-1 0 0,1 0 0,-1 0 0,0-1 0,1 1 0,1-3 0,7-5 0,0 0 0,-1-1 0,0 0 0,14-21 0,58-125 0,-72 138 0,-26 60 0,2 1 0,3 1 0,1 0 0,2 0 0,2 1 0,-2 87 0,9-126-114,0-4 36,0 0 0,0 0-1,0 0 1,0 1 0,0-1 0,1 0 0,-1 0-1,1 0 1,-1 0 0,1 0 0,0 0 0,0 0 0,0 0-1,0 0 1,2 3 0,5-2-6748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24575,'0'3'0,"4"-1"0,9-3 0,10 4 0,9 1 0,3 0 0,-5-1-8191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 24575,'-8'11'0,"1"0"0,0 1 0,0 0 0,1 0 0,1 1 0,0-1 0,1 1 0,0 0 0,-4 24 0,0-4 0,4-18 0,1-7 0,1 1 0,0-1 0,0 1 0,1 0 0,-1 12 0,2-20 0,0 0 0,0 1 0,1-1 0,-1 0 0,0 1 0,0-1 0,1 0 0,-1 0 0,1 1 0,-1-1 0,1 0 0,-1 0 0,1 0 0,0 0 0,0 1 0,-1-1 0,1 0 0,0-1 0,0 1 0,0 0 0,0 0 0,0 0 0,0 0 0,1-1 0,-1 1 0,0-1 0,0 1 0,0-1 0,1 1 0,-1-1 0,0 0 0,1 1 0,-1-1 0,0 0 0,0 0 0,1 0 0,-1 0 0,0 0 0,1 0 0,-1 0 0,0-1 0,3 0 0,29-5 0,-26 4 0,0 0 0,0 0 0,1 1 0,-1 1 0,1-1 0,13 2 0,-19-1 0,0 1 0,0-1 0,0 1 0,0 0 0,0 0 0,0 0 0,-1 0 0,1 0 0,0 0 0,0 0 0,-1 1 0,1-1 0,-1 1 0,1-1 0,-1 1 0,1 0 0,-1-1 0,0 1 0,0 0 0,0 0 0,0 0 0,0 0 0,-1 0 0,1 0 0,0 0 0,-1 0 0,0 0 0,1 0 0,-1 3 0,2 7 11,-1 0 0,0 1 0,-1-1 0,-1 1 0,1-1 0,-2 0-1,0 0 1,0 1 0,-1-1 0,-6 13 0,7-19-79,0 0 1,-1 0-1,0-1 1,0 0-1,0 1 1,-1-1-1,0 0 1,0-1-1,0 1 1,0-1-1,-1 1 1,0-1-1,0-1 1,0 1-1,0-1 1,0 0-1,-1 0 1,1 0-1,-1-1 1,0 0-1,-11 3 1,-4-3-6759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203 298 24575,'25'79'0,"-18"-40"0,-1 1 0,-2 0 0,-1 0 0,-3 0 0,-1 0 0,-9 58 0,6-75 0,0-1 0,-1 0 0,-2 0 0,0 0 0,-2-1 0,0 0 0,-1-1 0,-1 0 0,-1-1 0,0 0 0,-2-1 0,-29 32 0,36-44-195,0 0 0,0 0 0,0-1 0,-1 0 0,0-1 0,-12 6 0,-5-2-6631</inkml:trace>
  <inkml:trace contextRef="#ctx0" brushRef="#br0" timeOffset="1">363 0 24575,'6'0'0,"-1"0"0,1 1 0,-1-1 0,1 1 0,-1 0 0,1 0 0,-1 1 0,0 0 0,1 0 0,-1 0 0,0 0 0,0 1 0,-1 0 0,1 0 0,0 0 0,-1 0 0,0 1 0,0 0 0,7 8 0,-7-5 0,1 0 0,-2 0 0,1 0 0,-1 1 0,0-1 0,0 1 0,-1 0 0,0 0 0,0 0 0,-1 0 0,0 0 0,-1 0 0,0 9 0,0-7 0,-1 0 0,0-1 0,-1 1 0,0 0 0,-1-1 0,1 1 0,-2-1 0,1 0 0,-9 14 0,11-22 0,1 0 0,-1 0 0,1 0 0,-1 0 0,1 0 0,0 0 0,-1 1 0,1-1 0,0 0 0,0 0 0,0 0 0,0 0 0,0 1 0,0-1 0,0 0 0,0 0 0,0 0 0,1 0 0,-1 1 0,0-1 0,1 0 0,-1 0 0,1 0 0,-1 0 0,2 1 0,0 0 0,0 1 0,0-1 0,0 0 0,1 0 0,-1 0 0,0-1 0,1 1 0,0-1 0,4 3 0,6 1 0,-1-1 0,1 0 0,18 2 0,-14-4-341,0 0 0,1-2-1,26-2 1,6-3-6485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8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43 24575,'7'0'0,"1"-2"0,0 1 0,-1-1 0,1 0 0,11-5 0,17-5 0,-15 7 0,1 1 0,-1 1 0,0 0 0,1 2 0,35 2 0,-52-1 0,0 1 0,-1-1 0,1 1 0,-1 0 0,1 0 0,-1 1 0,1-1 0,-1 1 0,0 0 0,1 0 0,-1 1 0,0-1 0,-1 1 0,1 0 0,0 0 0,-1 0 0,0 0 0,1 1 0,-1-1 0,0 1 0,-1 0 0,1 0 0,-1 0 0,0 0 0,0 0 0,0 1 0,0-1 0,-1 1 0,0-1 0,0 1 0,0-1 0,0 7 0,1 45 0,-2 0 0,-8 58 0,0 3 0,4 36 0,-42 589 0,42-708 0,-53 319 0,56-350 0,1 2 0,-1 0 0,-1 0 0,1-1 0,-1 1 0,0-1 0,-4 9 0,5-12 0,0-1 0,0 1 0,1 0 0,-1-1 0,0 1 0,0 0 0,0-1 0,0 1 0,0-1 0,0 0 0,0 1 0,0-1 0,0 0 0,0 1 0,-1-1 0,1 0 0,0 0 0,0 0 0,0 0 0,0 0 0,0 0 0,0-1 0,0 1 0,0 0 0,0 0 0,0-1 0,0 1 0,0-1 0,0 1 0,0-1 0,0 1 0,-2-2 0,-32-12-125,0 1-1,-1 1 0,-69-11 0,73 16-736,-41-8-5964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80 24575,'0'-4'0,"0"0"0,0 0 0,-1 0 0,0 0 0,0 0 0,0 0 0,0 0 0,0 0 0,-1 0 0,0 0 0,0 1 0,0-1 0,0 1 0,-1-1 0,1 1 0,-6-5 0,7 6 0,-1 1 0,1 0 0,-1 0 0,1 0 0,-1 1 0,0-1 0,0 0 0,1 1 0,-1-1 0,0 1 0,0-1 0,1 1 0,-1 0 0,0 0 0,0 0 0,0 0 0,0 0 0,1 0 0,-1 0 0,0 1 0,0-1 0,0 1 0,1-1 0,-1 1 0,0 0 0,1-1 0,-1 1 0,0 0 0,1 0 0,-1 0 0,1 1 0,-1-1 0,1 0 0,0 0 0,0 1 0,0-1 0,-1 1 0,0 2 0,-7 8 0,0 1 0,1 0 0,1 0 0,0 1 0,1 0 0,0 0 0,2 0 0,-1 1 0,2 0 0,-3 18 0,1 0 0,3 1 0,0-1 0,5 54 0,-1-66 0,1 0 0,1 0 0,1 0 0,1-1 0,0 0 0,2 0 0,0 0 0,1-1 0,13 20 0,-18-32 0,1 0 0,0 0 0,0-1 0,1 1 0,0-1 0,0 0 0,0-1 0,1 0 0,-1 0 0,1 0 0,1-1 0,-1 0 0,1 0 0,-1-1 0,1 0 0,0 0 0,0-1 0,0 0 0,1 0 0,-1-1 0,0 0 0,1-1 0,-1 1 0,0-2 0,14-1 0,-12 0 0,-1 0 0,1 0 0,-1-1 0,0 0 0,0-1 0,0 0 0,-1 0 0,1-1 0,-1 0 0,0-1 0,0 0 0,-1 0 0,0 0 0,0-1 0,0 0 0,-1-1 0,0 1 0,0-1 0,-1 0 0,0-1 0,-1 1 0,0-1 0,0 0 0,-1 0 0,0 0 0,0 0 0,-1-1 0,0 1 0,-1-1 0,0 0 0,0 1 0,-1-1 0,-1 0 0,0 1 0,0-1 0,0 1 0,-1-1 0,-1 1 0,0 0 0,0-1 0,-1 2 0,0-1 0,0 0 0,-1 1 0,0 0 0,-12-14 0,1 3 17,-2 1 0,0 0 1,-1 2-1,-1 0 0,0 2 0,-38-22 0,18 16-512,-2 1 0,-76-24 0,20 16-6331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38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24575,'0'4'0,"0"-3"0,4-1 0,5 3 0,1 5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55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24575,'11'-3'0,"16"-3"0,19-2 0,2-1-8191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55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340 231 24575,'1'-3'0,"-1"-1"0,0 0 0,0 0 0,-1 0 0,1 1 0,-1-1 0,1 0 0,-1 0 0,0 1 0,-1-1 0,1 1 0,-1-1 0,1 1 0,-1 0 0,0-1 0,0 1 0,-1 0 0,1 0 0,-1 0 0,1 1 0,-1-1 0,0 1 0,0-1 0,0 1 0,0 0 0,-7-3 0,4 3 0,0 1 0,0-1 0,0 1 0,0 1 0,0-1 0,0 1 0,0 0 0,0 1 0,0-1 0,0 1 0,0 1 0,0-1 0,0 1 0,0 0 0,0 0 0,-6 4 0,-1 1 0,-1 1 0,1 0 0,1 1 0,0 1 0,0 0 0,1 0 0,0 1 0,1 1 0,0 0 0,0 0 0,-9 18 0,14-22 0,1-1 0,0 1 0,0 0 0,1 0 0,-1 0 0,2 0 0,0 0 0,0 1 0,0-1 0,1 1 0,0-1 0,1 1 0,-1-1 0,2 1 0,-1 0 0,1-1 0,1 1 0,0-1 0,0 0 0,0 1 0,7 13 0,-6-18 0,-1 0 0,0 0 0,1 0 0,0-1 0,0 1 0,0-1 0,0 0 0,1 0 0,-1 0 0,1 0 0,0-1 0,-1 0 0,1 1 0,0-1 0,1 0 0,-1-1 0,0 1 0,0-1 0,1 0 0,-1 0 0,1 0 0,-1-1 0,1 0 0,-1 1 0,1-2 0,-1 1 0,1 0 0,-1-1 0,1 0 0,-1 0 0,1 0 0,5-3 0,3-1 0,-1 0 0,1-1 0,-1 0 0,0-1 0,0-1 0,-1 0 0,0 0 0,0-1 0,13-15 0,-9 6 0,-1-1 0,-1 0 0,-1-1 0,0 0 0,-2-1 0,0 0 0,-2-1 0,0 0 0,-1 0 0,-2-1 0,0 0 0,-1 0 0,-2 0 0,0 0 0,-1 0 0,-5-41 0,5 62-52,-1 0-1,0 0 1,0 1-1,-1-1 1,1 0-1,0 0 1,-1 0-1,1 0 1,-1 0-1,0 0 1,1 1-1,-1-1 1,0 0-1,0 1 1,0-1-1,0 1 1,0-1-1,-1 1 1,1-1-1,0 1 0,-1 0 1,1-1-1,-1 1 1,1 0-1,-3-1 1,-11 4-6774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56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24575,'0'4'0,"0"9"0,0 10 0,-4 9 0,-1 11 0,0 5 0,5 3 0,3-3 0,0-11-8191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56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25 24575,'-2'-2'0,"-1"0"0,1-1 0,-1 1 0,0 0 0,1 1 0,-1-1 0,0 0 0,0 1 0,0 0 0,0-1 0,0 1 0,-1 0 0,1 1 0,0-1 0,0 1 0,-1-1 0,1 1 0,0 0 0,0 0 0,-1 0 0,1 1 0,0-1 0,-4 2 0,1 0 0,0 0 0,1 0 0,-1 1 0,1 0 0,0 0 0,0 1 0,0-1 0,0 1 0,0 0 0,1 0 0,0 0 0,-6 8 0,6-6 0,0 0 0,0 0 0,0 0 0,1 1 0,-1-1 0,2 1 0,-1 0 0,1 0 0,0 0 0,-2 12 0,4-15 0,0 0 0,0 1 0,0-1 0,0 0 0,0 0 0,1 0 0,0 0 0,0 1 0,0-1 0,0 0 0,1-1 0,-1 1 0,1 0 0,0 0 0,0-1 0,0 1 0,1-1 0,-1 1 0,4 2 0,-1-1 0,0-1 0,0 0 0,1 0 0,-1 0 0,1-1 0,0 0 0,0 0 0,0 0 0,0-1 0,1 1 0,-1-2 0,1 1 0,-1-1 0,1 0 0,-1 0 0,1-1 0,0 1 0,-1-2 0,1 1 0,0-1 0,-1 0 0,1 0 0,-1-1 0,1 0 0,-1 0 0,0 0 0,0-1 0,0 0 0,0 0 0,0-1 0,-1 1 0,1-1 0,-1-1 0,0 1 0,6-7 0,-11 11 0,0 0 0,0 0 0,0-1 0,0 1 0,0 0 0,1 0 0,-1 0 0,0-1 0,0 1 0,0 0 0,1 0 0,-1 0 0,0 0 0,0-1 0,0 1 0,1 0 0,-1 0 0,0 0 0,0 0 0,1 0 0,-1 0 0,0 0 0,0 0 0,1 0 0,-1 0 0,0 0 0,0 0 0,1 0 0,-1 0 0,0 0 0,0 0 0,1 0 0,-1 0 0,0 0 0,0 0 0,1 0 0,-1 1 0,0-1 0,0 0 0,1 0 0,5 13 0,-1 24 0,-5-34 0,7 195 0,-7-194-114,1 0 1,0 1-1,0-1 0,0 0 0,0 0 1,1 0-1,-1 0 0,1-1 0,0 1 1,0 0-1,4 4 0,9 7-6712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2:57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24575,'4'-4'0,"13"-5"0,15-1 0,14 1 0,11 2 0,0 3 0,-7 1 0,-7 6 0,-15 2 0,-13 0-8191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4:42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116 757 24575,'-2'4'0,"-1"1"0,1-1 0,0 1 0,1-1 0,-1 1 0,1 0 0,0 0 0,0 0 0,0-1 0,0 7 0,-5 21 0,-5-3 0,-2-1 0,-1 0 0,-31 45 0,35-58 0,22-27 0,0 0 0,0 1 0,23-16 0,19-16 0,118-133 0,-118 116 0,3 3 0,118-93 0,-155 136 0,18-13 0,1 1 0,1 2 0,45-20 0,12 0 0,78-30 0,-150 65 0,0 2 0,0 1 0,1 1 0,-1 1 0,38 0 0,-16 1 0,49-9 0,-37 4 0,41-11 0,-65 10 0,42-3 0,-5 2 0,105-29 0,-89 18 0,-19 1 0,-52 14 0,0 0 0,1 1 0,-1 1 0,1 1 0,0 0 0,0 2 0,32 0 0,-47 5 7,-10 0-1379,-6 1-5454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14:43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405 1 24575,'-4'0'0,"-5"4"0,-9 5 0,-5 5 0,-7 4 0,-5 7 0,-9 7 0,-5 1 0,-2 4 0,1 3 0,0-6 0,9-8-8191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3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5 24575,'0'0'0,"0"-1"0,-1 1 0,1 0 0,0 0 0,0-1 0,0 1 0,-1 0 0,1 0 0,0-1 0,0 1 0,-1 0 0,1 0 0,0 0 0,-1 0 0,1 0 0,0-1 0,-1 1 0,1 0 0,0 0 0,-1 0 0,1 0 0,0 0 0,-1 0 0,1 0 0,0 0 0,-1 0 0,1 0 0,0 0 0,-1 0 0,1 0 0,0 0 0,0 0 0,-1 1 0,1-1 0,0 0 0,-1 0 0,1 0 0,0 0 0,-1 1 0,1-1 0,0 0 0,0 0 0,0 0 0,-1 1 0,1-1 0,0 0 0,0 1 0,0-1 0,-1 0 0,1 1 0,-19 13 0,-12 14 0,1 1 0,2 1 0,1 1 0,1 1 0,2 2 0,-38 68 0,59-97 0,1 1 0,0-1 0,0 1 0,0-1 0,0 1 0,1 0 0,0 0 0,0 0 0,0 0 0,1 0 0,0-1 0,0 1 0,1 0 0,-1 0 0,1 0 0,1 0 0,-1 0 0,1 0 0,0-1 0,0 1 0,1-1 0,-1 0 0,1 1 0,4 4 0,0-2 0,0 0 0,1-1 0,0 1 0,0-2 0,1 1 0,-1-1 0,1 0 0,1-1 0,-1 0 0,1-1 0,0 1 0,17 3 0,-3-1 0,0-1 0,0-1 0,0-1 0,1-2 0,0 0 0,-1-2 0,1 0 0,0-2 0,36-7 0,-59 9-5,0-1-1,0 1 0,1-1 0,-1 0 1,0 0-1,0 0 0,0 0 1,0 0-1,-1 0 0,1-1 0,0 1 1,0-1-1,2-2 0,-4 3 17,1 0-1,0 0 1,-1 0-1,1 0 1,-1 0-1,0 0 1,1 0-1,-1 0 1,0-1-1,0 1 0,0 0 1,0 0-1,0 0 1,0 0-1,0-1 1,0 1-1,0 0 1,-1-2-1,-1-3-195,-1 0-1,0 1 1,0 0-1,0-1 1,-1 1-1,0 0 0,-6-6 1,-13-14-6641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3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0 24575,'-4'28'0,"-1"-1"0,-2 1 0,-13 36 0,10-29 0,-36 101 0,-28 106 0,68-217 0,2 0 0,1 1 0,0-1 0,2 1 0,1 0 0,1-1 0,7 40 0,-8-63-78,0 0 14,0 0-1,1-1 1,-1 1 0,0 0-1,1-1 1,-1 1 0,1 0-1,-1-1 1,1 1 0,0-1-1,0 1 1,0-1-1,0 1 1,0-1 0,0 1-1,0-1 1,0 0 0,0 0-1,2 2 1,6-4-6762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2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85 24575,'-4'-8'0,"0"1"0,0-1 0,0 1 0,-1 0 0,0 0 0,0 0 0,-1 1 0,-12-11 0,16 15 0,-1 1 0,0 0 0,1-1 0,-1 1 0,0 0 0,0 1 0,0-1 0,0 0 0,0 1 0,0-1 0,0 1 0,0 0 0,0 0 0,0 0 0,0 1 0,0-1 0,0 1 0,0 0 0,0-1 0,1 1 0,-1 0 0,0 1 0,0-1 0,1 0 0,-1 1 0,0 0 0,1-1 0,-4 5 0,-8 5 0,1 1 0,1 0 0,0 1 0,1 0 0,0 1 0,1 0 0,0 1 0,1 0 0,1 0 0,-12 33 0,8-14 0,1 0 0,2 1 0,1 0 0,-4 50 0,10-61 0,1-1 0,2 1 0,0 0 0,1 0 0,1 0 0,2-1 0,11 40 0,-13-54 0,0-1 0,1 1 0,-1-1 0,2 0 0,-1 0 0,1 0 0,0-1 0,1 1 0,0-1 0,0-1 0,0 1 0,1-1 0,0 0 0,0-1 0,1 1 0,-1-1 0,1-1 0,0 1 0,1-2 0,-1 1 0,1-1 0,-1 0 0,11 2 0,-3-4 0,0 0 0,0-1 0,0 0 0,0-2 0,0 0 0,-1 0 0,1-2 0,-1 0 0,1 0 0,-1-1 0,0-1 0,-1-1 0,0 0 0,0-1 0,0-1 0,20-16 0,-9 5 0,-1 0 0,-1-2 0,-1-1 0,-1-1 0,-1 0 0,-1-2 0,23-42 0,-31 48 0,-1-2 0,-1 1 0,-1-1 0,8-36 0,-13 48 0,-1 0 0,-1-1 0,0 1 0,0-1 0,-1 1 0,0 0 0,-1-1 0,0 1 0,-1-1 0,0 1 0,-1 0 0,-4-11 0,7 20 2,0 0 0,-1-1 0,1 1 0,0 0 0,-1 0 0,1 0 0,-1 0 0,1 0-1,-1 0 1,0 0 0,0 0 0,1 0 0,-1 0 0,0 1 0,0-1 0,0 0 0,0 0 0,0 1 0,0-1-1,0 1 1,0-1 0,0 1 0,0-1 0,0 1 0,0-1 0,0 1 0,0 0 0,-1 0 0,1 0-1,0-1 1,0 1 0,0 0 0,0 0 0,-1 1 0,1-1 0,0 0 0,0 0 0,0 1 0,0-1 0,0 0-1,-2 2 1,-2 1-182,0 0-1,1 1 0,-1-1 1,1 1-1,0 0 0,0 0 1,-3 5-1,-22 31-6645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19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24575,'0'4'0,"0"5"0,-4 1 0,-1 2 0,4 0 0,-1 2 0,2-3 0,3 2 0,0-2-8191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0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89 101 24575,'3'-1'0,"0"0"0,1 0 0,-1 0 0,0-1 0,1 1 0,-1-1 0,0 0 0,0 0 0,-1 0 0,1 0 0,0-1 0,-1 1 0,1-1 0,-1 1 0,0-1 0,0 0 0,3-5 0,-27 37 0,5-2 0,0 1 0,2 1 0,2 0 0,0 1 0,2 0 0,-13 55 0,21-69 0,0-1 0,1 1 0,1 0 0,0 0 0,1-1 0,1 1 0,0 0 0,1 0 0,1-1 0,1 1 0,0-1 0,0 0 0,2 0 0,0 0 0,13 22 0,-17-34 0,0 1 0,0-1 0,0 0 0,0 0 0,0 0 0,1-1 0,-1 1 0,1 0 0,0-1 0,0 0 0,0 0 0,0 0 0,0 0 0,1 0 0,-1 0 0,1-1 0,-1 0 0,1 0 0,-1 0 0,1 0 0,0 0 0,-1-1 0,1 1 0,0-1 0,-1 0 0,6-1 0,-4 0 0,0-1 0,0 0 0,0 0 0,0 0 0,0-1 0,-1 1 0,1-1 0,-1 0 0,0-1 0,1 1 0,-2-1 0,1 1 0,0-1 0,-1 0 0,0-1 0,0 1 0,5-10 0,0-3 0,0 0 0,-2-1 0,0 0 0,-1-1 0,0 1 0,-2-1 0,0 1 0,-2-1 0,0 0 0,-2-34 0,-3 12 0,-2-1 0,-1 1 0,-23-72 0,26 98 0,-1 1 0,-1 0 0,0 0 0,-1 1 0,-11-18 0,16 29 0,1 0 0,0 0 0,0 1 0,0-1 0,-1 1 0,1-1 0,-1 1 0,0-1 0,1 1 0,-1 0 0,0 0 0,0 0 0,1 0 0,-1 0 0,0 0 0,0 0 0,0 1 0,0-1 0,0 1 0,0-1 0,-1 1 0,1 0 0,0 0 0,0 0 0,0 0 0,0 0 0,0 0 0,0 1 0,0-1 0,0 1 0,0-1 0,0 1 0,0 0 0,0 0 0,0 0 0,0 0 0,0 0 0,1 0 0,-1 0 0,0 1 0,1-1 0,-1 0 0,1 1 0,-1 0 0,1-1 0,0 1 0,-1 2 0,-22 27-1365,5 1-5461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3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24575,'0'-4'0,"0"7"0,4 6 0,2 14 0,-1 6 0,3 7 0,0 4 0,2-4 0,0-8-8191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7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256 122 24575,'0'-5'0,"-1"-1"0,1 1 0,-1 0 0,0-1 0,0 1 0,0 0 0,-1-1 0,0 1 0,0 0 0,0 0 0,0 1 0,-1-1 0,0 0 0,0 1 0,0-1 0,-1 1 0,0 0 0,1 0 0,-1 1 0,0-1 0,-10-5 0,11 7 0,-1 0 0,0 1 0,0-1 0,0 1 0,0 0 0,0 0 0,0 0 0,-1 0 0,1 1 0,0 0 0,0 0 0,-1 0 0,1 0 0,0 1 0,0-1 0,0 1 0,0 0 0,-1 1 0,1-1 0,1 1 0,-1-1 0,0 1 0,0 0 0,1 1 0,-1-1 0,1 0 0,-1 1 0,-3 4 0,-1 1 0,1 1 0,0 0 0,0 0 0,0 1 0,2 0 0,-1 0 0,1 1 0,0-1 0,-5 21 0,8-24 0,-1 0 0,2 0 0,-1 1 0,1-1 0,0 0 0,1 1 0,0-1 0,0 0 0,1 1 0,-1-1 0,2 0 0,-1 0 0,1 1 0,0-1 0,0 0 0,5 9 0,-5-13 0,1-1 0,-1 1 0,1 0 0,0-1 0,0 0 0,0 0 0,0 0 0,0 0 0,0 0 0,0 0 0,1-1 0,-1 0 0,0 1 0,1-1 0,-1-1 0,1 1 0,0 0 0,4-1 0,79 1 0,-46-2 0,-39 1 0,3 0 0,0 0 0,0 0 0,0 0 0,0 1 0,-1 0 0,1 0 0,0 0 0,6 3 0,-9-3 0,-1 1 0,1-1 0,-1 1 0,1-1 0,-1 1 0,0-1 0,0 1 0,0 0 0,0-1 0,0 1 0,0 0 0,-1 0 0,1 0 0,0 0 0,-1 0 0,1-1 0,-1 1 0,0 0 0,0 0 0,0 0 0,0 0 0,0 0 0,-1 4 0,-1 16 0,0 1 0,-2-1 0,-1 0 0,-1-1 0,0 1 0,-2-1 0,0 0 0,-2-1 0,0 0 0,-1 0 0,-1-1 0,-23 27 0,34-45-62,0 1 0,0-1 0,-1 0 0,1 0 0,0-1 0,0 1 0,-1 0 0,1 0 0,-1 0 0,1-1 0,0 1 0,-1-1-1,1 1 1,-1-1 0,0 0 0,1 0 0,-1 1 0,1-1 0,-1 0 0,1 0 0,-4-1 0,-14-3-6764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7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24575,'1'-2'0,"-1"0"0,1 0 0,0 0 0,-1 0 0,1 0 0,0 0 0,0 0 0,0 1 0,1-1 0,-1 0 0,0 1 0,1-1 0,-1 1 0,1-1 0,-1 1 0,1 0 0,0 0 0,0 0 0,-1 0 0,1 0 0,0 0 0,0 0 0,0 0 0,0 1 0,3-1 0,3-2 0,0 1 0,1 0 0,-1 0 0,16 0 0,-18 2 0,1 0 0,-1 1 0,0 0 0,1 0 0,-1 0 0,0 1 0,0 0 0,0 0 0,0 1 0,0 0 0,0 0 0,-1 0 0,0 1 0,1-1 0,-1 1 0,7 8 0,-9-9 0,0 0 0,-1 0 0,0 0 0,1 1 0,-1-1 0,-1 1 0,1-1 0,0 1 0,-1 0 0,0 0 0,0 0 0,0 0 0,0-1 0,0 1 0,-1 0 0,0 0 0,0 1 0,0-1 0,0 0 0,-1 0 0,0-1 0,1 1 0,-1 0 0,-1 0 0,1 0 0,0 0 0,-5 6 0,-2 3 0,-2 1 0,0-1 0,-1-1 0,0 0 0,0-1 0,-1 0 0,-17 11 0,16-12 0,0 1 0,0 0 0,1 1 0,1 0 0,0 1 0,-15 23 0,24-34 0,1 0 0,0 0 0,0 0 0,0 0 0,0 1 0,0-1 0,0 0 0,1 0 0,-1 1 0,1-1 0,0 1 0,0-1 0,-1 0 0,2 1 0,-1-1 0,0 1 0,0-1 0,1 0 0,-1 1 0,1-1 0,0 0 0,0 1 0,0-1 0,0 0 0,0 0 0,0 0 0,0 0 0,1 0 0,-1 0 0,1 0 0,-1-1 0,1 1 0,0 0 0,0-1 0,0 1 0,0-1 0,0 0 0,0 0 0,4 2 0,7 3 0,2 0 0,-1 0 0,1-2 0,27 6 0,-32-8 0,-9-2 0,-1 0 0,1 0 0,-1 0 0,1 0 0,-1 0 0,0 0 0,1 0 0,-1 1 0,1-1 0,-1 0 0,0 0 0,1 0 0,-1 1 0,1-1 0,-1 0 0,0 0 0,1 1 0,-1-1 0,0 0 0,0 1 0,1-1 0,-1 0 0,0 1 0,0-1 0,1 1 0,-1-1 0,0 0 0,0 1 0,0-1 0,0 1 0,0-1 0,1 1 0,-1-1 0,0 0 0,0 1 0,0-1 0,0 1 0,0-1 0,-1 1 0,1-1 0,0 1 0,0-1 0,0 0 0,0 1 0,0-1 0,-1 1 0,1-1 0,0 0 0,0 1 0,0-1 0,-1 0 0,1 1 0,0-1 0,-1 0 0,1 1 0,0-1 0,-1 0 0,1 1 0,0-1 0,-1 0 0,0 0 0,-28 26 0,21-21 0,-56 44-1365,34-25-5461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7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195 104 24575,'0'-9'0,"0"0"0,-1 0 0,0 0 0,0 1 0,-1-1 0,0 0 0,-5-10 0,6 17 0,1 1 0,-1-1 0,0 1 0,0 0 0,0-1 0,0 1 0,0 0 0,0 0 0,0-1 0,0 1 0,0 0 0,-1 0 0,1 0 0,0 1 0,-1-1 0,1 0 0,-1 0 0,-1 0 0,1 1 0,-1 0 0,1 0 0,0 0 0,0 0 0,0 0 0,0 0 0,0 1 0,0-1 0,0 1 0,-1 0 0,1 0 0,1-1 0,-1 1 0,0 0 0,0 1 0,0-1 0,-3 3 0,-4 3 0,0 0 0,0 1 0,1 0 0,0 1 0,0 0 0,1 0 0,0 1 0,0 0 0,1 0 0,1 0 0,0 1 0,0 0 0,1 0 0,0 0 0,1 0 0,0 1 0,1-1 0,0 1 0,1 0 0,1-1 0,0 1 0,0 0 0,1 0 0,0-1 0,1 1 0,1 0 0,-1-1 0,2 0 0,0 0 0,7 16 0,9 6 0,34 45 0,10 16 0,-62-92 3,-1 0 0,1 1 0,-1-1 0,0 1 0,0-1 0,0 1 0,0-1 0,0 1 0,0 0-1,-1-1 1,1 1 0,-1 0 0,0 0 0,1-1 0,-1 1 0,-1 0 0,1 0 0,0-1 0,-1 1 0,1 0 0,-1-1 0,0 1-1,0 0 1,0-1 0,0 1 0,-1-1 0,1 1 0,-1-1 0,1 0 0,-1 0 0,0 0 0,0 0 0,0 0 0,0 0-1,0 0 1,0 0 0,0-1 0,-1 1 0,1-1 0,-4 2 0,0 0-90,0-1-1,0 0 1,0 0 0,0 0-1,-1-1 1,1 0 0,0 0-1,-1 0 1,1-1-1,-1 0 1,1 0 0,0-1-1,-1 0 1,1 0 0,0-1-1,-12-3 1,-10-10-6739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8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24575,'0'-4'0,"4"-1"0,9-4 0,10 4 0,9 2 0,15 6 0,14 7 0,2 4 0,-7 5 0,-13-1-8191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8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 24575,'0'0'0,"0"0"0,-1 0 0,1 1 0,0-1 0,0 0 0,0 0 0,0 0 0,-1 0 0,1 0 0,0 0 0,0 0 0,0 0 0,-1 0 0,1 0 0,0 0 0,0 0 0,-1 0 0,1 0 0,0 0 0,0 0 0,0 0 0,-1 0 0,1 0 0,0 0 0,0 0 0,0 0 0,-1 0 0,1 0 0,0 0 0,0 0 0,0-1 0,0 1 0,-1 0 0,1 0 0,0 0 0,0 0 0,0 0 0,0-1 0,0 1 0,-1 0 0,1 0 0,0 0 0,0-1 0,0 1 0,0 0 0,0 0 0,0 0 0,0-1 0,0 1 0,0 0 0,0 0 0,0 0 0,0-1 0,0 1 0,0 0 0,0 0 0,0 0 0,0-1 0,0 1 0,0 0 0,0-1 0,-17 28 0,-15 40 0,27-54 0,1 0 0,0 0 0,1 0 0,1 1 0,0-1 0,0 1 0,1 14 0,2-26 0,-1 1 0,0 0 0,0 0 0,1 0 0,0 0 0,0-1 0,-1 1 0,2 0 0,-1-1 0,0 1 0,0-1 0,1 1 0,-1-1 0,1 1 0,0-1 0,3 3 0,-2-3 0,-1-1 0,1 1 0,0-1 0,0 0 0,0 0 0,0 0 0,0 0 0,0 0 0,0-1 0,0 1 0,0-1 0,0 0 0,0 0 0,0 0 0,0 0 0,0-1 0,0 1 0,0-1 0,3-1 0,10-2 0,0-1 0,-1 0 0,0-2 0,-1 1 0,1-2 0,-1 0 0,0-1 0,14-12 0,12-12 0,41-48 0,-8 9 0,-72 72 0,-1-1 0,0 1 0,1-1 0,-1 0 0,1 1 0,-1-1 0,1 1 0,-1-1 0,1 1 0,0 0 0,-1-1 0,1 1 0,0-1 0,-1 1 0,1 0 0,0 0 0,-1-1 0,1 1 0,0 0 0,-1 0 0,1 0 0,0 0 0,0 0 0,-1 0 0,1 0 0,0 0 0,-1 0 0,1 0 0,0 0 0,1 1 0,-1 0 0,-1 0 0,1 0 0,0 1 0,-1-1 0,1 0 0,-1 0 0,0 1 0,1-1 0,-1 0 0,0 1 0,0-1 0,1 0 0,-1 1 0,0-1 0,-1 2 0,-7 64 0,6-59 0,-28 140 0,10-55 0,-9 105 0,29-196-91,0 24 314,0-26-249,0 0-1,0 1 1,0-1 0,0 0-1,0 1 1,0-1 0,0 0 0,0 1-1,0-1 1,0 0 0,0 1 0,0-1-1,0 0 1,0 1 0,0-1 0,1 0-1,-1 1 1,0-1 0,0 0 0,0 0-1,1 1 1,-1-1 0,0 0 0,0 0-1,0 1 1,1-1 0,-1 0 0,0 0-1,1 0 1,-1 1 0,0-1-1,0 0 1,1 0 0,-1 0 0,0 0-1,1 0 1,-1 0 0,0 0 0,1 0-1,-1 0 1,0 0 0,1 0 0,-1 0-1,0 0 1,1 0 0,-1 0 0,0 0-1,1 0 1,-1 0 0,0 0 0,1 0-1,-1 0 1,0-1 0,1 1 0,-1 0-1,1-1 1,8-6-6800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9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24575,'6'-4'0,"0"-1"0,0 1 0,0 0 0,1 1 0,-1 0 0,1 0 0,0 0 0,0 1 0,0 0 0,0 0 0,11-1 0,-4 1 0,1 0 0,0 1 0,0 1 0,22 2 0,-35-2 0,0 0 0,0 1 0,0-1 0,0 0 0,0 0 0,0 1 0,0-1 0,0 1 0,0 0 0,-1 0 0,1 0 0,0-1 0,0 1 0,-1 1 0,1-1 0,-1 0 0,1 0 0,-1 1 0,1-1 0,-1 1 0,0-1 0,2 4 0,-2-3 0,-1 0 0,0 0 0,0 0 0,0 0 0,0 0 0,0 0 0,0 1 0,0-1 0,-1 0 0,1 0 0,-1 0 0,1 0 0,-1 0 0,0 0 0,0 0 0,0-1 0,-2 4 0,-7 9 0,0 0 0,-1-1 0,-25 24 0,31-32 0,-9 8 0,6-6 0,0 0 0,1 1 0,0 0 0,0 0 0,-8 14 0,13-19 0,1-1 0,0 1 0,0-1 0,0 1 0,1 0 0,-1-1 0,0 1 0,1 0 0,0 0 0,0 0 0,0-1 0,0 1 0,0 0 0,0 0 0,1-1 0,-1 1 0,1 0 0,0 0 0,0-1 0,0 1 0,0-1 0,1 1 0,-1-1 0,0 1 0,4 3 0,2 2 0,1 0 0,-1 0 0,2-1 0,-1 0 0,1 0 0,16 9 0,-9-6 0,-16-10 3,1 1 0,0 0 0,-1-1 0,1 1 0,-1 0-1,1 0 1,-1 0 0,0-1 0,1 1 0,-1 0 0,0 0-1,1 0 1,-1 0 0,0 0 0,0 0 0,0 0 0,0 0 0,0-1-1,0 1 1,0 0 0,0 0 0,0 0 0,0 0 0,-1 0 0,1 0-1,0 0 1,-1 0 0,1-1 0,0 1 0,-1 0 0,1 0-1,-1 0 1,0-1 0,1 1 0,-1 0 0,1-1 0,-1 1 0,0 0-1,0-1 1,1 1 0,-2 0 0,-31 25-1488,16-18-5341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29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24575,'4'0'0,"5"0"0,9 0 0,5 4 0,3 1 0,-3 0-8191</inkml:trace>
  <inkml:trace contextRef="#ctx0" brushRef="#br0" timeOffset="1">25 138 24575,'0'4'0,"4"1"0,5 0 0,4-1 0,9-1 0,4-5 0,5-6 0,-2-2-8191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24575,'-4'2'0,"0"0"0,1 0 0,0 1 0,-1-1 0,1 1 0,0 0 0,0 0 0,1 0 0,-1 0 0,0 0 0,1 1 0,0-1 0,-3 7 0,3-6 0,0 0 0,0 0 0,0 0 0,1 0 0,0 0 0,0 0 0,0 1 0,0-1 0,1 0 0,-1 1 0,1-1 0,0 1 0,0-1 0,1 0 0,-1 1 0,1-1 0,0 0 0,0 1 0,1-1 0,-1 0 0,1 0 0,0 0 0,0 0 0,0 0 0,1-1 0,-1 1 0,1-1 0,0 1 0,0-1 0,4 4 0,-1-3 0,-1 1 0,1-1 0,0 0 0,0 0 0,0 0 0,1-1 0,-1 0 0,1 0 0,0-1 0,0 0 0,0 0 0,0-1 0,0 1 0,0-2 0,0 1 0,0-1 0,0 0 0,9-1 0,-8-1 0,0 0 0,1 0 0,-1-1 0,0 0 0,0-1 0,0 0 0,-1 0 0,0-1 0,1 1 0,-2-1 0,12-11 0,-15 13 0,0 0 0,0 0 0,0 0 0,0-1 0,-1 1 0,1-1 0,-1 0 0,0 0 0,0 0 0,-1 0 0,1 0 0,-1 0 0,0 0 0,0 0 0,0-1 0,0 1 0,-1 0 0,0-1 0,0 1 0,0 0 0,0-1 0,-1 1 0,1 0 0,-1-1 0,-2-3 0,2 5 4,0 0 0,-1 1 1,1-1-1,-1 1 0,0-1 0,1 1 0,-1-1 0,0 1 0,0 0 0,-1 0 1,1 0-1,0 1 0,-1-1 0,1 0 0,-1 1 0,0-1 0,1 1 0,-1 0 0,0 0 1,0 0-1,0 0 0,1 1 0,-7-1 0,-4-1-236,-1 2 1,1 0-1,-27 3 1,29-2-307,-15 2-6288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24575,'0'-4'0,"0"2"0,4 7 0,-3 9 0,3 18 0,0 19 0,4 16 0,0 13 0,3 1 0,-1-7 0,-1-15-8191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0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21 24575,'-5'6'0,"1"0"0,-1 1 0,1-1 0,0 1 0,1 0 0,0 0 0,0 0 0,0 1 0,1-1 0,-2 12 0,-9 82 0,11-84 0,1-1 0,0 0 0,1 0 0,1 0 0,0 0 0,1 0 0,1-1 0,9 28 0,-11-39 0,0 1 0,1-1 0,-1 0 0,1 0 0,0-1 0,0 1 0,1 0 0,-1-1 0,1 1 0,0-1 0,0 0 0,0 0 0,0 0 0,0 0 0,1-1 0,0 1 0,-1-1 0,1 0 0,0 0 0,0 0 0,0 0 0,0-1 0,0 0 0,0 0 0,0 0 0,1 0 0,-1-1 0,0 1 0,1-1 0,-1 0 0,0 0 0,1-1 0,4 0 0,6-3 0,-1 0 0,1-1 0,-1-1 0,0 0 0,0-1 0,-1-1 0,0 0 0,0 0 0,-1-1 0,22-22 0,-11 8 0,0-1 0,-2-1 0,-1-1 0,18-30 0,-24 31 0,0 1 0,-2-2 0,-1 0 0,13-43 0,-23 68 0,0 0 0,-1-1 0,1 1 0,-1-1 0,1 1 0,-1-1 0,0 0 0,0 1 0,0-1 0,0 1 0,0-1 0,0 0 0,0 1 0,0-1 0,0 1 0,-1-1 0,1 1 0,-1-1 0,0-1 0,0 3 0,-1 1 0,1 0 0,0-1 0,-1 1 0,1 0 0,0 0 0,-1 0 0,1 0 0,0 0 0,0 0 0,0 0 0,0 0 0,0 0 0,0 0 0,0 1 0,0-1 0,1 0 0,-1 1 0,1-1 0,-2 3 0,-28 55-273,1 2 0,4 2 0,2 0 0,-14 68 0,18-56-6553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0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24575,'0'1'0,"0"-1"0,0 1 0,0 0 0,0 0 0,0-1 0,0 1 0,0 0 0,0 0 0,0-1 0,1 1 0,-1 0 0,0-1 0,0 1 0,1 0 0,-1-1 0,0 1 0,1 0 0,-1-1 0,0 1 0,1-1 0,-1 1 0,1-1 0,-1 1 0,1-1 0,0 1 0,-1-1 0,2 1 0,18 23 0,-3-7 0,-1-1 0,0 1 0,0 0 0,24 39 0,-38-53 0,0 1 0,0-1 0,0 1 0,0-1 0,0 1 0,-1 0 0,0-1 0,0 1 0,0 0 0,0 0 0,0 0 0,-1 0 0,0 0 0,0 0 0,0 0 0,0 0 0,-1 0 0,1 0 0,-1 0 0,0 0 0,0 0 0,0 0 0,-1-1 0,0 1 0,1 0 0,-1-1 0,-1 1 0,1-1 0,-4 5 0,-6 3 0,-1-1 0,0 0 0,0-1 0,-1-1 0,0 0 0,-15 6 0,-6 4 0,24-7 0,21-4 0,35-1 0,-35-5 0,27 2-455,0-1 0,72-7 0,-43-2-6371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0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40 115 24575,'0'4'0,"4"1"0,5 0 0,12-1 0,15-1 0,13-1 0,6-1 0,-3-1 0,-6 0 0,-7-8 0,-11-2-8191</inkml:trace>
  <inkml:trace contextRef="#ctx0" brushRef="#br0" timeOffset="1">200 1 24575,'-4'0'0,"-5"4"0,-5 5 0,-4 9 0,-3 9 0,2 8 0,1 6 0,3 3 0,0-2 0,3 1 0,-4-5 0,-4-7 0,2-10-8191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1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0 24575,'-2'4'0,"0"0"0,1-1 0,-1 1 0,1 0 0,0 0 0,0 0 0,0 0 0,0-1 0,1 1 0,0 0 0,0 8 0,-1 3 0,-4 33 0,-1-2 0,-3 1 0,-25 79 0,27-109 0,0 0 0,0 0 0,-2-1 0,0 0 0,-1-1 0,-1 0 0,0 0 0,-1-1 0,0 0 0,-1-1 0,-1-1 0,-26 19 0,34-28 0,0 1 0,0-1 0,0 0 0,0-1 0,-1 1 0,1-1 0,-10 1 0,15-2 0,0-1 0,0 0 0,0 0 0,0 1 0,-1-1 0,1 0 0,0 0 0,0 0 0,0-1 0,0 1 0,-1 0 0,1 0 0,0-1 0,0 1 0,0 0 0,0-1 0,0 1 0,0-1 0,0 0 0,0 1 0,0-1 0,0 0 0,0 1 0,0-1 0,0 0 0,1 0 0,-1 0 0,0 0 0,0 0 0,1 0 0,-1 0 0,1 0 0,-1 0 0,1 0 0,-1 0 0,1 0 0,0-1 0,0 1 0,-1 0 0,1 0 0,0 0 0,0 0 0,0-1 0,0 1 0,0 0 0,1 0 0,-1 0 0,0 0 0,1-3 0,2-8 0,0 1 0,1-1 0,0 0 0,1 1 0,0 0 0,1 0 0,0 0 0,1 1 0,0 0 0,0 0 0,1 0 0,1 1 0,-1 1 0,1-1 0,1 1 0,0 1 0,0 0 0,13-7 0,96-35-1159,-115 48 953,65-24-6620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43 391 24575,'12'0'0,"-1"-1"0,1 0 0,-1 0 0,0-1 0,0-1 0,0 0 0,0-1 0,0 0 0,0 0 0,-1-1 0,0 0 0,0-1 0,0-1 0,-1 1 0,0-1 0,0-1 0,-1 0 0,9-9 0,-8 5 0,-1 1 0,0-1 0,0-1 0,-2 1 0,1-1 0,-1 0 0,-1-1 0,-1 1 0,0-1 0,0 0 0,-2 0 0,1-1 0,-2 1 0,0-15 0,-5-27 0,-8 31 0,12 25 0,-1-1 0,0 1 0,1-1 0,-1 1 0,0-1 0,1 1 0,-1 0 0,0-1 0,1 1 0,-1 0 0,0 0 0,0 0 0,1 0 0,-1-1 0,0 1 0,0 0 0,1 0 0,-1 0 0,0 0 0,0 1 0,1-1 0,-1 0 0,0 0 0,0 0 0,1 1 0,-1-1 0,0 0 0,0 1 0,0 0 0,-9 6 0,0 1 0,1 1 0,0 0 0,0 0 0,1 1 0,0 0 0,1 0 0,0 1 0,-9 19 0,8-17 0,-22 42 0,2 1 0,3 2 0,3 1 0,2 0 0,2 1 0,-15 108 0,30-158 0,1 1 0,1 0 0,0 0 0,0 0 0,1 1 0,1-1 0,0 0 0,0 0 0,1-1 0,1 1 0,-1 0 0,7 14 0,-8-24 0,0 1 0,0-1 0,0 1 0,1-1 0,-1 1 0,0-1 0,1 0 0,-1 1 0,1-1 0,-1 0 0,1 0 0,0 0 0,-1 0 0,1-1 0,0 1 0,0 0 0,0-1 0,0 1 0,-1-1 0,1 0 0,0 1 0,0-1 0,0 0 0,0 0 0,0 0 0,0-1 0,0 1 0,0 0 0,-1-1 0,1 1 0,4-2 0,5-2 0,0-1 0,-1 0 0,1-1 0,10-7 0,-12 7 0,51-34 0,-2-3 0,73-70 0,-129 111 0,0 0 0,0 0 0,0 0 0,0 0 0,1 1 0,-1-1 0,0 1 0,1-1 0,-1 1 0,1 0 0,0 0 0,-1 0 0,7-1 0,-9 2 0,0 0 0,1 0 0,-1 0 0,1 0 0,-1 0 0,0 1 0,1-1 0,-1 0 0,0 0 0,1 1 0,-1-1 0,0 0 0,1 0 0,-1 1 0,0-1 0,1 0 0,-1 1 0,0-1 0,0 0 0,0 1 0,1-1 0,-1 0 0,0 1 0,0-1 0,0 1 0,0-1 0,0 1 0,1-1 0,-1 0 0,0 1 0,-4 28 0,-8 9 44,-2 1 0,-23 44 1,16-40-794,-15 49 0,28-63-6077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2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218 408 24575,'6'0'0,"0"-1"0,0 1 0,0-1 0,0 0 0,0-1 0,0 1 0,0-1 0,0 0 0,-1 0 0,1-1 0,-1 0 0,0 0 0,1 0 0,8-8 0,-8 4 0,1 1 0,-1-1 0,0-1 0,-1 1 0,0-1 0,0 0 0,0 0 0,6-18 0,-5 7 0,0 0 0,-1-1 0,-1 0 0,-1 0 0,-1-1 0,-1 1 0,0 0 0,-3-23 0,1 36 0,0 1 0,0-1 0,0 0 0,-1 0 0,0 1 0,0-1 0,-1 1 0,-3-7 0,5 11 0,0 1 0,0-1 0,0 1 0,0 0 0,0 0 0,-1-1 0,1 1 0,0 0 0,-1 0 0,1 0 0,-1 0 0,1 1 0,-1-1 0,1 0 0,-1 1 0,0-1 0,1 1 0,-1-1 0,0 1 0,1 0 0,-1 0 0,0-1 0,0 1 0,1 1 0,-1-1 0,0 0 0,0 0 0,1 1 0,-1-1 0,0 1 0,1-1 0,-1 1 0,1-1 0,-1 1 0,1 0 0,-3 2 0,-10 5 0,1 1 0,0 1 0,1 0 0,0 1 0,1 0 0,0 1 0,1 0 0,0 1 0,1 0 0,-13 23 0,-2 9 0,-36 95 0,39-78-151,2 0-1,2 1 0,4 1 0,2 0 1,3 0-1,3 1 0,3 0 1,9 99-1,0-114-6674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2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4 0,9 4 0,13 4 0,17 3 0,16 2 0,12-3 0,5-9 0,-11-5-8191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3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10 24575,'0'-4'0,"-4"-1"0,-1 8 0,-8 7 0,-9 10 0,-8 13 0,-8 8 0,-4 10 0,0 7 0,0 6 0,7 0 0,13 0 0,15-2 0,12-9 0,5-13-8191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3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25 24575,'-8'-15'0,"2"5"0,-2 24 0,1 11 0,0 0 0,2 0 0,1 1 0,-1 43 0,5-50 0,0-1 0,1 0 0,1 0 0,1-1 0,1 1 0,0 0 0,10 25 0,-13-40 0,1 0 0,-1 0 0,0 0 0,1 0 0,0 0 0,-1-1 0,1 1 0,0-1 0,1 1 0,-1-1 0,0 0 0,1 0 0,-1 0 0,1 0 0,-1-1 0,1 1 0,0 0 0,0-1 0,0 0 0,0 0 0,0 0 0,0 0 0,0 0 0,0-1 0,0 1 0,0-1 0,1 0 0,-1 0 0,0 0 0,0 0 0,0-1 0,0 1 0,1-1 0,-1 0 0,0 0 0,0 0 0,0 0 0,-1 0 0,7-4 0,5-2 0,0-2 0,-1 1 0,0-2 0,0 0 0,-1 0 0,18-21 0,-14 12 0,0-2 0,-2 0 0,-1 0 0,0-2 0,-2 1 0,0-1 0,-2-1 0,0 0 0,6-33 0,-14 57 0,-1-1 0,0 1 0,0 0 0,1-1 0,-1 1 0,0 0 0,0-1 0,0 1 0,1-1 0,-1 1 0,0 0 0,0-1 0,0 1 0,0-1 0,0 1 0,0-1 0,0 1 0,0-1 0,0 1 0,0 0 0,0-1 0,0 1 0,0-1 0,0 1 0,0-1 0,0 1 0,0 0 0,-1-1 0,1 1 0,0-1 0,0 1 0,-1 0 0,1-1 0,0 1 0,0 0 0,-1-1 0,-11 16 0,-15 32 0,-33 99 0,6 2 0,-37 170 0,76-277 0,3-26 0,12-15 0,-1 0 0,1 0 0,-1 0 0,1 0 0,0 0 0,-1 0 0,1 0 0,-1 0 0,1 0 0,-1 0 0,1 0 0,-1 0 0,1 0 0,0-1 0,-1 1 0,1 0 0,-1 0 0,1 0 0,0-1 0,-1 1 0,1 0 0,0 0 0,-1-1 0,1 1 0,0 0 0,-1-1 0,1 1 0,0-1 0,-1 1 0,1 0 0,0-1 0,0 1 0,0-1 0,0 1 0,-1 0 0,1-1 0,-4-15-1365,4-1-5461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3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17 24575,'0'-1'0,"0"0"0,1 0 0,-1 0 0,0 0 0,1 1 0,-1-1 0,1 0 0,-1 0 0,1 1 0,-1-1 0,1 0 0,0 1 0,-1-1 0,1 1 0,0-1 0,-1 0 0,1 1 0,0 0 0,0-1 0,-1 1 0,1-1 0,0 1 0,0 0 0,0 0 0,0-1 0,-1 1 0,1 0 0,0 0 0,0 0 0,0 0 0,0 0 0,0 0 0,0 0 0,-1 0 0,1 0 0,0 1 0,0-1 0,0 0 0,1 1 0,35 9 0,-35-10 0,0 1 0,0 0 0,0-1 0,-1 1 0,1 0 0,0 0 0,0 0 0,0 1 0,-1-1 0,1 0 0,0 1 0,-1-1 0,1 1 0,-1-1 0,0 1 0,0 0 0,1-1 0,-1 1 0,0 0 0,0 0 0,-1 0 0,1 0 0,0 0 0,-1 0 0,1 0 0,-1 0 0,0 0 0,1 0 0,-1 0 0,0 1 0,0-1 0,0 0 0,-1 0 0,1 0 0,0 0 0,-1 0 0,0 0 0,1 0 0,-1 0 0,0 0 0,0 0 0,-1 2 0,-3 3 0,-1 0 0,1 0 0,-1 0 0,-1-1 0,1 0 0,-1 0 0,0 0 0,-14 7 0,-19 9 0,28-17 0,1 1 0,1 0 0,-1 0 0,1 1 0,0 0 0,0 1 0,1 0 0,-17 18 0,25-25 0,1 0 0,-1 1 0,0-1 0,1 0 0,-1 0 0,0 1 0,1-1 0,0 0 0,-1 1 0,1-1 0,0 0 0,0 1 0,-1-1 0,1 0 0,0 1 0,0-1 0,1 0 0,-1 1 0,0-1 0,0 0 0,1 1 0,-1-1 0,1 0 0,-1 1 0,1-1 0,0 2 0,1-1 0,1 1 0,-1-1 0,0 1 0,1-1 0,0 0 0,0 0 0,-1 0 0,1 0 0,0 0 0,5 1 0,8 4 0,1-1 0,-1-1 0,21 3 0,-35-7 0,16 2-273,0 0 0,0-2 0,1 0 0,24-1 0,8-7-6553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9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24575,'0'4'0,"4"5"0,5 5 0,5 0 0,1-2-8191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4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24575,'-4'0'0,"-1"5"0,-4 4 0,-4 9 0,0 5 0,-2 7 0,-1 5 0,1 2 0,3-7-8191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4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0 24575,'-4'0'0,"-1"4"0,-4 9 0,-4 14 0,-4 10 0,1 11 0,4 4 0,3 2 0,7-1 0,5-6 0,4-6 0,6-7 0,8-5 0,5-7 0,2-12 0,-5-7-8191</inkml:trace>
  <inkml:trace contextRef="#ctx0" brushRef="#br0" timeOffset="1">1 160 24575,'4'0'0,"5"0"0,8 0 0,18 4 0,10 1 0,6 4 0,-7 0-8191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5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24575,'30'-1'0,"41"2"0,-67-1 0,1 0 0,-1 1 0,0 0 0,0 0 0,0 0 0,0 0 0,-1 1 0,1-1 0,0 1 0,-1 0 0,1 0 0,-1 1 0,6 3 0,-8-5 0,-1 1 0,1-1 0,0 0 0,0 0 0,-1 0 0,1 0 0,-1 1 0,1-1 0,-1 0 0,0 0 0,1 1 0,-1-1 0,0 0 0,0 1 0,0-1 0,0 0 0,0 1 0,0-1 0,0 0 0,0 1 0,-1-1 0,1 0 0,0 1 0,-1-1 0,1 0 0,-2 2 0,-21 35 0,9-17 0,9-11 11,1-1 0,0 1 0,1 0 0,1 0 0,-1 0 0,1 0-1,1 0 1,0 1 0,1-1 0,0 16 0,1-21-73,-1 0 0,1 0 0,0 0 0,0 0 1,0 0-1,1 0 0,-1 0 0,1-1 0,0 1 0,1-1 0,-1 1 0,1-1 1,0 0-1,0 0 0,0 0 0,1-1 0,-1 1 0,1-1 0,0 1 0,0-1 1,0-1-1,0 1 0,7 3 0,18 3-6764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5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0 24575,'0'4'0,"0"5"0,4 13 0,9 14 0,10 13 0,9 10 0,7 10 0,0 8 0,-2 8 0,-7 5 0,-10 2 0,-11-3 0,-19 0 0,-23-9 0,-26-5 0,-30-4 0,-31-11 0,5-14-8191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5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24575,'4'-4'0,"5"-1"0,5 0 0,4-2 0,3-1 0,1 1 0,2 2 0,0 2 0,-8 1 0,-7 1-8191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36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24575,'4'0'0,"5"0"0,9 0 0,9 4 0,8-3 0,-3-1-8191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5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24575,'0'-4'0,"4"-1"0,16 0 0,13 1 0,9 1 0,9 6 0,3 1 0,0 4 0,4 5 0,2 0 0,-8-1-8191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5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67 24575,'0'-5'0,"0"1"0,-1-1 0,1 0 0,-1 1 0,0-1 0,0 1 0,0-1 0,0 1 0,-4-6 0,5 9 0,-1-1 0,0 1 0,0 0 0,0 0 0,0 0 0,0 0 0,0 1 0,0-1 0,0 0 0,0 0 0,0 0 0,0 1 0,-1-1 0,1 1 0,0-1 0,0 1 0,-1-1 0,1 1 0,0 0 0,-1 0 0,1 0 0,0 0 0,-1 0 0,1 0 0,-1 0 0,1 0 0,0 0 0,-1 0 0,1 1 0,0-1 0,0 1 0,-1-1 0,1 1 0,0-1 0,-2 2 0,-14 7 0,1 0 0,0 1 0,1 1 0,0 0 0,1 1 0,0 1 0,-20 23 0,12-10 0,2 1 0,0 1 0,-21 41 0,35-56 0,-1 0 0,2 0 0,0 1 0,0 0 0,2 0 0,-5 27 0,8-37 0,-1 0 0,1 1 0,0-1 0,0 0 0,0 0 0,1 0 0,-1 0 0,1 1 0,0-1 0,1 0 0,-1 0 0,0 0 0,1 0 0,0-1 0,0 1 0,0 0 0,1-1 0,-1 0 0,1 1 0,0-1 0,-1 0 0,2 0 0,-1 0 0,0-1 0,0 1 0,1-1 0,6 4 0,-1-3 0,1 0 0,0-1 0,0 0 0,-1 0 0,1-1 0,1 0 0,-1-1 0,0 0 0,0 0 0,0-1 0,0-1 0,0 0 0,-1 0 0,1-1 0,0 0 0,-1 0 0,0-1 0,15-9 0,-1 1 0,0-2 0,-1-1 0,0 0 0,-1-2 0,36-37 0,-38 32 0,-1-1 0,-1 0 0,-1-2 0,-1 0 0,-1 0 0,-2-1 0,0-1 0,10-38 0,-19 46-44,-9 19 154,-16 25-1541,1 6-5395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6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24575,'0'8'0,"-4"14"0,-5 15 0,-6 13 0,-6 10 0,-5 6 0,-2-1 0,5-2 0,13-14 0,16-13 0,8-14-8191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6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233 166 24575,'5'-21'0,"-1"0"0,-1 0 0,0 0 0,-2 0 0,-1-28 0,-4 38 0,-3 19 0,-5 24 0,1 9 0,2 1 0,2 0 0,-2 47 0,4 133 0,3-78 0,2-141 0,-6 47 0,6-49 0,0 0 0,0 0 0,0 0 0,0 0 0,0 0 0,-1-1 0,1 1 0,0 0 0,-1 0 0,1 0 0,-1-1 0,1 1 0,-1 0 0,1 0 0,-1-1 0,1 1 0,-1 0 0,0-1 0,1 1 0,-1-1 0,0 1 0,0-1 0,1 1 0,-1-1 0,0 1 0,0-1 0,0 0 0,0 0 0,0 1 0,1-1 0,-1 0 0,0 0 0,0 0 0,0 0 0,0 0 0,0 0 0,0 0 0,0 0 0,1 0 0,-1 0 0,0-1 0,0 1 0,0 0 0,0-1 0,1 1 0,-1 0 0,-1-1 0,-9-7 0,0 1 0,0-1 0,1-1 0,0 0 0,1 0 0,-1-1 0,2 0 0,0 0 0,0-1 0,-12-23 0,16 26 0,0 1 0,0-1 0,1 0 0,0 0 0,0 0 0,1 0 0,0-1 0,1 1 0,0 0 0,0-1 0,1 1 0,0-1 0,0 1 0,1-1 0,0 1 0,1-1 0,-1 1 0,5-11 0,1 6 0,1-1 0,1 1 0,0 0 0,1 1 0,0 0 0,1 1 0,0 0 0,0 1 0,1 0 0,18-11 0,22-12 0,70-32 0,-93 50 0,22-10 0,-25 13 0,0-1 0,46-32 0,-71 45 0,-1 0 0,1-1 0,0 1 0,0-1 0,-1 1 0,1 0 0,0-1 0,-1 1 0,1-1 0,-1 0 0,1 1 0,-1-1 0,1 1 0,-1-1 0,1 0 0,-1 0 0,1 1 0,-1-1 0,0 0 0,0 0 0,1 1 0,-1-1 0,0 0 0,0 0 0,0 1 0,0-1 0,0 0 0,0-1 0,0 1 0,-1 1 0,0-1 0,0 1 0,0-1 0,0 0 0,0 1 0,0-1 0,0 1 0,0 0 0,0-1 0,0 1 0,0 0 0,0 0 0,0 0 0,0-1 0,0 1 0,-2 1 0,-50 3 0,-29 26-1365,48-16-5461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24575,'4'0'0,"5"4"0,12 5 0,16 2 0,15-6 0,0-4-8191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6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0 24575,'-3'8'0,"0"0"0,-1-1 0,1 0 0,-11 14 0,-9 17 0,-12 37 0,2 1 0,4 1 0,3 1 0,4 2 0,-19 132 0,38-193 0,0 0 0,2 0 0,1 1 0,0-1 0,1 0 0,1 0 0,1 0 0,0 0 0,2 0 0,7 19 0,-11-36 0,-1 0 0,1 0 0,0 0 0,0 1 0,0-2 0,0 1 0,0 0 0,1 0 0,-1 0 0,1-1 0,-1 1 0,1 0 0,0-1 0,-1 1 0,1-1 0,0 0 0,0 0 0,0 0 0,0 0 0,0 0 0,0 0 0,0 0 0,0-1 0,1 1 0,-1-1 0,0 1 0,0-1 0,0 0 0,1 0 0,-1 0 0,0 0 0,0 0 0,1-1 0,-1 1 0,0-1 0,0 1 0,0-1 0,0 0 0,0 0 0,0 0 0,0 0 0,0 0 0,0 0 0,3-3 0,4-3 0,0 0 0,0 0 0,-1-1 0,0 0 0,-1-1 0,0 0 0,10-16 0,-9 11 0,0-1 0,-1 1 0,-1-2 0,0 1 0,-2 0 0,1-1 0,-2 0 0,0 0 0,-1 0 0,-1-1 0,0 1 0,-1 0 0,-1-1 0,-5-31 0,6 46-3,-1 0 0,0 0 0,1 0-1,-1 0 1,0 0 0,0 0 0,0 0 0,0 0-1,0 0 1,-1 0 0,1 0 0,0 1-1,-1-1 1,1 1 0,-1-1 0,0 1 0,0 0-1,1-1 1,-1 1 0,0 0 0,0 0-1,0 0 1,0 0 0,-3 0 0,1 0 18,0 1 1,0 0-1,0 0 0,0 1 1,0-1-1,1 1 1,-1-1-1,0 1 0,0 0 1,0 1-1,1-1 1,-6 3-1,-4 3-227,1 0 0,1 1 0,-1 0-1,1 0 1,1 1 0,-16 18 0,4 2-6614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7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91 24575,'4'-8'0,"0"0"0,1 1 0,1-1 0,-1 1 0,1 0 0,0 1 0,0-1 0,1 1 0,9-7 0,-13 12 0,-1-1 0,0 1 0,1-1 0,-1 1 0,1 0 0,-1 0 0,1 0 0,-1 0 0,1 0 0,0 0 0,0 1 0,-1 0 0,1-1 0,0 1 0,0 0 0,0 0 0,-1 0 0,1 1 0,0-1 0,0 1 0,-1 0 0,1-1 0,0 1 0,-1 0 0,1 1 0,-1-1 0,1 0 0,-1 1 0,0-1 0,1 1 0,-1 0 0,0 0 0,2 2 0,-1 0 0,0 0 0,-1 0 0,1 1 0,-1-1 0,0 0 0,0 1 0,-1 0 0,1-1 0,-1 1 0,0 0 0,0-1 0,-1 1 0,0 0 0,1 0 0,-1 0 0,-1 0 0,1-1 0,-1 1 0,0 0 0,0 0 0,-3 8 0,-3 6 0,0-1 0,-1 1 0,0-2 0,-12 18 0,-24 29 0,31-48 0,1 2 0,0-1 0,2 2 0,0-1 0,0 2 0,-7 24 0,16-39 0,0 0 0,0 0 0,0 1 0,1-1 0,0 1 0,0-1 0,0 0 0,1 1 0,0-1 0,0 0 0,0 1 0,1-1 0,3 9 0,2-1 0,1 1 0,0-2 0,14 18 0,-3-4 0,-18-24 4,0 0-1,0 0 1,0 0-1,0 1 0,0-1 1,-1 0-1,1 0 1,-1 0-1,1 1 0,-1-1 1,0 0-1,0 0 1,0 1-1,0-1 1,-1 0-1,1 0 0,0 0 1,-1 1-1,0-1 1,1 0-1,-1 0 1,0 0-1,0 0 0,0 0 1,-1 0-1,1 0 1,0 0-1,-1-1 0,1 1 1,-1 0-1,1-1 1,-1 1-1,0-1 1,-2 2-1,-8 7-374,0-2-1,-1 1 1,-23 10 0,10-6-6455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7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335 131 24575,'26'-46'0,"-19"35"0,0-1 0,-1 1 0,-1-1 0,5-14 0,-10 26 0,1 0 0,-1 0 0,0-1 0,0 1 0,0 0 0,0-1 0,0 1 0,1 0 0,-1-1 0,0 1 0,0 0 0,0-1 0,0 1 0,0 0 0,0-1 0,0 1 0,0-1 0,0 1 0,0 0 0,-1-1 0,1 1 0,0 0 0,0-1 0,0 1 0,0 0 0,0 0 0,-1-1 0,1 1 0,0 0 0,0-1 0,-1 1 0,1 0 0,0 0 0,0-1 0,-1 1 0,1 0 0,0 0 0,0 0 0,-1-1 0,1 1 0,0 0 0,-1 0 0,0 0 0,-19 4 0,-24 20 0,11-2 0,1 1 0,2 2 0,0 1 0,-28 33 0,40-39 0,0 1 0,2 0 0,1 2 0,0 0 0,2 0 0,-20 50 0,30-64 0,-1 1 0,2 0 0,0 0 0,0 0 0,1 1 0,0-1 0,1 0 0,0 0 0,0 1 0,1-1 0,1 0 0,2 11 0,-2-15 0,0 0 0,0 0 0,1 0 0,0 0 0,0 0 0,1-1 0,-1 0 0,1 1 0,0-2 0,0 1 0,1 0 0,0-1 0,0 0 0,0 0 0,0 0 0,0 0 0,1-1 0,0 0 0,-1 0 0,8 2 0,-4-2 0,0 0 0,1 0 0,-1-1 0,1-1 0,-1 1 0,1-1 0,0-1 0,-1 0 0,1 0 0,0-1 0,-1 0 0,1-1 0,-1 0 0,1 0 0,-1-1 0,0 0 0,0-1 0,0 0 0,0-1 0,-1 1 0,0-1 0,0-1 0,0 0 0,-1 0 0,9-9 0,-2 0 0,-1 0 0,-1 0 0,-1-1 0,0-1 0,-1 1 0,-1-2 0,-1 1 0,0-1 0,-1-1 0,-1 0 0,6-31 0,-5 9 0,-2-1 0,-1 1 0,-3-63 0,0 102-62,-1 0 0,0-1 0,0 1 0,0-1 0,-1 1 0,1-1 0,0 1 0,-1 0 0,0-1 0,1 1 0,-1 0 0,0-1-1,0 1 1,-1 0 0,1 0 0,0 0 0,-1 0 0,1 0 0,-1 0 0,1 0 0,-4-2 0,-12-1-6764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7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531 9 24575,'-1'-1'0,"0"1"0,0-1 0,-1 0 0,1 0 0,0 0 0,0 1 0,0-1 0,-1 1 0,1-1 0,0 1 0,-1 0 0,1-1 0,0 1 0,-1 0 0,1 0 0,-1 0 0,1 0 0,0 0 0,-1 0 0,1 0 0,0 0 0,-1 1 0,1-1 0,-2 1 0,-35 19 0,24-12 0,-32 19 0,1 1 0,1 3 0,-65 59 0,86-68 0,1 1 0,1 1 0,1 1 0,1 0 0,1 2 0,1 0 0,-18 41 0,30-57 0,1 1 0,0-1 0,1 1 0,0 0 0,1 0 0,0 1 0,0-1 0,2 0 0,0 14 0,0-22 0,1 0 0,-1 0 0,1 0 0,0 0 0,0 0 0,1-1 0,-1 1 0,1 0 0,0 0 0,0-1 0,0 1 0,0-1 0,0 0 0,1 1 0,0-1 0,-1 0 0,1-1 0,1 1 0,-1 0 0,0-1 0,0 0 0,1 0 0,-1 0 0,1 0 0,0 0 0,0-1 0,0 0 0,0 1 0,-1-1 0,6 0 0,4 0 0,1 0 0,-1 0 0,1-2 0,-1 0 0,0 0 0,1-1 0,-1-1 0,0 0 0,0-1 0,-1 0 0,1-1 0,-1 0 0,0-1 0,0-1 0,0 0 0,-1 0 0,16-15 0,-8 7 0,-1-2 0,-1 0 0,0-1 0,-2 0 0,0-1 0,-1-1 0,-1-1 0,21-42 0,-25 40-273,-1 0 0,-1-1 0,-1 0 0,6-47 0,-8 4-6553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4:47:5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66 24575,'7'-7'0,"0"0"0,1 1 0,0 0 0,0 0 0,0 1 0,0 0 0,1 1 0,0 0 0,0 0 0,0 0 0,14-2 0,-17 5 0,-1 1 0,1-1 0,0 1 0,-1 1 0,1-1 0,-1 1 0,1 0 0,-1 0 0,0 1 0,1-1 0,-1 1 0,0 0 0,0 1 0,0-1 0,0 1 0,0 0 0,-1 0 0,0 1 0,1-1 0,-1 1 0,5 7 0,-2-3 0,0 1 0,-1 0 0,0 1 0,0-1 0,-1 1 0,0 0 0,-1 1 0,-1-1 0,1 1 0,-2 0 0,1 0 0,-1 0 0,-1 0 0,0 0 0,-1 0 0,0 0 0,-1 0 0,0 0 0,-3 15 0,-2 3 0,-1-1 0,-1-1 0,-1 1 0,-2-2 0,0 1 0,-21 32 0,22-43-227,0-1-1,-1 0 1,0 0-1,-2-1 1,-14 13-1,-12 4-6598</inkml:trace>
  <inkml:trace contextRef="#ctx0" brushRef="#br0" timeOffset="1">1 295 24575,'4'0'0,"5"0"0,13 0 0,10 0 0,12 0 0,14 4 0,8 1 0,9 8 0,-1 5 0,-5 4 0,-6 2 0,-14-4-8191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3:5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24575,'4'0'0,"6"0"0,9 0 0,5 0 0,3 0 0,1 0 0,-1 0 0,0 0 0,-1-4 0,-5-2-8191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3:54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24575,'4'0'0,"6"0"0,1 4 0,2 5 0,0 6 0,-3 3 0,-3 4 0,-3 1 0,-2 6 0,-1 2 0,-1-1 0,0-5-8191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3:55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24575,'4'4'0,"6"10"0,4 10 0,9 13 0,4 14 0,6 9 0,-3 3 0,-2-1 0,-11-3 0,-11-8 0,-19-8 0,-17-7 0,-9-6 0,-8-12 0,4-9-8191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0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13 24575,'-68'-13'0,"58"14"0,0 0 0,0 1 0,0 0 0,0 1 0,1 0 0,-1 0 0,1 1 0,0 1 0,0-1 0,0 1 0,0 1 0,1 0 0,0 0 0,0 0 0,1 1 0,-1 0 0,-11 16 0,14-16 0,1-1 0,0 1 0,0-1 0,0 1 0,1 0 0,0 1 0,1-1 0,-1 0 0,1 1 0,1 0 0,0-1 0,0 1 0,0 0 0,1 0 0,0-1 0,0 1 0,1 0 0,0 0 0,1-1 0,-1 1 0,1-1 0,1 1 0,6 12 0,-3-8 0,2-1 0,0 0 0,0 0 0,1-1 0,0 0 0,1 0 0,0-1 0,18 13 0,20 18 0,-47-39 0,0-1 0,0 1 0,-1 0 0,1 0 0,0 0 0,-1 0 0,1 0 0,-1 0 0,1 0 0,-1 0 0,0 0 0,0 0 0,1 1 0,-1-1 0,0 0 0,0 0 0,0 0 0,0 0 0,0 0 0,0 0 0,0 1 0,0-1 0,-1 0 0,1 0 0,0 0 0,-1 0 0,1 0 0,-1 0 0,1 0 0,-1 0 0,1 0 0,-1 0 0,-1 1 0,-33 36 0,11-12 0,20-20 0,0 1 0,0 0 0,1 0 0,0 0 0,0 0 0,1 0 0,0 1 0,0-1 0,1 1 0,0-1 0,0 1 0,1 0 0,-1-1 0,3 14 0,-1-16 0,0-1 0,0 1 0,0-1 0,1 0 0,-1 1 0,1-1 0,0 0 0,1 0 0,-1 0 0,1 0 0,-1-1 0,1 1 0,0 0 0,0-1 0,1 0 0,-1 0 0,1 0 0,0 0 0,0-1 0,0 0 0,0 1 0,0-1 0,0 0 0,0-1 0,9 3 0,32 0-1365,0-7-5461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0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29 24575,'-8'-1'0,"1"1"0,0-2 0,0 1 0,0-1 0,0 0 0,-9-4 0,10 3 0,0 1 0,0-1 0,-1 1 0,1 1 0,-1 0 0,1 0 0,-1 0 0,-11 0 0,14 2 0,-1-1 0,1 1 0,0 0 0,-1 1 0,1-1 0,0 1 0,0 0 0,0-1 0,0 2 0,0-1 0,1 0 0,-1 1 0,1 0 0,-1 0 0,1 0 0,0 0 0,0 0 0,0 1 0,1 0 0,-1-1 0,1 1 0,0 0 0,0 0 0,0 0 0,1 0 0,-1 0 0,1 1 0,0-1 0,0 0 0,0 1 0,1-1 0,0 1 0,0-1 0,0 0 0,0 1 0,0-1 0,1 1 0,0-1 0,0 0 0,0 1 0,1-1 0,-1 0 0,1 0 0,0 0 0,0 0 0,1 0 0,-1-1 0,1 1 0,0-1 0,0 1 0,0-1 0,0 0 0,0 0 0,1 0 0,-1-1 0,1 1 0,0-1 0,4 2 0,-1-1 0,0-1 0,0 0 0,0 0 0,0-1 0,0 1 0,0-2 0,0 1 0,1-1 0,-1 0 0,0 0 0,0-1 0,0 0 0,1-1 0,-1 1 0,0-1 0,-1-1 0,1 1 0,0-1 0,9-6 0,-9 6 0,0-1 0,-1-1 0,0 1 0,0-1 0,0 0 0,0 0 0,-1-1 0,0 0 0,0 0 0,-1 0 0,1 0 0,-1-1 0,-1 0 0,1 0 0,-1 0 0,0 0 0,-1 0 0,3-11 0,-13 105 0,6 126 0,1-7 0,1-194-120,0-6-4,0 1-1,0-1 1,-1 1-1,1-1 1,-2 0-1,1 0 1,-1 1-1,1-1 0,-5 9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50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23 24575,'-4'0'0,"3"0"0,-3 0 0,4-4 0,5-1 0,10 0 0,10 1 0,8 1 0,11 1 0,6 5 0,5 2 0,2 4 0,2 0 0,-5 3 0,-3 3 0,-15-1 0,-21-3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1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24575,'-4'0'0,"3"0"0,5-4 0,-1-5 0,-3-2-8191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1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24575,'-2'1'0,"1"0"0,-1 0 0,1 1 0,-1-1 0,1 0 0,-1 1 0,1-1 0,0 1 0,0-1 0,0 1 0,0-1 0,0 1 0,0 0 0,0 0 0,1-1 0,-1 1 0,1 0 0,-1 0 0,1 0 0,0 0 0,-1 3 0,0 1 0,-4 14 0,0 1 0,2-1 0,0 1 0,2 0 0,0 0 0,1 0 0,2 0 0,3 25 0,-3-37 0,-1-1 0,1 0 0,1 0 0,0 0 0,0 0 0,0 0 0,1-1 0,0 1 0,0-1 0,1 0 0,0 0 0,1-1 0,-1 1 0,1-1 0,0-1 0,1 1 0,-1-1 0,1 0 0,0 0 0,0-1 0,1 0 0,-1 0 0,9 2 0,1-1 0,0-1 0,1-2 0,-1 1 0,0-2 0,1 0 0,-1-1 0,1-1 0,-1-1 0,0 0 0,1-2 0,-1 1 0,26-11 0,-22 7 0,0-2 0,-1 0 0,0-1 0,0-1 0,-1-1 0,0-1 0,-1 0 0,-1-2 0,21-21 0,-28 24 0,0 0 0,-2-1 0,1 0 0,-2 0 0,0-1 0,0 0 0,-1 0 0,4-15 0,-9 23 0,1 0 0,-1 0 0,0-1 0,-1 1 0,0 0 0,1 0 0,-2 0 0,1 0 0,-1 0 0,-1-7 0,1 10 0,-1-1 0,1 1 0,-1-1 0,1 1 0,-1 0 0,0 0 0,0 0 0,0 0 0,-1 0 0,1 1 0,-1-1 0,1 1 0,-1-1 0,0 1 0,0 0 0,0 0 0,0 0 0,-4-1 0,5 2 0,0 0 0,0 1 0,-1-1 0,1 1 0,0-1 0,0 1 0,0 0 0,0 0 0,0 0 0,-1 0 0,1 1 0,0-1 0,0 1 0,0-1 0,0 1 0,0-1 0,0 1 0,0 0 0,0 0 0,0 0 0,0 0 0,1 1 0,-1-1 0,0 0 0,1 1 0,-1-1 0,1 1 0,-1-1 0,1 1 0,0 0 0,-1 0 0,1 0 0,0 0 0,0-1 0,0 4 0,-5 7 0,1-1 0,0 1 0,1 0 0,-5 20 0,5-6 0,0-1 0,2 1 0,2 0 0,0 0 0,1 0 0,2 0 0,0-1 0,2 1 0,1-1 0,1 0 0,1 0 0,1-1 0,16 30 0,-9-32-1365,-2-10-5461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1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24575,'0'-8'0,"4"-2"0,1 3 0,4 4 0,1 3-8191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89 217 24575,'-12'-15'0,"-9"-6"0,20 21 0,-1 0 0,1-1 0,0 1 0,0 0 0,0 0 0,0 1 0,0-1 0,0 0 0,0 0 0,0 0 0,0 1 0,0-1 0,0 0 0,0 1 0,0-1 0,0 1 0,0-1 0,1 1 0,-1 0 0,0-1 0,0 1 0,0 0 0,1-1 0,-1 1 0,0 0 0,1 0 0,-1 0 0,1 0 0,-2 1 0,-2 6 0,0-1 0,1 1 0,-1 0 0,2 0 0,-1 0 0,1 0 0,0 0 0,1 0 0,0 1 0,0-1 0,0 1 0,3 15 0,-3-20 0,1 1 0,1-1 0,-1 1 0,1-1 0,0 1 0,0-1 0,0 1 0,1-1 0,-1 0 0,1 1 0,0-1 0,0 0 0,1 0 0,-1-1 0,1 1 0,0 0 0,0-1 0,0 0 0,0 1 0,1-1 0,-1-1 0,1 1 0,0 0 0,-1-1 0,6 2 0,-8-3 0,0-1 0,0 0 0,1 1 0,-1-1 0,0 0 0,0 0 0,1 0 0,-1 0 0,0 0 0,1 0 0,-1-1 0,0 1 0,0 0 0,1-1 0,-1 1 0,0 0 0,0-1 0,0 0 0,1 1 0,-1-1 0,0 0 0,0 1 0,0-1 0,0 0 0,0 0 0,-1 0 0,1 0 0,0 0 0,0 0 0,0 0 0,-1 0 0,1 0 0,0-2 0,14-44 0,-13 37 0,7 54 0,-8 2 44,-3-1 1,-9 63-1,4-54-793,0 59 0,9-78-6077</inkml:trace>
  <inkml:trace contextRef="#ctx0" brushRef="#br0" timeOffset="1">304 1 24575,'0'4'0,"-4"9"0,3 12 0,6 12 0,9 17 0,8 16 0,7 12 0,3 12 0,5 7 0,-5 6 0,-15 2 0,-20-2 0,-24-7 0,-29-8 0,-4-19-8191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2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0 24575,'-4'0'0,"-6"8"0,-9 15 0,-5 20 0,-7 23 0,2 20 0,10 17 0,12 15 0,24 3 0,33-2 0,45-9 0,47-20 0,-1-24-8191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3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3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24575,'4'0'0,"2"-4"0,7-1 0,6-5 0,-1 1-8191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4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291 182 24575,'0'-4'0,"0"-12"0,0-1 0,-1 1 0,0-1 0,-2 1 0,-6-26 0,8 39 0,0 0 0,0 0 0,-1 0 0,1 0 0,-1 1 0,1-1 0,-1 0 0,0 1 0,0-1 0,0 1 0,0 0 0,-1-1 0,1 1 0,-1 0 0,1 1 0,-1-1 0,1 0 0,-1 1 0,0-1 0,0 1 0,0 0 0,0 0 0,0 0 0,0 0 0,0 1 0,-1-1 0,1 1 0,0 0 0,0 0 0,0 0 0,0 0 0,-1 0 0,1 1 0,0-1 0,0 1 0,-5 2 0,-1 0 0,-1 0 0,1 1 0,0 1 0,0-1 0,0 1 0,1 1 0,0-1 0,0 1 0,0 1 0,1 0 0,0 0 0,0 0 0,1 1 0,0 0 0,0 0 0,1 0 0,0 1 0,0 0 0,1 0 0,-4 12 0,2-6 0,2 1 0,-1 0 0,2 0 0,0 0 0,1 1 0,1-1 0,0 0 0,1 1 0,1-1 0,0 1 0,6 25 0,-1-23 0,0-1 0,1 0 0,1 0 0,1 0 0,0-1 0,17 23 0,78 85 0,-68-86 0,40 58 0,-74-95 0,0 0 0,-1 0 0,1 0 0,-1 1 0,0-1 0,1 0 0,-1 1 0,0-1 0,0 1 0,0-1 0,-1 1 0,1 0 0,-1-1 0,1 1 0,-1 0 0,0 0 0,0-1 0,0 1 0,-1 0 0,1-1 0,0 1 0,-1 0 0,0-1 0,0 1 0,0-1 0,0 1 0,0-1 0,0 1 0,0-1 0,-4 4 0,-2 1 0,-1 0 0,0-1 0,0 0 0,0 0 0,-1-1 0,-16 8 0,18-10 0,6-1 0,-1-1 0,0 0 0,0 0 0,0 0 0,0 0 0,0 0 0,0 0 0,0 0 0,0-1 0,0 1 0,0-1 0,0 1 0,0-1 0,-3 0 0,20-19 0,47-35 0,-62 54 0,118-91 0,-60 48 0,-1-2 0,93-98 0,-119 101 0,-29 40 0,-1 0 0,0 0 0,0-1 0,0 1 0,0 0 0,0-1 0,0 1 0,-1-1 0,1 0 0,-1 1 0,0-1 0,1 1 0,-1-1 0,0 0 0,-1 1 0,0-5 0,1 6 0,0 0 0,-1 1 0,1-1 0,0 0 0,-1 1 0,1-1 0,-1 0 0,1 1 0,0-1 0,-1 1 0,0-1 0,1 0 0,-1 1 0,1 0 0,-1-1 0,0 1 0,1-1 0,-1 1 0,0 0 0,1-1 0,-1 1 0,0 0 0,0 0 0,1-1 0,-1 1 0,0 0 0,0 0 0,1 0 0,-1 0 0,0 0 0,0 0 0,1 0 0,-1 0 0,0 1 0,0-1 0,1 0 0,-1 0 0,0 1 0,0-1 0,1 0 0,-1 1 0,0-1 0,1 1 0,-1-1 0,0 1 0,-30 24 0,18-9 0,1-1 0,1 2 0,0-1 0,1 2 0,1-1 0,1 1 0,-8 27 0,12-34 0,0 1 0,1 0 0,1-1 0,0 1 0,0 0 0,2 0 0,-1 0 0,1 0 0,1 0 0,0 0 0,1 0 0,0 0 0,6 17 0,-5-23-91,0 0 0,0 0 0,1-1 0,-1 1 0,1-1 0,1 1 0,-1-1 0,1 0 0,0-1 0,0 1 0,0-1 0,1 0 0,-1 0 0,10 4 0,31 12-6735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4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15 24575,'0'-4'0,"-4"-1"0,-5 0 0,-6 9 0,-4 7 0,-3 7 0,2 4 0,5 7 0,9 2 0,9-5 0,13-1 0,15-6 0,16-10 0,11-11 0,-4-5-8191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4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47 24575,'-1'-2'0,"1"0"0,-1 0 0,0 1 0,0-1 0,0 0 0,0 0 0,0 1 0,-1-1 0,1 0 0,0 1 0,-1-1 0,1 1 0,-1 0 0,0-1 0,1 1 0,-1 0 0,0 0 0,-3-1 0,-36-15 0,36 17 0,-1 0 0,0 0 0,0 1 0,1 0 0,-1 0 0,0 0 0,1 0 0,-1 1 0,1 0 0,0 0 0,0 1 0,-1-1 0,2 1 0,-1 0 0,0 1 0,0-1 0,1 1 0,0 0 0,0 0 0,0 0 0,0 1 0,1-1 0,-5 8 0,4-7 0,0 1 0,1 0 0,0 0 0,0 0 0,0 0 0,0 0 0,1 1 0,0-1 0,1 1 0,-1-1 0,1 1 0,0 0 0,1-1 0,0 1 0,0 0 0,0 0 0,1-1 0,0 1 0,3 10 0,-1-11 0,1-1 0,0 1 0,0-1 0,0 0 0,0 0 0,1 0 0,0 0 0,0-1 0,0 0 0,1 0 0,-1 0 0,1-1 0,0 0 0,0 0 0,0 0 0,0-1 0,1 0 0,-1 0 0,1 0 0,-1-1 0,1 0 0,-1-1 0,9 1 0,-6 0 0,1-1 0,0 0 0,-1 0 0,1-1 0,0 0 0,-1-1 0,1 0 0,-1 0 0,0-1 0,0 0 0,0-1 0,0 0 0,-1 0 0,1-1 0,11-9 0,-15 9 6,-1 0 0,0 0 0,-1 0 0,1-1 0,-1 1 0,0-1 0,0 0 0,-1 0 0,0 0 0,0 0 0,0-1 0,-1 1 0,0 0 0,0-1 0,0 1 0,-1-1 0,0 1 0,0-1 0,-3-10 0,3 11-65,-1 1-1,0 0 1,0 0-1,-1 0 1,0 0 0,0 0-1,0 0 1,0 0-1,-1 1 1,1-1 0,-1 1-1,0 0 1,-1 0-1,1 0 1,-1 0 0,0 0-1,0 1 1,0 0-1,0-1 1,0 2 0,-1-1-1,0 0 1,1 1-1,-9-3 1,-5 2-6767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5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24575,'4'0'0,"5"-4"0,13-5 0,10-5 0,15-5 0,12 3 0,7-2 0,4 4 0,-2 3 0,-9 4 0,-10 3 0,-14 6 0,-16 11 0,-20 2 0,-9 0-8191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5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24575,'1'0'0,"0"1"0,0-1 0,0 1 0,0-1 0,0 1 0,0 0 0,0-1 0,-1 1 0,1 0 0,0 0 0,0 0 0,-1 0 0,1 0 0,0 0 0,-1 0 0,1 0 0,-1 0 0,1 0 0,-1 0 0,0 0 0,1 0 0,-1 0 0,0 0 0,0 2 0,8 38 0,-6-29 0,5 28 0,-6-24 0,2 0 0,0 0 0,0 0 0,2-1 0,0 1 0,1-1 0,0 0 0,11 18 0,-16-32 0,0 1 0,1-1 0,-1 0 0,0 1 0,0-1 0,1 0 0,-1 0 0,1 0 0,-1 0 0,1 0 0,0 0 0,-1 0 0,1 0 0,0-1 0,-1 1 0,1-1 0,0 1 0,0-1 0,0 0 0,0 0 0,3 0 0,-2 0 0,1-1 0,0 0 0,-1 0 0,0 0 0,1 0 0,-1-1 0,0 1 0,1-1 0,-1 0 0,4-3 0,5-5 0,0-1 0,-2 0 0,1 0 0,10-15 0,-2-3 0,-2 0 0,26-57 0,-19 36 0,-24 50 0,0 0 0,0 0 0,0 0 0,0 0 0,0 0 0,0 1 0,0-1 0,0 0 0,0 0 0,0 0 0,0 0 0,0 0 0,0 0 0,0 0 0,0 0 0,0 0 0,0 0 0,1 1 0,-1-1 0,0 0 0,0 0 0,0 0 0,0 0 0,0 0 0,0 0 0,0 0 0,0 0 0,0 0 0,1 0 0,-1 0 0,0 0 0,0 0 0,0 0 0,0 0 0,0 0 0,0 0 0,0 0 0,0 0 0,1 0 0,-1 0 0,0 0 0,0 0 0,0 0 0,-1 23 0,-6 37 0,6-53 0,-4 87-1365,8-54-5461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5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269 607 24575,'-6'-7'0,"-1"1"0,0 0 0,0 1 0,-1-1 0,1 1 0,-1 1 0,0-1 0,-1 1 0,1 1 0,-1 0 0,1 0 0,-15-3 0,18 6 0,0-1 0,0 1 0,0 0 0,-1 0 0,1 1 0,0 0 0,0 0 0,0 0 0,0 0 0,0 1 0,0 0 0,1 0 0,-1 0 0,0 0 0,1 1 0,0 0 0,-1 0 0,1 0 0,0 0 0,1 1 0,-1-1 0,0 1 0,-4 7 0,3-4 0,1 1 0,-1 0 0,1 1 0,0-1 0,1 1 0,0-1 0,0 1 0,1 0 0,0 0 0,0 11 0,1-17 0,1 0 0,-1 1 0,1-1 0,0 0 0,0 0 0,1 0 0,-1 0 0,0 0 0,1 1 0,0-1 0,0 0 0,0 0 0,0-1 0,0 1 0,1 0 0,-1 0 0,1 0 0,0-1 0,0 1 0,0-1 0,0 0 0,0 1 0,0-1 0,1 0 0,-1 0 0,1 0 0,0-1 0,-1 1 0,1-1 0,0 1 0,0-1 0,0 0 0,4 1 0,-1-1 0,0-1 0,0 0 0,0 0 0,0 0 0,0-1 0,0 0 0,0 0 0,0-1 0,0 0 0,0 0 0,-1 0 0,1 0 0,-1-1 0,0 0 0,0 0 0,0-1 0,0 1 0,0-1 0,-1 0 0,1 0 0,-1-1 0,5-6 0,7-8 0,-1-1 0,-1 0 0,0-1 0,10-25 0,-11 19 0,-2 0 0,-1-1 0,-1-1 0,-1 1 0,-2-1 0,-1-1 0,-1 1 0,0-35 0,-4 25 0,-2-1 0,-2 1 0,-1 0 0,-2 0 0,-18-59 0,17 81 0,6 38 0,22 205 0,-3-70 0,26 357 0,-41-507-19,0-17 61,1-19-1430,-3-9-5438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6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474 464 24575,'-32'-35'0,"25"26"0,0 1 0,0 0 0,-1 0 0,0 1 0,-18-12 0,13 12 0,1 2 0,-1 0 0,-1 0 0,1 1 0,-1 1 0,0 0 0,1 1 0,-1 0 0,0 1 0,0 1 0,0 0 0,0 1 0,0 1 0,-20 4 0,24-4 0,0 1 0,0 0 0,1 1 0,0 0 0,-1 0 0,2 1 0,-1 0 0,0 0 0,-10 10 0,14-11 0,1 1 0,-1 0 0,1 0 0,0 0 0,0 1 0,1-1 0,-1 1 0,1 0 0,1 0 0,-1 0 0,1 0 0,0 0 0,0 1 0,1-1 0,-2 8 0,3-8 0,0-1 0,0 0 0,0 1 0,0-1 0,1 1 0,0-1 0,0 0 0,0 0 0,1 1 0,-1-1 0,1 0 0,1 0 0,-1-1 0,1 1 0,0 0 0,0-1 0,0 0 0,0 1 0,1-1 0,0 0 0,0-1 0,0 1 0,0-1 0,0 0 0,1 0 0,-1 0 0,1-1 0,9 5 0,-6-4 0,0 0 0,0-1 0,0 0 0,0 0 0,0-1 0,1 0 0,-1 0 0,0-1 0,1 0 0,-1 0 0,0-1 0,0 0 0,1-1 0,-1 0 0,0 0 0,0 0 0,0-1 0,8-5 0,-3 0 0,-1-1 0,0 0 0,-1-1 0,0 0 0,-1-1 0,0 0 0,-1-1 0,0 0 0,-1 0 0,0-1 0,7-15 0,-2-1 0,0 0 0,-2-1 0,-1-1 0,6-36 0,-9 34 0,-3-1 0,2-37 0,-6 55 0,0 0 0,-1 0 0,-1 0 0,-1 0 0,0 0 0,-7-21 0,10 37 0,0-1 0,0 0 0,0 1 0,0-1 0,-1 0 0,1 1 0,0-1 0,0 0 0,-1 1 0,1-1 0,-1 1 0,1-1 0,0 0 0,-1 1 0,1-1 0,-1 1 0,1-1 0,-1 1 0,1 0 0,-1-1 0,0 1 0,1-1 0,-2 1 0,-5 11 0,3 31 0,5-10 0,2 0 0,2 0 0,1 0 0,1-1 0,22 58 0,-22-70 0,1-1 0,1 0 0,0 0 0,2-1 0,0-1 0,0 0 0,2 0 0,0-1 0,1-1 0,28 24 0,-37-35 0,-1 1 0,1-1 0,-1 0 0,1-1 0,0 1 0,0-1 0,0 0 0,0 0 0,0-1 0,0 1 0,1-1 0,-1 0 0,1-1 0,-1 1 0,1-1 0,-1 0 0,0 0 0,1-1 0,-1 0 0,1 0 0,-1 0 0,0 0 0,0-1 0,0 0 0,0 0 0,0-1 0,0 1 0,0-1 0,-1 0 0,1 0 0,-1 0 0,0-1 0,0 0 0,0 0 0,0 0 0,-1 0 0,0 0 0,1-1 0,-2 1 0,4-8 0,1 0 0,-2 0 0,0-1 0,0 0 0,-1 0 0,-1 0 0,0 0 0,-1 0 0,0-1 0,-1 1 0,-1-1 0,0 0 0,-1 1 0,0-1 0,-1 1 0,0 0 0,-1-1 0,-1 1 0,0 0 0,-1 1 0,0-1 0,-9-13 0,13 24 0,0 0 0,0 0 0,0 1 0,0-1 0,0 0 0,0 1 0,-1-1 0,1 1 0,-1 0 0,1-1 0,-1 1 0,1 0 0,-1 0 0,0 0 0,0 0 0,1 0 0,-1 0 0,0 0 0,0 1 0,-2-1 0,2 1 0,1 0 0,0 1 0,-1-1 0,1 0 0,0 1 0,0 0 0,-1-1 0,1 1 0,0 0 0,0-1 0,0 1 0,0 0 0,0 0 0,0 0 0,0 0 0,0 0 0,0 0 0,1 0 0,-1 1 0,0-1 0,1 0 0,-1 2 0,-3 5 0,0 1 0,1 0 0,1 0 0,0 0 0,0 1 0,0-1 0,1 11 0,1-5 0,1 0 0,1 0 0,0 0 0,1-1 0,1 1 0,0-1 0,1 0 0,0 0 0,2 0 0,9 16 0,-12-22 0,1 0 0,0 0 0,1-1 0,0 1 0,0-1 0,1 0 0,-1-1 0,1 0 0,1 0 0,-1 0 0,1-1 0,0 0 0,0-1 0,1 0 0,-1 0 0,1-1 0,14 4 0,-18-6 0,0-1 0,1 1 0,-1-1 0,0 0 0,0 0 0,0-1 0,0 0 0,1 0 0,-1 0 0,0 0 0,-1-1 0,1 0 0,0 0 0,0 0 0,8-6 0,-5 2 0,-1 0 0,0 0 0,0-1 0,0 0 0,-1 0 0,0-1 0,0 0 0,5-10 0,-3 5 0,-1-1 0,0 0 0,-1-1 0,-1 1 0,0-1 0,-2 0 0,1-1 0,-2 1 0,0 0 0,0-23 0,-6 18 0,-4 24 0,-7 34 0,9-9 0,0 1 0,2-1 0,1 1 0,2 0 0,4 57 0,-3-86 0,0-1 0,0 0 0,0 1 0,0-1 0,0 1 0,0-1 0,0 0 0,0 1 0,0-1 0,0 1 0,0-1 0,0 0 0,0 1 0,0-1 0,1 0 0,-1 1 0,0-1 0,0 0 0,0 1 0,1-1 0,-1 0 0,0 1 0,0-1 0,1 0 0,-1 1 0,0-1 0,1 0 0,-1 0 0,0 1 0,1-1 0,-1 0 0,0 0 0,1 0 0,-1 0 0,0 0 0,1 1 0,0-1 0,12-13 0,10-35 0,-20 42 0,11-24 0,7-15 0,29-49 0,-44 83 0,1 1 0,0 1 0,0 0 0,1 0 0,0 0 0,0 1 0,1 0 0,0 0 0,1 1 0,16-9 0,-9 9-1365,-7 4-5461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32 457 24575,'-4'0'0,"3"0"0,1 4 0,1 5 0,4 14 0,2 11 0,-1 7 0,-6 6 0,-2 2 0,-5-3 0,-5-9 0,-1-15 0,2-11-8191</inkml:trace>
  <inkml:trace contextRef="#ctx0" brushRef="#br0" timeOffset="1">81 1 24575,'8'20'-9830,"3"7"11469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7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24575,'1'0'0,"-1"0"0,1-1 0,-1 1 0,1 0 0,-1 0 0,1 0 0,-1-1 0,1 1 0,-1 0 0,1 0 0,0 0 0,-1 0 0,1 0 0,-1 0 0,1 0 0,-1 0 0,1 0 0,-1 0 0,1 0 0,0 1 0,-1-1 0,1 0 0,-1 0 0,1 0 0,-1 1 0,1-1 0,-1 0 0,1 1 0,-1-1 0,0 0 0,1 1 0,-1-1 0,1 1 0,-1-1 0,0 0 0,1 1 0,-1-1 0,0 1 0,0-1 0,1 2 0,16 26 0,-14-22 0,74 160 0,-77-164 0,1 0 0,-1-1 0,1 1 0,0-1 0,0 1 0,0-1 0,0 0 0,0 1 0,0-1 0,0 0 0,0 0 0,0 0 0,1 1 0,-1-1 0,0-1 0,1 1 0,-1 0 0,1 0 0,-1 0 0,1-1 0,-1 1 0,1-1 0,2 1 0,-2-1 0,-1 0 0,1-1 0,0 1 0,-1-1 0,1 0 0,0 1 0,-1-1 0,1 0 0,-1 0 0,1 0 0,-1 0 0,1 0 0,-1-1 0,0 1 0,0 0 0,0-1 0,2-2 0,6-8 0,-2-1 0,1-1 0,9-25 0,-17 37 0,14-31-341,-1-1 0,-2 0-1,10-55 1,-19 62-6485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7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24575,'4'-1'0,"-1"-1"0,1 1 0,0-1 0,-1 0 0,0 0 0,1-1 0,-1 1 0,0-1 0,0 1 0,-1-1 0,5-5 0,12-10 0,-16 16 0,0 0 0,1 1 0,-1-1 0,0 1 0,0 0 0,1 0 0,-1 0 0,1 0 0,-1 1 0,1-1 0,-1 1 0,1 0 0,-1 0 0,1 0 0,-1 1 0,1-1 0,-1 1 0,1 0 0,-1 0 0,1 0 0,-1 0 0,0 0 0,0 1 0,0 0 0,0-1 0,0 1 0,0 0 0,0 1 0,0-1 0,-1 0 0,4 4 0,1 1 0,0 1 0,0 0 0,-1 0 0,0 0 0,-1 1 0,0 0 0,0 0 0,-1 0 0,6 18 0,-8-18 0,0 1 0,-1-1 0,0 1 0,0-1 0,-1 1 0,-1 0 0,1-1 0,-2 1 0,1-1 0,-1 1 0,-1-1 0,1 0 0,-2 0 0,1 0 0,-1 0 0,-6 9 0,6-12 0,1-1 0,-1 1 0,0-1 0,0 0 0,-1-1 0,1 1 0,-1-1 0,0 0 0,0 0 0,0 0 0,-1-1 0,1 0 0,-1 0 0,0 0 0,0-1 0,0 0 0,0 0 0,-1 0 0,1-1 0,0 0 0,-1 0 0,1 0 0,0-1 0,-1 0 0,-6-1 0,11 1 0,-1-1 0,1 1 0,-1-1 0,1 1 0,-1-1 0,1 0 0,0 0 0,-1 0 0,1 0 0,0-1 0,0 1 0,0 0 0,0-1 0,0 0 0,0 1 0,0-1 0,0 0 0,1 0 0,-1 0 0,-2-4 0,4 4 0,-1 1 0,1-1 0,-1 0 0,1 0 0,0 1 0,-1-1 0,1 0 0,0 0 0,0 0 0,1 1 0,-1-1 0,0 0 0,0 0 0,1 1 0,-1-1 0,1 0 0,0 0 0,-1 1 0,1-1 0,0 1 0,0-1 0,0 1 0,0-1 0,0 1 0,0-1 0,1 1 0,-1 0 0,0 0 0,1-1 0,1 0 0,9-7 4,0 1-1,1 0 1,0 1 0,0 0-1,1 1 1,17-6-1,91-20-98,-41 12-1200,-47 10-5531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7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24575,'-4'4'0,"2"1"0,2 9 0,2 13 0,3 15 0,1 16 0,0 19 0,-5 8 0,-3 7 0,-5-1 0,-2-3 0,1-13 0,2-15 0,2-17-8191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8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0 432 24575,'4'1'0,"0"1"0,-1-1 0,1 0 0,0 0 0,0 0 0,-1-1 0,1 1 0,0-1 0,0 0 0,0 0 0,0 0 0,0-1 0,7-1 0,5 1 0,203-4 0,-218 10 0,0 0 0,0 0 0,0 0 0,0 0 0,-1-1 0,0 1 0,-1 7 0,2 12 0,-1-22-25,3 19 75,-1-1-1,-1 26 0,-1-40-173,-1 1 0,0-1 0,0 0 0,0 0 0,-1 0 0,0 0 0,0 0 0,0-1 0,-1 1 0,0-1 0,-7 10 0,3-6-6702</inkml:trace>
  <inkml:trace contextRef="#ctx0" brushRef="#br0" timeOffset="1">192 0 24575,'0'4'0,"4"-2"0,6-3 0,4 4 0,1 2-8191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8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24575,'1'10'0,"1"0"0,0 0 0,0 0 0,1 0 0,7 15 0,2 12 0,0 9 0,-8-26 0,1 0 0,0-1 0,2 0 0,0 0 0,20 35 0,-27-52 0,1-1 0,0 1 0,0-1 0,0 1 0,0-1 0,0 0 0,0 0 0,1 0 0,-1 1 0,0-1 0,1 0 0,-1 0 0,1-1 0,-1 1 0,1 0 0,-1 0 0,1-1 0,0 1 0,-1-1 0,1 1 0,0-1 0,-1 0 0,1 0 0,0 0 0,-1 1 0,3-2 0,0 0 0,-1 0 0,0 0 0,0-1 0,-1 1 0,1-1 0,0 1 0,0-1 0,-1 0 0,1 0 0,-1-1 0,0 1 0,5-5 0,1-5 0,1-1 0,-1 1 0,-1-1 0,0 0 0,5-15 0,-2-7-29,-1 0-1,-2 0 1,3-39-1,-3 19-1217,0 15-5579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28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0 255 24575,'5'4'0,"0"-1"0,0 1 0,0-1 0,0 0 0,1 0 0,0-1 0,-1 0 0,1 0 0,0 0 0,0 0 0,0-1 0,0 0 0,0 0 0,0-1 0,0 0 0,1 0 0,-1 0 0,9-2 0,6-2 0,1 0 0,-1-1 0,38-15 0,-40 12 0,0 0 0,-1-2 0,0 0 0,-1-1 0,24-19 0,-35 25 0,0 0 0,0 0 0,0-1 0,0 0 0,-1 0 0,0-1 0,0 0 0,-1 0 0,0 0 0,0 0 0,-1 0 0,0-1 0,0 0 0,-1 1 0,0-1 0,2-13 0,-3 19 0,-1 0 0,0 1 0,0-1 0,0 0 0,0 1 0,0-1 0,0 0 0,0 1 0,-1-1 0,1 0 0,0 1 0,-1-1 0,1 0 0,-1 1 0,0-1 0,0 1 0,0-1 0,1 1 0,-1-1 0,-1 1 0,1 0 0,0-1 0,0 1 0,0 0 0,-1 0 0,1 0 0,0 0 0,-1 0 0,1 0 0,-1 0 0,1 1 0,-1-1 0,0 1 0,1-1 0,-1 1 0,-2-1 0,0 1 0,0 0 0,1 0 0,-1 0 0,0 1 0,1 0 0,-1-1 0,0 1 0,1 1 0,0-1 0,-1 0 0,1 1 0,0 0 0,-1 0 0,1 0 0,0 0 0,-3 3 0,-4 5 0,1 1 0,1 0 0,0 0 0,0 1 0,1 0 0,0 0 0,1 1 0,1 0 0,0 0 0,1 0 0,0 1 0,1-1 0,0 1 0,1 0 0,1 0 0,0 0 0,1 0 0,1 0 0,0 0 0,0-1 0,2 1 0,0 0 0,0-1 0,1 1 0,1-1 0,0 0 0,1 0 0,0-1 0,1 0 0,16 21 0,-18-28-57,1 0 0,-1 0 1,1-1-1,0 0 0,1 0 0,-1-1 0,1 1 0,0-2 0,0 1 0,0-1 0,0 0 1,0 0-1,0-1 0,0 1 0,1-2 0,-1 1 0,0-1 0,1 0 0,-1-1 1,0 0-1,1 0 0,-1-1 0,9-2 0,33-10-6769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8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15 24575,'-9'-4'0,"-1"2"0,0-1 0,-1 1 0,1 0 0,0 1 0,0 0 0,-1 1 0,1 0 0,-1 1 0,1 0 0,0 1 0,0 0 0,-12 3 0,15-2 0,0 0 0,1 0 0,0 1 0,0 0 0,0 0 0,0 0 0,0 1 0,1-1 0,0 1 0,0 1 0,0-1 0,1 1 0,0 0 0,0 0 0,0 0 0,1 0 0,0 1 0,0-1 0,-3 12 0,2-2 0,0 0 0,2 1 0,0-1 0,1 1 0,0-1 0,1 1 0,1-1 0,1 1 0,0-1 0,1 0 0,1 0 0,1 0 0,0 0 0,1-1 0,8 17 0,-10-24 0,0 1 0,1-1 0,0 0 0,0 0 0,1 0 0,0-1 0,1 0 0,-1 0 0,1 0 0,1-1 0,-1 0 0,1-1 0,0 1 0,0-2 0,0 1 0,1-1 0,0 0 0,0-1 0,0 0 0,0 0 0,0-1 0,1 0 0,-1-1 0,1 0 0,-1 0 0,1-1 0,12-2 0,-12 1 0,-1-2 0,0 1 0,1-1 0,-1 0 0,-1-1 0,1 0 0,0 0 0,-1-1 0,0 0 0,0-1 0,-1 0 0,1 0 0,-1-1 0,-1 1 0,1-1 0,-1-1 0,0 1 0,-1-1 0,0 0 0,0-1 0,0 1 0,-1-1 0,3-11 0,3-6 0,-2-1 0,-1-1 0,-1 1 0,-2-1 0,0 0 0,-1-47 0,-3 66-104,0 1-11,1 1 1,-1-1-1,-1 1 0,1-1 1,-1 1-1,-1-1 0,1 1 1,-1 0-1,-1-1 1,-5-12-1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2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482 70 24575,'0'-3'0,"-1"0"0,0 1 0,1-1 0,-1 0 0,0 1 0,-1 0 0,1-1 0,0 1 0,-1 0 0,1-1 0,-1 1 0,0 0 0,0 0 0,0 0 0,0 0 0,0 1 0,0-1 0,-3-1 0,0-1 0,0 1 0,-1-1 0,1 2 0,-1-1 0,0 0 0,-10-2 0,8 4 0,0 0 0,0 1 0,0 0 0,0 1 0,0 0 0,0 0 0,0 1 0,0 0 0,1 0 0,-1 0 0,1 1 0,-1 1 0,1-1 0,0 1 0,0 0 0,1 1 0,-8 5 0,-5 5 0,0 2 0,1 0 0,1 0 0,-19 26 0,17-17 12,1 1 0,2 0 0,1 1 0,1 1 0,1 0 0,1 0 0,2 2 0,1-1 0,-9 64 0,15-72-111,1 1 0,1 0 0,1 0 0,1-1 0,1 1 0,1 0 0,1-1 0,0 0 0,2 0 0,1 0 0,1-1 0,1 0 0,0 0 0,22 34 0,-6-23-6727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2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24575,'8'4'0,"11"1"0,10 0 0,17 0 0,17-3 0,9-4 0,5-2 0,-2-1 0,-14 1-8191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3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24 24575,'4'0'0,"-3"4"0,-5 6 0,-3 9 0,1 9 0,-4 8 0,-3 7 0,-4-1 0,1 1 0,3-6-8191</inkml:trace>
  <inkml:trace contextRef="#ctx0" brushRef="#br0" timeOffset="1">249 1 24575,'0'4'0,"-4"5"0,-2 6 0,1 7 0,1 10 0,1 10 0,-3 7 0,-1 7 0,-2 2 0,-5 0 0,0-7 0,3-11-8191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3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24575,'-20'40'0,"-8"39"0,8-28 0,2 1 0,3 0 0,2 1 0,-7 65 0,19-112 0,1-1 0,0 1 0,0 0 0,0 0 0,1-1 0,-1 1 0,2 0 0,-1-1 0,0 1 0,1-1 0,0 0 0,1 1 0,-1-1 0,1 0 0,0 0 0,0-1 0,0 1 0,5 4 0,-5-6 0,1 0 0,0-1 0,-1 0 0,1 0 0,0 0 0,0 0 0,0-1 0,0 1 0,0-1 0,0 0 0,0 0 0,1-1 0,-1 1 0,0-1 0,1 0 0,-1 0 0,0-1 0,0 1 0,1-1 0,-1 0 0,0 0 0,0 0 0,0 0 0,7-4 0,38-21-1365,-4-5-5461</inkml:trace>
  <inkml:trace contextRef="#ctx0" brushRef="#br0" timeOffset="1">423 48 24575,'0'4'0,"4"6"0,6 13 0,8 11 0,6 12 0,7 10 0,2 8 0,0 5 0,-2-1 0,-2-3 0,-6-10 0,-7-14-8191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4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 24575,'-4'0'0,"-6"0"0,0 4 0,-8 9 0,-3 11 0,-4 14 0,-1 8 0,0 5 0,4-3 0,10-1 0,7-4 0,5-10-8191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4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111 455 24575,'0'-1'0,"0"0"0,0 0 0,0 0 0,0 1 0,0-1 0,0 0 0,0 0 0,0 0 0,-1 0 0,1 0 0,0 0 0,0 0 0,-1 0 0,1 1 0,-1-1 0,1 0 0,0 0 0,-1 0 0,0 1 0,1-1 0,-1 0 0,0 0 0,0 1 0,0 0 0,1-1 0,-1 1 0,0 0 0,1 0 0,-1 0 0,0 0 0,0 0 0,1 1 0,-1-1 0,0 0 0,1 0 0,-1 0 0,0 1 0,1-1 0,-1 0 0,0 1 0,1-1 0,-1 0 0,1 1 0,-2 0 0,-27 31 0,19-17 0,2 0 0,0 1 0,1 0 0,0 0 0,-6 27 0,12-38 0,-1 0 0,1 1 0,1-1 0,-1 1 0,1-1 0,0 0 0,0 1 0,1-1 0,-1 1 0,1-1 0,0 1 0,1-1 0,-1 0 0,1 0 0,0 0 0,0 0 0,1 0 0,0 0 0,0 0 0,0-1 0,0 0 0,5 5 0,-6-7 0,0 0 0,0 0 0,1 0 0,-1 0 0,1 0 0,-1-1 0,1 0 0,0 1 0,-1-1 0,1 0 0,0 0 0,0 0 0,0-1 0,0 1 0,0-1 0,0 0 0,0 1 0,0-1 0,3-1 0,-1 0 0,0 0 0,0 0 0,0-1 0,-1 1 0,1-1 0,0 0 0,-1-1 0,0 1 0,1-1 0,5-5 0,-2 2 0,-1-1 0,0 0 0,0 0 0,-1-1 0,0 1 0,0-1 0,-1-1 0,0 1 0,-1-1 0,0 1 0,5-15 0,-8 19-50,0 1-1,0-1 1,-1 0-1,1 0 0,-1 0 1,0 0-1,0 0 1,0 0-1,-1 1 1,1-1-1,-1 0 0,0 0 1,0 0-1,0 1 1,-1-1-1,1 0 1,-1 1-1,0-1 0,0 1 1,0 0-1,0 0 1,-1 0-1,0 0 1,1 0-1,-1 0 1,-6-4-1,-10-6-6775</inkml:trace>
  <inkml:trace contextRef="#ctx0" brushRef="#br0" timeOffset="1">254 0 24575,'0'4'0,"9"6"0,10 8 0,6 10 0,7 13 0,3 7 0,-6 7 0,-3 0 0,-5-3 0,-8 3 0,-9-5 0,-9-6 0,-9-2 0,-9-5 0,-6-8 0,-1-9 0,4-13 0,7-6-8191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4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24575,'4'0'0,"-2"0"0,6 0 0,9 0 0,11-4 0,5-1 0,0 4 0,-5 2-8191</inkml:trace>
  <inkml:trace contextRef="#ctx0" brushRef="#br0" timeOffset="1">0 322 24575,'4'0'0,"6"-4"0,8-5 0,11-1 0,3-8 0,-3 0-8191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24575,'4'0'0,"-2"0"0,-3 8 0,0 11 0,4 10 0,2 13 0,3 11 0,1 5 0,3 5 0,-1-5 0,-2-3 0,-3-8 0,-2-11-8191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7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24575,'8'0'0,"15"-5"0,16-4 0,17-2 0,16-7 0,16 0 0,5 3 0,-1 8 0,-8 5 0,-14 8 0,-19 1-8191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8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24575,'-1'119'0,"3"131"0,-2-244 0,0 0 0,1 0 0,0-1 0,0 1 0,0 0 0,0-1 0,4 9 0,-4-13 0,-1 0 0,1-1 0,-1 1 0,0 0 0,1-1 0,-1 1 0,1-1 0,0 1 0,-1 0 0,1-1 0,-1 1 0,1-1 0,0 0 0,-1 1 0,1-1 0,0 0 0,0 1 0,-1-1 0,1 0 0,0 0 0,0 1 0,1-1 0,-1 0 0,1-1 0,0 1 0,0-1 0,-1 1 0,1-1 0,0 1 0,-1-1 0,1 0 0,0 0 0,-1 0 0,1 0 0,-1 0 0,0 0 0,2-2 0,44-50 0,-40 44 0,0 0 0,1 0 0,0 1 0,0-1 0,15-10 0,-22 19 0,0-1 0,1 0 0,-1 0 0,1 0 0,-1 1 0,1-1 0,-1 1 0,1-1 0,-1 1 0,1 0 0,0 0 0,-1-1 0,1 1 0,-1 0 0,1 1 0,0-1 0,-1 0 0,1 0 0,-1 1 0,1-1 0,-1 1 0,1-1 0,-1 1 0,1-1 0,-1 1 0,1 0 0,-1 0 0,0 0 0,1 0 0,-1 0 0,0 0 0,0 0 0,0 0 0,0 1 0,0-1 0,0 0 0,0 1 0,0-1 0,0 0 0,-1 1 0,2 2 0,3 8 0,0-1 0,0 1 0,4 25 0,-8-33 0,7 35-682,5 62-1,-11-63-6143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24575,'0'4'0,"-4"2"0,-1 7 0,0 9 0,-3 13 0,-3 15 0,-1 16 0,2 7 0,3-7-8191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8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24575,'11'0'0,"0"0"0,0 1 0,-1 0 0,1 0 0,0 2 0,-1-1 0,13 6 0,-21-7 0,1 0 0,-1 0 0,0 0 0,0 0 0,0 0 0,0 1 0,0-1 0,0 1 0,0 0 0,-1-1 0,1 1 0,-1 0 0,1 0 0,-1 0 0,0 0 0,1 0 0,-1 1 0,0-1 0,-1 0 0,1 0 0,0 1 0,0-1 0,-1 1 0,0-1 0,1 0 0,-1 1 0,0-1 0,0 1 0,0-1 0,-1 1 0,1-1 0,-1 0 0,1 1 0,-1-1 0,0 0 0,-1 5 0,-18 39 0,-6 20 0,26-65 1,0-1 0,0 0 0,-1 0 0,1 1 0,0-1 0,0 0-1,0 1 1,0-1 0,0 0 0,0 1 0,0-1 0,0 0 0,0 0 0,0 1-1,0-1 1,0 0 0,0 1 0,0-1 0,0 0 0,1 1 0,-1-1 0,0 0-1,0 0 1,0 1 0,0-1 0,0 0 0,1 1 0,-1-1 0,0 0 0,0 0-1,0 0 1,1 1 0,-1-1 0,0 0 0,1 0 0,-1 0 0,0 0 0,0 1-1,1-1 1,-1 0 0,0 0 0,1 0 0,-1 0 0,0 0 0,0 0 0,1 0-1,-1 0 1,0 0 0,1 0 0,-1 0 0,0 0 0,1 0 0,-1 0 0,0 0-1,1 0 1,-1 0 0,0-1 0,0 1 0,1 0 0,-1 0 0,0 0 0,0 0-1,1 0 1,-1-1 0,19-10-1423,-1-5-5404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4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24575,'0'-4'0,"4"-1"0,10-5 0,10 1 0,14-3 0,12 0 0,14-1 0,9 2 0,3 2 0,-2 2 0,-10 4 0,-12-3 0,-15-1-8191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38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65 24575,'-13'-1'0,"-1"-1"0,1 0 0,0-1 0,1 0 0,-1-1 0,0 0 0,-20-11 0,16 8 0,0 0 0,-34-9 0,49 16 0,0-1 0,0 1 0,-1 0 0,1 0 0,0 0 0,0 0 0,0 0 0,0 1 0,0-1 0,0 1 0,-1-1 0,1 1 0,0 0 0,0 0 0,1 0 0,-1 0 0,0 0 0,0 0 0,0 0 0,1 1 0,-1-1 0,0 0 0,1 1 0,0 0 0,-1-1 0,1 1 0,0 0 0,0 0 0,0 0 0,0 0 0,0-1 0,0 1 0,0 3 0,-3 7 0,0 1 0,1-1 0,1 1 0,-1 17 0,2-25 0,-7 436 0,11-279 0,-5 38 0,15 309 0,-11-490 0,-2-13 0,0 0 0,1 1 0,0-1 0,0 0 0,1 0 0,3 11 0,-4-16 0,0 1 0,0-1 0,0 1 0,0-1 0,0 0 0,1 0 0,-1 0 0,0 1 0,1-1 0,-1 0 0,1 0 0,-1-1 0,1 1 0,-1 0 0,1 0 0,0-1 0,-1 1 0,1-1 0,0 0 0,-1 1 0,1-1 0,0 0 0,0 0 0,-1 0 0,1 0 0,0 0 0,-1-1 0,4 0 0,42-6-682,63-18-1,-66 11-6143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0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241 222 24575,'-2'-16'0,"0"1"0,-1 0 0,0-1 0,-1 1 0,-1 1 0,-1-1 0,0 1 0,0 0 0,-2 0 0,1 0 0,-17-19 0,23 31 0,0 0 0,0 0 0,0 1 0,-1-1 0,1 0 0,-1 1 0,1-1 0,-1 1 0,0 0 0,1-1 0,-1 1 0,0 0 0,0 0 0,0 0 0,0 0 0,0 0 0,0 1 0,0-1 0,0 1 0,0-1 0,0 1 0,0 0 0,0 0 0,0 0 0,0 0 0,-1 0 0,1 0 0,-3 1 0,1 1 0,1 1 0,-1-1 0,1 1 0,0 0 0,0 0 0,0 0 0,0 0 0,0 1 0,1-1 0,0 1 0,-1-1 0,1 1 0,-2 7 0,-10 21 0,2 1 0,2 1 0,1 0 0,1 0 0,2 1 0,2-1 0,-1 53 0,6 15 0,18 129 0,7-26-1365,-23-189-5461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0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24575,'5'0'0,"8"0"0,16 0 0,18 0 0,17-5 0,15 0 0,6-5 0,-3 1 0,-17 0-8191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0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24575,'-4'0'0,"-2"4"0,-3 10 0,-5 10 0,-3 14 0,-8 16 0,1 11 0,0 8 0,5 6 0,9-1 0,6-2 0,12-10 0,9-11 0,10-12 0,4-17 0,5-17 0,-4-10-8191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1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24575,'4'0'0,"6"8"0,4 11 0,13 10 0,6 13 0,9 15 0,6 6 0,3 1 0,-4-3 0,-5-7 0,-5-13 0,-10-13-8191</inkml:trace>
  <inkml:trace contextRef="#ctx0" brushRef="#br0" timeOffset="1">313 1 24575,'-4'0'0,"-6"4"0,-8 5 0,-7 6 0,-2 8 0,0 8 0,-5 8 0,0 8 0,0 10 0,7 2 0,11-5 0,12-6 0,7-13-8191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1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67 24575,'-4'-25'0,"-4"38"0,-4 44 0,12-40 0,1-1 0,1 1 0,0-1 0,1 0 0,1 0 0,0 0 0,1 0 0,1 0 0,8 14 0,-11-24 0,0 1 0,0-2 0,0 1 0,1 0 0,0-1 0,0 1 0,1-1 0,-1 0 0,1 0 0,0-1 0,1 0 0,-1 0 0,1 0 0,-1 0 0,1-1 0,0 0 0,1 0 0,-1-1 0,0 1 0,1-1 0,-1-1 0,1 1 0,0-1 0,10 0 0,-11-1 0,-1-1 0,0 0 0,1 0 0,-1-1 0,0 1 0,0-1 0,0 0 0,0 0 0,0-1 0,0 0 0,-1 1 0,1-2 0,-1 1 0,0 0 0,0-1 0,0 0 0,0 0 0,-1 0 0,0 0 0,0-1 0,0 1 0,0-1 0,0 0 0,-1 0 0,0 0 0,0 0 0,1-8 0,0 4 0,-1 0 0,0 0 0,0 0 0,-1-1 0,0 1 0,-1-1 0,0 1 0,-1-1 0,0 1 0,0 0 0,-1-1 0,0 1 0,0 0 0,-1 0 0,-5-9 0,2 8-80,0 0 0,-1 1-1,0 0 1,-1 0 0,0 0-1,-1 1 1,1 1 0,-1-1-1,-1 1 1,1 1 0,-1 0 0,-1 0-1,1 1 1,-1 0 0,0 1-1,-22-6 1,10 8-6746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24575,'4'0'0,"5"4"0,14 1 0,11 1 0,11-2 0,8 3 0,-3-4 0,-9-2-8191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2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24575,'-1'14'0,"0"1"0,-1 0 0,-6 18 0,-4 36 0,10 31 0,17 151 0,-11-204 0,-2-32 0,-2 0 0,1 0 0,0 0 0,2-1 0,0 1 0,0-1 0,1 1 0,1-1 0,9 19 0,-13-32 0,0 1 0,0-1 0,0 0 0,0 0 0,0 0 0,1 1 0,-1-1 0,0 0 0,0-1 0,1 1 0,-1 0 0,1 0 0,-1 0 0,1-1 0,-1 1 0,1-1 0,-1 1 0,1-1 0,0 0 0,-1 0 0,1 0 0,-1 0 0,1 0 0,0 0 0,-1 0 0,1 0 0,-1 0 0,1-1 0,0 1 0,-1-1 0,1 1 0,-1-1 0,1 0 0,-1 1 0,0-1 0,1 0 0,-1 0 0,0 0 0,1 0 0,1-2 0,7-6 0,0 1 0,-1-1 0,15-18 0,34-60 0,-45 64 0,2 0 0,24-29 0,-39 52 0,0 0 0,0 0 0,0-1 0,1 1 0,-1 0 0,0-1 0,0 1 0,0 0 0,1 0 0,-1 0 0,0-1 0,0 1 0,1 0 0,-1 0 0,0 0 0,1 0 0,-1-1 0,0 1 0,0 0 0,1 0 0,-1 0 0,0 0 0,1 0 0,-1 0 0,0 0 0,1 0 0,-1 0 0,0 0 0,1 0 0,-1 0 0,0 0 0,1 0 0,-1 0 0,0 0 0,1 0 0,-1 1 0,0-1 0,0 0 0,1 0 0,-1 0 0,0 0 0,1 1 0,5 16 0,-2 25 0,-4-41 0,1 32-341,-3 0 0,0 1-1,-14 60 1,6-53-6485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309 110 24575,'0'-6'0,"0"1"0,-1-1 0,0 1 0,0 0 0,0-1 0,0 1 0,-1 0 0,0 0 0,0 0 0,-1 0 0,1 0 0,-1 0 0,0 0 0,0 1 0,-1 0 0,-4-5 0,6 6 0,-1 2 0,1-1 0,0 0 0,-1 0 0,0 1 0,1-1 0,-1 1 0,0 0 0,1 0 0,-1 0 0,0 0 0,0 1 0,0-1 0,0 1 0,0-1 0,0 1 0,0 0 0,0 0 0,0 0 0,0 1 0,0-1 0,0 1 0,0 0 0,1 0 0,-1 0 0,0 0 0,0 0 0,1 0 0,-1 1 0,-3 2 0,-9 7 0,0 0 0,2 1 0,-1 0 0,2 1 0,-1 1 0,2 0 0,0 1 0,1 0 0,0 0 0,1 1 0,1 1 0,0-1 0,1 1 0,1 0 0,1 1 0,-4 20 0,7-27 0,0 0 0,1 0 0,0 1 0,1-1 0,0 0 0,0 1 0,2-1 0,-1 0 0,1 0 0,1 1 0,0-2 0,0 1 0,1 0 0,1-1 0,0 1 0,0-1 0,1-1 0,0 1 0,1-1 0,0 0 0,0 0 0,1-1 0,0 0 0,1-1 0,-1 1 0,18 10 0,-17-13 0,1 0 0,-1 0 0,1-1 0,0 0 0,0 0 0,1-1 0,-1-1 0,0 1 0,1-2 0,0 0 0,-1 0 0,1-1 0,0 0 0,-1 0 0,1-2 0,-1 1 0,1-1 0,-1-1 0,1 0 0,-1 0 0,0-1 0,0 0 0,-1-1 0,0 0 0,1-1 0,-1 0 0,-1 0 0,1 0 0,-1-2 0,-1 1 0,1-1 0,-1 0 0,0 0 0,-1-1 0,0 1 0,-1-2 0,6-10 0,-2-1-136,0-2-1,-1 1 1,-2-1-1,0-1 1,-2 1-1,0-1 1,-2 1-1,0-1 0,-3-34 1,-1 5-6690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4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24575,'4'-4'0,"6"2"0,4 7 0,5 13 0,3 17 0,1 15 0,6 14 0,1 13 0,-4 10 0,-2 2 0,-6-5 0,-5-10 0,-10-9 0,-4-11 0,1-11 0,1-12-8191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5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24575,'9'10'0,"-1"1"0,0 0 0,0 0 0,-2 1 0,1 0 0,-2 0 0,1 1 0,-2 0 0,0 0 0,0 0 0,-1 0 0,-1 0 0,2 23 0,-3-15 0,0 1 0,-1-1 0,-1 0 0,-1 0 0,-1 0 0,-1 0 0,-1-1 0,0 1 0,-11 23 0,-18 24 0,23-51 0,2 1 0,0-1 0,2 2 0,-1-1 0,2 1 0,-5 26 0,10-43-3,1 1 0,-1-1-1,1 1 1,0-1-1,0 1 1,0 0 0,0-1-1,0 1 1,0-1 0,1 1-1,-1-1 1,1 0 0,0 1-1,0-1 1,0 1 0,0-1-1,0 0 1,0 0 0,0 0-1,1 0 1,-1 0 0,1 0-1,2 2 1,-2-3 15,1 1-1,-1-1 1,1 0 0,0 0 0,0-1-1,0 1 1,-1 0 0,1-1 0,0 0 0,0 0-1,0 0 1,0 0 0,0 0 0,0 0-1,0-1 1,4-1 0,9-2-260,-1-2 1,1 0-1,-1 0 1,0-2-1,19-12 1,16-15-6579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5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241 249 24575,'21'-71'0,"-22"64"0,0 0 0,0 0 0,-1 0 0,0 0 0,0 1 0,-1-1 0,0 1 0,0-1 0,0 1 0,-1 0 0,-7-9 0,-3-3 0,0 1 0,-23-21 0,36 36 0,0 1 0,-1-1 0,0 1 0,1 0 0,-1 0 0,0 0 0,1 0 0,-1 0 0,0 0 0,0 0 0,0 0 0,0 1 0,0-1 0,0 1 0,0-1 0,0 1 0,0 0 0,0 0 0,0 0 0,0 0 0,0 0 0,-4 1 0,3 0 0,0 0 0,0 1 0,0 0 0,0-1 0,0 1 0,0 0 0,0 0 0,1 1 0,-1-1 0,1 1 0,0-1 0,-3 5 0,-4 5 0,2 1 0,-1 0 0,2 1 0,0-1 0,-5 18 0,2 2 15,2 0 0,1 0 0,2 1 0,2 0 0,0 0 0,3 0 0,5 42 0,4-1-510,3-1 0,27 84 0,-27-115-6331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5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24575,'0'4'0,"4"2"0,10 3 0,14 1 0,11-2 0,15-2 0,10-2 0,7-1 0,4-6 0,-12-3-8191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6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0 24575,'-4'0'0,"-5"0"0,-6 4 0,-8 10 0,-8 10 0,-4 13 0,1 18 0,2 14 0,2 13 0,11 4 0,12 0 0,11-7 0,14-12 0,12-14 0,8-20 0,7-19 0,-5-13-8191</inkml:trace>
  <inkml:trace contextRef="#ctx0" brushRef="#br0" timeOffset="1">408 215 24575,'4'0'0,"1"5"0,4 4 0,5 10 0,12 14 0,9 13 0,4 11 0,2 4 0,0 0 0,-5-7 0,-3-12 0,-8-13-8191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0 24575,'-4'0'0,"-5"5"0,-2 4 0,-2 10 0,-4 5 0,-2 12 0,-3 2 0,7 4 0,6-1 0,4-9-8191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6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54 552 24575,'-5'-21'0,"5"21"0,0-1 0,-1 1 0,1 0 0,-1 0 0,1 0 0,0 0 0,-1 0 0,1-1 0,-1 1 0,1 0 0,0 0 0,-1 0 0,1 0 0,-1 0 0,1 0 0,0 0 0,-1 0 0,1 0 0,-1 0 0,1 1 0,0-1 0,-1 0 0,1 0 0,-1 0 0,1 0 0,0 1 0,-1-1 0,1 0 0,-1 1 0,-2 1 0,1 0 0,-1 1 0,1 0 0,-1-1 0,1 1 0,0 0 0,0 0 0,0 0 0,-2 5 0,2-2 0,0-1 0,0 1 0,0 0 0,1 0 0,0 0 0,0 0 0,0 0 0,1 1 0,0-1 0,0 0 0,1 0 0,0 0 0,0 0 0,0 0 0,1 0 0,-1 0 0,1 0 0,1-1 0,-1 1 0,1 0 0,0-1 0,1 0 0,-1 0 0,1 0 0,0 0 0,0-1 0,0 1 0,1-1 0,-1 0 0,1-1 0,0 1 0,11 5 0,-11-6 0,0 0 0,0-1 0,0 1 0,0-1 0,1 0 0,-1-1 0,1 1 0,-1-1 0,1 0 0,-1-1 0,1 1 0,0-1 0,-1 0 0,1-1 0,0 1 0,-1-1 0,1 0 0,-1-1 0,1 1 0,-1-1 0,0 0 0,1 0 0,-1-1 0,0 1 0,0-1 0,-1 0 0,1-1 0,-1 1 0,1-1 0,-1 0 0,0 0 0,-1 0 0,1-1 0,-1 1 0,0-1 0,3-5 0,-3 5 5,-1-1 0,1 0 0,-1 0 0,-1 0 0,1 0 0,-1 0 0,0 0 0,0 0 0,-1 0 0,0-1 0,0 1 0,-1 0 0,1 0 0,-1 0 0,0 0 0,-1-1 0,0 2 0,0-1 0,0 0 0,-1 0 0,1 1 0,-1-1 0,-6-7 0,2 2-140,-1 0 0,-1 1 0,1 0 0,-1 1 0,-1 0 0,0 0 0,0 1 0,-1 0 0,0 1 0,-15-8 0,2 5-6691</inkml:trace>
  <inkml:trace contextRef="#ctx0" brushRef="#br0" timeOffset="1">414 0 24575,'4'0'0,"6"8"0,4 7 0,9 13 0,13 14 0,3 16 0,4 15 0,-1 7 0,-8-2 0,-10-2 0,-12-6 0,-14-11 0,-13-11 0,-13-9 0,-10-12 0,-2-11 0,-3-11 0,6-7-8191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24575,'4'4'0,"10"1"0,10 0 0,14-5 0,8-2 0,4-1 0,-2 4 0,-5-3 0,-9-4 0,-12-1-8191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7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24575,'0'8'0,"-4"6"0,3 10 0,5 9 0,2 14 0,9 17 0,9 8 0,5 9 0,6-1 0,-4-10 0,-6-17-8191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8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232 319 24575,'1'-5'0,"0"1"0,0 0 0,0 1 0,1-1 0,0 0 0,0 0 0,4-6 0,6-12 0,-9 13 0,-1 0 0,0 1 0,0-1 0,-1 0 0,0 0 0,-1 0 0,0-1 0,0 1 0,-1 0 0,0 0 0,0 0 0,-1 0 0,0 1 0,-1-1 0,0 0 0,0 1 0,-1 0 0,0 0 0,-1 0 0,1 0 0,-2 1 0,1-1 0,-1 1 0,0 1 0,0-1 0,-1 1 0,0 0 0,0 0 0,-12-6 0,17 10 0,0 1 0,0 0 0,-1 0 0,1 0 0,0 0 0,-1 0 0,1 0 0,-1 1 0,1-1 0,-1 1 0,0 0 0,1 0 0,-1 0 0,1 0 0,-1 0 0,0 0 0,1 1 0,-1-1 0,1 1 0,-1 0 0,1-1 0,0 1 0,-1 1 0,1-1 0,0 0 0,-1 0 0,1 1 0,0-1 0,0 1 0,0 0 0,1 0 0,-1-1 0,0 1 0,0 0 0,1 1 0,0-1 0,-1 0 0,0 3 0,-7 10 0,1 0 0,1 0 0,1 1 0,-7 25 0,1 5 0,3-1 0,1 1 0,3 1 0,1 90 0,28 190 0,-22-304 0,10 75 0,-3-33 0,1 102 0,-13-143-1365,-1-16-5461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94 24575,'0'-13'0,"-1"-19"0,1 32 0,0 0 0,0 0 0,0 0 0,0-1 0,0 1 0,0 0 0,0 0 0,0 0 0,0 0 0,0 0 0,0 0 0,0 0 0,0 0 0,0 0 0,0-1 0,-1 1 0,1 0 0,0 0 0,0 0 0,0 0 0,0 0 0,0 0 0,0 0 0,0 0 0,0 0 0,0 0 0,0 0 0,0 0 0,0 0 0,-1-1 0,1 1 0,0 0 0,0 0 0,0 0 0,0 0 0,0 0 0,0 0 0,0 0 0,0 0 0,0 0 0,-1 0 0,1 0 0,0 0 0,0 0 0,0 0 0,0 0 0,0 0 0,0 0 0,0 0 0,0 1 0,0-1 0,-1 0 0,1 0 0,0 0 0,0 0 0,0 0 0,0 0 0,0 0 0,0 0 0,0 0 0,0 0 0,0 0 0,0 0 0,0 0 0,0 1 0,0-1 0,-9 18 0,2 1 0,2 1 0,0 0 0,1 0 0,1 0 0,1 1 0,1-1 0,0 1 0,5 35 0,-3-46 0,1 0 0,1 0 0,-1 0 0,1 0 0,1-1 0,0 1 0,1-1 0,9 15 0,-11-19 0,1 0 0,1 0 0,-1 0 0,1-1 0,0 1 0,0-1 0,0 0 0,0-1 0,1 1 0,0-1 0,0 0 0,0-1 0,0 1 0,11 2 0,-11-4 0,0 1 0,0-1 0,0 0 0,0-1 0,0 0 0,0 0 0,0 0 0,1-1 0,-1 1 0,0-1 0,0-1 0,0 1 0,0-1 0,-1 0 0,1-1 0,10-5 0,-9 3 0,0-1 0,0 0 0,0 0 0,-1 0 0,0-1 0,0 0 0,0 0 0,-1-1 0,0 1 0,6-14 0,-3 3 0,-1 0 0,-1 0 0,-1-1 0,0 1 0,-1-1 0,-1-1 0,-1 1 0,0 0 0,-2-1 0,-2-21 0,2 36-73,-12-61 275,11 64-264,1 0 0,-1 0 0,1-1-1,-1 1 1,0 0 0,0 0 0,0 0-1,0 0 1,-1 0 0,1 0-1,0 0 1,-1 0 0,0 0 0,1 1-1,-1-1 1,0 0 0,0 1 0,0 0-1,0-1 1,0 1 0,0 0 0,0 0-1,-4-1 1,-8 2-6764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8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24575,'4'0'0,"5"4"0,10 1 0,9 0 0,12-1 0,16-5 0,11-7 0,-7-1-8191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24575,'-4'0'0,"-1"4"0,-4 6 0,-5 9 0,-7 9 0,-5 9 0,-2 5 0,0 9 0,4 3 0,3 0 0,8 0 0,12-1 0,13-2 0,17-9 0,15-17 0,2-11-8191</inkml:trace>
  <inkml:trace contextRef="#ctx0" brushRef="#br0" timeOffset="1">388 193 24575,'4'8'0,"1"6"0,9 10 0,9 13 0,9 8 0,7 8 0,2 4 0,1 0 0,-2-9 0,-4-13 0,-8-13-8191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9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0 24575,'-4'4'0,"-6"6"0,-5 9 0,0 5 0,-1 3 0,2 9 0,-1 2 0,2-1 0,8-2 0,4-8-8191</inkml:trace>
  <inkml:trace contextRef="#ctx0" brushRef="#br0" timeOffset="1">564 359 24575,'-3'0'0,"1"0"0,-1 1 0,1-1 0,-1 1 0,0-1 0,1 1 0,-1 0 0,1 0 0,-1 0 0,1 0 0,0 1 0,0-1 0,-1 0 0,1 1 0,0 0 0,0-1 0,0 1 0,-3 4 0,2-1 0,-1 0 0,1 0 0,0 0 0,1 1 0,-1-1 0,1 1 0,0 0 0,-1 7 0,1-5 0,0 0 0,1 0 0,0 0 0,0 0 0,1 0 0,0 0 0,1 0 0,0 0 0,0 0 0,1 0 0,-1 0 0,2 0 0,3 9 0,-6-16 0,1 1 0,0-1 0,-1 0 0,1 0 0,0 1 0,0-1 0,0 0 0,0 0 0,0 0 0,0 0 0,0 0 0,0 0 0,0 0 0,1 0 0,-1 0 0,0 0 0,1-1 0,-1 1 0,0 0 0,1-1 0,-1 0 0,1 1 0,-1-1 0,1 0 0,-1 1 0,1-1 0,-1 0 0,4 0 0,-2-2 0,0 1 0,0 0 0,0-1 0,-1 1 0,1-1 0,0 0 0,-1 0 0,1 0 0,-1 0 0,1 0 0,-1-1 0,3-4 0,4-5 0,0 0 0,-1-1 0,-1-1 0,10-24 0,-12 21-105,-1 0 0,-1 0 0,-1-1 0,0 1 0,-2-1 0,0 1 0,0-1 0,-2 1 0,0-1 0,-1 1 0,-1 0 0,-6-19 0,-1-1-6721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49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24575,'8'-4'0,"11"-2"0,15-3 0,9 0 0,10 0 0,-1 3 0,-4 7 0,-7 2 0,-10 1-8191</inkml:trace>
  <inkml:trace contextRef="#ctx0" brushRef="#br0" timeOffset="1">120 1 24575,'-4'0'0,"-1"8"0,0 7 0,1 5 0,-3 7 0,-1 7 0,2 6 0,5 5 0,4 2 0,4-2 0,2-10-8191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0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24575,'-5'13'0,"1"1"0,1-1 0,0 1 0,0 0 0,2 0 0,-1 1 0,3 24 0,-2-8 0,0 0 0,-2 29 0,8 107 0,-5-164 0,0 0 0,0-1 0,1 1 0,-1-1 0,0 1 0,1 0 0,0-1 0,0 1 0,-1-1 0,2 1 0,-1-1 0,0 0 0,0 1 0,1-1 0,-1 0 0,1 0 0,-1 0 0,1 0 0,0 0 0,0 0 0,0 0 0,0-1 0,5 3 0,-4-3 0,0-1 0,0 0 0,1 0 0,-1-1 0,0 1 0,0-1 0,1 1 0,-1-1 0,0 0 0,0 0 0,0-1 0,0 1 0,0 0 0,0-1 0,0 0 0,-1 0 0,1 0 0,-1 0 0,3-2 0,17-15 0,-2-1 0,0 0 0,27-38 0,-13 15 0,-33 42 0,-1 0 0,1 1 0,-1-1 0,1 0 0,-1 0 0,1 1 0,-1-1 0,1 1 0,0-1 0,-1 0 0,1 1 0,0-1 0,-1 1 0,1-1 0,0 1 0,0 0 0,-1-1 0,1 1 0,0 0 0,0 0 0,0-1 0,0 1 0,-1 0 0,1 0 0,0 0 0,0 0 0,1 0 0,-1 1 0,-1 0 0,1-1 0,0 1 0,-1 0 0,1 0 0,0 0 0,-1 0 0,1 0 0,-1 0 0,0 0 0,1 0 0,-1 0 0,0 0 0,1 0 0,-1 1 0,0-1 0,0 2 0,-2 58 0,2-58 0,-37 276 0,37-262-1365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0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24575,'4'4'0,"-1"1"0,1 0 0,-1 0 0,-1 0 0,1 0 0,0 0 0,2 12 0,6 9 0,63 116 0,40 87 0,-102-201 0,-2 1 0,-1 0 0,-1 0 0,-2 1 0,-1-1 0,2 40 0,-7-57 0,0 0 0,-1 0 0,-1 0 0,0 0 0,0 0 0,-1 0 0,-1 0 0,0-1 0,0 0 0,-8 13 0,10-20 0,0 0 0,0 0 0,-1-1 0,0 1 0,0-1 0,0 1 0,0-1 0,-1 0 0,1 0 0,-1 0 0,1 0 0,-1-1 0,0 0 0,0 1 0,0-2 0,-1 1 0,1 0 0,0-1 0,-1 0 0,1 0 0,-1 0 0,1 0 0,-1-1 0,0 0 0,1 0 0,-1 0 0,1 0 0,-1-1 0,-6-1 0,-31-14-1365,5-6-5461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23 24575,'95'-15'0,"-79"14"0,125-6 0,-126 7 0,0 1 0,0 1 0,0 0 0,0 1 0,-1 1 0,1 0 0,16 7 0,-28-10 0,-1 1 0,1-1 0,0 1 0,0 0 0,-1 0 0,1 0 0,-1 0 0,0 0 0,0 0 0,0 1 0,0-1 0,0 1 0,0 0 0,0-1 0,-1 1 0,1 0 0,-1 0 0,0 0 0,0 0 0,0 0 0,-1 0 0,1 0 0,-1 1 0,1 2 0,-1 7 0,-1 0 0,0 1 0,0-1 0,-6 20 0,1-4 0,-10 84 0,-2 136 0,19 117 0,22-95 0,-11-176 0,-2 169 0,-10-257 0,0 0 0,-1 0 0,0 0 0,0 0 0,0-1 0,-1 1 0,-3 10 0,3-15 0,1 0 0,-1 0 0,0 0 0,1 0 0,-1-1 0,0 1 0,0 0 0,0-1 0,0 0 0,0 1 0,-1-1 0,1 0 0,0 0 0,-1 0 0,1 0 0,0-1 0,-1 1 0,1 0 0,-1-1 0,1 0 0,-1 0 0,0 0 0,-2 0 0,-273 2 0,228-6-1365,12-3-5461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6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65 24575,'-22'-1'0,"-1"-1"0,1-2 0,-1 0 0,1-2 0,1 0 0,-26-11 0,-26-7 0,72 24 0,-1-1 0,1 1 0,0 0 0,0 0 0,0 0 0,-1 0 0,1 1 0,0-1 0,0 0 0,0 0 0,-1 1 0,1-1 0,0 1 0,0-1 0,0 1 0,0-1 0,0 1 0,0 0 0,0-1 0,0 1 0,0 0 0,1 0 0,-1 0 0,0 0 0,0 0 0,1 0 0,-1 0 0,0 0 0,1 0 0,-1 0 0,1 0 0,-1 0 0,1 0 0,-1 2 0,-10 47 0,10-44 0,-9 74 0,0 131 0,20 82 0,0 10 0,-67 717 0,55-994 0,1-24 0,1-1 0,-1 1 0,1-1 0,0 1 0,0-1 0,0 1 0,0-1 0,0 1 0,0-1 0,0 1 0,0-1 0,1 1 0,-1-1 0,0 1 0,1-1 0,0 0 0,-1 1 0,1-1 0,0 0 0,-1 1 0,1-1 0,0 0 0,0 0 0,2 2 0,0-2 0,-1-1 0,1 1 0,0-1 0,-1 0 0,1 0 0,0 0 0,-1 0 0,1 0 0,0-1 0,-1 1 0,4-2 0,9-1 0,36-2-314,1 2 0,0 2 0,101 12-1,-149-10 207,33 2-6718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9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170 155 24575,'1'0'0,"1"-1"0,-1 1 0,1-1 0,0 0 0,-1 0 0,0 1 0,1-1 0,-1 0 0,0 0 0,1 0 0,-1 0 0,0-1 0,0 1 0,0 0 0,0 0 0,0-1 0,0 1 0,0-1 0,0 1 0,-1-1 0,1 1 0,-1-1 0,1 1 0,-1-1 0,1 0 0,-1 1 0,0-1 0,0 1 0,0-4 0,1-1 0,0 0 0,-1 0 0,0 0 0,0 0 0,0 0 0,-1 0 0,-1-6 0,1 9 0,0-1 0,0 1 0,0-1 0,-1 1 0,0 0 0,1 0 0,-1 0 0,0 0 0,-1 0 0,1 0 0,0 1 0,-1-1 0,1 1 0,-1-1 0,0 1 0,0 0 0,0 0 0,0 0 0,0 1 0,0-1 0,-1 1 0,1-1 0,-1 1 0,-4-1 0,4 2 0,1 0 0,-1 0 0,1 1 0,0-1 0,-1 1 0,1 0 0,0 0 0,-1 0 0,1 0 0,0 0 0,0 1 0,0-1 0,0 1 0,0 0 0,1 0 0,-1 0 0,0 0 0,1 1 0,0-1 0,-1 1 0,1-1 0,0 1 0,0 0 0,1 0 0,-1 0 0,-2 4 0,-5 14 0,1-1 0,1 2 0,0-1 0,2 1 0,1 0 0,-3 29 0,-1 135 0,15-38 0,43 246 0,-27-241 0,-23-153 1,0 0 0,0 0-1,0 0 1,0 0 0,-1 0-1,1-1 1,0 1 0,0 0-1,0 0 1,0 0-1,0 0 1,0 1 0,-1-1-1,1 0 1,0 0 0,0 0-1,0 0 1,0 0 0,0 0-1,0 0 1,-1 0 0,1 0-1,0 0 1,0 0 0,0 0-1,0 0 1,0 0 0,0 1-1,0-1 1,0 0 0,0 0-1,0 0 1,-1 0 0,1 0-1,0 0 1,0 0 0,0 1-1,0-1 1,0 0 0,0 0-1,0 0 1,0 0-1,0 0 1,0 0 0,0 1-1,0-1 1,0 0 0,0 0-1,0 0 1,0 0 0,0 0-1,-9-12-610,7 9-179,-10-14-6037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00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 24575,'9'0'0,"9"-5"0,12 0 0,11-8 0,12-2 0,13-2 0,4 1 0,-3 0 0,-12 2-8191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68 24575,'0'-4'0,"0"0"0,-1-1 0,0 1 0,0 0 0,0 0 0,0 0 0,0-1 0,-1 1 0,0 0 0,-3-5 0,4 8 0,1 0 0,-1 0 0,0-1 0,0 1 0,1 1 0,-1-1 0,0 0 0,0 0 0,0 0 0,0 0 0,0 1 0,0-1 0,0 0 0,0 1 0,0-1 0,0 1 0,-1-1 0,1 1 0,0 0 0,0-1 0,0 1 0,-1 0 0,1 0 0,0 0 0,0 0 0,-1 0 0,1 0 0,0 0 0,0 0 0,-1 1 0,1-1 0,0 0 0,0 1 0,0-1 0,0 1 0,-1-1 0,1 1 0,-1 1 0,-7 5 0,1 0 0,0 0 0,0 1 0,1 0 0,0 0 0,1 1 0,-1 0 0,2 0 0,-1 0 0,1 1 0,1 0 0,0 0 0,-4 16 0,5-17 0,0 1 0,1-1 0,1 1 0,-1-1 0,2 1 0,-1 0 0,1 0 0,1-1 0,0 1 0,0 0 0,1-1 0,0 1 0,0-1 0,1 1 0,5 8 0,-6-13 0,1 1 0,0-1 0,0-1 0,1 1 0,-1 0 0,1-1 0,0 0 0,0 0 0,1 0 0,-1 0 0,1-1 0,0 0 0,0 0 0,0 0 0,0-1 0,0 1 0,1-1 0,-1 0 0,1-1 0,0 1 0,-1-1 0,1 0 0,0-1 0,0 1 0,-1-1 0,1 0 0,6-1 0,-2-1 0,1 0 0,-1-1 0,0 0 0,0 0 0,0-1 0,-1 0 0,1-1 0,-1 0 0,0-1 0,-1 1 0,1-2 0,-1 1 0,0-1 0,8-9 0,-7 5-91,0 1 0,0-1 0,-1-1 0,-1 0 0,0 0 0,-1 0 0,0-1 0,0 1 0,-2-1 0,0-1 0,0 1 0,-1-1 0,-1 1 0,2-26 0,-7 17-6735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08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276 326 24575,'0'-29'0,"-1"-1"0,-2 0 0,-11-55 0,11 75 0,1 0 0,-2 1 0,1-1 0,-2 0 0,1 1 0,-1 0 0,0 0 0,-1 1 0,0-1 0,-1 1 0,0 1 0,0-1 0,0 1 0,-15-11 0,20 17 0,0 0 0,1-1 0,-1 1 0,0 0 0,0 1 0,-1-1 0,1 0 0,0 0 0,0 1 0,0-1 0,0 1 0,-1 0 0,1 0 0,0 0 0,0 0 0,-1 0 0,1 0 0,0 0 0,0 1 0,0-1 0,-1 1 0,-2 1 0,1 0 0,0 1 0,0-1 0,0 1 0,0 0 0,1 0 0,-1 1 0,1-1 0,0 1 0,0-1 0,-3 6 0,-3 5 0,1 0 0,0 1 0,1 1 0,1-1 0,-5 19 0,4-5 4,2 0 0,0 1 0,3 0 0,0 0 0,2 0 0,5 44 0,40 180-119,-12-91-1163,-27-126-5548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08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24575,'4'0'0,"5"4"0,10 2 0,9-5 0,13-6 0,11-7 0,5-1 0,1-2 0,-5-3 0,-12 1-8191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09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0 24575,'-4'0'0,"-2"4"0,-3 6 0,0 8 0,1 11 0,-7 7 0,-3 6 0,0 5 0,-1-3 0,3-7-8191</inkml:trace>
  <inkml:trace contextRef="#ctx0" brushRef="#br0" timeOffset="1">122 72 24575,'-4'0'0,"-2"4"0,1 9 0,1 8 0,-3 7 0,0 7 0,1 11 0,1 4 0,2-5-8191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0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 24575,'4'-4'0,"-3"2"0,-1 7 0,-9 9 0,-12 16 0,-5 18 0,-7 17 0,-6 19 0,0 11 0,6 5 0,9 2 0,12 1 0,13-6 0,14-15 0,13-21 0,9-30 0,-1-19-8191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0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24575,'0'9'0,"0"5"0,0 14 0,0 10 0,-5 7 0,0 7 0,-1 4 0,2 0 0,1-1 0,1-6 0,1-12-8191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1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39 370 24575,'0'4'0,"0"5"0,0 10 0,-4 13 0,-1 10 0,-1 6 0,2 3 0,-3-4 0,0-5 0,1-10-8191</inkml:trace>
  <inkml:trace contextRef="#ctx0" brushRef="#br0" timeOffset="1">230 82 24575,'1'-2'0,"-1"0"0,1 0 0,0 0 0,-1 0 0,1 0 0,0 0 0,0 0 0,0 1 0,1-1 0,-1 0 0,0 0 0,1 1 0,-1-1 0,1 1 0,-1-1 0,1 1 0,0 0 0,-1 0 0,1 0 0,3-2 0,41-19 0,-43 21 0,8-3 0,1 0 0,-1 0 0,1 1 0,0 1 0,0-1 0,1 2 0,-1 0 0,0 1 0,1 0 0,-1 0 0,22 5 0,-33-5 0,1 1 0,0-1 0,-1 1 0,1-1 0,-1 1 0,1 0 0,-1-1 0,1 1 0,-1 0 0,0 0 0,1 0 0,-1 0 0,0 0 0,0 0 0,0 1 0,0-1 0,0 0 0,0 1 0,0-1 0,0 0 0,0 1 0,-1-1 0,1 1 0,-1 0 0,1 1 0,0 0 0,-1 0 0,0 0 0,-1 0 0,1 1 0,-1-1 0,1 0 0,-1 0 0,0 0 0,0 0 0,0 0 0,0 0 0,-3 3 0,-5 10 0,-2 0 0,0-1 0,-19 21 0,23-29 0,-14 16 0,5-6 0,0 1 0,-14 22 0,27-36 0,0 0 0,1 0 0,0 0 0,0 0 0,0 0 0,0 0 0,1 1 0,-1-1 0,1 1 0,0 0 0,0-1 0,1 1 0,0-1 0,0 1 0,0 0 0,1 8 0,0-10 0,1 1 0,-1-1 0,1 0 0,-1 0 0,1 0 0,0 0 0,0 0 0,0-1 0,1 1 0,-1-1 0,1 1 0,0-1 0,-1 0 0,1 0 0,0 0 0,0 0 0,0-1 0,0 1 0,1-1 0,5 2 0,9 2 0,-1 0 0,35 3 0,-15-3 0,-36-5 0,1 0 0,0 0 0,0 1 0,0-1 0,0 0 0,-1 1 0,1-1 0,0 1 0,0 0 0,-1 0 0,1-1 0,0 1 0,-1 0 0,1 0 0,-1 0 0,1 1 0,-1-1 0,0 0 0,1 1 0,-1-1 0,0 0 0,0 1 0,0-1 0,2 4 0,-3-1 0,-1-1 0,1 0 0,-1 0 0,0 0 0,1 0 0,-1 0 0,0 0 0,-1 0 0,1 0 0,-1 0 0,1 0 0,-1-1 0,-3 5 0,-30 48-1365,18-30-5461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24575,'0'4'0,"4"6"0,10 5 0,6 12 0,8 13 0,7 13 0,6 10 0,0 9 0,-2 10 0,-5 7 0,-11 4 0,-10 3 0,-16 2 0,-19-4 0,-14-10 0,-1-19-8191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5 24575,'-4'0'0,"-5"-4"0,-6 6 0,-3 12 0,-4 16 0,-1 14 0,-2 16 0,0 15 0,4 14 0,10 5 0,10-2 0,10-8 0,8-6 0,8-12 0,5-18 0,5-17 0,-4-21 0,-6-13-8191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4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24575,'-4'4'0,"-2"5"0,1 6 0,1 8 0,1 8 0,1 12 0,-3 10 0,-1 8 0,1 7 0,0 3 0,3-6 0,0-14-8191</inkml:trace>
  <inkml:trace contextRef="#ctx0" brushRef="#br0" timeOffset="1">217 385 24575,'-4'0'0,"-1"8"0,0 7 0,1 8 0,1 10 0,1 6 0,1 5 0,0 4 0,-3-7 0,-1-11-8191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5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8 24575,'1'0'0,"-1"-1"0,1 0 0,0 1 0,-1-1 0,1 1 0,0-1 0,-1 1 0,1-1 0,0 1 0,0-1 0,-1 1 0,1 0 0,0-1 0,0 1 0,0 0 0,-1 0 0,1-1 0,0 1 0,0 0 0,0 0 0,0 0 0,0 0 0,1 1 0,26-1 0,-23 0 0,0 1 0,0-1 0,0 1 0,0 0 0,0 1 0,0-1 0,-1 1 0,1 0 0,-1 0 0,1 1 0,-1-1 0,0 1 0,0 0 0,0 0 0,0 0 0,0 0 0,-1 1 0,1 0 0,2 4 0,-3-3 0,-1 0 0,0 0 0,0 0 0,0 0 0,-1 0 0,0 0 0,0 0 0,0 0 0,0 1 0,-1-1 0,0 0 0,0 1 0,-1-1 0,1 0 0,-1 1 0,0-1 0,0 0 0,-3 6 0,-6 15 0,-2 0 0,0 0 0,-2-2 0,-24 33 0,-27 52 0,59-97 0,1-1 0,1 1 0,0 0 0,0 1 0,1-1 0,0 0 0,-1 20 0,4-28 4,0 0 1,0 0-1,1 0 0,-1 0 0,1 0 0,-1 0 0,1 0 0,0 0 0,1-1 1,-1 1-1,1 0 0,0-1 0,0 1 0,0-1 0,0 0 0,0 1 0,1-1 1,-1 0-1,1 0 0,0-1 0,0 1 0,0-1 0,0 1 0,1-1 0,-1 0 1,1 0-1,-1 0 0,5 1 0,2 0-139,-1 0 0,1-1 0,-1 0 0,1 0 0,0-1 0,0 0 0,-1-1 0,1 0 0,0-1 0,10-1 0,36-10-6691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24575,'0'3'0,"0"14"0,4 16 0,1 16 0,0 25 0,-1 26 0,-5 24 0,-2 18 0,-5 11 0,-1-19-8191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0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11 24575,'-2'-1'0,"0"0"0,0 0 0,0 0 0,1 0 0,-1 0 0,0 0 0,-1 0 0,1 0 0,0 1 0,0-1 0,0 1 0,0 0 0,0-1 0,-1 1 0,1 0 0,0 0 0,0 0 0,0 1 0,0-1 0,-1 1 0,1-1 0,0 1 0,0 0 0,0-1 0,0 1 0,0 0 0,0 0 0,-2 2 0,-3 1 0,0 1 0,0 0 0,1 0 0,-1 0 0,1 1 0,-7 8 0,4-3 0,1 2 0,0-1 0,1 1 0,0 0 0,1 0 0,1 1 0,0 0 0,1 0 0,0 0 0,1 1 0,1-1 0,0 1 0,1 22 0,1-24 0,0-1 0,1 1 0,1-1 0,0 1 0,1-1 0,0 0 0,1 0 0,0 0 0,1 0 0,0-1 0,1 0 0,0 0 0,1 0 0,0-1 0,0 0 0,12 11 0,-15-16 0,1-1 0,0 0 0,0 0 0,1 0 0,-1 0 0,1-1 0,0 0 0,0 0 0,0-1 0,0 0 0,0 0 0,0 0 0,1-1 0,-1 0 0,1 0 0,9 0 0,-7-1 0,-1-1 0,0-1 0,1 1 0,-1-1 0,0-1 0,0 0 0,0 0 0,-1 0 0,1-1 0,-1 0 0,12-9 0,-8 5 0,0-1 0,-1 0 0,0-1 0,0 0 0,-1-1 0,-1 0 0,1 0 0,-2-1 0,0 0 0,0 0 0,-1-1 0,-1 0 0,0 0 0,0 0 0,2-17 0,-5 16 14,-1 0-1,-1 0 0,0 0 0,-1 0 1,0 1-1,-1-1 0,0 0 1,-6-14-1,7 22-91,-2 0 0,1 0 0,0 0-1,-1 0 1,0 0 0,-1 0 0,1 1 0,-1-1 0,0 1-1,0 0 1,-1 1 0,0-1 0,1 1 0,-2-1 0,1 2-1,0-1 1,-1 0 0,-11-4 0,-18-2-6748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6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24575,'1'4'0,"1"0"0,0 0 0,0 0 0,0 0 0,0-1 0,1 1 0,-1-1 0,1 1 0,0-1 0,0 0 0,0 0 0,0 0 0,1 0 0,3 2 0,9 9 0,17 19 0,-1 2 0,43 62 0,-63-77 0,0 0 0,-1 1 0,-1 1 0,-1 0 0,-1 0 0,-1 1 0,5 27 0,-7-24 15,-2 0 0,-1 1 0,-1-1 0,-1 0 0,-1 0 0,-2 1 0,-7 33 0,7-44-121,-1-1 0,-1 0 0,-1 0 0,0 0 0,-1 0 0,0-1-1,-1 0 1,-1-1 0,0 0 0,0 0 0,-2-1 0,0 0 0,-15 13 0,7-12-6720</inkml:trace>
  <inkml:trace contextRef="#ctx0" brushRef="#br0" timeOffset="1">934 192 24575,'4'0'0,"10"0"0,10 0 0,10 5 0,7 4 0,8 2 0,9 2 0,6-4 0,1-13 0,-11-5-8191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6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24575,'1'-8'0,"0"0"0,0 1 0,1-1 0,-1 0 0,2 1 0,-1 0 0,1-1 0,6-9 0,-9 15 0,1 0 0,0 0 0,0 1 0,0-1 0,0 0 0,0 0 0,0 0 0,1 1 0,-1-1 0,1 1 0,-1-1 0,1 1 0,0-1 0,-1 1 0,1 0 0,0 0 0,0 0 0,0 0 0,0 0 0,0 0 0,0 1 0,0-1 0,0 1 0,0-1 0,0 1 0,0 0 0,0 0 0,0 0 0,0 0 0,1 0 0,-1 0 0,0 0 0,4 2 0,2 2 0,0 1 0,0-1 0,-1 2 0,1-1 0,-1 1 0,0 0 0,-1 1 0,1 0 0,-1 0 0,-1 0 0,1 0 0,-1 1 0,-1 0 0,1 0 0,-1 1 0,-1-1 0,5 15 0,-3-7 0,-1 1 0,-1 0 0,0 1 0,-2-1 0,0 0 0,0 0 0,-2 1 0,-3 26 0,-6-1 0,-2-1 0,-2 0 0,-1-1 0,-26 50 0,-28 74 0,67-159 0,0-1 0,1 0 0,-1 1 0,1-1 0,1 1 0,-1-1 0,1 1 0,0 0 0,0-1 0,1 1 0,0 6 0,0-10 0,0 1 0,0-1 0,0 0 0,1 1 0,-1-1 0,0 0 0,1 0 0,-1 0 0,1 0 0,0 0 0,0 0 0,0 0 0,0-1 0,0 1 0,0-1 0,0 1 0,0-1 0,1 0 0,-1 0 0,0 0 0,1 0 0,-1 0 0,1-1 0,-1 1 0,6 0 0,2 0-170,0-1-1,0 0 0,1-1 1,-1 1-1,0-2 0,0 0 1,17-5-1,26-10-6655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7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336 357 24575,'5'-72'0,"-3"60"0,-1-1 0,0 0 0,0 0 0,-1 0 0,-1 0 0,0 0 0,-1 1 0,-1-1 0,-6-20 0,5 22 0,0 1 0,-1-1 0,-1 1 0,0 0 0,0 0 0,-1 1 0,0 0 0,0 0 0,-1 0 0,-1 1 0,1 0 0,-12-7 0,19 14 0,-1 0 0,0 0 0,0 0 0,0 1 0,0-1 0,0 0 0,0 1 0,0-1 0,0 1 0,0-1 0,0 1 0,-1 0 0,1 0 0,0 0 0,0 0 0,0 1 0,0-1 0,0 1 0,0-1 0,0 1 0,-3 1 0,1 0 0,0 0 0,0 1 0,1-1 0,-1 1 0,1 0 0,-1 0 0,1 1 0,0-1 0,-4 7 0,-3 6 0,0 1 0,2 0 0,-12 29 0,3 4 0,3 0 0,2 1 0,1 0 0,4 1 0,1 0 0,2 61 0,6-20 0,4-1 0,29 148 0,-23-185-682,20 60-1,-10-58-6143</inkml:trace>
  <inkml:trace contextRef="#ctx0" brushRef="#br0" timeOffset="1">1 716 24575,'4'0'0,"9"0"0,11 0 0,10 0 0,11 0 0,10 0 0,8 5 0,1 0 0,-6 1 0,-13-2-8191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7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0 24575,'-4'4'0,"-5"10"0,-10 10 0,-5 10 0,-3 10 0,3 11 0,6 8 0,6 5 0,5 8 0,12 3 0,9-4 0,6-6 0,8-11 0,7-20 0,-1-16-8191</inkml:trace>
  <inkml:trace contextRef="#ctx0" brushRef="#br0" timeOffset="1">529 168 24575,'0'8'0,"4"7"0,2 9 0,-1 13 0,-1 12 0,-1 5 0,-1 11 0,-1 6 0,-1-1 0,0-4 0,4-5 0,1-9 0,0-13-8191</inkml:trace>
  <inkml:trace contextRef="#ctx0" brushRef="#br0" timeOffset="2">720 504 24575,'0'4'0,"0"5"0,0 10 0,4 9 0,2 9 0,-5 5 0,-2 9 0,-1-1 0,-1-1 0,1-9-8191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8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1 192 24575,'43'0'0,"77"11"0,-104-9 0,-1 1 0,0 1 0,-1 0 0,1 1 0,-1 1 0,0 0 0,0 1 0,19 12 0,-32-18 0,0 0 0,0-1 0,0 1 0,1 0 0,-1 0 0,0 0 0,0 0 0,-1 0 0,1 0 0,0 1 0,0-1 0,0 0 0,-1 0 0,1 1 0,-1-1 0,1 0 0,-1 1 0,1-1 0,-1 0 0,0 1 0,0-1 0,0 1 0,0-1 0,0 0 0,0 1 0,0-1 0,0 1 0,0-1 0,-1 0 0,1 1 0,0-1 0,-1 0 0,0 1 0,1-1 0,-1 0 0,0 1 0,1-1 0,-1 0 0,0 0 0,0 0 0,0 0 0,0 0 0,0 0 0,-2 1 0,-6 6 0,0 0 0,-1-1 0,0 0 0,-12 7 0,10-7 0,-35 19 0,-33 20 0,75-42 0,0-1 0,0 1 0,1 0 0,-1 0 0,1 0 0,0 1 0,1-1 0,-1 1 0,1 0 0,0 0 0,-5 11 0,7-12 0,1-1 0,-1 1 0,1-1 0,-1 1 0,1-1 0,0 1 0,1-1 0,-1 1 0,1-1 0,-1 1 0,1-1 0,0 1 0,0-1 0,1 0 0,-1 1 0,1-1 0,-1 0 0,1 0 0,0 0 0,0 0 0,0-1 0,1 1 0,-1 0 0,1-1 0,-1 0 0,6 4 0,7 5 0,0 0 0,1-1 0,27 12 0,-40-20 0,5 1 0,1 2 0,-1-1 0,0 1 0,0 0 0,-1 1 0,0 0 0,0 0 0,0 1 0,10 13 0,-15-17 0,0 1 0,0-1 0,0 1 0,-1 0 0,1 0 0,-1 0 0,0 0 0,0 0 0,-1 0 0,1 0 0,-1 0 0,0 0 0,0 0 0,0 1 0,-1-1 0,1 0 0,-1 0 0,0 0 0,0 0 0,-1 0 0,1-1 0,-1 1 0,0 0 0,-4 6 0,1-1-273,-1 0 0,-1-1 0,1 0 0,-12 10 0,-5 3-6553</inkml:trace>
  <inkml:trace contextRef="#ctx0" brushRef="#br0" timeOffset="1">505 0 24575,'4'0'0,"5"4"0,6 6 0,12 9 0,9 13 0,8 14 0,-1 15 0,-6 14 0,-11 10 0,-13 7 0,-13 4 0,-15-1 0,-13-6 0,-9-9 0,-8-10 0,-7-22 0,4-18-8191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8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1 264 24575,'4'-4'0,"5"-1"0,10 0 0,9 1 0,13 5 0,7 6 0,3 7 0,-2 1 0,-10 1 0,-12-5 0,-10-5-8191</inkml:trace>
  <inkml:trace contextRef="#ctx0" brushRef="#br0" timeOffset="1">144 1 24575,'0'12'0,"-4"12"0,-1 15 0,4 12 0,2 15 0,5 11 0,6 6 0,5-8 0,-1-16-8191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19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264 450 24575,'6'-2'0,"-1"0"0,1 0 0,-1-1 0,0 0 0,0 0 0,0 0 0,0 0 0,0-1 0,-1 0 0,1 0 0,-1 0 0,6-8 0,3-1 0,-2 2 0,0 0 0,0-1 0,-1 0 0,-1-1 0,0 0 0,-1 0 0,-1-1 0,0 0 0,0-1 0,-1 1 0,-1-1 0,-1 0 0,0-1 0,-1 1 0,-1-1 0,0 1 0,-1-1 0,0 0 0,-2 1 0,0-1 0,0 0 0,-8-27 0,9 41 0,-1 0 0,1 0 0,-1 0 0,1 0 0,-1 0 0,0 0 0,0 0 0,0 0 0,0 0 0,-1 0 0,1 1 0,0-1 0,-4-2 0,5 3 0,-1 1 0,0 0 0,1-1 0,-1 1 0,0 0 0,0 0 0,1-1 0,-1 1 0,0 0 0,0 0 0,0 0 0,1 0 0,-1 0 0,0 0 0,0 0 0,0 0 0,1 1 0,-1-1 0,0 0 0,0 0 0,1 1 0,-1-1 0,0 0 0,0 1 0,0 0 0,-4 3 0,0 0 0,1 0 0,-1 1 0,1 0 0,0 0 0,1 0 0,-1 0 0,-3 9 0,-13 25 0,3 0 0,1 2 0,2 0 0,2 0 0,2 2 0,1-1 0,3 1 0,-2 67 0,7 8 0,27 223 0,-23-311-110,2 17-204,2 0 1,2 0-1,23 72 0,-10-67-6512</inkml:trace>
  <inkml:trace contextRef="#ctx0" brushRef="#br0" timeOffset="1">0 689 24575,'4'4'0,"14"5"0,16 6 0,18 0 0,17 1 0,13-1 0,9-8 0,5-9 0,-14-5-8191</inkml:trace>
  <inkml:trace contextRef="#ctx0" brushRef="#br0" timeOffset="2">863 233 24575,'-4'0'0,"-6"4"0,-4 10 0,-1 14 0,-1 15 0,-6 13 0,0 16 0,0 9 0,4 11 0,9 2 0,9 1 0,15-7 0,11-15 0,14-20 0,1-18-8191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20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24575,'0'4'0,"-4"9"0,-2 11 0,5 14 0,2 12 0,2 10 0,-1 11 0,0 6 0,-1 2 0,4-9 0,1-15-8191</inkml:trace>
  <inkml:trace contextRef="#ctx0" brushRef="#br0" timeOffset="1">250 336 24575,'0'-4'0,"0"2"0,0 7 0,0 5 0,0 10 0,0 10 0,0 11 0,-4 8 0,-6 3 0,0 1 0,-4-5 0,-2-6 0,1-10-8191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20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0 383 24575,'4'4'0,"6"6"0,5 4 0,8 5 0,8-1 0,7 0 0,10-3 0,4-3 0,-2-5 0,-6-7 0,-10-7 0,-7-8 0,-8 0-8191</inkml:trace>
  <inkml:trace contextRef="#ctx0" brushRef="#br0" timeOffset="1">264 239 24575,'0'4'0,"-4"6"0,-1 9 0,0 9 0,0 8 0,3 11 0,0 9 0,1 7 0,0 6 0,1 2 0,1-2 0,3-8 0,5-16 0,2-14-8191</inkml:trace>
  <inkml:trace contextRef="#ctx0" brushRef="#br0" timeOffset="2">552 0 24575,'0'4'0,"0"6"0,4 8 0,5 14 0,10 14 0,5 15 0,3 14 0,1 14 0,-5 13 0,-1 5 0,-10 0 0,-10-1 0,-9-10 0,-8-14 0,-10-13 0,-8-18 0,-7-21 0,3-17-8191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21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24575,'6'-3'0,"0"0"0,0 0 0,1 0 0,-1 1 0,0 0 0,1 0 0,0 1 0,-1 0 0,1 0 0,0 1 0,-1-1 0,11 2 0,0-2 0,-2 0 0,-1 0 0,0 1 0,1 1 0,-1 0 0,23 5 0,-33-5 0,0 0 0,-1 1 0,1 0 0,0-1 0,-1 1 0,1 0 0,-1 1 0,0-1 0,0 1 0,0-1 0,0 1 0,0 0 0,0 0 0,-1 0 0,1 1 0,-1-1 0,0 0 0,0 1 0,0 0 0,-1-1 0,1 1 0,-1 0 0,0 0 0,1 7 0,4 28 0,-2 0 0,-1 62 0,-3-53 0,7 54 0,13 4 0,35 106 0,-1-8 0,-23-63 0,-5 1 0,8 171 0,-35-232 0,1-74 0,-1 1 0,0-1 0,0 0 0,-1 0 0,0 0 0,0 1 0,-1-2 0,-4 11 0,5-15 0,0 0 0,0 0 0,0 0 0,-1-1 0,1 1 0,0 0 0,-1-1 0,1 0 0,-1 1 0,1-1 0,-1 0 0,1 0 0,-1-1 0,0 1 0,0 0 0,1-1 0,-1 0 0,0 1 0,0-1 0,0 0 0,1-1 0,-1 1 0,0 0 0,0-1 0,0 0 0,1 1 0,-4-2 0,-12-4 0,0 0 0,-30-14 0,41 16 0,-97-51-1365,56 26-5461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24575,'-2'4'0,"0"0"0,0 0 0,0-1 0,0 1 0,-1-1 0,1 1 0,-1-1 0,0 0 0,-4 4 0,-10 11 0,14-13 0,-1 1 0,1-1 0,0 1 0,0 0 0,0-1 0,1 1 0,0 0 0,0 1 0,1-1 0,0 0 0,0 0 0,0 1 0,1-1 0,0 0 0,0 1 0,0-1 0,1 0 0,2 9 0,-1-8 0,1 0 0,0 0 0,0 0 0,1-1 0,0 1 0,0-1 0,1 0 0,-1 0 0,1 0 0,1-1 0,-1 0 0,1 0 0,0 0 0,0-1 0,8 5 0,6 2 0,0-2 0,1 0 0,0-1 0,0-1 0,0-1 0,1-1 0,0-1 0,1 0 0,-1-2 0,0-1 0,1-1 0,-1 0 0,24-5 0,-32 3 0,-1-1 0,1 0 0,-1-1 0,0 0 0,-1-1 0,1 0 0,-1-1 0,0-1 0,0 0 0,11-9 0,-15 10 0,-1-1 0,-1 1 0,1-1 0,-1-1 0,-1 1 0,1-1 0,-1 0 0,0-1 0,-1 1 0,0-1 0,0 1 0,-1-1 0,0-1 0,-1 1 0,2-15 0,-3 18 0,0 1 0,-1-1 0,0 0 0,0 1 0,-1-1 0,-2-10 0,3 16 0,0 0 0,0-1 0,0 1 0,0 0 0,0 0 0,0-1 0,0 1 0,0 0 0,0-1 0,0 1 0,0 0 0,-1 0 0,1-1 0,0 1 0,0 0 0,0 0 0,0-1 0,-1 1 0,1 0 0,0 0 0,0 0 0,-1 0 0,1-1 0,0 1 0,0 0 0,-1 0 0,1 0 0,0 0 0,0 0 0,-1 0 0,1-1 0,0 1 0,0 0 0,-1 0 0,1 0 0,0 0 0,-1 0 0,1 0 0,0 0 0,-1 0 0,1 1 0,-15 22 0,5 3 0,1 0 0,2 1 0,1 1 0,-4 31 0,-4 115 0,13-146 0,-2 10-109,-2 48 344,5-78-400,1-1-1,-1 1 0,1-1 1,1 1-1,-1-1 0,1 0 0,0 1 1,5 8-1,3-2-6660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24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24575,'0'4'0,"-4"5"0,-2 10 0,-3 9 0,-1 9 0,-2 5 0,0-4-8191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2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24575,'0'4'0,"4"1"0,6 4 0,5 1 0,4 2 0,2 3 0,-1-4 0,-5-5-8191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2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24575,'0'4'0,"0"-3"0,4-1 0,6-1 0,9 0 0,13-4 0,14-10 0,-1-1-8191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4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1 304 24575,'4'0'0,"1"-8"0,9-11 0,5-15 0,8-9 0,7-10 0,3-3 0,-2 2 0,-6 20 0,-13 32 0,-8 27 0,-11 27 0,-8 21 0,-6 9 0,-5 0 0,2-15-8191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4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24575,'8'0'0,"19"0"0,29 0 0,39-5 0,34-4 0,29-1 0,16 0 0,6 3 0,-6 2 0,-33 3-8191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313 101 24575,'-23'-24'0,"16"15"0,-1 1 0,0 0 0,-1 0 0,-14-9 0,21 15 0,-1 1 0,0-1 0,0 1 0,1 0 0,-1 0 0,0 0 0,0 0 0,0 0 0,0 1 0,-1-1 0,1 1 0,0 0 0,0 0 0,0 0 0,0 1 0,0-1 0,0 1 0,0-1 0,0 1 0,0 0 0,-4 2 0,-3 3 0,1-1 0,-1 2 0,2-1 0,-1 2 0,1-1 0,0 1 0,0 0 0,1 0 0,0 1 0,1 0 0,0 1 0,0-1 0,-4 12 0,0 0 0,1 0 0,1 0 0,1 0 0,1 1 0,-4 33 0,8-36 0,0 1 0,2-1 0,1 0 0,0 0 0,5 24 0,-4-33 0,0 0 0,1 0 0,0 0 0,1 0 0,0 0 0,1-1 0,-1 0 0,2 0 0,-1 0 0,2 0 0,7 8 0,-12-14 0,0-1 0,1 0 0,-1 0 0,1 0 0,-1 0 0,1 0 0,-1-1 0,1 1 0,0-1 0,0 1 0,0-1 0,0 0 0,0 0 0,0-1 0,0 1 0,0-1 0,0 1 0,0-1 0,0 0 0,5 0 0,-4-1 0,1-1 0,0 1 0,-1-1 0,0 0 0,1 0 0,-1 0 0,0 0 0,0-1 0,0 0 0,0 0 0,-1 0 0,4-4 0,6-7 0,-2 0 0,0 0 0,0-1 0,-1-1 0,14-31 0,-13 21 0,0-2 0,-1 1 0,-2-1 0,-1-1 0,-1 1 0,-2-1 0,-1 0 0,-1 0 0,-1 0 0,-1-1 0,-2 1 0,-6-33 0,-3 36 107,11 25-156,0 0 0,-1 1 0,1-1 0,-1 1 0,1-1 0,-1 1-1,1-1 1,-1 1 0,0-1 0,1 1 0,-1-1 0,1 1 0,-1 0 0,0-1 0,1 1 0,-1 0 0,0 0 0,0-1 0,1 1 0,-1 0 0,0 0-1,0 0 1,1 0 0,-1 0 0,0 0 0,1 0 0,-1 0 0,0 0 0,-1 1 0,-15 9-6777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4:55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15 336 24575,'0'-4'0,"0"6"0,0 8 0,0 10 0,0 5 0,-4 7 0,-1 2 0,0-4-8191</inkml:trace>
  <inkml:trace contextRef="#ctx0" brushRef="#br0" timeOffset="1">230 1 24575,'-4'4'0,"-1"9"0,0 11 0,1 13 0,1 13 0,1 6 0,1 6 0,1 4 0,-4 0 0,2-4 0,3-8 0,0-14-8191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2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0 24575,'4'8'0,"10"11"0,10 11 0,5 16 0,6 16 0,-2 11 0,-4 8 0,-10 8 0,-13 0 0,-19 5 0,-25 4 0,-21 1 0,-17 0 0,-12-5 0,-8-10 0,14-19-8191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27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4 24575,'-8'-4'0,"-11"7"0,-10 11 0,-5 19 0,-4 21 0,-4 17 0,5 17 0,5 18 0,7 11 0,17 6 0,26 3 0,30-8 0,35-16 0,33-25 0,-4-26-8191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27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24575,'1'-5'0,"0"0"0,0 0 0,0 1 0,1-1 0,0 0 0,0 1 0,0-1 0,0 1 0,1 0 0,-1 0 0,1 0 0,0 0 0,1 0 0,4-5 0,-6 7 0,1-1 0,-1 1 0,0 0 0,1 0 0,0 0 0,-1 0 0,1 0 0,0 0 0,0 1 0,0-1 0,0 1 0,0 0 0,0 0 0,0 0 0,1 0 0,-1 1 0,0-1 0,1 1 0,-1 0 0,0 0 0,5 1 0,-6-1 0,0 1 0,-1 0 0,1 0 0,-1 0 0,1 1 0,-1-1 0,0 0 0,0 0 0,1 1 0,-1-1 0,0 1 0,0-1 0,0 1 0,0-1 0,-1 1 0,1 0 0,0-1 0,-1 1 0,1 0 0,-1 0 0,1 0 0,-1-1 0,0 1 0,0 0 0,0 0 0,0 0 0,0-1 0,-1 4 0,-9 57 0,8-56 0,-10 38 0,-12 63 0,24-105 0,-1 1 0,1-1 0,0 1 0,0-1 0,1 1 0,-1-1 0,0 0 0,1 1 0,-1-1 0,1 1 0,0-1 0,0 0 0,0 0 0,0 1 0,0-1 0,0 0 0,1 0 0,-1 0 0,1 0 0,0-1 0,-1 1 0,1 0 0,0-1 0,0 1 0,0-1 0,0 1 0,0-1 0,0 0 0,0 0 0,1 0 0,-1 0 0,0 0 0,1-1 0,-1 1 0,0-1 0,5 1 0,7 1 0,0-1 0,0 0 0,-1-1 0,1 0 0,16-3 0,34-9-1365,-7-3-5461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24575,'4'0'0,"8"-3"0,11-3 0,9-2 0,3-1 0,4 1 0,-2 2 0,-3 6 0,-11 3 0,-9 1-8191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5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24575,'-4'0'0,"-1"4"0,0-3 0,5 3 0,10 0 0,11 0 0,7-2 0,1 0 0,0 4 0,-5-1-8191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56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24575,'3'-4'0,"10"-1"0,10 0 0,9 1 0,11 1 0,52-6 0,10-2-8191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57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0 141 24575,'21'-16'-799,"0"2"0,1 0-1,26-11 1,-21 12 1006,0 1 1,1 2-1,0 1 1,1 1-1,0 2 1,0 0-1,1 2 1,43 0-1,-69 4-174,1 0 0,-1 1 0,1-1 0,-1 1 0,1 0 0,-1 1 1,7 2-1,-10-4-8,0 1 0,0-1 0,1 1 0,-1 0 0,0 0 0,0 0 0,0 0 0,0 0 0,0 0 0,0 0 0,0 0 0,0 0 0,-1 0 0,1 0 0,0 1 0,-1-1 1,2 3-1,-2-1 4,0 0 0,0 0 0,-1 1 1,1-1-1,-1 0 0,1 0 0,-1 0 1,0 0-1,0 0 0,-1 0 1,1 0-1,-1 0 0,1 0 0,-1 0 1,0-1-1,0 1 0,0-1 0,0 1 1,-1-1-1,-2 3 0,-25 22-29,-1-1 0,-1-1 0,-46 27 0,39-27 0,0 1 0,-36 35 0,69-55 0,0-1 0,0 2 0,1-1 0,0 1 0,0-1 0,-4 9 0,8-13 0,0-1 0,1 1 0,-1 0 0,0-1 0,1 1 0,-1 0 0,1 0 0,-1 0 0,1 0 0,0-1 0,0 1 0,0 0 0,0 0 0,0 0 0,0 0 0,1 0 0,-1-1 0,1 1 0,-1 0 0,1 0 0,-1 0 0,1-1 0,0 1 0,0 0 0,0-1 0,0 1 0,0-1 0,0 1 0,1-1 0,-1 0 0,3 3 0,4 1 0,-1 0 0,1 0 0,0-1 0,1 0 0,-1-1 0,1 0 0,-1 0 0,11 1 0,82 12 0,-42-8 0,-40-5 0,-6-1 0,1 0 0,-1 1 0,0 0 0,0 1 0,13 7 0,-23-10 0,-1 0 0,0 0 0,0 0 0,0 0 0,0 1 0,0-1 0,0 1 0,0 0 0,-1 0 0,1-1 0,-1 1 0,1 0 0,-1 0 0,1 0 0,-1 1 0,0-1 0,0 0 0,0 0 0,0 1 0,-1-1 0,1 0 0,-1 1 0,1-1 0,-1 1 0,0-1 0,0 1 0,0-1 0,0 1 0,0-1 0,-1 0 0,1 1 0,-1-1 0,1 1 0,-2 1 0,-3 10 0,-1-2 0,0 1 0,-1-1 0,-1 1 0,1-2 0,-2 1 0,-14 14 0,-76 70 0,91-89 0,-69 56-1365,52-47-5461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57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1 24575,'-3'13'0,"1"1"0,-2-1 0,0 1 0,0-1 0,-1 0 0,-1-1 0,0 1 0,-10 15 0,2-3 0,-45 85 0,-60 124 0,106-203 0,1 0 0,2 1 0,1 0 0,2 1 0,-6 57 0,12-77 0,1 0 0,0 0 0,1 0 0,1-1 0,0 1 0,0 0 0,2 0 0,-1-1 0,2 0 0,9 20 0,-12-27 0,1 0 0,1 0 0,-1 0 0,1 0 0,0 0 0,0-1 0,0 0 0,0 0 0,1 0 0,0-1 0,-1 1 0,1-1 0,1 0 0,-1 0 0,0-1 0,1 0 0,-1 0 0,1 0 0,0 0 0,0-1 0,0 0 0,-1 0 0,1-1 0,0 0 0,7 0 0,-7 0 0,-1-1 0,1 1 0,-1-1 0,1 0 0,-1-1 0,0 1 0,0-1 0,0 0 0,0 0 0,0 0 0,0-1 0,0 0 0,-1 0 0,1 0 0,-1-1 0,0 1 0,0-1 0,0 0 0,0 0 0,-1-1 0,0 1 0,0-1 0,0 1 0,0-1 0,-1 0 0,0 0 0,0 0 0,0 0 0,0-1 0,0-4 0,0 0 0,-1 0 0,0 1 0,-1-1 0,0 0 0,-1 1 0,1-1 0,-2 1 0,0-1 0,0 1 0,0-1 0,-1 1 0,-1 0 0,1 0 0,-2 1 0,1-1 0,-8-10 0,7 12 0,1 1 0,-1 1 0,0-1 0,0 0 0,-1 1 0,0 0 0,0 1 0,0-1 0,0 1 0,-12-6 0,14 9 0,1 0 0,0 0 0,0 1 0,-1-1 0,1 0 0,-1 1 0,1 0 0,-1 0 0,1 0 0,0 0 0,-1 1 0,1-1 0,-1 1 0,1 0 0,0 0 0,0 0 0,-1 0 0,1 1 0,0-1 0,0 1 0,0 0 0,0 0 0,1 0 0,-1 0 0,-4 5 0,1-1-170,0 1-1,1 0 0,0 0 1,0 0-1,1 0 0,0 1 1,-6 15-1,-3 16-6655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5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0 24575,'-20'45'0,"-17"55"0,15-35 0,-6 12 0,-27 131 0,48-174 0,2 0 0,1 0 0,2 1 0,2-1 0,0 1 0,10 54 0,-9-81 0,1 0 0,0 0 0,0 0 0,1-1 0,0 1 0,1-1 0,-1 0 0,1 0 0,1 0 0,0 0 0,-1-1 0,12 11 0,-13-14 0,0-1 0,1 1 0,-1-1 0,1 0 0,-1 0 0,1-1 0,0 1 0,0-1 0,0 0 0,-1 0 0,1 0 0,0 0 0,1-1 0,-1 1 0,0-1 0,0 0 0,0-1 0,0 1 0,0-1 0,0 1 0,0-1 0,0 0 0,0-1 0,-1 1 0,1-1 0,6-3 0,-1 0 0,-1-1 0,0 1 0,0-1 0,-1-1 0,0 0 0,0 0 0,-1 0 0,0-1 0,0 1 0,0-1 0,-1-1 0,0 1 0,-1-1 0,0 0 0,0 0 0,3-14 0,-5 15 0,0 0 0,0 0 0,-1 0 0,0 0 0,0 0 0,-1 0 0,0 0 0,0-1 0,-1 1 0,0 0 0,0 0 0,-1 0 0,0 0 0,-1 0 0,0 1 0,0-1 0,0 1 0,-1 0 0,-9-14 0,11 19 5,0-1 0,0 1 0,-1 0 0,1 0 0,-1 0 0,1 1 0,-1-1 0,1 1 0,-1-1 0,0 1 0,0 0 0,0 0 0,0 0 0,0 0 0,0 0 0,0 1 0,0 0 0,0-1 0,0 1 0,0 0 0,0 0 0,0 1 0,-4 0 0,-1 1-217,-1 0-1,1 1 1,-1 0 0,1 0 0,0 1 0,-12 8 0,-13 9-6614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58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84 24575,'-1'6'0,"-1"1"0,0 0 0,0 0 0,-1-1 0,0 1 0,0-1 0,0 0 0,-8 9 0,-3 11 0,4-7 0,4-8 0,1-1 0,0 1 0,0 1 0,1-1 0,-5 23 0,9-32 0,0 0 0,0 1 0,0-1 0,0 1 0,0-1 0,0 0 0,1 1 0,-1-1 0,1 0 0,-1 0 0,1 1 0,0-1 0,0 0 0,0 0 0,0 0 0,1 0 0,-1 0 0,0 0 0,1 0 0,0-1 0,-1 1 0,1 0 0,0-1 0,0 1 0,0-1 0,0 0 0,0 0 0,0 1 0,0-1 0,0-1 0,0 1 0,1 0 0,-1 0 0,0-1 0,0 0 0,4 1 0,12 2 0,1-1 0,-1 0 0,1-2 0,-1 0 0,1-1 0,-1-1 0,1 0 0,30-9 0,-21 3 0,0-1 0,0-2 0,-1-1 0,46-27 0,-62 33 0,-1-2 0,0 1 0,-1-1 0,1-1 0,-2 0 0,1 0 0,-1-1 0,-1 0 0,0 0 0,8-13 0,-12 16 0,0 1 0,0-1 0,-1 1 0,0-1 0,0 0 0,0 0 0,-1 0 0,0 0 0,-1 0 0,1 0 0,-1 0 0,-1 0 0,1 0 0,-1 0 0,0 0 0,-1 0 0,0 1 0,0-1 0,-3-8 0,5 15 0,0 0 0,0 0 0,0 0 0,0-1 0,0 1 0,0 0 0,-1 0 0,1 0 0,0-1 0,0 1 0,0 0 0,0 0 0,0 0 0,0 0 0,0-1 0,0 1 0,-1 0 0,1 0 0,0 0 0,0 0 0,0 0 0,0 0 0,0-1 0,-1 1 0,1 0 0,0 0 0,0 0 0,0 0 0,-1 0 0,1 0 0,0 0 0,0 0 0,0 0 0,-1 0 0,1 0 0,0 0 0,0 0 0,0 0 0,0 0 0,-1 0 0,1 0 0,0 0 0,0 0 0,0 0 0,-1 0 0,1 0 0,0 0 0,0 1 0,0-1 0,0 0 0,-1 0 0,1 0 0,0 0 0,0 0 0,0 0 0,0 1 0,-1-1 0,-7 17 0,-3 25 0,-22 101 0,-17 101 0,46-195-1365,7-15-5461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5:58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24575,'-4'0'0,"-1"12"0,0 15 0,1 15 0,5 16 0,2 17 0,-3 16 0,-1 7 0,-5 8 0,-9 0 0,-6-10 0,1-21-8191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02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16 24575,'4'-4'0,"1"-5"0,0 6 0,-1 13 0,-5 11 0,-7 14 0,-1 13 0,-3 10 0,-4 10 0,-6 2 0,-1-11-8191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0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24575,'14'64'0,"-13"-31"0,0 0 0,-2-1 0,-2 1 0,-7 36 0,4-31 0,1 1 0,2 48 0,2-84 0,1 0 0,1 0 0,-1 0 0,0 0 0,1 0 0,-1 0 0,1 0 0,0 0 0,0 0 0,0 0 0,0-1 0,1 1 0,-1 0 0,1-1 0,2 4 0,-3-5 0,-1-1 0,1 1 0,0-1 0,-1 0 0,1 1 0,0-1 0,-1 0 0,1 0 0,0 1 0,0-1 0,-1 0 0,1 0 0,0 0 0,0 0 0,-1 0 0,1 0 0,0 0 0,0 0 0,-1 0 0,1-1 0,0 1 0,1-1 0,22-18 0,-4-8 0,-2 0 0,-1-1 0,-1-1 0,19-47 0,-16 34 0,-19 43 0,0-1 0,0 0 0,0 0 0,0 0 0,0 0 0,0 0 0,0 1 0,0-1 0,0 0 0,0 0 0,0 0 0,0 0 0,0 0 0,0 0 0,0 1 0,1-1 0,-1 0 0,0 0 0,0 0 0,0 0 0,0 0 0,0 0 0,0 0 0,0 0 0,1 0 0,-1 0 0,0 0 0,0 1 0,0-1 0,0 0 0,0 0 0,1 0 0,-1 0 0,0 0 0,0 0 0,0 0 0,0 0 0,0 0 0,1 0 0,-1 0 0,0 0 0,0 0 0,0-1 0,0 1 0,0 0 0,0 0 0,1 0 0,-1 0 0,0 0 0,0 0 0,0 0 0,0 0 0,0 0 0,0 0 0,0 0 0,0-1 0,1 1 0,-1 0 0,0 0 0,4 24 0,-1 32 0,1 8-1365,1-37-5461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0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24575,'4'0'0,"9"-4"0,7-1 0,3 4 0,-3 2-8191</inkml:trace>
  <inkml:trace contextRef="#ctx0" brushRef="#br0" timeOffset="1">0 217 24575,'4'0'0,"5"0"0,6-4 0,3-5 0,-1-1-8191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0 24575,'-2'1'0,"1"0"0,-1-1 0,1 1 0,-1 0 0,1 0 0,0 0 0,-1 0 0,1 0 0,0 0 0,0 0 0,0 0 0,-1 0 0,1 1 0,0-1 0,1 0 0,-1 1 0,0-1 0,-1 3 0,-16 34 0,15-31 0,-11 26 0,1 1 0,-9 42 0,18-59 0,1 0 0,0 1 0,1 0 0,1 0 0,1 0 0,3 24 0,-4-40 0,2 0 0,-1 1 0,0-1 0,0 1 0,1-1 0,-1 0 0,1 0 0,0 1 0,0-1 0,0 0 0,0 0 0,0 0 0,0 0 0,1 0 0,-1 0 0,0 0 0,1 0 0,0 0 0,-1-1 0,1 1 0,0-1 0,0 1 0,0-1 0,0 0 0,0 0 0,0 0 0,0 0 0,1 0 0,-1 0 0,5 0 0,2 0 0,0-2 0,0 1 0,1-1 0,-1-1 0,0 0 0,16-5 0,-19 5 0,1-1 0,1 1 0,-1 1 0,0-1 0,0 1 0,0 1 0,1-1 0,-1 1 0,1 0 0,11 3 0,-15-1 0,0 0 0,0 0 0,0 1 0,0 0 0,0 0 0,-1 0 0,1 0 0,-1 1 0,0-1 0,0 1 0,0 0 0,0-1 0,-1 2 0,0-1 0,1 0 0,-2 0 0,1 1 0,0-1 0,-1 1 0,0-1 0,0 1 0,0 0 0,-1-1 0,1 1 0,-1 7 0,0 2 0,0 1 0,-1 0 0,-1 0 0,0-1 0,-1 1 0,0-1 0,-6 15 0,1-10 0,-1 0 0,0-1 0,-1 0 0,-23 29 0,27-39 0,0-1 0,-1 1 0,0-1 0,0 0 0,-1-1 0,1 1 0,-2-2 0,1 1 0,-1-1 0,1 0 0,-16 5 0,0-7-1365,7-7-5461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1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17 24575,'-2'-1'0,"1"-1"0,0 1 0,-1 0 0,1-1 0,-1 1 0,0 0 0,1 0 0,-1 0 0,0 0 0,0 1 0,0-1 0,1 0 0,-1 1 0,0-1 0,0 1 0,0-1 0,0 1 0,0 0 0,0 0 0,0 0 0,0 0 0,0 0 0,0 1 0,0-1 0,0 0 0,0 1 0,1 0 0,-1-1 0,0 1 0,0 0 0,0 0 0,1 0 0,-1 0 0,0 0 0,1 0 0,-1 1 0,1-1 0,0 0 0,-1 1 0,-1 2 0,-5 6 0,-1 1 0,2 1 0,-1-1 0,-8 22 0,3-7 0,2 1 0,1 0 0,1 1 0,-8 45 0,14-57 0,1 1 0,1 0 0,0-1 0,1 1 0,1 0 0,1 0 0,0-1 0,1 1 0,7 21 0,-8-33 0,0 1 0,0-1 0,1 0 0,-1 0 0,1 0 0,0 0 0,1 0 0,-1-1 0,1 0 0,0 1 0,0-2 0,1 1 0,-1 0 0,9 5 0,-9-8 0,-1 1 0,0-1 0,1 0 0,-1 0 0,1 0 0,-1 0 0,1 0 0,-1-1 0,1 0 0,-1 0 0,1 0 0,0 0 0,-1 0 0,1-1 0,-1 1 0,1-1 0,-1 0 0,1 0 0,-1-1 0,0 1 0,1-1 0,-1 1 0,0-1 0,4-3 0,6-6 0,-1 1 0,-1-1 0,0-1 0,-1 0 0,0-1 0,0 0 0,-2 0 0,1-1 0,-2 0 0,0 0 0,6-18 0,-5 10 0,-1-1 0,0 0 0,-2-1 0,-1 1 0,0-1 0,-1-43 0,-3 59 24,0-1 0,-1 1 0,0 0 0,-4-13 0,4 19-83,1 0-1,-1 0 1,0 0-1,1 0 1,-1 1 0,0-1-1,0 0 1,0 0-1,-1 1 1,1-1 0,0 1-1,-1-1 1,1 1-1,0 0 1,-1 0 0,0-1-1,1 1 1,-1 0-1,0 0 1,1 0 0,-1 1-1,0-1 1,0 0-1,-2 0 1,-20 1-6767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1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22 435 24575,'-4'4'0,"2"5"0,-1 5 0,-1 12 0,0 9 0,1 2 0,1-4-8191</inkml:trace>
  <inkml:trace contextRef="#ctx0" brushRef="#br0" timeOffset="1">273 1 24575,'0'7'0,"-3"11"0,-3 10 0,2 16 0,3 12 0,4 8 0,0 5 0,0 2 0,-1-3 0,0-5 0,-1-10 0,0-9 0,-1-13-8191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1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24575,'4'0'0,"-3"4"0</inkml:trace>
  <inkml:trace contextRef="#ctx0" brushRef="#br0" timeOffset="1">47 298 24575,'-4'4'0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24575,'0'1'0,"-1"-1"0,1 0 0,-1 0 0,1 1 0,-1-1 0,1 1 0,-1-1 0,1 0 0,-1 1 0,1-1 0,0 1 0,-1-1 0,1 1 0,0-1 0,-1 1 0,1 0 0,0-1 0,0 1 0,0-1 0,0 1 0,-1-1 0,1 1 0,0 0 0,0-1 0,0 1 0,0-1 0,0 1 0,0 0 0,0 30 0,0-12 0,-16 135 0,7-83 0,3 0 0,3 106 0,3-176 0,0 1 0,0 0 0,0 0 0,0-1 0,1 1 0,-1 0 0,0-1 0,1 1 0,-1 0 0,1-1 0,0 1 0,-1 0 0,1-1 0,0 1 0,0-1 0,0 0 0,0 1 0,2 1 0,-2-2 0,0-1 0,0 0 0,0 0 0,0 0 0,-1 0 0,1 0 0,0 0 0,0 0 0,0-1 0,0 1 0,0 0 0,-1 0 0,1-1 0,0 1 0,0 0 0,0-1 0,-1 1 0,1-1 0,0 1 0,-1-1 0,1 1 0,0-1 0,-1 0 0,1 1 0,0-2 0,9-9 0,-2 0 0,1-1 0,7-15 0,-11 18 0,5-8 0,25-37 0,-33 51 0,0 0 0,0 1 0,0 0 0,0-1 0,0 1 0,1 0 0,-1 0 0,1 0 0,-1 0 0,1 0 0,0 1 0,0-1 0,0 1 0,0 0 0,4-1 0,-5 2 4,0 0-1,0 1 1,-1-1 0,1 0-1,0 1 1,0 0-1,0-1 1,-1 1-1,1 0 1,0 0-1,-1 0 1,1 0 0,0 0-1,-1 1 1,0-1-1,1 0 1,-1 1-1,0-1 1,0 1 0,1-1-1,-1 1 1,0-1-1,-1 1 1,1 0-1,0 0 1,0-1 0,-1 1-1,1 0 1,0 4-1,11 57-1116,-11-59 754,2 28-6467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2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24575,'4'4'0,"5"1"0,2 4 0</inkml:trace>
  <inkml:trace contextRef="#ctx0" brushRef="#br0" timeOffset="1">0 207 24575,'0'-4'0,"4"-1"0,5 0 0,9-3 0,6-4 0,-3 0-8191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2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25 24575,'0'0'0,"0"-1"0,0 0 0,0 0 0,0 0 0,0 0 0,0 0 0,0 1 0,0-1 0,0 0 0,0 0 0,0 0 0,-1 0 0,1 1 0,0-1 0,-1 0 0,1 0 0,-1 0 0,1 1 0,-1-1 0,1 0 0,-1 1 0,1-1 0,-1 0 0,1 1 0,-1-1 0,0 1 0,1-1 0,-1 1 0,0-1 0,0 1 0,1 0 0,-1-1 0,0 1 0,0 0 0,0 0 0,0-1 0,1 1 0,-1 0 0,0 0 0,0 0 0,0 0 0,-1 0 0,-1 1 0,0-1 0,0 1 0,1 0 0,-1 0 0,0 0 0,1 0 0,-1 1 0,1-1 0,-1 1 0,1-1 0,0 1 0,-3 2 0,-9 11 0,1 0 0,0 0 0,1 2 0,0-1 0,2 2 0,0-1 0,1 1 0,0 1 0,-9 33 0,15-41 0,0 0 0,1 0 0,0 0 0,1 0 0,0 1 0,1-1 0,0 0 0,1 1 0,0-1 0,1 0 0,0 0 0,0 0 0,2 0 0,-1 0 0,1-1 0,1 1 0,0-1 0,12 18 0,-15-24 0,0-1 0,0 0 0,0 0 0,1 0 0,-1 0 0,1 0 0,0-1 0,0 1 0,0-1 0,0 0 0,0 0 0,0 0 0,0 0 0,1 0 0,-1-1 0,1 0 0,0 1 0,-1-1 0,1-1 0,0 1 0,-1 0 0,1-1 0,0 0 0,0 0 0,0 0 0,-1 0 0,1-1 0,0 1 0,0-1 0,-1 0 0,1 0 0,0 0 0,-1-1 0,1 1 0,-1-1 0,0 0 0,6-4 0,1-2 0,1 0 0,-2-1 0,1 0 0,-1-1 0,0 0 0,-1-1 0,-1 1 0,1-2 0,9-20 0,-7 11 24,-2-1 0,0 0 0,-1-1 0,5-29 0,-10 41-148,0 0 0,-1 0 1,-1 0-1,0 1 0,0-1 0,-1 0 1,0 0-1,-1 0 0,0 0 0,-1 1 1,-5-15-1,-7 0-6702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3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 24575,'0'-4'0,"0"3"0,4 9 0,-3 11 0,-1 14 0,-5 9 0,-1 9 0,0 4 0,1-7-8191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3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151 160 24575,'-11'-17'0,"10"16"0,1-1 0,0 1 0,0 0 0,-1 0 0,1 0 0,0 0 0,-1 0 0,0 0 0,1 0 0,-1 0 0,1 0 0,-1 0 0,0 0 0,0 1 0,1-1 0,-1 0 0,0 0 0,0 1 0,0-1 0,0 0 0,0 1 0,0-1 0,0 1 0,0-1 0,0 1 0,0 0 0,0-1 0,0 1 0,0 0 0,-1 0 0,1 0 0,0 0 0,0 0 0,0 0 0,0 0 0,0 0 0,0 0 0,-1 1 0,1-1 0,0 0 0,0 1 0,-2 0 0,-2 3 0,-1 1 0,0-1 0,1 1 0,0 1 0,0-1 0,0 1 0,1-1 0,-1 1 0,2 1 0,-1-1 0,-5 14 0,0 0 0,2 0 0,-10 40 0,15-45 0,0 0 0,1 1 0,1-1 0,0 1 0,1-1 0,1 1 0,0-1 0,1 0 0,0 0 0,2 0 0,6 16 0,-8-24 0,0-1 0,0 1 0,1 0 0,0-1 0,1 0 0,-1 0 0,1 0 0,1-1 0,-1 1 0,12 8 0,-13-12 0,1 1 0,0-1 0,-1 1 0,1-1 0,0 0 0,1-1 0,-1 1 0,0-1 0,0 0 0,1-1 0,-1 1 0,0-1 0,1 0 0,-1 0 0,0-1 0,10-2 0,-9 2 0,0-1 0,0 0 0,0-1 0,0 0 0,0 0 0,-1 0 0,0 0 0,1-1 0,-1 0 0,0 0 0,-1-1 0,1 1 0,-1-1 0,0 0 0,0 0 0,0 0 0,-1-1 0,0 1 0,0-1 0,0 0 0,-1 0 0,0 0 0,3-12 0,1-6 0,-2 1 0,-1-1 0,0 0 0,-2-49 0,-3 42-682,-8-52-1,1 40-6143</inkml:trace>
  <inkml:trace contextRef="#ctx0" brushRef="#br0" timeOffset="1">426 0 24575,'0'8'0,"0"14"0,0 15 0,7 13 0,4 13 0,-2 12 0,-1 5 0,-2 4 0,-3-1 0,3-6 0,0-16-8191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3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78 559 24575,'0'-3'0,"1"0"0,0 0 0,1 1 0,-1-1 0,0 0 0,1 1 0,-1-1 0,1 1 0,0 0 0,0 0 0,0-1 0,0 1 0,0 0 0,0 1 0,4-4 0,5-4 0,4-8 0,0 0 0,-1-1 0,-1-1 0,-1 0 0,0 0 0,-2-1 0,0-1 0,-1 1 0,6-25 0,-10 29 0,-1 0 0,-1-1 0,0 1 0,-1-1 0,-1 1 0,-1-1 0,0 1 0,-1-1 0,-1 1 0,0-1 0,-1 1 0,-1 0 0,-7-17 0,11 30 0,-1 0 0,0 1 0,0-1 0,0 0 0,-1 1 0,1-1 0,-1 1 0,1 0 0,-1-1 0,0 1 0,0 0 0,0 0 0,0 0 0,0 0 0,-1 1 0,1-1 0,0 0 0,-1 1 0,1 0 0,-1-1 0,0 1 0,-3-1 0,3 2 0,0 1 0,0-1 0,0 0 0,-1 1 0,1 0 0,0-1 0,0 1 0,0 0 0,0 1 0,0-1 0,1 1 0,-1-1 0,0 1 0,1 0 0,-1 0 0,1 0 0,-1 0 0,1 0 0,0 0 0,-3 5 0,-9 11 0,1 0 0,0 1 0,1 1 0,1 0 0,1 1 0,1 0 0,1 0 0,1 1 0,1 0 0,-6 39 0,3 2 0,4 0 0,3 105 0,17 158-1365,-14-244-5461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4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1 779 24575,'4'0'0,"9"0"0,14 0 0,14 0 0,12 0 0,12 0 0,3-4 0,-6-8 0,-14-4-8191</inkml:trace>
  <inkml:trace contextRef="#ctx0" brushRef="#br0" timeOffset="1">597 1 24575,'3'0'0,"-1"0"0,-3 4 0,0 5 0,-4 5 0,-1 12 0,-4 5 0,-4 6 0,-3 3 0,1-4-8191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4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0 416 24575,'3'-3'0,"-1"0"0,1 1 0,0-1 0,0 1 0,0 0 0,0 0 0,0 0 0,0 0 0,0 1 0,1-1 0,-1 1 0,1 0 0,3-1 0,2-2 0,192-95 0,-169 81 0,-1-2 0,-1-1 0,-1-1 0,28-28 0,-50 43 0,-1 1 0,-1-1 0,1 0 0,-1 0 0,0-1 0,-1 0 0,7-15 0,-10 21 0,0 0 0,-1 0 0,1 0 0,-1-1 0,1 1 0,-1 0 0,0 0 0,0 0 0,0 0 0,0 0 0,0 0 0,0 0 0,0-1 0,-1 1 0,1 0 0,-1 0 0,0 0 0,0 0 0,0 0 0,1 0 0,-2 1 0,1-1 0,0 0 0,0 0 0,-1 1 0,1-1 0,0 1 0,-1-1 0,0 1 0,1-1 0,-1 1 0,0 0 0,0 0 0,0 0 0,0 0 0,1 0 0,-6-1 0,-1-1 0,0 1 0,0 0 0,-1 0 0,1 0 0,-1 1 0,0 0 0,1 1 0,-1 0 0,1 1 0,-1-1 0,0 1 0,1 1 0,-11 3 0,6-1 0,1 1 0,-1 0 0,1 1 0,1 1 0,-1 0 0,1 0 0,0 1 0,-10 10 0,7-5 0,1 0 0,0 1 0,1 1 0,1-1 0,0 2 0,1 0 0,1 0 0,0 1 0,1 0 0,1 0 0,1 1 0,-6 26 0,10-33-36,1-1 0,0 1 0,1-1 1,1 1-1,-1-1 0,2 1 0,-1-1 0,1 1 0,1-1 0,0 0 0,0 0 0,1 0 0,1 0 0,-1-1 0,2 0 0,-1 0 0,1 0 1,0 0-1,1-1 0,0 0 0,1-1 0,-1 1 0,1-1 0,1-1 0,-1 0 0,1 0 0,0 0 0,0-1 0,1-1 0,0 0 0,-1 0 1,2 0-1,-1-2 0,0 1 0,0-1 0,1-1 0,19 1 0,29-3-6790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4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24575,'0'4'0,"0"9"0,0 10 0,0 9 0,0 11 0,0 6 0,-4 6 0,-5 1 0,-2 0 0,-2-7 0,1-11-8191</inkml:trace>
  <inkml:trace contextRef="#ctx0" brushRef="#br0" timeOffset="1">139 320 24575,'0'5'0,"-4"11"0,-5 13 0,-8 15 0,-6 14 0,-3 11 0,3 9 0,6 8 0,9-3 0,14-8 0,18-9 0,16-12 0,13-15 0,10-18 0,1-24 0,-10-12-8191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24575,'0'3'0,"0"10"0,0 10 0,0 9 0,0 11 0,0 13 0,0 5 0,-4 4 0,-1-1 0,0-4 0,5-8 0,2-13-8191</inkml:trace>
  <inkml:trace contextRef="#ctx0" brushRef="#br0" timeOffset="1">129 389 24575,'4'0'0,"1"4"0,-4 9 0,-2 10 0,-1 9 0,-4 7 0,-5 4 0,-4 3 0,0-6-8191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5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24575,'3'1'0,"1"0"0,-1 0 0,0 0 0,0 0 0,0 0 0,0 1 0,0-1 0,0 1 0,0 0 0,0 0 0,-1 0 0,1 0 0,-1 1 0,0-1 0,4 6 0,29 41 0,-31-43 0,0 1 0,-1-1 0,0 1 0,0 0 0,-1 0 0,0 0 0,0 0 0,0 1 0,-1-1 0,0 1 0,-1-1 0,0 0 0,0 1 0,0-1 0,-1 1 0,-2 9 0,-1-6 0,0 1 0,0-1 0,-1 0 0,-1-1 0,0 1 0,0-1 0,-1 0 0,-1-1 0,-10 12 0,13-16 0,1 0 0,-1 0 0,1 1 0,0 0 0,1 0 0,-1 0 0,1 0 0,-4 11 0,7-15 0,-1 0 0,1 1 0,0-1 0,0 1 0,0-1 0,0 0 0,0 1 0,0-1 0,0 1 0,1-1 0,0 0 0,-1 1 0,1-1 0,0 0 0,0 0 0,0 0 0,0 0 0,0 0 0,1 0 0,-1 0 0,1 0 0,-1 0 0,1 0 0,0-1 0,-1 1 0,1-1 0,0 1 0,3 1 0,28 15 0,-28-16 0,0 0 0,0 0 0,0 1 0,0 0 0,-1 0 0,1 0 0,-1 0 0,0 1 0,0-1 0,4 6 0,-7-7-42,-1-1-1,0 1 0,1-1 1,-1 1-1,0-1 0,0 1 1,0-1-1,0 1 0,0-1 1,0 0-1,0 1 0,-1-1 1,1 1-1,0-1 0,-1 1 1,1-1-1,-1 0 0,0 1 1,1-1-1,-1 0 0,0 1 1,0-1-1,0 0 0,0 0 1,0 0-1,0 0 0,0 0 1,0 0-1,0 0 0,0 0 1,-3 1-1,-12 9-6783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24575,'4'0'0,"2"8"0,7 10 0,5 14 0,8 13 0,2 19 0,6 17 0,-4 15 0,-7 10 0,-11-1 0,-12-2 0,-9-8 0,-11-8 0,-7-15 0,-5-16 0,-3-17 0,6-16-8191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6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24575,'8'-4'0,"10"-1"0,6-4 0,7 4 0,1 2 0,-4 2-8191</inkml:trace>
  <inkml:trace contextRef="#ctx0" brushRef="#br0" timeOffset="1">138 164 24575,'0'4'0,"0"5"0,8 1 0,14-1 0,19-7 0,3-2-8191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7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24575,'16'-19'0,"-1"-1"0,-1 0 0,0-1 0,-1-1 0,-2 0 0,14-35 0,-12 25 0,3 1 0,20-33 0,-36 63 0,1 0 0,-1 0 0,1 0 0,-1 0 0,1 0 0,0 0 0,0 0 0,-1 0 0,1 1 0,0-1 0,0 0 0,0 0 0,0 1 0,0-1 0,-1 1 0,1-1 0,0 1 0,1-1 0,-1 1 0,0-1 0,0 1 0,2-1 0,-2 2 0,-1-1 0,1 1 0,0-1 0,-1 1 0,1 0 0,0-1 0,-1 1 0,1 0 0,0 0 0,-1-1 0,1 1 0,-1 0 0,0 0 0,1 0 0,-1-1 0,0 1 0,1 0 0,-1 0 0,0 0 0,0 0 0,0 1 0,5 63 0,-5-58 0,0 70-455,-4 0 0,-13 77 0,8-103-6371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24575,'12'0'0,"23"0"0,29 4 0,31-3 0,34-1 0,27-1 0,21-4 0,8-1 0,-4 0 0,-21 2 0,-26 1 0,-32 1 0,-34 1-8191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265 137 24575,'-8'-10'0,"7"9"0,0 0 0,1 0 0,-1 0 0,0 0 0,0 0 0,0 0 0,0 0 0,0 0 0,0 0 0,0 0 0,0 1 0,0-1 0,0 0 0,0 1 0,-1-1 0,1 0 0,0 1 0,0 0 0,-1-1 0,1 1 0,0 0 0,-1 0 0,1 0 0,0-1 0,-1 1 0,1 1 0,0-1 0,-1 0 0,1 0 0,0 0 0,0 1 0,-1-1 0,1 1 0,0-1 0,0 1 0,-1-1 0,-1 2 0,-12 6 0,1 1 0,0 0 0,0 1 0,1 0 0,0 1 0,1 1 0,0 0 0,1 1 0,0 0 0,-15 25 0,18-26 0,1 0 0,1 0 0,0 0 0,0 1 0,1 0 0,1 0 0,0 1 0,1-1 0,1 1 0,0-1 0,0 1 0,2 0 0,0 19 0,1-28 0,-1-1 0,1 0 0,-1 1 0,1-1 0,1 0 0,-1 0 0,1 0 0,-1 0 0,1 0 0,0 0 0,1 0 0,-1-1 0,0 1 0,1-1 0,0 0 0,0 1 0,0-1 0,0 0 0,1-1 0,-1 1 0,1-1 0,-1 1 0,1-1 0,0 0 0,0-1 0,0 1 0,0-1 0,8 3 0,-4-4 0,0 1 0,0-1 0,0 0 0,0 0 0,0-1 0,0 0 0,0-1 0,0 0 0,0 0 0,-1 0 0,1-1 0,-1 0 0,1-1 0,10-7 0,-1-1 0,0-1 0,-1 0 0,-1-2 0,0 0 0,-1 0 0,-1-1 0,-1-1 0,0 0 0,-1-1 0,0 0 0,9-26 0,-10 22 0,-2-1 0,0 0 0,-2-1 0,0 0 0,-2 0 0,0 0 0,-2 0 0,-1-1 0,-2-32 0,1 54 11,0 0-1,0 0 1,-1-1-1,0 1 1,0 0 0,0 0-1,0 0 1,0 0-1,0 0 1,-4-6-1,4 9-45,0-1 0,1 1-1,-1-1 1,0 1 0,0-1 0,1 1-1,-1-1 1,0 1 0,0 0 0,0 0-1,1-1 1,-1 1 0,0 0 0,0 0-1,0 0 1,0 0 0,0 0-1,0 0 1,1 0 0,-1 0 0,0 1-1,0-1 1,0 0 0,0 0 0,1 1-1,-1-1 1,0 0 0,0 1-1,0-1 1,1 1 0,-1-1 0,0 1-1,1-1 1,-1 1 0,0 0 0,1-1-1,-1 1 1,1 0 0,-1 0-1,1-1 1,-1 2 0,-19 22-6791</inkml:trace>
  <inkml:trace contextRef="#ctx0" brushRef="#br0" timeOffset="1">517 388 24575,'0'4'0,"4"1"0,1 4 0,4 4 0,4 4 0,0 7 0,-7 6 0,-3 7 0,-7 5 0,-2 2 0,-5-5 0,0-10-8191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8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69 24575,'0'-13'0,"1"9"0,-1 1 0,1-1 0,-1 0 0,-1 0 0,1 0 0,0 0 0,-1 0 0,0 1 0,0-1 0,0 0 0,0 1 0,-4-8 0,4 11 0,0 0 0,1 0 0,-1 1 0,0-1 0,0 0 0,0 0 0,1 0 0,-1 0 0,0 1 0,0-1 0,0 0 0,1 1 0,-1-1 0,0 1 0,1-1 0,-1 1 0,0-1 0,1 1 0,-1 0 0,1-1 0,-1 1 0,1-1 0,-1 1 0,1 0 0,-1 0 0,1-1 0,0 1 0,-1 1 0,-17 25 0,17-26 0,-18 28 0,2 1 0,1 0 0,1 1 0,1 1 0,2 0 0,-10 46 0,21-75 0,0 0 0,1 0 0,-1 0 0,1 0 0,0 0 0,0 0 0,0 0 0,1 0 0,-1 0 0,1 0 0,-1 0 0,1 0 0,0-1 0,0 1 0,0 0 0,1 0 0,-1-1 0,4 5 0,-4-6 0,1 1 0,0-1 0,-1 0 0,1 0 0,0-1 0,0 1 0,0 0 0,0 0 0,0-1 0,0 0 0,0 1 0,0-1 0,0 0 0,0 0 0,0 0 0,0 0 0,0 0 0,0 0 0,0-1 0,0 1 0,0-1 0,0 1 0,0-1 0,0 0 0,0 0 0,-1 0 0,4-2 0,6-3 0,1-1 0,-1 0 0,-1-1 0,0-1 0,0 1 0,0-1 0,-1-1 0,-1 0 0,0 0 0,0-1 0,-1 0 0,0 0 0,-1-1 0,0 0 0,-1 0 0,0 0 0,-1-1 0,0 1 0,3-25 0,-7 34-76,0 1 1,1-1-1,-1 0 0,0 0 0,-1 1 0,1-1 0,-1 0 0,1 1 1,-1-1-1,0 0 0,0 1 0,0-1 0,0 1 0,0 0 1,0-1-1,-1 1 0,-2-4 0,-10-3-6750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8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24575,'0'4'0,"4"9"0,1 14 0,4 18 0,0 13 0,-5 12 0,-7 7 0,-7 0 0,-6-4 0,0-14-8191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24575,'0'-4'0,"8"-1"0,10 0 0,14 5 0,13 3 0,11 4 0,7 5 0,1 0 0,-11-1-8191</inkml:trace>
  <inkml:trace contextRef="#ctx0" brushRef="#br0" timeOffset="1">572 0 24575,'0'4'0,"0"5"0,4 5 0,1 12 0,4 9 0,1 6 0,-3 5 0,3-6 0,-1-10-8191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9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 24575,'11'-1'0,"2"3"0,-3 16 0,-7-13 0,1 4 0,-1-1 0,0 1 0,0-1 0,-1 1 0,0 0 0,0 0 0,-1 0 0,0 0 0,-1 16 0,-2-2 0,-1 0 0,-9 33 0,1-10 0,10-42 6,0 0 0,1 0-1,-1 0 1,1-1 0,0 1-1,0 0 1,1 0 0,-1 0 0,1-1-1,0 1 1,0 0 0,0-1-1,0 1 1,1 0 0,-1-1-1,1 0 1,0 1 0,0-1 0,0 0-1,5 5 1,-5-6-54,0-1 0,0 1 0,0-1 0,0 1 0,1-1 1,-1 0-1,0 0 0,1 0 0,-1 0 0,1 0 0,-1 0 0,1-1 0,0 1 0,-1-1 0,1 0 1,0 0-1,-1 0 0,1 0 0,-1 0 0,1-1 0,0 1 0,-1-1 0,1 1 0,-1-1 0,1 0 0,-1 0 1,1 0-1,-1-1 0,0 1 0,3-3 0,11-7-6778</inkml:trace>
  <inkml:trace contextRef="#ctx0" brushRef="#br0" timeOffset="1">0 115 24575,'4'0'0,"5"4"0,9 9 0,5 10 0,7 13 0,2 16 0,-1 11 0,-1 9 0,-10 10 0,-13 5 0,-10 3 0,-17-1 0,-17-4 0,-18-9 0,1-18-8191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19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6 24575,'0'-4'0,"-3"3"0,-6 9 0,-9 15 0,-9 23 0,-12 23 0,-6 23 0,-5 20 0,8 13 0,13 13 0,25 3 0,35-7 0,48-19 0,50-33 0,2-30-8191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20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284 102 24575,'-4'-2'0,"1"0"0,0-1 0,0 1 0,1-1 0,-1 0 0,0 0 0,1 0 0,0 0 0,-4-6 0,-6-7 0,7 11 0,0 0 0,0 0 0,-1 1 0,1-1 0,-1 1 0,0 1 0,0-1 0,0 1 0,-1 0 0,1 1 0,-1-1 0,0 1 0,1 1 0,-15-3 0,17 4 0,-1 0 0,0 1 0,1-1 0,-1 1 0,1 0 0,-1 0 0,1 1 0,-1-1 0,1 1 0,0 0 0,-1 0 0,1 0 0,0 1 0,1-1 0,-1 1 0,0 0 0,1 0 0,0 0 0,-1 1 0,1-1 0,0 1 0,1 0 0,-5 6 0,1 2 0,1 0 0,-1 0 0,2 1 0,0-1 0,0 1 0,1 0 0,1 0 0,0 0 0,1 1 0,0-1 0,1 0 0,0 0 0,4 17 0,3 20 0,3-1 0,18 53 0,-25-92 0,64 208 0,-11-42 0,50 281 0,-92-341 0,-4 1 0,-6-1 0,-17 186 0,12-299 0,1 1 0,-1-1 0,1 1 0,0-1 0,0 1 0,1-1 0,-1 1 0,1-1 0,-1 1 0,1-1 0,2 6 0,-2-8 0,0 0 0,1 0 0,-1 0 0,0 0 0,0 0 0,1 0 0,-1-1 0,0 1 0,1 0 0,-1-1 0,1 1 0,-1-1 0,1 0 0,-1 1 0,1-1 0,-1 0 0,1 0 0,-1 0 0,1 0 0,0 0 0,-1 0 0,1-1 0,-1 1 0,1 0 0,-1-1 0,1 1 0,1-2 0,51-14-455,-1-2 0,98-50 0,-94 39-6371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21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24575,'9'1'0,"0"0"0,0 0 0,-1 1 0,1 1 0,16 6 0,7 1 0,81 16 0,-62-16 0,72 25 0,-116-33 0,-1 1 0,1 0 0,-1 0 0,0 0 0,0 1 0,0 0 0,-1 0 0,1 0 0,-1 1 0,0 0 0,5 5 0,-7-6 0,-1 0 0,0 0 0,1 0 0,-1 1 0,-1-1 0,1 1 0,-1-1 0,1 1 0,-1-1 0,-1 1 0,1 0 0,-1 0 0,1-1 0,-2 1 0,1 0 0,-2 8 0,-6 32 0,-19 55 0,13-54 0,-9 58 0,14-32 0,4 1 0,3 0 0,4 0 0,12 90 0,69 286 0,-3-15 0,-77-412 0,0-11 0,-1 1 0,-1 0 0,0 0 0,-1 0 0,0 0 0,0 0 0,-2 0 0,1 0 0,-6 16 0,7-27 0,-1 0 0,1 1 0,-1-1 0,0 0 0,1 0 0,-1 0 0,0 0 0,0 0 0,0-1 0,0 1 0,0 0 0,0 0 0,0-1 0,0 1 0,0 0 0,0-1 0,0 1 0,-1-1 0,1 1 0,0-1 0,0 0 0,0 0 0,-1 1 0,1-1 0,0 0 0,0 0 0,-1 0 0,1 0 0,0 0 0,0-1 0,-1 1 0,-1-1 0,-42-16 0,37 14 0,-32-13 0,-1 2 0,-1 3 0,0 0 0,-66-6 0,16 2 0,83 14-124,1 0 0,-1-1 0,1 0 0,0-1 0,0 1 0,0-2-1,0 1 1,0-1 0,1-1 0,-8-4 0,-5-14-6702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21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6 24575,'0'-4'0,"4"2"0,9 3 0,6 3 0,8 7 0,3 4 0,-7-1 0,-8-1-8191</inkml:trace>
  <inkml:trace contextRef="#ctx0" brushRef="#br0" timeOffset="1">0 234 24575,'0'-4'0,"0"3"0,0-3 0,12 0 0,19 0 0,16-7 0,0-1-8191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3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290 336 24575,'1'0'0,"0"-1"0,0 1 0,0-1 0,0 1 0,0-1 0,0 0 0,0 1 0,-1-1 0,1 0 0,0 0 0,0 0 0,-1 0 0,1 0 0,0 0 0,-1 0 0,1 0 0,-1 0 0,1 0 0,-1 0 0,0 0 0,1 0 0,-1 0 0,0 0 0,0-1 0,0 1 0,0-2 0,3-35 0,-5 22 0,-1-1 0,0 1 0,-1 1 0,-1-1 0,0 1 0,-1-1 0,-1 2 0,0-1 0,-1 1 0,0 0 0,-2 0 0,1 1 0,-2 1 0,0-1 0,-24-20 0,33 31 0,-1 0 0,1 0 0,-1 0 0,0 1 0,0-1 0,1 1 0,-1 0 0,0 0 0,0 0 0,0 0 0,-1 0 0,1 0 0,0 1 0,0 0 0,0 0 0,-6 0 0,7 0 0,-1 1 0,1 0 0,0 0 0,-1 0 0,1 0 0,0 0 0,-1 1 0,1-1 0,0 1 0,0-1 0,0 1 0,0 0 0,1 0 0,-1 0 0,0 0 0,-1 3 0,-4 7 0,1 0 0,1 1 0,0-1 0,0 1 0,1 0 0,-3 20 0,-9 77 0,3 0 0,4 117 0,5-106 0,2 35 0,25 212 0,-16-265-1365,-9-79-5461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3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24575,'4'0'0,"9"0"0,14 0 0,14 0 0,12 0 0,12 0 0,4 4 0,-11 1-8191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4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74 24575,'0'-3'0,"0"0"0,0 0 0,0 0 0,0 0 0,-1 0 0,1 1 0,-1-1 0,1 0 0,-1 0 0,0 1 0,0-1 0,-1 0 0,1 1 0,-1-1 0,1 1 0,-1-1 0,0 1 0,1 0 0,-1 0 0,0 0 0,-1 0 0,1 0 0,0 0 0,0 1 0,-1-1 0,1 1 0,-1-1 0,0 1 0,1 0 0,-1 0 0,0 0 0,0 1 0,1-1 0,-1 1 0,-4-1 0,0 0 0,0 1 0,-1 1 0,1-1 0,0 1 0,0 0 0,0 1 0,0-1 0,0 2 0,0-1 0,0 1 0,0 0 0,1 0 0,-7 5 0,-5 5 0,1 2 0,0 0 0,1 1 0,1 0 0,0 1 0,1 1 0,1 1 0,1 0 0,0 0 0,2 1 0,0 1 0,-7 23 0,10-26 0,1 1 0,0 0 0,2 1 0,0-1 0,2 1 0,0 0 0,1 0 0,1 0 0,0 0 0,2-1 0,0 1 0,2 0 0,0-1 0,7 20 0,-7-29-62,0 1 0,0-2 0,2 1 0,-1 0 0,1-1 0,0 0 0,1-1 0,0 1 0,1-1 0,-1 0 0,2-1 0,-1 0-1,1 0 1,0-1 0,0 0 0,0-1 0,1 0 0,0 0 0,0-1 0,1-1 0,16 5 0,25-2-6764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6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1 524 24575,'29'-33'0,"-1"-2"0,42-71 0,-59 89 0,18-36 0,-1-1 0,-4-1 0,36-116 0,-63 283 0,-15 39 0,7-70 0,3 1 0,4 92 0,10-122-1365,3-14-5461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6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24575,'0'3'0,"4"6"0,1 9 0,4 9 0,0 12 0,-1 11 0,-6 8 0,-4 7 0,-4-1 0,-2-7 0,0-13-8191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25 24575,'1'-1'0,"-1"0"0,0 0 0,0 0 0,0 1 0,0-1 0,0 0 0,0 0 0,0 0 0,0 0 0,-1 0 0,1 1 0,0-1 0,0 0 0,-1 0 0,1 0 0,0 1 0,-1-1 0,1 0 0,-1 0 0,1 1 0,-1-1 0,1 0 0,-1 1 0,0-1 0,1 1 0,-1-1 0,0 1 0,1-1 0,-1 1 0,0-1 0,0 1 0,0 0 0,1-1 0,-1 1 0,0 0 0,0 0 0,0 0 0,1 0 0,-1-1 0,0 1 0,0 0 0,0 0 0,0 1 0,0-1 0,1 0 0,-1 0 0,0 0 0,0 0 0,0 1 0,0-1 0,1 0 0,-1 1 0,0-1 0,0 1 0,1-1 0,-2 2 0,-4 1 0,1 0 0,-1 0 0,1 1 0,0 0 0,-1 0 0,-4 6 0,0 2 0,1 1 0,1-1 0,0 2 0,0-1 0,1 1 0,1 0 0,0 0 0,1 1 0,1 0 0,-3 20 0,6-28 0,0 0 0,0 0 0,1 0 0,0 0 0,1 0 0,0 0 0,0 0 0,0 0 0,1-1 0,0 1 0,3 7 0,-3-10 0,1 0 0,-1 1 0,1-1 0,0 0 0,0 0 0,1-1 0,-1 1 0,1-1 0,0 1 0,0-1 0,0-1 0,0 1 0,0 0 0,1-1 0,-1 0 0,1 0 0,5 1 0,-3-1 0,0-1 0,0 0 0,1 0 0,-1-1 0,0 0 0,1-1 0,-1 1 0,0-1 0,1-1 0,-1 1 0,0-1 0,0-1 0,0 1 0,0-1 0,-1 0 0,1-1 0,-1 0 0,0 0 0,10-8 0,-10 8 0,-1 0 0,0 0 0,-1 0 0,1-1 0,-1 1 0,0-1 0,0 0 0,0 0 0,-1-1 0,0 1 0,0-1 0,0 0 0,-1 0 0,1 1 0,-2-2 0,1 1 0,-1 0 0,1 0 0,-2 0 0,1-1 0,-1 1 0,0 0 0,-1-8 0,1 11-72,-1 1 1,0-1-1,0 1 0,0 0 0,0-1 0,0 1 0,-1 0 0,1 0 1,0 0-1,-1 0 0,0 0 0,0 0 0,1 1 0,-1-1 0,0 0 1,0 1-1,0-1 0,-4-1 0,-15-6-6754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6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24575,'6'1'0,"0"1"0,0 0 0,-1 0 0,1 1 0,-1 0 0,0 0 0,0 0 0,0 0 0,7 7 0,7 3 0,-12-9 0,0 1 0,0-1 0,-1 1 0,0 0 0,1 1 0,-2 0 0,1 0 0,-1 0 0,1 1 0,-2-1 0,1 1 0,-1 0 0,0 1 0,-1-1 0,1 1 0,-1-1 0,-1 1 0,0 0 0,0 0 0,0 0 0,-1 0 0,0 1 0,-1-1 0,0 0 0,0 0 0,-1 1 0,0-1 0,0 0 0,-1 0 0,-5 14 0,-2 3 0,-21 41 0,21-50 0,1 0 0,1 1 0,0 0 0,1 0 0,-6 31 0,12-47 3,-1 1-1,1-1 1,0 1-1,-1-1 1,1 1-1,0-1 1,0 1-1,0-1 1,0 1-1,1-1 1,-1 1-1,0 0 0,1-1 1,-1 1-1,0-1 1,1 1-1,0-1 1,-1 0-1,1 1 1,0-1-1,0 0 1,0 1-1,0-1 1,0 0-1,0 0 1,0 0-1,0 0 1,0 0-1,1 0 1,-1 0-1,0 0 1,1-1-1,-1 1 1,1 0-1,-1-1 0,1 1 1,-1-1-1,1 1 1,-1-1-1,1 0 1,-1 0-1,1 0 1,-1 0-1,1 0 1,-1 0-1,1 0 1,1-1-1,7 0-249,0-1-1,-1 0 1,1-1 0,-1 0-1,18-8 1,11-9-6579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51 24575,'0'-2'0,"1"1"0,-1-1 0,0 0 0,0 0 0,0 1 0,0-1 0,0 0 0,-1 0 0,1 0 0,0 1 0,-1-1 0,1 0 0,-1 0 0,0 1 0,0-1 0,1 1 0,-1-1 0,0 1 0,0-1 0,-1 1 0,1-1 0,0 1 0,0 0 0,-1 0 0,1-1 0,-1 1 0,1 0 0,-1 0 0,1 1 0,-1-1 0,1 0 0,-1 0 0,0 1 0,0-1 0,1 1 0,-1 0 0,0-1 0,0 1 0,1 0 0,-1 0 0,0 0 0,0 0 0,0 0 0,-3 1 0,-1 1 0,1-1 0,-1 1 0,0 0 0,1 0 0,-1 1 0,1-1 0,0 1 0,0 1 0,0-1 0,0 1 0,0 0 0,-6 6 0,5-1 0,-1 0 0,1 0 0,0 1 0,1-1 0,-7 20 0,10-25 0,0 1 0,1-1 0,-1 1 0,1 0 0,1 0 0,-1 0 0,0 0 0,1 0 0,0 0 0,0 0 0,1 0 0,-1-1 0,1 1 0,0 0 0,2 5 0,-2-9 0,-1 0 0,1 0 0,-1 0 0,1 0 0,0 0 0,-1 0 0,1 0 0,0-1 0,0 1 0,0 0 0,0 0 0,0-1 0,0 1 0,0-1 0,0 1 0,0-1 0,0 1 0,0-1 0,0 1 0,0-1 0,0 0 0,0 0 0,0 0 0,1 1 0,-1-1 0,0 0 0,0 0 0,0-1 0,0 1 0,0 0 0,1 0 0,-1 0 0,0-1 0,0 1 0,0-1 0,0 1 0,0-1 0,0 1 0,0-1 0,0 0 0,1 0 0,41-32 0,51-70 0,-93 101 0,0 1 0,0 0 0,0 0 0,0 0 0,0 0 0,1 0 0,-1 1 0,0-1 0,0 0 0,1 0 0,-1 1 0,1-1 0,-1 1 0,1-1 0,-1 1 0,0 0 0,1-1 0,-1 1 0,3 0 0,-3 1 0,0-1 0,0 0 0,0 1 0,0 0 0,0-1 0,-1 1 0,1-1 0,0 1 0,-1 0 0,1-1 0,0 1 0,-1 0 0,1 0 0,-1 0 0,1 0 0,-1-1 0,1 1 0,-1 0 0,0 0 0,1 0 0,-1 0 0,0 1 0,2 7 0,-1 0 0,0 0 0,-1 1 0,0-1 0,-2 11 0,-13 82-29,-48 170-1,30-145-1276,17-59-5520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24575,'4'4'0,"-1"1"0,1 0 0,-2 1 0,1-1 0,0 0 0,-1 1 0,2 8 0,7 13 0,53 94 0,-29-57 0,49 121 0,-77-164 0,0-1 0,-2 1 0,0-1 0,-1 1 0,-2 1 0,0-1 0,-1 0 0,-1 1 0,-1-1 0,-6 35 0,4-41 0,-2-1 0,0 0 0,0 1 0,-2-1 0,-9 17 0,13-26 0,0-1 0,0 1 0,0 0 0,0-1 0,-1 1 0,1-1 0,-1 0 0,-1-1 0,1 1 0,0-1 0,-1 1 0,0-1 0,1-1 0,-1 1 0,0-1 0,-1 1 0,-7 1 0,-13-7-1365,4-8-5461</inkml:trace>
  <inkml:trace contextRef="#ctx0" brushRef="#br0" timeOffset="1">595 527 24575,'4'0'0,"5"-4"0,9-1 0,5 0 0,11 1 0,7 2 0,-4 0-8191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8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24575,'3'-3'0,"0"0"0,1 0 0,-1 1 0,1-1 0,-1 1 0,1 0 0,0 0 0,0 0 0,0 0 0,0 1 0,0 0 0,0-1 0,0 2 0,0-1 0,1 0 0,7 1 0,-5 0 0,0 1 0,1 0 0,-1 0 0,-1 1 0,1 0 0,0 1 0,0-1 0,-1 1 0,10 6 0,-2-1 0,-2 1 0,1 1 0,-1 0 0,-1 0 0,1 1 0,-2 1 0,0 0 0,15 22 0,-18-20 0,-1-1 0,0 1 0,-1 0 0,0 0 0,-1 0 0,-1 0 0,0 1 0,-1 0 0,-1-1 0,0 1 0,-1 0 0,-2 19 0,-6 20 0,-1 1 0,-17 54 0,-9 49 0,34-155 6,0-1 0,1 1-1,0 0 1,-1 0 0,1 0-1,0 0 1,0 0 0,1 0-1,-1-1 1,0 1-1,1 0 1,0 0 0,0 0-1,0-1 1,0 1 0,0 0-1,0-1 1,1 1 0,2 2-1,-2-3-75,0-1 0,1 0-1,-1 0 1,0 0-1,1 0 1,-1 0 0,1 0-1,0-1 1,-1 1-1,1-1 1,0 0 0,-1 1-1,1-1 1,0-1-1,-1 1 1,1 0 0,0-1-1,-1 1 1,1-1-1,4-1 1,37-12-6756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8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230 376 24575,'1'-1'0,"0"1"0,1-1 0,-1 1 0,0-1 0,0 0 0,0 1 0,0-1 0,0 0 0,0 0 0,0 0 0,0 1 0,0-1 0,0 0 0,-1 0 0,1-1 0,0 1 0,0 0 0,-1 0 0,1 0 0,-1 0 0,1 0 0,-1-1 0,0 1 0,1 0 0,-1-2 0,6-33 0,-8 0 0,-1 0 0,-2 0 0,-2 1 0,-19-60 0,25 90 0,-1-3 0,-1 0 0,1 0 0,-1 0 0,-1 1 0,-6-12 0,10 18 0,-1 0 0,0 0 0,0 0 0,0 0 0,0 0 0,0 1 0,1-1 0,-2 0 0,1 0 0,0 1 0,0-1 0,0 1 0,0-1 0,0 1 0,0-1 0,0 1 0,-1 0 0,1-1 0,0 1 0,0 0 0,-1 0 0,1 0 0,0 0 0,0 0 0,-1 0 0,1 1 0,0-1 0,0 0 0,0 0 0,-1 1 0,1-1 0,0 1 0,0-1 0,0 1 0,0 0 0,0-1 0,0 1 0,0 0 0,0 0 0,0 0 0,0-1 0,0 1 0,1 0 0,-1 0 0,-1 2 0,-7 7 0,0 1 0,1 1 0,0-1 0,1 1 0,0 1 0,1-1 0,1 1 0,-8 26 0,-23 114 0,21-46 0,5 1 0,5-1 0,4 1 0,19 164 0,-5-187-1365,0-20-5461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8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24575,'0'4'0,"8"1"0,14 4 0,19 0 0,10-5 0,-3-4-8191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9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24575,'0'7'0,"-4"7"0,-5 13 0,-9 9 0,-5 11 0,-3 8 0,3 7 0,6 1 0,9 1 0,11-3 0,11-11 0,12-10 0,9-17 0,-1-11-8191</inkml:trace>
  <inkml:trace contextRef="#ctx0" brushRef="#br0" timeOffset="1">493 138 24575,'0'4'0,"-4"5"0,-1 5 0,0 7 0,-2 13 0,-1 8 0,1 4 0,-2 7 0,1-3 0,1-5 0,3-10-8191</inkml:trace>
  <inkml:trace contextRef="#ctx0" brushRef="#br0" timeOffset="2">562 435 24575,'0'4'0,"-3"9"0,-3 10 0,2 9 0,-4 7 0,-4 4 0,0 3 0,2-6-8191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9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31 24575,'0'-1'0,"0"0"0,0 0 0,0-1 0,0 1 0,0 0 0,0 0 0,0 0 0,1 0 0,-1-1 0,0 1 0,1 0 0,-1 0 0,1 0 0,-1 0 0,1 0 0,0 0 0,-1 0 0,1 0 0,0 0 0,0 0 0,-1 1 0,1-1 0,0 0 0,0 0 0,0 1 0,0-1 0,2 0 0,0 0 0,-1 1 0,0-1 0,1 1 0,0 0 0,-1 0 0,1 0 0,-1 0 0,1 0 0,-1 0 0,1 1 0,-1-1 0,5 2 0,-3 0 0,1 0 0,0 0 0,-1 0 0,1 0 0,-1 0 0,0 1 0,1 0 0,-1 0 0,-1 0 0,1 1 0,0-1 0,-1 1 0,0 0 0,3 4 0,-4-5 0,-1 0 0,0 1 0,0-1 0,0 0 0,-1 1 0,1-1 0,-1 1 0,0-1 0,0 1 0,0-1 0,0 1 0,-1-1 0,1 1 0,-1-1 0,0 0 0,0 1 0,0-1 0,-1 0 0,1 0 0,-1 0 0,1 0 0,-1 0 0,0 0 0,0 0 0,-1 0 0,-3 3 0,2-1 0,0 0 0,1 0 0,0 0 0,-1 0 0,2 0 0,-1 1 0,-3 10 0,6-10 0,0 0 0,0 0 0,1 0 0,-1 0 0,1 0 0,1 0 0,-1 0 0,1 0 0,0-1 0,0 1 0,1-1 0,4 9 0,14 38 0,-20-39 12,1 0 0,-2 0 0,0 1 0,0-1 0,-1 0 0,-1 0 0,0 0 0,-1 0 0,-5 16 0,5-21-99,1-1-1,-1 1 1,0-1 0,-1 0-1,0 0 1,0 0 0,0 0-1,-1-1 1,0 0-1,0 0 1,-1 0 0,0 0-1,0-1 1,0 0 0,0 0-1,-11 5 1,1-4-6739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39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24575,'4'3'0,"5"6"0,8 5 0,7 12 0,5 9 0,-1 10 0,-2 10 0,-5 7 0,-6 0 0,-6 2 0,-9-3 0,-7 1 0,-7-8 0,-9-7 0,-8-9 0,-6-15 0,2-10-8191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40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6 229 24575,'-4'-4'0,"2"-1"0,7 0 0,9 1 0,14 5 0,10 2 0,7 5 0,-1 5 0,-4 0 0,-9-2-8191</inkml:trace>
  <inkml:trace contextRef="#ctx0" brushRef="#br0" timeOffset="1">143 0 24575,'0'4'0,"4"1"0,-3 8 0,-1 9 0,-1 13 0,0 15 0,4 12 0,-3 10 0,-4 9 0,-3 6 0,1 0 0,1-15-8191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24575,'0'-4'0,"8"-1"0,6-4 0,9-4 0,8 1 0,7 1 0,4 3 0,0-1 0,-8 2-8191</inkml:trace>
  <inkml:trace contextRef="#ctx0" brushRef="#br0" timeOffset="1">0 240 24575,'0'4'0,"0"-3"0,4-1 0,5 3 0,5 1 0,8 0 0,12-1 0,4-1 0,-1-4 0,-6-3-8191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40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81 461 24575,'5'-6'0,"-1"-1"0,0 1 0,0-1 0,0 0 0,-1 0 0,4-12 0,10-19 0,-15 35 0,12-18 0,-2-2 0,0 0 0,-2 0 0,8-25 0,-16 39 0,0 1 0,-1-1 0,0 0 0,0 1 0,-1-1 0,0 0 0,0 0 0,-1 1 0,0-1 0,-1 0 0,0 1 0,0-1 0,-1 1 0,0 0 0,-7-12 0,7 13 0,0 0 0,-1 1 0,0 0 0,-1 0 0,1 0 0,-1 0 0,-1 1 0,1-1 0,-8-5 0,11 10 0,1 0 0,-1 0 0,0 0 0,1 1 0,-1-1 0,0 0 0,0 1 0,1-1 0,-1 1 0,0 0 0,0-1 0,0 1 0,0 0 0,1 0 0,-1 0 0,0 1 0,-2-1 0,1 1 0,1 0 0,-1 1 0,1-1 0,0 0 0,-1 1 0,1-1 0,0 1 0,0 0 0,0 0 0,0 0 0,0 0 0,0 0 0,1 0 0,-1 0 0,-1 4 0,-5 9 0,1 0 0,0 0 0,1 1 0,1 0 0,0 0 0,1 1 0,-3 29 0,-2 126 0,9-144 0,1 198 0,38 283 0,-36-479-682,15 51-1,-9-57-6143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40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24575,'4'0'0,"17"0"0,16 4 0,14 1 0,17 4 0,13 0 0,13 3 0,-11-1-8191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41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24575,'0'4'0,"0"5"0,-4 13 0,-5 14 0,-9 17 0,-9 10 0,-4 11 0,0 8 0,1 6 0,9-1 0,12-3 0,12-8 0,17-9 0,17-17 0,13-23 0,14-29 0,-3-14-8191</inkml:trace>
  <inkml:trace contextRef="#ctx0" brushRef="#br0" timeOffset="1">706 115 24575,'-4'0'0,"-1"4"0,0 9 0,1 9 0,2 14 0,0 12 0,-3 9 0,0 11 0,-4 6 0,-4 5 0,0-3 0,2-10 0,4-17-8191</inkml:trace>
  <inkml:trace contextRef="#ctx0" brushRef="#br0" timeOffset="2">844 640 24575,'-4'-4'0,"-1"3"0,0 9 0,1 19 0,1 13 0,-3 11 0,-4 4 0,-4 5 0,0-3 0,2-13-8191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41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24575,'14'-5'0,"-1"1"0,1 1 0,0 0 0,0 1 0,0 0 0,0 1 0,0 1 0,1 0 0,-1 1 0,0 1 0,0 0 0,0 1 0,13 4 0,-17-4 0,0 0 0,0 0 0,-1 1 0,0 0 0,1 1 0,-1 0 0,-1 0 0,1 1 0,11 10 0,-18-13 0,1-1 0,-1 1 0,0 0 0,0 0 0,0 0 0,0 0 0,0 0 0,0 0 0,-1 1 0,0-1 0,0 1 0,0-1 0,0 1 0,0-1 0,-1 1 0,1 0 0,-1-1 0,0 1 0,0-1 0,0 1 0,-1 0 0,1-1 0,-1 1 0,0-1 0,0 1 0,0-1 0,-1 1 0,1-1 0,-1 0 0,-2 4 0,-7 10 0,-2 0 0,0-1 0,-1 0 0,-1-1 0,0 0 0,-1-1 0,0-1 0,-20 12 0,-38 33 0,71-56 0,0 1 0,0 0 0,1-1 0,-1 1 0,1 0 0,-1 1 0,1-1 0,0 0 0,0 1 0,0-1 0,1 1 0,-1-1 0,-1 7 0,3-7 0,0-1 0,0 0 0,0 1 0,1-1 0,-1 0 0,1 1 0,-1-1 0,1 0 0,0 0 0,0 1 0,0-1 0,0 0 0,0 0 0,0 0 0,0 0 0,1 0 0,-1-1 0,1 1 0,0 0 0,-1-1 0,1 1 0,0-1 0,3 2 0,7 5 0,0-1 0,1 0 0,0-1 0,1 0 0,0-1 0,21 5 0,-21-7 0,0 1 0,-1 1 0,0 0 0,0 0 0,0 1 0,23 16 0,-34-21 2,-1 1 0,1-1 0,-1 1-1,0-1 1,1 1 0,-1-1 0,0 1-1,0 0 1,0-1 0,0 1 0,0 0-1,0 0 1,-1 0 0,1-1 0,-1 1-1,1 0 1,-1 0 0,0 0 0,1 0 0,-1 0-1,0 0 1,0 0 0,-1 0 0,1 0-1,0 0 1,-1 0 0,1 0 0,-1 0-1,1 0 1,-1 0 0,0 0 0,0-1-1,-2 4 1,-4 6-77,-1 0-1,0-1 1,0 0-1,-13 11 1,2-1-973,2 0-5778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41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24575,'0'8'0,"0"10"0,-4 15 0,-1 16 0,-4 15 0,-4 13 0,-3 5 0,0 0 0,3-9 0,5-19-8191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6:42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24575,'4'4'0,"1"9"0,4 10 0,5 17 0,2 17 0,4 18 0,-2 13 0,-4 9 0,-5 5 0,-7 1 0,-8-6 0,-11-16 0,-10-13 0,-13-15 0,-10-20 0,2-16-8191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13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24575,'0'-2'0,"1"1"0,0-1 0,-1 1 0,1-1 0,0 1 0,0-1 0,-1 1 0,1 0 0,0-1 0,0 1 0,1 0 0,-1 0 0,0 0 0,0 0 0,1 0 0,-1 0 0,0 0 0,1 0 0,1-1 0,33-15 0,-34 16 0,20-7 0,0 0 0,1 1 0,0 1 0,0 2 0,0 0 0,1 1 0,-1 2 0,1 0 0,-1 1 0,1 2 0,44 8 0,-65-10 0,-1 1 0,1-1 0,-1 1 0,0 0 0,1 0 0,-1 0 0,0 0 0,0 0 0,1 1 0,-1-1 0,0 1 0,0-1 0,-1 1 0,1 0 0,0 0 0,-1-1 0,1 1 0,-1 0 0,1 1 0,-1-1 0,0 0 0,0 0 0,0 0 0,0 1 0,1 2 0,-2-1 0,0 0 0,0 0 0,-1 0 0,1 1 0,-1-1 0,0 0 0,0 0 0,0 0 0,-1 0 0,0 0 0,1-1 0,-1 1 0,-4 5 0,-7 10 0,-1 0 0,-1-1 0,-35 32 0,-21 10 0,49-43 0,0 1 0,2 0 0,0 1 0,1 2 0,1 0 0,-17 25 0,34-44 0,0-1 0,0 1 0,0-1 0,1 0 0,-1 1 0,0-1 0,1 1 0,0-1 0,-1 1 0,1 0 0,0-1 0,-1 1 0,1-1 0,0 1 0,0 0 0,0-1 0,1 1 0,-1 0 0,0-1 0,1 1 0,-1-1 0,1 1 0,-1-1 0,1 1 0,0-1 0,-1 1 0,1-1 0,0 0 0,0 1 0,0-1 0,0 0 0,0 0 0,0 0 0,1 1 0,-1-1 0,0-1 0,1 1 0,-1 0 0,0 0 0,1 0 0,-1-1 0,1 1 0,2 0 0,8 3 0,1 0 0,0 0 0,0-2 0,18 3 0,-14-3 0,30 5 0,70 13 0,-107-17 0,1 0 0,-1 1 0,0-1 0,0 2 0,0 0 0,-1 0 0,0 1 0,13 9 0,-19-13 0,-1 1 0,0-1 0,1 1 0,-1-1 0,0 1 0,0 0 0,-1 0 0,1 0 0,-1 0 0,1 0 0,-1 0 0,0 0 0,0 0 0,0 1 0,-1-1 0,1 0 0,-1 0 0,1 5 0,-2-1 0,0 0 0,0 0 0,0-1 0,-1 1 0,1 0 0,-2-1 0,1 0 0,-5 10 0,-5 5 0,-1-1 0,-1-1 0,0 0 0,-19 18 0,12-15-682,-37 30-1,25-27-6143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13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0 24575,'-2'27'0,"-1"-1"0,-2 0 0,-1 0 0,-1 0 0,0-1 0,-14 28 0,-11 41 0,30-87 0,-14 47 0,-10 74 0,24-114 0,0 0 0,1 0 0,0 0 0,2 0 0,-1 0 0,2 0 0,0 0 0,0 0 0,2-1 0,0 1 0,5 13 0,-7-23 0,-1-1 0,1 1 0,0 0 0,0-1 0,1 1 0,-1-1 0,1 0 0,-1 0 0,1 0 0,0 0 0,0 0 0,1-1 0,-1 1 0,0-1 0,1 0 0,0 0 0,-1 0 0,1 0 0,0-1 0,0 0 0,0 1 0,0-1 0,0-1 0,0 1 0,0-1 0,0 1 0,1-1 0,-1 0 0,4-1 0,-3 0 0,0-1 0,-1 1 0,1-1 0,0 0 0,-1 0 0,0-1 0,1 1 0,-1-1 0,0 0 0,0 0 0,-1-1 0,1 1 0,-1-1 0,1 1 0,-1-1 0,0 0 0,-1 0 0,1-1 0,-1 1 0,1 0 0,-1-1 0,-1 0 0,3-8 0,-1 1 0,-1 0 0,0 0 0,-1 0 0,0 0 0,-2-20 0,1 28 0,0 0 0,0 0 0,-1 0 0,1 0 0,-1 0 0,0 0 0,-1 0 0,1 1 0,0-1 0,-1 0 0,0 1 0,0-1 0,0 1 0,-1-1 0,1 1 0,-1 0 0,1 0 0,-1 0 0,0 0 0,-4-2 0,5 4 0,-1 0 0,1 1 0,0 0 0,-1-1 0,1 1 0,0 0 0,-1 0 0,1 0 0,0 1 0,-1-1 0,1 0 0,0 1 0,0 0 0,-1-1 0,1 1 0,0 0 0,0 0 0,0 0 0,0 1 0,0-1 0,0 0 0,0 1 0,0-1 0,1 1 0,-1 0 0,1-1 0,-1 1 0,-1 3 0,-6 6 0,0 0 0,0 1 0,-7 15 0,10-17-85,1 0 0,0 0-1,1 0 1,0 1 0,0-1-1,1 1 1,1 0 0,0 0-1,0 0 1,1 0 0,0 1-1,1-1 1,0 0 0,1 0-1,4 19 1,6 0-6741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14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24575,'0'3'0,"0"6"0,0 5 0,0 8 0,-4 12 0,-5 8 0,-9 8 0,-5 4 0,1-4 0,1-2 0,7-13 0,7-13-8191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14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24575,'4'0'0,"9"0"0,10 0 0,13 0 0,12 0 0,5 4 0,-2 1 0,-5 4 0,-12 4 0,-11 4 0,-13-1 0,-8-3-8191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1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412 137 24575,'0'-7'0,"0"0"0,0 1 0,-1-1 0,0 0 0,-1 0 0,1 0 0,-1 1 0,-1-1 0,1 1 0,-1 0 0,0-1 0,0 1 0,-1 1 0,-6-10 0,7 12 0,0 0 0,-1 0 0,1 1 0,-1-1 0,1 1 0,-1 0 0,0 0 0,0 0 0,0 0 0,0 1 0,0-1 0,0 1 0,0 0 0,0 0 0,-1 1 0,1-1 0,0 1 0,-1 0 0,1 0 0,0 1 0,-1-1 0,1 1 0,0 0 0,-7 2 0,-6 3 0,0 0 0,1 1 0,-1 1 0,1 0 0,1 2 0,0-1 0,0 2 0,-25 23 0,30-24 0,0 0 0,0 1 0,1 0 0,0 1 0,1 0 0,0 0 0,1 1 0,1-1 0,0 2 0,0-1 0,-5 23 0,10-29 0,0-1 0,0 1 0,1-1 0,0 1 0,1 0 0,-1-1 0,1 1 0,0-1 0,1 0 0,-1 1 0,1-1 0,1 0 0,-1 0 0,6 9 0,-6-12 0,-1-1 0,1 1 0,0-1 0,0 0 0,0 1 0,0-1 0,0 0 0,1 0 0,-1-1 0,0 1 0,1 0 0,0-1 0,-1 0 0,1 1 0,0-1 0,0 0 0,0 0 0,-1-1 0,1 1 0,0-1 0,0 1 0,0-1 0,0 0 0,0 0 0,0 0 0,0-1 0,0 1 0,0-1 0,0 1 0,0-1 0,0 0 0,-1 0 0,1 0 0,3-2 0,6-4 0,0 0 0,-1-1 0,0 0 0,0-1 0,-1 0 0,0 0 0,0-2 0,-1 1 0,-1-1 0,0 0 0,10-18 0,2-6 0,-2-1 0,21-62 0,-39 98 0,0 0 0,0 0 0,0 0 0,0 0 0,0 0 0,0-1 0,0 1 0,0 0 0,0 0 0,0 0 0,0 0 0,0 0 0,0 0 0,0 0 0,0 0 0,0-1 0,0 1 0,0 0 0,0 0 0,0 0 0,0 0 0,0 0 0,0 0 0,0 0 0,0 0 0,0 0 0,1 0 0,-1 0 0,0-1 0,0 1 0,0 0 0,0 0 0,0 0 0,0 0 0,0 0 0,0 0 0,0 0 0,0 0 0,1 0 0,-1 0 0,0 0 0,0 0 0,0 0 0,0 0 0,0 0 0,0 0 0,0 0 0,0 0 0,1 0 0,-1 0 0,0 0 0,0 0 0,0 0 0,0 0 0,0 0 0,0 0 0,0 0 0,0 0 0,0 0 0,1 0 0,-1 1 0,0-1 0,0 0 0,0 0 0,0 0 0,0 0 0,0 0 0,0 0 0,0 0 0,4 12 0,1 18 0,12 178-1365,-11-160-5461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15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24575,'1'1'0,"-1"0"0,1-1 0,0 1 0,-1 0 0,1 1 0,-1-1 0,1 0 0,-1 0 0,0 0 0,0 0 0,1 0 0,-1 0 0,0 0 0,0 0 0,0 1 0,0-1 0,0 0 0,0 0 0,-1 0 0,1 1 0,-3 31 0,3-31 0,-10 64 0,-2 32 0,12-97 0,0 0 0,0 1 0,0-1 0,0 0 0,0 1 0,0-1 0,0 1 0,1-1 0,-1 0 0,0 1 0,1-1 0,-1 0 0,1 1 0,-1-1 0,1 0 0,0 0 0,0 0 0,0 1 0,-1-1 0,1 0 0,0 0 0,0 0 0,0 0 0,1-1 0,1 3 0,-1-3 0,1 1 0,-1 0 0,1-1 0,0 1 0,-1-1 0,1 0 0,-1 0 0,1 0 0,0 0 0,-1 0 0,1-1 0,4-1 0,9-3 0,-1 0 0,1-1 0,20-13 0,-30 16 0,12-7 0,-8 4 0,0 1 0,1 0 0,-1 0 0,1 1 0,22-5 0,-30 8 0,0 1 0,0 0 0,0 0 0,1 0 0,-1 0 0,0 1 0,0-1 0,0 1 0,0 0 0,0 0 0,0 0 0,0 0 0,0 1 0,0-1 0,-1 1 0,1-1 0,0 1 0,-1 0 0,1 0 0,-1 0 0,0 0 0,0 1 0,0-1 0,0 1 0,0-1 0,2 6 0,5 7 0,-1 1 0,-1 1 0,0-1 0,-2 1 0,0 0 0,0 0 0,-2 1 0,0-1 0,-1 1 0,-1 0 0,0-1 0,-2 1 0,0 0 0,-5 24 0,5-38 0,0 0 0,-1 0 0,1 0 0,-1-1 0,0 1 0,0-1 0,-1 1 0,1-1 0,-1 0 0,0 0 0,0 0 0,0 0 0,0 0 0,0-1 0,0 0 0,-1 1 0,1-1 0,-1 0 0,0-1 0,1 1 0,-1-1 0,0 1 0,0-1 0,0 0 0,0-1 0,0 1 0,0-1 0,-6 1 0,-11-1 0,0-1 0,0 0 0,0-2 0,-24-5 0,33 6 0,-16-4-455,0-1 0,-33-13 0,16 1-6371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1 292 24575,'122'0'0,"357"-12"0,-413 6 0,0-3 0,-1-3 0,0-3 0,-1-3 0,70-29 0,-91 26 0,-2-1 0,62-45 0,-72 45 0,-29 20 0,1 1 0,-1-1 0,1 0 0,-1 1 0,1-1 0,-1 1 0,1 0 0,0 0 0,-1 0 0,1 0 0,0 1 0,0-1 0,0 1 0,0-1 0,0 1 0,0 0 0,0 0 0,-1 1 0,6 0 0,-5 0 0,-1 1 0,0-1 0,1 1 0,-1 0 0,0 0 0,0 0 0,0 0 0,0 0 0,-1 0 0,1 1 0,0-1 0,-1 1 0,0-1 0,1 1 0,-1-1 0,0 1 0,0 0 0,-1-1 0,1 1 0,0 3 0,6 32 0,7 26 0,-13-59 0,1-1 0,-1 0 0,1 0 0,0 0 0,0 0 0,0-1 0,0 1 0,1-1 0,0 1 0,0-1 0,5 6 0,-5-8 0,0 0 0,0 0 0,-1 0 0,1 0 0,0 0 0,0-1 0,0 1 0,0-1 0,0 0 0,-1 1 0,1-2 0,0 1 0,0 0 0,0 0 0,0-1 0,0 0 0,0 1 0,-1-1 0,1 0 0,0-1 0,-1 1 0,1 0 0,0-1 0,-1 1 0,3-3 0,6-3 0,-1-1 0,1 0 0,-1-1 0,11-12 0,-3-2 0,-16 20 0,0 0 0,0 0 0,-1 0 0,2 0 0,-1 0 0,0 1 0,0-1 0,1 1 0,0-1 0,-1 1 0,1 0 0,0 0 0,0 1 0,0-1 0,0 0 0,0 1 0,1 0 0,-1 0 0,0 0 0,1 0 0,-1 0 0,0 1 0,1-1 0,6 1 0,66 2 0,0-3 0,0-4 0,90-17 0,-70 9 0,-28 5 0,315-35 0,-265 35 0,148 8 0,-249 1 0,0 0 0,0 1 0,0 1 0,23 6 0,-39-9-29,-1 0 0,0 0 0,0 0 0,1 0 0,-1 0 0,0 0 0,1 0 0,-1 0 0,0 1 0,0-1 0,1 0 0,-1 0 0,0 0 0,0 0 0,0 0-1,1 0 1,-1 0 0,0 1 0,0-1 0,1 0 0,-1 0 0,0 0 0,0 0 0,0 1 0,0-1 0,1 0 0,-1 0 0,0 1 0,0-1 0,0 0 0,0 0 0,0 1 0,0-1 0,0 0 0,0 0 0,0 1-1,0-1 1,0 0 0,0 0 0,0 1 0,0-1 0,0 0 0,0 0 0,0 1 0,0-1 0,0 1 0,-12 5-6797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5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176 336 24575,'1'-17'0,"1"1"0,1-1 0,0 0 0,7-21 0,-5 23 0,-1-1 0,0 0 0,-1 0 0,1-31 0,-5 38 0,-2-49 0,2 55 0,1-1 0,-1 1 0,0-1 0,0 1 0,0-1 0,-1 1 0,1 0 0,-1 0 0,1 0 0,-1 0 0,0 0 0,-5-5 0,6 7 0,0 0 0,0 0 0,0 1 0,0-1 0,0 1 0,0-1 0,0 1 0,0 0 0,0-1 0,0 1 0,0 0 0,-1 0 0,1 0 0,0-1 0,0 1 0,0 1 0,0-1 0,-1 0 0,1 0 0,0 0 0,0 0 0,0 1 0,0-1 0,0 1 0,0-1 0,0 1 0,0-1 0,0 1 0,0-1 0,0 1 0,0 0 0,0 0 0,-1 0 0,-26 32 0,11-7 0,2 0 0,1 1 0,2 0 0,0 1 0,2 1 0,1-1 0,1 2 0,-6 48 0,6-11 0,3 0 0,8 123 0,9-88 0,-7-66 0,-1 1 0,-1 39 0,-7-55-1365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6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24575,'4'0'0,"-3"0"0,3 0 0,8 4 0,14 1 0,13 1 0,13-2 0,9-1 0,6-2 0,2 0 0,-5 0 0,-15-1-8191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6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24575,'0'4'0,"0"9"0,0 14 0,0 14 0,-4 12 0,-1 16 0,-4 12 0,-4 0 0,0-14-8191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6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10 24575,'-4'-9'0,"-6"15"0,-7 18 0,1 7 0,1 1 0,1 0 0,2 1 0,1 1 0,2 0 0,-7 45 0,14-62 0,1 0 0,1-1 0,0 1 0,1 0 0,1-1 0,6 29 0,-5-35 0,0 0 0,1 0 0,0-1 0,0 0 0,1 1 0,1-2 0,-1 1 0,1 0 0,1-1 0,0 0 0,13 12 0,-14-16-76,0 0 1,1 1-1,-1-2 0,1 1 0,0-1 0,0 0 0,0-1 0,0 1 1,1-1-1,-1-1 0,1 0 0,-1 0 0,1 0 0,0-1 1,-1 0-1,1 0 0,13-3 0,24-6-6750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24575,'0'3'0,"4"6"0,8 9 0,8 13 0,3 9 0,5 10 0,3 3 0,-5 5 0,-2 0 0,-6-1 0,-2-12 0,-3-16 0,-4-14-8191</inkml:trace>
  <inkml:trace contextRef="#ctx0" brushRef="#br0" timeOffset="1">230 5 24575,'0'-4'0,"-4"6"0,-5 11 0,-5 15 0,-4 11 0,-3 5 0,-2 8 0,4 3 0,8-4 0,6-11-8191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7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 24575,'0'-4'0,"0"3"0,3 5 0,3 6 0,2 13 0,5 11 0,0 10 0,2 6 0,-3 3 0,-2 3 0,-7 1 0,-4-7 0,-6-6 0,-5-8 0,-5-10 0,-4-13 0,3-13 0,3-6-8191</inkml:trace>
  <inkml:trace contextRef="#ctx0" brushRef="#br0" timeOffset="1">396 190 24575,'-4'0'0,"-1"4"0,4 1 0,6 0 0,14-1 0,8 2 0,6 5 0,-1 4 0,-7-1-8191</inkml:trace>
  <inkml:trace contextRef="#ctx0" brushRef="#br0" timeOffset="2">419 533 24575,'0'-4'0,"0"2"0,8 3 0,10-4 0,10-1 0,12 0 0,7-3 0,-5 0-8191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8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24575,'0'-4'0,"1"1"0,0-1 0,-1 1 0,2 0 0,-1 0 0,0-1 0,1 1 0,-1 0 0,1 0 0,0 0 0,0 0 0,0 1 0,5-6 0,36-31 0,-42 38 0,20-16 0,1 1 0,37-20 0,-51 31 0,0 1 0,1 0 0,0 0 0,0 1 0,0 0 0,0 1 0,0 0 0,1 0 0,-1 1 0,18 0 0,-24 1 0,-1 0 0,0 1 0,1-1 0,-1 1 0,0-1 0,1 1 0,-1 0 0,0 0 0,0 0 0,0 0 0,0 0 0,0 0 0,0 0 0,0 1 0,0-1 0,0 1 0,-1 0 0,1-1 0,0 1 0,-1 0 0,0 0 0,1 0 0,-1 0 0,0 0 0,0 0 0,0 0 0,0 1 0,-1-1 0,1 0 0,0 0 0,-1 1 0,0-1 0,1 0 0,-1 1 0,0-1 0,0 1 0,-1-1 0,1 0 0,-1 3 0,-1 9 0,-1 0 0,0 0 0,-1-1 0,-1 1 0,-7 15 0,-23 42 0,-50 75 0,-23 45 0,104-185 0,1 1 0,1 0 0,-1 0 0,1 0 0,0 0 0,1 0 0,0 0 0,0 0 0,0 0 0,1 12 0,1-16 0,-1 0 0,1-1 0,0 1 0,0 0 0,0 0 0,0-1 0,0 1 0,0-1 0,1 1 0,-1-1 0,1 0 0,0 1 0,0-1 0,0 0 0,0 0 0,0 0 0,0 0 0,0-1 0,1 1 0,-1-1 0,1 1 0,-1-1 0,1 0 0,-1 0 0,1 0 0,0 0 0,0 0 0,-1-1 0,5 1 0,10 1 0,-1 0 0,32-3 0,-39 0 0,1 0 0,0 1 0,0 0 0,0 1 0,0 0 0,0 0 0,-1 1 0,1 0 0,-1 1 0,1 0 0,-1 0 0,13 7 0,-19-6 5,0-1 0,0 0 0,0 1-1,0 0 1,0 0 0,-1 0 0,0 0 0,0 0-1,0 0 1,0 0 0,-1 1 0,1-1 0,-1 1-1,0-1 1,-1 1 0,1-1 0,-1 1-1,0-1 1,0 1 0,0 0 0,-1-1 0,1 1-1,-1-1 1,-3 9 0,-2 9-376,0-1-1,-2 0 1,-16 32 0,6-17-6455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9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10 306 24575,'0'0'0,"-1"0"0,1 0 0,0 0 0,-1 0 0,1 0 0,0 0 0,0 0 0,-1 0 0,1 0 0,0 0 0,-1 0 0,1 0 0,0 0 0,0 0 0,-1 0 0,1 0 0,0 0 0,-1 0 0,1-1 0,0 1 0,0 0 0,-1 0 0,1 0 0,0 0 0,0-1 0,0 1 0,-1 0 0,1 0 0,0 0 0,0-1 0,0 1 0,0 0 0,-1-1 0,1 1 0,0 0 0,0 0 0,0-1 0,0 1 0,0 0 0,0 0 0,0-1 0,7-13 0,18-10 0,29-9 0,-39 25 0,0-1 0,0-1 0,-1 0 0,26-24 0,-36 30 0,-1 0 0,0-1 0,0 1 0,0-1 0,0 1 0,-1-1 0,1 0 0,-1 0 0,0 0 0,-1-1 0,1 1 0,-1 0 0,0 0 0,-1-1 0,1 1 0,-1-1 0,0 1 0,0 0 0,-1-1 0,-2-9 0,3 13 0,0-1 0,-1 1 0,1 0 0,-1-1 0,0 1 0,0 0 0,0 0 0,0-1 0,0 1 0,0 0 0,-1 0 0,1 0 0,0 0 0,-1 0 0,0 1 0,-3-4 0,4 5 0,0-1 0,-1 0 0,1 1 0,0 0 0,-1-1 0,1 1 0,-1 0 0,1-1 0,-1 1 0,1 0 0,-1 0 0,1 0 0,-1 0 0,1 1 0,0-1 0,-1 0 0,1 1 0,-1-1 0,1 1 0,-2 0 0,-3 2 0,1 0 0,0 1 0,0-1 0,0 1 0,0 0 0,1 1 0,0-1 0,-1 1 0,2 0 0,-1 0 0,-4 7 0,1 1 0,1 1 0,1 1 0,0-1 0,0 1 0,2 0 0,0 0 0,0 1 0,2-1 0,0 0 0,0 1 0,2-1 0,0 1 0,0-1 0,5 16 0,-4-22 0,1 1 0,0-1 0,0 0 0,1 0 0,0 0 0,1 0 0,0-1 0,0 0 0,1 0 0,7 9 0,-7-11 0,-1-2 0,1 1 0,-1 0 0,1-1 0,0 0 0,1-1 0,-1 1 0,1-1 0,-1-1 0,1 1 0,0-1 0,0 0 0,0 0 0,15 0 0,-12-1-136,1-2-1,-1 1 1,1-1-1,-1-1 1,0 0-1,1 0 1,-1-1-1,0-1 0,16-7 1,30-18-6690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24575,'0'-3'0,"3"5"0,6 11 0,5 15 0,8 14 0,4 16 0,2 9 0,-1 6 0,-4 5 0,-7 1 0,-9 4 0,-10-2 0,-16-7 0,-17-7 0,-2-16-8191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29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24575,'0'4'0,"3"9"0,10 11 0,6 12 0,8 11 0,7 11 0,5 10 0,5 1 0,-3-2 0,-3-6 0,-5-13 0,-7-19 0,-9-14-8191</inkml:trace>
  <inkml:trace contextRef="#ctx0" brushRef="#br0" timeOffset="1">229 5 24575,'0'-4'0,"-4"3"0,-5 9 0,-5 11 0,-4 14 0,-2 17 0,-3 16 0,-1 8 0,4 3 0,2 4 0,7-8 0,9-12 0,6-17-8191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1 253 24575,'4'3'0,"9"3"0,10 2 0,13 1 0,8 3 0,0 3 0,1-2 0,-3-5 0,-14-10 0,-10-3-8191</inkml:trace>
  <inkml:trace contextRef="#ctx0" brushRef="#br0" timeOffset="1">162 1 24575,'0'4'0,"0"8"0,0 15 0,0 10 0,0 15 0,0 14 0,0 7 0,4 7 0,1-3 0,0-2 0,2-10 0,1-17-8191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0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24575,'18'2'0,"-1"2"0,0 0 0,0 0 0,0 2 0,-1 0 0,31 16 0,-39-18 0,1 1 0,-1 0 0,1 0 0,-2 1 0,1 0 0,0 0 0,-1 1 0,-1 0 0,1 0 0,-1 1 0,0 0 0,0 0 0,7 16 0,-10-17 0,0 1 0,0 0 0,-1 0 0,0 0 0,-1 0 0,0 0 0,0 0 0,-1 0 0,0 1 0,0-1 0,-1 0 0,0 0 0,0 0 0,-1 0 0,0 0 0,-6 14 0,-2-2 0,-1 0 0,0-1 0,-2 0 0,0-1 0,-25 27 0,18-22 0,-31 46 0,50-68 0,0 1 0,0 0 0,0 0 0,0 0 0,0 0 0,0 0 0,0 0 0,1 0 0,-1 0 0,1 0 0,-1 0 0,1 0 0,0 0 0,0 0 0,0 0 0,0 1 0,1 2 0,-1-4 0,1 1 0,0-1 0,-1 0 0,1 0 0,0 0 0,0 1 0,0-1 0,0 0 0,0 0 0,0 0 0,0 0 0,0 0 0,1-1 0,-1 1 0,0 0 0,0-1 0,1 1 0,-1 0 0,2 0 0,8 1 0,1 0 0,-1 0 0,0-1 0,0-1 0,15 0 0,-13 0 0,29-1 0,55 1 0,-90 0 0,1 1 0,-1 0 0,0 0 0,0 1 0,0 0 0,0 0 0,0 1 0,0 0 0,13 7 0,-18-8 0,0 1 0,1-1 0,-1 1 0,0 0 0,-1 0 0,1 0 0,0 0 0,-1 0 0,0 0 0,1 0 0,-1 0 0,-1 1 0,1-1 0,0 0 0,-1 1 0,1-1 0,-1 0 0,0 1 0,0-1 0,-1 1 0,1-1 0,-1 0 0,1 1 0,-1-1 0,0 0 0,-2 5 0,-4 12 0,-1 0 0,-18 34 0,23-49 0,-8 17-341,-1-2 0,-1 1-1,-18 20 1,15-23-6485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24575,'0'5'0,"0"4"0,4 13 0,5 14 0,9 16 0,5 16 0,7 11 0,2 4 0,-1 0 0,-2-7 0,-1-8 0,2-16 0,-4-17-8191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1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1 24575,'-4'4'0,"-5"1"0,-9 8 0,-9 9 0,-4 9 0,-5 10 0,-3 15 0,4 9 0,5 1 0,7 1 0,8 1 0,6-4 0,8-8 0,5-14-8191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1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1 824 24575,'15'-13'0,"2"0"0,-1 0 0,35-17 0,3-4 0,-36 22 0,-1 0 0,-1-2 0,0 0 0,-1-1 0,-1-1 0,0 0 0,-1 0 0,16-27 0,-24 32 0,1 1 0,-2-1 0,1 0 0,-2 0 0,1 0 0,-1 0 0,-1-1 0,0 1 0,-1-1 0,0 0 0,-1 1 0,0-1 0,0 0 0,-2 1 0,1-1 0,-6-19 0,6 29 0,1-1 0,-1 1 0,0 0 0,0-1 0,0 1 0,0-1 0,0 1 0,0 0 0,-1 0 0,1 0 0,-1 0 0,0 0 0,1 0 0,-1 0 0,0 1 0,0-1 0,0 0 0,-4-1 0,4 2 0,0 1 0,0-1 0,0 1 0,0 0 0,0-1 0,-1 1 0,1 0 0,0 1 0,0-1 0,0 0 0,0 1 0,0-1 0,0 1 0,0-1 0,0 1 0,0 0 0,-3 2 0,-5 3 0,1 1 0,0 0 0,0 0 0,1 1 0,0 0 0,-13 17 0,4-2 0,1 1 0,1 0 0,1 1 0,1 1 0,1 0 0,2 1 0,-8 30 0,14-44 0,0 1 0,2-1 0,-1 1 0,2 0 0,0 0 0,1 0 0,0-1 0,1 1 0,0 0 0,1 0 0,1-1 0,0 1 0,1-1 0,1 0 0,0 0 0,11 21 0,-13-29 7,1 1-1,-1-1 0,1-1 0,0 1 1,1-1-1,-1 1 0,1-1 1,0 0-1,0-1 0,0 1 1,0-1-1,1 0 0,-1 0 0,1-1 1,0 0-1,0 0 0,0 0 1,8 1-1,-5-2-130,0-1 0,0 0 1,0 0-1,0-1 0,0 0 0,-1 0 1,1-1-1,0-1 0,-1 1 0,1-1 1,14-8-1,24-15-6702</inkml:trace>
  <inkml:trace contextRef="#ctx0" brushRef="#br0" timeOffset="1">618 0 24575,'0'4'0,"0"5"0,4 1 0,5 7 0,9 12 0,5 9 0,-1 9 0,0 5 0,-5-2 0,-5-3 0,0-12 0,-2-13-8191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1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5 24575,'0'-4'0,"0"3"0,-4 5 0,-1 6 0,0 9 0,-2 13 0,-5 9 0,-4 9 0,-3 4 0,-2 0 0,-1-1 0,-6-1 0,-4-7 0,2-10-8191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2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24575,'0'-4'0,"8"-1"0,10 0 0,14 1 0,17 2 0,12 0 0,7-3 0,-8 0-8191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2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24575,'0'4'0,"0"13"0,0 11 0,4 12 0,5 12 0,1 8 0,2 6 0,0 3 0,-2-2 0,-4-9 0,6-14 0,1-14-8191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3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85 24575,'-11'-28'0,"9"22"0,0 1 0,0 0 0,0 0 0,-1 0 0,1 0 0,-1 0 0,0 1 0,-4-5 0,5 8 0,1 0 0,-1 0 0,1 0 0,-1 1 0,1-1 0,-1 0 0,1 1 0,-1-1 0,0 1 0,1 0 0,-1 0 0,0-1 0,1 1 0,-1 0 0,0 0 0,1 1 0,-1-1 0,0 0 0,1 1 0,-1-1 0,0 1 0,1-1 0,-1 1 0,1-1 0,-1 1 0,1 0 0,-1 0 0,1 0 0,0 0 0,-1 0 0,1 0 0,-1 2 0,-8 4 0,2 1 0,-1-1 0,1 2 0,0-1 0,1 1 0,0 0 0,1 0 0,-1 1 0,2 0 0,-1 0 0,2 1 0,-1-1 0,1 1 0,1 0 0,0 0 0,1 0 0,0 1 0,0-1 0,1 17 0,1-19 0,0 0 0,1 1 0,0-1 0,1 0 0,0 0 0,0 0 0,1 0 0,0-1 0,1 1 0,0-1 0,0 0 0,0 0 0,1 0 0,1 0 0,-1-1 0,1 0 0,0 0 0,1-1 0,0 1 0,0-1 0,0-1 0,1 1 0,0-1 0,13 6 0,47 15 0,12 6 0,-79-32 2,0 1-1,0-1 1,0 1-1,1 0 1,-1-1-1,0 1 1,0 0 0,0 0-1,0 0 1,0 0-1,-1 0 1,1 0-1,0 0 1,0 0-1,-1 0 1,1 0-1,0 0 1,-1 1-1,1-1 1,-1 0-1,0 0 1,1 0 0,-1 1-1,0-1 1,0 0-1,1 1 1,-1-1-1,0 0 1,-1 1-1,1-1 1,0 0-1,0 0 1,0 1-1,-1-1 1,1 0-1,-1 0 1,1 1 0,-1-1-1,0 1 1,-4 6-81,0-1 1,0 0 0,-1 0-1,-12 11 1,4-3-957,-3 5-5791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1028 24575,'37'410'0,"-36"-406"0,0 6 0,0-1 0,1 0 0,0 0 0,0 0 0,6 11 0,-7-19 0,-1 1 0,1-1 0,0 0 0,-1 0 0,1 0 0,0 0 0,0 0 0,0 0 0,0 0 0,0 0 0,0 0 0,0 0 0,0 0 0,0-1 0,1 1 0,-1 0 0,0-1 0,0 1 0,1-1 0,-1 1 0,0-1 0,1 0 0,-1 0 0,0 0 0,1 1 0,-1-1 0,1 0 0,-1-1 0,0 1 0,1 0 0,-1 0 0,0-1 0,1 1 0,-1 0 0,0-1 0,0 1 0,1-1 0,-1 0 0,0 1 0,0-1 0,0 0 0,0 0 0,2-2 0,11-6 0,-1-2 0,-1 0 0,0 0 0,0-1 0,-1 0 0,12-19 0,52-90 0,-21 29 0,-44 83 0,-5 16 0,-2 25 0,-2-25 0,0 32 0,3 1 0,1-1 0,2 1 0,15 49 0,-18-78 0,1 0 0,-1-1 0,2 1 0,0-1 0,0 0 0,0 0 0,2-1 0,10 13 0,-12-17 0,0 0 0,0 0 0,0-1 0,1 1 0,-1-2 0,1 1 0,0-1 0,0 0 0,0 0 0,0-1 0,1 0 0,-1 0 0,1-1 0,9 1 0,3-2 0,-1 0 0,0-2 0,1-1 0,-1 0 0,0-1 0,-1-1 0,1-1 0,-1 0 0,0-2 0,0 0 0,-1-1 0,0-1 0,22-16 0,5-7 0,-2-2 0,-1-1 0,56-64 0,-57 52 0,-2-2 0,-2-1 0,-3-2 0,-1-2 0,-4 0 0,-1-2 0,-3-1 0,18-68 0,-22 49 0,-3-1 0,-3-1 0,-4 0 0,-4 0 0,-6-155 0,-1 224 0,1-4 0,0 0 0,-1 0 0,-1 0 0,0 0 0,-1 1 0,0-1 0,-1 1 0,-11-25 0,14 38 0,1-1 0,-1 0 0,1 0 0,-1 0 0,1 1 0,-1-1 0,1 0 0,-1 1 0,0-1 0,0 0 0,1 1 0,-1-1 0,0 1 0,0-1 0,0 1 0,1-1 0,-1 1 0,0 0 0,0-1 0,0 1 0,0 0 0,0 0 0,0 0 0,0 0 0,0 0 0,0 0 0,0 0 0,0 0 0,1 0 0,-1 0 0,0 0 0,0 0 0,0 1 0,0-1 0,0 0 0,0 1 0,0-1 0,1 1 0,-1-1 0,0 1 0,-1 0 0,-2 3 0,0 0 0,0 0 0,0 0 0,0 1 0,1-1 0,-4 7 0,-8 14 0,2 2 0,0 0 0,1 0 0,-12 45 0,-20 124 0,38-163 0,-69 465 0,63-357 0,11 219 0,2-345 0,2 32 0,12 70 0,-13-105 0,1-1 0,0 1 0,1-1 0,0 1 0,1-1 0,0 0 0,1-1 0,0 1 0,0-1 0,1 0 0,9 9 0,-13-16 0,1 0 0,-1-1 0,1 1 0,-1-1 0,1 1 0,0-1 0,0 0 0,0-1 0,0 1 0,0-1 0,0 0 0,1 1 0,-1-2 0,0 1 0,1-1 0,-1 1 0,1-1 0,-1 0 0,0-1 0,1 1 0,-1-1 0,1 0 0,-1 0 0,0 0 0,0-1 0,0 1 0,0-1 0,0 0 0,0 0 0,0 0 0,4-4 0,7-5 0,0 0 0,-2 0 0,1-1 0,-1-1 0,-1 0 0,14-21 0,-1-1 0,-2-2 0,-2-1 0,-1-1 0,-2-1 0,-2 0 0,19-71 0,-38 127-76,2 0 1,-1 0-1,2 0 0,0 0 0,1 0 0,1 0 0,0-1 0,1 1 1,1 0-1,1-1 0,0 0 0,0 0 0,2 0 0,0-1 1,0 0-1,2 0 0,18 23 0,25 26-6750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1 338 24575,'42'4'0,"19"-1"0,-41-6 0,0 0 0,0-2 0,0 0 0,-1-2 0,0 0 0,0 0 0,-1-2 0,22-14 0,-32 19 0,0-1 0,-1 0 0,0 0 0,0-1 0,0 0 0,0 0 0,-1 0 0,0-1 0,0 0 0,-1 0 0,0-1 0,0 0 0,-1 0 0,0 0 0,0 0 0,-1 0 0,0-1 0,-1 1 0,0-1 0,2-16 0,-4 20 0,0-1 0,-1 1 0,1-1 0,-1 1 0,-1 0 0,1-1 0,-1 1 0,0 0 0,0 0 0,0 0 0,-1 0 0,0 1 0,0-1 0,0 1 0,0-1 0,-1 1 0,-8-7 0,10 9 0,0 0 0,-1 0 0,1 1 0,-1-1 0,0 1 0,1 0 0,-1 0 0,0 0 0,0 0 0,0 0 0,0 1 0,0-1 0,0 1 0,0 0 0,0 0 0,0 0 0,0 0 0,0 0 0,0 1 0,0-1 0,1 1 0,-1 0 0,0 0 0,0 0 0,0 0 0,1 0 0,-1 1 0,0-1 0,1 1 0,-1 0 0,1-1 0,0 1 0,-4 5 0,-4 4 0,0 0 0,1 1 0,1 0 0,0 0 0,1 1 0,0 0 0,0 0 0,2 1 0,0 0 0,0 0 0,-2 15 0,2-7 0,2 1 0,0 0 0,1 0 0,1 0 0,1 0 0,5 31 0,-4-43 10,1-1 0,0 0 0,1 0 0,0-1 0,0 1 0,1-1 0,0 1 0,1-1 0,0-1 0,1 1 0,6 8 0,-9-13-67,1-1 0,-1 0 0,1 0 0,0 0-1,-1 0 1,1-1 0,1 0 0,-1 1 0,0-1 0,0-1 0,1 1 0,-1-1-1,1 1 1,-1-1 0,1-1 0,0 1 0,-1-1 0,1 1 0,0-1 0,0-1 0,-1 1-1,1-1 1,0 0 0,-1 0 0,7-2 0,36-14-6769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81 388 24575,'0'5'0,"0"4"0,4 13 0,1 14 0,0 13 0,-5 13 0,-6 4 0,-6 3 0,-5-3 0,0-9 0,0-13 0,2-19 0,4-14-8191</inkml:trace>
  <inkml:trace contextRef="#ctx0" brushRef="#br0" timeOffset="1">173 0 24575,'0'4'0,"4"5"0,8 5 0,12 8 0,4 12 0,-2 11 0,-6-1-8191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3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0 299 24575,'1'-11'0,"1"1"0,-1 0 0,2 0 0,-1 0 0,1 1 0,1-1 0,0 0 0,0 1 0,11-17 0,-2 5 0,1 1 0,32-34 0,-35 43 0,0 0 0,0 0 0,1 2 0,0-1 0,1 2 0,18-11 0,-29 18 0,1-1 0,0 1 0,0 0 0,0 0 0,0 0 0,0 0 0,0 1 0,0-1 0,0 1 0,0-1 0,0 1 0,0 0 0,0 0 0,0 1 0,0-1 0,0 0 0,0 1 0,0 0 0,0 0 0,0 0 0,0 0 0,-1 0 0,1 1 0,0-1 0,-1 1 0,1 0 0,-1 0 0,1-1 0,-1 2 0,0-1 0,0 0 0,0 0 0,0 1 0,0-1 0,0 1 0,-1 0 0,1-1 0,0 4 0,4 6 0,-1 0 0,-1 0 0,0 1 0,-1-1 0,0 1 0,-1 0 0,0 0 0,0 19 0,-3 11 0,-8 53 0,5-69 0,1 1 0,1-1 0,1 1 0,2-1 0,5 36 0,5-30-1365,3-10-5461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4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24575,'4'4'0,"12"8"0,9 15 0,10 18 0,4 9 0,3 7 0,-1 1 0,-5-6 0,-4-9 0,-4-16 0,-6-13-8191</inkml:trace>
  <inkml:trace contextRef="#ctx0" brushRef="#br0" timeOffset="1">275 0 24575,'0'4'0,"-7"9"0,-8 11 0,-8 12 0,-8 11 0,-6 11 0,2 6 0,4 0 0,3-6 0,7-14-8191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4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24575,'4'-3'0,"9"-6"0,10-1 0,9-3 0,7 1 0,0 2 0,-2 8 0,-3 7 0,-5 6 0,-6 6 0,-7 0-8191</inkml:trace>
  <inkml:trace contextRef="#ctx0" brushRef="#br0" timeOffset="1">115 130 24575,'0'3'0,"8"3"0,7-2 0,11 0 0,11-1 0,-2-1-8191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4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39 24575,'0'0'0,"-1"-1"0,0 1 0,1-1 0,-1 1 0,0 0 0,1-1 0,-1 0 0,1 1 0,-1-1 0,1 1 0,-1-1 0,1 0 0,0 1 0,-1-1 0,1 0 0,0 1 0,-1-1 0,1 0 0,0 0 0,0 1 0,0-1 0,0 0 0,0 0 0,0 1 0,0-1 0,0 0 0,0 0 0,0 1 0,0-1 0,0 0 0,0 0 0,1 1 0,-1-1 0,0 0 0,0 0 0,1 1 0,-1-1 0,1 0 0,-1 1 0,0-1 0,1 1 0,0-1 0,-1 1 0,1-1 0,-1 1 0,2-2 0,0 1 0,0 0 0,1 0 0,-1 0 0,1 0 0,-1 1 0,1-1 0,-1 1 0,1-1 0,-1 1 0,1 0 0,0 0 0,-1 0 0,4 1 0,5 2 0,0 0 0,0 1 0,0 0 0,0 1 0,-1 0 0,0 0 0,0 2 0,0-1 0,-1 1 0,0 0 0,0 1 0,-1 0 0,0 0 0,13 19 0,-8-9 0,0 1 0,-1 0 0,-1 1 0,-1 0 0,-1 1 0,11 37 0,-16-44 17,-1 1 0,0-1 1,-1 1-1,-1 0 0,0 0 0,-2 18 0,0-26-110,0-1 0,0 1 1,0 0-1,-1-1 0,0 1 0,0-1 0,-1 0 0,0 0 1,0 0-1,0 0 0,0 0 0,-1-1 0,0 0 1,-1 1-1,-9 8 0,-9 2-6733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5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252 269 24575,'17'-32'0,"-9"18"0,-1 0 0,0-1 0,-1 0 0,0 0 0,4-22 0,-9 33 0,-1 0 0,0-1 0,0 1 0,0 0 0,0 0 0,0-1 0,-1 1 0,0 0 0,0 0 0,0 0 0,0 0 0,-1 0 0,1 0 0,-1 0 0,0 0 0,0 0 0,-1 1 0,1-1 0,-1 1 0,0 0 0,0 0 0,0 0 0,0 0 0,0 0 0,-5-2 0,4 2 0,1 0 0,-1 0 0,0 1 0,0-1 0,0 1 0,0 0 0,-1 0 0,1 1 0,-1-1 0,1 1 0,-1 0 0,1 1 0,-1-1 0,0 1 0,1-1 0,-1 1 0,0 1 0,1-1 0,-1 1 0,0 0 0,1 0 0,-8 2 0,7 0 0,-1 0 0,1 1 0,0-1 0,0 1 0,0 0 0,1 1 0,-1-1 0,1 1 0,0 0 0,0 0 0,1 0 0,-1 0 0,1 1 0,0-1 0,1 1 0,-4 9 0,0 6 0,0-1 0,1 2 0,2-1 0,0 0 0,1 1 0,1 37 0,21 134 0,-6-90 0,-9-55-455,-2 1 0,-6 95 0,-4-91-6371</inkml:trace>
  <inkml:trace contextRef="#ctx0" brushRef="#br0" timeOffset="1">0 474 24575,'0'-3'0,"4"-6"0,10-1 0,9 1 0,13 2 0,8 2 0,4-1 0,2 0 0,0-8 0,-8 0-8191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5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24575,'0'4'0,"-4"5"0,-1 9 0,-4 5 0,0 10 0,-3 8 0,-3 0 0,1-2 0,3-9-8191</inkml:trace>
  <inkml:trace contextRef="#ctx0" brushRef="#br0" timeOffset="1">193 0 24575,'0'4'0,"0"9"0,4 10 0,1 9 0,0 6 0,0 10 0,-6 7 0,-11 6 0,-6-3 0,-1-11-8191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5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6 24575,'0'-4'0,"-4"3"0,2 5 0,-1 6 0,-1 9 0,-8 13 0,-9 12 0,-9 15 0,-7 17 0,3 6 0,7 6 0,12-1 0,16-7 0,16-10 0,13-16 0,9-18 0,1-23 0,-5-13-8191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6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24575,'4'0'0,"-2"0"0,1 8 0,5 10 0,9 14 0,5 9 0,7 10 0,2 3 0,0 5 0,-5-4 0,-4-8 0,-1-19 0,-4-15-8191</inkml:trace>
  <inkml:trace contextRef="#ctx0" brushRef="#br0" timeOffset="1">139 0 24575,'0'4'0,"-4"5"0,-5 9 0,-9 9 0,-5 12 0,-3 11 0,4 8 0,4 7 0,7-5 0,4-12-8191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6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24575,'0'4'0,"4"9"0,5 9 0,5 14 0,4 12 0,3 9 0,-2 11 0,-1 6 0,-7 5 0,-9 1 0,-5-1 0,-2-7 0,-5-11 0,1-12 0,-3-19 0,1-22 0</inkml:trace>
  <inkml:trace contextRef="#ctx0" brushRef="#br0" timeOffset="1">367 458 24575,'3'0'0,"10"0"0,14 4 0,7 1 0,0 4 0,-4 0-8191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24575,'4'-3'0,"5"-3"0,9 1 0,13 2 0,17 4 0,12 2 0,7 1 0,4 3 0,-2-3 0,-13-2-8191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7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24575,'0'4'0,"3"1"0,6 0 0,13-1 0,14-2 0,9-4 0,-3-2-8191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23 351 24575,'-5'-14'0,"1"0"0,0-1 0,1 0 0,0 0 0,1 0 0,1 0 0,0-1 0,1 1 0,1 0 0,1 0 0,0 0 0,0 0 0,2 0 0,0 0 0,1 1 0,6-16 0,-8 24 0,0 1 0,0-1 0,0 1 0,0 0 0,1 0 0,0 0 0,0 0 0,1 0 0,-1 1 0,1 0 0,0 0 0,0 1 0,0-1 0,0 1 0,1 0 0,0 0 0,6-2 0,-8 4 0,0 0 0,1 1 0,-1-1 0,1 1 0,-1 0 0,1 0 0,-1 1 0,0-1 0,1 1 0,-1 0 0,0 0 0,1 0 0,-1 1 0,0 0 0,0 0 0,0 0 0,0 0 0,0 0 0,-1 1 0,1-1 0,-1 1 0,0 0 0,1 0 0,3 6 0,0 1 0,0-1 0,-1 1 0,0 0 0,0 0 0,-1 0 0,-1 1 0,0 0 0,0 0 0,-1 0 0,-1 0 0,1 1 0,-2-1 0,0 1 0,0-1 0,-1 1 0,0-1 0,-1 1 0,-5 20 0,3-12 0,-2-1 0,-1 1 0,0-1 0,-1-1 0,-1 1 0,-1-1 0,0-1 0,-2 1 0,0-2 0,-15 19 0,20-28 0,-1 0 0,0-1 0,0 0 0,-1 0 0,0 0 0,0-1 0,-12 5 0,126-7 0,-92-2 0,0 0 0,0 1 0,0 0 0,0 1 0,-1 1 0,1 0 0,-1 1 0,14 7 0,-23-10 0,0 0 0,0 1 0,-1-1 0,0 1 0,1 0 0,-1 0 0,0 0 0,0 0 0,-1 1 0,1-1 0,-1 1 0,1 0 0,-1 0 0,0-1 0,-1 1 0,1 0 0,-1 1 0,0-1 0,1 0 0,-2 0 0,1 1 0,-1-1 0,1 0 0,-1 1 0,0-1 0,-1 0 0,1 1 0,-1-1 0,0 0 0,-2 7 0,-1 2 6,0 0-1,-1 0 0,-1 0 0,0-1 1,-1 0-1,-13 17 0,-57 65-181,31-43-1050,33-34-5600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8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0 397 24575,'1'-2'0,"-1"-1"0,1 1 0,-1 0 0,1 0 0,0 0 0,0-1 0,0 1 0,0 0 0,0 0 0,0 1 0,0-1 0,1 0 0,-1 0 0,1 0 0,2-2 0,31-23 0,-29 22 0,94-56 0,-77 49 0,-1 0 0,0-2 0,-1 0 0,-1-1 0,0-1 0,-1-1 0,26-30 0,-42 40 0,1 1 0,-1-1 0,0 0 0,0 0 0,-1 0 0,0 0 0,0 0 0,0-9 0,-2 13 0,1 1 0,-1-1 0,0 0 0,0 1 0,-1-1 0,1 0 0,0 1 0,-1-1 0,0 1 0,1-1 0,-3-4 0,2 6 0,0 0 0,1 0 0,-1 0 0,0 0 0,0 0 0,0 0 0,0 0 0,0 0 0,0 1 0,-1-1 0,1 0 0,0 1 0,0-1 0,0 1 0,-1-1 0,1 1 0,0-1 0,-1 1 0,1 0 0,0 0 0,-1 0 0,1 0 0,0 0 0,-3 0 0,0 1 0,0-1 0,0 2 0,0-1 0,0 0 0,0 1 0,0 0 0,0 0 0,1 0 0,-1 0 0,1 0 0,-1 1 0,1 0 0,0-1 0,0 1 0,0 1 0,-3 3 0,-5 7 0,1 0 0,-14 25 0,14-19 0,0 1 0,2 0 0,0 0 0,2 0 0,0 1 0,-4 32 0,8-44 0,1 1 0,1 0 0,-1 0 0,1 0 0,1 0 0,0 0 0,1-1 0,0 1 0,1 0 0,0-1 0,0 0 0,1 1 0,0-1 0,1-1 0,8 13 0,-9-17 5,1 0 0,0 0 0,0 0 0,0-1 0,1 0 0,-1 0 0,1 0 0,0-1 0,0 0 0,1 0 0,-1 0 0,1-1 0,-1 0 0,1 0 0,0-1 0,0 1 0,-1-2 0,1 1 0,0-1 0,0 0 0,0 0 0,0-1 0,8-1 0,6-2-253,0-1 1,0 0-1,0-2 1,-1 0-1,39-21 1,15-14-6579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8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1 183 24575,'3'0'0,"3"4"0,6 5 0,14 9 0,10 9 0,11 8 0,4 2 0,-1 2 0,-3-2 0,-4-10 0,-10-10-8191</inkml:trace>
  <inkml:trace contextRef="#ctx0" brushRef="#br0" timeOffset="1">343 1 24575,'-4'3'0,"-5"10"0,-1 14 0,-2 10 0,-8 11 0,-4 8 0,3 7 0,0 1 0,7-4 0,7-8 0,5-12-8191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24575,'4'-4'0,"9"-1"0,10-1 0,10 2 0,5 1 0,6 6 0,-2 1 0,-4 5 0,-4-4 0,-8-2-8191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9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24575,'0'8'0,"0"6"0,0 5 0,5 11 0,4 8 0,5 9 0,4 9 0,-1 1 0,-4-7-8191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39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6 130 24575,'-1'-1'0,"0"0"0,1 0 0,-1 0 0,1 0 0,-1 1 0,1-1 0,0 0 0,-1 0 0,1 0 0,0-1 0,0 1 0,0 0 0,-1 0 0,1 0 0,0 0 0,0 0 0,1 0 0,-1 0 0,0 0 0,0 0 0,0 0 0,1 0 0,-1 0 0,0 0 0,1 0 0,-1 0 0,1 0 0,-1 0 0,1 0 0,0 1 0,1-3 0,24-24 0,-14 19 0,0-1 0,1 2 0,0 0 0,1 0 0,0 1 0,0 1 0,0 0 0,0 1 0,1 1 0,0 0 0,0 1 0,20-1 0,-15 3 0,1 0 0,-1 1 0,0 1 0,0 0 0,0 2 0,0 0 0,0 2 0,30 12 0,-43-15 0,0 0 0,-1 1 0,0-1 0,1 1 0,-1 1 0,0-1 0,-1 1 0,1 0 0,-1 1 0,0-1 0,0 1 0,-1 0 0,0 0 0,0 0 0,5 11 0,-7-12 0,-1 1 0,1-1 0,-1 1 0,0 0 0,0 0 0,-1 0 0,0-1 0,0 1 0,0 0 0,-1 0 0,0 0 0,0-1 0,0 1 0,-1 0 0,0-1 0,0 1 0,0-1 0,-1 1 0,1-1 0,-5 5 0,-1 2 0,0-1 0,-1 1 0,0-2 0,-1 1 0,-1-1 0,0-1 0,-17 13 0,-10 2 0,-44 21 0,-32 19 0,112-62 0,0-1 0,0 0 0,0 0 0,1 1 0,-1-1 0,0 1 0,1-1 0,-1 1 0,1 0 0,-1 0 0,1 0 0,0 0 0,-1 0 0,1 0 0,0 0 0,1 0 0,-1 0 0,0 0 0,0 0 0,1 1 0,-1 3 0,2-4 0,-1 0 0,1 0 0,0 0 0,0 0 0,0 0 0,0-1 0,0 1 0,0 0 0,0 0 0,1-1 0,-1 1 0,1-1 0,-1 1 0,1-1 0,-1 1 0,1-1 0,0 0 0,0 0 0,0 0 0,-1 0 0,1 0 0,4 1 0,21 8 0,49 11 0,-56-17 0,-1 1 0,1 1 0,-1 0 0,0 2 0,30 16 0,-46-22 0,-1 0 0,1 0 0,-1 0 0,1 0 0,-1 1 0,0-1 0,0 1 0,0 0 0,0-1 0,0 1 0,0 0 0,-1 0 0,0 0 0,1 0 0,-1 0 0,0 0 0,-1 1 0,1-1 0,0 0 0,-1 1 0,0-1 0,0 0 0,0 1 0,0-1 0,0 0 0,-1 0 0,0 1 0,-1 5 0,-4 9 0,-1-1 0,0 0 0,-1-1 0,-13 20 0,0 4 0,12-23-119,1-2-193,1 1 1,0 0-1,-7 30 1,10-23-6515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0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0 280 24575,'1'1'0,"-1"0"0,0 0 0,1 0 0,-1 0 0,0 1 0,1-1 0,-1 0 0,1 0 0,0 0 0,-1 0 0,1-1 0,0 1 0,0 0 0,-1 0 0,1 0 0,0-1 0,0 1 0,0 0 0,0-1 0,0 1 0,0 0 0,0-1 0,0 0 0,0 1 0,0-1 0,0 1 0,1-1 0,-1 0 0,0 0 0,0 0 0,0 0 0,0 0 0,2 0 0,41-2 0,-23-1 0,0-2 0,0-1 0,0 0 0,-1-2 0,25-13 0,-34 16 0,0-1 0,0 0 0,-1-1 0,0-1 0,0 1 0,-1-2 0,0 1 0,-1-1 0,0-1 0,12-16 0,-18 22 0,0-1 0,0 1 0,0 0 0,-1-1 0,1 1 0,-1-1 0,0 0 0,-1 1 0,1-1 0,-1 0 0,0 1 0,0-1 0,0 0 0,-1 1 0,0-1 0,0 0 0,0 1 0,0-1 0,-1 1 0,1 0 0,-1-1 0,-4-4 0,5 6 0,-1 0 0,0 0 0,-1 0 0,1 1 0,0-1 0,-1 1 0,0-1 0,1 1 0,-1 0 0,0 0 0,0 0 0,0 1 0,0-1 0,-1 1 0,1-1 0,0 1 0,-1 0 0,1 0 0,-1 1 0,1-1 0,-1 1 0,1 0 0,-1-1 0,1 2 0,-1-1 0,1 0 0,-1 1 0,1-1 0,-1 1 0,-3 2 0,-1-1 0,0 2 0,0-1 0,0 1 0,1 1 0,-1-1 0,1 1 0,0 0 0,0 1 0,1 0 0,0 0 0,0 0 0,0 1 0,1 0 0,0 0 0,-5 9 0,4-5 0,1 0 0,0 0 0,1 0 0,0 0 0,1 1 0,0 0 0,1-1 0,1 1 0,-1 0 0,2 19 0,0-21 0,1 1 0,0-1 0,1 0 0,0 0 0,1 0 0,0 0 0,0 0 0,1 0 0,1-1 0,-1 0 0,1 0 0,8 10 0,-8-13 0,0 0 0,0 0 0,1-1 0,0 0 0,0 0 0,0 0 0,1-1 0,0 0 0,-1 0 0,2 0 0,-1-1 0,0 0 0,1-1 0,-1 0 0,1 0 0,-1 0 0,11 0 0,28-4-1365,-4-8-5461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1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24575,'0'4'0,"4"5"0,9 9 0,14 16 0,10 11 0,7 10 0,3 6 0,-6 1 0,-6-2 0,-5-12 0,-8-13-8191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1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24575,'-3'4'0,"-7"1"0,-4 4 0,-4 8 0,-3 9 0,-1 11 0,-2 8 0,1 4 0,2 5 0,3 1 0,7 3 0,6-5 0,3-10-8191</inkml:trace>
  <inkml:trace contextRef="#ctx0" brushRef="#br0" timeOffset="1">558 709 24575,'0'-3'0,"4"-3"0,9-3 0,14 0 0,14 1 0,12-2 0,4 1 0,1 2 0,-2-1 0,-7-1 0,-11-1 0,-16-3 0,-12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24575,'0'4'0,"4"5"0,1 8 0,0 6 0,-1 7 0,-1 6 0,-1 8 0,3 1 0,1-4 0,2-8 0,1-10-8191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1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24575,'0'4'0,"-3"5"0,-3 5 0,2 8 0,3 8 0,4 10 0,0 11 0,4 7 0,0 7 0,4 3 0,3 2 0,4-3 0,-2-10 0,-3-13-8191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2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24575,'22'1'0,"-1"1"0,0 2 0,1 0 0,-2 1 0,1 1 0,-1 1 0,1 1 0,-2 0 0,1 2 0,-2 0 0,1 1 0,-1 1 0,17 15 0,-30-23 0,-1-1 0,0 1 0,0 0 0,0 0 0,0 1 0,-1-1 0,0 1 0,1 0 0,-2 0 0,1 0 0,-1 0 0,1 0 0,-1 0 0,-1 1 0,1-1 0,-1 1 0,0-1 0,0 1 0,-1 0 0,1-1 0,-2 11 0,-1-8 0,0 0 0,0 0 0,-1 0 0,0-1 0,0 1 0,-1-1 0,0 1 0,0-1 0,-1-1 0,0 1 0,0-1 0,0 1 0,-1-1 0,-9 7 0,-68 47 0,59-44 0,0 0 0,-22 22 0,45-37 0,0-1 0,0 1 0,0 0 0,0 0 0,0-1 0,0 1 0,0 0 0,0 0 0,0 0 0,0 0 0,1 0 0,-1 0 0,0 0 0,1 0 0,-1 0 0,1 1 0,-1-1 0,1 0 0,0 0 0,-1 0 0,1 1 0,0-1 0,0 0 0,0 0 0,0 1 0,0-1 0,0 0 0,0 0 0,0 1 0,1-1 0,-1 0 0,0 0 0,1 0 0,-1 1 0,1-1 0,-1 0 0,1 0 0,0 0 0,-1 0 0,1 0 0,0 0 0,0 0 0,0 0 0,0 0 0,0 0 0,0-1 0,0 1 0,0 0 0,0-1 0,2 2 0,8 3 0,0 0 0,1-1 0,0 0 0,18 3 0,-8-1 0,-8-2 0,2 1 0,0 0 0,-1 0 0,1 2 0,26 14 0,-39-19 0,0 1 0,1-1 0,-1 1 0,0-1 0,0 1 0,0 0 0,-1 0 0,1 1 0,-1-1 0,0 0 0,0 1 0,0 0 0,0-1 0,0 1 0,-1 0 0,0 0 0,0 0 0,0 0 0,0 0 0,0 0 0,-1 0 0,0 0 0,0 0 0,0 0 0,-1 5 0,-3 7-114,0 0 1,-2 0-1,0 0 0,0-1 0,-2 0 1,0 0-1,0-1 0,-1 0 0,-1 0 1,-1-1-1,-14 14 0,8-9-6712</inkml:trace>
  <inkml:trace contextRef="#ctx0" brushRef="#br0" timeOffset="1">664 275 24575,'0'4'0,"4"9"0,9 14 0,10 14 0,9 15 0,6 15 0,2 6 0,-3 2 0,-7-5 0,-6-11 0,-6-16-8191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2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1 24575,'-4'4'0,"-9"5"0,-10 9 0,-5 13 0,-6 13 0,-4 14 0,-4 13 0,1 11 0,8 2 0,10 2 0,12-5 0,12-16 0,6-20-8191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3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1 961 24575,'1'-4'0,"0"1"0,1-1 0,-1 0 0,1 1 0,0-1 0,0 1 0,0 0 0,0 0 0,1 0 0,-1 0 0,1 0 0,0 0 0,0 1 0,6-5 0,-1 0 0,139-109 0,-105 87 0,-1-3 0,-1-1 0,50-55 0,-85 82 0,0 0 0,-1-1 0,0 0 0,0 1 0,-1-1 0,0 0 0,0-1 0,0 1 0,-1 0 0,0-1 0,-1 1 0,2-13 0,-3 18 0,0 0 0,0-1 0,-1 1 0,1 0 0,0 0 0,-1-1 0,1 1 0,-1 0 0,0 0 0,0 0 0,0 0 0,0 0 0,0 0 0,0 0 0,0 0 0,-1 0 0,1 1 0,-3-4 0,1 4 0,0-1 0,0 1 0,0-1 0,0 1 0,0 0 0,0 0 0,0 0 0,-1 0 0,1 1 0,0-1 0,0 1 0,-1 0 0,1 0 0,0 0 0,0 0 0,-6 2 0,-9 2 0,1 1 0,0 0 0,0 1 0,1 1 0,0 1 0,0 0 0,1 1 0,0 1 0,0 0 0,1 1 0,1 0 0,0 1 0,0 1 0,1 0 0,1 1 0,0 0 0,1 1 0,0 0 0,-8 20 0,15-29 4,0 1 0,1 0 0,0 0 0,0 1 0,1-1-1,0 0 1,0 0 0,1 1 0,0-1 0,0 1 0,1-1 0,0 0-1,0 1 1,0-1 0,1 0 0,1 0 0,-1 0 0,1 0 0,0-1 0,0 1-1,1-1 1,0 1 0,0-1 0,0 0 0,1-1 0,0 1 0,0-1-1,1 0 1,-1 0 0,11 6 0,-3-2-103,0-2 0,0 1 0,0-2 0,1 0 0,0 0 0,0-1 0,1-1 0,-1 0 0,1-1 0,0-1 0,0 0 0,0-1 0,0-1 0,16-1 0,31-9-6727</inkml:trace>
  <inkml:trace contextRef="#ctx0" brushRef="#br0" timeOffset="1">573 0 24575,'4'4'0,"5"5"0,12 9 0,15 9 0,13 11 0,6 8 0,1 3 0,-1-2 0,-10-10-8191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3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6 24575,'0'-4'0,"-4"3"0,-1 5 0,-4 10 0,-4 14 0,0 18 0,-1 12 0,-3 9 0,-2 8 0,-2-1 0,3-8 0,4-17-8191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4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24575,'0'-3'0,"8"-2"0,14 0 0,11-3 0,16 0 0,19 1 0,9 2 0,3 2 0,-11 1-8191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4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267 156 24575,'1'-5'0,"0"-1"0,0 1 0,0 0 0,0 0 0,1 0 0,0 0 0,0 0 0,3-5 0,10-32 0,-15 40 0,0 0 0,0-1 0,0 1 0,0 0 0,0 0 0,-1-1 0,1 1 0,-1 0 0,0 0 0,1 0 0,-1-1 0,0 1 0,0 0 0,0 0 0,-1 0 0,1 0 0,0 1 0,-3-4 0,1 3 0,1 0 0,-1 0 0,1 0 0,-1 1 0,0-1 0,1 1 0,-1 0 0,0-1 0,0 1 0,0 0 0,0 1 0,0-1 0,0 0 0,-1 1 0,1 0 0,0 0 0,0 0 0,0 0 0,0 0 0,0 1 0,-1-1 0,1 1 0,0 0 0,0 0 0,0 0 0,1 0 0,-6 3 0,-4 2 0,1 0 0,-1 1 0,1 0 0,1 1 0,-13 11 0,10-7 0,1 0 0,1 0 0,0 1 0,1 1 0,1 0 0,0 1 0,0-1 0,2 1 0,-9 22 0,14-32 0,1 0 0,-1 0 0,1 0 0,0 0 0,0 1 0,0-1 0,1 0 0,0 0 0,0 1 0,0-1 0,1 0 0,-1 0 0,1 1 0,1-1 0,-1 0 0,1 0 0,0 0 0,0 0 0,0-1 0,0 1 0,1 0 0,0-1 0,0 0 0,0 0 0,1 0 0,0 0 0,-1 0 0,1-1 0,0 1 0,1-1 0,-1 0 0,0 0 0,8 3 0,3 0-136,-1-1-1,1 0 1,0-1-1,0-1 1,0 0-1,1-1 1,-1-1-1,1 0 0,18-2 1,28-2-6690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4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246 105 24575,'0'-4'0,"0"-1"0,0 1 0,0-1 0,-1 1 0,0-1 0,1 1 0,-2 0 0,1-1 0,0 1 0,-1 0 0,0 0 0,0 0 0,0 0 0,0 0 0,-1 0 0,0 1 0,1-1 0,-1 1 0,-1 0 0,1 0 0,-7-5 0,6 6 0,1 0 0,-1 0 0,-1 1 0,1 0 0,0 0 0,0 0 0,0 0 0,-1 1 0,1-1 0,0 1 0,0 0 0,-1 1 0,1-1 0,0 1 0,0 0 0,-1 0 0,1 0 0,0 0 0,0 1 0,0-1 0,0 1 0,-5 4 0,0 0 0,1 0 0,0 1 0,1 0 0,-1 0 0,1 1 0,1 0 0,0 0 0,0 1 0,0 0 0,1 0 0,0 0 0,1 0 0,-6 19 0,8-22 0,1-1 0,0 0 0,0 0 0,0 0 0,1 1 0,0-1 0,0 0 0,0 1 0,0-1 0,1 0 0,0 1 0,2 7 0,-1-9 0,0-1 0,-1 0 0,1 0 0,0 0 0,0 0 0,1 0 0,-1 0 0,0-1 0,1 1 0,0-1 0,0 0 0,0 0 0,0 0 0,0 0 0,0 0 0,0 0 0,0-1 0,1 0 0,-1 1 0,6 0 0,-3-1 0,1 1 0,-1-1 0,1 0 0,0 0 0,0-1 0,-1 0 0,1 0 0,0-1 0,0 1 0,-1-1 0,1-1 0,-1 0 0,1 0 0,-1 0 0,1 0 0,-1-1 0,0 0 0,0-1 0,-1 1 0,1-1 0,-1 0 0,1 0 0,6-8 0,-3 1 0,1 0 0,-2-1 0,1 0 0,-2 0 0,0-1 0,0 0 0,-1 0 0,-1-1 0,7-24 0,-10 30-195,0 1 0,1-1 0,0 1 0,0 0 0,0-1 0,8-10 0,6-2-6631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5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11 24575,'0'0'0,"0"-1"0,-1 1 0,1-1 0,0 1 0,0-1 0,0 1 0,-1-1 0,1 1 0,0-1 0,0 1 0,-1-1 0,1 1 0,0 0 0,-1-1 0,1 1 0,-1 0 0,1-1 0,-1 1 0,1 0 0,0-1 0,-1 1 0,1 0 0,-1 0 0,1-1 0,-1 1 0,1 0 0,-1 0 0,0 0 0,1 0 0,-1 0 0,1 0 0,-1 0 0,1 0 0,-1 0 0,1 0 0,-1 0 0,1 0 0,-1 0 0,1 0 0,-1 1 0,1-1 0,-1 0 0,1 0 0,-1 1 0,1-1 0,-1 0 0,1 0 0,-1 1 0,-28 14 0,16-6 0,1 1 0,-1 0 0,1 1 0,-17 20 0,25-27 0,0 1 0,1-1 0,0 0 0,0 1 0,0 0 0,1-1 0,-1 1 0,1 0 0,0 0 0,0 1 0,1-1 0,0 0 0,0 1 0,0-1 0,0 0 0,1 1 0,0 7 0,1-10 0,0 0 0,1 0 0,-1-1 0,0 1 0,1 0 0,0-1 0,-1 1 0,1-1 0,0 1 0,0-1 0,1 0 0,-1 0 0,0 0 0,1 0 0,-1 0 0,1-1 0,0 1 0,-1-1 0,1 0 0,5 2 0,9 3 0,1 0 0,25 4 0,-4-1 0,-35-8 0,0 0 0,0 0 0,0 1 0,0 0 0,0-1 0,0 1 0,-1 1 0,1-1 0,-1 1 0,1-1 0,-1 1 0,0 0 0,0 0 0,0 0 0,0 1 0,2 4 0,-4-5 0,0 0 0,0 0 0,-1 0 0,1 0 0,-1 0 0,0 0 0,0-1 0,0 1 0,0 0 0,0 0 0,-1 0 0,1 0 0,-1 0 0,0 0 0,0 0 0,0-1 0,0 1 0,-1 0 0,1-1 0,-1 1 0,1-1 0,-1 0 0,0 1 0,-3 2 0,-46 46-1365,26-32-5461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5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68 24575,'-4'0'0,"3"4"0,5 9 0,10 10 0,10 13 0,9 12 0,7 5 0,0 2 0,-7 0 0,-8-11-8191</inkml:trace>
  <inkml:trace contextRef="#ctx0" brushRef="#br0" timeOffset="1">411 0 24575,'-4'0'0,"-13"8"0,-7 10 0,-8 10 0,-5 12 0,-6 14 0,-2 10 0,-1 6 0,3 3 0,1-4 0,-1-9 0,9-15-8191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30 24575,'-1'38'0,"0"-7"0,4 56 0,-2-79 0,0-1 0,0 0 0,1 0 0,0 0 0,0 0 0,0 0 0,1 0 0,0-1 0,1 1 0,-1-1 0,1 0 0,0 0 0,8 9 0,-10-13 0,-1-1 0,1 1 0,-1-1 0,1 0 0,0 0 0,0 1 0,-1-1 0,1 0 0,0 0 0,0-1 0,0 1 0,0 0 0,0-1 0,0 1 0,0-1 0,1 1 0,-1-1 0,0 0 0,0 0 0,0 0 0,0 0 0,0 0 0,0-1 0,4 0 0,-2-1 0,-1 0 0,1 0 0,-1 0 0,1-1 0,-1 1 0,0-1 0,0 0 0,0 0 0,0 0 0,0 0 0,4-7 0,1-4 0,0 0 0,-1-1 0,-1 1 0,0-1 0,6-26 0,-9 27 0,-1-1 0,0 1 0,-1-20 0,-1 28 0,0 1 0,0-1 0,-1 0 0,0 1 0,0-1 0,0 1 0,-1-1 0,0 1 0,0-1 0,0 1 0,-4-6 0,6 10-29,-1 1 0,1 0 0,-1 0 0,1-1 0,-1 1 0,1 0 0,-1 0 0,1-1 0,-1 1 0,1 0 0,-1 0 0,1 0 0,-1 0 0,1 0 0,-1 0-1,1 0 1,-1 0 0,1 0 0,-1 0 0,0 0 0,1 0 0,-1 0 0,1 1 0,-1-1 0,1 0 0,-1 0 0,1 0 0,-1 1 0,1-1 0,0 0 0,-1 1 0,1-1 0,-1 0 0,1 1 0,0-1 0,-1 1-1,1-1 1,0 0 0,-1 1 0,1-1 0,0 1 0,0-1 0,-1 1 0,1-1 0,0 1 0,0 0 0,-9 16-6797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24575,'-8'8'0,"-10"10"0,-14 14 0,-9 13 0,2 10 0,8 16 0,21 8 0,23 5 0,30 0 0,27-6 0,20-16 0,-4-20-8191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6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24575,'5'0'0,"0"7"0,4 11 0,8 10 0,5 12 0,6 18 0,3 16 0,-4 14 0,-7 11 0,-10 9 0,-11 5 0,-17 3 0,-22 2 0,-30-5 0,-4-21-8191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6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24575,'8'-4'0,"6"-2"0,8 1 0,6 1 0,0 5 0,-11 6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47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24575,'0'-4'0,"0"3"0,8 1 0,6 1 0,8 0 0,10 0 0,1-4 0,-3-2-8191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1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0 414 24575,'5'-1'0,"-1"0"0,1 0 0,-1 0 0,1-1 0,-1 0 0,0 0 0,1 0 0,-1 0 0,6-5 0,9-4 0,190-105 0,-177 96 0,-1-1 0,-1-1 0,-1-2 0,35-37 0,-60 56 0,0 0 0,0 0 0,0-1 0,-1 1 0,1-1 0,-1 0 0,-1 0 0,1 0 0,2-9 0,-5 13 0,1 0 0,-1 1 0,0-1 0,0 0 0,0 0 0,0 1 0,0-1 0,0 0 0,-1 1 0,1-1 0,-1 0 0,1 0 0,-1 1 0,1-1 0,-1 1 0,0-1 0,0 1 0,0-1 0,0 1 0,0-1 0,0 1 0,0 0 0,0-1 0,-1 1 0,1 0 0,0 0 0,-1 0 0,1 0 0,-1 0 0,1 0 0,-1 1 0,1-1 0,-1 0 0,0 1 0,1-1 0,-1 1 0,0 0 0,-2-1 0,-5 0 0,-1 0 0,0 1 0,0 0 0,0 0 0,1 1 0,-1 0 0,0 1 0,1 0 0,-1 0 0,1 1 0,0 1 0,0-1 0,0 2 0,0-1 0,1 1 0,-9 6 0,3-2 0,1 1 0,0 1 0,0-1 0,1 2 0,1 0 0,0 0 0,0 1 0,-15 26 0,21-29 0,0 0 0,1 0 0,0 0 0,1 1 0,0-1 0,1 1 0,0 0 0,0-1 0,1 1 0,1 0 0,0 0 0,0 0 0,1 0 0,0 0 0,1 0 0,1-1 0,-1 1 0,2-1 0,-1 1 0,2-1 0,9 19 0,-7-18 0,0-1 0,0 0 0,1-1 0,1 1 0,-1-1 0,1-1 0,1 0 0,-1 0 0,1-1 0,1 0 0,-1-1 0,1 0 0,1 0 0,-1-1 0,1-1 0,-1 0 0,1-1 0,0 0 0,17 2 0,36-6-1365,-7-8-5461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2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24575,'0'4'0,"4"5"0,5 4 0,9 9 0,14 8 0,8 6 0,5 6 0,3 3 0,2-3 0,-5-4 0,-10-8-8191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2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144 166 24575,'-4'0'0,"-1"8"0,-4 10 0,-4 10 0,-4 8 0,-2 13 0,-3 7 0,-1 4 0,3 1 0,10-6 0,9-13 0,6-14-8191</inkml:trace>
  <inkml:trace contextRef="#ctx0" brushRef="#br0" timeOffset="1">648 6 24575,'0'-4'0,"0"3"0,-4 13 0,-5 20 0,-9 20 0,-5 17 0,-3 16 0,3 13 0,2 5 0,8 5 0,7-4 0,11-9 0,13-11 0,20-18 0,17-19 0,21-22 0,7-22 0,-9-13-8191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3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13 24575,'0'-1'0,"-1"0"0,0 0 0,0 0 0,0 0 0,0 1 0,0-1 0,0 0 0,0 0 0,0 1 0,0-1 0,0 0 0,0 1 0,0-1 0,0 1 0,-1-1 0,1 1 0,0 0 0,0 0 0,-1-1 0,1 1 0,0 0 0,0 0 0,-1 0 0,1 0 0,0 1 0,-1-1 0,1 0 0,0 0 0,0 1 0,0-1 0,-1 1 0,1-1 0,0 1 0,0-1 0,0 1 0,0 0 0,0 0 0,0-1 0,0 1 0,0 0 0,0 0 0,0 0 0,0 1 0,-6 7 0,2 0 0,-1 0 0,1 0 0,-6 15 0,5-12 0,-15 36 0,2 2 0,2 0 0,2 0 0,-15 100 0,25-114 0,2 0 0,2 1 0,1-1 0,2 0 0,1 1 0,2-1 0,1 0 0,12 35 0,-16-62 0,1 0 0,1 0 0,0 0 0,0-1 0,1 1 0,0-1 0,0 0 0,9 10 0,-12-16 0,0 0 0,0-1 0,0 1 0,0-1 0,0 1 0,0-1 0,0 0 0,1 0 0,-1 0 0,0 0 0,1 0 0,-1-1 0,1 1 0,-1-1 0,0 0 0,1 1 0,-1-1 0,1 0 0,-1 0 0,1-1 0,-1 1 0,1 0 0,-1-1 0,1 0 0,-1 1 0,1-1 0,-1 0 0,0 0 0,0 0 0,0-1 0,1 1 0,-1 0 0,0-1 0,-1 0 0,1 1 0,2-3 0,4-4 0,0 0 0,-1 0 0,-1-1 0,1 0 0,-1 0 0,-1 0 0,1-1 0,-2 1 0,1-1 0,-1-1 0,-1 1 0,5-22 0,-7 27 0,0 0 0,0-1 0,0 1 0,-1 0 0,0-1 0,0 1 0,0 0 0,0-1 0,-1 1 0,0 0 0,0-1 0,-1 1 0,1 0 0,-1 0 0,0 0 0,0 0 0,-1 0 0,0 0 0,1 1 0,-2-1 0,1 1 0,0 0 0,-1 0 0,0 0 0,0 1 0,0-1 0,-9-5 0,11 8 0,1 0 0,-1 0 0,-1 0 0,1 1 0,0-1 0,0 0 0,0 1 0,0 0 0,0-1 0,-1 1 0,1 0 0,0 0 0,0 0 0,-1 0 0,1 1 0,0-1 0,0 0 0,0 1 0,0 0 0,-4 1 0,3 0 0,-1 0 0,1 0 0,-1 1 0,1-1 0,0 1 0,0 0 0,1 0 0,-1 0 0,0 1 0,-3 5 0,2-2 0,0 1 0,0 0 0,0 0 0,1 1 0,0-1 0,1 1 0,0 0 0,0-1 0,-1 18 0,4-23-80,-1 1 0,0 0-1,1 0 1,0 0 0,-1 0-1,2-1 1,-1 1 0,0 0-1,1-1 1,0 1 0,-1-1 0,1 1-1,1-1 1,-1 0 0,0 0-1,4 4 1,18 11-6746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3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6 230 24575,'0'-4'0,"-4"-1"0,3-4 0,9-4 0,11 0 0,10 3 0,8 2 0,6-1 0,-1 1 0,-8 2-8191</inkml:trace>
  <inkml:trace contextRef="#ctx0" brushRef="#br0" timeOffset="1">75 0 24575,'-4'0'0,"-1"5"0,0 4 0,1 9 0,5 9 0,3 11 0,4 8 0,0 3 0,0 6 0,-2-4 0,-2-2 0,2-5 0,8-15 0,1-11-8191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3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24575,'40'44'0,"-19"-22"0,-14-16 0,-1 1 0,0 0 0,0 1 0,-1-1 0,0 1 0,-1 0 0,1 1 0,-2-1 0,1 1 0,-1-1 0,0 1 0,-1 0 0,0 0 0,-1 1 0,1-1 0,-2 0 0,1 0 0,-1 1 0,-1-1 0,0 0 0,0 0 0,-1 1 0,0-1 0,0 0 0,-1-1 0,-1 1 0,-6 13 0,-28 45 0,30-54 0,0-1 0,0 2 0,1-1 0,1 1 0,0 0 0,-6 23 0,12-35 0,0 1 0,0-1 0,0 1 0,0-1 0,0 0 0,0 1 0,1-1 0,-1 1 0,1-1 0,0 0 0,0 0 0,0 1 0,0-1 0,0 0 0,0 0 0,0 0 0,1 0 0,-1 0 0,1 0 0,-1 0 0,1-1 0,0 1 0,0 0 0,0-1 0,0 1 0,0-1 0,0 0 0,0 0 0,0 0 0,0 0 0,1 0 0,-1 0 0,0-1 0,1 1 0,2 0 0,13 2 0,0 0 0,0 0 0,32-1 0,-29-2 0,-12 1 0,-3-1 0,1 0 0,-1 1 0,0-1 0,0 1 0,0 1 0,7 2 0,-12-4 0,0 0 0,-1 1 0,1-1 0,0 0 0,-1 1 0,1-1 0,-1 1 0,1-1 0,-1 1 0,1-1 0,-1 1 0,1-1 0,-1 1 0,1 0 0,-1-1 0,0 1 0,1-1 0,-1 1 0,0 0 0,0 0 0,1-1 0,-1 2 0,0 0 0,0 0 0,-1-1 0,1 1 0,0 0 0,-1 0 0,1-1 0,-1 1 0,0-1 0,1 1 0,-1-1 0,0 1 0,0-1 0,-2 3 0,-13 17-118,8-13 14,2 0 0,-1 0 0,1 1 0,0 0 0,1 0 0,0 0 0,1 1 1,0-1-1,0 1 0,1 0 0,-2 11 0,5-1-6722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39 24575,'0'-4'0,"4"-1"0,5-1 0,5 2 0,4-2 0,7-1 0,-1 1-8191</inkml:trace>
  <inkml:trace contextRef="#ctx0" brushRef="#br0" timeOffset="1">1 222 24575,'4'0'0,"5"-4"0,12-1 0,15 0 0,1 1-8191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4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6 115 24575,'-4'0'0,"3"4"0,13 5 0,16 9 0,11 9 0,7 11 0,-1 8 0,1 3 0,-9-2 0,-6-10 0,-9-11-8191</inkml:trace>
  <inkml:trace contextRef="#ctx0" brushRef="#br0" timeOffset="1">235 1 24575,'-4'0'0,"-9"7"0,-6 11 0,-8 18 0,-3 14 0,0 11 0,1 10 0,5 1 0,7-4 0,10-14 0,14-20 0,6-15-8191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24575,'-4'0'0,"3"8"0,5 10 0,6 10 0,5 12 0,8 14 0,7 11 0,4 9 0,-2 3 0,-5 1 0,-3-1 0,-7-2 0,-5-7 0,-9-10 0,-5-7 0,-6-13 0,-10-13 0,-1-10-8191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4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24575,'4'0'0,"9"-3"0,14-6 0,18-5 0,16 0 0,15 2 0,1 4 0,-9-2 0,-15 2-8191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271 175 24575,'6'-45'0,"-4"33"0,0 0 0,0 0 0,-1 0 0,-1 0 0,-1-15 0,1 25 0,-1 0 0,1 0 0,0 0 0,-1 0 0,0 0 0,1 0 0,-1 1 0,0-1 0,0 0 0,0 0 0,0 0 0,-1 1 0,1-1 0,0 1 0,-1-1 0,1 1 0,-1-1 0,1 1 0,-1 0 0,0 0 0,1 0 0,-1 0 0,0 0 0,0 0 0,0 0 0,0 1 0,0-1 0,0 1 0,0-1 0,0 1 0,0 0 0,0 0 0,0 0 0,0 0 0,-3 0 0,-6 1 0,1 0 0,0 0 0,0 1 0,0 1 0,0 0 0,1 0 0,-1 1 0,1 0 0,0 0 0,0 1 0,0 0 0,0 1 0,1 0 0,0 0 0,0 1 0,1 0 0,0 1 0,0-1 0,1 1 0,0 0 0,0 1 0,-8 16 0,10-17 0,0 1 0,0 0 0,1 1 0,0-1 0,1 0 0,0 1 0,0 0 0,1-1 0,0 1 0,1 0 0,0-1 0,1 1 0,-1 0 0,2-1 0,0 1 0,0-1 0,1 1 0,0-1 0,0 0 0,1 0 0,0 0 0,1 0 0,10 14 0,-6-12-151,0-2-1,0 1 0,1-1 0,0 0 1,1-1-1,0-1 0,0 1 1,15 6-1,34 13-6674</inkml:trace>
  <inkml:trace contextRef="#ctx0" brushRef="#br0" timeOffset="1">752 244 24575,'-1'-5'0,"1"-1"0,-1 1 0,0-1 0,0 1 0,-1 0 0,0-1 0,0 1 0,0 0 0,-1 0 0,1 1 0,-1-1 0,0 0 0,0 1 0,-1 0 0,0-1 0,1 1 0,-1 1 0,-1-1 0,1 1 0,-9-6 0,8 5 0,-1 1 0,1 0 0,0 1 0,-1-1 0,0 1 0,1 0 0,-1 1 0,0-1 0,0 1 0,0 0 0,0 1 0,0 0 0,0-1 0,0 2 0,0-1 0,0 1 0,0 0 0,-10 3 0,8 0 0,0 0 0,0 1 0,0 0 0,0 0 0,1 1 0,0 0 0,0 1 0,1-1 0,0 1 0,0 0 0,0 1 0,1-1 0,0 1 0,0 0 0,1 1 0,-4 10 0,6-15 0,0 1 0,0 0 0,1 0 0,-1 0 0,1 0 0,0 0 0,1 0 0,-1 0 0,1 0 0,0 0 0,0 0 0,1 0 0,-1 0 0,1 0 0,0 0 0,1 0 0,-1 0 0,1-1 0,0 1 0,0 0 0,0-1 0,1 1 0,-1-1 0,1 0 0,0 0 0,1 0 0,-1 0 0,1-1 0,-1 1 0,1-1 0,5 3 0,-2-2 0,0-1 0,0 0 0,0 0 0,0-1 0,0 0 0,1 0 0,-1-1 0,1 0 0,-1 0 0,1-1 0,-1 0 0,1 0 0,0-1 0,-1 0 0,1 0 0,-1-1 0,0 0 0,1 0 0,-1-1 0,0 1 0,0-2 0,12-7 0,-13 8 0,-1 0 0,0 0 0,0-1 0,-1 1 0,1-1 0,-1 0 0,0-1 0,0 1 0,0-1 0,0 0 0,-1 0 0,0 0 0,0 0 0,0 0 0,-1-1 0,1 1 0,-1-1 0,-1 0 0,1 0 0,-1 1 0,0-1 0,0 0 0,-1 0 0,0 0 0,0 0 0,0 0 0,-1 0 0,0 0 0,-2-9 0,-22-41-1365,16 40-5461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5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27 24575,'0'-2'0,"0"1"0,-1 0 0,1 0 0,-1-1 0,1 1 0,-1 0 0,1 0 0,-1 0 0,1-1 0,-1 1 0,0 0 0,0 0 0,0 0 0,0 0 0,1 0 0,-1 0 0,0 1 0,-1-1 0,1 0 0,0 0 0,0 1 0,0-1 0,0 1 0,-1-1 0,1 1 0,0-1 0,0 1 0,-1 0 0,1 0 0,0-1 0,-1 1 0,1 0 0,0 0 0,0 0 0,-1 1 0,1-1 0,-3 1 0,-1-1 0,-1 0 0,1 1 0,0 0 0,0 0 0,0 1 0,0 0 0,0-1 0,-7 5 0,3 0 0,0 2 0,1-1 0,0 1 0,0 0 0,-11 16 0,16-20 0,0 0 0,0-1 0,0 2 0,1-1 0,0 0 0,0 0 0,0 1 0,1-1 0,-1 1 0,1-1 0,0 1 0,0 0 0,1 0 0,-1-1 0,1 1 0,0 6 0,1-9 0,0 1 0,0-1 0,1 1 0,-1-1 0,0 0 0,1 1 0,0-1 0,-1 0 0,1 0 0,0 0 0,0 0 0,0-1 0,0 1 0,0 0 0,0-1 0,1 1 0,-1-1 0,1 0 0,-1 0 0,0 0 0,1 0 0,4 0 0,64 11 0,-55-10 0,-12-2 0,1 1 0,-1-1 0,0 1 0,1 0 0,-1 0 0,0 1 0,0-1 0,0 1 0,0 0 0,0 0 0,0 0 0,3 3 0,-5-3 0,-1 0 0,0-1 0,0 1 0,0 0 0,0 0 0,0 0 0,0 0 0,0 0 0,-1 0 0,1 0 0,-1 0 0,1 0 0,-1 0 0,0 0 0,0 0 0,0 0 0,0 0 0,0 1 0,0-1 0,0 0 0,-1 0 0,1 0 0,-1 0 0,0 0 0,0 0 0,1 0 0,-3 2 0,-6 14-136,-1-1-1,0-1 1,-2 1-1,0-2 1,-1 0-1,0 0 1,-1-1-1,-1-1 0,-24 18 1,-9 4-6690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6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1 24575,'-4'0'0,"-5"4"0,-9 8 0,-9 15 0,-7 14 0,-3 16 0,2 13 0,6 7 0,5 2 0,10-5 0,11-7 0,15-11 0,11-11 0,12-14 0,6-15 0,0-15 0,-6-7-8191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6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24575,'0'7'0,"4"12"0,5 13 0,5 9 0,4 9 0,3 9 0,1 0 0,2-4 0,-4-9 0,-2-11 0,1-16 0,-4-12-8191</inkml:trace>
  <inkml:trace contextRef="#ctx0" brushRef="#br0" timeOffset="1">294 115 24575,'-4'-4'0,"-5"-1"0,-5 0 0,-8 5 0,-4 10 0,-5 8 0,-2 8 0,-2 7 0,0 7 0,2 7 0,8 0 0,7 0 0,11-9 0,6-9-8191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6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 24575,'0'-4'0,"4"3"0,5 1 0,8 1 0,6 8 0,7 11 0,2 13 0,-5 12 0,-6 11 0,-8 4 0,-13 2 0,-14 0 0,-17-4 0,-11-8 0,-6-4 0,-2-14 0,7-12-8191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8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24575,'4'4'0,"5"1"0,5 4 0,4 1 0,3-2 0,5 1 0,3 0 0,-1 2 0,-4 3 0,-10 3 0,-12-1 0,-5-4-8191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7:58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24575,'0'4'0,"-4"1"0,3 4 0,1 4 0,5 0 0,6 1 0,11-1 0,4-3-8191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24575,'-2'40'0,"1"-29"0,0 1 0,0-1 0,1 0 0,1 1 0,0-1 0,1 0 0,4 17 0,-5-27 0,0 1 0,0-1 0,0 0 0,0 0 0,0 0 0,0 0 0,1 0 0,-1 0 0,0-1 0,1 1 0,-1 0 0,1-1 0,-1 1 0,0-1 0,1 1 0,0-1 0,-1 0 0,1 1 0,-1-1 0,1 0 0,-1 0 0,1 0 0,-1 0 0,1-1 0,-1 1 0,1 0 0,0-1 0,-1 1 0,0-1 0,1 1 0,-1-1 0,1 0 0,1 0 0,49-26 0,-33 13 0,-15 11 0,-1 0 0,1 0 0,0 0 0,0 1 0,0-1 0,0 1 0,7-3 0,-9 5 0,-1 0 0,0 0 0,1 0 0,-1 0 0,0 0 0,0 1 0,1-1 0,-1 0 0,0 1 0,0-1 0,1 1 0,-1-1 0,0 1 0,0-1 0,0 1 0,0 0 0,0-1 0,0 1 0,0 0 0,0 0 0,0 0 0,0 0 0,-1 0 0,1 0 0,0 0 0,0 0 0,-1 0 0,1 0 0,-1 1 0,1-1 0,-1 0 0,0 0 0,1 2 0,28 76-1365,-19-55-5461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3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24575,'10'-8'0,"1"-1"0,0 2 0,0-1 0,1 2 0,0-1 0,0 2 0,0 0 0,1 0 0,0 1 0,0 1 0,0 0 0,16-2 0,-27 5 0,0-1 0,-1 1 0,1 0 0,0 0 0,-1 0 0,1 0 0,0 0 0,-1 0 0,1 0 0,0 0 0,0 1 0,-1-1 0,1 0 0,-1 1 0,1 0 0,0-1 0,-1 1 0,1 0 0,-1 0 0,0 0 0,1 0 0,-1 0 0,0 0 0,3 3 0,-4-3 0,1 1 0,-1 0 0,1 0 0,-1 0 0,0 1 0,0-1 0,1 0 0,-1 0 0,-1 0 0,1 0 0,0 0 0,-1 0 0,1 0 0,-1 0 0,1 0 0,-1 0 0,-1 2 0,-5 11 0,-1-1 0,0 1 0,-18 21 0,26-35 0,-26 31 0,16-21 0,1 1 0,-1 1 0,2 0 0,0 0 0,0 0 0,-8 23 0,15-34 0,1 0 0,0 0 0,-1 0 0,1 0 0,0 0 0,0 0 0,0 0 0,0 0 0,0 0 0,1 0 0,-1 0 0,0 0 0,1 0 0,0 0 0,-1 0 0,1 0 0,0 0 0,0 0 0,0 0 0,0 0 0,1-1 0,-1 1 0,0-1 0,1 1 0,-1-1 0,1 1 0,0-1 0,-1 0 0,1 0 0,0 1 0,0-1 0,-1-1 0,4 2 0,8 4 0,0-1 0,0-1 0,1 0 0,15 2 0,7 2 0,-31-6 0,0 0 0,0 0 0,0 0 0,0 0 0,0 1 0,0 0 0,-1 0 0,1 0 0,-1 1 0,0-1 0,0 1 0,0 0 0,0 0 0,-1 0 0,5 8 0,-6-7 0,0-1 0,0 1 0,-1 0 0,0 0 0,0 0 0,0 0 0,-1 0 0,1 0 0,-1 0 0,0 0 0,-1 0 0,1 0 0,-1 0 0,0 0 0,0 0 0,-1 0 0,-2 5 0,-8 19 0,-2 0 0,-1-1 0,-20 29 0,2-3 0,27-42-1365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3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 24575,'-84'227'0,"49"-142"0,4 1 0,-35 159 0,62-223 0,1-1 0,1 35 0,2-47 0,1-1 0,0 0 0,0 0 0,0 1 0,1-1 0,1 0 0,0 0 0,0-1 0,6 13 0,-8-18 0,0 0 0,1 0 0,-1 0 0,1 0 0,0 0 0,-1-1 0,1 1 0,0 0 0,0-1 0,0 0 0,0 1 0,0-1 0,0 0 0,1 0 0,-1 0 0,0 0 0,1 0 0,-1-1 0,0 1 0,1-1 0,-1 1 0,1-1 0,-1 0 0,1 0 0,-1 0 0,1 0 0,-1-1 0,0 1 0,1-1 0,-1 1 0,1-1 0,-1 0 0,0 0 0,0 0 0,1 0 0,-1 0 0,3-2 0,3-2 0,0-1 0,0 0 0,0 0 0,-1 0 0,0-1 0,0 0 0,0 0 0,6-10 0,-6 7 0,-1-1 0,-1 0 0,1 1 0,6-22 0,-11 27 0,1-1 0,-1 1 0,0 0 0,0-1 0,-1 1 0,1 0 0,-1-1 0,0 1 0,-1-1 0,1 1 0,-1-1 0,-3-8 0,4 13 0,-1-1 0,1 1 0,-1 0 0,1 0 0,-1 0 0,1 0 0,-1 0 0,0 0 0,1 0 0,-1 0 0,0 0 0,0 0 0,0 1 0,0-1 0,0 0 0,0 0 0,0 1 0,0-1 0,0 1 0,0-1 0,0 1 0,0-1 0,0 1 0,0-1 0,-1 1 0,1 0 0,0 0 0,-2 0 0,0 0 0,0 1 0,-1-1 0,1 1 0,0 0 0,0 0 0,0 0 0,0 1 0,0-1 0,0 1 0,-4 3 0,-3 2 0,1 1 0,0 0 0,0 1 0,-13 16 0,-1 11-1365,6-3-5461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3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24575,'0'4'0,"0"9"0,0 11 0,-3 4 0,-3 9 0,-2 7 0,-1 3 0,1-2 0,2-9-8191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4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99 24575,'-1'0'0,"0"0"0,0 0 0,0 0 0,0 0 0,0 0 0,0 1 0,0-1 0,1 0 0,-1 0 0,0 1 0,0-1 0,0 1 0,0-1 0,0 1 0,1-1 0,-1 1 0,0 0 0,1-1 0,-1 1 0,0 0 0,1 0 0,-1-1 0,1 1 0,-1 0 0,1 0 0,-1 0 0,1 0 0,0 0 0,-1 1 0,-20 37 0,19-36 0,-34 67 0,-33 90 0,60-134 0,1 0 0,1 1 0,2 0 0,0 0 0,2 0 0,0 0 0,3 34 0,0-54 0,1 1 0,0-1 0,0 0 0,0 0 0,1 0 0,1 0 0,-1 0 0,1 0 0,0 0 0,0-1 0,1 0 0,0 1 0,0-1 0,0-1 0,10 11 0,-10-13 0,0-1 0,0 1 0,0-1 0,0 0 0,0 0 0,0 0 0,1 0 0,-1-1 0,1 0 0,-1 0 0,1 0 0,0 0 0,-1-1 0,1 1 0,0-1 0,-1-1 0,1 1 0,0-1 0,-1 1 0,1-1 0,-1-1 0,1 1 0,-1-1 0,1 1 0,5-5 0,1 1 0,0-1 0,-1 0 0,0 0 0,0-1 0,-1-1 0,0 1 0,0-2 0,-1 1 0,0-1 0,0 0 0,9-15 0,-8 7 0,-1 1 0,0-1 0,-1 0 0,0-1 0,-2 1 0,6-32 0,-5 3 0,-2 1 0,-2 0 0,-2-1 0,-2 1 0,-9-52 0,9 81-227,-1 1-1,0-1 1,-1 1-1,0 0 1,-7-15-1,-3 7-6598</inkml:trace>
  <inkml:trace contextRef="#ctx0" brushRef="#br0" timeOffset="1">1015 52 24575,'4'-8'0,"9"-2"0,17-3 0,16-1 0,16 8 0,4 7 0,-4 5 0,-9 8 0,-18 6 0,-22 0 0,-14-4-8191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4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24575,'9'191'0,"-24"48"0,8-162 0,7-72 0,-1 1 0,1-1 0,0 1 0,0-1 0,1 0 0,1 8 0,-2-12 0,0-1 0,0 1 0,1-1 0,-1 1 0,0-1 0,0 1 0,1-1 0,-1 0 0,0 1 0,0-1 0,1 1 0,-1-1 0,1 0 0,-1 1 0,0-1 0,1 0 0,-1 0 0,1 1 0,-1-1 0,0 0 0,1 0 0,-1 0 0,1 1 0,-1-1 0,1 0 0,-1 0 0,1 0 0,21-10 0,-7-1 0,-11 7 0,1 0 0,0 0 0,1 0 0,-1 1 0,1 0 0,-1 0 0,9-3 0,-12 6 0,0 0 0,0-1 0,0 1 0,0 0 0,0 0 0,-1 0 0,1 1 0,0-1 0,0 0 0,0 1 0,0-1 0,0 1 0,0 0 0,0 0 0,-1 0 0,1-1 0,0 2 0,-1-1 0,1 0 0,-1 0 0,1 0 0,-1 1 0,1-1 0,-1 1 0,0-1 0,0 1 0,0-1 0,0 1 0,1 2 0,4 6 0,-1 0 0,0 0 0,-1 0 0,0 0 0,-1 0 0,0 1 0,0 0 0,-1 0 0,-1-1 0,0 1 0,0 0 0,-1 0 0,-1 0 0,-1 12 0,1-16 0,0-1 0,0 1 0,-1-1 0,0 1 0,0-1 0,-1 1 0,0-1 0,0 0 0,0 0 0,-1 0 0,0-1 0,0 1 0,0-1 0,-1 0 0,0 0 0,0-1 0,0 1 0,0-1 0,-1 0 0,1-1 0,-1 1 0,0-1 0,-12 5 0,10-6-97,0 1-1,0-1 1,0-1-1,0 0 1,0 0-1,0 0 1,-1-1-1,1 0 1,0-1-1,0 0 1,0 0-1,0 0 0,-15-6 1,-7-8-6729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5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 24575,'0'0'0,"0"-1"0,0 1 0,-1 0 0,1 0 0,0 0 0,0-1 0,-1 1 0,1 0 0,0 0 0,0 0 0,-1 0 0,1 0 0,0-1 0,-1 1 0,1 0 0,0 0 0,0 0 0,-1 0 0,1 0 0,0 0 0,-1 0 0,1 0 0,0 0 0,-1 0 0,1 0 0,0 0 0,-1 1 0,1-1 0,0 0 0,0 0 0,-1 0 0,1 0 0,0 0 0,0 1 0,-1-1 0,1 0 0,0 0 0,-1 1 0,-8 14 0,0 24 0,7-23 0,1 1 0,1-1 0,1 1 0,1-1 0,0 1 0,1-1 0,0 0 0,7 17 0,54 128 0,-42-110 0,-5-14 0,0 2 0,13 42 0,-26-71 0,-2 0 0,1 0 0,-1 0 0,-1 1 0,0-1 0,0 1 0,-1-1 0,-1 1 0,-2 15 0,3-22 0,-1-1 0,0 0 0,0 0 0,-1 0 0,1 0 0,0 0 0,-1 0 0,0 0 0,0-1 0,1 1 0,-2 0 0,1-1 0,0 0 0,0 1 0,-1-1 0,1 0 0,-1 0 0,0 0 0,0-1 0,0 1 0,0-1 0,0 1 0,0-1 0,0 0 0,0 0 0,0-1 0,0 1 0,-1 0 0,1-1 0,0 0 0,0 0 0,-1 0 0,1 0 0,0-1 0,0 1 0,-1-1 0,1 0 0,0 0 0,0 0 0,0 0 0,0 0 0,0-1 0,0 1 0,0-1 0,1 0 0,-1 0 0,0 0 0,1 0 0,0 0 0,-1-1 0,1 1 0,0-1 0,0 1 0,0-1 0,1 0 0,-1 0 0,1 0 0,-1 0 0,1 0 0,0 0 0,0 0 0,1 0 0,-1-1 0,0 1 0,1 0 0,0 0 0,0-6 0,1-5 0,1 0 0,1 0 0,0 0 0,1 0 0,0 1 0,1 0 0,9-18 0,56-91 0,-43 79 0,-11 16 0,-2 6 0,-1-1 0,-1-1 0,0 0 0,-2-1 0,8-27 0,-18 49 5,1-1-1,-1 1 1,0-1 0,0 1-1,0-1 1,0 1-1,0-1 1,0 1 0,-1 0-1,1-1 1,-1 1 0,1-1-1,-1 1 1,0 0-1,0-1 1,0 1 0,-1 0-1,1 0 1,0 0-1,-1 0 1,1 0 0,-1 0-1,0 0 1,0 1-1,-2-3 1,0 1-119,0 1 0,0-1-1,0 1 1,-1 0 0,1 0 0,0 1-1,-1-1 1,0 1 0,1 0 0,-1 0-1,0 0 1,-4 1 0,-13 0-6712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5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24575,'8'-4'0,"6"-5"0,5-1 0,-1-3 0,0 1 0,-2 7 0,-9 3 0,0 3 0,-7 1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5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24575,'17'121'0,"-10"66"0,-7-186 0,0 0 0,0 0 0,0 0 0,0 0 0,0 0 0,0 0 0,0 0 0,0 1 0,1-1 0,-1 0 0,0 0 0,1 0 0,-1 0 0,1 0 0,0-1 0,-1 1 0,1 0 0,-1 0 0,1 0 0,0 0 0,0-1 0,0 1 0,-1 0 0,1 0 0,0-1 0,2 2 0,-1-2 0,0 0 0,-1 0 0,1 0 0,0 0 0,0 0 0,0 0 0,-1-1 0,1 1 0,0-1 0,0 1 0,-1-1 0,1 0 0,0 1 0,2-3 0,10-6 0,0 0 0,-2-1 0,13-12 0,-14 12 0,1 0 0,3-3 0,-1 1 0,1 1 0,1 0 0,30-15 0,-42 24 0,0 0 0,0 1 0,0-1 0,1 1 0,-1 0 0,0 0 0,1 1 0,-1-1 0,1 1 0,-1 0 0,1 0 0,-1 1 0,0-1 0,1 1 0,-1 0 0,1 0 0,-1 0 0,0 1 0,0-1 0,0 1 0,0 0 0,0 0 0,0 1 0,0-1 0,-1 1 0,4 3 0,5 6 0,-1 1 0,0 0 0,-1 0 0,0 1 0,-1 1 0,-1-1 0,-1 1 0,8 20 0,-3-3 0,-2 0 0,-1 0 0,5 41 0,-11-54 0,-2-1 0,0 1 0,-1 0 0,0 0 0,-6 33 0,4-44 0,1-1 0,-1 1 0,-1-1 0,1 1 0,-1-1 0,-1 0 0,1 0 0,-1 0 0,0 0 0,-1-1 0,1 1 0,-1-1 0,-1-1 0,1 1 0,-1-1 0,-8 7 0,10-10 5,0 0 1,0 0-1,0 0 0,0-1 0,0 0 0,0 1 1,0-1-1,-1-1 0,1 1 0,0-1 0,-1 1 1,1-1-1,0 0 0,-1-1 0,1 1 0,0-1 1,0 0-1,-1 0 0,1 0 0,0-1 0,-5-1 1,-6-5-376,-1 0 0,1-1 0,-24-19 0,-10-10-6456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6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24575,'4'-4'0,"13"-1"0,15-4 0,18-1 0,12 2 0,11 3 0,5 1 0,0 2 0,0 1 0,-15 1-8191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5:38:16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24575,'4'0'0,"2"-3"0,7-3 0,9 2 0,12 0 0,17 5 0,15 2 0,11 1 0,13 3 0,2-2 0,-6-4 0,-19-1-8191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24575,'4'0'0,"5"0"0,9 4 0,9 1 0,4 0 0,1-1 0,-6-1-8191</inkml:trace>
  <inkml:trace contextRef="#ctx0" brushRef="#br0" timeOffset="1">68 138 24575,'0'4'0,"5"1"0,4 0 0,9 0 0,9-6 0,8-3 0,-3 0-8191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19:47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65 24575,'-19'-20'0,"15"15"0,0 0 0,-1 0 0,0 1 0,0-1 0,0 1 0,-11-6 0,13 9 0,0-1 0,-1 1 0,1 1 0,-1-1 0,1 0 0,-1 1 0,1 0 0,-1 0 0,1 0 0,-1 0 0,1 1 0,-1-1 0,1 1 0,-1 0 0,1 0 0,-6 2 0,-1 2 0,1-1 0,-1 2 0,1-1 0,1 1 0,-1 1 0,1-1 0,0 1 0,0 1 0,1-1 0,0 2 0,0-1 0,-9 16 0,12-18 0,0 0 0,1 1 0,-1-1 0,1 1 0,1-1 0,-1 1 0,1 0 0,0 0 0,1 1 0,0-1 0,0 0 0,0 0 0,1 1 0,0-1 0,1 0 0,-1 0 0,2 1 0,-1-1 0,3 10 0,-3-15 0,0 0 0,0 0 0,0 0 0,0 0 0,1 0 0,-1 0 0,1 0 0,-1 0 0,1 0 0,-1 0 0,1-1 0,0 1 0,0-1 0,0 1 0,0-1 0,0 0 0,0 0 0,0 0 0,0 0 0,1 0 0,2 1 0,0-2 0,-1 1 0,0-1 0,0 0 0,0-1 0,1 1 0,-1-1 0,0 1 0,0-1 0,0 0 0,0-1 0,5-2 0,3-1 0,0-1 0,-1-1 0,0 0 0,-1 0 0,0-1 0,0-1 0,9-9 0,-1-7 0,28-47 0,-37 57 0,-12 26-170,1 0-1,0 0 0,0 0 1,1 1-1,0-1 0,1 0 1,2 18-1,2-4-6655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19:47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24575,'-4'0'0,"-2"8"0,1 6 0,1 9 0,-3 4 0,0 5 0,2 6 0,-4 3 0,1-1 0,-2-3 0,0-9-8191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0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211 217 24575,'7'-10'0,"1"0"0,-2 0 0,1-1 0,-2 0 0,1 0 0,-1-1 0,-1 1 0,0-1 0,-1 0 0,0 0 0,-1 0 0,0-1 0,-1 1 0,-1-24 0,1 35 0,-1 1 0,0-1 0,0 0 0,0 1 0,0-1 0,0 0 0,0 0 0,0 1 0,0-1 0,0 0 0,0 1 0,0-1 0,0 0 0,0 1 0,-1-1 0,1 0 0,0 1 0,-1-1 0,1 0 0,0 1 0,-1-1 0,1 1 0,-1-1 0,1 0 0,-1 1 0,1-1 0,-1 1 0,1 0 0,-1-1 0,1 1 0,-1-1 0,0 1 0,1 0 0,-1 0 0,0-1 0,1 1 0,-1 0 0,0 0 0,1 0 0,-1-1 0,0 1 0,1 0 0,-1 0 0,0 0 0,0 0 0,1 1 0,-1-1 0,0 0 0,1 0 0,-1 0 0,0 0 0,1 1 0,-1-1 0,0 0 0,1 1 0,-1-1 0,0 0 0,1 1 0,-1-1 0,1 1 0,-1-1 0,1 1 0,-1 0 0,-33 36 0,9 0 17,2 1 0,2 1 1,1 1-1,2 1 0,2 1 0,-12 51 0,9-13-512,3 0 0,-7 119 0,21-152-6331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1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24575,'4'4'0,"9"1"0,10 0 0,9 3 0,11 0 0,9 3 0,8-1 0,-6-2-8191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1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6 24575,'0'-4'0,"0"3"0,-4 9 0,-6 11 0,0 14 0,-7 13 0,-4 10 0,-2 4 0,2-9-8191</inkml:trace>
  <inkml:trace contextRef="#ctx0" brushRef="#br0" timeOffset="1">219 281 24575,'-4'0'0,"-9"8"0,-9 10 0,-10 10 0,-3 11 0,1 12 0,2 8 0,6 6 0,12 0 0,16-4 0,15-4 0,13-12 0,1-13-8191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1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24575,'0'4'0,"0"5"0,-3 5 0,-3 8 0,-2 12 0,-1 7 0,1 6 0,2 5 0,2-1 0,2-6 0,1-11-8191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2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0 24575,'0'8'0,"0"10"0,-4 6 0,-5 7 0,-1 2 0,1-1 0,6-2 0,4-14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30 24575,'1'-1'0,"-1"0"0,0 0 0,0-1 0,0 1 0,0 0 0,0-1 0,0 1 0,0 0 0,0 0 0,0-1 0,0 1 0,-1 0 0,1 0 0,-1-1 0,1 1 0,-1 0 0,1 0 0,-1 0 0,1 0 0,-1 0 0,0 0 0,0 0 0,-1-2 0,1 3 0,-1 1 0,1-1 0,0 0 0,0 1 0,0-1 0,0 1 0,0-1 0,0 1 0,0 0 0,0-1 0,0 1 0,0 0 0,0 0 0,1 0 0,-1 0 0,0-1 0,0 1 0,1 0 0,-2 2 0,-33 59 0,28-46 0,1 1 0,0-1 0,1 2 0,1-1 0,-3 29 0,6-41 0,1 0 0,-1 0 0,1 0 0,0 0 0,1 0 0,-1 0 0,1 0 0,0 0 0,0 0 0,1-1 0,-1 1 0,1 0 0,0-1 0,1 1 0,-1-1 0,1 1 0,0-1 0,0 0 0,0 0 0,0-1 0,1 1 0,-1 0 0,1-1 0,5 4 0,-7-6 0,0 0 0,0 1 0,1-1 0,-1 0 0,0 0 0,0 0 0,0-1 0,1 1 0,-1-1 0,0 1 0,1-1 0,-1 0 0,1 0 0,-1 0 0,0 0 0,1 0 0,-1 0 0,1-1 0,-1 1 0,0-1 0,1 1 0,-1-1 0,3-2 0,-1 1 0,0-1 0,-1 0 0,0 0 0,1 0 0,-1 0 0,0-1 0,-1 1 0,1-1 0,-1 1 0,1-1 0,2-8 0,0 1 0,-1 0 0,0 0 0,-1 0 0,-1-1 0,1 1 0,-2-1 0,0 0 0,0 1 0,-1-13 0,-8-4-1365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2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46 24575,'-4'1'0,"0"1"0,-1 0 0,1 0 0,0 0 0,0 0 0,0 1 0,0 0 0,1 0 0,-1 0 0,1 0 0,0 0 0,0 1 0,0 0 0,-5 7 0,2-4 0,1-1 0,0 1 0,0 0 0,1 0 0,0 0 0,0 1 0,0-1 0,1 1 0,0 0 0,1 0 0,0 0 0,0 0 0,-1 12 0,3-14 0,0-1 0,0 1 0,1-1 0,0 1 0,0-1 0,0 1 0,0-1 0,1 0 0,0 0 0,0 0 0,0 0 0,1 0 0,0 0 0,0 0 0,0-1 0,0 0 0,1 1 0,0-1 0,8 6 0,3 2 0,0-1 0,1-1 0,0 0 0,26 11 0,-41-21 0,-1 0 0,0 1 0,0-1 0,1 1 0,-1-1 0,0 1 0,0-1 0,0 0 0,1 1 0,-1-1 0,0 1 0,0-1 0,0 1 0,0-1 0,0 1 0,0-1 0,0 1 0,0-1 0,0 0 0,0 1 0,0-1 0,-1 1 0,1-1 0,0 1 0,0-1 0,0 1 0,0-1 0,-1 0 0,1 1 0,0-1 0,-1 1 0,1-1 0,0 0 0,0 1 0,-1-1 0,1 0 0,-1 0 0,1 1 0,0-1 0,-1 0 0,1 0 0,-1 1 0,1-1 0,-1 0 0,-19 14 0,15-11-170,1-1-1,-1 0 0,0-1 1,-1 1-1,1-1 0,0 0 1,-7 0-1,-12-1-6655</inkml:trace>
  <inkml:trace contextRef="#ctx0" brushRef="#br0" timeOffset="1">0 0 24575,'4'0'0,"9"0"0,6 0 0,8 0 0,7 0 0,5 0 0,-3 0-8191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3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24575,'4'0'0,"5"8"0,9 6 0,5 13 0,3 9 0,0 6 0,0 9 0,-4 2 0,-6 0 0,-6-4 0,-5-4 0,-10-5 0,-13-5 0,-3-9-8191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154 139 24575,'0'-1'0,"0"1"0,-1-1 0,1 1 0,0-1 0,0 1 0,0-1 0,0 1 0,-1-1 0,1 1 0,0-1 0,0 1 0,-1 0 0,1-1 0,0 1 0,-1-1 0,1 1 0,-1 0 0,1-1 0,0 1 0,-1 0 0,1 0 0,-1-1 0,1 1 0,-1 0 0,1 0 0,-1 0 0,1-1 0,-1 1 0,1 0 0,-1 0 0,1 0 0,-1 0 0,1 0 0,-1 0 0,1 0 0,-1 0 0,1 0 0,-1 0 0,1 0 0,-1 1 0,1-1 0,-1 0 0,1 0 0,-1 0 0,1 1 0,-1-1 0,1 0 0,-1 1 0,1-1 0,0 0 0,-1 1 0,1-1 0,-1 1 0,-26 17 0,11-5 0,0 2 0,-19 24 0,31-34 0,0 0 0,0 1 0,0-1 0,1 1 0,0 0 0,0 0 0,0 0 0,1 0 0,0 0 0,0 0 0,1 1 0,-2 8 0,3-14 0,0 0 0,0 0 0,0 1 0,0-1 0,1 0 0,-1 1 0,0-1 0,1 0 0,-1 0 0,0 0 0,1 1 0,0-1 0,-1 0 0,1 0 0,0 0 0,-1 0 0,1 0 0,0 0 0,0 0 0,0 0 0,0 0 0,0 0 0,0-1 0,0 1 0,0 0 0,0-1 0,0 1 0,1-1 0,-1 1 0,0-1 0,0 1 0,1-1 0,-1 0 0,0 0 0,0 0 0,1 0 0,-1 0 0,0 0 0,1 0 0,-1 0 0,0 0 0,0 0 0,2-1 0,6-1 0,-1 1 0,0-2 0,0 1 0,-1-1 0,13-6 0,-10 3 0,0 0 0,-1-1 0,1 0 0,-1 0 0,-1-1 0,1-1 0,-2 1 0,1-1 0,8-13 0,-14 18 0,1 1 0,0-1 0,-1 0 0,0 0 0,0-1 0,0 1 0,-1 0 0,1-1 0,-1 1 0,0-1 0,0 1 0,-1-1 0,1 0 0,-1 1 0,0-1 0,0 1 0,-1-1 0,0 0 0,1 1 0,-1-1 0,-1 1 0,1-1 0,-1 1 0,1 0 0,-1 0 0,-4-6 0,-4-2-250,-1 1-1,0 1 0,0 0 1,-23-15-1,32 24 139,-43-31-6714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0 410 24575,'2'-13'0,"1"1"0,0-1 0,1 0 0,0 1 0,1 0 0,0 0 0,1 0 0,0 1 0,12-17 0,-14 20 0,24-37 0,1 0 0,2 2 0,50-53 0,-79 93 0,1 0 0,0 0 0,1 0 0,-1 0 0,0 1 0,1 0 0,0-1 0,-1 1 0,1 0 0,0 0 0,0 1 0,0 0 0,0-1 0,7 0 0,-8 2 0,-1 0 0,1 1 0,-1-1 0,0 1 0,1 0 0,-1 0 0,1 0 0,-1 0 0,0 0 0,0 0 0,0 0 0,0 1 0,0-1 0,0 1 0,0 0 0,0-1 0,-1 1 0,1 0 0,0 0 0,-1 0 0,0 0 0,1 0 0,-1 1 0,0-1 0,0 0 0,0 3 0,12 25 23,-1 1 0,-2 0 0,10 51 0,8 102-824,-23-148 145,1 11-6170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6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24575,'4'4'0,"13"1"0,19-4 0,15-2 0,15-1 0,11 0 0,1-4 0,-13-1-8191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6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0 24575,'-1'0'0,"0"1"0,0-1 0,0 1 0,0-1 0,0 1 0,0-1 0,0 1 0,0 0 0,0-1 0,1 1 0,-1 0 0,0 0 0,1-1 0,-1 1 0,0 0 0,1 0 0,-1 0 0,1 0 0,-1 0 0,1 0 0,0 0 0,-1 0 0,1 0 0,0 0 0,0 0 0,0 0 0,0 0 0,0 2 0,-4 38 0,4-32 0,-18 287 0,-7 185 0,25-481 0,-1 35 0,7 64 0,-7-99 0,1 1 0,0-1 0,0 1 0,0-1 0,0 1 0,0 0 0,0-1 0,0 1 0,0-1 0,0 1 0,1-1 0,-1 1 0,0-1 0,0 1 0,0 0 0,1-1 0,-1 1 0,0-1 0,1 0 0,-1 1 0,0-1 0,1 1 0,-1-1 0,0 1 0,1-1 0,-1 0 0,1 1 0,-1-1 0,2 1 0,6-16 0,4-34 0,-5-15 0,-2-1 0,-3 1 0,-11-106 0,-45-193 0,39 278 0,14 79 0,0 0 0,0-1 0,0 1 0,1-1 0,0 0 0,0 1 0,1-1 0,2-9 0,-3 14 0,1 1 0,0-1 0,0 0 0,0 1 0,0-1 0,0 1 0,0-1 0,0 1 0,1 0 0,-1-1 0,0 1 0,1 0 0,-1 0 0,1 0 0,-1 0 0,1 0 0,0 0 0,-1 0 0,1 1 0,0-1 0,0 1 0,-1-1 0,1 1 0,0 0 0,0-1 0,0 1 0,0 0 0,0 0 0,-1 0 0,1 1 0,0-1 0,2 1 0,7 0 0,1 1 0,-1 1 0,1 0 0,-1 0 0,0 1 0,-1 1 0,1 0 0,-1 0 0,1 1 0,-2 0 0,1 1 0,13 11 0,-20-15 0,0 0 0,1 0 0,-2 0 0,1 1 0,0-1 0,-1 1 0,1-1 0,-1 1 0,0 0 0,0 0 0,0 0 0,-1 0 0,0 0 0,1 0 0,-1 0 0,-1 1 0,1-1 0,-1 0 0,1 1 0,-1-1 0,-1 0 0,1 1 0,-1-1 0,1 0 0,-1 1 0,0-1 0,-1 0 0,1 0 0,-1 0 0,0 0 0,0 0 0,0 0 0,0-1 0,0 1 0,-6 6 0,-17 16-1365,0-3-5461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6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24575,'-8'163'0,"-49"279"0,15-160 0,39-264 0,2-11 0,0 0 0,0 0 0,1-1 0,0 1 0,1 13 0,5-25 0,2-9 0,7-29 0,-2-1 0,-2 0 0,-2-1 0,5-58 0,-4-183 0,-7 125 0,-4 154 0,2 1 0,-1-1 0,1 0 0,0 0 0,0 1 0,1-1 0,0 1 0,0-1 0,5-9 0,-7 15 0,1 0 0,0 0 0,0 0 0,0 0 0,0 0 0,0 0 0,0 0 0,0 0 0,0 0 0,1 1 0,-1-1 0,0 0 0,0 1 0,1-1 0,-1 1 0,0-1 0,1 1 0,2-1 0,-1 1 0,0 0 0,0 1 0,0-1 0,1 1 0,-1-1 0,0 1 0,0 0 0,0 0 0,0 0 0,-1 1 0,5 2 0,-2-2 0,-1 0 0,0 0 0,0 1 0,0 0 0,0 0 0,-1 0 0,1 0 0,-1 0 0,0 1 0,0 0 0,0-1 0,0 1 0,0 0 0,-1 1 0,0-1 0,0 0 0,0 1 0,2 8 0,-4-9 0,0 0 0,0 0 0,0 0 0,0 1 0,-1-1 0,0 0 0,0 0 0,0 0 0,0 0 0,-1 0 0,1 0 0,-1 0 0,0-1 0,0 1 0,-1-1 0,1 1 0,-1-1 0,0 0 0,1 0 0,-1 0 0,-6 4 0,-14 10-1365,0-7-5461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7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24575,'-1'1'0,"0"-1"0,0 1 0,-1 0 0,1-1 0,0 1 0,0 0 0,1 0 0,-1-1 0,0 1 0,0 0 0,0 0 0,0 0 0,1 0 0,-1 0 0,1 0 0,-1 1 0,0-1 0,1 0 0,0 0 0,-1 2 0,-8 26 0,-11 62 0,4 1 0,-4 104 0,18-171 0,2 0 0,2 25 0,-1-43 0,-1 0 0,2 0 0,-1 0 0,1 0 0,0 0 0,0-1 0,1 1 0,0-1 0,0 0 0,0 1 0,8 9 0,-9-15 0,-1 1 0,1-1 0,-1 1 0,1-1 0,0 0 0,-1 0 0,1 1 0,0-1 0,0 0 0,0-1 0,0 1 0,0 0 0,0 0 0,0-1 0,0 0 0,1 1 0,-1-1 0,0 0 0,0 0 0,3 0 0,0-1 0,1 0 0,-1 0 0,0-1 0,0 1 0,0-1 0,-1 0 0,1-1 0,5-2 0,5-5 0,-1-1 0,0 0 0,24-25 0,37-55 0,-83 169 0,7-71 0,1 0 0,0 1 0,0-1 0,1 0 0,0 1 0,1-1 0,-1 0 0,1 0 0,1 0 0,-1 0 0,1-1 0,0 1 0,1-1 0,7 12 0,-9-15 0,1-1 0,-1 1 0,1-1 0,0 0 0,-1 0 0,1 0 0,0 0 0,0 0 0,0-1 0,0 1 0,1-1 0,-1 0 0,0 0 0,0 0 0,1-1 0,-1 1 0,1-1 0,-1 1 0,1-1 0,-1 0 0,0 0 0,1-1 0,-1 1 0,1-1 0,-1 0 0,0 0 0,1 0 0,-1 0 0,0 0 0,0-1 0,0 0 0,0 1 0,4-4 0,0 0 0,-1 0 0,1-1 0,-1 0 0,0 0 0,0 0 0,0-1 0,-1 0 0,0 0 0,-1 0 0,1-1 0,-1 1 0,3-12 0,-3 13 0,-4 47 0,-12 89 0,9 180 0,-1 3 0,4-302 0,-1 1 0,-1-1 0,0 0 0,-1 0 0,0 1 0,0-2 0,-10 20 0,12-28 0,0 0 0,0 0 0,0 0 0,-1 0 0,1-1 0,-1 1 0,1 0 0,-1-1 0,0 1 0,1-1 0,-1 0 0,0 0 0,0 1 0,0-1 0,0 0 0,0-1 0,0 1 0,-4 1 0,3-2 0,0 0 0,0-1 0,0 1 0,0 0 0,0-1 0,0 0 0,0 0 0,0 0 0,0 0 0,0 0 0,0-1 0,0 1 0,1-1 0,-1 1 0,1-1 0,-1 0 0,-2-4 0,-1 2 0,1-1 0,0-1 0,0 1 0,0-1 0,1 0 0,0 0 0,0 0 0,0 0 0,1-1 0,0 0 0,0 1 0,1-1 0,-3-12 0,4 14 0,0 0 0,1 1 0,0-1 0,0 0 0,0 1 0,1-1 0,-1 0 0,1 0 0,0 1 0,0-1 0,1 1 0,0-1 0,-1 1 0,1 0 0,1 0 0,-1-1 0,1 2 0,-1-1 0,1 0 0,0 0 0,1 1 0,4-5 0,11-6-84,1 1 0,0 1 1,0 1-1,1 1 0,1 1 0,-1 1 0,28-7 0,-24 7-610,68-22-6132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8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24575,'0'4'0,"4"-3"0,5-1 0,9 3 0,9 1 0,7 4 0,7 4 0,-5 0-8191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8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24575,'-1'8'0,"-1"1"0,0-1 0,0 0 0,0 0 0,-1 0 0,0 0 0,-5 8 0,-10 27 0,10-11 0,1 1 0,-5 54 0,11-70 0,1-1 0,0 1 0,1 0 0,0 0 0,2 0 0,0-1 0,6 19 0,-8-33 0,0 1 0,-1 0 0,1 0 0,1-1 0,-1 1 0,0-1 0,1 1 0,-1-1 0,1 0 0,0 1 0,0-1 0,0 0 0,0 0 0,0 0 0,0 0 0,0-1 0,1 1 0,-1-1 0,1 1 0,-1-1 0,1 0 0,0 0 0,-1 0 0,1 0 0,0 0 0,0-1 0,0 1 0,-1-1 0,1 0 0,0 0 0,0 0 0,0 0 0,0 0 0,-1-1 0,1 1 0,0-1 0,3-1 0,11-4 0,-1-1 0,1 0 0,-1-1 0,29-21 0,-8 6 0,-35 22 0,0 0 0,0 0 0,1 0 0,-1 0 0,0 0 0,0 0 0,0 1 0,1-1 0,-1 1 0,0-1 0,1 1 0,-1 0 0,0 0 0,1 0 0,-1 0 0,0 0 0,1 1 0,2 0 0,-3 0 0,0 0 0,-1 0 0,1 0 0,-1 1 0,1-1 0,-1 0 0,0 1 0,1-1 0,-1 1 0,0-1 0,0 1 0,0-1 0,0 1 0,0 0 0,0 0 0,-1-1 0,2 4 0,1 8 0,-1 1 0,0-1 0,-1 0 0,-1 1 0,-1 14 0,1-17 0,0-3 0,-6 112 0,4-109 0,1 0 0,-1 0 0,-1 0 0,0 0 0,-1 0 0,0-1 0,0 1 0,-8 12 0,-6-5 120,18-17-161,-1-1-1,1 0 1,-1 1 0,1-1 0,-1 0-1,1 1 1,-1-1 0,1 0 0,-1 1-1,1-1 1,-1 0 0,0 0 0,1 0-1,-1 0 1,1 1 0,-1-1 0,0 0-1,1 0 1,-1 0 0,0 0 0,1 0-1,-1-1 1,1 1 0,-1 0 0,0 0-1,1 0 1,-1 0 0,1-1 0,-1 1-1,1 0 1,-1-1 0,0 1 0,1 0-1,-1-1 1,0 0 0,-3-7-6785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9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24575,'-8'8'0,"-2"18"0,0 16 0,-2 21 0,1 18 0,3 16 0,2 10 0,2 7 0,2-1 0,1-7 0,5-15 0,6-18 0,5-26 0,3-29 0,7-28 0,3-25 0,-3-7-8191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9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36 193 24575,'-15'-49'0,"11"40"0,1-1 0,-1 1 0,2-1 0,-1 0 0,2 0 0,-1 0 0,1 0 0,1-1 0,1-19 0,-1 29 0,0 0 0,0-1 0,1 1 0,-1 0 0,1 0 0,-1 0 0,1 0 0,-1 0 0,1 0 0,-1 0 0,1 0 0,0 0 0,0 0 0,-1 0 0,1 0 0,0 0 0,0 0 0,0 1 0,0-1 0,0 0 0,0 1 0,0-1 0,0 1 0,0-1 0,3 0 0,-2 1 0,1 0 0,0 0 0,0 0 0,0 0 0,0 0 0,0 0 0,-1 1 0,1 0 0,0-1 0,4 3 0,6 3 0,0 0 0,0 1 0,14 11 0,-25-17 0,8 6 0,0 1 0,-1-1 0,1 2 0,-2-1 0,1 1 0,11 17 0,-18-24 0,0 1 0,0-1 0,-1 1 0,1 0 0,-1 0 0,0-1 0,0 1 0,0 0 0,0 0 0,0 0 0,-1 0 0,1 0 0,-1 0 0,0 0 0,0 0 0,0 1 0,0-1 0,0 0 0,-1 0 0,0 0 0,1 0 0,-1 0 0,0 0 0,0 0 0,-1-1 0,1 1 0,-1 0 0,1-1 0,-1 1 0,0-1 0,-4 5 0,-5 4-341,-1-2 0,0 1-1,-21 11 1,12-9-6485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9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152 115 24575,'2'-2'0,"0"-1"0,-1 1 0,1-1 0,0 0 0,-1 0 0,1 0 0,-1 0 0,0 0 0,0 0 0,0 0 0,-1 0 0,1 0 0,-1 0 0,1 0 0,-1-1 0,0 1 0,0 0 0,-1 0 0,1 0 0,0 0 0,-1-1 0,-2-4 0,3 6 0,-1 0 0,0 1 0,1-1 0,-1 0 0,0 0 0,0 1 0,0-1 0,0 1 0,-1-1 0,1 1 0,0 0 0,-1-1 0,1 1 0,0 0 0,-1 0 0,0 0 0,1 0 0,-1 0 0,0 0 0,1 0 0,-1 1 0,0-1 0,0 1 0,1-1 0,-1 1 0,0 0 0,0-1 0,0 1 0,0 0 0,0 0 0,0 0 0,1 1 0,-1-1 0,0 0 0,0 1 0,0-1 0,0 1 0,1 0 0,-3 1 0,-3 1 0,-1 1 0,1 1 0,1 0 0,-1 0 0,1 0 0,0 1 0,0-1 0,0 2 0,1-1 0,0 1 0,0-1 0,1 1 0,0 0 0,0 1 0,-4 9 0,7-14 0,0 0 0,-1 0 0,1 0 0,0 1 0,1-1 0,-1 0 0,1 1 0,-1-1 0,1 0 0,0 1 0,0-1 0,0 1 0,1-1 0,-1 0 0,1 1 0,0-1 0,0 0 0,0 0 0,0 1 0,1-1 0,-1 0 0,1 0 0,-1 0 0,1-1 0,0 1 0,1 0 0,-1-1 0,0 1 0,1-1 0,-1 0 0,1 0 0,0 0 0,0 0 0,-1 0 0,1 0 0,0-1 0,1 0 0,4 2 0,-2-1-37,-1-1 0,1 1 1,0-1-1,0-1 0,0 1 0,0-1 0,0 0 0,0-1 0,0 1 0,0-1 0,0 0 0,-1-1 1,1 1-1,0-1 0,-1 0 0,1-1 0,-1 1 0,0-1 0,1 0 0,-1 0 0,-1-1 0,1 0 1,0 1-1,-1-2 0,0 1 0,0 0 0,0-1 0,-1 0 0,1 0 0,-1 0 0,0 0 0,-1 0 1,1-1-1,-1 1 0,0-1 0,1-6 0,-1-7-6789</inkml:trace>
  <inkml:trace contextRef="#ctx0" brushRef="#br0" timeOffset="1">312 1 24575,'3'0'0,"-1"0"0,1 0 0,2 4 0,-2 9 0,0 10 0,-1 5 0,-4 9 0,-7 7 0,-1 3 0,-3-2 0,-3-9 0,1-15 0,3-10-8191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5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0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24575,'4'7'0,"5"8"0,5 8 0,0 8 0,-2-2-8191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0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1 550 24575,'2'-2'0,"0"1"0,0-1 0,0 1 0,0-1 0,0 1 0,-1-1 0,1 0 0,0 0 0,-1 0 0,1 0 0,-1 0 0,0 0 0,0-1 0,0 1 0,1-3 0,6-8 0,27-31 0,-33 42 0,0 0 0,-1 0 0,1 0 0,0 0 0,0 1 0,0-1 0,0 0 0,0 1 0,1 0 0,-1-1 0,0 1 0,1 0 0,-1 0 0,1 1 0,-1-1 0,1 0 0,-1 1 0,6-1 0,-7 2 0,1 0 0,-1-1 0,0 1 0,1 0 0,-1 0 0,0 0 0,0 0 0,0 0 0,0 0 0,0 1 0,0-1 0,0 0 0,0 0 0,-1 1 0,1-1 0,0 1 0,-1-1 0,1 0 0,-1 1 0,1-1 0,-1 1 0,0-1 0,0 1 0,1 1 0,2 45 0,-3-39 0,-1 24 0,-2 0 0,-1 0 0,-9 39 0,5-33 0,8-40 1,0 1-1,1 0 0,-1 0 1,0 0-1,0 0 1,0 0-1,1 0 0,-1 0 1,0 0-1,0 0 1,1 0-1,-1 0 0,0 0 1,0 0-1,0 0 1,1 0-1,-1 0 0,0 0 1,0 0-1,1 0 1,-1 0-1,0 0 1,0 0-1,0 0 0,1 0 1,-1 1-1,0-1 1,0 0-1,0 0 0,0 0 1,1 0-1,-1 0 1,0 1-1,0-1 0,0 0 1,0 0-1,0 0 1,1 1-1,-1-1 0,0 0 1,0 0-1,0 0 1,0 1-1,0-1 0,0 0 1,0 0-1,0 1 1,0-1-1,0 0 0,0 0 1,0 0-1,0 1 1,0-1-1,0 0 0,0 0 1,0 1-1,0-1 1,0 0-1,0 0 0,-1 0 1,1 1-1,0-1 1,0 0-1,0 0 0,0 0 1,0 0-1,-1 1 1,18-16-554,-11 10-287,20-18-5986</inkml:trace>
  <inkml:trace contextRef="#ctx0" brushRef="#br0" timeOffset="1">550 0 24575,'0'4'0,"-4"9"0,-9 14 0,-7 14 0,-3 16 0,-1 17 0,2 12 0,2 3 0,0 2 0,8-7 0,5-14 0,8-14 0,8-17 0,2-16-8191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24575,'0'4'0,"4"2"0,9 3 0,10 0 0,12-1 0,9-2 0,8-3 0,-4 0-8191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1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51 24575,'-18'-19'0,"17"17"0,0 0 0,-1 0 0,1 0 0,-1 0 0,1 0 0,-1 0 0,1 0 0,-1 1 0,0-1 0,0 1 0,0-1 0,0 1 0,0 0 0,0 0 0,-1 0 0,1 0 0,0 0 0,0 0 0,-1 0 0,1 1 0,0 0 0,-1-1 0,1 1 0,-1 0 0,1 0 0,-1 0 0,1 0 0,0 1 0,-1-1 0,1 0 0,0 1 0,-1 0 0,1 0 0,0 0 0,-1 0 0,1 0 0,-3 2 0,-2 1 0,0-1 0,0 1 0,1 1 0,0-1 0,0 1 0,0 0 0,0 0 0,1 1 0,0-1 0,0 1 0,0 0 0,1 1 0,0-1 0,0 1 0,1 0 0,-1 0 0,2 0 0,-1 0 0,1 1 0,0-1 0,-1 10 0,2-5 0,1-1 0,0 1 0,0-1 0,1 0 0,1 1 0,0-1 0,0 0 0,1 0 0,1 0 0,0 0 0,0 0 0,1-1 0,10 17 0,-10-21 11,-1 0 0,-1 1 0,1-1 0,-1 1 0,0 0 0,-1 0-1,1 1 1,-2-1 0,1 0 0,1 12 0,-4-15-85,1 1-1,-1-1 1,0 0 0,0 0 0,0 0-1,0 0 1,-1 0 0,1 0 0,-1 0-1,0 0 1,0-1 0,-1 1 0,1-1-1,-1 1 1,0-1 0,0 0 0,0 0-1,0 0 1,-6 4 0,-12 8-6752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2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1 286 24575,'3'2'0,"1"1"0,-1-1 0,1 0 0,0 0 0,0 0 0,0-1 0,0 1 0,1-1 0,-1 0 0,0 0 0,0-1 0,1 1 0,-1-1 0,0 0 0,1 0 0,-1 0 0,1-1 0,3 0 0,14-3 0,0 0 0,23-9 0,-39 11 0,19-5 0,-1-2 0,1-1 0,-2 0 0,25-16 0,-41 22 0,-1 1 0,-1-1 0,1 0 0,-1 0 0,1-1 0,-1 0 0,0 0 0,-1 0 0,1 0 0,-1-1 0,0 1 0,0-1 0,-1 0 0,0 0 0,0-1 0,0 1 0,-1-1 0,0 1 0,0-1 0,1-10 0,-3 13 0,0 1 0,0 0 0,0 0 0,0 0 0,-1 0 0,1 0 0,-1 0 0,0 0 0,0 0 0,0 0 0,0 0 0,0 0 0,-1 0 0,0 0 0,1 1 0,-1-1 0,0 1 0,0-1 0,0 1 0,0 0 0,-1 0 0,1 0 0,-1 0 0,1 0 0,-1 0 0,0 1 0,1-1 0,-1 1 0,0 0 0,0 0 0,-5-1 0,3 0 0,-1 2 0,0-1 0,1 1 0,-1-1 0,0 2 0,1-1 0,-1 1 0,0-1 0,1 1 0,-1 1 0,1-1 0,-1 1 0,1 0 0,0 1 0,0-1 0,-9 6 0,6-2 0,1 1 0,-1-1 0,1 1 0,1 0 0,-1 1 0,1-1 0,1 2 0,-1-1 0,2 0 0,-1 1 0,1 0 0,0 0 0,1 0 0,0 0 0,0 1 0,1-1 0,0 1 0,1 0 0,0 0 0,1-1 0,0 1 0,0 0 0,1 0 0,0-1 0,1 1 0,0 0 0,0-1 0,1 1 0,5 10 0,-5-11 0,1-1 0,0 0 0,0 1 0,0-2 0,1 1 0,0 0 0,1-1 0,0 0 0,0 0 0,0-1 0,1 0 0,0 0 0,0 0 0,0-1 0,1 0 0,0 0 0,0-1 0,0 0 0,0-1 0,1 1 0,0-2 0,-1 1 0,1-1 0,0 0 0,0-1 0,0 0 0,1-1 0,-1 0 0,0 0 0,0-1 0,13-2 0,-8-1 0,0-1 0,-1 0 0,1-1 0,-1 0 0,0-1 0,0-1 0,-1 0 0,0-1 0,-1 0 0,0 0 0,0-1 0,-1-1 0,0 0 0,-1 0 0,0-1 0,-1 0 0,8-17 0,-7 13 0,0-1 0,-2-1 0,0 1 0,-1-1 0,0 0 0,-2-1 0,0 1 0,-2-1 0,1 0 0,-2 1 0,-1-1 0,-3-36 0,-1 48 0,-1 17 0,-1 18 0,3 5 0,1 0 0,2 1 0,6 53 0,-3-66 0,0-1 0,2 0 0,0 0 0,1 0 0,1-1 0,1 0 0,12 21 0,-19-37 0,1 0 0,-1 0 0,1 0 0,0 0 0,0 0 0,1-1 0,-1 1 0,0-1 0,1 1 0,-1-1 0,1 0 0,0 0 0,0 0 0,0-1 0,0 1 0,0-1 0,0 1 0,0-1 0,7 1 0,-6-2 0,-1 0 0,1-1 0,0 0 0,0 1 0,0-1 0,-1-1 0,1 1 0,-1-1 0,1 1 0,-1-1 0,1 0 0,-1 0 0,0 0 0,0-1 0,0 1 0,0-1 0,3-3 0,15-15 0,-1-1 0,0 0 0,-2-2 0,0 0 0,-2-1 0,-1-1 0,0 0 0,13-39 0,-30 77-76,0-1 1,1 1-1,0 0 0,1 0 0,0 0 0,1 0 0,1 0 0,-1-1 1,2 1-1,0 0 0,0-1 0,1 0 0,0 0 0,1 0 1,0 0-1,1-1 0,10 14 0,9 2-6750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2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194 642 24575,'31'-53'0,"-20"36"0,-1 0 0,-1-1 0,11-26 0,-18 39 0,-1-1 0,1 1 0,-1 0 0,0-1 0,-1 1 0,1-1 0,-1 1 0,0-1 0,0 1 0,-1 0 0,0-1 0,0 1 0,0-1 0,0 1 0,-1 0 0,0 0 0,-3-6 0,4 8 0,0 1 0,-1-1 0,0 0 0,1 1 0,-1-1 0,0 1 0,-1-1 0,1 1 0,0 0 0,-1 0 0,1 0 0,-1 0 0,1 0 0,-1 1 0,0-1 0,0 1 0,0 0 0,0 0 0,-6-2 0,4 3 0,0 0 0,0-1 0,1 2 0,-1-1 0,0 1 0,0-1 0,0 1 0,0 1 0,1-1 0,-1 1 0,-8 3 0,2 1 0,0 1 0,0 0 0,1 0 0,-1 1 0,2 0 0,-1 1 0,1 0 0,0 1 0,-7 10 0,10-10 0,0 1 0,0 1 0,1-1 0,1 1 0,0 0 0,1 0 0,0 0 0,-2 18 0,4-26 0,1-1 0,0 1 0,0-1 0,0 1 0,0-1 0,1 1 0,0-1 0,-1 1 0,1-1 0,1 1 0,-1-1 0,0 0 0,1 1 0,2 4 0,-2-6 0,0 0 0,0-1 0,1 1 0,-1 0 0,0-1 0,1 1 0,-1-1 0,0 0 0,1 0 0,0 0 0,-1 0 0,1 0 0,0 0 0,-1-1 0,1 1 0,0-1 0,0 0 0,-1 0 0,1 0 0,0 0 0,4-1 0,5-1 0,-1 0 0,0-2 0,1 1 0,-1-1 0,-1-1 0,1 0 0,0 0 0,-1-1 0,0 0 0,-1-1 0,11-9 0,8-8 0,-1-2 0,29-35 0,-36 35 0,0 0 0,-2-1 0,-2 0 0,0-1 0,21-55 0,-29 60 0,0-1 0,-1 0 0,-2 0 0,-1-1 0,0 0 0,-2 0 0,-1-48 0,-4 61 0,0 10 0,-5 23 0,-4 39 0,1 21 0,3 1 0,5 112 0,3-182-195,2-1 0,-1 1 0,2 0 0,0-1 0,0 0 0,7 17 0,6 1-6631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3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48 24575,'0'-8'0,"0"-10"0,0 2 0,-3 11 0,-3 18 0,-3 23 0,0 24 0,-3 18 0,-3 15 0,2 11 0,2 0 0,-1-3 0,2-10 0,7-13 0,7-24 0,11-32 0,3-21-8191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17 224 24575,'-8'-71'0,"6"62"0,0-1 0,0 1 0,1 0 0,0-1 0,0 1 0,1-1 0,1 1 0,-1 0 0,2-1 0,-1 1 0,6-18 0,-6 25 0,0 1 0,0-1 0,0 1 0,0 0 0,0-1 0,0 1 0,0 0 0,0 0 0,1 0 0,-1-1 0,0 1 0,1 1 0,-1-1 0,1 0 0,-1 0 0,1 0 0,0 1 0,-1-1 0,1 1 0,-1-1 0,1 1 0,2 0 0,0 0 0,0 0 0,1 0 0,-1 0 0,0 1 0,0 0 0,1 0 0,-1 0 0,7 3 0,2 3 0,0-1 0,0 2 0,-1 0 0,14 10 0,-23-16 0,-1 0 0,1 1 0,0-1 0,0 1 0,-1-1 0,0 1 0,1 0 0,-1-1 0,0 1 0,0 1 0,-1-1 0,1 0 0,-1 0 0,1 0 0,-1 1 0,0-1 0,0 1 0,-1-1 0,1 1 0,-1-1 0,0 1 0,1 0 0,-2 6 0,-1-4 0,0 1 0,-1-1 0,1 1 0,-1-1 0,-1 0 0,1 0 0,-1 0 0,0-1 0,0 1 0,-1-1 0,-7 7 0,-91 72-1365,90-73-5461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4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245 389 24575,'-16'-18'0,"15"16"0,-1 0 0,1-1 0,-1 2 0,1-1 0,-1 0 0,0 0 0,1 0 0,-1 1 0,0-1 0,0 1 0,0-1 0,-1 1 0,1 0 0,0 0 0,0 0 0,-1 0 0,1 0 0,0 1 0,-1-1 0,1 1 0,-1 0 0,1-1 0,-1 1 0,1 0 0,0 0 0,-1 0 0,1 1 0,-5 0 0,-3 2 0,1 0 0,0 0 0,0 1 0,0 0 0,1 0 0,-1 1 0,1 0 0,0 0 0,1 1 0,-1 0 0,1 1 0,0 0 0,1 0 0,-1 0 0,1 1 0,1 0 0,-8 14 0,10-17 0,0-1 0,1 1 0,0 0 0,0 0 0,1 0 0,-1 1 0,1-1 0,0 0 0,0 0 0,1 1 0,0-1 0,0 1 0,0-1 0,0 0 0,1 1 0,0-1 0,0 0 0,1 0 0,-1 0 0,1 0 0,0 0 0,0 0 0,1 0 0,-1 0 0,1-1 0,0 1 0,1-1 0,-1 0 0,1 0 0,0 0 0,0-1 0,6 6 0,-6-6 0,0 0 0,0-1 0,0 1 0,0-1 0,1 1 0,-1-1 0,1-1 0,-1 1 0,1-1 0,0 1 0,-1-1 0,1-1 0,0 1 0,0-1 0,0 1 0,0-1 0,0-1 0,-1 1 0,1-1 0,0 0 0,0 0 0,0 0 0,-1-1 0,9-3 0,-7 2 0,-1-1 0,0 0 0,1 0 0,-1 0 0,-1-1 0,1 1 0,-1-1 0,0 0 0,0-1 0,0 1 0,0-1 0,-1 1 0,0-1 0,-1 0 0,1 0 0,-1 0 0,3-13 0,1-6-1365,-1 2-5461</inkml:trace>
  <inkml:trace contextRef="#ctx0" brushRef="#br0" timeOffset="1">451 389 24575,'0'-4'0,"0"3"0,0 9 0,0 12 0,-4 9 0,-5 8 0,-1 9 0,-3 1 0,-3 0 0,2-4 0,2-9-8191</inkml:trace>
  <inkml:trace contextRef="#ctx0" brushRef="#br0" timeOffset="2">497 0 24575,'0'4'0,"0"5"0,4 9 0,5 9 0,5 8 0,0-2-8191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24575,'1'-7'0,"0"1"0,0-1 0,1 0 0,-1 1 0,2-1 0,-1 1 0,1 0 0,0 0 0,0 0 0,0 0 0,9-10 0,-11 14 0,0 0 0,0 1 0,0 0 0,0-1 0,1 1 0,-1 0 0,0-1 0,1 1 0,-1 0 0,1 0 0,-1 0 0,1 0 0,-1 0 0,1 1 0,0-1 0,-1 0 0,1 1 0,0-1 0,0 1 0,-1 0 0,1-1 0,0 1 0,0 0 0,0 0 0,-1 0 0,1 0 0,0 1 0,0-1 0,0 0 0,-1 1 0,1-1 0,0 1 0,-1 0 0,1-1 0,0 1 0,-1 0 0,1 0 0,-1 0 0,1 0 0,-1 1 0,0-1 0,1 0 0,-1 0 0,0 1 0,0-1 0,0 1 0,2 2 0,2 4 10,-1-1 0,0 1 0,0 0 0,0 1 0,-1-1 0,0 1 0,-1-1 0,0 1 0,0 0 0,-1 0 0,0 12 0,0 8-505,-3 1 0,-4 30 0,5-45-6331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6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24575,'4'0'0,"1"-4"0,8-1 0,13 0 0,22 1 0,22 5 0,22 2 0,19 1 0,14 4 0,2 0 0,-14-1 0,-18 2 0,-21-1 0,-23-1-8191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4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0 24575,'0'8'0,"-4"10"0,-5 14 0,-5 21 0,0 17 0,-1 15 0,-3 10 0,2 0 0,4-4 0,4-11 0,3-14 0,7-18 0,6-22 0,3-15-8191</inkml:trace>
  <inkml:trace contextRef="#ctx0" brushRef="#br0" timeOffset="1">0 367 24575,'4'0'0,"5"3"0,13 3 0,18 2 0,14 1 0,10-1 0,5 2 0,-1-2 0,-5-1 0,-12-2-8191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5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24575,'-4'0'0,"2"0"0,3 4 0,0 5 0,0 2-8191</inkml:trace>
  <inkml:trace contextRef="#ctx0" brushRef="#br0" timeOffset="1">0 161 24575,'0'4'0,"4"1"0,1 4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6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160 285 24575,'1'-6'0,"0"0"0,1 0 0,0 0 0,0 0 0,0 0 0,1 1 0,5-10 0,6-14 0,-9 17 0,-1 0 0,-1 0 0,0-1 0,-1 0 0,0 1 0,-1-1 0,0 0 0,-1 0 0,-1 0 0,0 0 0,-1 1 0,-3-15 0,5 26 0,0 0 0,0 0 0,0 0 0,-1 0 0,1 0 0,0 0 0,-1 0 0,1 0 0,0 0 0,-1 0 0,1 1 0,-1-1 0,0 0 0,1 0 0,-1 0 0,0 1 0,1-1 0,-1 0 0,0 1 0,0-1 0,1 1 0,-1-1 0,0 1 0,0-1 0,0 1 0,0-1 0,0 1 0,0 0 0,0 0 0,0-1 0,0 1 0,-1 0 0,0 1 0,0 0 0,0 0 0,0 0 0,0 0 0,0 1 0,0-1 0,0 0 0,0 1 0,1 0 0,-1-1 0,1 1 0,-1 0 0,-1 3 0,-7 11 0,0 1 0,-11 25 0,21-41 0,-23 54 20,3 1 0,3 0 0,2 2 0,2-1 0,-5 61 0,9-5-763,8 191 1,2-269-6084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24575,'4'4'0,"5"-3"0,8-1 0,14-1 0,9 0 0,10-4 0,7-5 0,-2-4 0,-10-1-8191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24575,'0'4'0,"-4"9"0,-1 6 0,-4 8 0,0 6 0,1 7 0,2 7 0,-2 7 0,-3 3 0,0-8-8191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7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24575,'-4'0'0,"-5"12"0,-5 11 0,-4 14 0,-3 12 0,-1 9 0,2 7 0,1 4 0,4-3 0,8 0 0,10-3 0,7-10 0,11-13 0,1-13-8191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8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0 275 24575,'5'-9'0,"1"1"0,0 0 0,1 1 0,0-1 0,0 1 0,15-11 0,16-17 0,-28 24 0,-1-1 0,0 0 0,0-1 0,-2 1 0,1-1 0,-2-1 0,1 1 0,-2-1 0,0 0 0,-1-1 0,4-17 0,-37 151 0,10 110-1365,18-186-5461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24575,'4'0'0,"-3"3"0,3 10 0,1 6 0,-1 8 0,-1 3 0,-1 4 0,3 5 0,1-1 0,2-11 0,1-10-8191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9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156 152 24575,'0'-3'0,"-1"0"0,0 0 0,1 0 0,-1 0 0,-1 0 0,1 0 0,0 0 0,-1 0 0,1 0 0,-1 1 0,0-1 0,0 0 0,0 1 0,0 0 0,-1 0 0,1-1 0,-5-2 0,5 4 0,0-1 0,0 0 0,0 1 0,0 0 0,0-1 0,-1 1 0,1 0 0,-1 0 0,1 0 0,-1 1 0,1-1 0,-1 0 0,1 1 0,-1 0 0,1-1 0,-1 1 0,0 0 0,1 1 0,-1-1 0,1 0 0,-4 1 0,2 2 0,-1 0 0,1 0 0,0 0 0,0 0 0,0 1 0,0 0 0,0 0 0,1 0 0,0 0 0,0 0 0,0 0 0,0 1 0,1 0 0,0-1 0,0 1 0,0 0 0,0 0 0,1 0 0,0 0 0,-1 7 0,0 5 0,0-1 0,1 0 0,1 1 0,0-1 0,4 21 0,-1-19 0,0 0 0,1-1 0,8 21 0,-9-32 0,-1 0 0,1 0 0,0 0 0,0-1 0,0 1 0,1-1 0,0 0 0,0 0 0,0 0 0,1 0 0,0-1 0,6 6 0,-9-9 0,1 0 0,-1 0 0,0 0 0,0-1 0,0 1 0,1-1 0,-1 1 0,1-1 0,-1 1 0,0-1 0,1 0 0,-1 0 0,0-1 0,1 1 0,-1 0 0,0-1 0,1 1 0,-1-1 0,0 0 0,0 0 0,1 0 0,-1 0 0,0 0 0,0 0 0,0 0 0,0-1 0,0 1 0,-1-1 0,1 0 0,0 1 0,-1-1 0,1 0 0,1-2 0,6-8 0,0-1 0,0 1 0,11-26 0,-19 36 0,17-36-273,-2 0 0,-2-1 0,-2-1 0,12-59 0,-18 61-6553</inkml:trace>
  <inkml:trace contextRef="#ctx0" brushRef="#br0" timeOffset="1">477 15 24575,'4'-4'0,"5"-1"0,9 0 0,5 5 0,6 2 0,7 1 0,0 4 0,-5 1-8191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9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24575,'-18'70'0,"18"-70"0,-2 11 0,1-1 0,0 1 0,1-1 0,0 1 0,2 11 0,-2-20 0,0 0 0,1 0 0,-1-1 0,0 1 0,1 0 0,0 0 0,-1-1 0,1 1 0,0 0 0,0-1 0,0 1 0,0-1 0,0 1 0,0-1 0,1 1 0,-1-1 0,0 0 0,1 0 0,-1 0 0,1 0 0,-1 0 0,1 0 0,0 0 0,-1 0 0,1 0 0,0-1 0,0 1 0,-1-1 0,1 1 0,0-1 0,0 0 0,0 0 0,0 0 0,-1 0 0,1 0 0,0 0 0,2-1 0,5-1 0,1 0 0,-1-1 0,0 0 0,-1-1 0,1 0 0,-1 0 0,12-8 0,-14 7 0,0 1 0,0 0 0,0 1 0,1 0 0,0 0 0,0 0 0,0 1 0,0 0 0,0 0 0,0 0 0,0 1 0,14 0 0,-18 2 0,0-1 0,-1 1 0,1 0 0,0 1 0,-1-1 0,0 0 0,1 1 0,-1-1 0,0 1 0,0 0 0,0 0 0,0 0 0,0 0 0,0 0 0,0 0 0,-1 0 0,1 1 0,-1-1 0,1 1 0,-1-1 0,0 1 0,0-1 0,0 1 0,0 4 0,3 8 0,-1 0 0,0 0 0,0 17 0,-3-28 0,2 15 40,-2 1 0,-2 32 0,1-48-114,1 0-1,0 0 1,-1 0 0,0 1 0,0-1-1,0 0 1,-1 0 0,1 0 0,-1-1-1,0 1 1,0 0 0,0-1 0,0 1-1,-1-1 1,0 1 0,1-1 0,-1 0-1,-1 0 1,-2 2 0,-7-1-6752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9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681 383 24575,'-12'-6'0,"-1"0"0,0 1 0,0 1 0,0 0 0,0 1 0,-1 0 0,1 1 0,-1 0 0,-25 1 0,8 3 0,-1 0 0,0 2 0,-33 9 0,43-8 0,0 2 0,0 0 0,0 1 0,1 1 0,0 2 0,1 0 0,0 0 0,-31 26 0,38-26 0,1 1 0,0-1 0,1 2 0,1 0 0,0 0 0,0 1 0,1 0 0,1 1 0,1 0 0,0 0 0,1 0 0,-9 33 0,11-24 0,0 0 0,1 0 0,2 1 0,0-1 0,2 1 0,0-1 0,2 1 0,1-1 0,0 0 0,2 0 0,1-1 0,1 0 0,1 0 0,1 0 0,15 25 0,-9-22 0,1-1 0,0 0 0,2-2 0,1 0 0,1-1 0,1-1 0,0-1 0,2-1 0,0-1 0,1-1 0,1-1 0,30 13 0,-20-14 0,0-2 0,1-1 0,0-2 0,1-1 0,0-2 0,0-2 0,1-1 0,0-2 0,-1-2 0,1-2 0,-1-1 0,60-13 0,-68 9 0,-1-1 0,-1-1 0,1-2 0,-2-1 0,0-1 0,0-2 0,30-21 0,-38 22 0,0-2 0,-1 0 0,0-1 0,-2 0 0,0-2 0,-1 0 0,-1 0 0,-1-2 0,18-35 0,-22 35 0,0 0 0,-2-1 0,0 1 0,-2-2 0,0 1 0,-2 0 0,0-1 0,-2 0 0,-1-27 0,-2 20 0,-2 0 0,0 0 0,-3 0 0,0 0 0,-2 1 0,-17-39 0,7 28 0,-2 1 0,-2 0 0,-1 2 0,-2 1 0,-1 1 0,-2 1 0,-1 2 0,-2 0 0,-57-42 0,51 48-151,-2 1-1,-1 3 0,0 1 0,-2 2 1,0 2-1,-1 1 0,-1 3 1,-50-8-1,-119-10-6674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7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24575,'4'1'0,"-1"1"0,0-1 0,0 1 0,0 0 0,0 0 0,-1 0 0,1 0 0,0 0 0,-1 1 0,0-1 0,1 1 0,2 6 0,8 4 0,106 97 0,73 73 0,-166-155 0,-1 2 0,-2 0 0,-1 1 0,33 64 0,-51-88 0,-1 0 0,1 1 0,-2 0 0,1 0 0,-1 0 0,0 0 0,-1 0 0,0 0 0,0 0 0,-1 0 0,0 1 0,0-1 0,-1 0 0,0 0 0,-3 13 0,0-12 0,0 0 0,-1 1 0,1-2 0,-2 1 0,1 0 0,-1-1 0,0 0 0,-1 0 0,0-1 0,0 0 0,-1 0 0,-11 7 0,-39 26 0,-2-3 0,-74 34 0,74-41 0,0 3 0,-82 60 0,137-89 0,-1 1 0,1-1 0,0 1 0,0 1 0,1-1 0,-1 1 0,-3 6 0,7-11 0,1 0 0,-1 0 0,1 1 0,-1-1 0,1 0 0,0 0 0,-1 0 0,1 1 0,0-1 0,0 0 0,0 0 0,0 1 0,0-1 0,0 0 0,0 0 0,0 1 0,1-1 0,-1 0 0,0 0 0,1 0 0,-1 0 0,1 1 0,0-1 0,-1 0 0,1 0 0,0 0 0,-1 0 0,1 0 0,0 0 0,0-1 0,0 1 0,0 0 0,0 0 0,0-1 0,0 1 0,0 0 0,0-1 0,0 1 0,0-1 0,1 1 0,-1-1 0,0 0 0,0 1 0,0-1 0,1 0 0,1 0 0,24 6 0,1-1 0,0-1 0,0-1 0,37-2 0,-3 1 0,321 11 0,571 53 0,-946-64-85,-7-2 14,0 1 0,0-1-1,0 1 1,1-1 0,-1 0 0,0 0 0,0 0 0,1 0 0,-1 0 0,0 0 0,0 0 0,1 0-1,-1 0 1,0 0 0,0-1 0,1 1 0,0-1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0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24575,'4'8'0,"4"6"0,10 13 0,6 9 0,5 14 0,3 7 0,-1 5 0,-1 4 0,-6-2 0,-8-4 0,-9-8 0,-11-6 0,-12-6 0,-14-6 0,-12-13 0,3-9-8191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1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24575,'-3'0'0,"1"0"0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2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24575,'-4'0'0,"-5"4"0,3 5 0,2 9 0,-2 5 0,0 6 0,1 7 0,2 1 0,4-3 0,-1-6 0,-1-9-8191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2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0 625 24575,'3'-17'0,"0"-1"0,1 0 0,1 1 0,1 0 0,0 0 0,1 0 0,1 1 0,10-16 0,4-12 0,4-12 0,22-69 0,-43 109 0,0-1 0,-1 0 0,-1 1 0,-1-1 0,0 0 0,-2-1 0,1 1 0,-2 0 0,-3-21 0,4 36 0,0 0 0,-1 0 0,1 0 0,0 0 0,-1 0 0,1 0 0,-1 0 0,0 0 0,0 0 0,0 0 0,0 0 0,0 1 0,0-1 0,0 0 0,0 1 0,-1-1 0,1 1 0,-1-1 0,1 1 0,-4-3 0,3 4 0,1 0 0,0 0 0,-1 0 0,1 0 0,-1 0 0,1 1 0,0-1 0,-1 0 0,1 1 0,0-1 0,-1 1 0,1-1 0,0 1 0,0 0 0,0-1 0,-1 1 0,1 0 0,0 0 0,0 0 0,0 0 0,0 0 0,-1 2 0,-6 6 0,1 1 0,0 1 0,0-1 0,1 1 0,-6 15 0,-1 12 0,2 0 0,1 0 0,3 1 0,1 0 0,1 1 0,3-1 0,1 1 0,2-1 0,1 1 0,2-1 0,2 1 0,2-2 0,16 49 0,-22-80 0,16 34 0,-18-40 0,1 0 0,0 0 0,0 0 0,-1 0 0,1-1 0,0 1 0,0 0 0,0-1 0,-1 1 0,1-1 0,0 1 0,0-1 0,0 1 0,0-1 0,0 1 0,0-1 0,0 0 0,0 0 0,0 1 0,0-1 0,1 0 0,-1 0 0,0 0 0,0 0 0,0 0 0,0-1 0,0 1 0,0 0 0,0 0 0,0-1 0,0 1 0,0-1 0,0 1 0,0-1 0,0 1 0,0-1 0,1 0 0,10-8 0,0-1 0,-1 0 0,0-1 0,18-22 0,-19 20 0,0 2 0,1-1 0,0 2 0,25-19 0,-34 27 2,0 1-1,0 0 1,0 0 0,0 0-1,0 0 1,1 0 0,-1 0-1,0 1 1,1-1-1,-1 1 1,0 0 0,1-1-1,-1 1 1,0 0 0,1 0-1,-1 1 1,0-1-1,1 0 1,-1 1 0,0-1-1,0 1 1,1 0 0,-1 0-1,3 2 1,2 1-36,0 1 0,-1 1 0,0-1 0,0 1 0,8 11 0,10 9-1168,-3-9-5624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3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14 24575,'0'-4'0,"4"-2"0,5 5 0,1-2 0</inkml:trace>
  <inkml:trace contextRef="#ctx0" brushRef="#br0" timeOffset="1">6 127 24575,'-4'0'0,"2"0"0,7 0 0,8 0 0,15 0 0,11-4 0,9-5 0,-3-1-8191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3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77 24575,'-11'-10'0,"3"1"0,0 1 0,0 0 0,-1 0 0,-1 1 0,1 0 0,-13-6 0,19 12 0,0 0 0,1 0 0,-1 0 0,0 0 0,0 1 0,0-1 0,0 1 0,0 0 0,0 0 0,0 0 0,0 0 0,0 0 0,1 1 0,-1-1 0,0 1 0,0 0 0,0 0 0,0 0 0,1 0 0,-1 1 0,0-1 0,1 1 0,-1-1 0,1 1 0,0 0 0,0 0 0,-1 0 0,1 0 0,-3 5 0,-2 2 0,-1 1 0,2 0 0,0 0 0,0 0 0,1 1 0,0 0 0,0 0 0,2 1 0,-1-1 0,1 1 0,1 0 0,0-1 0,1 1 0,0 0 0,1 0 0,0 0 0,4 23 0,-2-24 0,0 0 0,0 0 0,1-1 0,0 1 0,1 0 0,1-1 0,-1 0 0,1 0 0,1-1 0,0 1 0,1-1 0,-1 0 0,2-1 0,-1 1 0,1-2 0,0 1 0,1-1 0,0 0 0,13 7 0,-17-11 0,0-1 0,0 0 0,0 0 0,0 0 0,1 0 0,-1-1 0,1 0 0,-1 0 0,1-1 0,-1 0 0,1 0 0,0 0 0,-1 0 0,1-1 0,-1 0 0,7-2 0,-3 0 0,0 0 0,-1-1 0,0 0 0,0-1 0,0 0 0,0 0 0,0-1 0,-1 1 0,6-8 0,4-5 0,0-1 0,-2-1 0,-1 0 0,0-1 0,-1 0 0,13-33 0,-18 34-455,0-2 0,6-25 0,-8 14-6371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3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24575,'0'4'0,"4"1"0,-3 8 0,3 9 0,-4 9 0,-1 6 0,-2 6 0,1-2 0,1-3 0,-1-8-8191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4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47 24575,'-2'0'0,"1"1"0,-1-1 0,1 1 0,-1 0 0,1 0 0,-1-1 0,1 1 0,0 0 0,-1 0 0,1 0 0,0 1 0,0-1 0,0 0 0,0 0 0,0 1 0,0-1 0,-1 3 0,-17 28 0,17-28 0,-6 13 0,1 1 0,0 0 0,1 1 0,1 0 0,0 0 0,2 0 0,0 0 0,0 30 0,3-40 0,0 1 0,0-1 0,1 1 0,1 0 0,-1-1 0,1 0 0,1 1 0,0-1 0,0 0 0,1 0 0,0-1 0,0 1 0,1-1 0,0 0 0,1 0 0,0 0 0,0-1 0,0 0 0,10 8 0,-13-13 0,0 0 0,0 1 0,1-1 0,-1-1 0,1 1 0,-1-1 0,1 1 0,-1-1 0,1 0 0,0 0 0,-1 0 0,1-1 0,0 1 0,0-1 0,0 0 0,-1 0 0,1-1 0,6 0 0,-3-1 0,-1 0 0,0-1 0,0 1 0,0-1 0,0 0 0,-1-1 0,1 1 0,-1-1 0,0 0 0,5-6 0,4-4 0,-1-1 0,-1-1 0,0 0 0,-1 0 0,-1-1 0,11-25 0,-16 30 20,0-1 0,-1 1 0,-1-1 0,0 0 0,2-25 0,-4 30-155,-1 0 0,0 0 0,0-1 0,-1 1 0,0 0 0,-1 0 0,0 1 0,0-1 0,0 0 0,-7-14 0,1 11-6691</inkml:trace>
  <inkml:trace contextRef="#ctx0" brushRef="#br0" timeOffset="1">848 0 24575,'7'0'0,"11"0"0,10 0 0,8 0 0,6 4 0,-1 1 0,-3 4 0,-12 5 0,-15-1 0,-8-3-8191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24575,'-9'12'0,"1"1"0,0 0 0,1 0 0,0 0 0,1 1 0,1 0 0,0 1 0,1-1 0,-3 19 0,-1-3 0,6-23 0,-1 3 0,1 1 0,0-1 0,-2 21 0,3-30 0,1 0 0,0 0 0,0 1 0,0-1 0,0 0 0,0 0 0,0 1 0,0-1 0,0 0 0,1 0 0,-1 0 0,0 1 0,1-1 0,-1 0 0,1 0 0,-1 0 0,1 0 0,0 0 0,-1 0 0,1 0 0,0 0 0,0 0 0,0 0 0,0 0 0,0 0 0,-1-1 0,2 1 0,-1 0 0,0-1 0,0 1 0,0-1 0,0 1 0,0-1 0,0 1 0,1-1 0,-1 0 0,0 1 0,0-1 0,0 0 0,1 0 0,-1 0 0,2 0 0,67-15 0,-58 12 0,-1 0 0,1 0 0,0 1 0,0 1 0,0 0 0,18 0 0,-26 2 0,0 0 0,0 0 0,0 0 0,0 0 0,-1 1 0,1 0 0,0 0 0,-1 0 0,1 0 0,-1 0 0,0 0 0,0 1 0,0 0 0,0 0 0,0 0 0,0 0 0,-1 0 0,0 0 0,1 1 0,-1-1 0,-1 1 0,1-1 0,0 1 0,1 4 0,1 6 0,1 0 0,-1 0 0,-1 0 0,-1 0 0,0 0 0,-1 0 0,0 1 0,-1-1 0,-1 0 0,0 1 0,-1-1 0,0 0 0,-6 17 0,7-28 4,0-1 1,-1 1-1,1 0 0,-1 0 0,1-1 0,-1 1 0,0 0 0,0-1 0,0 0 1,0 1-1,-1-1 0,1 0 0,0 0 0,-1-1 0,0 1 0,1 0 0,-1-1 1,0 0-1,0 1 0,0-1 0,0 0 0,0 0 0,0-1 0,0 1 0,0-1 1,0 1-1,0-1 0,-5 0 0,3-1-103,-1 0 0,1 0 0,-1 0 0,1-1 0,0 0 0,0 0 0,-1 0 0,1 0 0,0-1 0,1 0 0,-1 0 0,1 0 0,-1-1 0,-6-6 0,-9-13-6727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5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24575,'4'0'0,"5"0"0,1 3 0,6 3 0,5 2 0,3 1 0,0 3 0,-3-1-8191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24575,'0'4'0,"-4"5"0,-1 9 0,-4 13 0,-4 9 0,0 9 0,-1 4 0,1-2 0,3-11-8191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5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24575,'0'4'0,"0"-3"0,4-1 0,1 3 0,8 1 0,9 4 0,13-4 0,12-1 0,9-11 0,-4-3-8191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7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1 416 24575,'30'-47'0,"12"-7"0,-1-2 0,35-66 0,-10 14 0,-64 105 0,-1 1 0,0 0 0,0 0 0,1 0 0,0 0 0,-1 0 0,1 0 0,0 1 0,0-1 0,0 0 0,0 1 0,0 0 0,0-1 0,2 0 0,-3 2 0,0 0 0,-1 0 0,1 0 0,-1 0 0,1 0 0,0 1 0,-1-1 0,1 0 0,-1 0 0,1 1 0,0-1 0,-1 0 0,1 1 0,-1-1 0,1 1 0,-1-1 0,1 0 0,-1 1 0,0-1 0,1 1 0,-1-1 0,1 1 0,-1 0 0,0-1 0,0 1 0,1-1 0,-1 1 0,0 0 0,0-1 0,0 1 0,0-1 0,1 2 0,1 12 0,0 0 0,-1 0 0,0 22 0,-1-17 0,3 63-455,-4 0 0,-17 127 0,6-147-6371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7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24575,'4'4'0,"13"1"0,23 0 0,27 3 0,27 0 0,28-1 0,16-3 0,9 0 0,-6 1 0,-14 2 0,-22 2 0,-24-4 0,-27-3-8191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7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24575,'-4'4'0,"-1"9"0,-4 10 0,0 13 0,1 12 0,-2 9 0,1 7 0,2 5 0,-2-3 0,5-4 0,3-9 0,1-13-8191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8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24575,'5'6'0,"0"0"0,0 0 0,-1 1 0,0 0 0,0 0 0,-1 0 0,1 0 0,-2 0 0,1 1 0,-1-1 0,0 1 0,-1 0 0,1 0 0,-1-1 0,-1 1 0,0 0 0,-1 12 0,0-5 0,-1 0 0,-1 0 0,0-1 0,-1 1 0,-1-1 0,0 0 0,-1 0 0,-9 16 0,8-18 0,2-4 0,0 0 0,0 0 0,1 1 0,0 0 0,-3 13 0,6-21 0,1 1 0,0-1 0,-1 1 0,1-1 0,0 1 0,0 0 0,0-1 0,0 1 0,1-1 0,-1 1 0,0-1 0,1 1 0,-1-1 0,1 1 0,-1-1 0,1 1 0,0-1 0,-1 1 0,1-1 0,0 0 0,0 1 0,0-1 0,0 0 0,0 0 0,0 0 0,1 0 0,-1 0 0,0 0 0,1 0 0,-1 0 0,0-1 0,1 1 0,-1 0 0,1-1 0,-1 1 0,1-1 0,-1 1 0,1-1 0,2 0 0,14 3-227,0-1-1,0-1 1,1 0-1,-1-2 1,23-2-1,7-3-6598</inkml:trace>
  <inkml:trace contextRef="#ctx0" brushRef="#br0" timeOffset="1">334 435 24575,'4'0'0,"5"-3"0,5-10 0,1-3-8191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8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90 24575,'0'0'0,"0"0"0,0-1 0,0 1 0,0 0 0,0 0 0,0-1 0,0 1 0,0 0 0,0 0 0,0-1 0,0 1 0,0 0 0,0 0 0,0-1 0,0 1 0,0 0 0,0 0 0,0 0 0,0-1 0,0 1 0,0 0 0,0 0 0,-1-1 0,1 1 0,0 0 0,0 0 0,0 0 0,0-1 0,-1 1 0,1 0 0,0 0 0,0 0 0,0 0 0,-1 0 0,1-1 0,0 1 0,0 0 0,-1 0 0,1 0 0,0 0 0,0 0 0,-1 0 0,1 0 0,-11 8 0,-9 18 0,8-5 0,1 0 0,0 1 0,2 1 0,1 0 0,0 0 0,2 1 0,0-1 0,2 2 0,1-1 0,1 0 0,1 0 0,2 33 0,-1-53 0,1 0 0,-1 0 0,1 0 0,0-1 0,0 1 0,0 0 0,0 0 0,1 0 0,0-1 0,-1 1 0,1-1 0,1 1 0,-1-1 0,0 0 0,1 0 0,0 0 0,-1 0 0,1 0 0,0-1 0,1 1 0,-1-1 0,0 0 0,1 0 0,-1 0 0,1 0 0,4 1 0,-1-2 0,-1 0 0,0 0 0,0-1 0,0 0 0,1 0 0,-1-1 0,0 0 0,0 0 0,0 0 0,0-1 0,0 0 0,0 0 0,0 0 0,0-1 0,-1 1 0,7-6 0,6-4 0,-1-1 0,0-1 0,-1-1 0,-1 0 0,0-1 0,-1-1 0,-1 0 0,0-1 0,-2 0 0,0-1 0,-1 0 0,-1-1 0,0 0 0,-2-1 0,0 1 0,-2-1 0,0-1 0,-1 1 0,-1-1 0,-1 1 0,-1-26 0,-1 42-97,0 0-1,-1 0 1,1 0-1,-1 0 1,0 0-1,0 0 1,-1 0-1,1 0 1,-1 1-1,0-1 1,-1 1-1,1-1 0,-4-3 1,-10-6-6729</inkml:trace>
  <inkml:trace contextRef="#ctx0" brushRef="#br0" timeOffset="1">507 273 24575,'0'4'0,"0"9"0,0 10 0,0 9 0,0 7 0,-4 1 0,-1-3 0,0-8-8191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15 24575,'-4'-4'0,"-11"-7"0,13 12 0,0 0 0,1 0 0,0 0 0,-1 0 0,1 0 0,0 0 0,-1 0 0,1 0 0,0 1 0,0-1 0,0 0 0,0 1 0,-1 2 0,-15 23 0,1 1 0,2 1 0,0 0 0,2 1 0,2 0 0,1 0 0,1 1 0,-8 62 0,16-88 0,-1 0 0,1 1 0,1-1 0,-1 0 0,1 0 0,-1 1 0,1-1 0,1 0 0,-1 0 0,1 0 0,0 0 0,4 8 0,-5-12 0,0 1 0,0-1 0,0 0 0,0 0 0,0 0 0,0 0 0,0 0 0,1 0 0,-1 0 0,0-1 0,0 1 0,1 0 0,-1-1 0,1 1 0,-1-1 0,0 1 0,1-1 0,-1 1 0,2-1 0,0 0 0,0 0 0,-1-1 0,1 1 0,0-1 0,-1 0 0,1 1 0,-1-1 0,1 0 0,-1-1 0,1 1 0,-1 0 0,0-1 0,1 1 0,1-3 0,12-10-91,0-2 0,-2 1 0,1-2 0,-2 0 0,-1-1 0,0 0 0,-1-1 0,-1 0 0,0 0 0,-2-1 0,0-1 0,-2 1 0,0-1 0,5-35 0,-9 29-6735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9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24575,'4'0'0,"5"0"0,9 0 0,9 0 0,8 4 0,2 2 0,-2-1 0,-3 3 0,-10 0 0,-10-1-8191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9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24575,'-10'9'0,"-25"31"0,34-38 0,0-1 0,-1 1 0,1 0 0,0 0 0,0 0 0,0 0 0,1 0 0,-1 0 0,0 0 0,1 0 0,-1 0 0,1 1 0,0-1 0,0 0 0,0 0 0,0 0 0,0 0 0,0 1 0,0-1 0,1 2 0,0-3 0,0 0 0,0-1 0,0 1 0,0 0 0,0-1 0,0 1 0,0-1 0,0 1 0,0-1 0,0 0 0,0 1 0,0-1 0,0 0 0,0 0 0,0 0 0,0 0 0,1 0 0,-1 0 0,0 0 0,0 0 0,0 0 0,0 0 0,0-1 0,0 1 0,2-1 0,34-9 0,-32 9 0,19-7 0,-13 4 0,1 0 0,-1 1 0,1 1 0,0-1 0,13 1 0,-22 2 0,0 0 0,0 0 0,1 0 0,-1 1 0,0 0 0,0-1 0,0 1 0,0 0 0,0 1 0,0-1 0,0 0 0,0 1 0,0 0 0,0-1 0,-1 1 0,1 0 0,-1 1 0,0-1 0,1 0 0,-1 1 0,0-1 0,0 1 0,2 5 0,8 14 0,-2 0 0,-1 1 0,-1 1 0,0-1 0,-2 1 0,-1 1 0,-1-1 0,-1 0 0,0 42 0,-3-64 3,0 1-1,0-1 1,0 0 0,0 1-1,-1-1 1,1 0-1,-1 0 1,1 1 0,-1-1-1,0 0 1,0 0-1,1 0 1,-2 0 0,1 0-1,0 0 1,0 0 0,-1 0-1,1 0 1,-1 0-1,1-1 1,-1 1 0,0-1-1,0 1 1,1-1-1,-1 0 1,0 0 0,0 0-1,0 0 1,-1 0-1,1 0 1,0 0 0,0-1-1,0 1 1,-1-1-1,1 1 1,0-1 0,-1 0-1,1 0 1,0 0-1,0 0 1,-1-1 0,1 1-1,0 0 1,0-1-1,-3-1 1,-12-2-300,1-1 0,0-1 0,1-1 0,-26-13 0,-1-4-6529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9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24575,'4'0'0,"5"0"0,12 0 0,19 0 0,18 0 0,22-4 0,22-1 0,15-4 0,13 0 0,-1 1 0,-15-1 0,-19-1 0,-21 3 0,-20 2 0,-22 2 0,-17 5 0,-16-1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9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43 24575,'-1'-3'0,"0"1"0,0-1 0,0 1 0,0 0 0,-1 0 0,1 0 0,-1 0 0,1 0 0,-1 0 0,0 0 0,0 0 0,0 1 0,0-1 0,0 1 0,0-1 0,0 1 0,-5-2 0,5 3 0,-1 0 0,1 1 0,0-1 0,-1 1 0,1-1 0,0 1 0,0 0 0,-1 0 0,1 0 0,0 0 0,0 1 0,0-1 0,0 1 0,1-1 0,-1 1 0,0-1 0,0 1 0,1 0 0,-1 0 0,0 2 0,-8 8 0,1 1 0,1-1 0,0 1 0,1 1 0,0 0 0,1 0 0,-7 25 0,12-34 0,-1 1 0,1-1 0,1 0 0,-1 1 0,1-1 0,0 1 0,0-1 0,0 1 0,1-1 0,0 1 0,2 5 0,-2-8 0,0 0 0,1-1 0,-1 1 0,1 0 0,-1-1 0,1 0 0,0 1 0,0-1 0,0 0 0,0 0 0,1 0 0,-1 0 0,0 0 0,1-1 0,-1 1 0,1-1 0,0 1 0,-1-1 0,1 0 0,0 0 0,5 1 0,0-1 0,0-1 0,0 0 0,0 0 0,-1 0 0,1-1 0,0 0 0,0 0 0,-1-1 0,1 0 0,-1-1 0,1 0 0,-1 0 0,0 0 0,0-1 0,0 0 0,-1 0 0,1-1 0,-1 0 0,0 0 0,-1 0 0,1-1 0,8-10 0,-10 10 0,0 0 0,0 0 0,0 0 0,0 0 0,-1 0 0,0-1 0,-1 0 0,1 1 0,-1-1 0,0 0 0,0-10 0,-1 12 0,-1 0 0,0 1 0,0-1 0,-1 0 0,0 0 0,0 0 0,0 0 0,0 1 0,-1-1 0,1 1 0,-1-1 0,0 1 0,-1-1 0,1 1 0,-1 0 0,0 0 0,-5-6 0,5 7-97,-1 0-1,1 0 1,0 1-1,-1-1 1,0 1-1,1 0 1,-1 0-1,0 0 1,0 0-1,0 1 1,0-1-1,-1 1 0,-4 0 1,-20-2-6729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0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50 24575,'-6'-1'0,"-1"0"0,0 0 0,1-1 0,-1 0 0,1 0 0,0-1 0,-6-3 0,-33-10 0,29 12 0,-1 0 0,0 1 0,0 1 0,0 0 0,-31 2 0,44 0 0,0 0 0,0 1 0,0 0 0,0 0 0,0 0 0,0 0 0,0 0 0,1 1 0,-1 0 0,0 0 0,1 0 0,-1 0 0,1 0 0,0 1 0,0 0 0,0-1 0,0 1 0,1 0 0,-1 0 0,1 1 0,-1-1 0,1 1 0,0-1 0,0 1 0,1-1 0,-2 5 0,-5 25 0,1 0 0,1 0 0,2 1 0,2-1 0,3 68 0,-1-34 0,-1 124 0,1 335 0,34-5 0,-29-479 0,-2-6 0,1-1 0,2-1 0,2 1 0,22 64 0,-28-95 0,1 1 0,0-1 0,0 1 0,0-1 0,0 0 0,1-1 0,-1 1 0,1 0 0,0-1 0,0 0 0,1 0 0,-1 0 0,1-1 0,-1 1 0,1-1 0,0 0 0,0 0 0,0-1 0,0 0 0,0 1 0,0-2 0,6 2 0,13-1 0,1 0 0,0-1 0,36-5 0,-14 0 0,67-3-1365,-83 3-5461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8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24575,'4'-4'0,"13"-1"0,15 0 0,14 5 0,11-2 0,-5 0-8191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9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24575,'10'0'0,"-1"-2"0,1 0 0,-1 0 0,1 0 0,11-6 0,31-7 0,-43 14 0,105-14 0,-103 15 0,1-1 0,0 2 0,-1-1 0,0 2 0,1-1 0,-1 1 0,19 7 0,-27-8 0,-1 0 0,0 0 0,1 0 0,-1 0 0,0 0 0,1 1 0,-1-1 0,0 1 0,0-1 0,0 1 0,-1 0 0,1 0 0,0 0 0,-1 0 0,1 0 0,-1 0 0,1 0 0,-1 1 0,0-1 0,0 0 0,0 1 0,0-1 0,-1 1 0,1-1 0,-1 1 0,1-1 0,-1 1 0,0 0 0,0-1 0,0 1 0,0-1 0,-1 1 0,1-1 0,-1 1 0,1-1 0,-1 1 0,-1 2 0,-5 11 0,0-1 0,0 0 0,-2-1 0,-18 25 0,7-10 0,15-20 0,0-1 0,1 1 0,0 0 0,0 0 0,1 0 0,0 0 0,-3 14 0,6-21 0,0 0 0,0 0 0,0 0 0,0 0 0,0 0 0,0 0 0,0 0 0,1 0 0,-1 0 0,1 0 0,-1 0 0,1 0 0,0-1 0,0 1 0,0 0 0,0 0 0,0-1 0,0 1 0,0 0 0,1-1 0,-1 0 0,0 1 0,1-1 0,-1 0 0,1 1 0,0-1 0,-1 0 0,1 0 0,0 0 0,0-1 0,0 1 0,0 0 0,-1-1 0,1 1 0,0-1 0,0 1 0,0-1 0,0 0 0,0 0 0,0 0 0,0 0 0,3-1 0,47-2-1365,2-4-5461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9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24575,'4'0'0,"9"4"0,10 2 0,9-1 0,7 3 0,1 0 0,-3-1 0,-12-3 0,-9 0-8191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24575,'-4'5'0,"1"1"0,-1 0 0,1 0 0,1 0 0,-1 0 0,1 0 0,0 1 0,1-1 0,-1 1 0,0 9 0,-1-1 0,2-10 0,-3 12 0,0 0 0,1 1 0,1-1 0,0 1 0,1 0 0,1 0 0,1-1 0,3 20 0,-3-36 0,-1 0 0,1 1 0,-1-1 0,1 0 0,0 1 0,-1-1 0,1 0 0,0 0 0,0 0 0,0 0 0,0 0 0,0 0 0,0 0 0,0 0 0,0 0 0,0 0 0,1 0 0,-1-1 0,0 1 0,1 0 0,-1-1 0,0 1 0,1-1 0,-1 0 0,0 1 0,1-1 0,-1 0 0,1 0 0,-1 0 0,1 0 0,-1 0 0,0 0 0,1 0 0,-1-1 0,1 1 0,-1-1 0,0 1 0,1-1 0,1 0 0,7-3 0,1-1 0,-1 0 0,-1 0 0,10-8 0,-12 9 0,2-2 0,0 0 0,1 0 0,0 1 0,0 1 0,0 0 0,0 0 0,15-3 0,-21 7 0,0-1 0,0 1 0,1 0 0,-1 0 0,0 1 0,1-1 0,-1 1 0,0 0 0,0 0 0,0 1 0,0-1 0,0 1 0,0 0 0,0 0 0,-1 0 0,1 0 0,0 1 0,-1-1 0,0 1 0,0 0 0,5 5 0,-2-2 0,-1 1 0,1-1 0,-1 1 0,0 0 0,0 0 0,-1 1 0,0-1 0,-1 1 0,0 0 0,5 14 0,-8-18 0,1 0 0,-1 0 0,0 1 0,0-1 0,0 0 0,0 0 0,-1 0 0,0 1 0,0-1 0,0 0 0,0 0 0,-1 0 0,1 0 0,-1-1 0,0 1 0,0 0 0,-1-1 0,1 1 0,-1-1 0,1 0 0,-1 0 0,0 0 0,-6 4 0,3-1-59,-1-1 0,1 0-1,-1 0 1,0-1-1,0 0 1,-1-1 0,1 1-1,-1-1 1,0-1 0,1 1-1,-1-1 1,0-1 0,-1 1-1,1-1 1,0-1-1,0 0 1,0 0 0,-1 0-1,1-1 1,0 0 0,0-1-1,-12-3 1,-3-8-6767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0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149 496 24575,'7'-12'0,"1"0"0,-2 0 0,0 0 0,0-1 0,-1 0 0,-1 0 0,4-16 0,0-1 0,-2 1 0,-1-1 0,2-35 0,-10-43 0,2 97 0,0 1 0,-1-1 0,-1 1 0,1 0 0,-2 0 0,1 0 0,-10-18 0,12 27 0,1 0 0,-1 0 0,1 0 0,-1 0 0,0 0 0,0 0 0,1 0 0,-1 0 0,0 0 0,0 0 0,0 0 0,0 1 0,0-1 0,0 0 0,0 1 0,0-1 0,0 1 0,0-1 0,0 1 0,-1-1 0,1 1 0,0 0 0,0 0 0,0-1 0,-1 1 0,1 0 0,0 0 0,-2 1 0,0 0 0,1 0 0,-1 0 0,1 0 0,0 0 0,-1 1 0,1-1 0,0 1 0,0 0 0,0 0 0,0 0 0,1 0 0,-4 3 0,-3 7 0,1 0 0,0 0 0,0 1 0,-4 14 0,-4 18 0,2 1 0,2 0 0,-6 67 0,-2 147 0,17-225 0,-1 158 79,-4 57-1523,3-212-5382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0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0 435 24575,'0'4'0,"5"1"0,4 3 0,13 2 0,14 1 0,13-4 0,9-3 0,-4-3-8191</inkml:trace>
  <inkml:trace contextRef="#ctx0" brushRef="#br0" timeOffset="1">916 0 24575,'-4'0'0,"-1"8"0,-7 10 0,-11 10 0,-7 15 0,-8 17 0,-1 13 0,7 6 0,4 5 0,11 4 0,12-1 0,15-8 0,18-14 0,19-13 0,13-20 0,-3-15-8191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1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 24575,'0'-4'0,"-3"-1"0,-3 8 0,5 7 0,-1 10 0,-1 10 0,0 10 0,1 7 0,1 7 0,0 6 0,0 1 0,5-7 0,1-12-8191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1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24575,'0'4'0,"-4"1"0,3 0 0,1 3 0,1 4 0,0 4 0,0 7 0,0 7 0,-1 2 0,1 5 0,-1-2 0,4-2 0,1-6-8191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2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156 427 24575,'1'-56'0,"1"29"0,-2-1 0,-1 1 0,-1-1 0,-8-35 0,10 61 0,-1 0 0,1 0 0,-1 1 0,1-1 0,-1 0 0,0 1 0,1-1 0,-1 1 0,0-1 0,0 1 0,0-1 0,0 1 0,0 0 0,-1-1 0,1 1 0,-3-2 0,3 2 0,0 1 0,0 0 0,0 0 0,0-1 0,0 1 0,0 0 0,0 0 0,0 0 0,0 0 0,-1 0 0,1 0 0,0 0 0,0 1 0,0-1 0,0 0 0,0 0 0,0 1 0,0-1 0,0 1 0,-1 0 0,-3 3 0,0 0 0,0 0 0,0 0 0,1 0 0,-1 1 0,1 0 0,1 0 0,-6 7 0,0 4 0,1 1 0,0 0 0,1 0 0,1 1 0,0-1 0,2 1 0,0 1 0,-2 22 0,4-28 0,1 0 0,1 0 0,0 0 0,1-1 0,1 1 0,-1 0 0,2 0 0,0-1 0,1 1 0,0-1 0,0 0 0,12 21 0,-14-30 0,0 0 0,0 1 0,0-1 0,1 0 0,-1 0 0,1 0 0,0-1 0,0 1 0,0-1 0,0 1 0,0-1 0,1 0 0,-1 0 0,1 0 0,-1-1 0,1 1 0,-1-1 0,1 0 0,6 1 0,-5-2 0,-1 0 0,1 0 0,0-1 0,0 1 0,0-1 0,0-1 0,0 1 0,-1 0 0,1-1 0,-1 0 0,1 0 0,-1-1 0,6-3 0,4-5 0,0 0 0,-2 0 0,1-1 0,-1-1 0,-1 0 0,0-1 0,14-23 0,-16 20-136,0-1-1,-2 1 1,0-1-1,0-1 1,-2 0-1,0 0 1,-2 0-1,0 0 0,1-33 1,-4 25-6690</inkml:trace>
  <inkml:trace contextRef="#ctx0" brushRef="#br0" timeOffset="1">751 15 24575,'0'-4'0,"4"-1"0,9 0 0,14 5 0,6 2 0,6 1 0,-1 4 0,-10-3 0,-10-3-8191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1 431 24575,'0'-15'0,"-1"10"0,1 1 0,0-1 0,0 0 0,1 0 0,0 1 0,-1-1 0,2 0 0,-1 1 0,0-1 0,3-5 0,15-31 0,4-8 0,-2 0 0,-2-1 0,-2-1 0,13-68 0,-32 158 40,2-1 0,8 66 0,0-34-783,22 83 1,-20-117-6084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2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24575,'-2'24'0,"-1"0"0,-1 0 0,-1-1 0,-13 36 0,0 5 0,14-49 0,1-6 0,0 1 0,1-1 0,0 1 0,1 0 0,0-1 0,0 1 0,1 0 0,2 19 0,-2-28 0,1 0 0,-1 1 0,1-1 0,-1 0 0,1 0 0,-1 0 0,1 0 0,0 0 0,0-1 0,0 1 0,-1 0 0,1 0 0,0 0 0,0-1 0,0 1 0,0 0 0,0-1 0,0 1 0,0-1 0,0 1 0,1-1 0,-1 0 0,0 0 0,0 1 0,0-1 0,0 0 0,1 0 0,-1 0 0,0 0 0,0 0 0,0 0 0,0 0 0,1-1 0,-1 1 0,0 0 0,0-1 0,1 0 0,48-20 0,-40 16 0,-6 2 0,1 1 0,0 0 0,-1 0 0,1 0 0,0 1 0,0 0 0,0 0 0,0 0 0,0 0 0,0 1 0,1 0 0,-1 0 0,0 0 0,5 2 0,-6-1 0,-1 0 0,0 1 0,1 0 0,-1-1 0,0 1 0,0 0 0,0 1 0,0-1 0,0 1 0,0-1 0,0 1 0,-1 0 0,0 0 0,1 0 0,-1 0 0,0 0 0,-1 1 0,1-1 0,2 7 0,3 10 0,0 1 0,-2 1 0,0-1 0,-1 1 0,-1-1 0,-1 1 0,-1 0 0,-1 0 0,-5 37 0,3-44 0,0 0 0,-1 0 0,-1-1 0,0 1 0,-1-1 0,0 0 0,-1 0 0,-1 0 0,0-1 0,-1 0 0,0 0 0,-1-1 0,-1 0 0,-19 18 0,1-10-1365,2-9-5461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24575,'1'-1'0,"0"1"0,0 0 0,0 0 0,0-1 0,0 1 0,0 0 0,0 0 0,0 0 0,0 0 0,-1 0 0,1 0 0,0 0 0,0 0 0,0 1 0,0-1 0,0 0 0,0 0 0,0 1 0,0-1 0,0 1 0,-1-1 0,1 1 0,0-1 0,0 1 0,0-1 0,-1 1 0,1 0 0,0 0 0,-1-1 0,1 2 0,26 25 0,-25-25 0,15 22 0,0-1 0,-1 2 0,-1 0 0,-2 1 0,-1 1 0,0-1 0,-2 2 0,-2 0 0,0 0 0,-2 0 0,-1 1 0,2 33 0,-4-25 0,-2 0 0,-2 0 0,-1 0 0,-1 0 0,-3 0 0,-1-1 0,-1 0 0,-2 0 0,-17 40 0,22-65-227,-1-1-1,1 0 1,-1 1-1,-1-2 1,-14 18-1,-5-3-6598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3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0 0,9-1 0,9-1 0,8-1 0,1 3 0,3 0 0,-1 0 0,-7-5 0,-10-3-8191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3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24575,'-3'4'0,"-3"6"0,2 4 0,0 11 0,1 11 0,1 9 0,1 9 0,1 4 0,0 3 0,4 3 0,-3-2 0,3-7 0,0-13-8191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3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24575,'3'14'0,"0"0"0,1 0 0,0 0 0,1 0 0,1-1 0,0 0 0,1 0 0,0-1 0,1 1 0,12 13 0,-10-16 0,0-1 0,1-1 0,0 0 0,1 0 0,-1-1 0,1-1 0,1 0 0,-1-1 0,1 0 0,0-1 0,0 0 0,21 3 0,-18-4 0,-1-1 0,0-1 0,0-1 0,1 0 0,-1 0 0,0-2 0,0 0 0,0 0 0,0-2 0,0 0 0,14-6 0,-24 8 0,0-1 0,0 0 0,0 0 0,0-1 0,-1 0 0,1 1 0,-1-1 0,0-1 0,0 1 0,-1-1 0,1 1 0,-1-1 0,0 0 0,0 0 0,-1 0 0,3-8 0,-4 10 0,0 0 0,0 0 0,0 0 0,-1 0 0,1 0 0,-1-1 0,0 1 0,0 0 0,0 0 0,0-1 0,-1 1 0,1 0 0,-1 0 0,0 0 0,0 0 0,0 0 0,0 0 0,0 0 0,-1 0 0,0 0 0,1 0 0,-1 1 0,0-1 0,0 1 0,0-1 0,-1 1 0,1 0 0,0 0 0,-1 0 0,-4-3 0,5 4 0,0 0 0,1 0 0,-1 0 0,0 0 0,0 0 0,0 1 0,0-1 0,1 0 0,-1 1 0,0 0 0,0-1 0,0 1 0,0 0 0,0 0 0,0 0 0,0 0 0,0 1 0,0-1 0,0 0 0,0 1 0,0-1 0,0 1 0,1 0 0,-3 1 0,0 0 0,0 1 0,1 0 0,0 0 0,-1 0 0,1 0 0,0 1 0,0-1 0,1 1 0,-1 0 0,-2 5 0,-3 7 0,1 1 0,1 0 0,0 0 0,-4 22 0,4-4-136,2 0-1,1 0 1,2 0-1,2 0 1,0 0-1,3 0 1,1-1-1,1 1 0,21 64 1,-10-53-6690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4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57 130 24575,'6'59'0,"27"115"0,4 17 0,-33-162 0,1 4 0,-1 1 0,-1 66 0,-3-93 0,0 1 0,-1-1 0,0 0 0,0 0 0,-1 0 0,0 0 0,0 0 0,0 0 0,-1 0 0,0-1 0,-1 1 0,1-1 0,-1 0 0,0 0 0,-1 0 0,1-1 0,-1 0 0,-1 1 0,-9 7 0,13-12 0,-1 1 0,1-1 0,0 0 0,-1 1 0,1-1 0,-1 0 0,0 0 0,1-1 0,-1 1 0,0 0 0,1-1 0,-1 0 0,0 0 0,-5 0 0,7 0 0,-1-1 0,0 1 0,1-1 0,-1 1 0,1-1 0,-1 0 0,1 0 0,-1 1 0,1-1 0,-1 0 0,1 0 0,0-1 0,0 1 0,0 0 0,-1 0 0,1-1 0,0 1 0,-1-3 0,0 0 0,0 0 0,1-1 0,-1 1 0,1-1 0,0 0 0,1 1 0,-1-1 0,1 0 0,-1 1 0,1-1 0,1 0 0,-1 0 0,1 1 0,0-1 0,0 1 0,2-6 0,11-24 0,2 2 0,1 0 0,2 0 0,1 2 0,36-42 0,15-24 0,-48 63 0,-3-2 0,0 0 0,22-59 0,-36 81 0,-2-1 0,0 1 0,0-1 0,-2 1 0,0-1 0,0 0 0,-1 0 0,-1 0 0,0 0 0,-1 0 0,0 0 0,-1 0 0,-7-24 0,8 35 4,0 0 0,0 0 0,-1 0 0,1 0 0,-1 0 0,1 0 0,-1 1 0,0-1 0,0 1 0,0-1 0,-1 1 0,1 0 0,0 0 0,-1 0 0,1 0 0,-1 0 0,0 1 0,0-1 0,0 1 0,1 0 0,-1-1 0,-1 1 0,1 1 0,0-1 0,0 0 0,0 1 0,0 0 0,0-1 0,-6 2 0,-3 0-216,-1 1 0,1 0 0,0 1-1,-1 1 1,1 0 0,-11 5 0,-20 10-6614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4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225 347 24575,'3'-1'0,"-1"1"0,0-1 0,0 0 0,0 1 0,0-1 0,0 0 0,0 0 0,0-1 0,0 1 0,0 0 0,0-1 0,0 1 0,-1-1 0,1 1 0,-1-1 0,1 0 0,-1 0 0,0 0 0,2-2 0,18-41 0,-18 30 0,-1 0 0,-1 0 0,0 0 0,-1-1 0,0 1 0,-1 0 0,-1 0 0,0 0 0,-1 0 0,-1 0 0,-1 0 0,0 1 0,0 0 0,-11-19 0,15 31 0,0 0 0,0 0 0,-1 0 0,1 0 0,0 0 0,-1 1 0,1-1 0,-1 0 0,1 1 0,-1-1 0,0 1 0,0 0 0,0-1 0,0 1 0,0 0 0,0 0 0,0 0 0,0 1 0,0-1 0,0 0 0,-1 1 0,1-1 0,0 1 0,0 0 0,-1 0 0,1 0 0,0 0 0,0 0 0,-1 0 0,1 1 0,0-1 0,0 1 0,0 0 0,-1-1 0,1 1 0,0 0 0,0 0 0,0 0 0,-3 3 0,-3 1 0,1 1 0,0 1 0,0-1 0,0 1 0,1 0 0,0 1 0,1-1 0,-7 11 0,-3 11 0,1 0 0,1 0 0,1 1 0,2 1 0,1 0 0,-7 46 0,9-28 0,3 0 0,2 1 0,6 77 0,15 11 0,71 267 0,-82-376 0,23 72-1365,-19-75-5461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5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24575,'4'0'0,"5"0"0,13 0 0,14 0 0,13 0 0,10 0 0,10-4 0,9-5 0,-9-1-8191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0 24575,'-3'0'0,"-6"4"0,-6 9 0,-6 10 0,-9 9 0,-11 7 0,-2 12 0,3 9 0,3 10 0,9 9 0,13 10 0,16 10 0,21 3 0,17 0 0,14-9 0,14-14 0,3-19 0,-11-20-8191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6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1 812 24575,'36'-56'0,"-10"10"0,-2-2 0,-3-1 0,-1 0 0,24-95 0,21-210 0,-60 295 0,-5 58 0,0 1 0,0 0 0,0 0 0,0 0 0,0 0 0,0 0 0,0 0 0,1-1 0,-1 1 0,0 0 0,0 0 0,0 0 0,0 0 0,0-1 0,0 1 0,0 0 0,0 0 0,0 0 0,0 0 0,0 0 0,0-1 0,0 1 0,0 0 0,0 0 0,0 0 0,0 0 0,0-1 0,0 1 0,0 0 0,-1 0 0,1 0 0,0 0 0,0 0 0,0-1 0,0 1 0,0 0 0,0 0 0,0 0 0,0 0 0,-1 0 0,1 0 0,0 0 0,0 0 0,0 0 0,0-1 0,0 1 0,-1 0 0,1 0 0,0 0 0,0 0 0,0 0 0,0 0 0,-1 0 0,1 0 0,0 0 0,0 0 0,0 0 0,0 0 0,0 0 0,-1 0 0,1 0 0,0 0 0,0 0 0,0 0 0,0 1 0,-1-1 0,1 0 0,0 0 0,-12 29 0,-4 27 0,2 0 0,3 1 0,-7 96 0,20 177 0,1-290-455,1 0 0,14 53 0,1-30-6371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24575,'0'-4'0,"4"-1"0,9-4 0,18-4 0,26-4 0,28-3 0,22-1 0,21-2 0,8 3 0,-5 5 0,-15 10 0,-24 8 0,-28 5-8191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6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24575,'0'8'0,"-4"7"0,-1 12 0,0 9 0,1 10 0,1 10 0,-3 2 0,4-1 0,2-5 0,1-9 0,4-15 0,2-12-8191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7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0 605 24575,'32'-58'0,"-9"1"0,-3-2 0,18-80 0,11-122 0,-44 230 0,-16 93 0,-27 216 0,35-213-682,5 75-1,3-94-6143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24575,'7'4'0,"11"5"0,10 9 0,8 9 0,6 11 0,-1 16 0,1 17 0,-3 13 0,-8 11 0,-10 9 0,-11 2 0,-13-5 0,-12-8 0,-16-8 0,-10-19 0,1-20-8191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9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24575,'4'0'0,"9"-4"0,14-1 0,18 0 0,13 5 0,8-2 0,-6 0-8191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24575,'9'1'0,"0"0"0,0 0 0,0 1 0,0 0 0,-1 0 0,1 1 0,-1 0 0,1 0 0,-1 1 0,0 1 0,0-1 0,-1 1 0,0 0 0,1 1 0,10 10 0,-14-12 0,0 0 0,-1 1 0,1-1 0,-1 1 0,0-1 0,0 1 0,0 0 0,-1 0 0,1 0 0,-1 1 0,0-1 0,-1 1 0,0-1 0,1 1 0,-2-1 0,1 1 0,-1-1 0,1 1 0,-2 0 0,1-1 0,-1 1 0,1 0 0,-2-1 0,1 1 0,-3 8 0,-3-2 0,0 0 0,0-1 0,-13 16 0,13-18 0,0 1 0,0 0 0,1 0 0,0 0 0,-7 20 0,12-27 0,0 0 0,0 0 0,1 1 0,-1-1 0,1 0 0,0 0 0,0 1 0,0-1 0,1 0 0,-1 0 0,1 0 0,0 1 0,0-1 0,0 0 0,0 0 0,0 0 0,1 0 0,-1-1 0,1 1 0,0 0 0,0 0 0,0-1 0,0 1 0,0-1 0,4 3 0,5 5 0,0 1 0,-1-1 0,0 1 0,-1 1 0,-1 0 0,1 0 0,-2 1 0,0 0 0,0 0 0,-2 1 0,1 0 0,-2 0 0,0 0 0,0 0 0,-2 1 0,1 0 0,-1 28 0,-3-26-23,0 0 0,-2 0 0,0 0 1,0 0-1,-2-1 0,0 1 0,-9 18 0,-1 6-1159,11-27-5644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9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46 24575,'1'-15'0,"1"-10"0,-3 20 0,-2 10 0,-26 70 0,3 1 0,-21 99 0,41-148 0,2-1 0,1 1 0,1 1 0,1-1 0,2 0 0,1 0 0,0 0 0,2 0 0,2 0 0,12 39 0,-13-53 0,0-1 0,1 0 0,1 0 0,13 19 0,-18-29 0,-1 1 0,1-1 0,0 1 0,0-1 0,0 0 0,0 0 0,0 0 0,0 0 0,0 0 0,1-1 0,-1 1 0,1-1 0,-1 1 0,1-1 0,0 0 0,0 0 0,-1 0 0,1 0 0,0-1 0,0 1 0,0-1 0,0 0 0,0 0 0,0 0 0,0 0 0,0 0 0,4-1 0,-5 0 0,0 0 0,0 0 0,0-1 0,-1 1 0,1 0 0,0 0 0,0-1 0,-1 1 0,1-1 0,-1 0 0,0 1 0,1-1 0,-1 0 0,0 0 0,0 0 0,0 0 0,0 0 0,0 0 0,0 0 0,-1 0 0,1 0 0,-1-1 0,0 1 0,1 0 0,-1 0 0,0 0 0,0 0 0,0-1 0,-1 1 0,1 0 0,-1 0 0,1 0 0,-1 0 0,-1-5 0,-1-2 0,0 0 0,-1 0 0,0 0 0,0 0 0,-1 1 0,-9-13 0,7 11 0,-1 1 0,-1 0 0,0 1 0,-11-9 0,18 15 0,0 1 0,0-1 0,0 1 0,0-1 0,0 1 0,0 0 0,0 0 0,0 0 0,0 0 0,-1 0 0,1 0 0,0 1 0,0-1 0,-1 1 0,1 0 0,-1-1 0,1 1 0,0 0 0,-1 0 0,1 1 0,-1-1 0,1 0 0,0 1 0,-1 0 0,1-1 0,0 1 0,-4 2 0,-2 8-1365,6 0-5461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4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275 163 24575,'4'-6'0,"0"0"0,-1 0 0,1 0 0,-1 0 0,-1 0 0,1-1 0,-1 0 0,0 1 0,0-1 0,-1 0 0,0 0 0,0 0 0,-1 0 0,0 0 0,0 0 0,0 0 0,-1 0 0,0 0 0,-4-11 0,5 17 0,0 0 0,-1 0 0,1 0 0,-1 0 0,1 0 0,-1 0 0,1 0 0,-1 0 0,0 1 0,1-1 0,-1 0 0,0 0 0,1 1 0,-1-1 0,0 0 0,0 1 0,0-1 0,0 1 0,0-1 0,0 1 0,0-1 0,0 1 0,0 0 0,0 0 0,0-1 0,0 1 0,0 0 0,0 0 0,0 0 0,0 0 0,0 0 0,0 0 0,0 0 0,0 1 0,0-1 0,0 0 0,0 0 0,0 1 0,0-1 0,0 1 0,0-1 0,0 1 0,0-1 0,0 1 0,0 0 0,-1 1 0,-5 3 0,0 1 0,1 0 0,0 1 0,-8 9 0,-12 19 0,2 0 0,2 2 0,1 0 0,2 2 0,2 0 0,1 0 0,3 2 0,-12 54 0,11-29 0,4 0 0,3 0 0,2 1 0,7 107 0,3-110-455,3 0 0,19 76 0,-23-129-6371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4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24575,'8'0'0,"10"0"0,14-4 0,17-1 0,12 0 0,11 1 0,5 5 0,1 3 0,-1 0 0,-14-1-8191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4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12 24575,'-22'-6'0,"21"5"0,-1 0 0,1 1 0,-1-1 0,1 1 0,0-1 0,-1 1 0,1-1 0,-1 1 0,1 0 0,-1 0 0,1 0 0,-1 0 0,1 0 0,-1 0 0,1 0 0,-1 0 0,1 1 0,-1-1 0,1 1 0,-1-1 0,1 1 0,0-1 0,-2 2 0,-14 7 0,0 0 0,1 1 0,0 1 0,1 1 0,0 0 0,-13 16 0,2-1 0,1 2 0,-23 34 0,36-44 0,0 0 0,1 1 0,1 0 0,1 1 0,1 0 0,0 1 0,2 0 0,1 0 0,0 0 0,2 0 0,-1 30 0,3-38 0,2 0 0,0 0 0,0 0 0,1 0 0,1-1 0,0 1 0,1-1 0,1 0 0,0 0 0,0 0 0,2-1 0,-1 1 0,2-1 0,-1-1 0,1 0 0,1 0 0,0 0 0,1-1 0,16 13 0,40 19-1365,-3-14-5461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0 531 24575,'1'-6'0,"1"1"0,-1-1 0,1 0 0,0 1 0,1 0 0,-1-1 0,1 1 0,0 0 0,0 0 0,5-5 0,3-7 0,35-55 0,111-198 0,-106 174 0,-39 85 0,-9 23 0,-7 29 0,-15 84-87,-34 276-1191,48-327-5548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24575,'0'24'0,"1"0"0,7 35 0,-7-51 0,1 0 0,0-1 0,0 1 0,1-1 0,0 1 0,0-1 0,1 0 0,0 0 0,0 0 0,0-1 0,8 8 0,-10-12 0,-1-1 0,1 0 0,0 0 0,0 0 0,0 0 0,0 0 0,0 0 0,-1 0 0,2-1 0,-1 1 0,0-1 0,0 1 0,0-1 0,0 0 0,0 0 0,0 0 0,0 0 0,0 0 0,0 0 0,0-1 0,1 1 0,-1-1 0,0 1 0,0-1 0,0 0 0,-1 0 0,1 0 0,0 0 0,0 0 0,2-2 0,8-5 0,-1-1 0,-1 0 0,16-15 0,-16 13 0,71-81 0,-33 34 0,-48 58 0,0-1 0,1 0 0,-1 0 0,1 1 0,-1-1 0,1 0 0,-1 1 0,1-1 0,0 0 0,-1 1 0,1-1 0,0 1 0,-1-1 0,1 1 0,0-1 0,0 1 0,-1-1 0,1 1 0,0 0 0,0 0 0,0-1 0,0 1 0,0 0 0,-1 0 0,1 0 0,0 0 0,0 0 0,0 0 0,0 0 0,0 0 0,1 0 0,-1 2 0,0-1 0,-1 0 0,1 1 0,0-1 0,0 1 0,-1-1 0,1 1 0,-1-1 0,0 1 0,1 0 0,-1-1 0,0 1 0,0-1 0,0 1 0,0 1 0,-5 65 0,5-68 0,-6 37-1365,0-5-5461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24575,'0'4'0,"-4"9"0,-6 10 0,0 9 0,-3 10 0,1 7 0,-1 2 0,1 0 0,3-1 0,7-8 0,7-12 0,3-11-8191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6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1 611 24575,'47'-50'0,"-25"25"0,-1-1 0,-1 0 0,-1-2 0,-2 0 0,-1-1 0,16-38 0,57-191 0,-68 188 0,-19 67 0,-2 13 0,-5 34 0,-11 62 0,1-23-115,1-12-198,3 0 1,3 1-1,2 102 1,10-137-6514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6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112 161 24575,'-1'-2'0,"0"1"0,0 0 0,-1-1 0,1 1 0,0 0 0,-1 0 0,1 0 0,0 0 0,-1 0 0,1 0 0,-1 0 0,1 1 0,-1-1 0,0 0 0,1 1 0,-1-1 0,0 1 0,1 0 0,-1 0 0,0-1 0,0 1 0,-2 1 0,1 0 0,1 0 0,0 1 0,0-1 0,0 1 0,0-1 0,0 1 0,0 0 0,1 0 0,-1 0 0,0 0 0,1 0 0,0 0 0,-1 0 0,1 0 0,-1 4 0,-2 3 0,0 0 0,1 1 0,0-1 0,1 1 0,0 0 0,0-1 0,1 1 0,1 0 0,-1 0 0,2 0 0,-1 0 0,1 0 0,1-1 0,0 1 0,0 0 0,1-1 0,0 1 0,8 15 0,8 13 0,2-1 0,1-1 0,30 37 0,-25-34 0,-12-18 0,6 8 0,21 39 0,-38-60 0,0-1 0,0 1 0,-1 1 0,0-1 0,0 0 0,-1 1 0,-1-1 0,1 1 0,-1 0 0,0 13 0,-2-19 0,1 0 0,-1 1 0,0-1 0,0 0 0,0 0 0,0 0 0,0 0 0,-1 0 0,0 0 0,1 0 0,-1 0 0,0-1 0,0 1 0,-1-1 0,1 1 0,0-1 0,-1 0 0,1 0 0,-1 0 0,0 0 0,0 0 0,0-1 0,0 1 0,0-1 0,0 0 0,0 0 0,0 0 0,-1 0 0,1 0 0,0-1 0,-5 1 0,-4 0 0,1-1 0,-1 1 0,1-2 0,-1 0 0,1 0 0,-1-1 0,-20-6 0,-24-17-1365,4-4-5461</inkml:trace>
  <inkml:trace contextRef="#ctx0" brushRef="#br0" timeOffset="1">44 1 24575,'3'4'0,"6"1"0,9 0 0,9 3 0,8 7 0,9 6 0,6 3 0,1 1 0,-7-3-8191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8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24575,'1'2'0,"0"0"0,0 1 0,0-1 0,0 0 0,1 0 0,-1 0 0,1 0 0,-1 0 0,1 0 0,0 0 0,-1 0 0,1-1 0,4 3 0,7 8 0,4 9 0,-1 2 0,-1-1 0,-1 2 0,-1 0 0,17 45 0,34 134 0,-53-161 0,-2-1 0,-1 1 0,-3 1 0,-1-1 0,-3 72 0,-3-98 0,0 1 0,-1-1 0,0 0 0,-2 0 0,0 0 0,-1 0 0,-11 22 0,11-28 0,-1 1 0,0-2 0,0 1 0,-1-1 0,0 0 0,-1 0 0,0-1 0,0 0 0,-1-1 0,0 0 0,-15 8 0,24-14-65,0 0 0,-1 0 0,1-1 0,-1 1 0,1 0 0,-1 0 0,1-1 0,-1 1 0,0-1 0,1 0 0,-1 0 0,1 1 0,-1-1 0,0 0 0,1 0 0,-1 0 0,0 0 0,1-1 0,-1 1 0,-2-1 0,-4-6-6761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24575,'8'0'0,"10"0"0,10 0 0,16 0 0,8 4 0,3 5 0,0 1 0,-6 2 0,-10-4 0,-13-3-8191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24575,'0'8'0,"0"10"0,0 14 0,0 13 0,0 14 0,0 5 0,0 4 0,0-6 0,4-10 0,1-10 0,4-12 0,0-7 0,2-12 0,0-7-8191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9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24575,'-4'4'0,"-1"9"0,-4 14 0,-4 14 0,-4 15 0,-3 14 0,-2 11 0,0 7 0,-2 0 0,0-3 0,9-8 0,5-14 0,10-17 0,4-16-8191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86 24575,'5'-36'0,"-4"31"0,0-1 0,0 1 0,0 0 0,-1-1 0,0 1 0,0-8 0,0 13 0,-1 0 0,1-1 0,0 1 0,0 0 0,0 0 0,0-1 0,0 1 0,0 0 0,-1 0 0,1-1 0,0 1 0,0 0 0,0 0 0,-1 0 0,1 0 0,0-1 0,0 1 0,0 0 0,-1 0 0,1 0 0,0 0 0,0 0 0,-1 0 0,1 0 0,0 0 0,0 0 0,-1 0 0,1 0 0,0 0 0,0 0 0,-1 0 0,1 0 0,0 0 0,0 0 0,-1 0 0,1 0 0,0 0 0,0 0 0,-1 0 0,1 0 0,0 0 0,0 0 0,-1 1 0,1-1 0,0 0 0,0 0 0,0 0 0,-1 0 0,1 1 0,-14 10 0,14-11 0,-25 23 0,1 2 0,1 1 0,2 1 0,0 0 0,-21 41 0,19-26 0,1 2 0,3 0 0,-18 57 0,29-73 0,1 1 0,1-1 0,1 1 0,-1 44 0,6-63 0,0-1 0,0 1 0,1-1 0,0 1 0,1-1 0,0 1 0,0-1 0,1 0 0,0 0 0,1 0 0,0-1 0,0 1 0,1-1 0,0 0 0,0 0 0,1 0 0,11 11 0,-12-15 0,0 0 0,0-1 0,0 0 0,0 0 0,1-1 0,-1 1 0,1-1 0,-1 0 0,1-1 0,0 1 0,0-1 0,0 0 0,-1-1 0,1 0 0,0 1 0,0-2 0,0 1 0,0-1 0,0 0 0,0 0 0,0 0 0,-1-1 0,1 0 0,-1 0 0,1-1 0,7-4 0,-5 3 0,-1-1 0,1 1 0,-1-2 0,0 1 0,0-1 0,-1 0 0,0 0 0,0-1 0,0 0 0,-1 0 0,0 0 0,0-1 0,-1 1 0,0-1 0,0 0 0,-1-1 0,3-9 0,-3 4 20,-1-1 0,0 1 0,-1-1 0,-1 1 0,-1-15 0,1 24-88,0 1 1,-1 0-1,1 0 1,-1 0-1,0 0 1,0 0-1,-1 0 1,1 0-1,-1 0 1,0 1-1,0-1 1,0 1-1,-1-1 1,1 1-1,-1 0 1,0 0-1,0 0 1,0 0-1,0 0 1,0 1-1,-7-5 1,-9 0-6759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0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196 329 24575,'42'-53'0,"-16"18"0,-18 24 0,0 1 0,-1-1 0,-1 0 0,0 0 0,0-1 0,6-20 0,-10 26 0,0-1 0,0 0 0,-1 0 0,0 1 0,0-1 0,0 0 0,-1 0 0,-1 0 0,1 0 0,-1 0 0,0 0 0,0 0 0,-5-12 0,5 17 0,1 0 0,-1 0 0,0 0 0,0 0 0,0 0 0,-1 0 0,1 1 0,0-1 0,-1 0 0,1 1 0,-1-1 0,0 1 0,1 0 0,-1-1 0,0 1 0,0 0 0,0 0 0,0 0 0,0 0 0,0 0 0,0 1 0,0-1 0,0 1 0,0-1 0,0 1 0,-1 0 0,1 0 0,0 0 0,0 0 0,0 0 0,0 0 0,-1 0 0,1 1 0,0-1 0,0 1 0,0 0 0,0 0 0,0 0 0,0 0 0,-3 2 0,-4 2 0,0 0 0,0 1 0,0 0 0,1 0 0,0 1 0,0 1 0,-7 8 0,-4 9 0,1 0 0,2 2 0,0 0 0,2 0 0,1 2 0,2-1 0,0 2 0,2-1 0,-8 47 0,8-22 0,2 1 0,3-1 0,2 1 0,8 86 0,-3-107-227,2 0-1,1-1 1,2 0-1,1 0 1,21 52-1,-14-56-6598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24575,'0'-4'0,"0"3"0,8 1 0,10-3 0,14 3 0,13 1 0,11 1 0,7 4 0,5-4 0,-9-1-8191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24575,'4'0'0,"1"7"0,4 8 0,4 7 0,0 9 0,-2 11 0,-3 9 0,-7 5 0,-4-8-8191</inkml:trace>
  <inkml:trace contextRef="#ctx0" brushRef="#br0" timeOffset="1">116 710 24575,'0'4'0,"3"-3"0,7-5 0,0-2-8191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1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 24575,'-15'0'0,"12"0"0,-1-1 0,1 1 0,0 0 0,0 1 0,-1-1 0,1 0 0,0 1 0,0 0 0,0 0 0,-1 0 0,1 0 0,0 0 0,0 1 0,1-1 0,-1 1 0,-4 3 0,-9 7 0,1 2 0,0-1 0,1 2 0,0 0 0,2 1 0,0 0 0,0 0 0,2 2 0,0-1 0,1 1 0,-11 30 0,15-34 0,0 0 0,1 0 0,0 1 0,2-1 0,-1 1 0,2 0 0,0-1 0,0 1 0,2 0 0,0 0 0,0 0 0,2-1 0,0 1 0,0-1 0,1 0 0,9 20 0,-9-26-136,1 0-1,0-1 1,1 1-1,0-1 1,0 0-1,0-1 1,1 1-1,0-1 0,9 6 1,24 13-6690</inkml:trace>
  <inkml:trace contextRef="#ctx0" brushRef="#br0" timeOffset="1">646 139 24575,'0'3'0,"0"6"0,-4 13 0,-5 14 0,-5 9 0,-4 9 0,-2 6 0,-3 5 0,-1-1 0,4-3 0,6-9 0,8-13 0,5-12-8191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24575,'-4'3'0,"-1"11"0,0 9 0,-3 5 0,-4 5 0,0 6 0,2-1 0,-1-2 0,1-8-8191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1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24575,'0'-1'0,"1"0"0,0 0 0,-1 0 0,1 0 0,0 1 0,0-1 0,-1 0 0,1 1 0,0-1 0,0 0 0,0 1 0,0-1 0,0 1 0,0 0 0,0-1 0,0 1 0,0 0 0,0-1 0,0 1 0,0 0 0,0 0 0,0 0 0,0 0 0,0 0 0,0 0 0,0 0 0,0 0 0,0 0 0,0 1 0,0-1 0,0 0 0,1 1 0,40 7 0,-42-8 0,21 5 0,84 25 0,-98-27 0,0 0 0,1 0 0,-2 1 0,1-1 0,0 2 0,-1-1 0,0 1 0,0 0 0,0 0 0,0 0 0,6 9 0,-11-13 0,0 1 0,0 0 0,-1 0 0,1 0 0,0 0 0,-1 0 0,1 0 0,-1 0 0,1 0 0,-1 0 0,0 0 0,0 0 0,0 0 0,0 0 0,0 0 0,-1 0 0,1 0 0,0 0 0,-1 0 0,0-1 0,1 1 0,-1 0 0,0 0 0,0 0 0,0 0 0,0-1 0,0 1 0,-1 0 0,1-1 0,0 1 0,-1-1 0,1 0 0,-1 1 0,1-1 0,-4 2 0,-8 7 0,-2-1 0,1 0 0,-24 10 0,6-2 0,28-15 0,0 1 0,0-1 0,0 1 0,1 1 0,-1-1 0,1 0 0,0 1 0,0-1 0,0 1 0,1 0 0,-1 0 0,1 0 0,0 1 0,0-1 0,-1 7 0,2-9 0,1 1 0,0-1 0,0 0 0,0 1 0,0-1 0,0 0 0,0 0 0,1 1 0,-1-1 0,1 0 0,0 0 0,-1 1 0,1-1 0,0 0 0,0 0 0,1 0 0,-1 0 0,0 0 0,1 0 0,-1-1 0,1 1 0,-1 0 0,1-1 0,0 1 0,0-1 0,0 0 0,0 1 0,0-1 0,0 0 0,0 0 0,0 0 0,0-1 0,3 2 0,32 6-1365,3-5-5461</inkml:trace>
  <inkml:trace contextRef="#ctx0" brushRef="#br0" timeOffset="1">618 0 24575,'27'58'0,"-10"-20"0,-2 1 0,-1 1 0,-2 1 0,-2 0 0,5 43 0,-14-68 0,0 1 0,-1 0 0,0 0 0,-2-1 0,0 1 0,-7 28 0,6-35 0,-1 1 0,0-1 0,-1 0 0,0 0 0,0-1 0,-1 1 0,0-1 0,-1 0 0,0-1 0,0 0 0,-11 10 0,4-8-455,0 1 0,-26 14 0,-31 9-6371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24575,'4'0'0,"9"0"0,6 0 0,8 4 0,7 1 0,5 1 0,0-2 0,-2 2 0,-4 1 0,-8-1-8191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3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24575,'4'0'0,"9"0"0,10 4 0,5 1 0,2 4 0,3 0 0,4-1 0,0-2 0,-7-3-8191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4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24575,'21'0'0,"1"-1"0,1 1 0,0 1 0,-1 1 0,1 2 0,28 7 0,-43-9 0,4 1 0,1 0 0,-1 1 0,0 1 0,0 0 0,-1 0 0,1 1 0,-1 1 0,16 12 0,-26-18 0,0 0 0,0 0 0,0 0 0,-1 0 0,1 0 0,0 0 0,0 1 0,-1-1 0,1 0 0,-1 0 0,1 1 0,-1-1 0,0 0 0,1 1 0,-1-1 0,0 0 0,0 1 0,0-1 0,0 0 0,0 1 0,0-1 0,0 1 0,-1 1 0,0 0 0,-1 0 0,1-1 0,-1 1 0,1 0 0,-1-1 0,0 1 0,0-1 0,0 1 0,-5 3 0,-4 3 0,0 0 0,-1-1 0,-18 9 0,28-16 0,-20 11 0,10-7 0,1 0 0,1 1 0,-1 1 0,1 0 0,-16 13 0,25-18 0,-1 0 0,1-1 0,0 1 0,-1 0 0,1 0 0,0-1 0,0 1 0,0 0 0,0 0 0,0 0 0,1 1 0,-1-1 0,1 0 0,-1 0 0,1 0 0,0 0 0,0 1 0,0-1 0,0 0 0,0 0 0,0 0 0,0 1 0,1-1 0,-1 0 0,1 0 0,0 0 0,0 0 0,0 0 0,0 0 0,0 0 0,0 0 0,0 0 0,0-1 0,1 1 0,-1 0 0,1-1 0,3 3 0,39 37 0,-35-34 0,0 1 0,-1 0 0,1 0 0,13 20 0,-20-24 0,0 0 0,0 0 0,0 1 0,0-1 0,-1 0 0,1 1 0,-1 0 0,0-1 0,-1 1 0,1 0 0,-1-1 0,0 1 0,0 0 0,-1 0 0,1-1 0,-2 8 0,-2 0 20,1 1 0,-2 0 0,1-1 0,-2 1 0,-12 20 0,15-27-134,-1 0 0,0-1-1,0 1 1,-1-1 0,1 0 0,-1 0-1,-1 0 1,1-1 0,-1 0 0,1 0-1,-1 0 1,-11 5 0,-3-4-6712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4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181 340 24575,'1'-4'0,"1"1"0,-1 0 0,1 1 0,0-1 0,0 0 0,0 0 0,0 1 0,0-1 0,1 1 0,-1 0 0,1 0 0,5-4 0,5-6 0,-4 1 0,-1 0 0,-1 0 0,0-1 0,0 0 0,-1 0 0,-1-1 0,0 1 0,0-1 0,-1-1 0,-1 1 0,-1 0 0,0-1 0,0 1 0,-1-1 0,-1 0 0,0 0 0,-4-24 0,4 36 0,-1 0 0,1 1 0,0-1 0,0 0 0,-1 1 0,1-1 0,-1 0 0,0 1 0,1-1 0,-1 1 0,0-1 0,0 1 0,0-1 0,0 1 0,0-1 0,0 1 0,0 0 0,-1 0 0,1 0 0,0-1 0,-1 1 0,-1-1 0,1 2 0,1 0 0,-1 0 0,0 0 0,1 0 0,-1 0 0,1 0 0,-1 1 0,1-1 0,-1 1 0,1-1 0,-1 1 0,1-1 0,-1 1 0,1 0 0,0-1 0,-1 1 0,1 0 0,0 0 0,-2 2 0,-5 5 0,-1 0 0,2 1 0,-1 0 0,1 0 0,-7 13 0,-15 31 0,2 1 0,3 1 0,3 1 0,1 1 0,-21 110 0,30-99 0,2 0 0,4 0 0,2 0 0,13 132 0,-6-167-682,15 54-1,-7-49-6143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5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24575,'8'0'0,"10"0"0,14 0 0,13 4 0,15 1 0,8 0 0,5-5 0,-11-2-8191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5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0 24575,'-4'0'0,"-5"0"0,-8 0 0,-10 8 0,-12 6 0,-7 13 0,-7 9 0,-2 10 0,-1 13 0,7 9 0,11 7 0,16 7 0,19 2 0,18-7 0,15-12 0,2-17-8191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1 306 24575,'5'-8'0,"1"0"0,0 0 0,0 0 0,1 0 0,0 1 0,0 0 0,9-6 0,10-11 0,42-45 0,-35 32 0,70-57 0,-101 93 0,-1-1 0,0 1 0,1 0 0,-1 0 0,1 0 0,-1 0 0,1 0 0,-1 0 0,1 0 0,0 1 0,0-1 0,-1 0 0,1 1 0,0-1 0,0 1 0,0 0 0,-1 0 0,1 0 0,0 0 0,3 0 0,-4 1 0,0 0 0,0-1 0,-1 1 0,1 0 0,0 0 0,0 0 0,-1 0 0,1 0 0,-1 0 0,1 0 0,-1 0 0,1 0 0,-1 1 0,0-1 0,0 0 0,1 0 0,-1 0 0,0 0 0,0 1 0,0-1 0,0 0 0,0 0 0,-1 2 0,0 10 0,-1 0 0,-1 0 0,0 0 0,-6 15 0,-34 82-64,20-55-262,2 1 1,2 1 0,-15 81 0,30-106-6501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2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6 24575,'-4'-4'0,"-9"3"0,-10 5 0,-8 13 0,-12 16 0,-6 14 0,-2 11 0,4 7 0,9 4 0,16-2 0,19-5 0,17-4 0,19-9 0,15-9 0,11-14 0,-4-13-8191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8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24575,'-4'0'0,"-2"4"0,-3 5 0,0 9 0,-3 13 0,-2 9 0,-4 5 0,2 4 0,-1 0 0,4-4 0,2-5 0,5-14 0,2-11-8191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8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24 24575,'11'0'0,"0"1"0,-1 0 0,1 0 0,-1 1 0,0 0 0,0 1 0,1 0 0,12 6 0,-20-8 0,1 1 0,-1 0 0,0 0 0,0 0 0,0 0 0,0 1 0,0-1 0,-1 1 0,1 0 0,-1 0 0,0 0 0,0 0 0,0 0 0,0 0 0,0 0 0,-1 1 0,1-1 0,-1 1 0,0-1 0,0 1 0,0 0 0,0-1 0,-1 1 0,0 0 0,0-1 0,0 1 0,0 4 0,-2 5 0,0 0 0,0-1 0,-1 1 0,-1-1 0,0 0 0,-1 0 0,0 0 0,-10 16 0,-6 5 0,-36 43 0,35-50 0,2 2 0,-27 46 0,46-71 0,-1-1 0,0 1 0,1 0 0,0 0 0,0 0 0,0 0 0,0 0 0,0 1 0,0-1 0,1 0 0,0 0 0,-1 1 0,1-1 0,0 0 0,1 0 0,-1 1 0,1-1 0,-1 0 0,1 0 0,0 0 0,0 0 0,0 0 0,1 0 0,-1 0 0,1 0 0,-1 0 0,1-1 0,0 1 0,3 2 0,0 0 0,1-1 0,0 0 0,1 0 0,-1 0 0,0-1 0,1 0 0,0 0 0,0-1 0,0 1 0,0-2 0,0 1 0,9 0 0,44 3-1365,1-5-5461</inkml:trace>
  <inkml:trace contextRef="#ctx0" brushRef="#br0" timeOffset="1">546 1 24575,'4'0'0,"1"4"0,8 1 0,13 4 0,10 0 0,7 3 0,3-1 0,-1 2 0,-10-2-8191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8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24575,'-9'11'0,"0"1"0,1 1 0,1-1 0,0 1 0,0 1 0,1-1 0,1 1 0,1 0 0,0 1 0,0-1 0,2 1 0,-1-1 0,2 1 0,0 0 0,2 25 0,-1-38 0,0 0 0,0 0 0,1-1 0,-1 1 0,0 0 0,1 0 0,-1 0 0,1 0 0,0-1 0,-1 1 0,1 0 0,0-1 0,0 1 0,0-1 0,0 1 0,0-1 0,1 1 0,-1-1 0,0 0 0,1 1 0,-1-1 0,1 0 0,-1 0 0,1 0 0,0 0 0,-1-1 0,1 1 0,0 0 0,-1-1 0,1 1 0,0-1 0,0 1 0,3-1 0,5 0 0,0 0 0,1 0 0,-1-2 0,0 1 0,12-4 0,18-2 0,-39 7 0,1 1 0,0-1 0,0 1 0,0-1 0,-1 1 0,1-1 0,0 1 0,0 0 0,-1 0 0,1 0 0,-1 0 0,1 0 0,-1 0 0,1 1 0,-1-1 0,0 0 0,0 1 0,0-1 0,1 1 0,-1-1 0,0 1 0,-1-1 0,1 1 0,0 0 0,0 0 0,-1-1 0,1 1 0,-1 0 0,0 0 0,1 0 0,-1 0 0,0-1 0,0 1 0,0 3 0,0 8 0,1 0 0,-2 0 0,-2 20 0,-3 1 0,-1-1 0,-14 41 0,15-58 0,0 0 0,-1 0 0,-1-1 0,0 0 0,-1 0 0,-16 19 0,8-18-1365,1-5-5461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9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 24575,'0'3'0,"4"6"0,1 9 0,4 17 0,4 18 0,0 20 0,2 16 0,-2 9 0,-3 4 0,-7-5 0,-12-6 0,-12-12 0,-15-15 0,-8-14 0,-5-12 0,-2-16 0,8-12-8191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1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35 24575,'4'0'0,"0"-1"0,0 0 0,0 0 0,0-1 0,0 1 0,0-1 0,0 0 0,5-3 0,25-11 0,-25 15 0,1 0 0,-1 0 0,0 0 0,1 1 0,-1 0 0,0 1 0,0 0 0,1 1 0,12 3 0,-18-3 0,0-1 0,-1 0 0,1 1 0,0 0 0,-1 0 0,1 0 0,-1 0 0,0 0 0,1 1 0,-1-1 0,0 1 0,-1 0 0,1 0 0,0 0 0,-1 0 0,0 1 0,0-1 0,0 1 0,0-1 0,0 1 0,-1 0 0,1 0 0,-1 0 0,1 4 0,-1 14 0,-1 0 0,-1 0 0,-1 0 0,-1-1 0,-1 1 0,-1-1 0,-13 37 0,3-5 0,-44 200 0,-41 397 0,85-491 0,-18 145 0,32-298 0,1 1 0,-2-1 0,1 1 0,-1-1 0,0 1 0,0-1 0,0 0 0,-1 0 0,0 0 0,-7 10 0,7-13 0,-1 0 0,1 0 0,-1 0 0,1-1 0,-1 1 0,0-1 0,0 0 0,0 0 0,-1 0 0,1-1 0,0 1 0,-1-1 0,1 0 0,-1 0 0,1-1 0,-8 1 0,-32 0-94,0-3-1,0-1 1,-54-10 0,56 6-894,-15-1-5838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11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24575,'4'4'0,"5"-3"0,9-1 0,9-5 0,7 3 0,7 1 0,0-3 0,-8 0-8191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1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24575,'4'0'0,"1"3"0,4 3 0,4-2 0,8 0 0,4 3 0,1 0 0,9-1 0,2-10 0,-6-3-8191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0 188 24575,'0'-2'0,"1"0"0,-1 0 0,1 0 0,0 0 0,0 0 0,-1 0 0,1 0 0,0 0 0,1 1 0,-1-1 0,0 0 0,0 1 0,1-1 0,-1 1 0,1 0 0,-1-1 0,1 1 0,0 0 0,0 0 0,-1 0 0,1 0 0,0 0 0,0 0 0,3 0 0,2-2 0,0 0 0,1 1 0,-1 1 0,0-1 0,12 0 0,-3 3 0,0 0 0,1 1 0,-1 1 0,27 8 0,-28-7 0,0 0 0,0-1 0,0-1 0,26 1 0,-36-3 0,1 0 0,0-1 0,-1 0 0,1-1 0,0 1 0,-1-1 0,0 0 0,1 0 0,-1-1 0,0 1 0,0-1 0,0 0 0,0-1 0,-1 1 0,1-1 0,5-7 0,-1-1 0,0 0 0,-1-1 0,0-1 0,-1 0 0,-1 0 0,6-20 0,-6 20 0,-32 86 10,3 1-1,4 0 0,-20 146 1,5-21-1413,26-163-5423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3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24575,'3'0'0,"10"0"0,18 0 0,15-4 0,16-1 0,4 0 0,-8 1-8191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3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24575,'85'-14'0,"11"26"0,-73-7 0,1-2 0,46 1 0,-62-4 0,0-1 0,0 0 0,1 0 0,-1-1 0,0-1 0,0 1 0,0-1 0,-1 0 0,1-1 0,-1 0 0,0 0 0,10-7 0,-5 0 0,-1 0 0,-1 0 0,0-1 0,0-1 0,-2 1 0,1-2 0,-1 1 0,-1-1 0,-1 0 0,0 0 0,-1-1 0,0 0 0,-1 0 0,4-28 0,-8 43 0,0 0 0,0 0 0,0 0 0,0 0 0,-1 0 0,1 0 0,0 0 0,0 0 0,0 0 0,0 0 0,0 0 0,0 0 0,0 0 0,0 0 0,0 0 0,0 0 0,0 0 0,-1 0 0,1 0 0,0 0 0,0 0 0,0 0 0,0 0 0,0 0 0,0 0 0,0 0 0,0 0 0,-8 18 0,-7 32 0,-2 39-341,3 1 0,4 0-1,3 113 1,8-170-6485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6 138 24575,'-4'0'0,"3"0"0,5 0 0,10 0 0,14 0 0,14 4 0,4-3 0,-6-1-8191</inkml:trace>
  <inkml:trace contextRef="#ctx0" brushRef="#br0" timeOffset="1">555 0 24575,'0'4'0,"0"5"0,0 5 0,0 12 0,-4 9 0,-5 7 0,-1 3 0,1-1 0,3-9-8191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4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0 24575,'11'0'0,"13"0"0,12 0 0,17 0 0,11 4 0,6 1 0,-1 0 0,-13-1-8191</inkml:trace>
  <inkml:trace contextRef="#ctx0" brushRef="#br0" timeOffset="1">120 160 24575,'-4'0'0,"-1"4"0,-4 9 0,0 10 0,-2 9 0,-4 11 0,-3 9 0,-2 4 0,2 5 0,8-6 0,10-7 0,8-15 0,4-15-8191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4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177 180 24575,'-2'-14'0,"0"0"0,-1-1 0,-1 1 0,0 1 0,-1-1 0,-10-19 0,12 28 0,0 0 0,0 1 0,0 0 0,-1-1 0,0 1 0,0 0 0,0 1 0,0-1 0,-1 1 0,1 0 0,-1 0 0,0 0 0,0 0 0,-8-2 0,11 4 0,0 0 0,0 0 0,0 1 0,-1-1 0,1 1 0,0 0 0,0-1 0,0 1 0,0 0 0,0 0 0,-1 1 0,1-1 0,0 0 0,0 1 0,0-1 0,0 1 0,0 0 0,0-1 0,0 1 0,0 0 0,0 0 0,0 0 0,0 1 0,1-1 0,-1 0 0,0 1 0,1-1 0,-1 1 0,1 0 0,0-1 0,-1 1 0,1 0 0,0 0 0,0 0 0,0 0 0,0 0 0,1 0 0,-1 0 0,0 0 0,0 3 0,0 6 0,0 0 0,0 0 0,1 0 0,0 0 0,1 0 0,0 0 0,1-1 0,1 1 0,-1 0 0,1-1 0,1 1 0,0-1 0,1 0 0,0 0 0,0 0 0,1-1 0,0 0 0,1 0 0,0-1 0,0 1 0,1-1 0,0-1 0,0 0 0,1 0 0,17 10 0,-23-15 0,1 0 0,-1-1 0,1 0 0,0 0 0,-1 0 0,1 0 0,0-1 0,0 1 0,-1-1 0,1 0 0,0 0 0,0-1 0,-1 1 0,1-1 0,0 0 0,0 1 0,-1-2 0,1 1 0,4-3 0,-2 1 0,-1-1 0,1 1 0,-1-2 0,0 1 0,-1-1 0,1 1 0,-1-1 0,0 0 0,0-1 0,4-7 0,3-7 0,-2 0 0,0-1 0,-1 0 0,-1 0 0,5-33 0,-96 624 0,82-552-108,0-5-6,0-1-1,1 1 1,1 0 0,0 0 0,0 0-1,1 0 1,1 0 0,0 0 0,1-1-1,5 17 1,6-6-6712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6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77 24575,'0'-10'0,"0"0"0,-1 0 0,-4-19 0,5 28 0,0 0 0,-1 0 0,1 0 0,0 0 0,-1 0 0,1 0 0,0 0 0,-1 1 0,0-1 0,1 0 0,-1 0 0,1 0 0,-1 1 0,0-1 0,1 0 0,-1 1 0,0-1 0,0 0 0,0 1 0,-1-2 0,0 3 0,1-1 0,0 0 0,-1 0 0,1 0 0,0 0 0,0 1 0,-1-1 0,1 1 0,0-1 0,0 1 0,-1-1 0,1 1 0,0 0 0,0-1 0,0 1 0,0 0 0,0 0 0,0 0 0,0 0 0,0 0 0,0 2 0,-6 5 0,1 1 0,0 0 0,0 0 0,1 0 0,0 1 0,1 0 0,0 0 0,1 0 0,0 0 0,-3 17 0,2 0 0,1 1 0,0 54 0,7-31 0,3-1 0,12 51 0,5 28 0,-23-125 0,-1 1 0,1-1 0,-1 1 0,0 0 0,0 0 0,0-1 0,-1 1 0,1 0 0,-1-1 0,0 1 0,-1-1 0,1 1 0,-1-1 0,0 0 0,0 1 0,0-1 0,-1 0 0,1 0 0,-1-1 0,0 1 0,0 0 0,0-1 0,-1 0 0,1 0 0,-1 0 0,0 0 0,0 0 0,0-1 0,0 0 0,0 1 0,0-2 0,-1 1 0,1 0 0,-1-1 0,1 0 0,-1 0 0,1 0 0,-1-1 0,-9 1 0,12-1 0,1 0 0,-1 0 0,1 0 0,-1 0 0,1 0 0,-1 0 0,0-1 0,1 1 0,-1 0 0,1-1 0,-1 1 0,1-1 0,-1 0 0,1 1 0,0-1 0,-1 0 0,1 0 0,0 0 0,0 0 0,-1 0 0,1 0 0,0 0 0,0 0 0,0-1 0,0 1 0,0 0 0,1 0 0,-1-1 0,0 1 0,1-1 0,-1 1 0,0-1 0,1 1 0,0-1 0,-1 1 0,1-1 0,0 1 0,0-1 0,0 0 0,0 1 0,0-1 0,0 1 0,1-1 0,-1 1 0,0-1 0,1 1 0,0-3 0,2-7 0,1 0 0,1 0 0,-1 1 0,2 0 0,7-13 0,51-71 0,-30 48 0,35-66 0,-61 97 0,-1 0 0,0-1 0,-1 1 0,-1-1 0,-1 0 0,0-1 0,-1 1 0,-1-1 0,1-16 0,-3 28-124,0 1 0,0-1 0,0 1 0,-1-1 0,0 1 0,0-1-1,0 1 1,0 0 0,-1-1 0,-2-5 0,-6-2-6702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 24575,'-3'-2'0,"-6"11"0,-7 14 0,-1 6 0,1 2 0,1 0 0,2 1 0,1 0 0,2 1 0,1 0 0,-5 42 0,12-61 0,1-1 0,1 1 0,0 0 0,1-1 0,1 1 0,0-1 0,0 0 0,2 1 0,5 15 0,-5-20 0,0 0 0,1 0 0,0-1 0,1 0 0,0 0 0,0 0 0,1 0 0,-1-1 0,2-1 0,-1 1 0,1-1 0,0 0 0,0-1 0,10 6 0,-12-9 0,0 1 0,-1-1 0,1-1 0,0 1 0,0-1 0,0 0 0,0 0 0,1-1 0,-1 0 0,0 0 0,11-2 0,-15 2 0,0 0 0,0 0 0,-1 0 0,1-1 0,0 1 0,0-1 0,-1 1 0,1-1 0,0 0 0,-1 0 0,1 0 0,-1 0 0,1 0 0,-1 0 0,0 0 0,1 0 0,-1 0 0,0-1 0,0 1 0,0-1 0,0 1 0,0-1 0,0 1 0,0-1 0,0 1 0,0-1 0,-1 0 0,1 1 0,-1-1 0,0 0 0,1 0 0,-1 0 0,0 1 0,0-1 0,0 0 0,0 0 0,0 0 0,0 1 0,-1-1 0,1 0 0,-1 0 0,1 1 0,-2-4 0,1 2 4,0 0-1,0 0 1,-1 0-1,1 0 1,-1 1-1,0-1 1,0 1-1,0-1 1,0 1-1,0-1 1,0 1 0,-1 0-1,1 0 1,-1 0-1,1 0 1,-1 1-1,0-1 1,1 1-1,-1 0 1,0-1-1,0 1 1,0 0-1,0 1 1,-1-1-1,1 1 1,0-1-1,0 1 1,0 0-1,0 0 1,0 0-1,-1 0 1,1 1-1,-6 1 1,0 0-139,1 0 0,-1 1 0,0 0 0,1 0 0,0 1 0,0 0 0,0 1 0,1 0 0,-1 0 0,-11 11 0,-9 15-6691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8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111 104 24575,'29'57'0,"31"55"0,-31-62 0,23 55 0,-45-88 0,-1-1 0,-1 1 0,-1 0 0,0 0 0,-1 0 0,-1 1 0,1 31 0,-3-44 0,-1-1 0,0 1 0,1 0 0,-1 0 0,-1-1 0,1 1 0,-1-1 0,0 1 0,0-1 0,0 1 0,0-1 0,-1 0 0,0 0 0,0-1 0,0 1 0,0 0 0,-1-1 0,1 0 0,-1 0 0,0 0 0,0 0 0,0 0 0,0-1 0,0 0 0,-1 0 0,1 0 0,-1 0 0,1-1 0,-1 0 0,0 0 0,1 0 0,-8 0 0,0 1 0,0-1 0,0-1 0,0 0 0,-1-1 0,1 0 0,0-1 0,1 0 0,-1-1 0,0-1 0,1 1 0,-1-2 0,-12-6 0,21 9 0,0 1 0,1 0 0,-1-1 0,1 1 0,0-1 0,-1 0 0,1 0 0,0 0 0,0 0 0,0 0 0,0-1 0,1 1 0,-1 0 0,1-1 0,-1 1 0,1-1 0,0 0 0,0 1 0,0-1 0,0 0 0,0 0 0,1 0 0,-1 0 0,1 0 0,0 1 0,0-1 0,0 0 0,0 0 0,0 0 0,1 0 0,-1 0 0,1 0 0,0 1 0,0-1 0,0 0 0,0 0 0,2-2 0,5-9 0,1 1 0,-1 0 0,2 1 0,0 0 0,20-18 0,93-82 0,-63 60 0,84-94 0,-137 138 0,-1 1 0,0-1 0,-1-1 0,0 1 0,0-1 0,-1 0 0,6-18 0,-9 25 0,-1 0 0,1-1 0,-1 1 0,0-1 0,1 1 0,-1 0 0,-1-1 0,1 1 0,0-1 0,0 1 0,-1 0 0,0-1 0,1 1 0,-1 0 0,0-1 0,0 1 0,0 0 0,0 0 0,-1 0 0,1 0 0,-1 0 0,1 0 0,-1 0 0,0 0 0,1 1 0,-1-1 0,0 1 0,0-1 0,0 1 0,0 0 0,-1 0 0,1 0 0,0 0 0,0 0 0,-1 0 0,-3-1 0,-57-10-1365,-7 6-5461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9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308 322 24575,'6'-7'0,"0"0"0,-1 1 0,0-2 0,0 1 0,-1-1 0,0 0 0,0 1 0,-1-2 0,0 1 0,0 0 0,-1-1 0,0 1 0,0-1 0,-1 0 0,0 1 0,-1-1 0,0 0 0,0 0 0,-1 1 0,0-1 0,-1 0 0,0 1 0,0-1 0,-1 1 0,0-1 0,0 1 0,-1 0 0,0 1 0,0-1 0,-1 1 0,0-1 0,-1 2 0,1-1 0,-1 0 0,0 1 0,-1 0 0,0 1 0,-14-10 0,18 13 0,-1 0 0,0 1 0,-1 0 0,1 0 0,0 0 0,0 0 0,0 0 0,-1 1 0,1 0 0,0 0 0,-1 0 0,1 0 0,0 1 0,0 0 0,-1-1 0,1 2 0,0-1 0,0 0 0,0 1 0,0 0 0,1 0 0,-1 0 0,0 0 0,1 1 0,-1-1 0,1 1 0,0 0 0,-4 4 0,-5 5 0,1 1 0,0 0 0,0 1 0,1 1 0,-13 25 0,11-15-72,1 1 1,1 1-1,1 0 0,1 0 0,2 0 0,0 1 0,2 0 0,2 1 1,0-1-1,2 0 0,0 0 0,2 1 0,2-1 0,0 0 0,2-1 1,1 1-1,1-1 0,15 34 0,3-8-6754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0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1 801 24575,'4'0'0,"9"4"0,10 1 0,13 0 0,8-5 0,8-6 0,7-10 0,-6-2-8191</inkml:trace>
  <inkml:trace contextRef="#ctx0" brushRef="#br0" timeOffset="1">573 0 24575,'0'4'0,"0"9"0,-4 10 0,-1 9 0,0 11 0,-3 9 0,0 9 0,1 4 0,3 7 0,-3 0 0,0-14-8191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0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47 24575,'-15'-20'0,"15"19"0,-1-1 0,0 1 0,1-1 0,-1 1 0,0-1 0,0 1 0,0 0 0,0-1 0,0 1 0,0 0 0,0 0 0,-1 0 0,1 0 0,0 0 0,-1 0 0,1 0 0,0 0 0,-1 0 0,0 1 0,1-1 0,-1 1 0,1-1 0,-1 1 0,1-1 0,-1 1 0,0 0 0,1 0 0,-1 0 0,0 0 0,1 0 0,-1 0 0,0 0 0,1 1 0,-1-1 0,0 0 0,-2 2 0,-6 3 0,1 1 0,0 0 0,0 0 0,0 1 0,1 0 0,-1 1 0,2 0 0,-1 0 0,-10 16 0,3-2 0,1 0 0,-20 48 0,26-52 0,1 1 0,2 0 0,0 0 0,0 0 0,2 1 0,1-1 0,-1 33 0,3-45 0,1-1 0,0 1 0,0 0 0,0 0 0,1-1 0,0 1 0,0-1 0,1 1 0,-1-1 0,1 0 0,5 7 0,-5-9 0,0-1 0,0 1 0,1-1 0,-1 0 0,1 0 0,0 0 0,0 0 0,0-1 0,0 0 0,0 1 0,1-2 0,-1 1 0,1 0 0,-1-1 0,1 0 0,-1 0 0,10 1 0,41-4-1365,0-7-5461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0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5 24575,'0'-4'0,"-4"3"0,-1 9 0,-3 11 0,-5 10 0,-4 16 0,-3 12 0,-2 11 0,-1 7 0,0 5 0,7-6 0,6-17-8191</inkml:trace>
  <inkml:trace contextRef="#ctx0" brushRef="#br0" timeOffset="1">345 394 24575,'0'-3'0,"-4"-2"0,-1 3 0,4 8 0,2 8 0,1 12 0,0 8 0,-4 2 0,2-1 0,2 1 0,-1-5-8191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1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24575,'0'4'0,"-4"5"0,-2 9 0,1 9 0,1 8 0,1 6 0,1 7 0,1 3 0,1 2 0,4 2 0,1-8-8191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56 24575,'-2'-4'0,"0"0"0,0 0 0,0 0 0,-1 1 0,0-1 0,1 1 0,-1-1 0,0 1 0,-1 0 0,1 0 0,0 0 0,-1 1 0,0-1 0,-5-2 0,6 4 0,0 0 0,0 1 0,0-1 0,1 1 0,-1 0 0,0 0 0,0 0 0,0 0 0,1 0 0,-1 0 0,0 1 0,0 0 0,1-1 0,-1 1 0,0 0 0,1 0 0,-1 1 0,1-1 0,-1 0 0,1 1 0,-1 0 0,1-1 0,-4 5 0,-6 5 0,1 1 0,0 0 0,1 0 0,0 1 0,0 1 0,2 0 0,0 0 0,0 1 0,1-1 0,1 2 0,-7 26 0,11-35 0,0 0 0,0 1 0,1-1 0,0 1 0,0 0 0,1-1 0,0 1 0,1 0 0,-1-1 0,1 1 0,1-1 0,0 1 0,0-1 0,0 1 0,1-1 0,0 0 0,0 0 0,1 0 0,-1-1 0,2 1 0,-1-1 0,1 0 0,0 0 0,0-1 0,1 1 0,10 8 0,-12-12 0,0 1 0,-1-1 0,1 1 0,0-1 0,0 0 0,0-1 0,0 1 0,1-1 0,-1 0 0,0 0 0,1 0 0,-1 0 0,0-1 0,1 0 0,-1 0 0,1 0 0,-1 0 0,1-1 0,-1 0 0,0 1 0,1-2 0,-1 1 0,0 0 0,0-1 0,0 0 0,0 0 0,0 0 0,0-1 0,-1 1 0,1-1 0,-1 0 0,1 0 0,-1 0 0,0 0 0,4-6 0,1-1 0,-1-1 0,1 0 0,-2-1 0,0 1 0,0-1 0,-1 0 0,0-1 0,-1 1 0,-1-1 0,4-24 0,-5 22-151,-2 0-1,0 1 0,-1-1 0,0 0 1,-1 1-1,0-1 0,-2 1 1,-7-24-1,-5 3-6674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1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207 109 24575,'-9'-29'0,"-6"-15"0,15 44 0,-1-1 0,1 0 0,-1 0 0,1 0 0,-1 1 0,1-1 0,-1 0 0,0 0 0,0 1 0,1-1 0,-1 1 0,0-1 0,0 1 0,0-1 0,1 1 0,-1-1 0,0 1 0,0 0 0,0-1 0,0 1 0,0 0 0,0 0 0,0 0 0,0 0 0,0 0 0,0 0 0,0 0 0,0 0 0,1 0 0,-1 0 0,0 0 0,0 1 0,0-1 0,0 0 0,0 1 0,0-1 0,-1 1 0,-8 5 0,1 1 0,-1 0 0,1 0 0,1 1 0,-1 0 0,1 0 0,1 1 0,-1 0 0,-7 13 0,6-9 0,1 1 0,1 0 0,1-1 0,0 2 0,0-1 0,-5 24 0,10-32 0,0-1 0,0 1 0,0-1 0,1 1 0,0-1 0,0 1 0,0 0 0,1-1 0,0 1 0,0-1 0,0 1 0,1-1 0,-1 0 0,1 0 0,1 1 0,-1-1 0,1 0 0,0-1 0,0 1 0,0-1 0,0 1 0,1-1 0,6 6 0,-5-7 0,0 0 0,0 0 0,0 0 0,1 0 0,-1-1 0,1 0 0,0-1 0,-1 1 0,1-1 0,0 0 0,0 0 0,0-1 0,0 0 0,0 0 0,0 0 0,-1-1 0,1 1 0,0-1 0,0-1 0,0 1 0,-1-1 0,7-3 0,-2 1 7,-1 0 0,1-1-1,-1 0 1,0-1 0,0 0-1,0 0 1,-1-1-1,0 0 1,0-1 0,-1 0-1,0 0 1,0 0 0,-1-1-1,0 0 1,0 0 0,-1-1-1,4-10 1,-3 4-142,-1 0 0,-1 0 0,0 0 0,-1-1 0,-1 0 0,-1 1 0,0-1 0,-1 0 0,-1 0 0,-3-20 0,-2-4-6691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1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24575,'8'8'0,"6"10"0,9 10 0,8 12 0,7 15 0,4 9 0,0 6 0,-5 3 0,-7 4 0,-14-3 0,-13-3 0,-10-9 0,-13-11 0,-6-11 0,-11-12 0,-14-14 0,1-10-8191</inkml:trace>
  <inkml:trace contextRef="#ctx0" brushRef="#br0" timeOffset="1">619 619 24575,'3'0'0,"6"0"0,9-4 0,9-2 0,8 1 0,2 5 0,-2 3 0,-7 4 0,-8 1-8191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2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21 24575,'-4'0'0,"3"0"0,5-4 0,10-1 0,10 0 0,17 1 0,1 1-8191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3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0 399 24575,'1'-4'0,"1"-1"0,0 0 0,0 1 0,0 0 0,0-1 0,1 1 0,-1 0 0,1 0 0,0 0 0,1 0 0,4-4 0,5-7 0,35-50 0,-3-2 0,64-129 0,-119 340 0,10-87-227,2 1-1,3-1 1,2 0-1,3 0 1,21 69-1,-18-85-6598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3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0 205 24575,'8'-3'0,"18"-2"0,28 0 0,36-3 0,49-4 0,60-8 0,61-8 0,50-3 0,22-1-1167,-18 6 1167,-43 6 0,-52 8 0,-55 9 0,-60 5 0,-47 3-7024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4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24575,'0'4'0,"0"9"0,0 10 0,0 13 0,0 16 0,0 11 0,0 9 0,4 10 0,1-3 0,0-14-8191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4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24575,'9'-1'0,"0"0"0,0-1 0,0 0 0,-1 0 0,10-4 0,27-7 0,-30 11 0,17-4 0,53-2 0,-79 7 0,1 1 0,0 0 0,0 0 0,-1 1 0,1 0 0,-1 0 0,1 1 0,-1 0 0,1 0 0,-1 0 0,0 1 0,0 0 0,0 0 0,8 6 0,-12-8 0,-1 1 0,1 0 0,-1 0 0,0-1 0,0 1 0,1 0 0,-1 0 0,-1 0 0,1 1 0,0-1 0,0 0 0,-1 0 0,1 0 0,-1 0 0,0 1 0,0-1 0,0 0 0,0 0 0,0 1 0,0-1 0,0 0 0,-1 0 0,1 1 0,-1-1 0,0 0 0,1 0 0,-1 0 0,0 0 0,0 0 0,-2 3 0,-5 7 0,0 0 0,0-1 0,-16 18 0,18-22 0,-41 42 0,-28 32 0,69-73 0,0 0 0,0 1 0,1-1 0,0 1 0,0 0 0,1 1 0,0-1 0,-2 11 0,5-17 3,1-1 0,-1 0 0,1 1 0,0-1 0,-1 0-1,1 1 1,0-1 0,1 1 0,-1-1 0,0 0 0,1 1-1,-1-1 1,1 0 0,0 1 0,0-1 0,0 0 0,0 0 0,0 0-1,0 0 1,0 0 0,1 0 0,-1 0 0,1 0 0,0 0 0,-1-1-1,1 1 1,0 0 0,0-1 0,0 0 0,0 1 0,0-1-1,0 0 1,0 0 0,1 0 0,-1-1 0,0 1 0,1 0 0,-1-1-1,0 1 1,1-1 0,2 0 0,8 2-251,1-2 1,-1 1-1,1-2 1,-1 1-1,25-6 1,10-5-6579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4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24575,'3'-4'0,"6"-1"0,5 0 0,0-3 0,-2 0-8191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5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90 24575,'-8'-9'0,"-10"-8"0,17 17 0,1 0 0,-1 0 0,0 0 0,0 0 0,1 1 0,-1-1 0,0 0 0,1 0 0,-1 0 0,0 1 0,1-1 0,-1 0 0,0 0 0,1 1 0,-1-1 0,1 1 0,-1-1 0,0 1 0,1-1 0,-1 1 0,1-1 0,-1 1 0,1-1 0,0 1 0,-1-1 0,1 1 0,0 0 0,-1-1 0,1 1 0,0 0 0,0-1 0,-1 1 0,1 0 0,0 1 0,-10 23 0,2 2 0,1-1 0,0 1 0,2 0 0,2 1 0,0-1 0,2 1 0,3 49 0,-1-70 0,0-1 0,0 1 0,0-1 0,1 1 0,0-1 0,1 0 0,-1 0 0,1 0 0,0 0 0,7 10 0,-8-14 0,0 0 0,0 0 0,0 0 0,0 0 0,0-1 0,1 1 0,-1-1 0,0 1 0,1-1 0,-1 0 0,1 1 0,0-1 0,-1-1 0,1 1 0,0 0 0,-1-1 0,1 1 0,0-1 0,0 0 0,0 0 0,-1 0 0,1 0 0,0 0 0,0-1 0,-1 0 0,1 1 0,4-3 0,5-1 0,-1-2 0,0 1 0,0-2 0,-1 1 0,0-1 0,0-1 0,-1 0 0,1 0 0,-2-1 0,1 0 0,11-16 0,-7 5 0,0 0 0,-1 0 0,0-1 0,-2-1 0,9-25 0,8-57 0,-24 93 0,-2 0 0,1 0 0,-2-1 0,1 1 0,-2 0 0,1 0 0,-4-13 0,4 23-20,0 1-1,0 0 0,0-1 1,0 1-1,0-1 0,0 1 0,0 0 1,0-1-1,0 1 0,0-1 1,0 1-1,0 0 0,0-1 1,0 1-1,-1 0 0,1-1 1,0 1-1,0 0 0,0-1 1,-1 1-1,1 0 0,0-1 0,0 1 1,-1 0-1,1 0 0,0-1 1,-1 1-1,1 0 0,0 0 1,-1 0-1,1-1 0,0 1 1,-1 0-1,1 0 0,-1 0 1,1 0-1,0 0 0,-1 0 0,1 0 1,-1 0-1,1 0 0,0 0 1,-1 0-1,1 0 0,-1 0 1,1 0-1,0 0 0,-1 0 1,1 0-1,0 1 0,-1-1 1,1 0-1,0 0 0,-1 0 0,1 1 1,0-1-1,-1 0 0,1 0 1,0 1-1,0-1 0,-1 0 1,1 1-1,0-1 0,0 0 1,-1 1-1,-10 12-6805</inkml:trace>
  <inkml:trace contextRef="#ctx0" brushRef="#br0" timeOffset="1">455 318 24575,'0'4'0,"4"9"0,1 6 0,0 12 0,-1 8 0,-1 2 0,-5 5 0,2-2 0,0-7-8191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5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22 24575,'0'-1'0,"-1"0"0,1 0 0,-1 0 0,0-1 0,1 1 0,-1 0 0,0 0 0,0 0 0,1 0 0,-1 0 0,0 0 0,0 0 0,0 0 0,0 1 0,0-1 0,-1 0 0,1 0 0,0 1 0,0-1 0,0 1 0,-1-1 0,1 1 0,0 0 0,0-1 0,-1 1 0,1 0 0,0 0 0,-1 0 0,1 0 0,-2 0 0,-1 1 0,1 1 0,0-1 0,-1 1 0,1-1 0,0 1 0,0 0 0,0 0 0,0 0 0,1 1 0,-1-1 0,-3 4 0,-6 9 0,-1 1 0,2 0 0,-11 19 0,14-21 0,1 1 0,1 0 0,0 0 0,0 1 0,-4 23 0,9-35 0,0 0 0,0 0 0,0 0 0,1 1 0,0-1 0,0 0 0,0 0 0,0 0 0,0 0 0,1 0 0,0 0 0,0 1 0,0-1 0,0-1 0,1 1 0,-1 0 0,1 0 0,0 0 0,0-1 0,0 1 0,1-1 0,-1 0 0,1 0 0,0 0 0,0 0 0,6 5 0,-5-6 0,0-1 0,0 1 0,1-1 0,-1 0 0,0 0 0,0 0 0,1-1 0,-1 0 0,1 1 0,-1-1 0,0-1 0,1 1 0,-1-1 0,0 0 0,1 0 0,-1 0 0,0 0 0,0-1 0,0 1 0,0-1 0,0 0 0,0-1 0,-1 1 0,1 0 0,0-1 0,-1 0 0,4-4 0,4-3 0,0-1 0,0 0 0,-1-1 0,0-1 0,-1 1 0,10-19 0,-4-1-1365,-4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0 141 24575,'1'-5'0,"-1"1"0,1-1 0,0 0 0,0 0 0,1 1 0,-1-1 0,1 1 0,0-1 0,0 1 0,0 0 0,1-1 0,0 1 0,0 1 0,0-1 0,0 0 0,0 1 0,1-1 0,-1 1 0,1 0 0,0 0 0,0 1 0,9-5 0,1 0 0,0 0 0,1 1 0,0 1 0,0 0 0,28-4 0,-15 6 0,0 0 0,0 2 0,1 1 0,-1 2 0,0 0 0,0 2 0,0 1 0,0 1 0,-1 2 0,0 1 0,32 14 0,-41-14 0,-1 0 0,-1 0 0,0 2 0,0 0 0,-1 1 0,0 0 0,22 25 0,-29-27 0,0 1 0,0 0 0,-1 0 0,0 0 0,-1 1 0,-1 0 0,0 0 0,0 1 0,-1-1 0,-1 1 0,0 0 0,1 13 0,-4-9 7,0 0 0,0 0-1,-2 0 1,0 0 0,-1 0-1,-1-1 1,-1 1-1,0-1 1,-1 0 0,0 0-1,-1-1 1,-1 0 0,-1 0-1,0-1 1,-1 0 0,0 0-1,-16 15 1,-5 3-255,-2-1 1,-1-2-1,-1-1 1,-1-1-1,-51 27 1,-38 13-6579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0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24575,'-4'0'0,"-5"0"0,-2 5 0,-2 4 0,0 5 0,3 1-8191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24575,'3'0'0,"3"4"0,2 9 0,6 10 0,6 13 0,5 15 0,2 12 0,0 10 0,-5 8 0,-6 6 0,-9-4 0,-10-4 0,-12-8 0,-16-9 0,-9-14 0,-7-15 0,-2-18 0,6-11-8191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5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93 118 24575,'-17'-4'0,"17"4"0,-1 0 0,0 0 0,1-1 0,-1 1 0,0 0 0,1 0 0,-1 0 0,0 0 0,0 0 0,1 0 0,-1 0 0,0 0 0,1 0 0,-1 0 0,0 0 0,1 0 0,-1 0 0,0 0 0,1 1 0,-1-1 0,0 0 0,1 1 0,-1-1 0,0 0 0,1 1 0,-1-1 0,1 1 0,-1-1 0,1 1 0,-1-1 0,1 1 0,-1-1 0,1 1 0,0 0 0,-1-1 0,1 1 0,0-1 0,-1 1 0,1 0 0,0 1 0,-5 3 0,1 1 0,1 0 0,-1 0 0,1 0 0,0 1 0,1-1 0,-1 1 0,1-1 0,1 1 0,-1 0 0,1 0 0,0 0 0,1 0 0,-1 0 0,1 0 0,1 0 0,-1 0 0,1 0 0,1 0 0,1 6 0,5 8 0,1-2 0,0 1 0,1-1 0,1-1 0,15 19 0,25 45 0,-49-80 6,-1 0 0,0 1 0,0-1 0,0 0 0,0 1 0,-1-1 0,1 1 0,0-1 0,-1 1 0,0-1 0,0 1 0,1-1 0,-1 1 0,-1-1 0,1 1 0,0-1 0,-1 1 0,1-1 0,-2 4 0,1-5-47,0 0-1,0 0 1,0 0 0,0 0 0,0-1-1,0 1 1,-1 0 0,1 0 0,0-1-1,0 1 1,-1-1 0,1 1 0,0-1-1,-1 1 1,1-1 0,0 0 0,-1 0-1,1 0 1,-1 0 0,1 0 0,0 0-1,-1 0 1,1 0 0,-1 0 0,1-1-1,0 1 1,-1-1 0,1 1 0,0-1-1,0 1 1,-1-1 0,1 0 0,0 0-1,0 1 1,-2-2 0,-20-12-6785</inkml:trace>
  <inkml:trace contextRef="#ctx0" brushRef="#br0" timeOffset="1">1 27 24575,'12'0'0,"15"0"0,11-3 0,14-2 0,15-4 0,-5-1-8191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6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87 24575,'-10'-9'0,"0"0"0,-1 0 0,0 1 0,0 0 0,-1 1 0,0 1 0,0 0 0,-1 0 0,1 1 0,-18-4 0,23 8 0,1-1 0,-1 2 0,0-1 0,1 1 0,-1 0 0,0 0 0,0 1 0,1 0 0,-1 0 0,0 0 0,1 1 0,-1 0 0,1 0 0,0 1 0,0 0 0,0 0 0,0 0 0,0 1 0,1 0 0,-1 0 0,1 0 0,-8 9 0,6-4 0,0 1 0,0-1 0,1 1 0,0 0 0,1 1 0,0 0 0,0-1 0,2 1 0,-1 1 0,1-1 0,1 1 0,-2 15 0,0 18 0,4 83 0,1-96 0,19 488 0,3 204 0,-23-709 0,-1-9 0,1-1 0,0 1 0,0 0 0,1 0 0,0-1 0,0 1 0,0-1 0,0 1 0,4 7 0,-4-13 0,1 1 0,-1-1 0,1 1 0,0-1 0,-1 0 0,1 0 0,-1 1 0,1-1 0,0-1 0,-1 1 0,1 0 0,0 0 0,-1 0 0,1-1 0,-1 1 0,1-1 0,-1 1 0,1-1 0,-1 0 0,1 0 0,-1 0 0,2 0 0,3-2 0,144-51-1365,-89 34-5461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24575,'4'-3'0,"5"-3"0,9-2 0,12-1 0,10 1 0,10-2 0,-4 1-8191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7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24575,'19'1'0,"1"1"0,-1 1 0,1 1 0,-1 1 0,0 0 0,19 9 0,-24-9 0,-1 1 0,1 0 0,-1 2 0,0-1 0,0 2 0,-1-1 0,0 2 0,-1-1 0,13 15 0,-21-20 0,0 0 0,0 0 0,-1 0 0,1 1 0,-1-1 0,0 1 0,0-1 0,0 1 0,-1 0 0,0 0 0,0-1 0,0 1 0,0 0 0,-1 0 0,0 0 0,0 0 0,0 0 0,-1 0 0,1 0 0,-1 0 0,0 0 0,-3 6 0,-3 7 0,-2 1 0,0-1 0,-1 0 0,-18 22 0,19-28 0,0 1 0,1 0 0,1 0 0,-1 0 0,2 1 0,0 0 0,-6 23 0,12-36 3,-1 1 0,1 0-1,0-1 1,0 1 0,0 0-1,0-1 1,0 1 0,0 0-1,0 0 1,0-1 0,0 1-1,1 0 1,-1-1 0,1 1-1,0 0 1,-1-1 0,1 1-1,0-1 1,0 1 0,0-1-1,0 1 1,0-1 0,0 0-1,0 0 1,0 1 0,1-1-1,-1 0 1,0 0 0,1 0-1,-1 0 1,1 0 0,-1-1-1,1 1 1,-1 0 0,1-1 0,0 1-1,-1-1 1,1 0 0,0 1-1,-1-1 1,1 0 0,3 0-1,4 0-213,1-1-1,-1 1 1,1-2-1,-1 1 1,1-1-1,10-5 1,27-10-6615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24575,'4'-4'0,"9"-1"0,10 0 0,13 1 0,8 1 0,8 1 0,3 5 0,-3 2 0,-8 0 0,-14-1 0,-13-1-8191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7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24575,'0'12'0,"0"0"0,1 1 0,1-1 0,0 0 0,0-1 0,6 17 0,-7-25 0,1 1 0,-1 0 0,1-1 0,0 1 0,0-1 0,0 0 0,1 0 0,-1 1 0,1-2 0,0 1 0,0 0 0,0 0 0,0-1 0,0 0 0,1 0 0,-1 0 0,1 0 0,-1 0 0,1 0 0,0-1 0,-1 0 0,1 0 0,0 0 0,0 0 0,6 0 0,53-7 0,-56 4 0,1 0 0,-1 1 0,1 0 0,0 0 0,-1 1 0,1 0 0,-1 0 0,1 1 0,0 0 0,-1 0 0,10 4 0,-16-4 0,1 0 0,-1 0 0,1 0 0,-1 0 0,0 1 0,1-1 0,-1 0 0,0 1 0,0-1 0,0 1 0,0 0 0,0-1 0,0 1 0,0 0 0,-1-1 0,1 1 0,-1 0 0,1 2 0,4 39 0,-3-20 0,3 4 0,2 0 0,17 44 0,-10-30 0,-12-37 8,-1-1 0,0 1 0,0-1 0,0 1 0,-1 0 0,1 0 0,-1 0 0,0-1 0,0 1 0,0 0 0,-1 0 0,1-1 0,-1 1 0,-2 5 0,2-6-79,0-1 0,-1 0 1,1 0-1,-1 0 0,1 1 0,-1-2 1,0 1-1,0 0 0,0 0 1,0 0-1,0-1 0,0 1 1,0-1-1,-1 0 0,1 0 0,0 0 1,-1 0-1,1 0 0,-1 0 1,-5 0-1,-26 4-6755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9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243 291 24575,'0'-6'0,"1"0"0,0 1 0,0-1 0,1 0 0,0 1 0,0-1 0,3-7 0,-2 8 0,-1-1 0,0 1 0,0-1 0,0 0 0,-1 0 0,1 0 0,-1-8 0,-1-2 0,-1 0 0,-1 0 0,-6-27 0,7 36 0,-1 1 0,0-1 0,0 1 0,-1 0 0,0-1 0,0 1 0,-1 0 0,1 1 0,-1-1 0,0 1 0,-7-7 0,10 11 0,-1 0 0,1-1 0,-1 1 0,0 0 0,1 0 0,-1 0 0,0 0 0,1 0 0,-1 1 0,0-1 0,0 0 0,0 1 0,0-1 0,0 1 0,0 0 0,0 0 0,0 0 0,0 0 0,0 0 0,0 0 0,0 0 0,-3 2 0,1-1 0,0 1 0,1 0 0,-1 0 0,0 0 0,1 1 0,0-1 0,0 1 0,0 0 0,0 0 0,-4 5 0,-4 6 0,1 0 0,1 1 0,1 1 0,-8 18 0,-1 9 0,2 1 0,3 0 0,1 1 0,2 1 0,3 0 0,-3 81 0,28 281 0,-17-390 0,-1-6-79,21 163-1207,-15-146-5540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9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24575,'4'0'0,"13"4"0,16 1 0,13 0 0,14-5 0,14-3 0,4 0 0,2-4 0,-13 0-8191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9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28 24575,'-34'-4'0,"31"3"0,-1 1 0,1-1 0,0 1 0,0-1 0,-1 1 0,1 0 0,0 0 0,-1 0 0,1 1 0,0-1 0,0 1 0,-1 0 0,1 0 0,0 0 0,0 0 0,0 0 0,0 1 0,0 0 0,0-1 0,-5 5 0,-2 3 0,1 1 0,-1 0 0,1 1 0,1 0 0,0 0 0,1 1 0,0 0 0,1 0 0,0 1 0,-7 22 0,8-20 0,0 1 0,2-1 0,0 1 0,1-1 0,0 1 0,1 0 0,1 0 0,1 0 0,2 17 0,-1-23-54,0-1-1,0 0 0,1 0 1,0 0-1,0 0 1,1 0-1,0-1 0,1 1 1,0-1-1,0 0 1,1-1-1,0 1 0,0-1 1,1 0-1,0-1 0,0 1 1,0-1-1,1-1 1,0 0-1,0 0 0,0 0 1,1-1-1,0 0 1,15 4-1,18 0-6771</inkml:trace>
  <inkml:trace contextRef="#ctx0" brushRef="#br0" timeOffset="1">449 4 24575,'-4'-4'0,"-1"7"0,0 10 0,2 11 0,0 13 0,5 8 0,2 8 0,4 7 0,1-3 0,3-8 0,-1-11-8191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0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14 367 24575,'-4'-4'0,"-1"-5"0,0 3 0,5 6 0,3 11 0,0 7 0,0 9 0,-1 4 0,0 0 0,-1-5-8191</inkml:trace>
  <inkml:trace contextRef="#ctx0" brushRef="#br0" timeOffset="1">174 1 24575,'0'7'0,"0"11"0,0 10 0,4 12 0,1 11 0,0 8 0,3 6 0,0 0 0,3-8 0,3-13 0,0-14-8191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24575,'-2'95'0,"0"-35"0,11 112 0,-9-170 0,0 1 0,0 0 0,0-1 0,1 1 0,0-1 0,-1 1 0,1-1 0,0 1 0,0-1 0,0 1 0,1-1 0,-1 0 0,0 0 0,1 1 0,0-1 0,-1 0 0,1 0 0,0-1 0,0 1 0,3 2 0,-3-4 0,1 1 0,-1-1 0,0 0 0,1 0 0,-1 0 0,0 0 0,1 0 0,-1 0 0,0-1 0,0 1 0,1-1 0,-1 0 0,0 1 0,0-1 0,0 0 0,1 0 0,-1 0 0,0-1 0,-1 1 0,1-1 0,0 1 0,0-1 0,1-1 0,19-18 0,-1 0 0,-1-2 0,-1 0 0,16-26 0,18-22 0,-53 70 0,0 1 0,0 0 0,0 0 0,0-1 0,0 1 0,0 0 0,1 0 0,-1-1 0,0 1 0,0 0 0,0 0 0,0 0 0,1-1 0,-1 1 0,0 0 0,0 0 0,1 0 0,-1 0 0,0 0 0,0-1 0,1 1 0,-1 0 0,0 0 0,0 0 0,1 0 0,-1 0 0,0 0 0,0 0 0,1 0 0,-1 0 0,0 0 0,0 0 0,1 0 0,-1 0 0,0 0 0,0 0 0,1 0 0,-1 0 0,0 0 0,0 0 0,1 1 0,-1-1 0,0 0 0,1 0 0,3 16 0,-6 35 0,1-39 0,1 3 0,0-1 0,0 0 0,2 1 0,0-1 0,0 0 0,1 0 0,1-1 0,11 27 0,-11-32 0,0 1 0,1-2 0,0 1 0,1-1 0,-1 1 0,1-2 0,1 1 0,-1-1 0,1 0 0,1 0 0,-1 0 0,1-1 0,0-1 0,0 1 0,10 3 0,-1-1-455,0-2 0,28 6 0,35 0-6371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0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24575,'244'269'0,"-234"-258"0,100 123 0,-96-116 0,-2 2 0,0-1 0,-1 2 0,0-1 0,9 32 0,-18-47 14,-1 0-1,0 0 0,0 1 0,0-1 1,-1 0-1,0 1 0,0-1 1,-1 6-1,1-9-50,0-1 0,0 0 0,0 0-1,-1 0 1,1 0 0,0 0 0,-1 0 0,1 0 0,-1 1 0,1-1 0,-1 0-1,1 0 1,-1-1 0,0 1 0,0 0 0,1 0 0,-1 0 0,0 0 0,0-1-1,0 1 1,0 0 0,0-1 0,0 1 0,0-1 0,0 1 0,0-1 0,0 1-1,0-1 1,-1 0 0,1 1 0,0-1 0,0 0 0,0 0 0,0 0 0,0 0-1,-1 0 1,1 0 0,0 0 0,-2-1 0,-20-6-6789</inkml:trace>
  <inkml:trace contextRef="#ctx0" brushRef="#br0" timeOffset="1">550 390 24575,'4'-4'0,"9"-1"0,6 0 0,12 1 0,8 1 0,9 5 0,4 2 0,-2 5 0,-6 0 0,-11-1-8191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24575,'-4'0'0,"-2"4"0,1 9 0,1 10 0,1 13 0,5 8 0,6 8 0,2 4 0,3-1 0,3-6 0,7-6 0,-1-12-8191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1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24575,'-2'0'0,"1"1"0,0-1 0,0 1 0,0-1 0,0 1 0,0-1 0,0 1 0,0 0 0,0 0 0,0-1 0,0 1 0,0 0 0,1 0 0,-1 0 0,0 0 0,1 0 0,-1 0 0,0 0 0,1 0 0,-1 0 0,1 0 0,0 0 0,-1 1 0,1-1 0,0 0 0,0 0 0,0 0 0,0 1 0,0-1 0,0 0 0,0 0 0,0 0 0,0 0 0,0 1 0,1-1 0,-1 1 0,9 47 0,-4-36 0,1 0 0,0-1 0,1 1 0,0-1 0,1 0 0,0-1 0,1 0 0,0 0 0,1-1 0,12 10 0,-14-13 0,0 1 0,1-2 0,0 0 0,0 0 0,0 0 0,1-1 0,0-1 0,0 1 0,1-2 0,-1 1 0,1-1 0,-1-1 0,19 2 0,-25-4 0,0-1 0,0 1 0,0-1 0,0 0 0,-1 1 0,1-2 0,0 1 0,0 0 0,-1-1 0,1 0 0,0 0 0,-1 0 0,0 0 0,0-1 0,1 1 0,-1-1 0,-1 0 0,1 0 0,0 0 0,-1 0 0,1 0 0,-1 0 0,0-1 0,0 1 0,-1-1 0,1 0 0,-1 1 0,1-1 0,0-5 0,0 1 0,0 0 0,-1 0 0,1 0 0,-2 0 0,1 0 0,-1 0 0,0 0 0,-1 0 0,0 0 0,0 0 0,-1 0 0,0 0 0,-5-13 0,7 20 0,-1 0 0,1 0 0,0 0 0,-1 0 0,1 0 0,0 0 0,-1 0 0,0 0 0,1 1 0,-1-1 0,1 0 0,-1 0 0,0 0 0,0 1 0,0-1 0,1 0 0,-1 1 0,0-1 0,0 0 0,0 1 0,0-1 0,0 1 0,0 0 0,0-1 0,0 1 0,0 0 0,0-1 0,0 1 0,-2 0 0,1 1 0,1 0 0,-1 0 0,0-1 0,1 2 0,-1-1 0,1 0 0,-1 0 0,1 0 0,0 1 0,-1-1 0,1 1 0,0-1 0,0 1 0,0-1 0,-1 3 0,-6 11 0,0 1 0,-8 28 0,14-39 0,-10 29 60,-14 65 0,24-90-174,1 0 0,-1 0-1,2 1 1,0-1 0,0 0 0,0 0-1,1 1 1,0-1 0,1 0 0,0 0-1,1 0 1,5 14 0,9 2-6712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1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73 24575,'0'0'0,"0"-1"0,0 0 0,-1 1 0,1-1 0,0 1 0,0-1 0,0 1 0,-1-1 0,1 0 0,0 1 0,0-1 0,-1 1 0,1-1 0,0 1 0,-1 0 0,1-1 0,-1 1 0,1-1 0,-1 1 0,1 0 0,-1-1 0,1 1 0,-1 0 0,1-1 0,-1 1 0,1 0 0,-1 0 0,1 0 0,-1 0 0,0-1 0,1 1 0,-1 0 0,1 0 0,-1 0 0,1 0 0,-1 0 0,0 0 0,1 0 0,-1 1 0,1-1 0,-1 0 0,1 0 0,-1 0 0,0 1 0,1-1 0,-1 0 0,1 0 0,-1 1 0,1-1 0,-1 0 0,1 1 0,0-1 0,-1 1 0,1-1 0,-1 1 0,1-1 0,0 1 0,-1 0 0,1 9 0,0 0 0,0 0 0,1 1 0,0-1 0,1 0 0,0 0 0,1 0 0,0 0 0,6 12 0,-1 2 0,25 63 0,-23-67 0,-1 1 0,-1 1 0,-2 0 0,0 0 0,0 0 0,-2 0 0,1 36 0,-4-56 0,-1 1 0,0-1 0,-1 0 0,1 1 0,0-1 0,-1 1 0,1-1 0,-1 0 0,0 0 0,0 1 0,0-1 0,0 0 0,0 0 0,0 0 0,-1 0 0,1 0 0,0 0 0,-1-1 0,0 1 0,1 0 0,-1-1 0,0 1 0,0-1 0,0 0 0,0 1 0,0-1 0,0 0 0,-1 0 0,1 0 0,0-1 0,0 1 0,-1 0 0,1-1 0,0 0 0,-1 1 0,1-1 0,0 0 0,-1 0 0,1-1 0,-5 0 0,2 1 0,-1-1 0,1-1 0,0 1 0,-1-1 0,1 0 0,0 0 0,0 0 0,0-1 0,1 0 0,-1 0 0,1 0 0,-1-1 0,1 1 0,0-1 0,1 0 0,-1 0 0,-4-6 0,4 1 0,0 1 0,0-1 0,1 0 0,0 0 0,0 0 0,1 0 0,0 0 0,1-1 0,0 1 0,0-1 0,1 1 0,1-1 0,-1 1 0,1-1 0,1 1 0,0 0 0,0 0 0,1 0 0,6-14 0,8-15 0,2 2 0,1 0 0,34-44 0,9-18 0,-56 78-104,-16 22 244,-31 29-335,23-17-1011,-14 6-5620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2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205 320 24575,'-4'-6'0,"1"0"0,-1 0 0,1 0 0,1 0 0,-1 0 0,1 0 0,0-1 0,1 1 0,-1-1 0,1 1 0,1-1 0,-1 0 0,1 1 0,1-13 0,-1 8 0,0-1 0,-1 0 0,-5-20 0,1 15 0,-1 0 0,-1 1 0,-1-1 0,0 1 0,-1 0 0,-15-19 0,24 34 0,-1 0 0,1 0 0,-1 1 0,0-1 0,1 0 0,-1 0 0,0 1 0,1-1 0,-1 0 0,0 1 0,0-1 0,0 1 0,0-1 0,0 1 0,0 0 0,0-1 0,1 1 0,-1 0 0,0-1 0,0 1 0,0 0 0,0 0 0,-1 0 0,1 0 0,0 0 0,0 0 0,0 0 0,0 0 0,0 1 0,0-1 0,1 0 0,-1 1 0,0-1 0,0 0 0,0 1 0,0-1 0,0 1 0,0 0 0,0-1 0,1 1 0,-1 0 0,0-1 0,1 1 0,-1 0 0,0 0 0,1-1 0,-2 2 0,-2 5 0,0 0 0,0 0 0,0 0 0,-4 14 0,-2 10 0,2 0 0,1 0 0,2 1 0,1 0 0,0 39 0,12 160 0,14-62-169,56 215-1,-52-273-856,-19-79-5800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2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24575,'4'0'0,"5"0"0,9 0 0,17 4 0,18 1 0,15 0 0,9-5 0,-10-2-8191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2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0 24575,'-4'0'0,"-5"0"0,-5 4 0,-4 9 0,-3 6 0,-1 12 0,-2 12 0,4 10 0,1 12 0,8 7 0,10 2 0,9 1 0,10-5 0,11-6 0,11-11 0,8-14 0,-6-14-8191</inkml:trace>
  <inkml:trace contextRef="#ctx0" brushRef="#br0" timeOffset="1">644 137 24575,'0'4'0,"-4"5"0,-2 9 0,1 9 0,5 12 0,7 11 0,1 8 0,0 3 0,2-2 0,4-7 0,-1-12-8191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6 390 24575,'0'3'0,"4"3"0,-3 2 0,-1 9 0,-1 13 0,0 13 0,0 11 0,0 3 0,1 1 0,-5-6 0,4-12 0,1-12-8191</inkml:trace>
  <inkml:trace contextRef="#ctx0" brushRef="#br0" timeOffset="1">212 0 24575,'0'4'0,"0"5"0,0 9 0,0 13 0,3 13 0,3 14 0,2 14 0,5 5 0,1-2 0,0-6 0,3-11 0,6-16 0,-1-14-8191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70 24575,'-2'-3'0,"1"1"0,-1 0 0,0 0 0,0 1 0,0-1 0,0 0 0,0 1 0,0-1 0,0 1 0,0 0 0,-1-1 0,1 1 0,0 0 0,-1 0 0,1 1 0,-1-1 0,1 0 0,-1 1 0,1 0 0,-1 0 0,0-1 0,1 1 0,-1 1 0,1-1 0,-1 0 0,0 1 0,1-1 0,-1 1 0,1 0 0,0 0 0,-1 0 0,1 0 0,0 0 0,-1 0 0,1 1 0,0-1 0,0 1 0,0-1 0,0 1 0,-2 2 0,1 0 0,0 0 0,0 1 0,0-1 0,0 0 0,1 1 0,0 0 0,0-1 0,0 1 0,1 0 0,-1 0 0,1 0 0,0 0 0,1 0 0,-1 1 0,1-1 0,0 0 0,0 0 0,1 0 0,-1 0 0,3 6 0,1 3 0,1-1 0,1 0 0,1 0 0,0 0 0,0-1 0,18 22 0,65 66 0,-49-56 0,-25-27 0,5 5 0,-1 1 0,19 30 0,-35-47 0,0 0 0,0 0 0,-1 0 0,0 1 0,0-1 0,-1 1 0,0-1 0,0 1 0,-1 0 0,1 0 0,-1 0 0,-1 0 0,1 0 0,-1 0 0,-1 8 0,0-13 4,1 0 0,0 0 1,-1 0-1,0 0 0,1 0 0,-1 0 0,0 0 0,0 0 0,0 0 0,0 0 1,0 0-1,0-1 0,-1 1 0,1 0 0,-1-1 0,1 1 0,-1-1 0,1 1 1,-1-1-1,0 0 0,0 0 0,0 0 0,1 0 0,-1 0 0,0 0 0,0-1 1,-4 2-1,1-2-128,0 1 1,0-1-1,1 0 1,-1-1 0,0 1-1,0-1 1,1 0 0,-1 0-1,0 0 1,1-1-1,-6-2 1,-26-14-6703</inkml:trace>
  <inkml:trace contextRef="#ctx0" brushRef="#br0" timeOffset="1">101 0 24575,'4'0'0,"9"0"0,10 0 0,13 4 0,8 5 0,8 1 0,-5-1-8191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3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24575,'-1'4'0,"9"5"0,11 9 0,9 12 0,12 18 0,10 19 0,6 19 0,-4 13 0,-7 10 0,-10 5 0,-16-4 0,-11-6 0,-14-9 0,-18-12 0,-5-21-8191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39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24575,'0'1'0,"1"-1"0,-1 1 0,1-1 0,-1 1 0,1 0 0,-1-1 0,1 1 0,-1 0 0,0-1 0,1 1 0,-1 0 0,0 0 0,0-1 0,1 1 0,-1 0 0,0 0 0,0-1 0,0 1 0,0 0 0,0 0 0,0 0 0,0-1 0,0 1 0,0 0 0,-1 0 0,1 0 0,-5 31 0,5-27 0,-41 371 0,41-371 0,0 4 0,-1 1 0,2 0 0,-1 0 0,1-1 0,3 11 0,-4-19 0,0 1 0,1-1 0,-1 0 0,1 1 0,-1-1 0,1 0 0,-1 1 0,1-1 0,0 0 0,0 0 0,0 1 0,0-1 0,0 0 0,0 0 0,0 0 0,0 0 0,0-1 0,0 1 0,0 0 0,1 0 0,-1-1 0,0 1 0,1 0 0,-1-1 0,0 0 0,1 1 0,-1-1 0,1 0 0,-1 1 0,1-1 0,-1 0 0,0 0 0,1 0 0,-1-1 0,1 1 0,-1 0 0,1 0 0,-1-1 0,0 1 0,1-1 0,1 0 0,12-6 0,-1-1 0,0 0 0,0-1 0,0-1 0,-1 0 0,-1-1 0,0 0 0,0-1 0,17-23 0,13-11 0,-41 45 0,0-1 0,0 1 0,1 0 0,-1-1 0,0 1 0,1 0 0,-1 0 0,1 0 0,-1 0 0,1 0 0,-1 0 0,1 1 0,0-1 0,-1 0 0,1 1 0,0-1 0,0 1 0,-1 0 0,1-1 0,2 1 0,-3 1 0,0-1 0,0 1 0,0 0 0,0-1 0,0 1 0,0 0 0,0 0 0,0-1 0,0 1 0,0 0 0,-1 0 0,1 0 0,0 0 0,-1 0 0,1 0 0,-1 1 0,1-1 0,-1 0 0,0 0 0,1 0 0,-1 0 0,0 2 0,2 12 0,-1 0 0,0 1 0,-3 24 0,2-26 0,0-9 0,0 1 0,-1 0 0,0 0 0,0 0 0,0 0 0,0 0 0,-1 0 0,0-1 0,-3 6 0,3-8 0,0 0 0,0-1 0,0 1 0,0-1 0,-1 1 0,1-1 0,0 0 0,-1 0 0,0 0 0,0 0 0,0-1 0,1 1 0,-1-1 0,-1 1 0,1-1 0,0 0 0,-6 1 0,-10 2 0,0-1 0,0-1 0,0 0 0,0-1 0,0-1 0,0-1 0,0-1 0,0 0 0,0-2 0,1 0 0,-24-9 0,15-5-1365,12-1-5461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24575,'-4'4'0,"3"2"0,5 3 0,7 0 0,12-1 0,6 1 0,10 0 0,10-5 0,5-9 0,-7-2-8191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4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24575,'0'-3'0,"1"0"0,0 0 0,0 0 0,0 0 0,0 0 0,0 1 0,1-1 0,-1 0 0,1 1 0,-1-1 0,1 1 0,0 0 0,0-1 0,0 1 0,0 0 0,1 0 0,-1 0 0,1 1 0,-1-1 0,1 0 0,-1 1 0,1 0 0,0 0 0,5-2 0,8-3 0,2 0 0,29-5 0,-43 10 0,3-1 0,0 1 0,0 0 0,0 0 0,1 0 0,-1 1 0,0 0 0,0 1 0,1 0 0,-1 0 0,0 0 0,9 4 0,-12-4 0,-1 1 0,0 0 0,0 0 0,0 0 0,-1 0 0,1 0 0,0 0 0,-1 1 0,1 0 0,-1-1 0,0 1 0,0 0 0,0 0 0,0 0 0,-1 0 0,1 0 0,-1 1 0,0-1 0,0 0 0,0 1 0,0-1 0,-1 1 0,1-1 0,-1 1 0,0 4 0,-1 7 0,0 0 0,-1-1 0,-1 1 0,0-1 0,-1 1 0,0-1 0,-1 0 0,-10 18 0,7-14 0,1 1 0,0 0 0,-6 31 0,12-43 0,0-1 0,1 1 0,0-1 0,0 1 0,1-1 0,-1 1 0,1-1 0,1 1 0,-1-1 0,1 0 0,0 0 0,0 1 0,1-2 0,0 1 0,4 7 0,9 8 0,30 34 0,-31-38 0,-1 0 0,23 34 0,-33-44 0,0 0 0,-1 0 0,0 1 0,0-1 0,-1 1 0,0 0 0,0 0 0,-1 0 0,0 0 0,0 0 0,-1 14 0,-3 3-150,-2 0-1,0 0 1,-2-1-1,-1 0 1,-12 28-1,16-41-311,-11 26-6364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4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19 24575,'3'-19'0,"-7"31"0,-12 44 0,2 1 0,-12 116 0,23-130 0,1 0 0,3-1 0,1 1 0,15 76 0,-14-106 0,0-1 0,1 1 0,1-1 0,0 1 0,8 12 0,-12-23 0,1 1 0,-1-1 0,1 0 0,0 1 0,0-1 0,0 0 0,0 0 0,0 0 0,1-1 0,-1 1 0,0 0 0,6 1 0,-7-2 0,1-1 0,0 1 0,-1-1 0,1 0 0,0 0 0,-1 0 0,1 0 0,0 0 0,0 0 0,-1-1 0,1 1 0,0-1 0,-1 1 0,1-1 0,-1 1 0,1-1 0,0 0 0,-1 0 0,1 0 0,-1 0 0,0 0 0,1 0 0,1-2 0,-1 1 6,0-1 0,1 0-1,-1 0 1,0 0 0,-1 0-1,1 0 1,-1-1 0,1 1 0,-1 0-1,0-1 1,0 1 0,0-1-1,-1 1 1,1-1 0,-1 1-1,0-1 1,0 0 0,0 1 0,0-1-1,-2-3 1,2 5-43,0 0 0,0 0 0,-1 0-1,1 0 1,-1 1 0,1-1 0,-1 0 0,0 0 0,1 1 0,-1-1 0,0 0-1,0 1 1,-1-1 0,1 1 0,0-1 0,0 1 0,-1 0 0,1 0 0,-1-1-1,1 1 1,-1 0 0,1 0 0,-1 0 0,0 1 0,1-1 0,-1 0 0,0 1-1,0-1 1,1 1 0,-1-1 0,0 1 0,0 0 0,0 0 0,0 0 0,0 0-1,0 0 1,1 0 0,-1 0 0,-2 1 0,-15 5-6789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5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79 504 24575,'3'-1'0,"1"0"0,-1 0 0,0 0 0,0-1 0,0 0 0,0 0 0,0 0 0,0 0 0,-1 0 0,1 0 0,-1-1 0,4-3 0,9-8 0,-1 2 0,-1 1 0,-1-2 0,0 0 0,-1 0 0,0-1 0,-1-1 0,0 0 0,-2 0 0,1 0 0,-2-1 0,9-26 0,-12 30 0,-1 0 0,0 0 0,0 0 0,-2-1 0,1 1 0,-1-1 0,-1 1 0,0-1 0,-1 1 0,-1-1 0,0 1 0,0-1 0,-1 1 0,-1 0 0,0 0 0,-10-20 0,13 29 0,0 1 0,0 0 0,0-1 0,0 1 0,-1 0 0,1 0 0,-1 0 0,1 0 0,-1 0 0,0 0 0,0 1 0,0-1 0,0 0 0,0 1 0,0 0 0,0-1 0,-1 1 0,1 0 0,0 0 0,-1 0 0,1 1 0,-1-1 0,1 0 0,-1 1 0,1 0 0,-1 0 0,1-1 0,-1 1 0,1 1 0,-1-1 0,0 0 0,1 1 0,-1-1 0,1 1 0,0 0 0,-1 0 0,1 0 0,0 0 0,-1 0 0,-3 3 0,-2 2 0,-1 1 0,1-1 0,1 2 0,-1-1 0,1 1 0,1 0 0,-1 1 0,1-1 0,-4 11 0,-5 12 0,1 0 0,2 1 0,2 0 0,0 0 0,2 2 0,2-1 0,1 0 0,-1 54 0,6-4 0,3 0 0,19 110 0,-2-83-455,4-2 0,44 119 0,-43-157-6371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5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24575,'4'4'0,"13"5"0,15 5 0,18 0 0,12 2 0,11-2 0,-7-4-8191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6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7 24575,'0'-1'0,"0"1"0,0 0 0,0 0 0,0-1 0,0 1 0,0 0 0,0 0 0,0 0 0,0-1 0,0 1 0,0 0 0,0 0 0,0 0 0,0-1 0,-1 1 0,1 0 0,0 0 0,0 0 0,0-1 0,0 1 0,0 0 0,-1 0 0,1 0 0,0 0 0,0 0 0,0-1 0,-1 1 0,1 0 0,0 0 0,0 0 0,0 0 0,-1 0 0,1 0 0,0 0 0,0 0 0,0 0 0,-1 0 0,1 0 0,0 0 0,0 0 0,-1 0 0,-13 4 0,-12 13 0,7 2 0,0 1 0,1 1 0,1 0 0,1 2 0,0-1 0,-17 39 0,23-41 0,1 1 0,0 1 0,2 0 0,1 0 0,0 0 0,2 0 0,0 1 0,0 27 0,4-37 11,1 0 0,0-1 0,1 1 0,0 0 0,1-1 0,1 0-1,0 0 1,0 0 0,1 0 0,7 11 0,-7-15-110,0-1 0,0 1 0,0-1 0,1 0 0,1 0 0,-1-1 0,1 0 0,0 0 0,0-1 0,1 1 0,-1-2 0,1 1 0,0-1 0,13 5 0,24 3-6727</inkml:trace>
  <inkml:trace contextRef="#ctx0" brushRef="#br0" timeOffset="1">564 120 24575,'0'4'0,"0"9"0,4 10 0,1 13 0,4 12 0,4 10 0,0 6 0,-3 0 0,2-3 0,-2-11-8191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6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44 265 24575,'0'3'0,"0"6"0,-4 9 0,-1 13 0,0 13 0,-2 11 0,-1 7 0,1 2 0,2-8 0,2-8 0,5-16 0,2-14-8191</inkml:trace>
  <inkml:trace contextRef="#ctx0" brushRef="#br0" timeOffset="1">204 13 24575,'3'-2'0,"-1"1"0,1-1 0,0 1 0,-1 0 0,1-1 0,0 1 0,0 1 0,-1-1 0,1 0 0,0 1 0,0-1 0,0 1 0,0 0 0,0 0 0,5 1 0,48 7 0,-49-6 0,7 1 0,-1 0 0,1 1 0,-1 1 0,0 0 0,0 1 0,0 0 0,-1 1 0,0 0 0,0 1 0,16 14 0,-23-17 0,0 0 0,-1 0 0,1 0 0,-1 1 0,0-1 0,-1 1 0,1 0 0,-1 0 0,0 0 0,-1 0 0,0 1 0,0-1 0,0 1 0,0-1 0,-1 1 0,0 0 0,-1 0 0,0-1 0,0 1 0,0 0 0,-1 0 0,1 0 0,-5 12 0,0-5 0,-1 1 0,0-1 0,-1 0 0,0 0 0,-17 21 0,14-22 0,1 1 0,1 1 0,0-1 0,-9 26 0,16-38 4,1 0-1,-1 0 1,0 0 0,1 0-1,-1 1 1,1-1 0,0 0-1,0 0 1,0 0-1,0 1 1,0-1 0,1 0-1,-1 0 1,0 0 0,1 0-1,0 0 1,-1 1-1,1-1 1,0 0 0,0-1-1,0 1 1,1 0 0,-1 0-1,0 0 1,1-1-1,-1 1 1,1 0 0,-1-1-1,1 1 1,0-1 0,-1 0-1,4 2 1,1 0-139,-1-1 0,1 0 0,0 0 0,-1-1 0,1 1 0,0-1 0,0 0 0,0-1 0,0 1 0,10-2 0,24-4-6691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6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24575,'4'3'0,"5"6"0,1 9 0,6 13 0,6 13 0,1 14 0,2 14 0,-4 5 0,-5 10 0,-6 1 0,-8-3 0,-9-3 0,-6-5 0,-6-11 0,1-17-8191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1 321 24575,'4'0'0,"5"-4"0,9-1 0,13 0 0,9 1 0,2 1 0,1 1 0,-3-3 0,-8-4 0,-9-1-8191</inkml:trace>
  <inkml:trace contextRef="#ctx0" brushRef="#br0" timeOffset="1">138 1 24575,'4'3'0,"1"10"0,1 14 0,2 14 0,0 12 0,2 8 0,0 6 0,2 3 0,3-3 0,2-8 0,-1-15-8191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7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24575,'-3'0'0,"-3"4"0,2 13 0,0 11 0,1 17 0,1 16 0,1 17 0,1 11 0,0 6 0,0-2 0,0-1 0,4-12 0,1-20-8191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39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24575,'-4'12'0,"-9"15"0,-10 15 0,-5 15 0,-2 15 0,1 10 0,1 2 0,1 3 0,2-5 0,5-17-8191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7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24 24575,'-4'-8'0,"-6"-8"0,9 16 0,0 0 0,0 0 0,0 0 0,1 0 0,-1 0 0,0 1 0,0-1 0,1 0 0,-1 0 0,0 1 0,0-1 0,1 0 0,-1 1 0,0-1 0,1 0 0,-1 1 0,0-1 0,1 1 0,-1-1 0,1 1 0,-1 0 0,1-1 0,-1 1 0,1-1 0,-1 1 0,1 0 0,0-1 0,-1 2 0,-14 21 0,0 1 0,2 0 0,0 1 0,2 0 0,-13 42 0,-28 136 0,42-154 0,3 1 0,-4 90 0,11-117 0,1 1 0,1-1 0,1 1 0,1-1 0,1 0 0,0 0 0,2-1 0,11 24 0,-16-41 0,1 1 0,0 0 0,1-1 0,0 1 0,-1-1 0,1 0 0,1 0 0,-1-1 0,8 6 0,-10-8 0,-1-1 0,1 0 0,-1-1 0,1 1 0,0 0 0,0 0 0,0-1 0,-1 1 0,1-1 0,0 1 0,0-1 0,0 0 0,0 0 0,0 0 0,0 0 0,0 0 0,0 0 0,-1 0 0,1-1 0,0 1 0,0-1 0,0 0 0,0 1 0,-1-1 0,1 0 0,0 0 0,-1 0 0,1 0 0,0 0 0,-1 0 0,0-1 0,1 1 0,-1 0 0,2-3 0,1-1 0,0 0 0,0-1 0,0 0 0,-1 0 0,0 0 0,0-1 0,0 1 0,-1-1 0,0 1 0,0-1 0,1-11 0,-2 14 0,-1 0 0,1 0 0,-1 0 0,0 0 0,0 0 0,0 0 0,-1 0 0,0 0 0,1 1 0,-1-1 0,0 0 0,-1 0 0,1 1 0,-1-1 0,1 0 0,-1 1 0,0 0 0,-1-1 0,1 1 0,0 0 0,-1 0 0,-3-3 0,4 5-39,0 0 0,-1 0 0,1 0 0,0 1 0,-1-1 0,1 1 0,0-1 0,-1 1 0,1 0 0,-1-1 0,1 1 0,-1 1 0,1-1 0,0 0 0,-1 1 0,1-1 0,-1 1 0,1-1 0,0 1 0,-1 0 0,1 0 0,0 0 0,0 1 0,0-1 0,0 0 0,0 1 0,0-1 0,0 1 0,0 0 0,1 0 0,-1-1 0,1 1 0,-1 0 0,-1 3 0,-8 13-6787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8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366 381 24575,'-3'-5'0,"1"0"0,-1 0 0,1-1 0,1 1 0,-1 0 0,1-1 0,0 1 0,-1-11 0,2 13 0,0 0 0,1 0 0,-1 1 0,1-1 0,0 0 0,0 0 0,0 0 0,0 0 0,1 1 0,-1-1 0,1 1 0,-1-1 0,1 1 0,0-1 0,0 1 0,0 0 0,0 0 0,3-2 0,2-3 0,0 1 0,-1-1 0,0 0 0,0-1 0,0 0 0,-1 0 0,0 0 0,-1 0 0,0-1 0,0 0 0,-1 0 0,0 0 0,0 0 0,-1 0 0,-1-1 0,1 1 0,-1-1 0,-1 1 0,0-1 0,0 1 0,-1-1 0,0 1 0,-1 0 0,0-1 0,0 1 0,-7-15 0,9 23 0,0 0 0,0-1 0,-1 1 0,1 0 0,0 0 0,-1 0 0,1 0 0,-1 0 0,1 0 0,-1 0 0,0 0 0,1 0 0,-1 1 0,0-1 0,0 0 0,0 0 0,1 1 0,-1-1 0,0 0 0,0 1 0,0-1 0,0 1 0,0-1 0,0 1 0,0-1 0,0 1 0,0 0 0,-1-1 0,1 1 0,0 0 0,0 0 0,-1 0 0,-1 1 0,1 0 0,-1 0 0,1 1 0,-1-1 0,1 1 0,0-1 0,0 1 0,0 0 0,0 0 0,0 0 0,0 0 0,1 0 0,-2 2 0,-9 12 0,2 1 0,-14 32 0,1 7 0,3 1 0,3 1 0,2 1 0,3 0 0,-6 80 0,3 304 0,37 23-1365,-14-395-5461</inkml:trace>
  <inkml:trace contextRef="#ctx0" brushRef="#br0" timeOffset="1">1 907 24575,'7'0'0,"11"0"0,14 0 0,13 0 0,14 4 0,14-3 0,5-1 0,-11-1-8191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8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0 24575,'-4'0'0,"-1"4"0,0-3 0,-2 7 0,-5 5 0,-4 9 0,-7 11 0,-3 10 0,-2 7 0,1 8 0,5 6 0,13 3 0,13 2 0,13-3 0,15-5 0,15-8 0,6-18 0,-6-15-8191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8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24575,'-3'0'0,"-3"8"0,2 14 0,0 15 0,1 13 0,1 10 0,-3 6 0,0-1 0,0 2 0,1-12-8191</inkml:trace>
  <inkml:trace contextRef="#ctx0" brushRef="#br0" timeOffset="1">133 275 24575,'-4'0'0,"3"0"0,-2 4 0,-2 9 0,-2 10 0,-5 13 0,-1 12 0,3 9 0,-1 11 0,1-3 0,2-11-8191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9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24575,'8'-7'0,"0"1"0,0 0 0,1 0 0,0 1 0,0 0 0,1 1 0,-1 0 0,1 0 0,0 1 0,0 0 0,0 1 0,0 0 0,0 1 0,1 0 0,-1 0 0,1 1 0,-1 1 0,0 0 0,1 0 0,-1 1 0,0 0 0,11 4 0,-3-1 0,-1 1 0,1 1 0,-1 1 0,-1 0 0,1 1 0,-1 1 0,-1 1 0,0 0 0,0 1 0,-2 0 0,18 20 0,-25-26 0,-1 1 0,0 0 0,0 0 0,-1 0 0,0 1 0,0 0 0,-1 0 0,0 0 0,0 0 0,-1 0 0,0 0 0,-1 1 0,1-1 0,-2 1 0,1-1 0,-1 1 0,0-1 0,-1 1 0,0-1 0,-4 15 0,0-6 0,-1-1 0,-1 0 0,-1 0 0,0-1 0,-1 0 0,0 0 0,-1-1 0,-1 0 0,-16 15 0,-29 27 0,-31 34 0,79-81 0,0 1 0,1 0 0,1 0 0,0 0 0,0 1 0,1 0 0,-7 21 0,12-31 4,-1 0-1,1 1 0,0-1 1,-1 0-1,1 1 1,0-1-1,0 0 0,0 1 1,0-1-1,0 0 0,0 1 1,0-1-1,0 0 0,1 1 1,-1-1-1,0 0 1,1 1-1,-1-1 0,1 0 1,-1 0-1,1 0 0,0 1 1,0-1-1,-1 0 1,1 0-1,2 1 0,-1 0-107,0-1 0,0 0 0,0 0 0,1 0 0,-1-1 0,0 1 0,1-1 0,-1 1 0,0-1 0,1 1 0,-1-1 0,1 0 0,3-1 0,30-3-6722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9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66 24575,'0'-4'0,"-1"0"0,0 1 0,0-1 0,0 0 0,0 1 0,-1-1 0,1 1 0,-1-1 0,0 1 0,-2-4 0,3 6 0,0-1 0,0 1 0,0-1 0,0 1 0,0 0 0,0-1 0,-1 1 0,1 0 0,0 0 0,-1 0 0,1 0 0,0 0 0,-1 0 0,1 0 0,-1 0 0,0 1 0,1-1 0,-1 0 0,0 1 0,1 0 0,-1-1 0,0 1 0,-2 0 0,3 0 0,0 1 0,0 0 0,0-1 0,0 1 0,0 0 0,0 0 0,1-1 0,-1 1 0,0 0 0,0 0 0,1 0 0,-1 0 0,0 0 0,1 0 0,-1 0 0,1 0 0,-1 1 0,1-1 0,0 0 0,-1 0 0,1 0 0,0 0 0,0 1 0,0-1 0,0 0 0,0 0 0,0 0 0,1 3 0,3 39 0,-3-39 0,10 43 0,30 82 0,-23-77 0,13 56 0,-27-90 0,-1-1 0,-1 0 0,-1 0 0,0 1 0,-2-1 0,0 1 0,-4 25 0,4-38-47,1-1 0,-1 0 0,0 0 0,0 0 0,-1 0 0,1 1 0,-1-2 0,0 1 0,0 0-1,0 0 1,0-1 0,-1 1 0,0-1 0,1 1 0,-1-1 0,0 0 0,-1 0 0,1-1 0,0 1 0,-1-1 0,0 1 0,1-1-1,-1 0 1,0-1 0,0 1 0,0-1 0,0 1 0,-5 0 0,-20-4-6779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0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24575,'0'4'0,"4"-3"0,9 3 0,14 0 0,10 4 0,7 3 0,3 5 0,-2 0 0,-9-4-8191</inkml:trace>
  <inkml:trace contextRef="#ctx0" brushRef="#br0" timeOffset="1">390 1 24575,'0'3'0,"4"10"0,9 11 0,6 8 0,4 14 0,6 12 0,-3 10 0,-1 7 0,-5 5 0,-6 1 0,-9-1 0,-10-3 0,-7-7 0,-10-4 0,-8-12 0,0-16-8191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24575,'0'-4'0,"4"-1"0,13 0 0,15 1 0,14 5 0,14 7 0,14 5 0,4 5 0,-6-1 0,-15-4-8191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24575,'6'-4'0,"-1"0"0,1 0 0,0 0 0,0 1 0,0-1 0,1 2 0,-1-1 0,1 1 0,-1 0 0,1 0 0,0 0 0,0 1 0,0 0 0,0 1 0,0-1 0,0 2 0,0-1 0,0 1 0,10 2 0,-1-1 0,-1 2 0,1 0 0,-1 1 0,0 1 0,0 0 0,-1 1 0,20 12 0,-29-16 0,-1 0 0,0 0 0,1 0 0,-1 1 0,-1-1 0,1 1 0,0 0 0,-1 0 0,0 1 0,0-1 0,0 0 0,-1 1 0,1 0 0,-1 0 0,0 0 0,2 8 0,-4-9 0,0 0 0,0 1 0,0-1 0,0 0 0,-1 0 0,1 1 0,-1-1 0,0 0 0,0 0 0,-1 0 0,1 0 0,-1 0 0,0 0 0,0-1 0,0 1 0,-1-1 0,1 1 0,-1-1 0,0 0 0,0 0 0,-4 3 0,-31 22 0,32-24 0,0 0 0,0 0 0,0 0 0,1 1 0,-1-1 0,1 1 0,0 1 0,-8 11 0,12-16 0,1 0 0,-1 1 0,1-1 0,0 1 0,0-1 0,0 1 0,-1-1 0,1 1 0,1-1 0,-1 1 0,0 0 0,0-1 0,0 1 0,1-1 0,-1 0 0,1 1 0,-1-1 0,1 1 0,0-1 0,-1 0 0,1 1 0,0-1 0,0 0 0,0 0 0,0 0 0,0 1 0,0-1 0,0 0 0,1 0 0,1 1 0,49 30 0,-33-22 0,-14-6 0,1-1 0,0 2 0,-1-1 0,0 1 0,0-1 0,0 1 0,-1 1 0,1-1 0,-1 1 0,-1 0 0,1 0 0,-1 0 0,0 0 0,0 0 0,-1 1 0,0-1 0,2 11 0,-2-8 0,-2 0 0,1 1 0,-1-1 0,-1 0 0,0 1 0,0-1 0,0 0 0,-2 1 0,1-1 0,-1 0 0,0 0 0,-6 11 0,-17 31-1365,15-29-5461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1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245 183 24575,'0'-1'0,"0"1"0,0-1 0,0 1 0,1-1 0,-1 0 0,0 1 0,0-1 0,1 1 0,-1-1 0,0 1 0,0-1 0,1 0 0,-1 1 0,1-1 0,-1 1 0,1 0 0,-1-1 0,0 1 0,1-1 0,-1 1 0,1 0 0,0-1 0,-1 1 0,2-1 0,-2 1 0,1 0 0,0-1 0,0 1 0,-1-1 0,1 1 0,0-1 0,-1 1 0,1-1 0,0 1 0,-1-1 0,1 0 0,-1 1 0,1-1 0,-1 0 0,1 1 0,-1-1 0,0 0 0,1 0 0,-1 1 0,0-1 0,0 0 0,1 0 0,-1 0 0,0 1 0,0-1 0,0-2 0,-2-9 0,0 0 0,-1 0 0,-1 0 0,1 0 0,-2 1 0,0-1 0,0 1 0,-1 0 0,-9-13 0,14 22 0,0 1 0,-1-1 0,1 1 0,0-1 0,-1 1 0,1-1 0,-1 1 0,1 0 0,-1 0 0,0 0 0,1 0 0,-1 0 0,0 0 0,0 0 0,0 0 0,0 1 0,0-1 0,1 1 0,-1 0 0,0-1 0,0 1 0,0 0 0,0 0 0,0 0 0,0 0 0,0 1 0,0-1 0,0 0 0,0 1 0,0-1 0,0 1 0,0 0 0,0 0 0,1 0 0,-1 0 0,0 0 0,1 0 0,-3 2 0,-3 2 0,0 1 0,0 1 0,1-1 0,0 1 0,0 0 0,0 1 0,-4 9 0,-4 9 0,1 1 0,1 0 0,2 1 0,0 0 0,2 1 0,2 0 0,-6 51 0,5 4 0,7 121 0,6-101-455,5 0 0,35 145 0,-35-203-6371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19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24575,'0'-4'0,"4"-1"0,5 0 0,5 1 0,8 5 0,4 3 0,1 0 0,1-1 0,-2 0 0,0 3 0,-5 0-8191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1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24575,'0'-4'0,"0"2"0,4 3 0,9 0 0,17 4 0,21 5 0,15 1 0,14-2 0,4 6 0,-1-8 0,-14-5-8191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1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 24575,'-4'0'0,"-5"4"0,-9 5 0,-5 9 0,-6 13 0,-7 13 0,0 14 0,1 10 0,7 8 0,13 3 0,11-4 0,12-7 0,11-8 0,11-9 0,12-15 0,10-16 0,-3-12-8191</inkml:trace>
  <inkml:trace contextRef="#ctx0" brushRef="#br0" timeOffset="1">672 138 24575,'-4'-4'0,"2"3"0,-1 5 0,-1 10 0,0 18 0,1 15 0,1 16 0,1 8 0,0 4 0,1 1 0,0-9 0,0-15-8191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2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 24575,'0'-4'0,"0"2"0,0 7 0,-4 8 0,-1 16 0,0 13 0,-3 15 0,0 14 0,-2 11 0,3-2 0,0-6 0,5-12 0,3-16-8191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2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24575,'6'0'0,"-1"1"0,1 0 0,0 1 0,-1-1 0,1 1 0,-1 0 0,1 1 0,-1-1 0,0 1 0,0 0 0,5 4 0,48 40 0,-57-46 0,12 10 0,-2 0 0,1 1 0,-1 0 0,-1 1 0,-1 0 0,1 0 0,-2 1 0,11 24 0,-17-32 0,0 0 0,0 0 0,0-1 0,-1 1 0,0 0 0,0 1 0,-1-1 0,0 0 0,0 0 0,0 0 0,-1 0 0,0 0 0,0 0 0,0 0 0,-1 0 0,0 0 0,0-1 0,-1 1 0,1-1 0,-1 1 0,0-1 0,-1 0 0,1 0 0,-1 0 0,-8 7 0,-2 1 0,-1-1 0,0-1 0,-21 12 0,25-17 0,1 0 0,0 0 0,0 1 0,0 0 0,1 1 0,0 0 0,1 1 0,0 0 0,0 0 0,-12 19 0,20-27 4,-1 0-1,0 1 0,1 0 1,-1-1-1,1 1 1,-1-1-1,1 1 1,0 0-1,0-1 0,0 1 1,0 0-1,0-1 1,0 1-1,0 0 0,0-1 1,1 1-1,-1 0 1,1-1-1,-1 1 0,1-1 1,-1 1-1,1-1 1,0 1-1,0-1 0,0 1 1,0-1-1,0 0 1,0 0-1,0 1 0,0-1 1,1 0-1,1 1 1,2 2-169,0-2 1,0 1 0,0-1 0,1 1 0,-1-1 0,0-1-1,1 1 1,7 0 0,25 3-6662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3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0 24575,'-4'4'0,"-5"13"0,-1 11 0,-7 9 0,-4 10 0,-3 9 0,0 2 0,-1-1 0,0-2 0,8-11 0,8-12-8191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3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24575,'0'3'0,"4"10"0,9 10 0,10 17 0,13 17 0,8 22 0,8 17 0,-1 8 0,-5 2 0,-14-6 0,-17-11 0,-14-14 0,-24-12 0,-18-12 0,-19-11 0,-15-13 0,-5-14 0,10-10-8191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4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24575,'69'-7'0,"-51"5"0,0-1 0,30 2 0,-1 4 0,74 15 0,-97-13 0,-1 1 0,-1 1 0,1 1 0,-1 1 0,23 13 0,-42-20 0,0-1 0,0 1 0,0 0 0,0 0 0,0 0 0,0 1 0,0-1 0,-1 1 0,1 0 0,-1 0 0,0-1 0,0 1 0,0 1 0,0-1 0,0 0 0,-1 0 0,1 1 0,-1-1 0,0 1 0,0-1 0,0 1 0,-1-1 0,1 1 0,-1 0 0,0-1 0,0 1 0,0 0 0,0-1 0,-1 1 0,1 0 0,-1-1 0,0 1 0,-2 4 0,-5 9 0,0-1 0,-1 0 0,0 0 0,-2-1 0,-16 20 0,11-14 0,-11 19 0,1 0 0,3 1 0,1 1 0,2 2 0,2 0 0,2 0 0,2 2 0,-15 86 0,10 18 0,-1 220 0,3-25 0,15-325 0,2-4 0,-2-1 0,0 0 0,-1 0 0,-6 20 0,9-32 0,-1-1 0,0 0 0,0 1 0,0-1 0,0 0 0,0 0 0,0 0 0,-1 0 0,1 0 0,-1 0 0,1 0 0,-1 0 0,0-1 0,0 1 0,0-1 0,0 1 0,0-1 0,0 0 0,0 0 0,0 1 0,0-1 0,-1-1 0,1 1 0,0 0 0,-1-1 0,1 1 0,0-1 0,-1 0 0,1 1 0,-1-1 0,1-1 0,-1 1 0,-3-1 0,-35-10-1365,-3-4-5461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24575,'4'0'0,"6"-4"0,4-1 0,4 0 0,3 1 0,5 1 0,3 1 0,-4 2-8191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5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 24575,'-4'0'0,"6"0"0,8 0 0,13-4 0,14-1 0,13 4 0,13 2 0,12 1 0,-7 0-8191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5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24575,'4'0'0,"9"0"0,6-4 0,12-1 0,0 0-8191</inkml:trace>
  <inkml:trace contextRef="#ctx0" brushRef="#br0" timeOffset="1">367 14 24575,'8'-3'0,"6"-3"0,1 2-8191</inkml:trace>
  <inkml:trace contextRef="#ctx0" brushRef="#br0" timeOffset="2">618 37 24575,'0'-4'0,"4"-1"0,5 4 0,5-2 0,0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0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24575,'4'0'0,"9"0"0,6 0 0,4 0 0,2 0 0,1 0 0,3 0 0,1 0 0,-5 0-8191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6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323 572 24575,'0'4'0,"-3"9"0,-6 10 0,-9 9 0,-9 11 0,-8 13 0,-2 9 0,2 6 0,3-3 0,6 0 0,12-4 0,12-6 0,15-8 0,16-13 0,15-12 0,8-19 0,2-18 0,-7-7-8191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7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24575,'-3'0'0,"-6"4"0,-1 5 0,-3 9 0,1 13 0,3 13 0,2 10 0,3 8 0,2 2 0,5 1 0,2-7 0,0-13-8191</inkml:trace>
  <inkml:trace contextRef="#ctx0" brushRef="#br0" timeOffset="1">254 298 24575,'-4'4'0,"3"1"0,1 3 0,1 9 0,4 9 0,1 12 0,-4 7 0,2 3 0,-5 2 0,-1-4 0,3-9 0,2-12-8191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7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24575,'-4'0'0,"-1"4"0,-4 5 0,0 12 0,1 16 0,2 11 0,7 15 0,2 11 0,1 5 0,3 1 0,1-6 0,3-7 0,4-12 0,2-14 0,4-19 0,-4-12-8191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7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16 24575,'0'-1'0,"0"0"0,0 1 0,0-1 0,0 0 0,0 1 0,0-1 0,0 0 0,-1 1 0,1-1 0,0 0 0,-1 1 0,1-1 0,0 1 0,-1-1 0,1 1 0,-1-1 0,1 1 0,0-1 0,-1 1 0,1-1 0,-1 1 0,0 0 0,1-1 0,-1 1 0,1 0 0,-1-1 0,0 1 0,1 0 0,-1 0 0,1-1 0,-1 1 0,0 0 0,1 0 0,-1 0 0,0 0 0,1 0 0,-1 0 0,0 0 0,1 0 0,-1 0 0,0 1 0,1-1 0,-1 0 0,0 0 0,1 1 0,-1-1 0,1 0 0,-1 0 0,0 1 0,-30 17 0,29-15 0,-1 0 0,1 1 0,0-1 0,0 1 0,0-1 0,0 1 0,1 0 0,0 0 0,0 0 0,0 0 0,0 0 0,0 0 0,1 0 0,0 0 0,0 0 0,0 0 0,0 0 0,1 0 0,-1 0 0,1 0 0,0 0 0,0 0 0,1 0 0,2 5 0,0 1 0,1-1 0,0 0 0,1 0 0,0 0 0,0 0 0,1-1 0,0 0 0,10 8 0,23 17 0,-27-24 0,0 1 0,-1 0 0,0 1 0,-1 0 0,0 1 0,-1 1 0,0-1 0,8 17 0,-16-26-37,-2-1 0,1 1 1,0 0-1,0 0 0,-1 0 0,0 0 0,0 0 0,0-1 0,0 1 0,0 0 0,0 0 0,-1 0 1,1 0-1,-1 0 0,0 0 0,0-1 0,0 1 0,0 0 0,0-1 0,-1 1 0,1-1 0,-1 1 1,0-1-1,1 1 0,-1-1 0,0 0 0,0 0 0,-1 0 0,1 0 0,0-1 0,-1 1 0,1-1 1,-1 1-1,0-1 0,1 0 0,-6 2 0,-13 3-6789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8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24575,'4'-4'0,"5"-5"0,9-1 0,5 0 0,10 4 0,8 5 0,4 7 0,7 3 0,1 0 0,5 2 0,-5-1 0,-7-6 0,-12-3-8191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1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24575,'4'3'0,"9"6"0,10 5 0,9 8 0,7 12 0,4 12 0,3 9 0,-6 12 0,-7 5 0,-12 3 0,-14-4 0,-15-7 0,-15-5 0,-7-10 0,-3-13 0,1-8 0,10-17 0,8-11-8191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1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24575,'0'4'0</inkml:trace>
  <inkml:trace contextRef="#ctx0" brushRef="#br0" timeOffset="1">1 275 24575,'4'0'0,"9"-4"0,6-1 0,8-1 0,3 2 0,-4 1-8191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24575,'4'0'0,"9"0"0,10 0 0,9 0 0,6 0 0,2 0 0,-3 0 0,-4 0 0,-7 0-8191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4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24575,'-2'1'0,"0"-1"0,1 1 0,-1 0 0,1-1 0,-1 1 0,0 0 0,1 0 0,0 0 0,-1 0 0,1 0 0,0 0 0,-1 1 0,1-1 0,0 0 0,0 1 0,0-1 0,0 1 0,0-1 0,0 1 0,1-1 0,-1 1 0,0 0 0,1-1 0,-1 1 0,0 2 0,-9 46 0,-28 173 0,37-220 0,1 0 0,-1 0 0,1 0 0,0 1 0,0-1 0,0 0 0,0 0 0,0 0 0,1 0 0,0 0 0,1 6 0,-1-8 0,0 0 0,0 0 0,-1 0 0,1 0 0,0 0 0,0 0 0,0-1 0,0 1 0,0 0 0,0-1 0,1 1 0,-1-1 0,0 1 0,0-1 0,0 0 0,0 1 0,1-1 0,-1 0 0,0 0 0,0 0 0,1 0 0,-1 0 0,0 0 0,0 0 0,1 0 0,-1 0 0,0 0 0,0-1 0,0 1 0,1-1 0,0 0 0,14-5 0,0 0 0,28-16 0,-34 16 0,-1 0 0,1 1 0,1 0 0,-1 1 0,1 0 0,-1 1 0,1 0 0,0 0 0,20-1 0,-26 5 0,1 0 0,-1 1 0,0-1 0,0 1 0,0 0 0,-1 0 0,1 1 0,0-1 0,-1 1 0,0 0 0,1 0 0,-1 1 0,0-1 0,-1 1 0,1 0 0,5 8 0,1 1 0,0 1 0,-1 1 0,14 28 0,-22-40 0,1-1 0,-1 1 0,0 0 0,0 0 0,0-1 0,-1 1 0,1 0 0,-1 0 0,0 0 0,1 0 0,-1-1 0,-1 1 0,1 0 0,0 0 0,-1 0 0,1 0 0,-1 0 0,0-1 0,0 1 0,0 0 0,-1 2 0,-1-2 0,1 1 0,-1-1 0,0 0 0,0 0 0,0 0 0,0-1 0,-1 1 0,1-1 0,-1 0 0,0 0 0,1 0 0,-1 0 0,-4 1 0,-5 1 0,0-1 0,0 0 0,0-1 0,0 0 0,0-1 0,0 0 0,-1-1 0,-17-2 0,2-7-1365,7-3-5461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5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24575,'2'29'0,"1"0"0,2-1 0,13 50 0,-10-49 0,-1 1 0,-2-1 0,3 39 0,-16 28 0,2-27 0,11-74-1365,1-6-5461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24575,'0'8'0,"0"14"0,0 11 0,0 12 0,0 10 0,-4 7 0,-1 5 0,0 2 0,5-2 0,-2-5 0,4-10 0,1-12-8191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5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24575,'18'0'0,"179"6"0,-167-4 0,0 2 0,-1 2 0,1 0 0,39 15 0,-61-18 0,-1 1 0,0-1 0,1 1 0,-2 0 0,13 10 0,-18-13 0,0-1 0,0 1 0,0 0 0,0-1 0,-1 1 0,1 0 0,0 0 0,-1 0 0,1 0 0,0-1 0,-1 1 0,1 0 0,-1 0 0,1 0 0,-1 0 0,0 0 0,1 0 0,-1 0 0,0 1 0,0-1 0,0 0 0,1 0 0,-1 0 0,-1 0 0,1 0 0,0 0 0,0 0 0,0 0 0,0 0 0,-1 0 0,1 0 0,0 0 0,-1 0 0,1 0 0,-1 0 0,1 0 0,-1 0 0,0 0 0,1 0 0,-1 0 0,0-1 0,0 1 0,0 0 0,1-1 0,-1 1 0,0 0 0,0-1 0,0 1 0,0-1 0,0 1 0,-2 0 0,-20 9 0,-1-2 0,-1 0 0,0-1 0,0-1 0,0-2 0,-40 3 0,44-5 0,-26 3-1365,7-2-5461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19 24575,'-1'-2'0,"0"1"0,0 0 0,0-1 0,0 1 0,-1 0 0,1 0 0,0 0 0,-1 0 0,1 0 0,-1 0 0,1 0 0,-1 0 0,1 1 0,-1-1 0,1 1 0,-1-1 0,0 1 0,1-1 0,-1 1 0,0 0 0,1 0 0,-1 0 0,0 0 0,1 0 0,-1 0 0,0 0 0,1 1 0,-1-1 0,0 1 0,1-1 0,-1 1 0,1-1 0,-1 1 0,1 0 0,-1 0 0,-1 1 0,-9 5 0,1 0 0,0 1 0,0 1 0,1-1 0,0 1 0,0 1 0,1 0 0,0 1 0,1-1 0,0 1 0,1 1 0,0 0 0,1 0 0,1 0 0,-1 1 0,2-1 0,-5 22 0,8-31 0,1 1 0,-1 0 0,1-1 0,0 1 0,0 0 0,0-1 0,1 1 0,-1 0 0,1-1 0,0 1 0,0 0 0,0-1 0,0 0 0,1 1 0,-1-1 0,1 0 0,0 1 0,0-1 0,0 0 0,1 0 0,-1-1 0,1 1 0,-1 0 0,1-1 0,0 0 0,0 1 0,0-1 0,0 0 0,1-1 0,-1 1 0,0-1 0,1 1 0,-1-1 0,1 0 0,-1 0 0,7 0 0,-1 1 0,0-1 0,-1-1 0,1 0 0,0 0 0,0-1 0,-1 0 0,1 0 0,-1-1 0,1 0 0,-1-1 0,1 0 0,-1 0 0,0-1 0,12-7 0,-13 5 0,0 1 0,0-1 0,-1-1 0,1 1 0,-2-1 0,1 0 0,-1-1 0,0 1 0,-1-1 0,1 0 0,-2 0 0,1-1 0,-1 1 0,3-13 0,-4 15 0,-1-1 0,0 1 0,0 0 0,-1 0 0,1-1 0,-1 1 0,-1 0 0,1-1 0,-1 1 0,0 0 0,-1 0 0,1 0 0,-1 0 0,0 0 0,-1 0 0,0 0 0,0 1 0,0-1 0,0 1 0,-1 0 0,-5-6 0,9 10-44,-1 0 0,0 0 0,1 0 0,-1 0 0,0 0 0,0 0 0,0 0 0,0 1 0,0-1 0,0 0 0,0 1 0,0-1 0,0 0 0,0 1 0,0-1 0,0 1 0,-1 0 0,1-1-1,0 1 1,0 0 0,-1 0 0,1 0 0,0 0 0,0 0 0,0 0 0,-1 0 0,1 0 0,0 0 0,0 0 0,-2 1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6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24575,'0'-3'0,"0"1"0,4 10 0,2 8 0,-1 8 0,-1 8 0,-1 6 0,-1 9 0,-1 0 0,-1 0 0,0-5 0,0-12 0,0-20 0</inkml:trace>
  <inkml:trace contextRef="#ctx0" brushRef="#br0" timeOffset="1">92 0 24575,'4'0'0,"5"4"0,5 5 0,4 5 0,3 8 0,-2 8 0,-5-1-8191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6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1 436 24575,'0'-4'0,"3"-9"0,6-7 0,5-3 0,5-1 0,-2 6 0,0 11 0,-2 14 0,-5 10 0,-2 10 0,-5 8 0,3 5 0,-4 5 0,-3 1 0,-1-2 0,4-5 0,6-13 0,0-11-8191</inkml:trace>
  <inkml:trace contextRef="#ctx0" brushRef="#br0" timeOffset="1">504 1 24575,'-4'4'0,"-1"9"0,-4 10 0,-4 16 0,0 14 0,-2 14 0,3 10 0,-2 4 0,2 4 0,3-5 0,3-4 0,7-16 0,2-17-8191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6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4 0,11 1 0,14 0 0,12-1 0,8-5 0,-5-3-8191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35 24575,'0'-2'0,"0"1"0,0 0 0,0 0 0,0-1 0,0 1 0,0 0 0,0 0 0,-1-1 0,1 1 0,0 0 0,-1 0 0,1 0 0,-1-1 0,1 1 0,-1 0 0,1 0 0,-1 0 0,0 0 0,0 0 0,1 0 0,-1 0 0,0 0 0,0 1 0,0-1 0,0 0 0,0 0 0,0 1 0,0-1 0,0 0 0,0 1 0,-1 0 0,1-1 0,0 1 0,0-1 0,0 1 0,-1 0 0,1 0 0,0 0 0,0 0 0,-1 0 0,1 0 0,0 0 0,0 0 0,-1 0 0,1 1 0,0-1 0,0 0 0,0 1 0,-1-1 0,-1 2 0,-7 2 0,-1 0 0,1 1 0,0 1 0,-13 8 0,17-10 0,-1 1 0,1 0 0,0 0 0,0 0 0,0 1 0,1 0 0,-1 0 0,2 1 0,-9 12 0,12-16 0,0-1 0,0 1 0,0-1 0,1 1 0,-1-1 0,1 1 0,-1 0 0,1-1 0,0 1 0,0 0 0,0-1 0,0 1 0,0-1 0,1 1 0,-1 0 0,1-1 0,0 1 0,0-1 0,0 1 0,0-1 0,0 0 0,0 1 0,1-1 0,-1 0 0,1 0 0,0 0 0,-1 0 0,1 0 0,0 0 0,0-1 0,0 1 0,1 0 0,2 1 0,7 4 0,1 0 0,0-1 0,0 0 0,0-1 0,1 0 0,0-1 0,14 2 0,34 11 0,-60-17 3,1 1 1,-1 0-1,0 0 0,1 0 0,-1 0 1,0 1-1,0-1 0,0 1 0,0-1 1,0 1-1,-1-1 0,1 1 0,0 0 1,-1 0-1,1 0 0,-1 0 0,0 0 1,0 0-1,1 0 0,-1 1 0,-1-1 0,1 0 1,0 1-1,-1-1 0,1 1 0,-1-1 1,1 0-1,-1 1 0,0-1 0,0 1 1,0-1-1,-1 1 0,1-1 0,-1 1 1,1-1-1,-2 3 0,0 2-138,-1 1 0,0-1 0,0 0 0,0 0 0,-1 0 0,0 0 0,-1-1 0,0 0 0,0 0 0,-7 7 0,-6 2-6691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73 24575,'-1'1'0,"0"-1"0,0 1 0,0-1 0,0 1 0,0 0 0,0-1 0,0 1 0,1 0 0,-1 0 0,0 0 0,0 0 0,1 0 0,-1 0 0,0 0 0,1 0 0,-1 0 0,1 0 0,-1 0 0,1 0 0,0 0 0,-1 0 0,1 0 0,0 1 0,0-1 0,0 0 0,0 2 0,-4 41 0,4-37 0,0-3 0,-5 68 0,4 1 0,8 79 0,-7-151 0,0 1 0,0-1 0,0 0 0,0 0 0,0 0 0,1 1 0,-1-1 0,0 0 0,1 0 0,-1 0 0,0 0 0,1 0 0,0 0 0,-1 0 0,1 0 0,0 0 0,-1 0 0,1 0 0,0 0 0,0 0 0,0 0 0,0 0 0,0-1 0,1 2 0,-1-2 0,0 0 0,0-1 0,0 1 0,1 0 0,-1 0 0,0-1 0,0 1 0,0 0 0,0-1 0,0 1 0,0-1 0,0 0 0,0 1 0,0-1 0,0 0 0,0 0 0,0 1 0,0-1 0,1-2 0,9-10 0,-1 0 0,16-26 0,-18 26 0,20-34 0,-2-2 0,-3 0 0,-2-1 0,-2-1 0,19-78 0,-38 128 0,0 1 0,0-1 0,0 1 0,0-1 0,0 0 0,0 1 0,0-1 0,1 0 0,-1 1 0,0-1 0,0 1 0,1-1 0,-1 1 0,0-1 0,1 1 0,-1-1 0,1 1 0,-1-1 0,1 1 0,-1-1 0,0 1 0,1 0 0,0-1 0,0 0 0,8 12 0,5 39 0,-10-35 0,13 49 0,-7-24 0,1 0 0,2-1 0,25 50 0,-38-87 0,1 0 0,0 0 0,0 0 0,0 0 0,0 0 0,0-1 0,0 1 0,0 0 0,1-1 0,-1 1 0,1-1 0,-1 1 0,1-1 0,-1 0 0,1 1 0,0-1 0,0 0 0,0 0 0,0 0 0,0 0 0,-1-1 0,1 1 0,1-1 0,-1 1 0,0-1 0,0 1 0,0-1 0,0 0 0,0 0 0,0 0 0,0 0 0,0-1 0,0 1 0,0-1 0,0 1 0,0-1 0,0 1 0,0-1 0,0 0 0,0 0 0,0 0 0,0 0 0,-1 0 0,1-1 0,0 1 0,2-3 0,8-7 0,-1-1 0,0 0 0,0-1 0,14-24 0,-20 29 0,64-114 0,-12 17 0,-57 104 0,1 0 0,-1 0 0,0 1 0,1-1 0,-1 0 0,1 0 0,0 0 0,-1 0 0,1 1 0,0-1 0,-1 0 0,1 1 0,0-1 0,0 0 0,0 1 0,-1-1 0,1 1 0,0-1 0,0 1 0,0 0 0,0-1 0,0 1 0,0 0 0,0 0 0,2-1 0,-2 2 0,0-1 0,0 1 0,-1 0 0,1 0 0,0-1 0,0 1 0,0 0 0,0 0 0,-1 0 0,1 0 0,0 0 0,-1 0 0,1 0 0,-1 0 0,1 0 0,-1 0 0,1 0 0,-1 2 0,12 65 0,-10-58 0,-2-6-36,18 93 197,-16-88-327,0 0 1,1 1-1,1-1 1,0 0-1,0-1 1,0 1-1,1-1 0,6 8 1,4-2-6661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7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33 343 24575,'0'-4'0,"0"3"0,0 9 0,0 12 0,-4 13 0,-1 13 0,0 6 0,1 3 0,2-5 0,0-6 0,-3-12 0,0-14 0</inkml:trace>
  <inkml:trace contextRef="#ctx0" brushRef="#br0" timeOffset="1">11 1 24575,'0'7'0,"0"8"0,0 7 0,3 9 0,6 7 0,1-4-8191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8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368 451 24575,'-1'-4'0,"1"1"0,-1-1 0,1 1 0,-1-1 0,0 1 0,-1-1 0,1 1 0,-1 0 0,1 0 0,-1 0 0,0-1 0,0 2 0,0-1 0,-1 0 0,1 0 0,-1 1 0,1-1 0,-1 1 0,0 0 0,0 0 0,0 0 0,0 0 0,0 0 0,-1 1 0,1-1 0,0 1 0,-1 0 0,1 0 0,-1 0 0,1 1 0,-1-1 0,0 1 0,-4 0 0,-7 2 0,0 0 0,0 1 0,1 0 0,-1 2 0,1 0 0,0 0 0,0 1 0,1 1 0,0 0 0,0 1 0,0 0 0,1 1 0,-20 19 0,25-20 0,0-1 0,0 1 0,0 0 0,1 1 0,1 0 0,0 0 0,0 0 0,0 0 0,-3 13 0,6-15 0,0 0 0,1 0 0,0 1 0,0-1 0,0 0 0,1 0 0,0 0 0,1 1 0,0-1 0,0 0 0,0 0 0,1 0 0,0 0 0,4 8 0,-5-11 0,0-1 0,1 0 0,-1 0 0,1 0 0,0 0 0,0 0 0,0 0 0,0 0 0,1-1 0,-1 1 0,1-1 0,-1 0 0,1 0 0,0 0 0,0 0 0,0 0 0,0 0 0,0-1 0,0 0 0,5 2 0,-3-2 0,1-1 0,-1 1 0,0-1 0,0 0 0,0-1 0,1 1 0,-1-1 0,0 0 0,0 0 0,0-1 0,0 1 0,6-4 0,5-3 0,-1 0 0,0-1 0,0-1 0,-1 0 0,-1-1 0,0-1 0,14-15 0,-8 4 0,0-1 0,-2-1 0,-1 0 0,-1-2 0,-1 0 0,-2 0 0,0-1 0,-2-1 0,7-32 0,0-20 0,13-165 0,-29 237 0,1 12 0,2 27 0,3 50 0,39 427-1365,-37-456-5461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8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24575,'5'8'0,"0"14"0,4 15 0,0 17 0,-1 14 0,-2 12 0,-6 12 0,-3 1 0,-5-2 0,-1-11 0,0-13 0,-1-15 0,5-25 0,2-15-8191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61 24575,'-1'0'0,"0"-1"0,0 1 0,0-1 0,0 0 0,0 0 0,0 1 0,0-1 0,0 0 0,1 0 0,-1 0 0,0 0 0,1 0 0,-1 0 0,0 0 0,1 0 0,0 0 0,-1-1 0,1 1 0,-1 0 0,1 0 0,0 0 0,0 0 0,0-1 0,0 1 0,0 0 0,0 0 0,0 0 0,0-1 0,0 1 0,1 0 0,-1 0 0,0 0 0,1 0 0,-1 0 0,1 0 0,-1 0 0,1 0 0,0 0 0,-1 0 0,1 0 0,0 0 0,0 0 0,0 0 0,-1 0 0,1 0 0,2 0 0,1-1 0,0 0 0,0 0 0,0 0 0,0 1 0,0 0 0,0 0 0,1 0 0,-1 0 0,0 0 0,1 1 0,5 0 0,4 2 0,0 0 0,0 0 0,-1 1 0,0 1 0,16 6 0,-21-7 0,-1 0 0,0 1 0,0 0 0,0 0 0,0 0 0,-1 1 0,0 0 0,0 0 0,0 1 0,6 7 0,-11-12 0,0 1 0,0-1 0,-1 1 0,1-1 0,0 1 0,-1 0 0,1-1 0,-1 1 0,0 0 0,1-1 0,-1 1 0,0 0 0,0-1 0,0 1 0,0 0 0,-1-1 0,1 1 0,0 0 0,-1-1 0,1 1 0,-1 0 0,1-1 0,-1 1 0,0-1 0,0 1 0,0-1 0,0 0 0,0 1 0,0-1 0,0 0 0,0 1 0,0-1 0,-1 0 0,-1 1 0,-6 6 0,0-2 0,0 1 0,-19 9 0,25-15 0,-57 26 0,44-21 0,1 1 0,-1 0 0,-24 17 0,39-24 0,0 1 0,0 0 0,0 0 0,0 0 0,0 0 0,0 0 0,0 0 0,0 0 0,0 0 0,0 0 0,1 0 0,-1 0 0,0 0 0,1 1 0,-1-1 0,1 0 0,0 0 0,-1 1 0,1-1 0,0 0 0,-1 1 0,1-1 0,0 0 0,0 1 0,1 2 0,0-2 0,0 1 0,0 0 0,0-1 0,0 1 0,1-1 0,-1 0 0,1 1 0,0-1 0,0 0 0,0 0 0,0 0 0,2 2 0,10 7 0,1-1 0,0-1 0,21 10 0,-24-12 0,0-1 0,3 2 0,0 0 0,0 1 0,-1 1 0,23 20 0,-34-28 0,-1 0 0,0 0 0,0 1 0,0-1 0,0 0 0,-1 1 0,1 0 0,-1-1 0,1 1 0,-1 0 0,0-1 0,0 1 0,0 0 0,0 0 0,-1 0 0,1 0 0,-1 0 0,0 0 0,0 0 0,0 0 0,0 0 0,0 0 0,0 0 0,-1 0 0,0 0 0,0 0 0,1 0 0,-2 0 0,1-1 0,0 1 0,0 0 0,-1-1 0,0 1 0,-2 3 0,-24 26-455,-1-2 0,-65 53 0,82-74-6371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48 24575,'-1'-1'0,"1"0"0,-1 0 0,1 0 0,-1 0 0,1 0 0,0 0 0,-1 0 0,1 0 0,0 0 0,0 0 0,0 0 0,0 0 0,0 0 0,0 0 0,0 0 0,0 0 0,0 0 0,1 0 0,-1 0 0,0 0 0,0 0 0,1 0 0,-1 0 0,1 1 0,-1-1 0,1 0 0,0-1 0,1 1 0,0-1 0,0 1 0,0-1 0,0 1 0,0 0 0,0 0 0,0 0 0,0 0 0,0 0 0,1 0 0,2 0 0,7-1 0,1 0 0,-1 1 0,19 1 0,-23 0 0,1 2 0,-1-1 0,0 1 0,0 0 0,0 1 0,0 0 0,-1 0 0,1 1 0,-1 0 0,1 0 0,-1 0 0,0 1 0,-1 0 0,0 1 0,1 0 0,-2 0 0,1 0 0,-1 0 0,0 1 0,0 0 0,0 0 0,-1 0 0,0 1 0,-1-1 0,0 1 0,4 13 0,-7-17 5,1 0-1,-1 0 0,0-1 1,0 1-1,-1 0 1,1 0-1,-1-1 0,0 1 1,0 0-1,0-1 0,0 1 1,-1-1-1,1 1 1,-1-1-1,0 0 0,0 0 1,0 0-1,-5 5 0,-4 5-224,-1 0-1,-25 18 0,23-19-565,3-3-6040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9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122 106 24575,'1'-12'0,"-1"3"0,0 0 0,0 0 0,-1 0 0,0 0 0,-4-15 0,5 23 0,-1-1 0,1 1 0,-1 0 0,0-1 0,1 1 0,-1 0 0,0-1 0,0 1 0,0 0 0,0 0 0,0 0 0,0 0 0,0 0 0,-1 0 0,1 0 0,0 0 0,0 0 0,-1 1 0,1-1 0,0 1 0,-1-1 0,1 1 0,-1-1 0,1 1 0,-1 0 0,1-1 0,-1 1 0,1 0 0,-1 0 0,1 0 0,-1 0 0,1 1 0,-1-1 0,1 0 0,-1 0 0,1 1 0,-1-1 0,1 1 0,0 0 0,-1-1 0,0 2 0,-3 0 0,1 1 0,0-1 0,0 1 0,0 0 0,0 1 0,0-1 0,1 1 0,-1-1 0,1 1 0,0 0 0,0 0 0,1 0 0,-1 1 0,1-1 0,0 1 0,0-1 0,0 1 0,1 0 0,-1-1 0,1 1 0,0 0 0,1 0 0,-1 0 0,1 0 0,0 0 0,1 8 0,-1-6 0,1-1 0,-1 0 0,1 0 0,0 0 0,0 0 0,1 0 0,0 0 0,0 0 0,1 0 0,-1-1 0,1 1 0,0-1 0,1 1 0,-1-1 0,1 0 0,0-1 0,0 1 0,1-1 0,-1 0 0,1 0 0,7 5 0,-10-8 0,0 0 0,0 0 0,1 0 0,-1-1 0,0 1 0,1 0 0,-1-1 0,0 0 0,1 0 0,-1 1 0,1-1 0,-1-1 0,0 1 0,1 0 0,-1-1 0,0 1 0,1-1 0,-1 1 0,0-1 0,4-2 0,-2 1 0,0-1 0,0 0 0,0 0 0,0 0 0,-1-1 0,1 1 0,-1-1 0,0 0 0,5-8 0,-3 4 0,-1-1 0,1 0 0,-1 0 0,-1-1 0,0 1 0,0-1 0,-1 1 0,0-1 0,1-18 0,-4 6-1365,0 4-5461</inkml:trace>
  <inkml:trace contextRef="#ctx0" brushRef="#br0" timeOffset="1">306 14 24575,'0'-4'0,"4"-1"0,-3 0 0,3 5 0,4 10 0,1 12 0,-1 9 0,-2 7 0,-2 6 0,-2 2 0,-1-3 0,-1-12 0,0-23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9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24575,'0'8'0,"0"6"0,4 9 0,5 8 0,5 11 0,-3 5 0,-5-5-8191</inkml:trace>
  <inkml:trace contextRef="#ctx0" brushRef="#br0" timeOffset="1">160 527 24575,'10'-19'0,"8"-15"0,42-62 0,-53 86 0,0 2 0,1-1 0,0 1 0,0 0 0,1 0 0,0 1 0,0 0 0,1 1 0,0 0 0,0 1 0,11-5 0,-18 9 0,0 0 0,0 0 0,0 0 0,0 0 0,0 1 0,1 0 0,-1-1 0,0 1 0,0 0 0,0 0 0,1 1 0,-1-1 0,0 1 0,0-1 0,0 1 0,0 0 0,0 0 0,0 1 0,4 2 0,-2-1 0,0 0 0,-1 1 0,1 0 0,-1 0 0,0 0 0,0 1 0,-1 0 0,1-1 0,-1 1 0,3 6 0,0 3 0,0 0 0,0 0 0,-2 0 0,1 1 0,-2-1 0,0 1 0,1 23 0,-2 27-1365,1-50-5461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24575,'0'4'0,"-4"8"0,-5 12 0,-6 15 0,1 14 0,-1 14 0,1 6 0,3 3 0,1-4 0,0-10 0,4-12 0,1-22 0,2-16-8191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0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24575,'4'0'0,"5"0"0,13 0 0,22 0 0,19 0 0,15 0 0,5 0 0,-3 4 0,-16 1-8191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0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247 279 24575,'-1'0'0,"0"-1"0,-1 1 0,1-1 0,0 0 0,0 0 0,0 1 0,0-1 0,0 0 0,0 0 0,0 0 0,0 0 0,0 0 0,1 0 0,-1 0 0,0 0 0,1 0 0,-1-1 0,0 1 0,1 0 0,0 0 0,-1 0 0,1-1 0,-1-1 0,-9-40 0,7 31 0,-1-4 0,0 0 0,-2 1 0,0-1 0,0 1 0,-2 0 0,1 1 0,-2 0 0,0 0 0,-1 1 0,-19-21 0,28 33 0,0-1 0,-1 1 0,1 0 0,0 0 0,0-1 0,-1 1 0,1 0 0,-1 0 0,1 1 0,-1-1 0,1 0 0,-1 0 0,0 1 0,1-1 0,-1 1 0,0-1 0,0 1 0,1 0 0,-1 0 0,0 0 0,0 0 0,1 0 0,-1 0 0,0 0 0,0 0 0,1 1 0,-1-1 0,0 1 0,1-1 0,-1 1 0,0 0 0,1 0 0,-1 0 0,1 0 0,-1 0 0,1 0 0,0 0 0,-1 0 0,1 0 0,0 0 0,0 1 0,0-1 0,0 1 0,0-1 0,-1 4 0,-4 5 0,1 0 0,0 1 0,1 0 0,1 0 0,-5 20 0,1 8 13,3 0 0,1 1-1,1-1 1,3 0 0,1 1 0,1-1-1,12 46 1,82 266-1002,-81-304 511,-2-2-6348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1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1 618 24575,'0'-4'0,"8"-1"0,10 0 0,14 1 0,13 1 0,10-2 0,8-1 0,1-4 0,1-7 0,-10-1-8191</inkml:trace>
  <inkml:trace contextRef="#ctx0" brushRef="#br0" timeOffset="1">710 1 24575,'-4'0'0,"-1"3"0,0 6 0,-3 9 0,0 9 0,2 8 0,1 9 0,-2 10 0,0 2 0,1 1 0,2-11-8191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1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0 24575,'-4'0'0,"-5"0"0,-5 8 0,-7 10 0,-9 14 0,-3 9 0,1 9 0,5 12 0,4 7 0,9 4 0,15 0 0,11-3 0,16-7 0,10-10 0,7-10 0,3-16 0,-6-12-8191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1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1 509 24575,'1'-14'0,"1"1"0,0 0 0,1 0 0,0 0 0,10-23 0,4-15 0,65-265 0,-68 283 0,-5 27 0,-1 21 0,-3 24 0,-1 0 0,-1 0 0,-4 41 0,2 31 0,1-72-455,1-1 0,17 75 0,-7-73-6371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24575,'0'8'0,"0"10"0,4 10 0,5 8 0,2 9 0,-2 5 0,-2 2 0,1 0 0,-4-5 0,-3-15 0,-1-13-8191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 24575,'0'0'0,"0"0"0,0 0 0,-1 0 0,1 0 0,0 0 0,0 1 0,0-1 0,0 0 0,0 0 0,0 0 0,0 0 0,0 0 0,0 0 0,0 0 0,0 0 0,0 0 0,-1 0 0,1 0 0,0 0 0,0 0 0,0 0 0,0 0 0,0 0 0,0 0 0,0 0 0,0 0 0,0 0 0,0 0 0,0 0 0,-1 0 0,1 0 0,0 0 0,0 0 0,0-1 0,0 1 0,0 0 0,0 0 0,0 0 0,0 0 0,0 0 0,0 0 0,0 0 0,0 0 0,0 0 0,0 0 0,0 0 0,0 0 0,0 0 0,0 0 0,0-1 0,-1 1 0,1 0 0,0 0 0,0 0 0,0 0 0,0 0 0,0 0 0,0 0 0,0 0 0,1 0 0,-9 10 0,-4 16 0,10-20 0,0 1 0,0 0 0,0 0 0,1 0 0,0 0 0,0 0 0,1 0 0,0 0 0,0 0 0,1 0 0,0 0 0,0 0 0,0 0 0,1 0 0,0-1 0,1 1 0,-1 0 0,1-1 0,0 0 0,1 0 0,5 8 0,-3-8 0,0 1 0,0-1 0,1-1 0,0 1 0,0-1 0,0 0 0,1-1 0,-1 0 0,1 0 0,0 0 0,0-1 0,1-1 0,-1 1 0,1-1 0,-1-1 0,1 1 0,8-1 0,-6-1 0,-1 0 0,0 0 0,1-2 0,-1 1 0,0-1 0,0 0 0,0-1 0,0 0 0,-1-1 0,1 0 0,-1-1 0,0 0 0,0 0 0,0-1 0,-1 0 0,0 0 0,0-1 0,-1 0 0,0 0 0,9-12 0,-14 16 0,-1 1 0,1-1 0,-1 0 0,0 0 0,0 1 0,0-1 0,-1 0 0,1 0 0,-1 0 0,1 0 0,-1 0 0,0 0 0,0 0 0,0 0 0,-1 0 0,1 0 0,-1 0 0,1 0 0,-1 0 0,0 0 0,0 1 0,0-1 0,-1 0 0,-1-3 0,-1-1 0,-1 1 0,0-1 0,0 1 0,-1 0 0,1 1 0,-1-1 0,-11-7 0,16 13 0,1-1 0,-1 1 0,0 0 0,1-1 0,-1 1 0,0 0 0,1 0 0,-1-1 0,0 1 0,1 0 0,-1 0 0,0 0 0,1 0 0,-1 0 0,0 0 0,1 0 0,-1 0 0,0 0 0,1 0 0,-1 1 0,0-1 0,1 0 0,-1 0 0,0 1 0,1-1 0,-1 0 0,1 1 0,-1-1 0,1 0 0,-1 1 0,1-1 0,-1 1 0,1-1 0,-1 1 0,1-1 0,-1 1 0,1 0 0,0-1 0,-1 1 0,1-1 0,0 1 0,0 0 0,-1-1 0,1 2 0,-12 39 0,9-29 0,-15 46-120,-30 111 373,41-140-628,2-1 1,1 2-1,-1 51 1,7-48-6452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2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24575,'1'1'0,"0"-1"0,-1 1 0,1-1 0,0 1 0,-1-1 0,1 1 0,0-1 0,0 0 0,0 1 0,-1-1 0,1 0 0,0 0 0,0 1 0,0-1 0,0 0 0,0 0 0,-1 0 0,1 0 0,0 0 0,0 0 0,0 0 0,1-1 0,29 0 0,-26 0 0,27-1 0,142-5 0,-155 7 0,0 1 0,0 1 0,-1 1 0,1 1 0,-1 1 0,36 12 0,-52-16 0,0 0 0,1 0 0,-1 0 0,0 0 0,0 0 0,1 0 0,-1 1 0,0-1 0,0 1 0,0 0 0,-1-1 0,1 1 0,0 0 0,-1 0 0,1 0 0,-1 0 0,1 0 0,-1 0 0,0 1 0,0-1 0,0 0 0,0 1 0,-1-1 0,1 0 0,-1 1 0,1-1 0,-1 1 0,0-1 0,0 1 0,0-1 0,0 1 0,0-1 0,-1 1 0,1-1 0,-1 1 0,1-1 0,-1 1 0,0-1 0,0 0 0,0 0 0,0 1 0,-1-1 0,1 0 0,-1 0 0,-2 3 0,-7 10 0,-2-1 0,0 1 0,0-2 0,-25 19 0,38-32 0,-124 91 0,80-62 0,1 3 0,-48 46 0,89-77 0,0 1 0,0 0 0,1-1 0,-1 1 0,0 0 0,1 0 0,-1 0 0,1 0 0,0 0 0,0 0 0,0 0 0,0 0 0,0 1 0,0-1 0,0 0 0,1 1 0,-1-1 0,1 1 0,0-1 0,0 0 0,0 1 0,0-1 0,1 5 0,0-4 0,1 0 0,0-1 0,-1 0 0,1 1 0,0-1 0,0 0 0,1 0 0,-1 0 0,0 0 0,1 0 0,-1-1 0,1 1 0,-1-1 0,1 0 0,0 1 0,0-1 0,0 0 0,0-1 0,3 2 0,21 3-114,0 0 1,0-2-1,0-1 0,0-1 0,0-1 1,0-2-1,0-1 0,0 0 0,0-3 1,-1 0-1,45-17 0,-7-5-6712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7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24575,'1'-6'0,"0"1"0,0 0 0,0-1 0,1 1 0,-1 0 0,1 0 0,1 0 0,-1 0 0,5-7 0,31-41 0,-34 47 0,31-30 0,-34 35 0,0 0 0,-1 1 0,1-1 0,0 1 0,-1 0 0,1-1 0,0 1 0,0-1 0,0 1 0,-1 0 0,1 0 0,0-1 0,0 1 0,0 0 0,0 0 0,-1 0 0,1 0 0,0 0 0,0 0 0,0 0 0,0 0 0,0 0 0,-1 1 0,1-1 0,0 0 0,0 1 0,0-1 0,-1 0 0,1 1 0,0-1 0,0 1 0,-1-1 0,1 1 0,0-1 0,-1 1 0,1 0 0,-1-1 0,1 1 0,-1 0 0,1-1 0,-1 1 0,1 0 0,-1 0 0,1-1 0,-1 1 0,0 0 0,0 0 0,1 0 0,-1 0 0,0-1 0,0 1 0,0 2 0,4 17 0,0 0 0,-1 0 0,-2 1 0,0-1 0,-2 24 0,-14 104 0,14-137 0,-5 31 0,-2 4 0,3 0 0,1 0 0,5 79 0,0-115 0,0 1 0,0-1 0,1 0 0,1 1 0,-1-1 0,2 0 0,-1-1 0,1 1 0,1 0 0,0-1 0,0 0 0,1 0 0,0-1 0,1 1 0,-1-1 0,2-1 0,-1 1 0,1-1 0,0-1 0,0 1 0,1-1 0,9 4 0,-14-8 0,0 0 0,-1-1 0,1 0 0,0 1 0,0-2 0,-1 1 0,1 0 0,0-1 0,0 0 0,0 1 0,0-2 0,0 1 0,0 0 0,0-1 0,0 0 0,0 0 0,-1 0 0,1 0 0,0 0 0,-1-1 0,1 0 0,-1 0 0,1 0 0,-1 0 0,0 0 0,0-1 0,0 1 0,0-1 0,0 0 0,0 0 0,-1 0 0,0 0 0,1 0 0,-1-1 0,-1 1 0,1-1 0,0 1 0,-1-1 0,1 0 0,-1 0 0,0 1 0,-1-1 0,1 0 0,-1 0 0,1 0 0,-1 0 0,0 0 0,-1 0 0,0-5 0,1 7 0,0 0 0,0 1 0,-1-1 0,1 1 0,-1-1 0,1 1 0,-1-1 0,1 1 0,-1-1 0,0 1 0,1 0 0,-1-1 0,0 1 0,0 0 0,0 0 0,0-1 0,-3-1 0,3 3 0,1 0 0,-1 0 0,0-1 0,0 1 0,0 0 0,0 0 0,0 0 0,1 0 0,-1 0 0,0 0 0,0 0 0,0 0 0,0 1 0,0-1 0,1 0 0,-1 0 0,0 1 0,0-1 0,0 0 0,1 1 0,-1-1 0,0 1 0,0 0 0,-4 3 0,1 0 0,-1 0 0,1 1 0,0 0 0,0 0 0,1 0 0,-6 10 0,-5 15 0,2 1 0,1 0 0,1 0 0,2 1 0,1 1 0,1-1 0,2 1 0,1 0 0,2 0 0,1 0 0,2 0 0,9 51 0,11 26 0,5-2 0,54 139 0,-80-246 0,5 14 0,-1 0 0,-1 1 0,0-1 0,-1 1 0,-1-1 0,-1 1 0,0 19 0,-1-29 0,-1 0 0,0 0 0,0 0 0,0-1 0,-1 1 0,0 0 0,0-1 0,-1 0 0,1 1 0,-1-1 0,-1 0 0,1 0 0,0 0 0,-1-1 0,0 1 0,0-1 0,-1 0 0,1 0 0,-1-1 0,0 1 0,0-1 0,-7 4 0,9-6-91,0 0 0,0 1 0,0-1 0,0 0 0,0-1 0,-1 1 0,1-1 0,0 1 0,-1-1 0,1 0 0,0 0 0,0 0 0,-1-1 0,-2 0 0,-22-6-6735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2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109 219 24575,'9'-9'0,"0"-2"0,0 1 0,-1-1 0,0 0 0,-1-1 0,0 0 0,-1 0 0,0 0 0,-1-1 0,-1 0 0,0 0 0,0 0 0,1-17 0,-5 29 0,1-1 0,-1 0 0,0 1 0,0-1 0,0 1 0,0-1 0,0 0 0,-1 1 0,1-1 0,0 1 0,-1-1 0,1 1 0,-1-1 0,1 1 0,-1-1 0,0 1 0,0 0 0,0-1 0,0 1 0,-2-2 0,2 2 0,0 1 0,0-1 0,0 1 0,0-1 0,-1 1 0,1 0 0,0 0 0,0 0 0,0 0 0,-1 0 0,1 0 0,0 0 0,0 0 0,-1 0 0,1 0 0,0 1 0,0-1 0,0 0 0,-1 1 0,0 0 0,-5 2 0,0 1 0,1 0 0,-1 0 0,1 1 0,0 0 0,0 0 0,-5 6 0,-1 3 0,1 1 0,0 0 0,1 0 0,1 1 0,0 0 0,1 0 0,1 1 0,0 0 0,2 0 0,0 1 0,1 0 0,-4 32 0,7-27 0,1 0 0,0 0 0,2 0 0,1 0 0,0 0 0,2 0 0,0-1 0,2 0 0,16 36 0,-6-19-455,2-1 0,26 40 0,-38-68-6371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1 733 24575,'0'-3'0,"4"-3"0,8 2 0,15-4 0,10-1 0,11 3 0,5-3 0,-7 0-8191</inkml:trace>
  <inkml:trace contextRef="#ctx0" brushRef="#br0" timeOffset="1">573 0 24575,'0'5'0,"-4"8"0,-1 10 0,4 5 0,6 2 0,2-5-8191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24575,'4'0'0,"-3"-4"0,3-1 0,0 4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24575,'0'3'0,"0"6"0,0 5 0,0 5 0,-3 1 0,1 7 0,3 5 0,-1 6 0,6 0 0,0-10 0,-1-10-8191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6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24575,'0'3'0,"4"3"0,5 6 0,12 11 0,11 7 0,8 12 0,4 10 0,4 7 0,-4 6 0,-9 0 0,-14 0 0,-10-7 0,-12-6 0,-9-11 0,-3-13-8191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5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1 439 24575,'5'0'0,"0"-1"0,1 0 0,-1-1 0,0 1 0,0-1 0,0 0 0,6-3 0,11-5 0,8 0 0,0-2 0,0-1 0,-2-2 0,1 0 0,45-36 0,-66 46 0,-1-2 0,-1 1 0,1-1 0,-1 0 0,-1 0 0,1-1 0,-1 0 0,0 0 0,-1 0 0,7-16 0,-10 18 0,1-1 0,-1 1 0,0-1 0,-1 1 0,1-1 0,-1 1 0,0-1 0,-1 0 0,0 1 0,0-1 0,0 1 0,-1-1 0,0 1 0,0 0 0,-1 0 0,-6-12 0,6 12 0,-1 0 0,0-1 0,0 1 0,-1 1 0,1-1 0,-1 1 0,-1-1 0,1 2 0,-1-1 0,0 0 0,0 1 0,0 0 0,-9-4 0,12 7 0,0 0 0,0 0 0,0 1 0,0-1 0,-1 0 0,1 1 0,0 0 0,0 0 0,0 0 0,-1 0 0,1 0 0,0 1 0,0 0 0,0-1 0,0 1 0,0 0 0,0 0 0,0 1 0,0-1 0,0 1 0,0-1 0,0 1 0,1 0 0,-1 0 0,1 0 0,0 0 0,-1 1 0,1-1 0,0 1 0,0-1 0,1 1 0,-4 4 0,0 3 0,1 0 0,-1 0 0,2 0 0,-1 1 0,2 0 0,-1-1 0,1 1 0,1 0 0,0 0 0,0 0 0,1 0 0,1 0 0,0 0 0,0 0 0,1 0 0,0-1 0,6 14 0,-6-13 0,2-1 0,-1 0 0,1 0 0,1-1 0,0 1 0,0-1 0,1 0 0,0 0 0,1-1 0,0 0 0,0 0 0,1 0 0,-1-1 0,2 0 0,-1-1 0,1 0 0,17 9 0,-21-12 0,1-1 0,-1-1 0,1 1 0,-1-1 0,1 0 0,0 0 0,0-1 0,-1 1 0,1-1 0,0-1 0,0 1 0,-1-1 0,1 0 0,0 0 0,-1 0 0,7-4 0,-4 2 0,0-1 0,0-1 0,-1 0 0,1 0 0,-2 0 0,1-1 0,0 0 0,-1 0 0,10-13 0,-3 0 0,0-1 0,-1 0 0,-1-1 0,-1 0 0,-1-1 0,-1 0 0,6-26 0,6-80 0,-21 155 0,1 0 0,1-1 0,1 1 0,2 0 0,0-1 0,2 0 0,1 0 0,1 0 0,12 25 0,-19-49 0,0 1 0,0-1 0,0 0 0,0 0 0,1 0 0,-1 0 0,1 0 0,-1-1 0,1 1 0,0 0 0,0-1 0,0 1 0,0-1 0,0 0 0,0 1 0,0-1 0,0 0 0,1 0 0,-1 0 0,0-1 0,1 1 0,2 0 0,-2-1 0,0 0 0,1-1 0,-1 1 0,0-1 0,1 0 0,-1 0 0,0 0 0,0 0 0,0-1 0,0 1 0,0-1 0,0 0 0,0 0 0,2-2 0,5-4 0,0-1 0,-1 0 0,0-1 0,-1 0 0,0 0 0,-1-1 0,8-14 0,33-84 0,-48 109 0,0 0 0,0-1 0,0 1 0,0 0 0,0 0 0,0 0 0,1 0 0,-1-1 0,0 1 0,0 0 0,0 0 0,0 0 0,0 0 0,0 0 0,0-1 0,0 1 0,0 0 0,0 0 0,0 0 0,0 0 0,1 0 0,-1 0 0,0-1 0,0 1 0,0 0 0,0 0 0,0 0 0,0 0 0,1 0 0,-1 0 0,0 0 0,0 0 0,0 0 0,0 0 0,1 0 0,-1 0 0,0 0 0,0 0 0,0 0 0,0 0 0,0 0 0,1 0 0,-1 0 0,0 0 0,0 0 0,0 0 0,0 0 0,1 0 0,-1 0 0,0 0 0,0 0 0,0 0 0,0 0 0,0 0 0,0 1 0,1-1 0,-1 0 0,0 0 0,0 0 0,3 16 0,-2 31 0,-1-38 0,2 37-1365,1-4-5461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232 517 24575,'17'-84'0,"-16"75"0,0-1 0,-1 1 0,0 0 0,-1-1 0,0 1 0,0 0 0,-1 0 0,-1 0 0,-3-11 0,5 18 0,0 0 0,0 0 0,0-1 0,0 1 0,0 0 0,-1 0 0,1 0 0,-1 0 0,0 1 0,1-1 0,-1 0 0,0 1 0,0-1 0,0 1 0,0 0 0,0-1 0,-1 1 0,1 0 0,0 0 0,0 0 0,-1 1 0,1-1 0,0 1 0,-1-1 0,1 1 0,-1 0 0,1 0 0,-1 0 0,1 0 0,-1 0 0,1 0 0,0 1 0,-1-1 0,1 1 0,-1 0 0,1-1 0,0 1 0,0 0 0,-4 3 0,-5 1 0,1 1 0,-1 1 0,1 0 0,0 0 0,1 1 0,0 0 0,0 1 0,0 0 0,1 0 0,1 1 0,0 0 0,0 0 0,1 0 0,0 1 0,-5 13 0,9-18 0,0-1 0,0 1 0,0-1 0,1 1 0,0-1 0,0 1 0,0 0 0,1-1 0,0 1 0,0 0 0,0 0 0,1 0 0,-1-1 0,2 1 0,-1 0 0,1-1 0,-1 1 0,1-1 0,1 0 0,-1 0 0,1 0 0,0 0 0,0 0 0,1 0 0,-1-1 0,1 1 0,0-1 0,0 0 0,0 0 0,1-1 0,0 1 0,-1-1 0,10 5 0,-9-6 0,-1 0 0,1 0 0,0-1 0,0 1 0,0-1 0,0 0 0,0-1 0,0 1 0,1-1 0,-1 0 0,0 0 0,0 0 0,0-1 0,0 0 0,0 0 0,0 0 0,0-1 0,0 0 0,0 1 0,-1-2 0,1 1 0,0 0 0,-1-1 0,0 0 0,0 0 0,7-6 0,1-3 0,0 1 0,-1-2 0,0 1 0,0-1 0,-1-1 0,-1 0 0,8-16 0,-5 3 0,-1 0 0,-2-1 0,0 0 0,-2 0 0,-1-1 0,4-44 0,-6 3 0,-7-107 0,-3 411 0,6-176-114,8 200-1137,-2-203-5575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5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24575,'0'8'0,"0"14"0,4 15 0,1 17 0,0 19 0,-2 12 0,0 7 0,-5 4 0,-6-3 0,-5-5 0,-1-10 0,2-23 0,3-20-8191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8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24575,'19'-2'0,"-15"2"0,0-1 0,0 1 0,0 0 0,0 0 0,0 0 0,0 1 0,0 0 0,7 1 0,2 3 0,1 1 0,-1 0 0,-1 1 0,1 0 0,-1 1 0,-1 1 0,1 0 0,-2 0 0,1 1 0,-1 0 0,-1 1 0,1 0 0,-2 1 0,0 0 0,7 13 0,-11-18 0,-1-1 0,0 1 0,0 0 0,0 0 0,-1 0 0,0 0 0,0 0 0,-1 1 0,0-1 0,-1 0 0,1 1 0,-1-1 0,-1 1 0,1-1 0,-1 1 0,-1-1 0,1 0 0,-1 0 0,0 0 0,-1 0 0,0 0 0,0 0 0,0 0 0,-1-1 0,0 0 0,0 0 0,-1 0 0,0 0 0,0-1 0,-8 8 0,-3-1 0,0-1 0,-1 0 0,-20 10 0,24-15 0,0 1 0,0 1 0,0 0 0,1 1 0,0 0 0,-18 20 0,29-29 0,1 1 0,-1 0 0,0-1 0,1 1 0,-1 0 0,0 0 0,1 0 0,0 0 0,-1 0 0,1-1 0,-1 1 0,1 0 0,0 0 0,0 0 0,-1 0 0,1 0 0,0 0 0,0 0 0,0 0 0,0 0 0,0 0 0,0 0 0,1 0 0,-1 0 0,0 0 0,0 0 0,1 1 0,0 0 0,1-1 0,-1 1 0,0-1 0,1 0 0,-1 1 0,1-1 0,-1 0 0,1 0 0,0 0 0,-1 0 0,1 0 0,0 0 0,2 0 0,9 3 0,0-1 0,0 0 0,16 1 0,-25-4 0,89 10-682,142-6-1,-189-6-6143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6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24575,'0'-1'0,"0"0"0,1 0 0,-1 0 0,1 0 0,-1 0 0,0 1 0,1-1 0,-1 0 0,1 0 0,0 1 0,-1-1 0,1 0 0,0 1 0,-1-1 0,1 0 0,0 1 0,0-1 0,0 1 0,-1-1 0,1 1 0,0 0 0,0-1 0,0 1 0,0 0 0,0-1 0,0 1 0,0 0 0,0 0 0,-1 0 0,1 0 0,2 0 0,32 1 0,-23 1 0,-1 0 0,0 1 0,1 0 0,-1 1 0,-1 0 0,1 1 0,0 0 0,-1 1 0,0 0 0,-1 0 0,1 1 0,-1 0 0,0 1 0,-1 0 0,0 0 0,0 1 0,-1 0 0,0 1 0,0-1 0,6 16 0,-11-22-4,-1 0-1,0 1 1,0-1-1,-1 0 0,1 1 1,-1-1-1,0 1 1,0-1-1,0 1 1,0-1-1,0 1 1,-1-1-1,1 0 0,-1 1 1,0-1-1,0 1 1,-3 4-1,1-2 27,-1-1 1,0 1-1,0-1 0,0 1 0,0-1 0,-1 0 0,0-1 1,-8 7-1,-9 3-374,1-1 0,-2-1 0,-38 16 0,59-27 277,-36 14-6751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6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88 24575,'1'-2'0,"-1"0"0,1 0 0,-1-1 0,1 1 0,0 0 0,0 0 0,0 0 0,0 0 0,0 0 0,1 0 0,-1 0 0,2-1 0,-1 2 0,-1 0 0,0-1 0,0 1 0,0 0 0,0-1 0,0 1 0,0 0 0,0-1 0,0 1 0,0-1 0,-1 0 0,1 1 0,-1-1 0,1 0 0,-1 1 0,1-1 0,-1 0 0,0 1 0,0-1 0,0 0 0,0 1 0,0-1 0,0 0 0,-1 0 0,1 1 0,-1-1 0,1 0 0,-2-2 0,1 3 0,0 0 0,0 0 0,-1 0 0,1 0 0,0 0 0,-1 0 0,1 0 0,-1 1 0,1-1 0,-1 0 0,1 1 0,-1-1 0,0 1 0,1 0 0,-1 0 0,0-1 0,1 1 0,-1 0 0,0 0 0,1 0 0,-1 1 0,0-1 0,1 0 0,-1 1 0,-1 0 0,-46 14 0,42-12 0,-6 2 0,1 1 0,0 0 0,0 1 0,0 1 0,1-1 0,0 2 0,1 0 0,-16 17 0,22-23 0,1 0 0,0 0 0,0 1 0,1 0 0,-1-1 0,1 1 0,0 0 0,0 0 0,0 0 0,0 1 0,1-1 0,0 0 0,0 1 0,0-1 0,0 0 0,1 1 0,-1-1 0,1 1 0,0-1 0,1 1 0,-1-1 0,1 1 0,0-1 0,0 1 0,0-1 0,1 0 0,-1 0 0,1 1 0,0-1 0,3 4 0,-3-5 0,0-1 0,0 1 0,0 0 0,1-1 0,-1 0 0,1 1 0,-1-1 0,1 0 0,0 0 0,0-1 0,0 1 0,0 0 0,0-1 0,1 0 0,-1 0 0,0 0 0,6 1 0,-3-2 0,1 1 0,-1-1 0,0 0 0,1-1 0,-1 0 0,0 0 0,1 0 0,-1-1 0,6-2 0,0 0 0,0-2 0,0 1 0,-1-1 0,0-1 0,0 0 0,-1-1 0,0 0 0,18-18 0,-26 23-124,1-1 0,0 1 0,-1-1 0,0 0 0,0 0 0,0 0-1,0 0 1,-1 0 0,1-1 0,0-4 0,0-12-6702</inkml:trace>
  <inkml:trace contextRef="#ctx0" brushRef="#br0" timeOffset="1">362 66 24575,'-3'0'0,"1"0"0,3 4 0,3 8 0,3 11 0,-1 9 0,-2 7 0,-4 4 0,-7-1 0,-6-3 0,-4-13 0,0-11-8191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6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24575,'0'4'0,"0"5"0,4 13 0,1 10 0,4 12 0,0-3-8191</inkml:trace>
  <inkml:trace contextRef="#ctx0" brushRef="#br0" timeOffset="1">183 527 24575,'11'-23'0,"2"2"0,19-28 0,-28 45 0,-1-1 0,1 0 0,0 1 0,0 0 0,0 0 0,1 0 0,-1 0 0,1 1 0,0 0 0,0 0 0,0 0 0,0 0 0,1 1 0,-1 0 0,10-2 0,-11 3 0,-1 1 0,1 1 0,-1-1 0,1 1 0,-1-1 0,1 1 0,-1 0 0,0 0 0,0 0 0,1 1 0,-1-1 0,0 1 0,0 0 0,0-1 0,0 1 0,-1 1 0,1-1 0,0 0 0,-1 1 0,0-1 0,1 1 0,-1 0 0,0 0 0,-1 0 0,1 0 0,0 0 0,-1 0 0,0 0 0,1 1 0,0 4 0,3 8 0,-1 0 0,-1 0 0,0 0 0,-1 0 0,0 19 0,-2 1-273,-2-1 0,-1 0 0,-2 1 0,-15 60 0,8-60-6553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7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24575,'3'8'0,"3"7"0,2 11 0,1 14 0,3 12 0,-1 8 0,-3 2 0,-2 3 0,-2-3 0,-2-4 0,-1-8 0,-1-12-8191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7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24575,'7'0'0,"12"4"0,16 1 0,15 0 0,15 3 0,11 0 0,-7-2-8191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7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10 24575,'-12'70'0,"11"-59"0,-3 14 0,2 1 0,0 0 0,2 0 0,1 0 0,6 35 0,-7-60 0,0 0 0,0 1 0,0-1 0,0 0 0,1 0 0,-1 1 0,1-1 0,-1 0 0,1 0 0,-1 0 0,1 1 0,0-1 0,-1 0 0,1 0 0,0 0 0,0 0 0,0 0 0,0-1 0,0 1 0,0 0 0,0 0 0,0 0 0,0-1 0,0 1 0,1-1 0,-1 1 0,0-1 0,0 1 0,0-1 0,1 0 0,-1 0 0,0 1 0,1-1 0,-1 0 0,0 0 0,0 0 0,1 0 0,-1-1 0,0 1 0,1 0 0,-1-1 0,0 1 0,0 0 0,1-1 0,-1 1 0,0-1 0,0 0 0,0 1 0,0-1 0,0 0 0,1-1 0,8-4 0,-1-1 0,0 0 0,-1-1 0,12-12 0,-6 4 0,-1-1 0,-1 0 0,-1-1 0,17-32 0,-23 38 0,1 0 0,-2 0 0,0-1 0,0 0 0,-1 1 0,0-2 0,-2 1 0,2-20 0,-14 70 0,11-13 0,1 0 0,1 0 0,1-1 0,1 1 0,1-1 0,1 1 0,1-2 0,1 1 0,1-1 0,23 42 0,-30-61 0,0 1 0,1-1 0,-1 0 0,0 0 0,1 1 0,0-2 0,0 1 0,0 0 0,0 0 0,0-1 0,0 0 0,1 0 0,-1 0 0,1 0 0,-1 0 0,1-1 0,0 1 0,0-1 0,0 0 0,5 1 0,-4-3 0,-1 1 0,1 0 0,-1-1 0,1 0 0,-1 0 0,1 0 0,-1 0 0,1-1 0,-1 0 0,0 0 0,0 0 0,0 0 0,0-1 0,-1 0 0,1 1 0,0-1 0,4-6 0,3-4-85,0 0 0,0-1-1,-2-1 1,0 1 0,0-1-1,-2-1 1,0 0 0,0 0-1,-2 0 1,0-1 0,-1 1-1,0-1 1,-2 0 0,0 0-1,0-26 1,-5 9-6741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8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24575,'0'4'0,"0"9"0,4 10 0,1 9 0,4 11 0,0 5 0,-6 3 0,-2-3 0,-6-7 0,-2-13 0,0-12-8191</inkml:trace>
  <inkml:trace contextRef="#ctx0" brushRef="#br0" timeOffset="1">69 0 24575,'0'8'0,"0"6"0,4 5 0,1 7 0,4-1 0,0-5-8191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8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24575,'0'4'0,"0"9"0,3 14 0,6 17 0,5 14 0,1 12 0,-8 10 0,-3 3 0,-4-1 0,-5-3 0,-1-10 0,-1-18-8191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8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0 269 24575,'16'-1'0,"-1"-1"0,0-1 0,1 0 0,18-7 0,9-2 0,-4 4 0,10-3 0,-1-1 0,71-29 0,-107 37 0,-1-1 0,-1-1 0,1 0 0,-1 0 0,0-1 0,0 0 0,-1 0 0,0-1 0,0-1 0,-1 1 0,0-2 0,0 1 0,-1-1 0,0 0 0,10-21 0,-17 30 0,1 0 0,-1 0 0,1 0 0,-1 0 0,1 0 0,-1 0 0,0-1 0,1 1 0,-1 0 0,0 0 0,0 0 0,0 0 0,0-1 0,0 1 0,0 0 0,0 0 0,-1 0 0,1-2 0,-1 4 0,0-1 0,1 1 0,-1-1 0,0 1 0,1-1 0,-1 1 0,0-1 0,1 1 0,-1 0 0,1-1 0,-1 1 0,1 0 0,0 0 0,-1-1 0,1 1 0,-1 0 0,1 0 0,0 0 0,0-1 0,0 1 0,-1 0 0,1 0 0,0 0 0,0 1 0,-16 59 0,2 0 0,3 0 0,3 2 0,-1 122 0,9-182 0,0-1 0,0 1 0,1-1 0,-1 1 0,1-1 0,-1 1 0,1-1 0,0 1 0,0-1 0,0 0 0,0 1 0,0-1 0,0 0 0,1 0 0,-1 0 0,3 3 0,-2-4 0,-1 0 0,0-1 0,1 1 0,-1-1 0,1 0 0,-1 1 0,0-1 0,1 0 0,-1 0 0,1 0 0,-1 0 0,1 0 0,-1 0 0,1-1 0,-1 1 0,0 0 0,1-1 0,-1 1 0,0-1 0,1 1 0,-1-1 0,0 0 0,1 1 0,-1-1 0,0 0 0,0 0 0,0 0 0,2-2 0,30-29 0,-28 26 0,0 0 0,0 0 0,1 1 0,0 0 0,0 0 0,0 1 0,11-7 0,-15 11 0,-1 0 0,0 0 0,0 0 0,0 0 0,1 0 0,-1 0 0,0 0 0,0 1 0,0-1 0,1 0 0,-1 1 0,0-1 0,0 1 0,0-1 0,0 1 0,0-1 0,0 1 0,0 0 0,0-1 0,0 1 0,0 0 0,0 0 0,0 0 0,-1 0 0,1 0 0,0 0 0,-1 0 0,1 0 0,-1 0 0,1 0 0,-1 0 0,1 0 0,-1 1 0,1 0 0,13 44 0,2 71-1365,-11-85-5461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9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0 645 24575,'8'-2'0,"1"0"0,-1 0 0,0-1 0,0 0 0,-1-1 0,1 1 0,9-8 0,3 0 0,5-1 0,-1-1 0,0-1 0,-1-2 0,31-26 0,-44 33 0,-1-1 0,-1 1 0,0-1 0,0-1 0,-1 0 0,0 0 0,-1 0 0,0-1 0,-1 1 0,0-2 0,6-23 0,-6 13 0,-2 0 0,0 0 0,-2-1 0,-2-44 0,0 53 0,-1 0 0,0 0 0,-2 0 0,1 1 0,-2-1 0,0 1 0,0 0 0,-13-21 0,17 32 0,-1 0 0,1 1 0,-1 0 0,1-1 0,-1 1 0,0 0 0,0 0 0,0 0 0,0 0 0,0 0 0,0 0 0,-1 1 0,1-1 0,-1 1 0,1-1 0,-1 1 0,1 0 0,-1 0 0,0 0 0,1 1 0,-1-1 0,-6 0 0,6 1 0,0 1 0,-1 0 0,1 0 0,-1 0 0,1 1 0,0-1 0,0 1 0,0 0 0,0-1 0,0 2 0,0-1 0,0 0 0,1 0 0,-1 1 0,-3 4 0,-4 6 0,0 1 0,1 0 0,1 0 0,0 1 0,1-1 0,-9 27 0,8-9 0,1 0 0,2 0 0,1 0 0,2 0 0,1 0 0,3 41 0,3-24 0,2 0 0,2 0 0,21 67 0,-28-110 0,-1-1 0,1 0 0,1 0 0,-1 0 0,1 0 0,-1 0 0,1 0 0,1-1 0,-1 1 0,1-1 0,5 5 0,-7-7 0,0-1 0,1 1 0,-1-1 0,1 0 0,-1 0 0,1 0 0,-1 0 0,1 0 0,0-1 0,-1 1 0,1-1 0,0 0 0,0 0 0,-1 0 0,1 0 0,0 0 0,-1-1 0,1 1 0,0-1 0,-1 1 0,1-1 0,0 0 0,-1 0 0,4-2 0,2-2 0,0 1 0,0-1 0,0 0 0,-1 0 0,0-1 0,0 0 0,-1-1 0,10-10 0,38-63 0,-38 53 0,-16 27 0,0-1 0,0 1 0,0 0 0,1-1 0,-1 1 0,0 0 0,0-1 0,0 1 0,0 0 0,1-1 0,-1 1 0,0 0 0,0-1 0,1 1 0,-1 0 0,0 0 0,1-1 0,-1 1 0,0 0 0,1 0 0,-1 0 0,0-1 0,1 1 0,-1 0 0,0 0 0,1 0 0,-1 0 0,1 0 0,-1 0 0,0 0 0,1 0 0,-1 0 0,0 0 0,1 0 0,-1 0 0,1 0 0,-1 0 0,1 0 0,7 17 0,0 41 0,-6-41 0,-2-13-76,1-1 1,-1 0-1,1 0 0,-1 0 0,1 1 0,0-1 0,0 0 0,1 0 1,-1 0-1,1 0 0,-1-1 0,1 1 0,0 0 0,0-1 1,0 1-1,0-1 0,4 4 0,4-3-6750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7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9 24575,'-1'-1'0,"1"0"0,-1 1 0,0-1 0,1 0 0,-1 1 0,0-1 0,0 1 0,1-1 0,-1 1 0,0-1 0,0 1 0,0 0 0,1-1 0,-1 1 0,0 0 0,0 0 0,0 0 0,0-1 0,0 1 0,0 0 0,1 0 0,-1 0 0,0 0 0,0 1 0,0-1 0,0 0 0,0 0 0,0 0 0,1 1 0,-1-1 0,0 1 0,0-1 0,0 0 0,1 1 0,-1-1 0,0 1 0,0 0 0,1-1 0,-1 1 0,1 0 0,-1-1 0,0 1 0,1 0 0,-1-1 0,1 1 0,0 0 0,-1 0 0,1 0 0,0 0 0,-1-1 0,1 1 0,0 0 0,0 1 0,-16 55 0,15-52 0,-6 31 0,1 0 0,0 70 0,5-94 0,2-1 0,-1 0 0,2 1 0,-1-1 0,2 0 0,-1 0 0,2 0 0,-1 0 0,1-1 0,1 1 0,0-1 0,1 0 0,10 15 0,-13-21 0,0-1 0,0 0 0,0 0 0,1 0 0,-1 0 0,1 0 0,-1-1 0,1 1 0,0-1 0,0 0 0,0 0 0,0-1 0,1 1 0,-1-1 0,0 0 0,1 0 0,-1 0 0,0-1 0,1 1 0,-1-1 0,1 0 0,-1-1 0,1 1 0,-1-1 0,0 1 0,1-1 0,-1-1 0,0 1 0,1-1 0,-1 1 0,0-1 0,7-5 0,3-2 0,-1-1 0,0 0 0,-1-1 0,0-1 0,0 0 0,-1 0 0,15-22 0,-10 10 0,-1 0 0,24-53 0,-33 63 0,-1 1 0,-1-1 0,0 0 0,0 0 0,-2 0 0,0-1 0,0-24 0,-15 138 0,13-76 30,0 0 0,2 0 0,6 27 0,-7-43-123,0 0 0,1-1 1,0 0-1,0 1 0,0-1 0,1 0 0,0 0 0,0 0 1,1 0-1,0-1 0,0 0 0,0 1 0,0-1 1,1-1-1,7 7 0,14 2-6733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8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24575,'0'4'0,"-3"5"0,-11 5 0,-1 8 0,-3 8 0,-2 7 0,3 4 0,3 4 0,9 1 0,9 2 0,11-9 0,4-10-8191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9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24575,'4'0'0,"6"4"0,4 5 0,8 5 0,0 0-8191</inkml:trace>
  <inkml:trace contextRef="#ctx0" brushRef="#br0" timeOffset="1">1 252 24575,'3'0'0,"6"-4"0,13-1 0,14 0 0,9 1 0,8-3 0,-4 0-8191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0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24575,'8'0'0,"14"0"0,11 0 0,8 0 0,9 0 0,3 4 0,5-3 0,-8-1-8191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2 24575,'-1'0'0,"-1"0"0,1-1 0,0 1 0,0 0 0,-1 0 0,1 0 0,0 0 0,-1 0 0,1 0 0,0 0 0,0 0 0,-1 0 0,1 1 0,0-1 0,-1 0 0,1 1 0,0-1 0,0 1 0,0 0 0,0-1 0,0 1 0,0 0 0,-2 1 0,-24 24 0,23-21 0,-15 17 0,2 1 0,1 1 0,1 1 0,1 0 0,1 0 0,1 1 0,2 1 0,0 0 0,2 1 0,1-1 0,1 2 0,-4 47 0,10-68 0,-1 0 0,1 0 0,1 1 0,0-1 0,0 0 0,0 0 0,1 0 0,0 0 0,1-1 0,0 1 0,6 12 0,-7-17 0,0-1 0,0 1 0,0-1 0,0 1 0,1-1 0,-1 0 0,1 0 0,-1 0 0,1 0 0,0-1 0,0 1 0,0-1 0,0 1 0,0-1 0,0 0 0,0 0 0,0-1 0,0 1 0,1 0 0,-1-1 0,0 0 0,0 0 0,1 0 0,-1 0 0,0-1 0,0 1 0,1-1 0,-1 0 0,0 0 0,0 0 0,6-2 0,2-3 0,1 0 0,-1 0 0,1-1 0,-2 0 0,1-1 0,-1 0 0,0-1 0,-1 0 0,0 0 0,0-1 0,-1-1 0,-1 1 0,1-1 0,5-12 0,-2 3 0,-1-1 0,-1 0 0,-1 0 0,-1-1 0,0 0 0,-2 0 0,4-28 0,-8 13 0,-1 35 0,0 1 0,0 0 0,0 0 0,0-1 0,0 1 0,0 0 0,0 0 0,0 0 0,0-1 0,0 1 0,-1 0 0,1 0 0,0 0 0,-1-1 0,1 1 0,-1 0 0,0 0 0,1 0 0,-1 0 0,0 0 0,0 0 0,1 0 0,-1 0 0,-1 0 0,1 1 2,0 1 1,0 0-1,1-1 0,-1 1 0,0 0 0,1-1 0,-1 1 1,0 0-1,1 0 0,-1 0 0,1 0 0,0 0 1,-1 0-1,1 0 0,0 0 0,-1 0 0,1 0 0,0 0 1,0 0-1,0 0 0,0 0 0,0 0 0,0 0 0,0 1 1,0 29-1214,1-30 1002,1 30-6617</inkml:trace>
  <inkml:trace contextRef="#ctx0" brushRef="#br0" timeOffset="1">540 414 24575,'4'4'0,"-3"1"0,3 0 0,1 3 0,-2 8 0,0 9 0,0 4 0,-2 1 0,-5 3 0,3 0 0,9-5 0,3-8-8191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2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 24575,'-2'1'0,"-1"1"0,1-1 0,0 1 0,0 0 0,0-1 0,0 1 0,0 0 0,0 0 0,0 0 0,1 1 0,-1-1 0,1 0 0,-1 1 0,1-1 0,-2 6 0,-2 1 0,-15 26 0,1 1 0,2 0 0,1 1 0,-12 45 0,23-68 0,2 0 0,0 0 0,0 1 0,1-1 0,1 1 0,1 0 0,0-1 0,1 1 0,0-1 0,1 1 0,1-1 0,0 1 0,1-1 0,9 23 0,-10-32 0,-1 0 0,1 0 0,0-1 0,0 0 0,0 1 0,1-1 0,-1 0 0,1-1 0,0 1 0,0-1 0,1 1 0,-1-1 0,1 0 0,-1-1 0,1 1 0,0-1 0,0 0 0,9 2 0,-9-3 0,0 0 0,-1-1 0,1 0 0,0 0 0,-1-1 0,1 1 0,0-1 0,-1 0 0,1 0 0,0 0 0,-1-1 0,0 0 0,1 1 0,-1-2 0,0 1 0,0 0 0,0-1 0,0 0 0,-1 0 0,1 0 0,4-6 0,1-2 0,0 0 0,-1 0 0,-1-1 0,0 0 0,0-1 0,-1 1 0,-1-1 0,0 0 0,-1-1 0,-1 1 0,0-1 0,0 0 0,0-27 0,-2 20 0,-1-1 0,-1 1 0,-1 0 0,-1 0 0,-1 1 0,0-1 0,-2 1 0,-12-33 0,16 49 12,-1-1 0,1 0 0,-1 0 0,0 1 0,0 0 0,0-1 0,-1 1 0,1 1 0,-8-8 0,9 10-60,1 0 0,-1 0 0,0 1 0,1-1 0,-1 0 1,0 1-1,1-1 0,-1 1 0,0-1 0,0 1 0,1 0 0,-1-1 0,0 1 0,0 0 0,0 0 1,1 1-1,-1-1 0,0 0 0,0 1 0,1-1 0,-1 1 0,0-1 0,0 1 0,1 0 0,-1-1 0,1 1 1,-1 0-1,1 0 0,-1 0 0,-2 3 0,-12 12-6778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24575,'4'-4'0,"5"-2"0,5 1 0,11 1 0,10 1 0,7 5 0,0 7 0,-4 1 0,-8-1-8191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24575,'-2'19'0,"0"1"0,-9 37 0,7-37 0,0 1 0,-2 29 0,6-46 0,0 0 0,0 0 0,0 0 0,0-1 0,0 1 0,1 0 0,0 0 0,-1-1 0,1 1 0,1 0 0,-1-1 0,1 1 0,-1-1 0,1 1 0,0-1 0,4 5 0,-4-6 0,1 0 0,0-1 0,-1 1 0,1-1 0,0 0 0,0 1 0,0-1 0,0-1 0,0 1 0,0 0 0,1-1 0,-1 0 0,0 1 0,0-1 0,0 0 0,0-1 0,1 1 0,-1-1 0,0 1 0,4-2 0,49-14 0,-42 11 0,-1 1 0,1 0 0,0 1 0,0 0 0,23-1 0,-34 5 0,1-1 0,-1 0 0,1 1 0,-1-1 0,1 1 0,-1 0 0,1 0 0,-1 1 0,0-1 0,0 1 0,1-1 0,-1 1 0,0 0 0,-1 0 0,1 0 0,0 1 0,-1-1 0,1 1 0,-1 0 0,0-1 0,1 1 0,-1 0 0,-1 0 0,1 0 0,0 0 0,-1 1 0,2 4 0,9 29 0,-1 2 0,-2 0 0,-2 0 0,3 48 0,-9-81 0,0-1 0,-1 0 0,0 1 0,0-1 0,-1 1 0,1-1 0,-1 0 0,0 1 0,0-1 0,-1 0 0,0 0 0,0 0 0,-5 10 0,4-12 0,0 1 0,-1 0 0,0-1 0,1 0 0,-1 0 0,0 0 0,0 0 0,-1-1 0,1 0 0,-1 0 0,1 0 0,-1 0 0,1 0 0,-1-1 0,-8 1 0,-11 2-341,0-1 0,0-1-1,-29-1 1,-14-4-6485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4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242 389 24575,'0'1'0,"0"-1"0,0 1 0,0-1 0,0 1 0,0-1 0,0 1 0,0 0 0,0-1 0,1 1 0,-1-1 0,0 1 0,0-1 0,0 1 0,0-1 0,1 0 0,-1 1 0,0-1 0,0 1 0,1-1 0,-1 1 0,0-1 0,1 0 0,-1 1 0,1-1 0,-1 0 0,0 1 0,1-1 0,-1 0 0,1 1 0,-1-1 0,1 0 0,-1 0 0,1 0 0,0 1 0,21-6 0,16-20 0,-32 20 0,-1 0 0,1-1 0,-1 0 0,0-1 0,-1 1 0,1-1 0,-1 0 0,0 0 0,-1 0 0,0 0 0,0-1 0,-1 1 0,1-1 0,-2 1 0,1-1 0,-1 0 0,0 0 0,-1 0 0,0 0 0,0 0 0,-1 0 0,0 0 0,0 0 0,-5-14 0,2 10 0,0 0 0,-1 1 0,-1-1 0,0 1 0,0 0 0,-1 1 0,-1-1 0,1 1 0,-2 1 0,1-1 0,-1 2 0,-1-1 0,0 1 0,-21-13 0,28 19 0,0 0 0,0 1 0,0-1 0,0 1 0,0 0 0,0-1 0,0 2 0,-1-1 0,1 0 0,0 1 0,-1-1 0,1 1 0,0 0 0,-1 0 0,1 0 0,-1 0 0,1 1 0,0 0 0,-1-1 0,1 1 0,-4 2 0,3 0 0,-1-1 0,1 2 0,-1-1 0,1 0 0,0 1 0,0 0 0,1 0 0,-1 0 0,1 0 0,0 1 0,0-1 0,-2 6 0,-6 12 0,2 0 0,0 1 0,2 0 0,-8 41 0,0 40 67,-4 203-1,1 1-1564,11-255-5328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4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24575,'4'0'0,"5"4"0,17 1 0,15 4 0,17 1 0,10-2 0,4-7 0,-9-2-8191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9 24575,'4'-3'0,"-2"-3"0,-6 9 0,-6 11 0,-9 15 0,-5 15 0,-3 10 0,4 13 0,1 6 0,9 2 0,10 1 0,10-6 0,11-6 0,15-14 0,5-20 0,-4-15-8191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7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24575,'0'7'0,"0"11"0,4 14 0,1 9 0,0 10 0,-1 7 0,-1 2 0,3-2 0,0-3 0,-1-10-8191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353 71 24575,'-1'-4'0,"0"0"0,0 0 0,0 0 0,-1 1 0,0-1 0,1 0 0,-1 1 0,-1-1 0,1 1 0,0 0 0,-1-1 0,0 1 0,0 0 0,0 1 0,0-1 0,0 0 0,0 1 0,-1 0 0,1 0 0,-8-4 0,3 6 0,-1-1 0,1 1 0,0 0 0,0 1 0,0 0 0,0 1 0,0-1 0,0 1 0,0 1 0,0 0 0,1 0 0,-1 0 0,1 1 0,-13 8 0,10-5 0,0 0 0,1 0 0,0 1 0,0 0 0,0 0 0,1 1 0,1 1 0,0-1 0,-10 17 0,14-19 0,1-1 0,0 1 0,0-1 0,0 1 0,1 0 0,0 0 0,1 0 0,-1 0 0,1-1 0,0 1 0,1 0 0,0 0 0,0 0 0,1 0 0,-1-1 0,1 1 0,1-1 0,-1 1 0,1-1 0,0 0 0,1 0 0,7 10 0,8 11 0,2-1 0,0-2 0,37 34 0,-37-39 0,1 2 0,34 35 0,-52-51 0,0 0 0,0 0 0,0 0 0,-1 1 0,0-1 0,0 1 0,-1 0 0,1 0 0,1 9 0,-3-13 0,-1-1 0,0 1 0,0 0 0,0-1 0,0 1 0,0 0 0,0-1 0,-1 1 0,1 0 0,-1-1 0,1 1 0,-1-1 0,1 1 0,-1-1 0,0 1 0,0-1 0,0 1 0,0-1 0,0 0 0,0 1 0,-1 0 0,-2 1 0,0 0 0,0 0 0,0 0 0,0 0 0,0-1 0,-1 0 0,-5 2 0,-5 2 0,-1-2 0,1 0 0,-25 3 0,28-6-114,0 0 1,-1-1-1,1-1 0,0 1 0,0-2 1,0 0-1,0 0 0,1-1 0,-1-1 1,1 0-1,-17-8 0,-18-14-6712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7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24575,'0'4'0,"-4"5"0,-1 9 0,0 9 0,5 8 0,2 5 0,2 4 0,-1-1 0,-1-5 0,4-12 0,0-11-8191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24575,'19'0'0,"-1"0"0,1 2 0,-1 0 0,0 1 0,26 8 0,-38-10 0,-1 1 0,0 0 0,0 0 0,0 1 0,0 0 0,-1-1 0,1 2 0,-1-1 0,1 0 0,-1 1 0,0 0 0,0 0 0,-1 0 0,1 0 0,-1 1 0,0-1 0,0 1 0,-1 0 0,1 0 0,-1 0 0,0 0 0,3 10 0,-5-6 0,0-1 0,0 1 0,-1-1 0,0 0 0,0 1 0,-1-1 0,0 0 0,0 0 0,-1 0 0,0 0 0,0 0 0,-1 0 0,0-1 0,-7 9 0,-21 54 0,30-65 0,1 0 0,0 0 0,0 0 0,0 1 0,1-1 0,-1 0 0,1 1 0,0-1 0,1 0 0,0 1 0,-1-1 0,3 6 0,-2-8-36,0-1 0,0 1 0,1-1 1,-1 0-1,1 1 0,-1-1 0,1 0 0,0 0 0,0 0 0,0 0 0,0 0 0,0 0 0,1 0 0,-1-1 0,0 1 0,1-1 0,-1 0 1,1 0-1,0 0 0,-1 0 0,1 0 0,0 0 0,-1-1 0,1 1 0,0-1 0,0 0 0,-1 0 0,1 0 0,0 0 0,0 0 0,0-1 1,-1 1-1,1-1 0,0 0 0,-1 0 0,1 0 0,3-1 0,23-11-6790</inkml:trace>
  <inkml:trace contextRef="#ctx0" brushRef="#br0" timeOffset="1">435 6 24575,'8'0'0,"14"-4"0,11 3 0,8 1 0,5 1 0,-2 0 0,-9 0-8191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8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24575,'0'1'0,"-1"-1"0,1 1 0,-1-1 0,1 0 0,0 1 0,-1-1 0,1 1 0,0-1 0,-1 1 0,1-1 0,0 1 0,0 0 0,-1-1 0,1 1 0,0-1 0,0 1 0,0-1 0,0 1 0,0 0 0,0-1 0,0 1 0,0-1 0,0 1 0,0 0 0,0-1 0,0 1 0,1-1 0,-1 1 0,0-1 0,0 1 0,1 0 0,7 29 0,-6-22 0,4 23 0,3 58 0,-5-36 0,-4-52 0,0 0 0,0 0 0,0 0 0,0 0 0,0 0 0,1 0 0,-1 0 0,0 0 0,1-1 0,-1 1 0,1 0 0,-1 0 0,1 0 0,-1 0 0,1-1 0,0 1 0,-1 0 0,1 0 0,0-1 0,-1 1 0,1-1 0,0 1 0,0 0 0,0-1 0,0 0 0,1 1 0,0 0 0,0-1 0,1 1 0,-1-1 0,1 0 0,-1 0 0,1 0 0,-1 0 0,0-1 0,1 1 0,3-2 0,9-2 0,-2-2 0,27-12 0,-28 12 0,-7 3 0,-1 1 0,0 0 0,0 0 0,0 0 0,1 0 0,-1 1 0,1-1 0,-1 1 0,1 0 0,5 0 0,-7 2 0,-1 0 0,1-1 0,-1 1 0,0 0 0,1 1 0,-1-1 0,0 0 0,0 1 0,0-1 0,0 1 0,0-1 0,0 1 0,-1 0 0,1 0 0,0 0 0,-1 0 0,0 0 0,1 0 0,-1 0 0,1 3 0,19 28-116,-8-13 166,0 0 0,-1 1 0,-1 0 0,14 42 0,-24-58-103,1 0-1,-1 0 0,0 1 1,0-1-1,-1 0 1,0 0-1,0 1 1,0-1-1,0 0 1,-1 1-1,0-1 1,0 0-1,0 0 1,-1 0-1,0 0 0,0 0 1,0 0-1,0 0 1,-1-1-1,0 1 1,0-1-1,0 1 1,0-1-1,-1 0 1,0-1-1,0 1 0,-5 3 1,-15 10-6773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8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24575,'0'8'0,"4"6"0,5 5 0,5 7 0,4 7 0,3 9 0,1 10 0,-2 3 0,-1 4 0,-8 0 0,-6 2 0,-7-6 0,-15-5 0,-9-2 0,-8-6 0,-5-7 0,4-12 0,7-11-8191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285 420 24575,'1'-18'0,"1"0"0,1 0 0,4-18 0,-3 22 0,-1 0 0,-1 0 0,0 1 0,-1-1 0,0-1 0,-3-20 0,-1 19 0,0 0 0,-2 0 0,1 1 0,-2 0 0,-13-26 0,15 33 0,0 1 0,0 0 0,-1 0 0,0 1 0,0-1 0,-1 1 0,0 0 0,0 0 0,0 1 0,0 0 0,-1 0 0,0 0 0,-8-3 0,12 7 0,0 0 0,0 0 0,1 1 0,-1 0 0,0-1 0,0 1 0,0 0 0,0 0 0,0 0 0,1 1 0,-1-1 0,0 1 0,0 0 0,0 0 0,1-1 0,-1 2 0,0-1 0,1 0 0,-1 0 0,1 1 0,0 0 0,-1-1 0,1 1 0,0 0 0,0 0 0,0 0 0,-2 4 0,-5 4 0,1 1 0,0 1 0,1-1 0,-9 20 0,4-3 0,2 1 0,0 0 0,3 1 0,0 0 0,2 0 0,1 0 0,0 58 0,5-20 0,3 0 0,20 99 0,14-4-1365,-22-105-5461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24575,'4'0'0,"5"-4"0,17-5 0,19-1 0,18-2 0,13-4 0,14 1 0,7-1 0,-13 3-8191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5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21 24575,'1'0'0,"-1"-1"0,0 0 0,0 1 0,0-1 0,0 0 0,0 1 0,0-1 0,0 0 0,0 1 0,0-1 0,0 0 0,0 0 0,0 1 0,0-1 0,-1 0 0,1 1 0,0-1 0,-1 0 0,1 1 0,0-1 0,-1 1 0,1-1 0,-1 1 0,1-1 0,0 1 0,-1-1 0,0 1 0,1-1 0,-1 1 0,1-1 0,-1 1 0,1 0 0,-1-1 0,0 1 0,1 0 0,-2-1 0,0 2 0,0-1 0,0 1 0,-1-1 0,1 1 0,1 0 0,-1 0 0,0 0 0,0 0 0,0 0 0,0 1 0,1-1 0,-3 2 0,-43 47 0,29-25 0,1 0 0,1 1 0,2 0 0,0 1 0,2 1 0,-9 30 0,14-36 0,1 0 0,1 1 0,1 0 0,1-1 0,1 2 0,1-1 0,1 0 0,4 34 0,-2-48-44,-1 0 0,1 0 0,1 0 0,-1 0 0,2-1 0,-1 1 0,1-1 0,0 0 0,1 0 0,0 0 0,0-1 0,1 0 0,0 0 0,0 0 0,0-1 0,1 0 0,0 0-1,0 0 1,1-1 0,0 0 0,0-1 0,0 1 0,0-2 0,0 1 0,1-1 0,0 0 0,0-1 0,0 0 0,0-1 0,16 2 0,28-6-6782</inkml:trace>
  <inkml:trace contextRef="#ctx0" brushRef="#br0" timeOffset="1">547 67 24575,'-4'0'0,"3"4"0,1 9 0,1 14 0,0 14 0,1 16 0,2 9 0,2 6 0,-1 2 0,-1-4 0,-1-6 0,3-13 0,0-16-8191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5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24575,'-4'0'0,"3"0"0,1 4 0,1 9 0,4 6 0,1 8 0,0 3 0,2 4 0,1-4-8191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5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24575,'26'0'0,"-1"0"0,0 2 0,0 1 0,0 1 0,35 10 0,-58-14 0,0 1 0,0-1 0,0 1 0,-1 0 0,1-1 0,0 1 0,-1 0 0,1 0 0,-1 0 0,1 1 0,-1-1 0,1 0 0,-1 0 0,0 1 0,0-1 0,1 1 0,-1-1 0,0 1 0,0 0 0,-1-1 0,1 1 0,0 0 0,1 3 0,-2-2 0,0 0 0,-1 0 0,1 0 0,0 0 0,-1 0 0,1 0 0,-1 0 0,0 0 0,0 0 0,0 0 0,-1-1 0,1 1 0,-3 4 0,-8 9 0,0-1 0,-2 0 0,-24 23 0,27-27 0,-11 8 0,12-11 0,1 0 0,0 1 0,1 0 0,0 0 0,-9 14 0,16-22 0,0 1 0,0 0 0,0 0 0,0 0 0,0 0 0,1 0 0,-1 0 0,1 0 0,-1 0 0,1 0 0,0 0 0,0 0 0,0 0 0,0 0 0,0 0 0,0 0 0,0 0 0,1 0 0,-1 0 0,1 0 0,0 0 0,-1 0 0,1 0 0,0 0 0,0-1 0,0 1 0,0 0 0,1-1 0,-1 1 0,0 0 0,1-1 0,-1 0 0,1 1 0,-1-1 0,1 0 0,0 0 0,2 2 0,9 4 0,1 0 0,-1 0 0,1-1 0,21 5 0,-24-8 0,0 0 0,0 1 0,0 0 0,-1 1 0,0 0 0,0 0 0,0 1 0,-1 1 0,12 9 0,-20-14 5,0-1-1,0 0 1,0 0 0,0 1-1,0-1 1,0 1-1,-1-1 1,1 0-1,-1 1 1,1-1-1,-1 1 1,1 0 0,-1-1-1,0 1 1,0-1-1,0 1 1,0 0-1,0-1 1,0 1 0,0-1-1,0 1 1,-1-1-1,1 1 1,-1 0-1,0 2 1,-1 0-170,0 0 0,-1-1 0,1 1 0,-1 0 1,1-1-1,-1 0 0,0 1 0,-4 2 0,-11 8-6661</inkml:trace>
  <inkml:trace contextRef="#ctx0" brushRef="#br0" timeOffset="1">412 1 24575,'4'0'0,"1"4"0,4 9 0,8 14 0,5 14 0,3 12 0,1 8 0,-1 6 0,-3 3 0,-7-3 0,-13 0 0,-10-5 0,-9-5 0,-8-8 0,-9-4 0,-1-11 0,0-14 0,7-11-8191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1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24575,'0'-4'0,"0"3"0,8 1 0,2 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24575,'0'-4'0,"8"-1"0,10 4 0,6 6 0,7 7 0,6 0 0,-4-1-8191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1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 24575,'-4'0'0,"-5"0"0,3 0 0,6-3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2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24575,'7'-4'0,"7"-1"0,9 0 0,8-3 0,7 4 0,4 3 0,0 1 0,-1 4 0,-2 2 0,-9 0-8191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2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24575,'-3'6'0,"-1"0"0,1 0 0,0 0 0,0 0 0,1 0 0,0 1 0,0-1 0,0 1 0,1-1 0,-1 11 0,-1-2 0,-7 39 0,-7 93 0,22-148 0,8-15 0,-10 11 0,1 0 0,0 0 0,0 0 0,0 1 0,0-1 0,1 1 0,0 0 0,0 0 0,0 1 0,11-6 0,-13 9 0,1 1 0,0-1 0,-1 1 0,1 0 0,-1 0 0,1 0 0,-1 0 0,0 1 0,1 0 0,-1-1 0,0 1 0,0 0 0,0 1 0,0-1 0,-1 0 0,1 1 0,3 4 0,40 51 0,-45-57 0,50 82 0,-48-76 0,1-1 0,-2 1 0,1 0 0,-1 0 0,0 0 0,-1 0 0,1 0 0,-1 0 0,-1 1 0,1-1 0,-2 10 0,0-14 4,1 0 0,-1 0-1,0 0 1,-1 0-1,1-1 1,0 1 0,-1 0-1,1-1 1,-1 0 0,0 1-1,0-1 1,0 0-1,0 0 1,-1 0 0,1 0-1,0 0 1,-1 0 0,1-1-1,-1 1 1,0-1-1,1 0 1,-1 0 0,0 0-1,0 0 1,0 0 0,0-1-1,0 1 1,1-1-1,-1 0 1,0 0 0,0 0-1,-6 0 1,3 0-103,-1-1 0,1 1 0,0-1 0,-1 0 0,1-1 0,0 0 0,0 0 0,0 0 0,0 0 0,0-1 0,1 0 0,-1 0 0,1-1 0,-7-5 0,2-4-6727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2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24575,'0'4'0,"0"8"0,-4 11 0,-1 17 0,0 13 0,1 13 0,1 12 0,2 7 0,0 1 0,0 1 0,5-6 0,5-12 0,6-23 0,-1-23 0,-2-15-8191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22 24575,'-1'0'0,"1"0"0,0-1 0,0 1 0,-1 0 0,1 0 0,0 0 0,0-1 0,0 1 0,0 0 0,-1 0 0,1 0 0,0-1 0,0 1 0,0 0 0,0 0 0,0-1 0,0 1 0,0 0 0,0-1 0,0 1 0,0 0 0,-1 0 0,1-1 0,1 1 0,-1 0 0,0-1 0,0 1 0,0 0 0,0 0 0,0-1 0,0 1 0,0 0 0,0 0 0,0-1 0,0 1 0,1 0 0,-1 0 0,0-1 0,0 1 0,0 0 0,0 0 0,1 0 0,-1-1 0,0 1 0,0 0 0,1 0 0,-1 0 0,0 0 0,1-1 0,21-5 0,26 2 0,-31 5 0,-1 0 0,0 1 0,0 1 0,23 7 0,-34-9 0,1 1 0,-1-1 0,0 2 0,0-1 0,0 0 0,0 1 0,-1 0 0,1 0 0,0 0 0,-1 1 0,0 0 0,0-1 0,0 1 0,-1 1 0,1-1 0,5 10 0,-8-12 0,-1 1 0,1 0 0,0 0 0,-1 0 0,0 0 0,0 0 0,0 0 0,0 0 0,0 0 0,0 0 0,-1-1 0,1 1 0,-1 0 0,0 0 0,0 0 0,0-1 0,0 1 0,-1 0 0,1-1 0,-1 1 0,1-1 0,-1 1 0,-3 3 0,-7 6 0,0 0 0,0 0 0,-15 10 0,5-4 0,-9 9-1365,22-21-5461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3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51 24575,'0'-3'0,"0"0"0,-1 0 0,1 0 0,0 0 0,-1 0 0,0 0 0,1 0 0,-1 1 0,0-1 0,-1 0 0,1 0 0,0 1 0,-3-4 0,3 5 0,0 0 0,0 0 0,0 1 0,0-1 0,1 1 0,-1-1 0,0 1 0,0-1 0,0 1 0,0-1 0,0 1 0,0 0 0,0 0 0,0 0 0,0-1 0,0 1 0,-1 0 0,1 0 0,0 0 0,0 0 0,0 1 0,0-1 0,0 0 0,0 0 0,0 1 0,0-1 0,0 0 0,0 1 0,0-1 0,0 1 0,1-1 0,-1 1 0,0 0 0,0-1 0,0 1 0,0 0 0,1 0 0,-1 0 0,0 1 0,-5 4 0,0 0 0,1 1 0,0 0 0,0 0 0,1 0 0,0 0 0,0 1 0,1 0 0,0 0 0,0 0 0,1 0 0,0 0 0,0 0 0,1 1 0,0-1 0,0 0 0,2 15 0,-1-18 0,0 1 0,1-1 0,0 0 0,0 1 0,0-1 0,1 0 0,0 0 0,0 0 0,0 0 0,0 0 0,1 0 0,0-1 0,0 1 0,0-1 0,0 0 0,1 0 0,0 0 0,0 0 0,0-1 0,0 1 0,1-1 0,-1 0 0,1 0 0,-1-1 0,1 1 0,0-1 0,0 0 0,9 2 0,-11-4 3,0 1 0,-1-1 0,1 1 1,0-1-1,-1 0 0,1 0 0,0 0 0,0 0 0,-1 0 0,1-1 0,0 1 0,-1-1 0,1 0 0,-1 0 0,1 0 0,-1 0 0,1 0 1,-1 0-1,1-1 0,-1 1 0,0-1 0,0 0 0,0 0 0,0 0 0,0 0 0,0 0 0,-1 0 0,1 0 0,-1 0 0,1-1 0,-1 1 0,0 0 1,0-1-1,0 1 0,0-1 0,0 0 0,0 1 0,0-6 0,2-7-251,-1-1 1,-1 0-1,0 0 1,-1-1-1,-2-16 1,0 5-6579</inkml:trace>
  <inkml:trace contextRef="#ctx0" brushRef="#br0" timeOffset="1">360 51 24575,'0'4'0,"3"5"0,3 9 0,2 9 0,1 4 0,-1 4 0,-6 0 0,-3-1 0,-6-12 0,-1-8-8191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24575,'0'4'0,"4"5"0,1 5 0,4 7 0,4 5 0,0-2-8191</inkml:trace>
  <inkml:trace contextRef="#ctx0" brushRef="#br0" timeOffset="1">138 413 24575,'0'-11'0,"0"0"0,1 0 0,1 1 0,0-1 0,0 1 0,1-1 0,1 1 0,6-15 0,-8 20 0,0 1 0,1 0 0,0 0 0,0 0 0,0 0 0,0 0 0,0 0 0,1 1 0,-1 0 0,1 0 0,0 0 0,0 0 0,0 0 0,1 1 0,-1 0 0,1 0 0,-1 0 0,1 0 0,-1 1 0,10-2 0,-11 2 0,0 1 0,0 0 0,0 0 0,0 0 0,-1 0 0,1 0 0,0 1 0,0-1 0,0 1 0,-1 0 0,1 0 0,0 0 0,-1 0 0,1 0 0,-1 1 0,1-1 0,-1 1 0,0-1 0,0 1 0,3 3 0,-1-1 0,-1 0 0,1 1 0,-1 0 0,0 0 0,0 0 0,-1 0 0,0 1 0,0-1 0,2 10 0,0-1 0,-2 1 0,0-1 0,0 1 0,-2 0 0,0-1 0,0 1 0,-4 18 0,-5 1-1365,-2-5-5461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4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24575,'0'8'0,"0"10"0,0 14 0,0 9 0,0 13 0,-4 10 0,3 5 0,1 6 0,1-1 0,4-6 0,5-11 0,2-14-8191</inkml:trace>
  <inkml:trace contextRef="#ctx0" brushRef="#br0" timeOffset="1">0 252 24575,'4'0'0,"5"4"0,13 1 0,17 4 0,19 0 0,15 2 0,6 0 0,-10-2-8191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6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24575,'0'-2'0,"0"-1"0,0 1 0,0 0 0,0-1 0,1 1 0,-1 0 0,1-1 0,0 1 0,-1 0 0,1 0 0,0 0 0,0-1 0,0 1 0,1 0 0,-1 0 0,0 1 0,1-1 0,-1 0 0,1 0 0,0 1 0,2-3 0,-1 2 0,1 0 0,-1 1 0,1 0 0,-1-1 0,1 1 0,-1 0 0,1 1 0,0-1 0,-1 1 0,1-1 0,0 1 0,5 1 0,2 0 0,-1 0 0,1 1 0,0 1 0,-1 0 0,0 0 0,1 1 0,-1 0 0,13 8 0,-13-6 0,0 2 0,0-1 0,-1 1 0,0 0 0,0 1 0,-1 0 0,-1 0 0,1 1 0,-1 0 0,-1 0 0,0 1 0,6 15 0,-6-10 0,0 0 0,-2 1 0,0 0 0,-1 0 0,-1 0 0,-1 0 0,0 33 0,-6-7 0,-1-1 0,-2 0 0,-2 0 0,-1-1 0,-3 0 0,-21 46 0,11-39 0,8-16 0,-15 41 0,29-65 0,-1 0 0,1-1 0,0 1 0,1 0 0,0 0 0,0 0 0,1 0 0,-1 0 0,2 0 0,-1 0 0,3 9 0,-2-13 0,1 0 0,-1 0 0,1-1 0,0 1 0,0 0 0,0-1 0,0 0 0,1 1 0,-1-1 0,1 0 0,0 0 0,0 0 0,0-1 0,0 1 0,1-1 0,-1 0 0,1 0 0,-1 0 0,1 0 0,0 0 0,0-1 0,-1 0 0,1 0 0,0 0 0,0 0 0,0-1 0,1 1 0,-1-1 0,8-1 0,1 1 0,0-1 0,0-1 0,0 0 0,-1 0 0,1-2 0,-1 0 0,1 0 0,13-7 0,-7 1 0,-1-1 0,0 0 0,26-22 0,-37 27 0,0 0 0,0-1 0,-1 1 0,0-1 0,-1-1 0,1 1 0,-1-1 0,-1 0 0,0 0 0,6-15 0,-9 22 0,-1 0 0,1 0 0,-1 1 0,0-1 0,0 0 0,1 0 0,-1 0 0,0 0 0,0 0 0,0 0 0,0 1 0,0-1 0,0 0 0,0 0 0,0 0 0,-1 0 0,1 0 0,0 1 0,0-1 0,-1 0 0,0-1 0,-13 2 0,-20 24 0,24-15 0,1 1 0,0 0 0,0 1 0,2 0 0,-1 0 0,1 0 0,1 1 0,-10 24 0,9-14 0,0 0 0,2 1 0,0 0 0,-2 36 0,6 9 0,2 0 0,15 100 0,52 328 0,-67-489 0,2 58 0,-3-63 0,0 1 0,0-1 0,0 1 0,0-1 0,-1 1 0,1-1 0,-1 1 0,1-1 0,-1 1 0,0-1 0,0 0 0,0 1 0,-1-1 0,1 0 0,0 0 0,-1 0 0,1 0 0,-1 0 0,0 0 0,-2 2 0,-12-3-1365,0-7-5461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1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34 24575,'-4'-1'0,"-1"1"0,1-1 0,-1 0 0,1-1 0,0 1 0,-1-1 0,1 0 0,0 0 0,-5-3 0,5 3 0,1 0 0,-1 0 0,0 0 0,0 0 0,0 0 0,-1 1 0,1 0 0,0 0 0,0 0 0,-1 1 0,-8-1 0,7 3 0,-1-1 0,1 1 0,-1 1 0,1-1 0,0 1 0,0 0 0,0 1 0,0-1 0,1 1 0,-1 0 0,1 1 0,0-1 0,0 1 0,1 0 0,-7 9 0,2-3 0,1 2 0,0-1 0,0 1 0,1 0 0,1 1 0,-5 15 0,7-17 0,1 1 0,1 0 0,0 0 0,1 0 0,0 15 0,1-25 0,0 0 0,0 0 0,0 0 0,0 1 0,0-1 0,1 0 0,-1 0 0,1 0 0,0 0 0,0 0 0,0 0 0,1 0 0,-1 0 0,1 0 0,-1 0 0,1 0 0,0-1 0,0 1 0,0-1 0,0 0 0,1 1 0,-1-1 0,1 0 0,-1 0 0,1-1 0,3 3 0,-2-4 0,-1 1 0,1-1 0,-1 0 0,0 0 0,1-1 0,-1 1 0,1-1 0,-1 1 0,1-1 0,-1 0 0,0 0 0,0-1 0,1 1 0,-1-1 0,0 0 0,0 1 0,0-1 0,3-4 0,55-48 0,-49 42 0,19-20 0,0-2 0,38-57 0,-69 89 0,1 0 0,0 1 0,0-1 0,0 1 0,0-1 0,0 1 0,1-1 0,-1 1 0,0 0 0,1-1 0,-1 1 0,1 0 0,-1 0 0,1 0 0,-1 0 0,1 0 0,0 0 0,3 0 0,-5 1 0,1 1 0,0-1 0,-1 1 0,1 0 0,0 0 0,-1-1 0,1 1 0,-1 0 0,1 0 0,-1 0 0,1-1 0,-1 1 0,0 0 0,1 0 0,-1 0 0,0 0 0,0 0 0,0 0 0,1 0 0,-1 0 0,0 0 0,0 0 0,-1-1 0,1 3 0,0 13 0,-2 0 0,-4 27 0,-4-8-1365,-1-5-5461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22 24575,'0'-1'0,"0"0"0,-1-1 0,1 1 0,-1 0 0,1 0 0,-1-1 0,1 1 0,-1 0 0,1 0 0,-1 0 0,0 0 0,0 0 0,0 0 0,1 0 0,-3-1 0,3 1 0,0 1 0,-1 0 0,1 0 0,0 0 0,0-1 0,-1 1 0,1 0 0,0 0 0,-1 0 0,1 0 0,0 0 0,-1 0 0,1-1 0,0 1 0,-1 0 0,1 0 0,0 0 0,-1 0 0,1 0 0,0 0 0,-1 1 0,1-1 0,0 0 0,-1 0 0,1 0 0,0 0 0,-1 0 0,1 0 0,0 0 0,0 1 0,-1-1 0,1 0 0,0 0 0,0 0 0,-1 1 0,1-1 0,0 0 0,0 0 0,0 1 0,-1-1 0,1 0 0,0 1 0,0-1 0,0 0 0,0 0 0,0 1 0,-1-1 0,1 0 0,0 1 0,0-1 0,0 0 0,0 1 0,0-1 0,0 0 0,0 1 0,0-1 0,0 0 0,0 1 0,0-1 0,1 0 0,-1 1 0,0-1 0,0 0 0,0 1 0,1 30 0,1 1 0,10 53 0,2 32 0,-13-88 0,2 15 0,-2 1 0,-2-1 0,-1 1 0,-18 86 0,19-127 0,-1 1 0,0-1 0,1 1 0,-2-1 0,1 0 0,0 0 0,-1 0 0,0 0 0,0 0 0,0 0 0,0-1 0,-1 0 0,0 1 0,1-1 0,-1-1 0,0 1 0,0 0 0,0-1 0,-1 0 0,1 0 0,-1 0 0,1-1 0,-1 1 0,0-1 0,1 0 0,-1-1 0,0 1 0,0-1 0,1 0 0,-1 0 0,0 0 0,-9-2 0,8 1 0,-1 0 0,1-1 0,0 0 0,0 0 0,0 0 0,0 0 0,0-1 0,0 0 0,1-1 0,-1 1 0,1-1 0,0 0 0,0 0 0,1-1 0,-1 1 0,1-1 0,0 0 0,0 0 0,0 0 0,1-1 0,0 0 0,0 1 0,0-1 0,-2-8 0,3 4 0,1 0 0,1 1 0,-1-1 0,1 0 0,1 0 0,0 1 0,0-1 0,1 0 0,0 1 0,1 0 0,0-1 0,0 1 0,1 0 0,0 1 0,9-15 0,2 0 0,1 0 0,1 1 0,1 1 0,26-24 0,90-66 0,-19 19 0,-115 92-1,1 0-1,-1 0 1,0 0-1,1 0 1,-1 0-1,1-1 1,-1 1-1,0 0 1,1 0-1,-1-1 0,0 1 1,1 0-1,-1 0 1,0-1-1,0 1 1,1 0-1,-1-1 1,0 1-1,0 0 1,1-1-1,-1 1 1,0 0-1,0-1 1,0 1-1,0-1 1,0 1-1,0 0 0,0-1 1,1 1-1,-1-1 1,0 1-1,0 0 1,0-1-1,-1 1 1,1-1-1,0 1 1,0 0-1,0-1 1,0 1-1,0-1 1,-19 2 156,-28 13-1613,13 0-5368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2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24575,'0'-4'0,"0"-5"0,0 3 0,0 6 0,4 7 0,9 14 0,6 16 0,4 12 0,2 10 0,0 3 0,-3 2 0,-11-2 0,-9-3 0,-11-5 0,-6-6 0,-5-5 0,0-9-8191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2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325 474 24575,'11'-18'0,"1"1"0,0 1 0,1 0 0,1 1 0,0 0 0,18-13 0,26-28 0,-38 33 0,-1 0 0,-1-2 0,18-32 0,-31 50 0,-1-1 0,0 0 0,0 0 0,-1 0 0,0-1 0,0 1 0,-1-1 0,0 1 0,-1-1 0,0 0 0,0 0 0,-1 0 0,0 0 0,0 0 0,-3-11 0,3 19 0,0 0 0,0 1 0,0-1 0,-1 0 0,1 0 0,0 0 0,-1 1 0,1-1 0,0 0 0,-1 0 0,1 1 0,-1-1 0,1 0 0,-1 1 0,1-1 0,-1 0 0,1 1 0,-1-1 0,0 1 0,1-1 0,-1 1 0,0-1 0,0 1 0,1 0 0,-1-1 0,0 1 0,0 0 0,0 0 0,1-1 0,-1 1 0,0 0 0,0 0 0,0 0 0,0 0 0,1 0 0,-1 0 0,0 0 0,0 0 0,0 1 0,0-1 0,1 0 0,-1 0 0,0 1 0,0-1 0,1 0 0,-1 1 0,0-1 0,1 1 0,-1-1 0,-1 2 0,-34 32 0,10-2 0,2 2 0,-36 66 0,-29 83 0,54-101-195,3 2 0,4 2 0,3 0 0,5 1 0,3 2 0,-9 152 0,24-188-6631</inkml:trace>
  <inkml:trace contextRef="#ctx0" brushRef="#br0" timeOffset="1">5 703 24575,'-4'-4'0,"3"-1"0,1 4 0,5 2 0,13 5 0,11 5 0,17 5 0,19-1 0,19 2 0,10-3 0,-11-4-8191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2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29 24575,'0'-1'0,"0"-1"0,0 1 0,-1 0 0,1-1 0,0 1 0,-1 0 0,0-1 0,1 1 0,-1 0 0,0 0 0,1 0 0,-1-1 0,0 1 0,0 0 0,0 0 0,0 0 0,0 0 0,0 1 0,-1-1 0,1 0 0,0 0 0,0 1 0,0-1 0,-1 0 0,1 1 0,0 0 0,-1-1 0,1 1 0,-1 0 0,1-1 0,0 1 0,-1 0 0,1 0 0,-1 0 0,1 0 0,0 1 0,-1-1 0,1 0 0,0 0 0,-1 1 0,1-1 0,0 1 0,-1-1 0,1 1 0,0 0 0,0 0 0,-1-1 0,-1 3 0,-19 17 0,1 2 0,0 0 0,2 2 0,0 0 0,-22 39 0,32-47 20,1 1 0,0-1 0,1 1 0,1 1 0,-7 29 0,12-41-94,-1 0-1,1 0 1,1 1 0,-1-1 0,1 0-1,0 1 1,1-1 0,-1 1 0,1-1-1,0 0 1,1 0 0,0 0 0,0 0-1,0 0 1,0 0 0,1 0 0,0 0-1,0-1 1,7 8 0,10 5-6752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3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24575,'4'0'0,"-3"0"0,3 4 0,0 9 0,8 14 0,5 14 0,8 12 0,3 8 0,1 2 0,0-2 0,-2-8 0,-5-16 0,-6-15-8191</inkml:trace>
  <inkml:trace contextRef="#ctx0" brushRef="#br0" timeOffset="1">183 1 24575,'-4'4'0,"-5"9"0,-5 10 0,-7 9 0,-1 11 0,-1 5 0,5 3 0,4 1 0,13-10 0,6-10-8191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 24575,'-4'-4'0,"-1"7"0,4 10 0,2 12 0,5 12 0,2 12 0,-1 9 0,-2 6 0,-1 1 0,-6-7 0,-6-6 0,-6-12 0,-4-8 0,-3-11 0,2-15 0,5-10-8191</inkml:trace>
  <inkml:trace contextRef="#ctx0" brushRef="#br0" timeOffset="1">327 233 24575,'4'0'0,"2"4"0,7 1 0,9 4 0,9 4 0,-1 4 0,-6-1-8191</inkml:trace>
  <inkml:trace contextRef="#ctx0" brushRef="#br0" timeOffset="2">236 416 24575,'-3'0'0,"1"4"0,6 2 0,10 3 0,14 0 0,18-1 0,17-6 0,9-12 0,-8-3-8191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3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4 24575,'-4'-4'0,"-9"7"0,-6 14 0,-4 20 0,-2 23 0,0 25 0,0 17 0,0 15 0,1 7 0,0-3 0,4-9 0,6-12 0,5-24-8191</inkml:trace>
  <inkml:trace contextRef="#ctx0" brushRef="#br0" timeOffset="1">0 371 24575,'4'0'0,"1"4"0,8 5 0,13 4 0,14 5 0,12 3 0,4 6 0,-6-3-8191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4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5 24575,'-5'-5'0,"7"6"0,8 15 0,-5 0 0,0 1 0,-1-1 0,0 1 0,-2 0 0,0 0 0,-1 0 0,0 0 0,-2 1 0,0-1 0,-1 0 0,-6 28 0,6-35 0,-1 0 0,0 1 0,0-1 0,-1-1 0,-1 1 0,1-1 0,-2 1 0,1-1 0,-1-1 0,0 1 0,-1-1 0,0 0 0,0-1 0,-1 1 0,0-1 0,0-1 0,-1 0 0,0 0 0,0-1 0,-10 5 0,17-9 0,0 0 0,0 0 0,0 0 0,0 0 0,0 0 0,0-1 0,0 1 0,0-1 0,0 1 0,0-1 0,0 0 0,0 0 0,0 0 0,0 0 0,0 0 0,0 0 0,0-1 0,0 1 0,0-1 0,0 1 0,0-1 0,0 0 0,0 0 0,0 0 0,0 0 0,0 0 0,1 0 0,-1 0 0,0-1 0,1 1 0,-1-1 0,1 1 0,0-1 0,-1 1 0,1-1 0,0 0 0,0 0 0,0 0 0,0 1 0,0-1 0,0-3 0,0 0 0,-1-1 0,2 0 0,-1 0 0,1 0 0,-1 1 0,2-1 0,-1 0 0,1 0 0,0 0 0,0 1 0,0-1 0,1 0 0,4-10 0,1 4 0,0 0 0,1 0 0,0 0 0,1 1 0,1 0 0,-1 1 0,2 0 0,-1 1 0,2 0 0,-1 0 0,1 1 0,18-9 0,-24 14 0,1 0 0,0 0 0,0 1 0,1-1 0,-1 2 0,0-1 0,1 1 0,-1 0 0,1 1 0,-1-1 0,9 2 0,-11 0 0,0 0 0,0 0 0,0 1 0,1-1 0,-2 1 0,1 0 0,0 1 0,0-1 0,-1 1 0,1 0 0,-1 0 0,0 1 0,0-1 0,0 1 0,0 0 0,6 8 0,-2 1 0,0 0 0,-1 1 0,0 0 0,-1 1 0,0-1 0,-2 1 0,1 0 0,-2 1 0,3 26 0,5 15 0,-11-56 0,0-1 0,0 1 0,0 0 0,0-1 0,0 1 0,0-1 0,0 1 0,1 0 0,-1-1 0,0 1 0,0-1 0,1 1 0,-1-1 0,0 1 0,1-1 0,-1 1 0,0-1 0,1 1 0,-1-1 0,1 1 0,-1-1 0,1 0 0,-1 1 0,1-1 0,-1 0 0,1 1 0,-1-1 0,1 0 0,-1 0 0,1 0 0,0 1 0,-1-1 0,1 0 0,1 0 0,19-13 0,14-32 0,21-53 0,-37 64 0,34-52 0,-52 85 0,0-1 0,0 1 0,0-1 0,0 1 0,0 0 0,0 0 0,0 0 0,0-1 0,1 1 0,-1 0 0,0 1 0,1-1 0,-1 0 0,0 0 0,1 0 0,-1 1 0,1-1 0,0 1 0,2-1 0,-3 1 0,-1 0 0,1 1 0,0-1 0,0 1 0,0-1 0,-1 1 0,1-1 0,0 1 0,0-1 0,-1 1 0,1 0 0,0-1 0,-1 1 0,1 0 0,-1 0 0,1-1 0,-1 1 0,1 0 0,-1 0 0,0 0 0,1 0 0,-1-1 0,0 1 0,0 1 0,2 7 0,0-1 0,-1 1 0,0-1 0,-1 1 0,0 15 0,-5 11-341,-1 0 0,-1-1-1,-23 63 1,14-57-6485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4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1 24575,'-4'0'0,"-1"4"0,-8 9 0,-9 10 0,-9 13 0,-6 12 0,-2 13 0,2 12 0,4 13 0,8 4 0,11-3 0,16-7 0,16-14 0,16-18 0,3-17-8191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21 24575,'-1'-1'0,"1"0"0,-1 0 0,1 1 0,-1-1 0,1 0 0,0 0 0,-1 0 0,1 0 0,0 1 0,0-1 0,-1 0 0,1 0 0,0 0 0,0 0 0,0 0 0,0 0 0,0 0 0,0 0 0,1 1 0,-1-3 0,15 3 0,31 24 0,-37-18 0,15 6 0,0 2 0,-2 1 0,0 1 0,0 0 0,-2 2 0,0 0 0,-1 2 0,26 33 0,-43-50 0,0 0 0,0 0 0,0 1 0,0-1 0,0 0 0,-1 1 0,0 0 0,0-1 0,0 1 0,0 0 0,0 0 0,-1-1 0,1 1 0,-1 0 0,0 0 0,-1 0 0,1 0 0,0-1 0,-1 1 0,0 0 0,0 0 0,0-1 0,-1 1 0,1-1 0,-1 1 0,0-1 0,0 1 0,0-1 0,0 0 0,0 0 0,-1 0 0,1 0 0,-1-1 0,0 1 0,-5 3 0,-10 6 0,0 0 0,0-1 0,-1-2 0,-1 0 0,-21 7 0,34-13 0,-37 12 0,-41 18 0,78-30 0,1 0 0,0 0 0,0 1 0,0-1 0,0 2 0,1-1 0,0 1 0,0-1 0,-8 10 0,12-12 0,0-1 0,1 0 0,-1 1 0,0-1 0,1 0 0,-1 1 0,1-1 0,-1 1 0,1-1 0,-1 1 0,1-1 0,0 1 0,0-1 0,0 1 0,0-1 0,0 1 0,0-1 0,1 1 0,-1-1 0,0 1 0,1-1 0,0 2 0,1 0 0,-1 1 0,1-1 0,0 0 0,0-1 0,1 1 0,-1 0 0,1-1 0,-1 1 0,5 2 0,4 2 0,0 1 0,0-2 0,1 0 0,16 6 0,29 5-1365,-2-6-5461</inkml:trace>
  <inkml:trace contextRef="#ctx0" brushRef="#br0" timeOffset="1">444 181 24575,'4'0'0,"2"4"0,7 8 0,5 15 0,3 10 0,3 11 0,1 9 0,-4 2 0,-2-5 0,-4-12-8191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242 367 24575,'-3'3'0,"-6"6"0,-5 9 0,-8 13 0,-4 9 0,-6 5 0,-4 4 0,-1 0 0,2-8 0,8-10-8191</inkml:trace>
  <inkml:trace contextRef="#ctx0" brushRef="#br0" timeOffset="1">540 0 24575,'0'4'0,"8"13"0,6 11 0,9 17 0,4 16 0,1 17 0,-3 15 0,-7 7 0,-14 2 0,-19-5 0,-27-6 0,-29-16 0,-3-21-8191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24575,'7'-6'0,"-1"1"0,1 1 0,0-1 0,0 1 0,1 0 0,-1 1 0,1 0 0,0 0 0,0 0 0,0 1 0,0 0 0,0 1 0,0 0 0,1 0 0,-1 1 0,10 0 0,2 1 0,0 1 0,0 1 0,0 1 0,-1 0 0,31 12 0,-38-13 0,-1 2 0,0 0 0,0 0 0,0 1 0,-1 0 0,0 1 0,0 0 0,0 0 0,-1 1 0,0 1 0,-1 0 0,1 0 0,-2 0 0,0 1 0,0 0 0,0 1 0,-1-1 0,-1 1 0,0 0 0,0 1 0,-2-1 0,1 1 0,-1 0 0,-1 0 0,0 0 0,0 0 0,-1 0 0,-2 18 0,-1 1-97,-1 0-1,-1-1 1,-2 1-1,-2-2 1,0 1-1,-2-1 1,-1 0-1,-1-1 1,-2 0-1,-1-1 1,0-1-1,-2 0 0,-25 28 1,14-27-6729</inkml:trace>
  <inkml:trace contextRef="#ctx0" brushRef="#br0" timeOffset="1">161 436 24575,'0'-4'0,"4"3"0,13 1 0,15 5 0,14 1 0,15 5 0,8-1 0,12-2 0,-8-2-8191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6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0 545 24575,'2'-1'0,"0"0"0,0 1 0,0-1 0,-1 0 0,1 0 0,0 0 0,-1 0 0,1 0 0,-1 0 0,1 0 0,2-3 0,6-5 0,38-23 0,21-13 0,105-91 0,-158 121 0,0 0 0,-1-1 0,-1 0 0,0-1 0,-2-1 0,0 0 0,0-1 0,-2 0 0,-1-1 0,0 0 0,9-31 0,-17 48 0,0 0 0,-1 0 0,1 1 0,-1-1 0,0 0 0,1 0 0,-1 0 0,-1 0 0,1 0 0,0 0 0,-1 0 0,1 0 0,-1 1 0,0-1 0,0 0 0,0 0 0,-2-3 0,2 5 0,0 0 0,-1 0 0,1 0 0,0 0 0,-1 1 0,1-1 0,-1 0 0,1 1 0,-1-1 0,1 1 0,-1-1 0,1 1 0,-1 0 0,0 0 0,1-1 0,-1 1 0,1 0 0,-1 1 0,0-1 0,1 0 0,-1 0 0,1 1 0,-1-1 0,1 1 0,-1-1 0,1 1 0,-1 0 0,1-1 0,-1 1 0,1 0 0,0 0 0,-2 1 0,-12 8 0,0 0 0,0 1 0,1 1 0,0 0 0,1 1 0,1 1 0,0-1 0,1 2 0,0 0 0,-14 27 0,13-18 0,0 0 0,2 0 0,1 1 0,1 0 0,1 1 0,-6 47 0,11-49 0,1-1 0,1 0 0,1 0 0,0 1 0,10 41 0,-8-53 0,0 0 0,1 0 0,1-1 0,-1 1 0,2-1 0,0 0 0,0 0 0,1-1 0,0 0 0,0 0 0,2 0 0,12 11 0,-20-19 0,1 0 0,-1-1 0,1 1 0,0-1 0,0 0 0,0 1 0,-1-1 0,1 0 0,0 0 0,1 0 0,-1-1 0,0 1 0,0 0 0,0-1 0,0 1 0,1-1 0,-1 0 0,0 1 0,0-1 0,0-1 0,1 1 0,-1 0 0,4-1 0,-4 0 0,0-1 0,0 1 0,0-1 0,0 0 0,0 0 0,0 0 0,0 0 0,0 0 0,-1 0 0,1 0 0,-1 0 0,0-1 0,1 1 0,-1 0 0,0-1 0,1-3 0,2-12 0,1 0 0,-2-1 0,-1 1 0,1-23 0,-4-11 0,-1 41 0,2-1 0,-1 1 0,1-1 0,1 0 0,0 1 0,1-1 0,0 1 0,1-1 0,4-11 0,-7 22 0,1 0 0,-1 1 0,0-1 0,1 1 0,-1-1 0,0 1 0,1 0 0,-1-1 0,1 1 0,-1-1 0,1 1 0,-1 0 0,1-1 0,-1 1 0,1 0 0,-1-1 0,1 1 0,-1 0 0,1 0 0,-1 0 0,1-1 0,-1 1 0,1 0 0,0 0 0,-1 0 0,1 0 0,-1 0 0,1 0 0,0 0 0,0 1 0,19 11 0,15 30 0,-30-36 0,22 30-1365,-1-3-5461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6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 24575,'-4'0'0,"-5"7"0,-5 11 0,-4 14 0,-3 17 0,-1 12 0,-5 11 0,-3 9 0,2 6 0,4 0 0,10-11 0,8-18-8191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6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143 579 24575,'45'-85'0,"-27"55"0,-1-1 0,-2 0 0,-1-1 0,-2-1 0,-1 0 0,10-52 0,-21 85 0,10-107 0,-10 100 0,1-1 0,-2 0 0,1 0 0,-1 0 0,-1 0 0,1 1 0,-1-1 0,0 0 0,-1 1 0,0 0 0,-5-10 0,7 16 0,1 1 0,-1-1 0,0 0 0,1 0 0,-1 1 0,0-1 0,0 0 0,0 1 0,0-1 0,0 0 0,0 1 0,0 0 0,0-1 0,0 1 0,0-1 0,0 1 0,0 0 0,0 0 0,0 0 0,0 0 0,0 0 0,0 0 0,0 0 0,0 0 0,0 0 0,0 0 0,0 0 0,0 1 0,-1-1 0,1 0 0,0 1 0,1-1 0,-1 1 0,0-1 0,0 1 0,0-1 0,0 1 0,0 0 0,-1 1 0,-34 34 0,33-32 0,-19 25 12,2 0 0,0 2 0,2 1 0,1 0 0,2 1 0,2 1 0,0 0 0,2 1 0,-6 41 0,1 12-507,5 0 0,-2 141 0,13-171-6331</inkml:trace>
  <inkml:trace contextRef="#ctx0" brushRef="#br0" timeOffset="1">6 625 24575,'-4'-4'0,"3"-1"0,5 0 0,10 1 0,18 1 0,15 1 0,16 1 0,11 1 0,7-4 0,-12-1-8191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7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11 24575,'-3'-4'0,"-6"-1"0,-5 4 0,-8 6 0,-4 6 0,-1 9 0,-1 13 0,5 8 0,3 10 0,4 3 0,9 0 0,6-5 0,6-3 0,11-9 0,11-15 0,-1-11-8191</inkml:trace>
  <inkml:trace contextRef="#ctx0" brushRef="#br0" timeOffset="1">449 80 24575,'-3'0'0,"1"4"0,2 5 0,5 9 0,9 12 0,11 10 0,4 10 0,5 3 0,1 1 0,-2-8 0,-6-13-8191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7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100 229 24575,'-4'-4'0,"-1"3"0,-4 5 0,-4 10 0,-4 10 0,-3 9 0,2 3 0,4-5-8191</inkml:trace>
  <inkml:trace contextRef="#ctx0" brushRef="#br0" timeOffset="1">283 0 24575,'5'16'0,"1"0"0,0-1 0,12 18 0,12 30 0,-23-47 14,-1 1-1,-1 0 0,0 1 0,-1-1 1,-1 1-1,-1 0 0,-1 0 1,0 21-1,-1-33-61,0-1 0,-1 1 0,0-1 0,0 1 0,0-1 1,-1 0-1,1 1 0,-1-1 0,-1 0 0,1 0 0,-1 0 0,0-1 0,0 1 0,0-1 0,0 1 1,-1-1-1,0 0 0,0 0 0,0-1 0,0 1 0,0-1 0,-1 0 0,0 0 0,0 0 0,1-1 0,-2 0 1,1 0-1,0 0 0,0 0 0,-10 1 0,-10 0-6778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24575,'4'0'0,"5"4"0,9 1 0,9 0 0,0 0-8191</inkml:trace>
  <inkml:trace contextRef="#ctx0" brushRef="#br0" timeOffset="1">0 162 24575,'4'-4'0,"9"3"0,10-3 0,9 3 0,7-1 0,-4-1-8191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4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0 386 24575,'8'-10'0,"1"-1"0,-1 2 0,1-1 0,1 1 0,0 1 0,0 0 0,1 0 0,0 1 0,18-9 0,0-2 0,118-71 0,34-23 0,-175 109 0,-2-1 0,1 0 0,0 0 0,-1 0 0,0-1 0,0 0 0,0 1 0,3-7 0,-6 10 0,-1 1 0,0-1 0,1 1 0,-1-1 0,0 0 0,0 1 0,1-1 0,-1 0 0,0 1 0,0-1 0,0 0 0,0 1 0,0-1 0,0 0 0,0 0 0,0 1 0,0-1 0,0 0 0,0 1 0,-1-1 0,1 0 0,0 1 0,0-1 0,-1 0 0,1 1 0,0-1 0,-1 0 0,-1 0 0,1 0 0,-1 0 0,0 0 0,1 1 0,-1-1 0,0 1 0,0-1 0,1 1 0,-1-1 0,0 1 0,0 0 0,0 0 0,1 0 0,-1 0 0,-4 1 0,-9 1 0,0 0 0,0 1 0,0 1 0,0 1 0,1 0 0,0 1 0,0 0 0,0 1 0,1 1 0,0 0 0,0 0 0,1 2 0,-19 18 0,18-16 0,0 1 0,1 0 0,1 1 0,0 1 0,1-1 0,1 2 0,0-1 0,1 1 0,1 1 0,0-1 0,-6 28 0,11-36 0,1-1 0,-1 1 0,1 0 0,1 0 0,0 0 0,0-1 0,0 1 0,1 0 0,0 0 0,0 0 0,1-1 0,0 1 0,1-1 0,0 0 0,0 1 0,0-1 0,1 0 0,0-1 0,0 1 0,1-1 0,-1 0 0,2 0 0,-1 0 0,1 0 0,-1-1 0,1 0 0,1-1 0,-1 1 0,1-1 0,0 0 0,0-1 0,0 1 0,0-1 0,1-1 0,-1 0 0,1 0 0,-1 0 0,1-1 0,14 1 0,59-2-1365,-4-10-5461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4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24575,'4'0'0,"5"4"0,13 1 0,10 4 0,11 0 0,11-2 0,-4-1-8191</inkml:trace>
  <inkml:trace contextRef="#ctx0" brushRef="#br0" timeOffset="1">435 25 24575,'-4'-7'0,"3"-4"0,9 5 0,15 7 0,15 11 0,13 16 0,9 6 0,3 9 0,-2 2 0,-12-8-8191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0 24575,'-4'4'0,"-5"5"0,-4 9 0,-5 9 0,-7 11 0,-10 12 0,-8 8 0,0 7 0,7 3 0,10-6 0,9-13-8191</inkml:trace>
  <inkml:trace contextRef="#ctx0" brushRef="#br0" timeOffset="1">681 984 24575,'0'-4'0,"8"-5"0,10-1 0,14 1 0,17 2 0,12 2 0,3-2 0,-9 1-8191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5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24575,'0'4'0,"-4"9"0,-1 10 0,0 13 0,5 12 0,3 13 0,4 12 0,5 5 0,0 2 0,3 1 0,-2-8 0,-3-17-8191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24575,'18'-4'0,"-16"4"0,-1-1 0,1 0 0,-1 1 0,1 0 0,-1-1 0,1 1 0,-1 0 0,1 0 0,-1 0 0,1 0 0,0 0 0,-1 0 0,1 0 0,-1 1 0,1-1 0,-1 0 0,1 1 0,1 0 0,9 4 0,-1 0 0,0 1 0,0 1 0,-1-1 0,0 2 0,0-1 0,-1 2 0,0-1 0,0 1 0,-1 0 0,0 1 0,7 10 0,-12-15 0,0-1 0,-1 1 0,0 0 0,1 0 0,-2 0 0,1 0 0,0 0 0,-1 0 0,0 0 0,0 0 0,-1 0 0,0 1 0,1-1 0,-2 0 0,1 1 0,-1-1 0,1 0 0,-1 0 0,-1 0 0,1 1 0,-1-1 0,0-1 0,0 1 0,0 0 0,-1 0 0,0-1 0,0 1 0,0-1 0,0 0 0,-7 6 0,-2 1 0,0-1 0,-27 17 0,29-21 0,1-1 0,1 1 0,-1 1 0,1-1 0,0 1 0,0 1 0,1 0 0,0 0 0,0 0 0,-5 10 0,12-16 0,-1-1 0,1 1 0,-1 0 0,1 0 0,0 0 0,0 0 0,0-1 0,0 1 0,0 0 0,0 0 0,0 0 0,1 0 0,-1-1 0,1 1 0,-1 0 0,1 0 0,0-1 0,0 1 0,0 0 0,0-1 0,0 1 0,0-1 0,0 1 0,0-1 0,1 0 0,-1 1 0,0-1 0,1 0 0,-1 0 0,1 0 0,-1 0 0,1 0 0,0 0 0,-1-1 0,3 2 0,11 5 0,0 0 0,33 9 0,-31-11 0,-11-3 0,0 1 0,0-1 0,0 1 0,-1 0 0,1 0 0,-1 0 0,0 1 0,0 0 0,0 0 0,0 0 0,-1 1 0,0-1 0,1 1 0,5 9 0,-9-10 0,1 0 0,-1 0 0,1 0 0,-1 1 0,0-1 0,0 0 0,-1 0 0,0 0 0,1 1 0,-1-1 0,-1 0 0,1 1 0,-1-1 0,1 0 0,-1 0 0,0 0 0,-1 0 0,1 0 0,-1 0 0,1 0 0,-1 0 0,-4 6 0,-1-1-124,-1 1 0,1-1 0,-2 0 0,1-1 0,-1 1 0,0-2-1,-1 1 1,0-2 0,0 1 0,-18 8 0,5-5-6702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6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0 206 24575,'4'0'0,"5"0"0,6 0 0,3 0 0,10 0 0,9 0 0,6 0 0,-2 0 0,2-4 0,-8-1-8191</inkml:trace>
  <inkml:trace contextRef="#ctx0" brushRef="#br0" timeOffset="1">207 1 24575,'0'3'0,"-4"6"0,-1 5 0,0 8 0,-3 8 0,0 10 0,5 11 0,0 4 0,3 0 0,3-5 0,0-7 0,-1-11-8191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6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24575,'0'4'0,"0"5"0,4 9 0,6 9 0,8 12 0,5 14 0,10 7 0,4 8 0,3 1 0,3-8 0,-6-15-8191</inkml:trace>
  <inkml:trace contextRef="#ctx0" brushRef="#br0" timeOffset="1">504 0 24575,'-4'4'0,"-5"5"0,-5 9 0,-7 9 0,-5 12 0,-6 14 0,0 15 0,-8 6 0,-4 3 0,-2 1 0,2-15 0,9-16-8191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9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24575,'4'8'0,"9"6"0,14 9 0,10 8 0,11 7 0,4 4 0,6 3 0,-4 2 0,-6-4 0,-9-8 0,-10-7 0,-14-8 0,-9-11 0,-11-7 0,-7-5 0,-6-4 0,-3-7 0,1 1-8191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9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 24575,'-4'0'0,"-1"3"0,-4 6 0,-4 9 0,-8 9 0,-8 12 0,-7 10 0,-5 10 0,1 5 0,-5 4 0,1-1 0,5-10 0,5-13 0,12-10 0,17-16 0,14-18 0,5-9-8191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6:16:50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178 417 24575,'0'0'0,"0"1"0,0 0 0,0-1 0,0 1 0,0 0 0,-1-1 0,1 1 0,1 0 0,-1-1 0,0 1 0,0 0 0,0-1 0,0 1 0,0-1 0,1 1 0,-1 0 0,0-1 0,0 1 0,1-1 0,-1 1 0,0-1 0,1 1 0,-1-1 0,1 1 0,-1-1 0,1 1 0,-1-1 0,1 1 0,-1-1 0,1 0 0,-1 1 0,1-1 0,0 1 0,19-12 0,18-31 0,-31 30 0,0 0 0,-1-1 0,0 1 0,-1-1 0,-1 0 0,0-1 0,0 1 0,-1-1 0,-1 0 0,-1 1 0,1-26 0,-3 28 0,0 0 0,0 1 0,0 0 0,-2-1 0,1 1 0,-1 0 0,-1 0 0,0 0 0,0 1 0,-1-1 0,0 1 0,-1 0 0,0 0 0,0 1 0,-1 0 0,-8-9 0,13 15 0,-1-1 0,1 1 0,-1-1 0,0 1 0,0 0 0,0 0 0,0 0 0,0 0 0,0 1 0,0-1 0,-1 1 0,1 0 0,0 0 0,-1 0 0,1 1 0,-1-1 0,1 1 0,-1-1 0,0 1 0,1 0 0,-7 1 0,6 1 0,-1 0 0,1 0 0,0 0 0,0 0 0,-1 1 0,2 0 0,-1 0 0,0 0 0,0 0 0,1 0 0,0 1 0,0-1 0,0 1 0,-3 5 0,-5 9 0,1 0 0,1 1 0,0 0 0,2 1 0,0 0 0,-5 23 0,4 0 0,2 1 0,1 0 0,3 70 0,20 131 0,-1-51 0,-16-179-273,-1-1 0,0 1 0,-1 0 0,-5 27 0,-3-16-6553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1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24575,'3'4'0,"10"5"0,10 1 0,17-1 0,21-2 0,19-6 0,-3-4-8191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1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24575,'0'4'0,"0"5"0,-4 5 0,-9 12 0,-6 17 0,-4 13 0,-2 12 0,0 7 0,3 1 0,10 1 0,7-10 0,12-12 0,13-11 0,6-22 0,8-21 0,-4-12-8191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2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0 389 24575,'3'-5'0,"0"0"0,0 0 0,0 0 0,-1-1 0,0 1 0,0-1 0,1-7 0,6-16 0,54-144 0,-24 60 0,-28 91 0,-11 22 0,0 0 0,0-1 0,0 1 0,1 0 0,-1 0 0,0 0 0,0 0 0,0 0 0,0 0 0,0 0 0,1 0 0,-1 0 0,0 0 0,0 0 0,0 0 0,0 0 0,0 0 0,1 0 0,-1 0 0,0 0 0,0 0 0,0 0 0,0 0 0,0 0 0,1 0 0,-1 0 0,0 0 0,0 0 0,0 0 0,0 0 0,0 0 0,1 0 0,-1 0 0,0 1 0,0-1 0,0 0 0,0 0 0,0 0 0,0 0 0,0 0 0,0 0 0,1 0 0,-1 1 0,0-1 0,0 0 0,0 0 0,0 0 0,0 0 0,0 0 0,0 1 0,0-1 0,0 0 0,0 0 0,0 0 0,0 0 0,0 0 0,0 1 0,0-1 0,0 0 0,2 45 0,-2-34 0,2 304-1365,0-272-5461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2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24575,'-4'0'0,"3"4"0,-3 9 0,4 6 0,1 8 0,5 7 0,2 5 0,2 1 0,1 0 0,1-6 0,0-9-8191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1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74 24575,'1'-20'0,"0"16"0,-1 1 0,0-1 0,1 0 0,-2 0 0,1 1 0,0-1 0,-1 0 0,0 1 0,-1-5 0,1 7 0,0 0 0,0 0 0,0 0 0,0 0 0,0 0 0,0 0 0,0 0 0,0 1 0,0-1 0,0 1 0,-1-1 0,1 1 0,0-1 0,0 1 0,-1 0 0,1-1 0,0 1 0,-1 0 0,1 0 0,0 0 0,-1 0 0,1 0 0,-1 0 0,1 0 0,0 1 0,0-1 0,-1 0 0,1 1 0,0-1 0,0 1 0,-2 1 0,-9 1 0,1 2 0,0-1 0,0 2 0,0-1 0,1 1 0,-1 1 0,2 0 0,-1 1 0,1-1 0,0 2 0,1-1 0,0 1 0,0 1 0,1-1 0,-8 15 0,11-18 0,0 1 0,1-1 0,0 1 0,0 0 0,1 0 0,0 0 0,0 0 0,1 0 0,0 1 0,0-1 0,1 1 0,-1-1 0,2 0 0,-1 1 0,1-1 0,0 0 0,1 1 0,-1-1 0,2 0 0,-1 0 0,1 0 0,0-1 0,0 1 0,1 0 0,8 11 0,-7-12 0,1 1 0,0-1 0,0 0 0,1 0 0,-1-1 0,1 0 0,0 0 0,1 0 0,-1-1 0,1 0 0,0-1 0,16 6 0,-19-8 0,-1 0 0,1 0 0,0-1 0,-1 1 0,1-1 0,0 0 0,-1 0 0,1-1 0,0 1 0,-1-1 0,1 0 0,-1 0 0,1-1 0,-1 1 0,1-1 0,-1 0 0,0 0 0,0-1 0,0 1 0,0-1 0,-1 0 0,1 0 0,-1 0 0,1 0 0,3-6 0,1-3-85,-1 0 0,0 0-1,-1-1 1,0 0 0,-1 0-1,-1 0 1,0 0 0,0-1-1,-2 0 1,0 0 0,0 0-1,-1 0 1,-1 0 0,0 0-1,-4-20 1,1 7-6741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2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 24575,'10'2'0,"0"0"0,0 0 0,0 1 0,0 0 0,0 1 0,0 0 0,-1 0 0,10 7 0,-15-9 0,0 0 0,0 1 0,0 0 0,0 0 0,0 0 0,0 0 0,-1 1 0,0-1 0,0 1 0,0 0 0,0 0 0,0 0 0,-1 0 0,0 1 0,1-1 0,-2 1 0,1-1 0,0 1 0,-1 0 0,0-1 0,1 10 0,-3-1 0,0 0 0,-1 0 0,0 1 0,-1-1 0,0-1 0,-7 17 0,4-12 0,1 0 0,1 0 0,-3 24 0,7-36 0,-1 0 0,1 0 0,1 0 0,-1 1 0,1-1 0,0 0 0,0 0 0,0 0 0,1 0 0,-1 0 0,1 0 0,1-1 0,-1 1 0,1-1 0,4 8 0,-4-9 6,0-1 0,-1 1 0,1 0 0,0-1 0,0 0 0,1 0 0,-1 0 0,0 0 0,1 0 0,0 0 0,-1-1 0,1 0 0,0 0 0,-1 0 0,1 0 0,0-1 0,0 1 0,7-1 0,1 0-252,-1-1-1,0 0 1,1-1-1,-1-1 1,12-3-1,24-11-6579</inkml:trace>
  <inkml:trace contextRef="#ctx0" brushRef="#br0" timeOffset="1">252 0 24575,'4'0'0,"1"4"0,4 1 0,4 0 0,8-1 0,8-1 0,3 2 0,-1 1 0,0 0 0,-7 2 0,-11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3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24575,'-1'17'0,"-1"0"0,-7 30 0,0-2 0,6-28 0,2-11 0,-1 1 0,1 0 0,1-1 0,-1 1 0,1 0 0,1 10 0,-1-16 0,1 0 0,-1-1 0,0 1 0,0 0 0,0-1 0,1 1 0,-1-1 0,0 1 0,1-1 0,-1 1 0,0-1 0,1 1 0,-1-1 0,1 1 0,-1-1 0,1 1 0,-1-1 0,1 0 0,-1 1 0,1-1 0,-1 0 0,1 1 0,0-1 0,-1 0 0,1 0 0,-1 0 0,1 0 0,1 1 0,0-2 0,1 1 0,-1 0 0,1-1 0,0 0 0,-1 1 0,0-1 0,1 0 0,-1 0 0,1-1 0,-1 1 0,3-3 0,7-4 0,0-2 0,0 0 0,18-21 0,5-4 0,-34 34 0,0 0 0,1-1 0,-1 1 0,0 0 0,0 1 0,1-1 0,-1 0 0,0 0 0,1 0 0,-1 1 0,1-1 0,-1 1 0,1-1 0,-1 1 0,1 0 0,-1-1 0,1 1 0,-1 0 0,1 0 0,0 0 0,-1 0 0,1 0 0,-1 1 0,1-1 0,-1 0 0,1 1 0,1 0 0,0 1 0,0 0 0,0 0 0,0 1 0,0-1 0,-1 1 0,1-1 0,-1 1 0,0 0 0,0 0 0,0 0 0,3 5 0,3 9 0,0 1 0,-1 0 0,5 25 0,-6-22 24,-2 1 0,-1-1 0,0 1 0,-1 40 0,-2-54-107,-1-1 1,1 1-1,-1-1 1,0 1-1,-1-1 1,0 0-1,0 1 1,0-1-1,-1 0 1,0 0-1,0-1 1,-1 1-1,0-1 1,0 0-1,-1 0 1,1 0-1,-10 8 1,0-5-6744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3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24575,'0'3'0,"0"7"0,4 4 0,9 12 0,7 9 0,2 14 0,7 11 0,2 10 0,-5 5 0,-2 2 0,-10-5 0,-6-7 0,-10-6 0,-7-6 0,-11-12 0,-5-8 0,-3-11 0,4-8-8191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3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24575,'3'0'0,"10"4"0,10 5 0,2 1-8191</inkml:trace>
  <inkml:trace contextRef="#ctx0" brushRef="#br0" timeOffset="1">1 229 24575,'4'4'0,"9"1"0,10 4 0,9 8 0,10 5 0,-1-1-8191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 24575,'0'12'0,"-5"15"0,-4 19 0,-5 21 0,-8 18 0,-8 19 0,-2 6 0,-1 5 0,6-10 0,8-23-8191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24575,'8'-4'0,"10"-1"0,10 0 0,4 1 0,4 2 0,1 0 0,-3 5 0,-3 2 0,-11-1 0,-8 1-8191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24575,'4'0'0,"13"0"0,12 0 0,8 0 0,5-3 0,1-7 0,-9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8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24575,'0'4'0,"4"1"0,6 0 0,4 0 0,9-3 0,4 4 0,2 1 0,-4-2-8191</inkml:trace>
  <inkml:trace contextRef="#ctx0" brushRef="#br0" timeOffset="1">0 288 24575,'0'4'0,"4"2"0,14-1 0,15-1 0,15-1 0,0-1-8191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 24575,'-7'-2'0,"11"-1"0,20 0 0,-10 6 0,0 0 0,0 2 0,-1-1 0,0 2 0,0 0 0,0 1 0,-1 0 0,0 0 0,0 1 0,-1 1 0,14 13 0,-13-11 0,-1 0 0,-1 0 0,0 1 0,-1 1 0,0-1 0,-1 2 0,0-1 0,-1 1 0,0 0 0,6 20 0,-12-28 5,-1-1-1,1 1 1,-1 0 0,0-1-1,0 1 1,0 0-1,-1 0 1,0-1 0,0 1-1,-1-1 1,1 1 0,-1-1-1,0 0 1,-1 0-1,1 1 1,-1-1 0,0-1-1,-1 1 1,1 0-1,-1-1 1,0 0 0,0 0-1,0 0 1,0 0-1,-10 6 1,1-1-191,-1 0 1,0-1-1,0 0 0,-1-1 1,0-1-1,0 0 1,-31 7-1,7-7-6640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24575,'-7'0'0,"-8"0"0,0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446 150 24575,'-41'-47'0,"34"38"0,0 0 0,-1 0 0,0 1 0,0-1 0,-1 2 0,0-1 0,-18-10 0,19 14 0,0 0 0,0 1 0,0-1 0,0 2 0,-1-1 0,1 1 0,-1 1 0,0 0 0,1 0 0,-1 0 0,0 1 0,0 0 0,1 1 0,-1 0 0,0 1 0,1-1 0,-1 2 0,1-1 0,0 1 0,-1 0 0,1 1 0,-14 8 0,13-6 0,1 1 0,-1-1 0,1 2 0,1-1 0,-1 1 0,1 0 0,0 1 0,1-1 0,0 1 0,0 1 0,1-1 0,1 1 0,-1 0 0,1 0 0,1 0 0,0 0 0,1 1 0,-3 14 0,5-19 0,-1-1 0,1 1 0,0-1 0,0 1 0,0-1 0,1 1 0,0 0 0,0-1 0,0 0 0,1 1 0,0-1 0,0 0 0,0 0 0,0 0 0,1 0 0,0 0 0,0 0 0,1-1 0,-1 0 0,1 1 0,5 4 0,-5-6 0,0-1 0,0 0 0,0 1 0,1-2 0,-1 1 0,0 0 0,1-1 0,-1 0 0,1 0 0,-1 0 0,1 0 0,0-1 0,-1 0 0,1 0 0,-1 0 0,1-1 0,0 1 0,-1-1 0,1 0 0,-1 0 0,1-1 0,-1 1 0,0-1 0,0 0 0,0 0 0,5-4 0,6-4 0,0 0 0,0-2 0,-1 0 0,0-1 0,-1 0 0,-1 0 0,0-2 0,-1 0 0,0 0 0,-2-1 0,0 0 0,0 0 0,-1-1 0,-1 0 0,-1-1 0,-1 1 0,5-25 0,-10 43-9,-12 81-443,3-1 0,4 110 0,9-139-6374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24575,'2'47'0,"1"-1"0,3 0 0,21 84 0,56 129 0,-6-26 0,-74-222 0,0 1 0,-1-1 0,0 1 0,-1 0 0,0-1 0,0 1 0,-2 0 0,-1 15 0,1-23 0,0 1 0,0-1 0,-1 0 0,1 0 0,-1 1 0,0-1 0,0 0 0,-1 0 0,1-1 0,-1 1 0,0 0 0,0-1 0,0 0 0,0 1 0,0-1 0,-1-1 0,0 1 0,1 0 0,-1-1 0,0 0 0,0 0 0,-1 0 0,-7 2 0,-4 1-273,0-1 0,0-1 0,0-1 0,-25 1 0,-8-4-6553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4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24575,'4'0'0,"5"4"0,5 9 0,0 10 0,2 13 0,2 12 0,-7 5 0,-4 6 0,-4 0 0,-6-1 0,-6-16 0,-2-14-8191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4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 24575,'-4'-4'0,"-2"3"0,5 1 0,2 9 0,5 7 0,6 11 0,11 10 0,11 6 0,-1-4-8191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67 24575,'-50'-29'0,"42"23"0,0 0 0,0 1 0,-1 1 0,0-1 0,-14-4 0,19 8 0,-1 1 0,0-1 0,1 1 0,-1-1 0,0 1 0,0 1 0,1-1 0,-1 1 0,0-1 0,0 1 0,1 1 0,-1-1 0,1 1 0,-1 0 0,-4 2 0,0 1 0,0 1 0,0 0 0,0 0 0,1 1 0,-1 0 0,2 1 0,-1-1 0,1 1 0,0 1 0,1-1 0,0 1 0,1 1 0,-7 12 0,10-18 0,0 0 0,1 0 0,-1 0 0,1 0 0,0 1 0,0-1 0,1 0 0,-1 1 0,1-1 0,0 1 0,0-1 0,0 0 0,1 1 0,-1-1 0,1 0 0,0 1 0,0-1 0,1 0 0,-1 0 0,1 0 0,0 0 0,0 0 0,1 0 0,-1-1 0,1 1 0,-1-1 0,1 1 0,0-1 0,0 0 0,1 0 0,-1 0 0,1-1 0,-1 1 0,8 3 0,15 7 0,52 18 0,-52-22 0,0 1 0,30 17 0,-52-25 3,0 1 1,-1 0-1,0-1 0,0 1 0,1 0 0,-2 1 0,1-1 0,0 0 1,-1 1-1,1 0 0,-1-1 0,0 1 0,0 0 0,-1 0 0,1 0 1,-1 0-1,0 1 0,0-1 0,0 0 0,-1 0 0,1 1 0,-1-1 1,0 0-1,0 1 0,-1-1 0,1 0 0,-1 1 0,-1 3 0,-4 14-160,0 0-1,-2 0 0,0-1 0,-13 22 1,11-21-511,2-6-6158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78 24575,'0'0'0,"0"0"0,0-1 0,0 1 0,-1 0 0,1 0 0,0-1 0,0 1 0,0 0 0,0 0 0,0-1 0,0 1 0,0 0 0,0 0 0,0-1 0,0 1 0,0 0 0,0-1 0,0 1 0,0 0 0,0 0 0,0-1 0,0 1 0,0 0 0,1 0 0,-1-1 0,0 1 0,0 0 0,0 0 0,0-1 0,0 1 0,1 0 0,-1 0 0,0 0 0,0 0 0,1-1 0,-1 1 0,0 0 0,0 0 0,0 0 0,1 0 0,-1 0 0,0-1 0,0 1 0,1 0 0,-1 0 0,1 0 0,3 18 0,-9 80 0,1-49 0,3 0 0,7 82 0,-6-129 0,0 0 0,0 0 0,0 0 0,0 1 0,1-1 0,-1 0 0,1 0 0,0 0 0,-1 0 0,1 0 0,0 0 0,0 0 0,0 0 0,1 0 0,-1-1 0,0 1 0,1 0 0,-1-1 0,1 1 0,-1-1 0,1 1 0,0-1 0,0 0 0,-1 0 0,1 0 0,0 0 0,0 0 0,3 1 0,-1-2 0,-1 0 0,1-1 0,0 1 0,-1-1 0,1 0 0,0 0 0,-1 0 0,1 0 0,-1 0 0,0-1 0,1 0 0,-1 0 0,0 1 0,0-2 0,0 1 0,4-4 0,11-11 0,-1 0 0,-1 0 0,0-2 0,-2 0 0,0 0 0,-1-2 0,19-38 0,-3-8 0,25-85 0,-54 150 0,1-1 0,-1 1 0,1 0 0,0 0 0,0 0 0,0 0 0,0-1 0,0 1 0,0 1 0,1-1 0,-1 0 0,1 0 0,1-2 0,-2 4 0,-1 0 0,1 0 0,-1 1 0,1-1 0,-1 0 0,1 0 0,-1 0 0,1 0 0,-1 0 0,1 1 0,-1-1 0,1 0 0,-1 0 0,0 1 0,1-1 0,-1 0 0,1 1 0,-1-1 0,0 0 0,1 1 0,-1-1 0,0 0 0,1 1 0,-1-1 0,0 1 0,0-1 0,1 1 0,-1-1 0,0 1 0,0-1 0,0 1 0,0-1 0,0 1 0,0 0 0,15 70 0,-13-53 0,0-5 0,2 11 0,0-1 0,2 0 0,0 0 0,2 0 0,14 29 0,-22-51 0,1 0 0,-1 0 0,1 0 0,0 0 0,-1 0 0,1 0 0,0-1 0,0 1 0,0 0 0,-1 0 0,1-1 0,0 1 0,0-1 0,0 1 0,0-1 0,0 1 0,0-1 0,0 0 0,1 1 0,-1-1 0,0 0 0,0 0 0,0 0 0,0 0 0,0 0 0,0 0 0,0 0 0,0 0 0,1 0 0,-1 0 0,0-1 0,0 1 0,0 0 0,0-1 0,0 1 0,0-1 0,0 1 0,0-1 0,0 0 0,0 1 0,-1-1 0,1 0 0,0 0 0,0 0 0,0-1 0,35-41 0,40-100 0,-76 142 0,1 0 0,-1 1 0,0-1 0,1 1 0,-1-1 0,1 0 0,-1 1 0,0-1 0,1 1 0,-1-1 0,1 1 0,0-1 0,-1 1 0,1-1 0,-1 1 0,1 0 0,0-1 0,-1 1 0,1 0 0,0-1 0,-1 1 0,2 0 0,5 11 0,-5 31 0,-2-37 0,-6 145-1365,5-105-5461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318 190 24575,'-1'-12'0,"0"0"0,0 1 0,-1-1 0,-1 1 0,0-1 0,0 1 0,-1 0 0,-1 0 0,1 0 0,-2 0 0,0 1 0,0 0 0,-1 0 0,-10-11 0,15 20 0,0-1 0,0 1 0,-1-1 0,1 1 0,-1 0 0,0 0 0,1 0 0,-1 0 0,0 0 0,1 0 0,-1 1 0,0 0 0,0-1 0,0 1 0,1 0 0,-1 0 0,0 0 0,0 1 0,0-1 0,1 1 0,-1 0 0,0-1 0,1 1 0,-1 1 0,1-1 0,-1 0 0,-3 3 0,-5 2 0,1 1 0,1 1 0,0-1 0,0 1 0,-10 12 0,7-6 0,1 0 0,0 0 0,1 1 0,0 0 0,2 1 0,0 0 0,0 0 0,2 1 0,-9 33 0,13-43 0,1 0 0,0 0 0,0 0 0,1 1 0,-1-1 0,2 0 0,-1 1 0,1-1 0,0 0 0,0 0 0,1 0 0,0 0 0,0 0 0,1 0 0,0 0 0,0 0 0,1-1 0,0 0 0,0 0 0,0 0 0,1 0 0,-1-1 0,2 1 0,-1-1 0,0 0 0,11 6 0,-8-5 0,1-1 0,0-1 0,0 1 0,0-2 0,1 1 0,-1-1 0,1-1 0,-1 1 0,1-2 0,0 1 0,0-1 0,0-1 0,0 0 0,0 0 0,0-1 0,0-1 0,0 1 0,-1-1 0,1-1 0,-1 0 0,1 0 0,-1-1 0,15-8 0,-16 7 0,0 0 0,-1 0 0,1-1 0,-1 0 0,0 0 0,-1-1 0,1 0 0,-1 0 0,-1 0 0,1-1 0,-1 0 0,-1 0 0,1 0 0,-2 0 0,1-1 0,-1 0 0,0 0 0,-1 0 0,0 0 0,0 0 0,-1 0 0,0 0 0,-1-1 0,0 1 0,-1-13 0,-1 10 14,0 1-1,0-1 0,-1 1 0,0 0 1,-1 0-1,-1 0 0,0 0 1,-7-11-1,10 19-66,0-1 0,0 1 0,-1 0 0,1 0 0,-1 0 0,0 0 0,0 1 0,0-1 0,0 1 0,0-1 0,-1 1 0,1 0 0,-1 0-1,1 1 1,-1-1 0,0 1 0,0 0 0,0 0 0,1 0 0,-1 0 0,0 1 0,0 0 0,0-1 0,0 2 0,0-1 0,0 0 0,-5 2 0,-20 6-6773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24575,'2'23'0,"2"0"0,7 29 0,3 10 0,36 217 0,-47-272 0,0-9 0,4-22 0,5-53 0,-10 60 0,1-6 0,32-176 0,-28 172 0,0 0 0,2 1 0,1 0 0,1 1 0,17-30 0,-24 49 20,0 0 0,0 0 0,1 1 0,0-1 0,6-5 0,-9 10-77,-1 0 0,0-1 0,1 1 0,-1 0-1,1 0 1,-1 1 0,1-1 0,0 0 0,-1 0 0,1 1 0,0-1 0,0 1-1,-1 0 1,1-1 0,0 1 0,0 0 0,-1 0 0,1 0 0,0 0 0,0 0 0,0 0-1,-1 1 1,1-1 0,0 1 0,2 0 0,12 11-6769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462 117 24575,'-6'-4'0,"0"-1"0,0 2 0,0-1 0,-1 1 0,1-1 0,-1 2 0,0-1 0,0 1 0,-12-3 0,-66-6 0,72 11 0,0 1 0,-1 0 0,1 1 0,0 1 0,0 0 0,1 1 0,-1 0 0,1 1 0,-1 0 0,1 1 0,1 1 0,-1-1 0,1 2 0,1 0 0,-1 0 0,1 1 0,1 0 0,-1 0 0,-13 20 0,17-20 0,0-1 0,0 1 0,1 0 0,0 1 0,1 0 0,0-1 0,0 1 0,1 0 0,0 1 0,1-1 0,-1 14 0,3-16 0,0 0 0,0 0 0,1 0 0,0-1 0,0 1 0,1 0 0,0-1 0,0 1 0,1-1 0,0 0 0,1 0 0,-1 0 0,1 0 0,1 0 0,-1-1 0,8 9 0,-7-9 0,1-1 0,-1 1 0,1-1 0,1 0 0,-1 0 0,0-1 0,1 0 0,0 0 0,0 0 0,0-1 0,1 0 0,-1-1 0,1 1 0,-1-1 0,1-1 0,0 0 0,0 0 0,0 0 0,0-1 0,0 0 0,-1-1 0,13-1 0,-8-1 0,-1 0 0,1-1 0,-1 0 0,0-1 0,0 0 0,0-1 0,-1 0 0,0 0 0,0-1 0,0-1 0,-1 0 0,0 0 0,-1 0 0,10-13 0,-8 8 0,0-1 0,-1 0 0,0-1 0,-1 1 0,-1-2 0,-1 1 0,0-1 0,-1 0 0,0 0 0,-1 0 0,-1-1 0,-1 1 0,0-1 0,-2 0 0,1 0 0,-2 0 0,0 1 0,-1-1 0,-1 1 0,-1-1 0,-10-30 0,12 43 0,1 0 0,-2-1 0,1 1 0,0 0 0,-1 0 0,0 0 0,-3-3 0,6 7 0,0-1 0,-1 1 0,1 0 0,0-1 0,-1 1 0,1 0 0,-1-1 0,1 1 0,-1 0 0,1 0 0,0-1 0,-1 1 0,1 0 0,-1 0 0,1 0 0,-1 0 0,1 0 0,-1 0 0,0 0 0,1 0 0,-1 0 0,1 0 0,-1 0 0,1 0 0,-1 0 0,0 1 0,0 0 0,0-1 0,0 1 0,0 0 0,1 0 0,-1 0 0,0 0 0,1 0 0,-1 0 0,0 0 0,1 0 0,0 0 0,-1 0 0,1 0 0,0 0 0,-1 3 0,-2 12 0,1 1 0,0-1 0,1 1 0,1-1 0,1 1 0,0-1 0,1 1 0,5 16 0,0-1 0,2 0 0,1-1 0,17 34 0,-24-57-151,1 0-1,0-1 0,0 0 0,1 1 1,0-2-1,0 1 0,1-1 1,9 10-1,12 1-6674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68 435 24575,'13'-9'0,"-1"-1"0,2 2 0,-1-1 0,25-10 0,10-5 0,-31 14 0,0-1 0,0-1 0,-1 0 0,-1-1 0,0-1 0,22-25 0,-33 34 0,-1 0 0,1 0 0,-1 0 0,0 0 0,-1-1 0,1 0 0,-1 1 0,0-1 0,0 0 0,-1 0 0,0 0 0,0 0 0,0 0 0,-1 0 0,0-1 0,0 1 0,0 0 0,-1 0 0,0 0 0,0 0 0,-1 0 0,1 0 0,-1 0 0,-1 0 0,-5-10 0,5 11 0,0-1 0,0 0 0,-1 1 0,0 0 0,0 0 0,0 0 0,-1 0 0,1 1 0,-1 0 0,-1 0 0,1 0 0,0 0 0,-1 1 0,0 0 0,1 0 0,-1 1 0,0-1 0,-12-2 0,10 4 0,-1 0 0,1 1 0,0 0 0,-1 0 0,1 0 0,0 1 0,-1 1 0,1-1 0,0 1 0,0 1 0,0-1 0,0 1 0,-9 6 0,7-4 0,1 0 0,0 1 0,0 0 0,1 1 0,0 0 0,0 0 0,0 1 0,1 0 0,0 0 0,-9 15 0,12-17 0,1 1 0,-1 0 0,1 0 0,0 1 0,1-1 0,-1 0 0,2 1 0,-1 0 0,1-1 0,0 1 0,0 0 0,1 0 0,0 0 0,1-1 0,1 10 0,1-6 6,0-1 1,1 0-1,0 0 0,1 0 0,0-1 1,0 1-1,1-1 0,0 0 0,1-1 1,0 0-1,0 0 0,1 0 0,0-1 1,0 0-1,1 0 0,0-1 0,14 7 1,8 4-377,1-2 1,1-1-1,67 19 1,30-1-6457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24575,'0'-3'0,"0"-1"0,0 0 0,1 1 0,-1-1 0,1 0 0,-1 1 0,1-1 0,0 1 0,1-1 0,-1 1 0,1-1 0,-1 1 0,1 0 0,0 0 0,0 0 0,0 0 0,1 0 0,-1 0 0,1 1 0,0-1 0,-1 1 0,1 0 0,0 0 0,0 0 0,1 0 0,-1 0 0,0 0 0,1 1 0,6-2 0,-4 1 0,0 1 0,0 0 0,1 1 0,-1 0 0,0 0 0,0 0 0,1 0 0,-1 1 0,0 0 0,0 1 0,0-1 0,0 1 0,0 0 0,0 1 0,0-1 0,9 7 0,-3 0 0,-1 1 0,0 0 0,0 0 0,-1 1 0,-1 1 0,0 0 0,0 0 0,-1 1 0,-1 0 0,0 0 0,-1 0 0,0 1 0,-1 0 0,-1 0 0,0 1 0,-1-1 0,2 24 0,-4-28 0,0 1 0,-1 0 0,0-1 0,-1 1 0,-1-1 0,1 1 0,-2-1 0,1 1 0,-2-1 0,1 0 0,-6 11 0,5-14 0,0 0 0,-1-1 0,0 1 0,0-1 0,0 0 0,-1-1 0,0 1 0,0-1 0,0 0 0,-1 0 0,1-1 0,-1 0 0,0 0 0,-1-1 0,1 1 0,-8 1 0,9-3 0,1-1 0,0 0 0,-1 0 0,1-1 0,-1 1 0,1-1 0,-1 0 0,1-1 0,-1 0 0,1 1 0,0-1 0,-1-1 0,1 1 0,0-1 0,0 0 0,-8-4 0,10 4 0,1 1 0,0-1 0,0 1 0,0-1 0,0 0 0,0 0 0,0 0 0,0 0 0,0 0 0,1 0 0,-1 0 0,1-1 0,0 1 0,0 0 0,-1-1 0,2 1 0,-1-1 0,0 0 0,0 1 0,1-1 0,-1 0 0,1 1 0,0-1 0,0 0 0,0 1 0,0-1 0,1 0 0,-1 1 0,1-1 0,-1 0 0,1 1 0,0-1 0,0 1 0,2-5 0,1 1 0,-1 2 0,0-1 0,1 0 0,0 1 0,0-1 0,0 1 0,0 0 0,1 0 0,0 1 0,0 0 0,0-1 0,0 2 0,0-1 0,0 1 0,1-1 0,-1 1 0,1 1 0,9-3 0,6 0 0,0 1 0,0 1 0,41 0 0,0 5-1365,-5 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7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56 24575,'-17'-25'0,"17"23"0,0 0 0,-1 1 0,1-1 0,-1 1 0,0-1 0,1 1 0,-1 0 0,0-1 0,0 1 0,0 0 0,0-1 0,0 1 0,0 0 0,0 0 0,0 0 0,-1 0 0,1 0 0,0 0 0,-1 0 0,1 0 0,-1 1 0,1-1 0,-1 0 0,1 1 0,-1-1 0,1 1 0,-1 0 0,1 0 0,-1-1 0,0 1 0,1 0 0,-1 0 0,1 0 0,-1 1 0,0-1 0,1 0 0,-1 0 0,1 1 0,-1-1 0,-2 2 0,-2 1 0,0-1 0,1 1 0,-1 1 0,1-1 0,0 1 0,0 0 0,0 0 0,0 0 0,1 1 0,-1-1 0,1 1 0,0 0 0,1 1 0,-1-1 0,1 1 0,0-1 0,1 1 0,-1 0 0,1 0 0,0 0 0,0 0 0,1 0 0,0 1 0,0-1 0,1 0 0,-1 1 0,1-1 0,1 1 0,-1-1 0,1 0 0,0 0 0,1 1 0,-1-1 0,1 0 0,1 0 0,-1 0 0,1 0 0,0-1 0,0 1 0,0-1 0,1 0 0,0 0 0,0 0 0,0 0 0,1-1 0,0 1 0,0-1 0,0 0 0,0-1 0,0 1 0,1-1 0,9 4 0,-2-3 0,0 0 0,0-1 0,1-1 0,-1 0 0,0-1 0,1 0 0,-1-1 0,1 0 0,-1-1 0,0-1 0,1 0 0,-1-1 0,0 0 0,0-1 0,-1-1 0,1 0 0,-1-1 0,12-6 0,-13 6 0,0 0 0,0-1 0,-1 0 0,0 0 0,0-1 0,-1 0 0,0-1 0,0 0 0,-1 0 0,0-1 0,-1 0 0,0-1 0,-1 1 0,0-1 0,0 0 0,-1-1 0,-1 0 0,0 1 0,4-19 0,-8 29 0,1-1 0,-1 1 0,0 0 0,0-1 0,0 1 0,0 0 0,0-1 0,0 1 0,0 0 0,0-1 0,-1 1 0,1 0 0,0-1 0,-1 1 0,1 0 0,-1 0 0,1 0 0,-1-1 0,0 1 0,-1-1 0,1 1 0,1 1 0,-1-1 0,0 1 0,0 0 0,0-1 0,0 1 0,0 0 0,0 0 0,0 0 0,1 0 0,-1 0 0,0 0 0,0 0 0,0 0 0,0 0 0,0 0 0,0 1 0,0-1 0,0 0 0,0 0 0,-1 1 0,-3 2 0,0 0 0,-1 0 0,1 0 0,0 1 0,1 0 0,-1 0 0,-5 6 0,6-6-33,-1 1 0,1 0-1,1 0 1,-1 0 0,1 1-1,-1-1 1,2 1 0,-1 0 0,1 0-1,0 0 1,0 0 0,0 0-1,1 1 1,0-1 0,0 0-1,1 1 1,-1-1 0,2 0 0,-1 1-1,1-1 1,0 1 0,0-1-1,0 0 1,1 0 0,0 0-1,0 0 1,1 0 0,0 0 0,0 0-1,0-1 1,0 0 0,1 1-1,0-1 1,0-1 0,1 1-1,-1 0 1,1-1 0,0 0 0,0 0-1,6 3 1,26 12-6793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90 24575,'0'-3'0,"1"0"0,-1 0 0,-1 0 0,1 0 0,0 0 0,-1 1 0,1-1 0,-1 0 0,0 0 0,0 0 0,0 1 0,-1-1 0,1 0 0,-3-3 0,2 5 0,1-1 0,-1 1 0,1 0 0,-1 1 0,0-1 0,0 0 0,1 0 0,-1 1 0,0-1 0,0 1 0,0-1 0,0 1 0,1 0 0,-1 0 0,0 0 0,0 0 0,0 0 0,0 0 0,0 1 0,0-1 0,1 1 0,-1-1 0,0 1 0,-2 0 0,-5 3 0,0-1 0,1 1 0,-1 1 0,1-1 0,0 2 0,0-1 0,0 1 0,1 0 0,0 0 0,0 1 0,1 0 0,0 1 0,0-1 0,0 1 0,1 0 0,-7 14 0,10-18 0,0 1 0,0-1 0,1 1 0,-1 0 0,1-1 0,0 1 0,0 0 0,1-1 0,-1 1 0,1 0 0,0 0 0,1 0 0,-1 0 0,1-1 0,0 1 0,0 0 0,0 0 0,0-1 0,1 1 0,0-1 0,0 0 0,0 1 0,1-1 0,-1 0 0,1 0 0,0 0 0,0-1 0,1 1 0,-1-1 0,1 1 0,-1-1 0,1-1 0,0 1 0,6 3 0,8 3 0,0 0 0,1-1 0,0-2 0,0 1 0,0-2 0,1-1 0,0 0 0,0-2 0,36 1 0,-29-3 0,0-1 0,0-1 0,0-2 0,0-1 0,0-1 0,45-16 0,-58 16 0,-1 0 0,-1-1 0,1 0 0,-1 0 0,-1-2 0,1 1 0,-1-2 0,-1 1 0,0-2 0,12-14 0,-18 20 0,0 0 0,0-1 0,-1 0 0,1 0 0,-1 0 0,-1-1 0,1 1 0,-1-1 0,0 1 0,-1-1 0,1 0 0,-1 1 0,-1-1 0,1 0 0,-1 0 0,-1 0 0,1 0 0,-1 1 0,0-1 0,0 0 0,-1 1 0,0-1 0,-3-7 0,4 12 0,1 1 0,-1-1 0,0 1 0,0-1 0,0 0 0,0 1 0,0 0 0,0-1 0,0 1 0,0 0 0,0-1 0,0 1 0,-1 0 0,1 0 0,-4-2 0,5 3 0,-1 0 0,0 0 0,0 0 0,1 0 0,-1 0 0,0 0 0,0 0 0,1 0 0,-1 0 0,0 0 0,0 0 0,1 0 0,-1 1 0,0-1 0,0 0 0,1 1 0,-1-1 0,0 0 0,1 1 0,-1-1 0,1 1 0,-1-1 0,1 1 0,-2 1 0,-1 2 0,0 0 0,0 0 0,1 1 0,-1-1 0,1 1 0,0 0 0,0 0 0,1 0 0,-2 5 0,0 8 0,1-1 0,0 1 0,1 0 0,1 0 0,1 0 0,1-1 0,7 35 0,-6-40 0,0-1 0,0 1 0,1-1 0,1 0 0,0 1 0,1-2 0,0 1 0,0-1 0,1 0 0,1 0 0,-1-1 0,14 12 0,-18-18 0,1 0 0,0-1 0,-1 1 0,1-1 0,0 0 0,0 0 0,1 0 0,-1 0 0,0-1 0,0 0 0,1 0 0,-1 0 0,1 0 0,-1-1 0,1 0 0,-1 1 0,8-2 0,-5-1 0,0 1 0,0-1 0,0-1 0,0 1 0,0-1 0,0 0 0,-1-1 0,1 0 0,10-9 0,0-1 0,-1-1 0,-1 0 0,-1-2 0,0 0 0,-1 0 0,15-26 0,-17 22 0,-1 1 0,0-2 0,11-39 0,-18 52 0,-1-1 0,0 1 0,0 0 0,-1 0 0,-1-1 0,1 1 0,-1 0 0,-1-1 0,0 1 0,0 0 0,-5-18 0,6 27 0,0-1 0,0 1 0,0-1 0,0 1 0,0-1 0,0 1 0,0-1 0,0 1 0,0-1 0,0 1 0,-1-1 0,1 1 0,0 0 0,0-1 0,0 1 0,-1-1 0,1 1 0,0 0 0,-1-1 0,1 1 0,0 0 0,-1-1 0,1 1 0,0 0 0,-1-1 0,1 1 0,-1 0 0,1 0 0,0-1 0,-1 1 0,1 0 0,-1 0 0,1 0 0,-1 0 0,1 0 0,-1 0 0,1 0 0,0 0 0,-1 0 0,1 0 0,-1 0 0,1 0 0,-1 0 0,1 0 0,-1 0 0,1 0 0,-1 0 0,1 0 0,-1 1 0,1-1 0,0 0 0,-1 0 0,1 1 0,0-1 0,-1 0 0,1 1 0,-1-1 0,1 0 0,0 1 0,0-1 0,-1 0 0,1 2 0,-14 27 0,11-14 0,1 1 0,0 0 0,1 0 0,1-1 0,0 1 0,2 0 0,-1 0 0,6 20 0,-5-26 0,1-1 0,0 1 0,0 0 0,1-1 0,0 0 0,1 0 0,0 0 0,0 0 0,1-1 0,0 0 0,0 0 0,1 0 0,0-1 0,9 7 0,-13-12-76,0 0 1,0 0-1,0 0 0,1-1 0,-1 1 0,1-1 0,-1 0 0,1 0 1,-1 0-1,1-1 0,0 1 0,-1-1 0,1 0 0,0 0 1,0 0-1,-1 0 0,5-2 0,22-6-6750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24575,'2'64'0,"3"0"0,2-1 0,27 102 0,-13-110 0,-21-54 0,0 0 0,0-1 0,1 1 0,-1 0 0,0 0 0,1 0 0,-1-1 0,0 1 0,1 0 0,-1-1 0,1 1 0,-1 0 0,1-1 0,0 1 0,-1-1 0,1 1 0,0-1 0,-1 1 0,1-1 0,0 1 0,0-1 0,-1 0 0,1 1 0,0-1 0,0 0 0,0 1 0,-1-1 0,1 0 0,0 0 0,0 0 0,0 0 0,0 0 0,-1 0 0,1 0 0,0 0 0,0 0 0,0-1 0,0 1 0,-1 0 0,1 0 0,0-1 0,0 1 0,-1-1 0,1 1 0,0 0 0,-1-1 0,1 0 0,0 1 0,-1-1 0,1 1 0,0-1 0,-1 0 0,1 1 0,-1-1 0,0 0 0,1 1 0,-1-1 0,1 0 0,-1-1 0,11-17 0,-1-1 0,-2 0 0,0-1 0,-1 0 0,5-26 0,17-111 0,-29 156 0,2-20-52,-2 18-49,0 0 0,0 0 0,0 0 0,0 0 0,1 0 0,0 0 0,0 1 0,0-1 0,0 0 0,0 0 0,1 1 0,3-6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34 24575,'-1'-1'0,"1"0"0,0 0 0,0-1 0,0 1 0,0 0 0,0 0 0,0 0 0,0 0 0,0 0 0,0-1 0,0 1 0,1 0 0,-1 0 0,0 0 0,1 0 0,-1 0 0,1 0 0,-1 0 0,1 0 0,0 0 0,-1 0 0,1 0 0,0 0 0,0 1 0,-1-1 0,1 0 0,0 0 0,0 1 0,0-1 0,0 1 0,0-1 0,0 1 0,0-1 0,0 1 0,0-1 0,0 1 0,1 0 0,-1 0 0,0-1 0,0 1 0,0 0 0,0 0 0,0 0 0,0 0 0,1 1 0,-1-1 0,0 0 0,0 0 0,0 1 0,0-1 0,0 0 0,0 1 0,0-1 0,0 1 0,1 0 0,7 4 0,0-1 0,0 2 0,-1-1 0,0 1 0,10 9 0,-4-1 0,1 1 0,-2 0 0,0 1 0,-1 1 0,-1 0 0,-1 1 0,0 0 0,10 27 0,-16-36 0,0 1 0,-1-1 0,0 1 0,-1 0 0,0 0 0,0 0 0,-1 0 0,-1 0 0,1 0 0,-2 0 0,1 0 0,-2 0 0,1 0 0,-1 0 0,-1 0 0,1 0 0,-2-1 0,0 1 0,-4 8 0,3-12 0,1-1 0,-1 0 0,0 0 0,-1 0 0,1 0 0,-1-1 0,0 0 0,0 0 0,0-1 0,-1 0 0,1 0 0,-1 0 0,0-1 0,1 0 0,-1 0 0,0-1 0,0 1 0,0-2 0,0 1 0,-1-1 0,1 0 0,0 0 0,0-1 0,-9-2 0,10 3 0,1-1 0,-1 0 0,0-1 0,0 1 0,1-1 0,-1 0 0,1 0 0,-1-1 0,1 1 0,0-1 0,0-1 0,0 1 0,1-1 0,-1 1 0,1-1 0,0-1 0,0 1 0,0 0 0,0-1 0,1 0 0,0 0 0,0 0 0,0 0 0,1-1 0,0 1 0,0-1 0,0 1 0,0-1 0,0-9 0,2 13 3,0 0 0,0 0 0,0 0-1,0 0 1,1 0 0,-1 0 0,1 0 0,-1 0-1,1 0 1,0 0 0,0 0 0,0 0 0,0 0-1,0 0 1,1 1 0,-1-1 0,0 0 0,1 1-1,-1-1 1,1 1 0,0 0 0,-1-1-1,1 1 1,0 0 0,0 0 0,0 0 0,4-1-1,4-2-188,1 1 0,0 0 0,23-4 0,-21 5-513,39-6-6127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9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 24575,'-2'3'0,"1"1"0,0 0 0,0 0 0,0-1 0,0 1 0,0 0 0,1 0 0,0 0 0,0 0 0,0 0 0,0 0 0,0 0 0,2 6 0,0 7 0,-2-9 0,15 208 0,-12-196 0,1 1 0,0-1 0,2 0 0,0 0 0,1-1 0,1 0 0,1 0 0,15 22 0,-20-34 0,0-2 0,1 1 0,0 0 0,0-1 0,0 0 0,1 0 0,0 0 0,0-1 0,0 0 0,0 0 0,1-1 0,-1 0 0,1 0 0,0 0 0,12 2 0,-9-3 0,1-1 0,-1 0 0,1 0 0,-1-2 0,1 1 0,-1-1 0,1-1 0,-1 0 0,20-6 0,-3-2 0,0-2 0,-1-1 0,0-1 0,-1-1 0,0-1 0,43-38 0,-48 36 0,-1 0 0,23-30 0,-37 41 0,1 1 0,-2-2 0,1 1 0,-1 0 0,0-1 0,0 0 0,-1 0 0,0 0 0,-1 0 0,0-1 0,2-10 0,-4 17 0,0-1 0,0 1 0,0 0 0,0-1 0,0 1 0,0 0 0,-1 0 0,1-1 0,-1 1 0,0 0 0,0 0 0,1 0 0,-1 0 0,-1 0 0,1 0 0,0 0 0,0 0 0,-1 0 0,1 0 0,-4-2 0,2 2 0,0 0 0,0 0 0,-1 0 0,1 1 0,0-1 0,-1 1 0,1 0 0,-1 0 0,0 0 0,1 1 0,-8-1 0,-4 1 0,0 0 0,0 2 0,1-1 0,-1 2 0,-17 5 0,7-1 0,2 1 0,-26 12 0,43-18 0,1 0 0,0 1 0,0 0 0,0 0 0,0 0 0,0 1 0,1-1 0,-1 1 0,1 1 0,0-1 0,0 0 0,1 1 0,-1 0 0,1 0 0,-3 5 0,6-8 0,-1 1 0,1-1 0,0 0 0,-1 1 0,1-1 0,0 1 0,0-1 0,1 0 0,-1 1 0,0-1 0,1 0 0,0 1 0,-1-1 0,1 0 0,0 0 0,0 1 0,0-1 0,0 0 0,1 0 0,-1 0 0,1-1 0,-1 1 0,1 0 0,0 0 0,-1-1 0,5 3 0,4 4 0,0 0 0,1-2 0,19 10 0,-29-15 0,29 13-105,1-1 0,0-1 0,1-2 0,0-1 0,1-1 0,0-2 0,0-2 0,0 0 0,0-3 0,1 0 0,-1-2 0,50-9 0,-28-4-6721</inkml:trace>
  <inkml:trace contextRef="#ctx0" brushRef="#br0" timeOffset="1">1 161 24575,'4'0'0,"9"-4"0,13 2 0,12 3 0,13 4 0,11 1 0,5 0 0,-7-1-8191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9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10 24575,'0'-4'0,"-4"-1"0,-1 7 0,0 16 0,1 20 0,2 23 0,0 17 0,1 15 0,1 6 0,-4 3 0,-2-9 0,1-20-8191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50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 24575,'-4'-4'0,"3"-1"0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4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24575,'4'4'0,"-3"5"0,3 9 0,-4 13 0,-1 9 0,-2 5 0,-2 7 0,-6 3 0,-4-1 0,-4-13 0,2-14-8191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9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24575,'1'-5'0,"-1"1"0,1 0 0,0-1 0,1 1 0,-1-1 0,1 1 0,-1 0 0,1 0 0,1 0 0,-1 0 0,1 0 0,-1 1 0,1-1 0,0 1 0,0-1 0,0 1 0,1 0 0,-1 0 0,1 1 0,0-1 0,0 1 0,0-1 0,0 1 0,0 1 0,0-1 0,6-1 0,-7 2 0,0-1 0,0 1 0,1 0 0,-1 1 0,1-1 0,-1 1 0,1-1 0,-1 1 0,1 0 0,-1 0 0,1 1 0,-1-1 0,1 1 0,-1 0 0,0 0 0,1 0 0,-1 0 0,0 0 0,1 1 0,-1-1 0,0 1 0,0 0 0,-1 0 0,1 0 0,0 0 0,0 1 0,-1-1 0,0 1 0,1 0 0,-1-1 0,0 1 0,0 0 0,2 6 0,-2-4 0,0 0 0,0 0 0,-1 0 0,0 0 0,0 0 0,-1 0 0,1 0 0,-1 0 0,0 0 0,0 0 0,-1 0 0,1 0 0,-1 0 0,0 0 0,-2 5 0,-3 4 0,0-1 0,-1 0 0,-14 22 0,13-24 0,1 1 0,0-1 0,1 1 0,-9 25 0,15-35 4,-1 0 1,1 1-1,-1-1 0,1 0 0,0 0 1,0 1-1,0-1 0,0 0 0,0 0 1,0 1-1,1-1 0,-1 0 0,1 0 1,0 0-1,-1 1 0,1-1 0,0 0 1,0 0-1,0 0 0,1 0 0,-1 0 1,0-1-1,1 1 0,-1 0 0,1-1 1,0 1-1,2 1 0,1 0-152,0 0-1,-1 0 1,1-1-1,1 1 1,-1-1 0,0-1-1,1 1 1,-1-1-1,9 1 1,23 1-6678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24575,'2'49'0,"10"54"0,-2-20 0,-3-8 0,-2-8 0,16 78 0,-20-139 0,1 0 0,-1 0 0,1 0 0,1 0 0,-1 0 0,4 6 0,-5-10 0,0-1 0,-1 0 0,1 0 0,0-1 0,0 1 0,0 0 0,0 0 0,0 0 0,0-1 0,0 1 0,1 0 0,-1-1 0,0 1 0,0-1 0,0 1 0,1-1 0,-1 0 0,0 1 0,1-1 0,-1 0 0,0 0 0,0 0 0,1 0 0,-1 0 0,0 0 0,1-1 0,-1 1 0,0 0 0,0 0 0,1-1 0,-1 1 0,0-1 0,0 0 0,0 1 0,2-2 0,8-5 0,0 0 0,0-1 0,-1 0 0,0-1 0,-1 0 0,1-1 0,-2 0 0,0 0 0,0-1 0,0 0 0,8-19 0,-5 8 0,-1 1 0,-1-2 0,-1 1 0,-1-1 0,7-38 0,-12 50-273,-2 0 0,1-1 0,-1 1 0,-3-21 0,-2 8-6553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42 252 24575,'4'4'0,"1"9"0,0 10 0,-1 9 0,-1 7 0,-2 0 0,0-2 0,0-15 0,-1-12-8191</inkml:trace>
  <inkml:trace contextRef="#ctx0" brushRef="#br0" timeOffset="1">19 0 24575,'-4'0'0,"-1"4"0,-4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24575,'8'4'0,"6"5"0,12 5 0,14 8 0,16 4 0,9-3 0,-6-4-8191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24575,'4'0'0,"5"0"0,9 0 0,9-4 0,12 3 0,10 1 0,10 1 0,1-4 0,-1-4 0,-11-3-8191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24575,'4'4'0,"1"5"0,4 5 0,0 8 0,-1 8 0,-6 6 0,-4 10 0,0 4 0,-5-3 0,-1-8-8191</inkml:trace>
  <inkml:trace contextRef="#ctx0" brushRef="#br0" timeOffset="1">183 320 24575,'-4'0'0,"-1"4"0,0 5 0,5 6 0,-1 6 0,-1 5 0,0 2 0,0-1 0,5-4 0,2-6-8191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24575,'4'0'0,"5"0"0,5 0 0,8 0 0,8 0 0,7 0 0,0 4 0,-5 1-8191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24575,'1'7'0,"1"0"0,0 1 0,0-1 0,1 0 0,0-1 0,0 1 0,1 0 0,0-1 0,0 0 0,0 0 0,1 0 0,0 0 0,7 6 0,-9-10 0,0-1 0,-1 0 0,1 1 0,0-1 0,0 0 0,-1-1 0,1 1 0,0 0 0,0-1 0,0 0 0,0 1 0,5-2 0,-6 1 0,0 0 0,0 0 0,1 0 0,-1 0 0,0 0 0,0 1 0,0-1 0,0 0 0,1 1 0,-1 0 0,0-1 0,0 1 0,0 0 0,0 0 0,0 0 0,-1 1 0,1-1 0,0 0 0,0 1 0,-1-1 0,1 1 0,-1-1 0,2 3 0,10 20 0,-1 0 0,-1 1 0,-1 0 0,-2 0 0,8 36 0,-15-58 0,-1-1 0,1 0 0,-1 0 0,0 1 0,0-1 0,0 0 0,0 1 0,-1-1 0,1 0 0,-1 0 0,1 0 0,-1 1 0,0-1 0,0 0 0,0 0 0,0 0 0,0 0 0,0 0 0,0 0 0,-1-1 0,1 1 0,-1 0 0,1-1 0,-1 1 0,0-1 0,1 1 0,-1-1 0,-3 2 0,-6 3 0,-1 0 0,0-1 0,0 0 0,-15 3 0,-13 6 0,-26 13-1365,40-17-5461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24575,'1'-4'0,"0"-1"0,0 1 0,0 0 0,0 1 0,0-1 0,1 0 0,0 0 0,-1 0 0,2 1 0,-1-1 0,0 1 0,1 0 0,-1 0 0,1 0 0,0 0 0,0 0 0,0 0 0,0 1 0,1-1 0,-1 1 0,1 0 0,-1 0 0,1 0 0,0 1 0,0-1 0,0 1 0,0 0 0,0 0 0,0 0 0,6 0 0,-7 1 0,0-1 0,0 1 0,0-1 0,0 1 0,0 0 0,0 0 0,0 0 0,0 0 0,0 1 0,0-1 0,0 1 0,0 0 0,0 0 0,0 0 0,0 0 0,-1 1 0,1-1 0,0 1 0,-1-1 0,1 1 0,-1 0 0,0 0 0,1 0 0,-1 0 0,0 0 0,0 1 0,0-1 0,-1 1 0,1-1 0,-1 1 0,1 0 0,-1 0 0,0-1 0,0 1 0,0 0 0,0 0 0,-1 0 0,1 0 0,-1 0 0,0 0 0,0 4 0,-1 7 0,-1-1 0,-1 1 0,0-1 0,-1 1 0,-1-1 0,0 0 0,-1 0 0,0-1 0,-11 17 0,6-11 0,2 1 0,-15 40 0,23-57 0,0 1 0,0-1 0,1 0 0,-1 1 0,1-1 0,0 1 0,0-1 0,0 0 0,0 1 0,0-1 0,0 1 0,1-1 0,-1 0 0,1 1 0,-1-1 0,1 0 0,0 0 0,0 1 0,0-1 0,0 0 0,3 3 0,-1-2 0,0-1 0,0 1 0,0-1 0,0 0 0,0 0 0,0 0 0,1 0 0,-1 0 0,1-1 0,-1 1 0,1-1 0,5 1 0,7 1 0,1-1 0,-1-1 0,1 0 0,-1-2 0,20-1 0,14-6-1365,-5-1-5461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1 344 24575,'3'-3'0,"3"1"0,-2 6 0,0 10 0,-1 10 0,-1 9 0,-1 3 0,3-1 0,5-11 0,1-8-8191</inkml:trace>
  <inkml:trace contextRef="#ctx0" brushRef="#br0" timeOffset="1">230 23 24575,'7'-4'0,"11"-1"0,10 0 0,12 1 0,7 2 0,-1 0 0,-8 5 0,-10 6 0,-11 1-8191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3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24575,'-1'0'0,"0"1"0,0-1 0,0 1 0,0-1 0,0 1 0,1-1 0,-1 1 0,0 0 0,0-1 0,1 1 0,-1 0 0,0 0 0,1-1 0,-1 1 0,0 0 0,1 0 0,-1 0 0,1 0 0,0 0 0,-1 0 0,1 0 0,0 0 0,0 0 0,-1 0 0,1 0 0,0 0 0,0 1 0,-4 38 0,4-31 0,-2 9 0,1-8 0,0 1 0,0 0 0,1 0 0,3 20 0,-3-29 0,0 0 0,1-1 0,-1 1 0,1 0 0,-1-1 0,1 1 0,0-1 0,0 1 0,-1 0 0,1-1 0,0 0 0,0 1 0,0-1 0,1 0 0,-1 1 0,0-1 0,0 0 0,1 0 0,-1 0 0,1 0 0,-1 0 0,1 0 0,-1-1 0,1 1 0,-1 0 0,1-1 0,0 1 0,-1-1 0,1 0 0,0 1 0,0-1 0,-1 0 0,1 0 0,0 0 0,0 0 0,-1-1 0,3 1 0,61-18 0,-57 14 0,0 0 0,1 1 0,-1 1 0,1-1 0,0 2 0,0-1 0,0 1 0,0 0 0,0 1 0,0 0 0,15 2 0,-20 0 0,0 0 0,-1 0 0,0 0 0,1 0 0,-1 0 0,0 1 0,0-1 0,0 1 0,0 0 0,-1 0 0,1 0 0,-1 0 0,0 1 0,0-1 0,2 4 0,23 60 0,-22-51 0,-1-8 0,-1 0 0,-1 1 0,1-1 0,-1 1 0,-1 0 0,0 0 0,0 0 0,-1 14 0,-1-20 0,1 0 0,-1 0 0,0 0 0,0 0 0,-1 0 0,1-1 0,0 1 0,-1 0 0,0 0 0,0-1 0,0 1 0,0-1 0,0 0 0,0 0 0,-1 0 0,1 0 0,-1 0 0,1 0 0,-1 0 0,0-1 0,1 1 0,-1-1 0,0 0 0,0 0 0,0 0 0,0 0 0,-6 0 0,-7 3-114,-1-1 1,0-1-1,0-1 0,0 0 0,0-1 1,1-1-1,-1 0 0,0-1 0,0-1 1,1-1-1,-31-10 0,27 1-6712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0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24575,'-1'194'0,"12"360"0,-9-533 0,0 0 0,1-1 0,1 1 0,8 23 0,-12-42 0,1-1 0,-1 1 0,1 0 0,0-1 0,-1 1 0,1-1 0,0 1 0,0-1 0,0 0 0,0 1 0,0-1 0,0 0 0,1 0 0,-1 1 0,0-1 0,1 0 0,-1 0 0,0-1 0,1 1 0,2 1 0,-2-2 0,-1 0 0,0 0 0,1 0 0,-1 0 0,1 0 0,-1 0 0,1-1 0,-1 1 0,0-1 0,1 1 0,-1-1 0,0 1 0,0-1 0,1 0 0,-1 0 0,0 0 0,0 1 0,0-1 0,1-2 0,5-4 0,-1 0 0,0 0 0,0-1 0,-1 0 0,0 0 0,4-10 0,5-19 0,0-1 0,-3-1 0,7-40 0,6-19 0,-24 96 0,1 1 0,-1 0 0,0 0 0,0 0 0,1 0 0,-1 0 0,0 0 0,1 0 0,-1 0 0,1 0 0,-1 0 0,1 0 0,0 0 0,-1 0 0,1 1 0,0-1 0,0 0 0,0 0 0,-1 1 0,1-1 0,0 0 0,0 1 0,0-1 0,2 0 0,-2 1 0,0 1 0,0-1 0,0 0 0,0 0 0,0 1 0,0-1 0,0 1 0,0-1 0,0 1 0,0 0 0,0-1 0,0 1 0,0 0 0,0-1 0,0 1 0,0 0 0,-1 0 0,2 2 0,7 9 0,-1 0 0,11 26 0,-13-25 0,6 7 0,-2-1 0,0 0 0,-1 1 0,12 36 0,-20-52 0,0 1 0,1 0 0,-2 0 0,1 0 0,-1-1 0,1 1 0,-1 0 0,-1 0 0,1 0 0,-1 0 0,0 0 0,0-1 0,0 1 0,-1 0 0,1-1 0,-1 1 0,0-1 0,0 1 0,-1-1 0,0 0 0,1 0 0,-6 5 0,-2 0 15,0 0 0,0-1 0,-1 0 0,0-1 0,-1 0 0,1 0 0,-16 5 0,20-9-114,0 0 0,0-1 0,-1 0 0,1 0 0,0 0 0,-1-1 0,0 0 0,1-1 0,-1 0 0,1 0 0,-1 0 0,1-1 0,-1 0 0,-8-3 0,-5-5-6727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8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24575,'0'4'0,"-4"13"0,-1 16 0,0 9 0,1 13 0,5 14 0,3 6 0,3 1 0,2-3 0,-1-11 0,2-11 0,-1-16-8191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8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24575,'1'-1'0,"-1"0"0,0 1 0,1-1 0,-1 0 0,0 0 0,1 1 0,-1-1 0,1 0 0,-1 0 0,1 1 0,-1-1 0,1 1 0,0-1 0,-1 1 0,1-1 0,0 1 0,-1-1 0,1 1 0,0-1 0,0 1 0,0 0 0,-1-1 0,1 1 0,0 0 0,1 0 0,25-7 0,-24 7 0,17-2 0,1 0 0,-1 2 0,1 0 0,-1 1 0,1 1 0,-1 2 0,0-1 0,0 2 0,0 1 0,-1 1 0,1 0 0,-2 1 0,1 1 0,-1 1 0,18 12 0,-33-19 0,1 0 0,-1-1 0,1 1 0,-1 0 0,0 1 0,0-1 0,0 0 0,0 1 0,-1 0 0,0-1 0,1 1 0,-1 0 0,-1 0 0,1 1 0,-1-1 0,1 0 0,-1 0 0,0 1 0,-1-1 0,1 1 0,-1-1 0,0 0 0,0 6 0,-1-5 0,-1 0 0,1-1 0,-1 1 0,0-1 0,0 1 0,-1-1 0,1 0 0,-1 0 0,0 0 0,0 0 0,0 0 0,-1-1 0,1 1 0,-1-1 0,0 0 0,0 0 0,0-1 0,0 1 0,-1-1 0,-6 3 0,-36 9 120,25-14-321,21 0 174,1 0 0,0 0 1,-1-1-1,1 1 0,0 0 0,0 0 1,-1 0-1,1-1 0,0 1 0,0 0 1,-1 0-1,1 0 0,0-1 0,0 1 1,0 0-1,-1 0 0,1-1 0,0 1 1,0 0-1,0-1 0,0 1 0,0 0 1,0-1-1,0 1 0,0 0 0,0 0 1,-1-1-1,1 1 0,0 0 0,1-1 1,-1 1-1,0 0 0,0-1 0,0 1 1,0 0-1,0-1 0,0 1 0,0 0 1,0 0-1,0-1 0,1 1 0,-1 0 1,0-1-1,0 1 0,0 0 0,1 0 1,-1-1-1,11-14-6799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9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 24575,'27'-30'0,"37"-52"0,12-15 0,-55 70 0,-16 21 0,-1 0 0,1 0 0,0 0 0,1 0 0,-1 1 0,11-8 0,-15 13 0,0 0 0,0 0 0,-1 1 0,1-1 0,0 0 0,-1 0 0,1 1 0,-1-1 0,1 0 0,0 1 0,-1-1 0,1 0 0,-1 1 0,1-1 0,-1 1 0,1-1 0,-1 1 0,1-1 0,-1 1 0,1 0 0,-1-1 0,0 1 0,0-1 0,1 1 0,-1 0 0,0-1 0,0 1 0,1 0 0,-1-1 0,0 1 0,0 0 0,0 0 0,0-1 0,0 1 0,0 0 0,0-1 0,-1 2 0,5 32 0,-4-33 0,0 53-84,-1-31 150,0 0 0,5 29 0,-4-48-148,0 0 0,1 0 0,0 1-1,0-1 1,1 0 0,-1 0 0,1 0 0,-1 0 0,1 0-1,1-1 1,-1 1 0,0-1 0,1 1 0,0-1-1,-1 0 1,2 0 0,5 5 0,14 4-6744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9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10 24575,'0'-4'0,"4"-1"0,9 4 0,10 2 0,6 2 0,4 3 0,-2 4 0,-7 2-8191</inkml:trace>
  <inkml:trace contextRef="#ctx0" brushRef="#br0" timeOffset="1">0 262 24575,'0'-4'0,"0"3"0,4 1 0,5-3 0,9 3 0,9-2 0,12-2 0,10-3 0,9 0 0,-5 0-8191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91 24575,'-4'-1'0,"1"-1"0,0 0 0,0 0 0,0-1 0,0 1 0,0-1 0,1 1 0,-1-1 0,1 0 0,0 0 0,0 0 0,-3-5 0,-11-12 0,12 17 0,0-1 0,0 1 0,-1 0 0,1 0 0,-1 0 0,1 1 0,-1 0 0,0 0 0,0 0 0,0 0 0,-1 1 0,1 0 0,0 0 0,0 0 0,-1 0 0,1 1 0,0 0 0,-1 0 0,1 1 0,0 0 0,-1 0 0,1 0 0,0 0 0,0 1 0,0-1 0,0 2 0,0-1 0,0 0 0,1 1 0,-1 0 0,1 0 0,-5 4 0,4-3 0,0 0 0,1 0 0,0 1 0,0-1 0,0 1 0,0 0 0,1 0 0,0 1 0,0-1 0,0 1 0,1-1 0,-1 1 0,1 0 0,1 0 0,-1 0 0,1 0 0,0 0 0,1 0 0,-1 0 0,1 0 0,0 0 0,1 0 0,-1 0 0,1 0 0,1 0 0,-1 0 0,5 11 0,-5-14 0,0 0 0,0 0 0,1 0 0,-1 0 0,1-1 0,0 1 0,0 0 0,0-1 0,0 1 0,0-1 0,0 0 0,1 0 0,-1 0 0,1 0 0,0 0 0,-1-1 0,1 1 0,0-1 0,0 1 0,0-1 0,0 0 0,0 0 0,0-1 0,0 1 0,0-1 0,1 1 0,-1-1 0,0 0 0,0 0 0,0 0 0,1-1 0,-1 1 0,0-1 0,0 0 0,0 0 0,0 0 0,4-2 0,3-1 0,0-1 0,0 0 0,-1-1 0,0 0 0,0 0 0,0-1 0,-1-1 0,0 1 0,11-15 0,-9 10 0,-1-1 0,0 0 0,-1 0 0,-1-1 0,0 0 0,-1 0 0,7-21 0,-17 58 0,2 1 0,0-1 0,2 1 0,1 0 0,0-1 0,2 1 0,6 24 0,-8-46-52,-1 1-1,1 0 1,1-1-1,-1 1 1,0-1-1,1 1 1,-1-1-1,1 0 1,0 0-1,0 1 1,0-1-1,0 0 1,0-1-1,0 1 1,0 0-1,1-1 1,-1 1-1,1-1 1,-1 0-1,1 1 0,-1-1 1,1-1-1,0 1 1,-1 0-1,5 0 1,17-1-6774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24575,'4'0'0,"5"0"0,9 0 0,9 0 0,12-4 0,6-1 0,1 0 0,-5 1 0,-5 1 0,-8 2-8191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24575,'-3'4'0,"-3"5"0,1 5 0,2 4 0,4 7 0,2 2 0,1 6 0,0 0 0,2-2 0,1-1 0,7-7 0,9-6 0,0-7-8191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2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1 440 24575,'6'-2'0,"-1"0"0,1 0 0,-1-1 0,0 1 0,0-1 0,0 0 0,6-5 0,8-4 0,10-4 0,-1-2 0,-1-1 0,-1 0 0,39-38 0,-55 46 0,0 0 0,0 0 0,-1-1 0,0 0 0,-1-1 0,-1 0 0,0 0 0,-1-1 0,0 1 0,-1-2 0,0 1 0,3-24 0,-7 31 0,-1 1 0,0-1 0,-1 1 0,1-1 0,-1 0 0,0 1 0,-1 0 0,-3-9 0,5 14 0,0 0 0,0 0 0,-1 0 0,1 1 0,-1-1 0,1 0 0,-1 0 0,1 0 0,-1 1 0,0-1 0,1 0 0,-1 0 0,0 1 0,1-1 0,-1 0 0,0 1 0,0-1 0,0 1 0,1-1 0,-1 1 0,0 0 0,0-1 0,-2 1 0,2 0 0,-1 1 0,1-1 0,-1 1 0,1-1 0,-1 1 0,1 0 0,-1 0 0,1 0 0,0 0 0,-1 0 0,1 0 0,0 0 0,0 0 0,0 0 0,0 1 0,0-1 0,0 0 0,0 1 0,-1 2 0,-6 10 0,0 1 0,2-1 0,0 1 0,0 0 0,2 1 0,0-1 0,0 1 0,2 0 0,0 0 0,0 0 0,2 0 0,0 0 0,3 24 0,-2-31 0,1 0 0,0 0 0,1-1 0,0 1 0,0 0 0,0-1 0,1 0 0,1 0 0,0 0 0,11 15 0,-12-18 0,1 0 0,1 0 0,-1-1 0,1 0 0,0 0 0,0 0 0,0 0 0,0-1 0,1 0 0,-1-1 0,1 1 0,0-1 0,0 0 0,0-1 0,11 1 0,-7-1 0,-1-1 0,1 0 0,-1 0 0,0-1 0,1-1 0,-1 0 0,0 0 0,0-1 0,0 0 0,0-1 0,-1 0 0,18-11 0,-22 12 0,-1 0 0,1 0 0,-1 0 0,0-1 0,0 1 0,0-1 0,-1 0 0,1-1 0,-1 1 0,0 0 0,0-1 0,-1 0 0,1 1 0,-1-1 0,0 0 0,0-1 0,-1 1 0,0 0 0,0 0 0,0-1 0,0 1 0,-1 0 0,0-1 0,0 1 0,0 0 0,-2-9 0,2 12 0,-1-1 0,1 1 0,0 0 0,-1 0 0,0 0 0,1 0 0,-1 0 0,0 0 0,0 0 0,0 0 0,0 1 0,-1-1 0,1 0 0,0 0 0,-1 1 0,1-1 0,-1 1 0,0-1 0,1 1 0,-1 0 0,0 0 0,0 0 0,0 0 0,0 0 0,0 0 0,0 0 0,0 1 0,0-1 0,0 1 0,0-1 0,0 1 0,0 0 0,-1 0 0,1 0 0,0 0 0,0 0 0,0 0 0,0 1 0,0-1 0,0 1 0,-1-1 0,1 1 0,0 0 0,-2 1 0,-1 0 0,0 0 0,0 1 0,0-1 0,1 1 0,-1 0 0,1 0 0,0 1 0,-1-1 0,2 1 0,-1 0 0,0 0 0,1 0 0,0 0 0,-1 1 0,2-1 0,-1 1 0,-2 5 0,4-6 4,1-1 0,-1 1 0,1-1 0,-1 1-1,1 0 1,0-1 0,1 1 0,-1-1 0,0 1 0,1-1 0,0 1-1,0-1 1,0 1 0,0-1 0,1 1 0,-1-1 0,1 0 0,0 0-1,0 0 1,0 0 0,0 0 0,1 0 0,-1-1 0,1 1-1,-1-1 1,1 1 0,0-1 0,0 0 0,0 0 0,5 2 0,4 2-216,1 0-1,-1 0 1,1-2 0,1 1 0,-1-1 0,21 2 0,26 1-6614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24575,'0'4'0,"0"5"0,0 6 0,-4 6 0,-1 9 0,4 7 0,2 4 0,5 0 0,5-8 0,1-9-8191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3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24575,'0'-4'0,"0"3"0,0 5 0,0 6 0,0 5 0,0 8 0,4 8 0,1 6 0,0 1 0,-2-6-8191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0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24575,'0'5'0,"4"0"0,10 1 0,10-2 0,14-1 0,8-1 0,4 3 0,3 1 0,-5-1 0,-9-5 0,-13-3-8191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3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24575,'126'-13'0,"377"37"0,-357-13 0,414 36-194,773 42-522,-1287-88 716,20 2 0,0-3 0,84-11 0,-123 3-1214,-24-2-4853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7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250 147 24575,'0'-9'0,"0"0"0,0 0 0,-1-1 0,-1 1 0,0 0 0,0 0 0,-1 0 0,0 0 0,0 1 0,-1-1 0,0 1 0,0 0 0,-8-10 0,11 18 0,0-1 0,0 1 0,0-1 0,0 1 0,0-1 0,0 1 0,0 0 0,0-1 0,0 1 0,0 0 0,-1 0 0,1 0 0,0 0 0,0 0 0,0 0 0,0 0 0,0 1 0,-1-1 0,1 0 0,0 1 0,0-1 0,0 0 0,0 1 0,0-1 0,0 1 0,0 0 0,0-1 0,0 1 0,0 0 0,1-1 0,-2 2 0,-32 28 0,31-27 0,-12 12 0,0 2 0,1-1 0,1 2 0,1 0 0,0 0 0,2 1 0,0 1 0,1 0 0,1 0 0,-11 42 0,18-61 0,1 1 0,0-1 0,-1 1 0,1 0 0,0-1 0,0 1 0,0 0 0,0-1 0,0 1 0,0-1 0,1 1 0,-1 0 0,1-1 0,0 3 0,0-3 0,-1-1 0,0 1 0,1-1 0,-1 0 0,1 1 0,-1-1 0,0 0 0,1 1 0,-1-1 0,1 0 0,-1 0 0,1 0 0,0 1 0,-1-1 0,1 0 0,-1 0 0,1 0 0,-1 0 0,1 0 0,-1 0 0,1 0 0,-1 0 0,1 0 0,0 0 0,-1 0 0,1 0 0,-1-1 0,1 1 0,4-2 0,1-1 0,-1 0 0,0 1 0,-1-2 0,1 1 0,-1 0 0,6-6 0,21-24 0,-2-2 0,-1-1 0,-2-1 0,39-72 0,-45 74 0,-11 24 0,-2 12 0,-1 27 0,-6 44 0,0-71 0,-7 163-1365,5-122-5461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8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9 0,5 9 0,1 7 0,2 11 0,8 8 0,0 7 0,-3 6 0,-5 2 0,-8 2 0,-13 4 0,-12-6 0,-3-14-8191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164 199 24575,'1'-1'0,"0"1"0,1-1 0,-1 0 0,0 0 0,0 0 0,0 0 0,0 0 0,0 0 0,-1-1 0,1 1 0,0 0 0,0 0 0,-1-1 0,1 1 0,-1 0 0,1-1 0,-1 1 0,1 0 0,-1-1 0,0 1 0,0-1 0,0 1 0,0-3 0,4-37 0,-4 32 0,-1 1 0,0-1 0,0 0 0,-1 1 0,0-1 0,0 0 0,-1 1 0,0 0 0,0 0 0,-6-8 0,8 14 0,0 0 0,0 0 0,-1 0 0,1 1 0,-1-1 0,1 0 0,-1 1 0,0-1 0,0 1 0,1 0 0,-1-1 0,0 1 0,0 0 0,0 0 0,0 0 0,-1 1 0,-2-2 0,2 2 0,0 0 0,1 0 0,-1 1 0,0-1 0,1 0 0,-1 1 0,1 0 0,-1 0 0,0 0 0,1 0 0,0 0 0,-1 0 0,1 1 0,0-1 0,-1 1 0,1-1 0,0 1 0,-3 3 0,-1 2 0,-1 0 0,1 1 0,1 0 0,-1 0 0,1 0 0,1 0 0,0 1 0,0 0 0,0 0 0,1 0 0,1 0 0,-3 11 0,1 7 0,0-1 0,2 1 0,1 28 0,1-49 0,0-1 0,0 0 0,1 1 0,0-1 0,0 0 0,0 0 0,0 0 0,1 0 0,0 0 0,0 0 0,0 0 0,5 6 0,-6-10 0,0 1 0,0-1 0,0 0 0,0 0 0,0 0 0,0-1 0,1 1 0,-1 0 0,0 0 0,1-1 0,-1 1 0,0 0 0,1-1 0,-1 0 0,1 1 0,-1-1 0,1 0 0,1 1 0,0-2 0,0 1 0,0-1 0,0 1 0,0-1 0,-1 0 0,1 0 0,0 0 0,-1 0 0,1 0 0,0-1 0,-1 1 0,4-4 0,4-3 0,0 0 0,-1-1 0,0 0 0,-1-1 0,0 0 0,-1 0 0,9-14 0,37-84 0,-31 59 0,-22 49 0,0-1 0,0 1 0,0 0 0,0 0 0,0 0 0,1-1 0,-1 1 0,0 0 0,0 0 0,0 0 0,0 0 0,0-1 0,0 1 0,0 0 0,1 0 0,-1 0 0,0 0 0,0 0 0,0-1 0,0 1 0,0 0 0,1 0 0,-1 0 0,0 0 0,0 0 0,0 0 0,1 0 0,-1 0 0,0 0 0,0 0 0,0 0 0,1 0 0,-1 0 0,0 0 0,0 0 0,0 0 0,1 0 0,-1 0 0,0 0 0,0 0 0,0 0 0,0 0 0,1 0 0,-1 0 0,0 0 0,0 0 0,0 0 0,1 1 0,-1-1 0,0 0 0,0 0 0,9 15 0,7 31 0,-12-33 0,-2-8-44,0 0 0,0 1 0,0-1 0,0 0 0,1 0 0,0 0 0,0 0 0,1-1 0,-1 1 0,1-1 0,0 0 0,0 0 0,0 0 0,1-1 0,-1 0 0,1 1 0,0-1 0,0-1-1,0 1 1,0-1 0,1 0 0,-1 0 0,0-1 0,1 1 0,-1-1 0,1 0 0,0-1 0,-1 1 0,1-1 0,9-1 0,28-6-6782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24575,'0'4'0,"0"-3"0,4 2 0,5 2 0,5-2 0,3 0 0,4-1 0,-2 3 0,-4 1-8191</inkml:trace>
  <inkml:trace contextRef="#ctx0" brushRef="#br0" timeOffset="1">0 230 24575,'0'-4'0,"4"-1"0,2 4 0,3-2 0,8 0 0,9 4 0,11 2 0,12-3 0,5-6 0,-7-2-8191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448 32 24575,'-2'-2'0,"0"-1"0,-1 1 0,1-1 0,-1 1 0,0 0 0,0 0 0,1 0 0,-1 0 0,0 0 0,-1 1 0,1-1 0,0 1 0,0 0 0,-1 0 0,1 0 0,-1 0 0,1 1 0,0-1 0,-1 1 0,1 0 0,-1 0 0,1 0 0,-1 1 0,1-1 0,-1 1 0,1 0 0,-1 0 0,1 0 0,-6 3 0,3 0 0,1-1 0,0 2 0,0-1 0,0 1 0,1-1 0,0 1 0,0 0 0,0 1 0,0-1 0,1 1 0,0 0 0,0 0 0,1 0 0,-1 0 0,-1 9 0,-2 10 0,1 0 0,1 1 0,1-1 0,2 1 0,0 0 0,6 48 0,39 153 0,-16-105 0,-27-117 0,0 1 0,0-1 0,-1 1 0,1 0 0,-1-1 0,0 1 0,-1-1 0,-1 9 0,1-12 0,1 0 0,-1 0 0,0 0 0,0-1 0,0 1 0,0 0 0,0 0 0,0-1 0,0 1 0,-1-1 0,1 1 0,-1-1 0,1 0 0,-1 0 0,1 1 0,-1-1 0,0 0 0,0 0 0,1 0 0,-1-1 0,0 1 0,0 0 0,0-1 0,0 1 0,0-1 0,-3 1 0,-15 0 0,0-1 0,0 0 0,-24-4 0,30 2 0,0 1 0,0 0 0,0 0 0,0 2 0,-1 0 0,1 0 0,0 1 0,-25 8 0,36-9 0,1 0 0,-1 0 0,0 0 0,1 1 0,0-1 0,-1 1 0,1 0 0,0 0 0,0 0 0,0 0 0,0 0 0,0 0 0,0 0 0,1 1 0,-1-1 0,1 1 0,0-1 0,-1 1 0,1-1 0,0 1 0,1 0 0,-1-1 0,0 1 0,1 0 0,0 0 0,-1 0 0,1 0 0,0-1 0,0 1 0,1 0 0,-1 0 0,1 0 0,-1-1 0,1 1 0,0 0 0,2 3 0,3 10 0,0 1 0,2-2 0,0 1 0,16 21 0,33 41 0,-37-54 0,-2 0 0,-1 1 0,0 1 0,-2 0 0,16 39 0,-29-58 0,1 0 0,-2 0 0,1 1 0,-1-1 0,0 0 0,0 1 0,-1-1 0,0 1 0,0-1 0,-1 0 0,0 1 0,0-1 0,-1 0 0,0 0 0,0 1 0,-1-1 0,0-1 0,0 1 0,-1 0 0,1-1 0,-1 0 0,-1 0 0,1 0 0,-1 0 0,0-1 0,0 1 0,-7 4 0,7-6-110,2 0-4,-1-1 0,1 0-1,-1 0 1,1 0 0,-1-1 0,0 1 0,0-1 0,0 0 0,0 0 0,-9 3 0,1-5-6712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0 635 24575,'2'-3'0,"0"-1"0,0 1 0,0 0 0,0 0 0,1 0 0,-1 0 0,1 1 0,0-1 0,0 1 0,0-1 0,0 1 0,0 0 0,6-3 0,4-4 0,12-12 0,-1-1 0,0-1 0,-2-1 0,-1-1 0,-1-1 0,-2-1 0,25-45 0,-34 55 0,-1 0 0,-1-1 0,-1 0 0,0 0 0,-1 0 0,-1-1 0,-1 0 0,-1 0 0,0 0 0,-1 0 0,-1 0 0,-1 0 0,-1 0 0,-5-22 0,7 38 0,-1 0 0,1 0 0,-1 1 0,0-1 0,0 0 0,0 1 0,0-1 0,0 1 0,0-1 0,-1 1 0,1 0 0,-1 0 0,0-1 0,0 1 0,0 0 0,-3-2 0,4 4 0,0-1 0,0 1 0,0 0 0,-1-1 0,1 1 0,0 0 0,0 0 0,0 0 0,-1 0 0,1 0 0,0 0 0,0 1 0,0-1 0,0 0 0,-1 0 0,1 1 0,0-1 0,0 1 0,0-1 0,0 1 0,0 0 0,0-1 0,0 1 0,0 0 0,-1 1 0,-5 5 0,1 0 0,0 0 0,0 1 0,0 0 0,1 0 0,0 1 0,-5 14 0,-6 16 0,1 1 0,3 1 0,1 0 0,2 0 0,-5 52 0,12-71 0,1-1 0,1 1 0,0 0 0,2-1 0,1 1 0,0-1 0,2 0 0,0 0 0,1 0 0,1 0 0,1-1 0,12 21 0,-17-36 0,-1-1 0,1 1 0,0 0 0,1-1 0,-1 0 0,1 0 0,-1 0 0,1 0 0,1-1 0,-1 1 0,0-1 0,1 0 0,0 0 0,-1-1 0,1 1 0,0-1 0,0 0 0,7 1 0,-7-2 0,0-1 0,0 0 0,0-1 0,0 1 0,0-1 0,0 0 0,0 0 0,0-1 0,0 1 0,0-1 0,-1 0 0,1 0 0,0-1 0,-1 1 0,0-1 0,0 0 0,0-1 0,0 1 0,4-5 0,4-3 0,-1-1 0,0 0 0,-1-1 0,13-20 0,-21 29 0,1 0 0,-1 1 0,0-1 0,0 0 0,0 0 0,-1-1 0,1 1 0,-1 0 0,0 0 0,0-1 0,0 1 0,-1-1 0,0 1 0,0-1 0,0 1 0,0-1 0,0 1 0,-1 0 0,0-1 0,0 1 0,-2-5 0,3 9 0,0-1 0,0 1 0,0 0 0,-1-1 0,1 1 0,0-1 0,0 1 0,0-1 0,-1 1 0,1 0 0,0-1 0,0 1 0,-1 0 0,1-1 0,0 1 0,-1 0 0,1 0 0,0-1 0,-1 1 0,1 0 0,-1 0 0,1-1 0,0 1 0,-1 0 0,1 0 0,-1 0 0,1 0 0,-1 0 0,1 0 0,0 0 0,-1 0 0,1 0 0,-1 0 0,1 0 0,-1 0 0,1 0 0,-1 0 0,-10 16 0,2 28 0,9-41-59,1 1 0,0-1-1,0 1 1,0-1-1,0 1 1,0-1 0,1 0-1,0 0 1,0 1 0,0-1-1,0-1 1,0 1 0,0 0-1,1 0 1,-1-1-1,1 1 1,0-1 0,0 0-1,0 0 1,0 0 0,0 0-1,6 2 1,23 8-6767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24575,'4'0'0,"1"4"0,4 1 0,4 0 0,4-1 0,-1-1-8191</inkml:trace>
  <inkml:trace contextRef="#ctx0" brushRef="#br0" timeOffset="1">6 160 24575,'-4'0'0,"2"0"0,7 0 0,9 0 0,14 0 0,14 0 0,11-3 0,-2-2-8191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4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24575,'0'-4'0,"0"2"0,4 3 0,1 4 0,0 5 0,-1 5 0,-1-1-8191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5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24575,'4'-1'0,"0"-1"0,1 1 0,-1-1 0,0 0 0,0 0 0,0 0 0,0-1 0,6-4 0,4-2 0,42-28 0,-32 21 0,0 1 0,26-12 0,-48 26 0,-1 1 1,0-1-1,0 1 0,1-1 0,-1 1 0,0 0 0,0-1 1,1 1-1,-1 0 0,1 0 0,-1 0 0,0 0 0,1 0 1,-1 0-1,0 0 0,1 0 0,-1 1 0,0-1 0,1 1 1,-1-1-1,0 1 0,0-1 0,0 1 0,1 0 0,-1-1 1,0 1-1,0 0 0,0 0 0,0 0 0,0 0 0,0 0 1,0 0-1,-1 0 0,1 0 0,0 0 0,0 2 0,3 6 2,0 0 0,-1 0 0,0 0 0,3 15 0,7 21-1383,-3-29-5445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0 283 24575,'0'4'0,"0"5"0,4 6 0,2 8 0,-1 4 0,-1 6 0,-1 1 0,-1 4 0,-1-6-8191</inkml:trace>
  <inkml:trace contextRef="#ctx0" brushRef="#br0" timeOffset="1">1150 139 24575,'0'-12'0,"-1"1"0,-1-1 0,0 0 0,0 1 0,-8-21 0,9 28 0,-1 0 0,0 0 0,0 0 0,0 1 0,-1-1 0,1 1 0,-1-1 0,-5-4 0,7 7 0,-1 0 0,1-1 0,-1 1 0,1 1 0,-1-1 0,1 0 0,-1 0 0,0 0 0,1 1 0,-1-1 0,0 1 0,0 0 0,0-1 0,1 1 0,-1 0 0,0 0 0,0 0 0,0 0 0,1 0 0,-4 1 0,-5 3 0,0 0 0,0 0 0,1 1 0,0 0 0,0 1 0,0 0 0,1 0 0,0 1 0,0 0 0,-8 9 0,-71 88 0,76-90 0,-10 14 0,0 1 0,-27 53 0,43-73 0,0 1 0,1-1 0,1 1 0,-1 0 0,1 0 0,1 0 0,0 0 0,1 0 0,0 1 0,0-1 0,1 0 0,0 1 0,4 19 0,-3-25 0,1-1 0,0 1 0,0-1 0,1 0 0,-1 1 0,1-1 0,0 0 0,0-1 0,0 1 0,1 0 0,-1-1 0,1 0 0,0 0 0,0 0 0,0 0 0,0-1 0,0 1 0,1-1 0,-1 0 0,1 0 0,-1-1 0,1 1 0,0-1 0,0 0 0,8 0 0,6 1 0,1 0 0,0-2 0,0 0 0,39-6 0,-19-2-455,-1-1 0,54-21 0,-15 0-6371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24575,'1'-6'0,"0"0"0,0 1 0,1-1 0,-1 1 0,1-1 0,0 1 0,1 0 0,-1 0 0,1 0 0,0 0 0,1 0 0,-1 1 0,1-1 0,-1 1 0,2 0 0,-1 0 0,0 0 0,1 1 0,-1-1 0,1 1 0,0 0 0,0 1 0,0-1 0,1 1 0,-1 0 0,0 0 0,1 1 0,0-1 0,-1 1 0,1 0 0,0 1 0,6 0 0,-3 1 0,0 0 0,-1 1 0,1 0 0,-1 1 0,0 0 0,0 0 0,0 1 0,0 0 0,-1 0 0,1 0 0,-1 1 0,0 1 0,-1-1 0,8 8 0,-11-10 0,0 1 0,1 0 0,-1 0 0,-1 0 0,1 0 0,-1 0 0,1 0 0,-1 1 0,0-1 0,-1 1 0,1 0 0,-1 0 0,0-1 0,0 1 0,-1 0 0,1 0 0,-1 0 0,0 0 0,0 0 0,-1 0 0,1-1 0,-1 1 0,0 0 0,-1 0 0,1-1 0,-4 8 0,-2 0 0,-1 1 0,0-1 0,-1 0 0,-1-1 0,0 0 0,0-1 0,-1 0 0,-14 10 0,13-10 0,0 0 0,0 1 0,1 0 0,1 0 0,0 1 0,-13 21 0,22-32 0,0 1 0,0 0 0,0 0 0,0 0 0,1 0 0,-1 0 0,0 0 0,1 0 0,0 0 0,-1 0 0,1 0 0,0 0 0,0 0 0,0 0 0,1 0 0,-1 0 0,0 0 0,1 0 0,-1 0 0,1 0 0,1 3 0,0-2 0,0 0 0,0 0 0,0-1 0,1 1 0,-1-1 0,1 0 0,-1 1 0,1-1 0,0 0 0,0-1 0,6 4 0,7 1 0,0 0 0,0-1 0,0-1 0,25 3 0,80 5-1365,8-7-5461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7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 24575,'-4'0'0,"3"0"0,1-4 0,1 3 0,4-3 0,9 4 0,6 5 0,4 7 0,-3 4 0,-5-1-8191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8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24575,'0'4'0,"4"-3"0,9 3 0,14-4 0,18-5 0,1-2-8191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19 24575,'-8'0'0,"7"0"0,1 0 0,-1-1 0,0 1 0,0 0 0,1 0 0,-1 1 0,0-1 0,0 0 0,1 0 0,-1 0 0,0 0 0,1 1 0,-1-1 0,0 0 0,1 1 0,-1-1 0,0 0 0,1 1 0,-1-1 0,0 1 0,1-1 0,-1 1 0,1-1 0,-1 1 0,1-1 0,0 1 0,-1 0 0,1-1 0,-1 1 0,1 0 0,0-1 0,0 1 0,-1 0 0,1-1 0,0 1 0,0 1 0,-5 10 0,1-1 0,1 1 0,0 0 0,1 0 0,0 1 0,1-1 0,0 0 0,1 1 0,0-1 0,1 0 0,1 0 0,0 1 0,0-1 0,6 15 0,-8-25 0,1 0 0,0 0 0,0 0 0,0 0 0,0 0 0,0-1 0,0 1 0,1 0 0,-1-1 0,1 1 0,-1-1 0,1 1 0,-1-1 0,1 0 0,0 1 0,-1-1 0,1 0 0,0 0 0,0 0 0,0-1 0,0 1 0,0 0 0,0-1 0,4 1 0,-3-1 0,1 0 0,-1-1 0,1 0 0,-1 1 0,1-1 0,-1-1 0,1 1 0,-1 0 0,0-1 0,0 0 0,0 0 0,0 0 0,4-3 0,4-4 0,0-2 0,0 1 0,-1-1 0,-1-1 0,17-24 0,-14 16-273,-1 0 0,-1 0 0,-1-1 0,14-44 0,-23 56-6553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24575,'0'4'0,"0"5"0,0 9 0,0 9 0,-4 4 0,-1 4 0,0 1 0,5-3 0,6-10 0,2-10-8191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24575,'4'0'0,"9"0"0,10-4 0,13-1 0,8 0 0,4 5 0,-2 2 0,-4 1 0,-11 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24575,'-8'95'0,"3"-59"0,5-35 0,0 1 0,0-1 0,-1 0 0,1 0 0,0 0 0,0 1 0,0-1 0,1 0 0,-1 0 0,0 0 0,0 1 0,1-1 0,-1 0 0,0 0 0,1 0 0,-1 0 0,1 0 0,0 0 0,-1 0 0,1 0 0,0 0 0,-1 0 0,1 0 0,0 0 0,0 0 0,0-1 0,0 1 0,0 0 0,0-1 0,0 1 0,0-1 0,0 1 0,0-1 0,0 1 0,0-1 0,1 0 0,-1 1 0,0-1 0,0 0 0,0 0 0,1 0 0,-1 0 0,0 0 0,0 0 0,0 0 0,2-1 0,8 0 0,0-1 0,0-1 0,0 0 0,11-5 0,-7 3 0,-6 2 0,-1 1 0,0 0 0,1 0 0,0 1 0,-1 0 0,1 1 0,0 0 0,12 1 0,-18 0 0,0-1 0,0 1 0,0 0 0,0 1 0,0-1 0,0 0 0,0 1 0,0 0 0,0-1 0,-1 1 0,1 0 0,-1 1 0,0-1 0,1 0 0,-1 1 0,0-1 0,0 1 0,0-1 0,-1 1 0,1 0 0,-1 0 0,0 0 0,1 0 0,-1 0 0,1 5 0,-1-1 5,0-1-1,0 1 0,0-1 0,0 1 1,-1 0-1,-1-1 0,1 1 0,-1-1 1,0 1-1,0-1 0,-1 1 1,0-1-1,0 0 0,0 1 0,-1-1 1,0 0-1,0-1 0,-1 1 0,1 0 1,-1-1-1,0 0 0,-1 0 1,1 0-1,-1-1 0,0 1 0,0-1 1,-9 5-1,0 0-139,0 0 0,-1-1 0,0-1 0,0 0 0,-1-1 0,1-1 0,-1 0 0,0-2 0,0 1 0,-18 0 0,7-4-6691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24575,'0'7'0,"-4"7"0,-1 9 0,0 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24575,'0'3'0,"-4"6"0,-1 6 0,0 6 0,-3 9 0,-4 11 0,0 2 0,2-3 0,3-7-8191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258 362 24575,'1'-10'0,"1"-1"0,0 2 0,1-1 0,0 0 0,0 0 0,10-17 0,7-25 0,-18 42 0,0-1 0,-1 1 0,0-1 0,0 1 0,-1-1 0,-1 1 0,0-1 0,0 1 0,-1-1 0,0 1 0,-7-16 0,8 21 0,-1 1 0,0-1 0,0 1 0,0-1 0,-1 1 0,1 0 0,-1 0 0,0 0 0,0 0 0,-1 0 0,1 1 0,-1 0 0,0-1 0,0 1 0,0 1 0,0-1 0,0 1 0,-1-1 0,1 1 0,-1 0 0,0 1 0,1-1 0,-1 1 0,0 0 0,0 0 0,-8 0 0,7 2 0,1 0 0,-1 0 0,1 0 0,0 1 0,-1 0 0,1 0 0,0 0 0,0 1 0,0 0 0,1 0 0,-1 0 0,0 0 0,1 1 0,0-1 0,0 1 0,0 1 0,1-1 0,-1 0 0,1 1 0,0-1 0,0 1 0,-2 6 0,-6 9 0,1 1 0,1 1 0,-12 43 0,9-14 11,3 0-1,2 1 1,-1 102-1,25 161-225,-5-145-977,-11-151-5634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24575,'4'0'0,"6"0"0,5 0 0,8 0 0,4 0 0,-2 0-8191</inkml:trace>
  <inkml:trace contextRef="#ctx0" brushRef="#br0" timeOffset="1">1 288 24575,'4'0'0,"14"-4"0,19-6 0,21-1 0,16-6 0,-4-1-8191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24575,'0'3'0,"4"3"0,5-2 0,13 0 0,18-1 0,14-5 0,17-6 0,13-6 0,-9 0-8191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28 24575,'-3'0'0,"-3"-4"0,-2-5 0,-5-1 0,0 5 0,-2 7 0,-5 16 0,-4 11 0,-2 10 0,4 9 0,1 4 0,5 2 0,9-2 0,13 0 0,14-7 0,14-10 0,3-11-8191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24575,'4'0'0,"1"4"0,4 5 0,0 5 0,-2 12 0,3 9 0,-5 10 0,-3 10 0,-2 6 0,-5 5 0,-1 3 0,-4-2 0,0-6 0,5-12 0,4-15-8191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24575,'0'-1'0,"0"1"0,1 0 0,-1-1 0,0 1 0,1 0 0,-1 0 0,0-1 0,1 1 0,-1 0 0,0 0 0,1 0 0,-1 0 0,1-1 0,-1 1 0,0 0 0,1 0 0,-1 0 0,1 0 0,-1 0 0,0 0 0,1 0 0,-1 0 0,1 0 0,-1 0 0,1 0 0,-1 0 0,0 1 0,1-1 0,-1 0 0,1 0 0,-1 0 0,0 0 0,1 1 0,-1-1 0,0 0 0,1 1 0,22 9 0,-19-8 0,16 6 0,-6-2 0,0 0 0,-1 0 0,0 2 0,0-1 0,13 12 0,-24-17 0,0-1 0,0 1 0,0 0 0,0 0 0,-1 0 0,1 0 0,-1 0 0,1 0 0,-1 0 0,0 0 0,0 1 0,0-1 0,0 0 0,0 1 0,-1-1 0,1 1 0,-1-1 0,1 1 0,-1-1 0,0 1 0,0-1 0,0 1 0,0 0 0,-1-1 0,1 1 0,-1-1 0,1 0 0,-1 1 0,0-1 0,0 1 0,0-1 0,0 0 0,0 0 0,-1 0 0,1 1 0,-1-1 0,-2 2 0,0 1 0,-1 0 0,0 0 0,0-1 0,0 1 0,-1-1 0,0 0 0,0-1 0,0 0 0,-12 6 0,-30 19 0,46-26-1365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24575,'4'0'0,"-3"0"0,-1 4 0,3 5 0,1 9 0,0 5 0,-1 3 0,-1-4-8191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4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24575,'14'1'0,"1"1"0,-1 0 0,1 1 0,-1 1 0,0 0 0,0 1 0,-1 0 0,1 1 0,-1 1 0,24 16 0,-18-10 0,0 1 0,-2 0 0,1 2 0,-2 0 0,0 1 0,16 23 0,-24-29 0,-1 0 0,0 1 0,-1 0 0,0 0 0,-1 0 0,0 1 0,-1 0 0,0 0 0,-1 0 0,-1 0 0,0 1 0,-1-1 0,0 1 0,-1-1 0,-3 25 0,0-20 0,-2 0 0,0 0 0,0 0 0,-2-1 0,0 0 0,-1-1 0,-1 1 0,-1-1 0,0-1 0,-24 29 0,27-37-107,1 2-51,-1-1 1,0 0 0,-1 0 0,0-1 0,0 0-1,-1 0 1,-13 7 0,12-11-6669</inkml:trace>
  <inkml:trace contextRef="#ctx0" brushRef="#br0" timeOffset="1">825 412 24575,'3'0'0,"10"0"0,14 0 0,7 4 0,4 1 0,-3 0-8191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4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24575,'4'0'0,"9"0"0,10 0 0,13 0 0,16 0 0,10 0 0,3-8 0,-9-3-8191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49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26 24575,'0'-2'0,"0"1"0,0 0 0,-1 0 0,1 0 0,0 0 0,-1 0 0,1 0 0,-1 0 0,1-1 0,-1 1 0,1 0 0,-1 1 0,0-1 0,1 0 0,-1 0 0,0 0 0,0 0 0,0 0 0,0 1 0,1-1 0,-1 0 0,0 1 0,0-1 0,0 1 0,-1-1 0,1 1 0,0 0 0,0-1 0,0 1 0,0 0 0,0 0 0,0-1 0,-1 1 0,-1 0 0,-1 0 0,-1 0 0,1 0 0,0 0 0,-1 1 0,1 0 0,-1 0 0,1 0 0,-5 1 0,-2 4 0,1 0 0,-1 0 0,1 1 0,0 0 0,1 1 0,0 0 0,0 0 0,1 1 0,0 0 0,0 0 0,-8 14 0,3-1 0,0 0 0,1 1 0,1 0 0,-10 32 0,17-43 0,1 0 0,0 0 0,1 0 0,0 0 0,1 0 0,0 1 0,1-1 0,1 0 0,0 1 0,4 18 0,-4-26 0,0-1 0,1 1 0,-1 0 0,1-1 0,0 0 0,1 1 0,-1-1 0,1 0 0,0 0 0,0 0 0,0-1 0,0 1 0,1-1 0,-1 0 0,1 0 0,0 0 0,0 0 0,0-1 0,0 1 0,1-1 0,-1 0 0,0 0 0,1-1 0,0 1 0,-1-1 0,1 0 0,0 0 0,0-1 0,6 1 0,4-2 0,-1 1 0,1-2 0,-1 0 0,1-1 0,-1 0 0,0-1 0,0-1 0,0 0 0,-1-1 0,1-1 0,-1 0 0,-1 0 0,0-1 0,0-1 0,12-11 0,-5 4 0,-1-1 0,-1-1 0,-1-1 0,-1 0 0,0-1 0,-2-1 0,0 0 0,12-29 0,-18 36 0,-1 0 0,-1-1 0,0 0 0,-1 0 0,-1 0 0,0 0 0,-1 0 0,-1-1 0,-1-30 0,-5 30-59,-3 16 206,-7 22-1600,6 2-5373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49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24575,'-4'4'0,"2"5"0,3 9 0,0 9 0,-4 11 0,-1 8 0,0 3 0,0 1 0,2-3 0,4-11 0,6-15 0,2-10-8191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24575,'4'4'0,"9"1"0,6 4 0,8 0 0,7-1 0,5 2 0,1-1 0,-8 2 0,-8-5 0,-5 1 0,-9-5 0,-15-3 0,-5-1-8191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 24575,'-4'0'0,"-5"0"0,-2 4 0,-2 6 0,4 4 0,5 5 0,6-6 0,3-8 0,1-10 0,-1-7 0,-1-7 0,-5 1 0,-3 3-8191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86 151 24575,'-3'1'0,"1"-1"0,-1 0 0,0 1 0,1 0 0,-1 0 0,0-1 0,1 1 0,-1 1 0,1-1 0,0 0 0,-1 1 0,1-1 0,0 1 0,0 0 0,0-1 0,0 1 0,0 0 0,0 0 0,1 1 0,-1-1 0,1 0 0,-1 0 0,1 1 0,0-1 0,0 1 0,-1 3 0,-4 9 0,2 0 0,0 0 0,-2 23 0,3-20 0,0-4 0,1-1 0,1 1 0,0-1 0,1 1 0,1-1 0,2 19 0,-2-29 0,-1 1 0,1 0 0,0-1 0,0 1 0,0-1 0,1 0 0,-1 1 0,1-1 0,0 0 0,-1 0 0,1 0 0,1 0 0,-1 0 0,0 0 0,1-1 0,0 1 0,-1-1 0,1 0 0,0 0 0,0 0 0,0 0 0,1 0 0,-1-1 0,0 1 0,1-1 0,-1 0 0,1 0 0,4 1 0,2-1 0,0-1 0,0 0 0,0-1 0,0 0 0,0 0 0,0-1 0,0 0 0,-1-1 0,1 0 0,-1-1 0,1 1 0,-1-2 0,0 0 0,15-10 0,-24 14 0,1 1 0,-1-1 0,0 1 0,0-1 0,1 1 0,-1 0 0,1-1 0,-1 1 0,0-1 0,1 1 0,-1 0 0,1 0 0,-1-1 0,1 1 0,-1 0 0,1 0 0,-1-1 0,1 1 0,0 0 0,-1 0 0,1 0 0,-1 0 0,1 0 0,-1 0 0,1 0 0,-1 0 0,1 0 0,0 0 0,-1 0 0,1 0 0,-1 0 0,1 0 0,-1 1 0,1-1 0,-1 0 0,1 0 0,-1 1 0,1-1 0,-1 0 0,1 1 0,-1-1 0,0 0 0,1 1 0,0 0 0,-1 1 0,1 1 0,-1 0 0,1 0 0,-1-1 0,0 1 0,0 0 0,0 0 0,0-1 0,-1 6 0,-16 64 0,12-62 0,0 0 0,0-1 0,-1 0 0,0 0 0,0 0 0,-1-1 0,-1 0 0,1 0 0,-1-1 0,0 0 0,-1 0 0,0-1 0,0 0 0,0 0 0,0-1 0,-1-1 0,0 1 0,0-1 0,-1-1 0,-16 3 0,26-5-31,1-1 0,-1 0 0,1 0 0,-1 0 0,0 0 0,1 0 0,-1 0 0,0 0 0,1 0 0,-1-1 0,0 1 0,1 0 0,-1 0 0,1 0 0,-1-1 0,0 1 0,1 0 0,-1-1 0,1 1 0,-1 0 0,1-1 0,-1 1 0,1-1 0,-1 1-1,1-1 1,0 1 0,-1-1 0,1 1 0,0-1 0,-1 0 0,1 1 0,0-1 0,-1 1 0,1-1 0,0 0 0,0 1 0,0-1 0,0 0 0,0 1 0,0-1 0,0 1 0,0-1 0,0-1 0,2-16-6795</inkml:trace>
  <inkml:trace contextRef="#ctx0" brushRef="#br0" timeOffset="1">818 14 24575,'2'-2'0,"1"1"0,-1-1 0,1 1 0,0 0 0,-1-1 0,1 1 0,0 1 0,0-1 0,0 0 0,0 1 0,0-1 0,0 1 0,-1 0 0,1 0 0,0 0 0,4 0 0,53 9 0,-50-7 0,4 0 0,-1 2 0,1-1 0,-1 2 0,0 0 0,0 0 0,-1 1 0,0 1 0,16 11 0,-24-15 0,0 0 0,0 0 0,0 0 0,-1 0 0,0 1 0,1 0 0,-1-1 0,-1 1 0,1 0 0,0 1 0,-1-1 0,0 0 0,0 1 0,0-1 0,-1 1 0,1 0 0,-1-1 0,0 1 0,-1 0 0,1 0 0,-1 0 0,0 0 0,0-1 0,0 1 0,-1 0 0,0 0 0,-1 7 0,-4 3 0,0 0 0,-1 0 0,-1 0 0,0-1 0,-1 0 0,0-1 0,-1 0 0,-21 21 0,-12 8 0,-51 38 0,43-38 0,47-39 0,-10 8 0,1 0 0,1 1 0,0 1 0,-17 23 0,27-35 0,1 1 0,-1 0 0,1 0 0,0 0 0,0 0 0,0 0 0,0 0 0,0 0 0,0 0 0,1 0 0,-1 1 0,1-1 0,-1 0 0,1 0 0,0 1 0,0-1 0,0 0 0,0 1 0,0-1 0,1 0 0,-1 0 0,1 0 0,-1 1 0,1-1 0,0 0 0,0 0 0,0 0 0,0 0 0,0 0 0,0 0 0,1 0 0,-1 0 0,0-1 0,1 1 0,0-1 0,-1 1 0,1-1 0,0 1 0,0-1 0,0 0 0,0 0 0,0 0 0,0 0 0,0 0 0,4 1 0,9 3 13,0 0 0,0-2 0,0 1 0,0-2 0,1 0-1,-1-1 1,1 0 0,21-3 0,15-3-753,57-12-1,-19-3-6085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24575,'6'-1'0,"1"0"0,-1 0 0,1 0 0,-1-1 0,1 0 0,9-5 0,16-5 0,8 2 0,0 1 0,1 3 0,0 1 0,0 2 0,0 1 0,76 9 0,-111-7 0,-1 1 0,1 0 0,-1 0 0,1 1 0,-1 0 0,0 0 0,0 0 0,0 0 0,0 1 0,0 0 0,0 0 0,4 4 0,-7-4 0,0-1 0,0 1 0,0-1 0,-1 1 0,1-1 0,-1 1 0,0 0 0,0 0 0,0 0 0,0 0 0,0 0 0,-1 0 0,1 0 0,-1 0 0,0 0 0,0 0 0,0 0 0,0 0 0,0 0 0,-1 0 0,1 0 0,-3 6 0,-10 34 0,-35 74 0,2-5 0,22-34-682,-24 133-1,41-171-6143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1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24575,'4'0'0,"5"-4"0,13-1 0,18 3 0,18 4 0,15 4 0,6 5 0,-2 1 0,-15-1-8191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24575,'0'4'0,"-4"9"0,-5 10 0,-5 9 0,0 7 0,-1 4 0,1 3 0,4-2 0,3-9-8191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9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285 103 24575,'-28'-39'0,"23"31"0,0 0 0,0 0 0,-1 1 0,-11-11 0,16 16 0,-1 1 0,0-1 0,0 1 0,0 0 0,0-1 0,0 1 0,0 0 0,0 1 0,-1-1 0,1 0 0,0 1 0,0-1 0,-1 1 0,1-1 0,0 1 0,-1 0 0,1 0 0,0 0 0,0 0 0,-1 1 0,1-1 0,0 1 0,-3 0 0,-6 3 0,1 0 0,0 1 0,0 1 0,0-1 0,1 1 0,0 1 0,0 0 0,1 0 0,0 1 0,0 0 0,0 0 0,1 0 0,1 1 0,-10 15 0,13-18 0,-1 1 0,1-1 0,0 0 0,1 1 0,-1 0 0,1-1 0,1 1 0,-1 0 0,1 0 0,1 0 0,-1 0 0,1 0 0,0 0 0,1 0 0,-1 0 0,1 0 0,1 0 0,-1 0 0,1-1 0,1 1 0,-1 0 0,1-1 0,7 13 0,3-3 0,0-1 0,0 0 0,2-1 0,18 16 0,-17-18 0,-1 2 0,-1 0 0,0 0 0,14 22 0,-26-34 4,-1 1 0,0-1 0,1 1 0,-1-1 0,0 1 0,-1 0 0,1-1 0,0 1 0,-1 0 0,1 0 0,-1 0 0,0-1 0,0 1 0,0 0 0,0 0 0,-1 0 0,1-1 0,-1 1 0,0 0 0,0 0 0,0-1 0,0 1 0,0 0 0,0-1 0,-1 0 0,1 1 0,-1-1 0,0 0 0,-1 3 0,-3 1-169,0 0 0,0 0 0,0-1 0,-1 1 0,0-2 0,0 1 0,0-1 0,-13 6 0,-1-2-6661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0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 24575,'0'0'0,"0"0"0,1-1 0,-1 1 0,1-1 0,-1 1 0,1 0 0,-1-1 0,1 1 0,-1 0 0,1 0 0,-1-1 0,1 1 0,-1 0 0,1 0 0,-1 0 0,1 0 0,0 0 0,-1-1 0,1 1 0,-1 0 0,1 0 0,-1 1 0,1-1 0,0 0 0,-1 0 0,1 0 0,-1 0 0,1 0 0,-1 1 0,1-1 0,-1 0 0,1 0 0,-1 1 0,1-1 0,-1 0 0,1 1 0,-1-1 0,1 1 0,0 0 0,24 12 0,-12-4 0,0 1 0,-1 0 0,-1 0 0,1 2 0,-2-1 0,1 1 0,-2 1 0,0-1 0,0 2 0,-1-1 0,-1 1 0,0 1 0,5 14 0,-10-22 0,1 0 0,-1-1 0,-1 1 0,1 0 0,-1 0 0,0 0 0,-1 0 0,0 0 0,0 0 0,0 0 0,-1 0 0,0 0 0,0 0 0,-1 0 0,0 0 0,0 0 0,-1-1 0,0 1 0,0-1 0,0 0 0,-1 0 0,0 0 0,0 0 0,0-1 0,-1 1 0,0-1 0,0 0 0,0-1 0,-1 1 0,-11 6 0,12-8 0,0 0 0,0 0 0,-1 0 0,0-1 0,0 0 0,1 0 0,-1 0 0,0-1 0,0 0 0,0 0 0,-1-1 0,1 0 0,0 0 0,-7 0 0,11-1 0,0 1 0,0-1 0,0 0 0,-1 1 0,1-1 0,0 0 0,0 0 0,1 0 0,-1-1 0,0 1 0,0 0 0,0-1 0,1 1 0,-1-1 0,1 0 0,-3-3 0,2 2 0,1 0 0,0 0 0,-1 0 0,1 0 0,0-1 0,1 1 0,-1 0 0,1-1 0,-1 1 0,1-1 0,0 1 0,0-1 0,1 1 0,0-4 0,2-5 0,0-1 0,1 1 0,0 0 0,1 0 0,0 1 0,1-1 0,1 1 0,0 0 0,0 1 0,1 0 0,0 0 0,1 1 0,18-17 0,-18 18 0,-1 1 0,1 0 0,0 1 0,1 0 0,0 0 0,0 1 0,0 0 0,0 1 0,1 0 0,-1 1 0,1 0 0,0 1 0,0 0 0,1 0 0,-1 1 0,13 1 0,-20 0 0,0 0 0,0 1 0,1-1 0,-1 1 0,0 0 0,0 1 0,0-1 0,0 1 0,-1-1 0,1 1 0,0 1 0,-1-1 0,1 0 0,-1 1 0,0-1 0,1 1 0,-1 0 0,-1 0 0,1 1 0,0-1 0,-1 0 0,0 1 0,1-1 0,-2 1 0,1 0 0,0 0 0,-1 0 0,1 0 0,-1 0 0,0 0 0,0 6 0,0 9 0,0 0 0,-2 0 0,0 0 0,-1-1 0,-6 29 0,7-43 0,1-4 0,0 0 0,-1 1 0,1-1 0,0 1 0,0-1 0,0 0 0,0 1 0,0-1 0,0 1 0,0-1 0,0 0 0,0 1 0,0-1 0,0 1 0,0-1 0,0 0 0,0 1 0,0-1 0,0 1 0,0-1 0,0 0 0,0 1 0,1-1 0,-1 1 0,0-1 0,0 0 0,1 1 0,-1-1 0,0 0 0,0 1 0,1-1 0,-1 0 0,0 0 0,1 1 0,0-1 0,14-6 0,22-25 0,-34 29 0,41-42 0,-1-1 0,69-98 0,-103 135 0,-6 18 0,-7 33 0,1-24 0,3-9 0,0 1 0,1-1 0,0 0 0,1 0 0,0 1 0,0-1 0,5 10 0,-7-18 0,1 0 0,-1 0 0,1 0 0,0 0 0,0-1 0,0 1 0,0 0 0,0-1 0,1 1 0,-1-1 0,0 1 0,1-1 0,-1 0 0,1 1 0,-1-1 0,1 0 0,0 0 0,-1 0 0,1 0 0,0 0 0,0-1 0,0 1 0,-1-1 0,1 1 0,0-1 0,0 1 0,0-1 0,0 0 0,0 0 0,0 0 0,0 0 0,0 0 0,0-1 0,0 1 0,0 0 0,0-1 0,0 0 0,0 1 0,-1-1 0,1 0 0,0 0 0,0 0 0,-1 0 0,2-1 0,18-12 0,0-1 0,-2 0 0,0-2 0,-1 0 0,17-21 0,-34 37 0,1-1 0,-1 1 0,0 0 0,0-1 0,1 1 0,-1 0 0,1 0 0,-1 0 0,1 0 0,-1 0 0,1 0 0,-1 1 0,1-1 0,3 0 0,-4 1 0,0 0 0,0 0 0,-1 0 0,1 0 0,0 0 0,0 0 0,0 1 0,-1-1 0,1 0 0,0 1 0,0-1 0,-1 0 0,1 1 0,0-1 0,-1 1 0,1-1 0,0 1 0,-1 0 0,1-1 0,-1 1 0,1-1 0,0 2 0,3 5 0,-1 0 0,0 1 0,0-1 0,-1 0 0,3 13 0,2 7 0,-5-21 0,0 1 0,1-1 0,0 1 0,0-1 0,1 0 0,0 0 0,0 0 0,0 0 0,1-1 0,0 0 0,8 7 0,-10-10 0,0 0 0,0 0 0,1-1 0,-1 1 0,0-1 0,1 0 0,-1 0 0,1 0 0,-1-1 0,1 1 0,-1-1 0,1 0 0,0 0 0,-1 0 0,1 0 0,-1-1 0,1 1 0,0-1 0,-1 0 0,0 0 0,1 0 0,-1-1 0,0 1 0,6-4 0,4-3 0,-1 0 0,-1-1 0,1-1 0,-1 1 0,-1-2 0,0 0 0,0 0 0,-1 0 0,-1-1 0,0-1 0,-1 1 0,0-1 0,0-1 0,-2 1 0,0-1 0,0 0 0,-1 0 0,3-25 0,-6 37 0,-1 0 0,0-1 0,0 1 0,0-1 0,0 1 0,0 0 0,0-1 0,-1 1 0,1-1 0,-1 1 0,1 0 0,-1-1 0,-2-3 0,2 6 0,1-1 0,-1 0 0,1 1 0,-1-1 0,0 1 0,1-1 0,-1 1 0,0-1 0,1 1 0,-1 0 0,0-1 0,0 1 0,0 0 0,1 0 0,-1-1 0,0 1 0,0 0 0,0 0 0,0 0 0,1 0 0,-1 0 0,0 0 0,0 0 0,0 0 0,-1 1 0,-3 1 0,-1 0 0,1 0 0,0 1 0,0 0 0,0 0 0,0 0 0,1 1 0,-1 0 0,-6 7 0,2-1 11,-1 1 0,1 0 0,1 0 0,0 1 0,1 0 0,0 0-1,1 1 1,0 0 0,1 0 0,-4 16 0,7-23-70,1 0-1,0 0 1,0 0-1,1 0 1,-1 1 0,1-1-1,1 0 1,-1 0-1,1 1 1,0-1 0,1 0-1,-1 0 1,1 0-1,0 0 1,1 0 0,-1-1-1,1 1 1,1-1-1,-1 0 1,1 1 0,-1-2-1,1 1 1,1 0-1,7 7 1,26 14-6767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52 24575,'1'-4'0,"-1"1"0,0 0 0,-1 0 0,1 0 0,0 0 0,-1 0 0,0 0 0,1 0 0,-1 0 0,-1 0 0,1 0 0,-2-4 0,2 7 0,0-1 0,0 0 0,0 0 0,0 1 0,-1-1 0,1 0 0,0 1 0,0-1 0,0 1 0,-1 0 0,1-1 0,0 1 0,0 0 0,-1 0 0,1 0 0,0 0 0,-1 0 0,1 0 0,0 0 0,0 0 0,-1 1 0,1-1 0,0 0 0,0 1 0,-1-1 0,1 1 0,0-1 0,0 1 0,0 0 0,0-1 0,-2 2 0,-5 3 0,-1-1 0,1 2 0,1-1 0,-1 1 0,1 0 0,0 1 0,0-1 0,0 2 0,1-1 0,-8 13 0,12-17 0,0 0 0,1 0 0,-1 0 0,1 1 0,0-1 0,0 0 0,0 1 0,0-1 0,1 0 0,-1 1 0,1-1 0,0 1 0,0-1 0,0 1 0,1-1 0,-1 1 0,1-1 0,-1 1 0,1-1 0,1 0 0,-1 1 0,0-1 0,1 0 0,-1 0 0,1 0 0,0 0 0,0 0 0,0 0 0,0-1 0,1 1 0,5 4 0,4 3 0,0-1 0,2 0 0,-1-1 0,17 7 0,-16-8 0,1 1 0,-2 0 0,20 15 0,-32-22 3,0-1-1,0 1 1,0 0-1,0-1 1,0 1 0,0 0-1,0 0 1,-1 0-1,1 0 1,0-1-1,0 1 1,-1 0-1,1 0 1,0 1-1,-1-1 1,1 0-1,-1 0 1,0 0 0,1 0-1,-1 0 1,0 0-1,0 1 1,1-1-1,-1 0 1,0 0-1,0 0 1,0 1-1,0-1 1,-1 0 0,1 0-1,0 0 1,-1 0-1,1 1 1,0-1-1,-1 0 1,1 0-1,-1 0 1,0 0-1,1 0 1,-1 0 0,0 0-1,1 0 1,-1 0-1,0-1 1,0 1-1,-1 1 1,-4 2-215,1-1 0,-1 0-1,0 0 1,0 0 0,0-1 0,-12 4 0,-11 1-6614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24575,'0'4'0,"4"1"0,1 8 0,0 5 0,-1 7 0,-5 12 0,-2 7 0,-5 3 0,-5-1 0,-3-10 0,-4-10 0,2-10-8191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24575,'-4'4'0,"-1"9"0,0 6 0,-3 8 0,1-1-8191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288 106 24575,'-2'-7'0,"0"-1"0,-1 1 0,-1 0 0,1 0 0,-1 0 0,0 0 0,-1 1 0,1 0 0,-1 0 0,-10-10 0,11 13 0,1 1 0,-1 0 0,0-1 0,0 1 0,0 1 0,0-1 0,0 0 0,0 1 0,0 0 0,0 0 0,0 0 0,-1 1 0,1-1 0,0 1 0,-1 0 0,1 1 0,0-1 0,-1 0 0,1 1 0,0 0 0,0 0 0,0 1 0,0-1 0,0 1 0,0 0 0,-5 3 0,-1 0 0,0 0 0,1 1 0,0 0 0,0 1 0,0 0 0,1 0 0,0 1 0,1 0 0,-10 12 0,13-13 0,1-1 0,0 1 0,0 0 0,0 0 0,1 0 0,0 0 0,0 0 0,1 1 0,0-1 0,0 1 0,1 14 0,0-20 0,0 1 0,0-1 0,0 0 0,1 1 0,-1-1 0,1 0 0,0 1 0,-1-1 0,1 0 0,0 0 0,0 0 0,1 0 0,-1 0 0,0 0 0,1 0 0,-1 0 0,1 0 0,-1 0 0,1-1 0,0 1 0,0-1 0,0 1 0,0-1 0,0 0 0,0 0 0,0 0 0,0 0 0,0 0 0,1 0 0,-1 0 0,0-1 0,1 1 0,-1-1 0,0 0 0,1 0 0,-1 0 0,1 0 0,-1 0 0,0 0 0,5-2 0,0 1 0,1-1 0,-1 0 0,1 0 0,-1-1 0,0 0 0,0 0 0,-1-1 0,1 1 0,7-7 0,52-48 0,-30 25 0,-35 32 0,-1 0 0,1 0 0,-1 1 0,1-1 0,0 0 0,-1 0 0,1 1 0,0-1 0,0 1 0,0-1 0,-1 1 0,1-1 0,0 1 0,0-1 0,0 1 0,0 0 0,0-1 0,0 1 0,0 0 0,0 0 0,0 0 0,0 0 0,0 0 0,0 0 0,0 0 0,0 0 0,0 0 0,0 0 0,0 0 0,-1 1 0,1-1 0,0 0 0,0 1 0,0-1 0,0 1 0,0-1 0,0 1 0,-1-1 0,1 1 0,0 0 0,0-1 0,-1 1 0,1 0 0,0-1 0,-1 1 0,1 0 0,-1 0 0,1 0 0,-1 0 0,0 0 0,1-1 0,0 3 0,2 7 0,-1-1 0,0 1 0,0 1 0,1 12 0,-2-9 0,46 530 0,-47-515 0,-1 0 0,-6 34 0,6-57 0,0 0 0,0 0 0,0 0 0,-1 0 0,0 0 0,0 0 0,-1 0 0,0 0 0,0-1 0,0 0 0,0 1 0,-1-1 0,0 0 0,0-1 0,0 1 0,-8 5 0,9-8 0,0-1 0,0 0 0,0 0 0,0 0 0,-1 0 0,1-1 0,0 1 0,-1-1 0,1 0 0,0 0 0,-1 0 0,1-1 0,0 1 0,0-1 0,-1 1 0,1-1 0,0 0 0,0 0 0,0-1 0,0 1 0,0-1 0,0 1 0,0-1 0,0 0 0,1 0 0,-5-5 0,-3-1 0,1 0 0,1-1 0,-1-1 0,1 1 0,1-1 0,-7-11 0,-16-45-1365,10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24575,'4'0'0,"16"0"0,26 0 0,23 4 0,27 1 0,25 0 0,23-1 0,22 3 0,14 4 0,7 3 0,7 9 0,6-1 0,-31-4-8191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24575,'0'4'0,"4"1"0,6 5 0,8-1 0,7-1 0,6-2 0,6 2 0,5 0 0,0-2 0,-4 2 0,-12-4 0,-10-2-8191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24575,'1'4'0,"0"0"0,0 0 0,-1 0 0,1 0 0,-1-1 0,0 1 0,0 0 0,0 0 0,0 0 0,-2 5 0,2 3 0,-3 43 0,1-17 0,1 1 0,2-1 0,6 40 0,-7-77 0,0 0 0,0 0 0,0 0 0,0 0 0,0 0 0,0-1 0,1 1 0,-1 0 0,0 0 0,1 0 0,-1 0 0,1-1 0,-1 1 0,1 0 0,-1 0 0,1-1 0,-1 1 0,1 0 0,0-1 0,-1 1 0,1-1 0,1 2 0,-1-2 0,0 0 0,-1 0 0,1 0 0,0 0 0,0-1 0,0 1 0,-1 0 0,1 0 0,0 0 0,0-1 0,-1 1 0,1 0 0,0-1 0,-1 1 0,1-1 0,0 1 0,-1-1 0,1 1 0,-1-1 0,2 0 0,28-41 0,-26 36 0,11-18 0,-3 3 0,0 1 0,2 0 0,0 1 0,2 1 0,28-28 0,-44 46 0,0 0 0,1-1 0,-1 1 0,1 0 0,-1-1 0,0 1 0,1 0 0,-1 0 0,1-1 0,-1 1 0,1 0 0,-1 0 0,1 0 0,-1-1 0,1 1 0,-1 0 0,1 0 0,-1 0 0,1 0 0,-1 0 0,1 0 0,0 0 0,-1 0 0,1 0 0,-1 1 0,1-1 0,-1 0 0,1 0 0,-1 0 0,1 1 0,-1-1 0,8 17 0,-7 31 0,-1-42 0,-2 22-273,2 0 0,2 0 0,0 0 0,7 30 0,-1-30-6553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24575,'-20'142'0,"20"-133"0,0 1 0,1 0 0,0-1 0,1 1 0,0-1 0,0 0 0,1 0 0,0 0 0,0 0 0,1 0 0,0 0 0,9 12 0,-10-18 0,0 1 0,0-1 0,0 1 0,1-1 0,0 0 0,-1 0 0,1-1 0,0 1 0,0-1 0,0 0 0,1 0 0,-1 0 0,0-1 0,1 1 0,-1-1 0,1 0 0,0 0 0,-1-1 0,1 1 0,0-1 0,-1 0 0,1 0 0,0-1 0,-1 1 0,1-1 0,-1 0 0,8-3 0,-3 0 0,0 0 0,-1 0 0,1-1 0,-1 0 0,0 0 0,0-1 0,-1 0 0,0 0 0,0-1 0,0 0 0,-1 0 0,0-1 0,-1 0 0,8-13 0,-7 12 0,-1-1 0,0 1 0,-1-1 0,0 0 0,0 0 0,-1 0 0,-1-1 0,1 1 0,-2-1 0,1 0 0,-2 1 0,0-20 0,0 30 0,0-1 0,0 1 0,0 0 0,1 0 0,-1 0 0,0 0 0,0 0 0,0 0 0,0-1 0,0 1 0,0 0 0,0 0 0,0 0 0,0 0 0,0-1 0,0 1 0,0 0 0,0 0 0,0 0 0,0 0 0,0-1 0,0 1 0,0 0 0,0 0 0,0 0 0,0 0 0,0-1 0,0 1 0,0 0 0,0 0 0,0 0 0,0 0 0,0 0 0,-1-1 0,1 1 0,0 0 0,0 0 0,0 0 0,0 0 0,0 0 0,0 0 0,-1 0 0,1 0 0,0-1 0,0 1 0,0 0 0,0 0 0,0 0 0,-1 0 0,1 0 0,0 0 0,0 0 0,0 0 0,0 0 0,-1 0 0,1 0 0,0 0 0,0 0 0,0 0 0,0 0 0,-1 0 0,1 0 0,0 0 0,0 0 0,0 0 0,-1 1 0,-4 14 0,-3 26 0,5-14 0,4 50 0,0-68 0,0 1 0,0 0 0,1-1 0,0 1 0,1-1 0,0 1 0,1-1 0,6 12 0,-9-19 0,0-1 0,0 0 0,-1 0 0,1 1 0,0-1 0,1 0 0,-1 0 0,0 0 0,0 0 0,0 0 0,1 0 0,-1-1 0,0 1 0,1 0 0,-1-1 0,1 1 0,-1-1 0,1 1 0,-1-1 0,1 0 0,-1 1 0,1-1 0,-1 0 0,1 0 0,-1 0 0,1 0 0,-1-1 0,1 1 0,-1 0 0,1-1 0,-1 1 0,1-1 0,-1 1 0,1-1 0,-1 1 0,0-1 0,1 0 0,-1 0 0,0 0 0,0 0 0,0 0 0,0 0 0,1 0 0,0-2 0,7-5 0,-1-1 0,0 0 0,0 0 0,8-14 0,2-8 58,23-51 0,-7 12-1539,-15 35-5345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34 280 24575,'4'4'0,"2"6"0,-1 7 0,-1 15 0,-1 8 0,-5 5 0,-7 3 0,-1-2 0,-2-10 0,-1-14 0,4-12-8191</inkml:trace>
  <inkml:trace contextRef="#ctx0" brushRef="#br0" timeOffset="1">218 6 24575,'4'0'0,"-3"-4"0,-1 2 0,-1 7 0,0 9 0,0 2-8191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24575,'0'4'0,"-4"5"0,-1 9 0,0 17 0,-3 18 0,0 15 0,-2 13 0,-8 7 0,-5 0 0,-2-6 0,0-14 0,3-18-8191</inkml:trace>
  <inkml:trace contextRef="#ctx0" brushRef="#br0" timeOffset="1">38 276 24575,'8'0'0,"10"0"0,14 0 0,17 0 0,12 0 0,7-4 0,0-1 0,-4-4 0,-5-4 0,-9-8 0,-12 0-8191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24575,'-3'4'0,"0"1"0,0-1 0,0 1 0,1 0 0,0 0 0,0 0 0,0 0 0,0 0 0,0 6 0,-5 12 0,-8 16 0,-53 164 0,62-179 0,2 0 0,0 1 0,1-1 0,1 1 0,1-1 0,5 41 0,-4-62 0,0 0 0,0-1 0,1 1 0,-1 0 0,1 0 0,0 0 0,-1-1 0,1 1 0,1 0 0,-1-1 0,0 1 0,1-1 0,-1 1 0,1-1 0,0 0 0,-1 0 0,1 1 0,0-1 0,1-1 0,-1 1 0,0 0 0,5 2 0,-4-3 0,0 0 0,1-1 0,-1 0 0,0 0 0,1 1 0,-1-2 0,0 1 0,1 0 0,-1-1 0,0 0 0,0 1 0,1-1 0,-1-1 0,0 1 0,0 0 0,0-1 0,0 1 0,5-5 0,112-93 0,-119 98 0,0 1 0,-1-1 0,1 1 0,0-1 0,0 1 0,0-1 0,0 1 0,-1-1 0,1 1 0,0 0 0,0 0 0,0-1 0,0 1 0,0 0 0,0 0 0,0 0 0,0 0 0,0 0 0,0 0 0,0 0 0,0 0 0,-1 0 0,1 1 0,0-1 0,0 0 0,0 1 0,0-1 0,0 0 0,1 2 0,-1-1 0,0 1 0,0-1 0,0 1 0,0 0 0,0-1 0,0 1 0,-1 0 0,1 0 0,-1-1 0,1 1 0,-1 0 0,0 0 0,1 3 0,-1 6 0,0-1 0,0 1 0,-1-1 0,-3 13 0,1-8-108,1-9-32,0 0 0,1 0 1,0 0-1,0 0 0,1 0 1,-1 0-1,1 0 1,2 11-1,3-2-6686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24575,'0'-4'0,"4"-1"0,5 0 0,5 1 0,-3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8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24575,'0'4'0,"0"-2"0,4 1 0,5 2 0,9-5 0,9-3 0,8-4 0,5-1 0,1-7 0,-8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9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24575,'2'-1'0,"0"0"0,0 1 0,0-1 0,0 0 0,0 1 0,0 0 0,0-1 0,0 1 0,0 0 0,0 0 0,0 0 0,0 0 0,0 1 0,1-1 0,2 1 0,5 0 0,-1 0 0,1 0 0,-1 0 0,1 1 0,-1 0 0,0 0 0,0 1 0,0 1 0,0-1 0,-1 1 0,1 1 0,-1 0 0,0 0 0,-1 0 0,1 1 0,11 12 0,-15-13 0,1 0 0,-2 0 0,1 0 0,-1 1 0,0-1 0,0 1 0,0 0 0,-1 0 0,0 0 0,0 0 0,0 1 0,-1-1 0,0 0 0,0 1 0,-1-1 0,1 0 0,-2 1 0,1-1 0,-1 1 0,0-1 0,0 0 0,0 1 0,-1-1 0,-3 7 0,-26 52-1365,17-38-5461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486 26 24575,'-11'-1'0,"-1"0"0,1-1 0,0 0 0,-11-4 0,13 2 0,0 2 0,-1 0 0,0 0 0,1 1 0,-17-1 0,23 2 0,1 1 0,-1-1 0,0 1 0,0 0 0,0-1 0,0 1 0,0 1 0,0-1 0,1 0 0,-1 1 0,1-1 0,-1 1 0,1 0 0,-1 0 0,1 0 0,0 0 0,0 0 0,0 0 0,0 1 0,0-1 0,1 1 0,-3 4 0,-2 5 0,1 1 0,0 1 0,1-1 0,1 1 0,0-1 0,1 1 0,0 0 0,1 0 0,1 0 0,0 0 0,1 0 0,3 18 0,4 20 0,30 93 0,13 5 0,12 37 0,-55-159 0,-2 1 0,-1 0 0,-1 0 0,0 46 0,-4-64 0,-1 0 0,0 0 0,-1 0 0,0 0 0,-1-1 0,0 1 0,-1-1 0,0 0 0,0 1 0,-1-2 0,0 1 0,-1-1 0,0 1 0,-1-2 0,0 1 0,0-1 0,-1 0 0,0 0 0,-13 9 0,-6 1 0,1-2 0,-2-1 0,0-1 0,-1-2 0,-47 14 0,67-23 0,-1 0 0,1 1 0,0 0 0,0 0 0,1 1 0,-1 0 0,1 1 0,0 0 0,-12 10 0,17-11 0,-1-1 0,1 1 0,0 0 0,0 0 0,1 0 0,-1 1 0,1-1 0,0 0 0,0 1 0,1 0 0,0-1 0,0 1 0,0 0 0,1 0 0,0-1 0,0 1 0,1 10 0,2 5 0,0-1 0,1 1 0,2-1 0,0 0 0,1-1 0,10 20 0,66 111 0,2 3 0,-77-134 0,0-1 0,-2 2 0,0-1 0,-1 1 0,-1 0 0,3 29 0,-6-43-80,-1 0 0,0 0-1,0 0 1,-1 0 0,0 0-1,0 0 1,0 0 0,0-1-1,-1 1 1,0 0 0,0-1 0,-1 0-1,1 1 1,-1-1 0,-1 0-1,-4 7 1,-7 1-6746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66 24575,'-4'-1'0,"-1"0"0,1-1 0,0 1 0,0-1 0,-1 0 0,1 0 0,0 0 0,1 0 0,-1-1 0,-3-2 0,-20-12 0,23 15 0,-1 1 0,1-1 0,-1 1 0,1 0 0,-1 0 0,1 0 0,-1 1 0,1 0 0,-1 0 0,0 0 0,1 0 0,-1 1 0,1-1 0,-1 1 0,1 0 0,-1 1 0,1-1 0,-6 4 0,4-2 0,0 1 0,1 0 0,-1 0 0,1 0 0,0 1 0,0 0 0,1 0 0,-1 0 0,1 1 0,1-1 0,-6 10 0,3-5 0,2 1 0,-1-1 0,1 1 0,1 0 0,0 0 0,0 0 0,1 0 0,1 0 0,0 1 0,0-1 0,1 1 0,0-1 0,1 0 0,5 20 0,-5-24 0,2 0 0,-1-1 0,1 1 0,0-1 0,0 0 0,1 0 0,0 0 0,0 0 0,0-1 0,1 0 0,0 0 0,0 0 0,0 0 0,0-1 0,1 0 0,0 0 0,0 0 0,8 3 0,-9-5 0,0 0 0,0-1 0,0 0 0,1 0 0,-1-1 0,0 1 0,1-1 0,-1-1 0,0 1 0,1-1 0,-1 1 0,0-1 0,0-1 0,0 1 0,0-1 0,0 0 0,0 0 0,0-1 0,0 1 0,-1-1 0,1 0 0,-1 0 0,0 0 0,5-6 0,2-2 0,0-1 0,-2-1 0,1 1 0,-1-1 0,-1-1 0,-1 0 0,0 0 0,0 0 0,-1-1 0,-1 0 0,-1 0 0,0-1 0,-1 1 0,-1-1 0,0 1 0,-1-1 0,0 0 0,-2 0 0,0 0 0,-5-26 0,6 40 0,0 1 0,-1 0 0,1-1 0,0 1 0,-1 0 0,1 0 0,-1-1 0,1 1 0,-1 0 0,0 0 0,0 0 0,1 0 0,-1 0 0,0 0 0,0 0 0,0 0 0,-2-2 0,3 3 0,-1 0 0,1 1 0,-1-1 0,1 0 0,-1 0 0,0 0 0,1 0 0,-1 0 0,1 1 0,-1-1 0,1 0 0,-1 0 0,1 1 0,-1-1 0,1 0 0,0 1 0,-1-1 0,1 0 0,-1 1 0,1-1 0,0 1 0,-1-1 0,1 1 0,0-1 0,-1 1 0,1-1 0,0 1 0,-3 6 0,0-1 0,0 1 0,1 0 0,0 0 0,-2 10 0,-1 40-227,3 0-1,3 0 1,1 1-1,4-1 1,24 110-1,-16-105-6598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24575,'-2'0'0,"1"1"0,0-1 0,0 1 0,0-1 0,0 1 0,0 0 0,0 0 0,0-1 0,0 1 0,0 0 0,0 0 0,0 0 0,0 0 0,1 0 0,-1 0 0,0 0 0,1 0 0,-1 0 0,1 0 0,-1 1 0,1-1 0,-1 0 0,1 0 0,0 0 0,0 1 0,-1-1 0,1 0 0,0 2 0,-4 44 0,4-40 0,0 31 0,1 0 0,2 0 0,1-1 0,2 0 0,12 38 0,-18-73 0,1 1 0,-1-1 0,1 0 0,0 1 0,0-1 0,0 0 0,0 0 0,0 0 0,0 0 0,0 0 0,1 0 0,-1 0 0,1 0 0,-1-1 0,1 1 0,0 0 0,0-1 0,0 0 0,4 3 0,-4-3 0,1-1 0,0 0 0,0 0 0,-1 0 0,1 0 0,0 0 0,-1-1 0,1 1 0,0-1 0,-1 0 0,1 1 0,-1-1 0,1 0 0,-1-1 0,1 1 0,-1 0 0,3-3 0,39-27 0,-34 23 0,1 0 0,-1 1 0,1 0 0,0 1 0,1 0 0,16-5 0,-25 10 0,0 0 0,0 1 0,0-1 0,1 1 0,-1 0 0,0 0 0,0 0 0,1 1 0,-1-1 0,0 1 0,0 0 0,0 0 0,1 0 0,-1 0 0,0 0 0,-1 1 0,1-1 0,0 1 0,0 0 0,-1 0 0,1 0 0,-1 0 0,1 0 0,-1 0 0,0 1 0,0-1 0,0 1 0,0 0 0,0 0 0,1 3 0,1 0 6,0 1 0,0 0 0,-1-1 0,0 1 0,0 1 0,-1-1 0,0 0 0,0 1 0,-1-1 0,0 1 0,0-1 0,-1 1 0,0-1 0,0 1 0,-1-1 0,1 1 0,-2 0 0,1-1 0,-6 14 0,4-13-93,-1 0-1,0-1 1,0 1 0,-1-1-1,0 0 1,-1 0 0,0-1-1,0 1 1,0-1-1,0 0 1,-1-1 0,0 0-1,0 0 1,-1 0 0,1-1-1,-17 7 1,8-6-6739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0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 24575,'0'0'0,"0"-1"0,1 0 0,-1 1 0,0-1 0,0 1 0,1-1 0,-1 1 0,0-1 0,1 0 0,-1 1 0,0-1 0,1 1 0,-1-1 0,1 1 0,-1 0 0,1-1 0,-1 1 0,1-1 0,-1 1 0,1 0 0,0 0 0,-1-1 0,1 1 0,-1 0 0,1 0 0,0 0 0,-1-1 0,1 1 0,-1 0 0,1 0 0,0 0 0,-1 0 0,1 0 0,0 0 0,-1 0 0,1 1 0,0-1 0,-1 0 0,1 0 0,-1 0 0,1 1 0,0-1 0,-1 0 0,1 1 0,-1-1 0,1 0 0,-1 1 0,1 0 0,31 15 0,-27-11 0,0-1 0,0 1 0,0 0 0,-1 0 0,1 0 0,-1 1 0,-1-1 0,1 1 0,-1 0 0,0 0 0,0 0 0,0 1 0,-1-1 0,0 1 0,-1-1 0,1 1 0,-1 0 0,0-1 0,-1 12 0,-1-6 0,0 0 0,-1 0 0,-1 0 0,0-1 0,0 1 0,-1-1 0,-1 0 0,0 0 0,0 0 0,-11 14 0,-3 3 0,-26 45 0,42-69 0,1 0 0,1 0 0,-1 0 0,1 1 0,-1-1 0,1 0 0,0 1 0,1-1 0,-1 1 0,1 0 0,0-1 0,0 1 0,0-1 0,1 1 0,1 4 0,-1-6 0,1 0 0,-1-1 0,1 1 0,0-1 0,0 0 0,0 1 0,0-1 0,0 0 0,1 0 0,-1 0 0,1 0 0,-1-1 0,1 1 0,0-1 0,-1 1 0,1-1 0,0 0 0,0 0 0,0 0 0,0-1 0,0 1 0,0-1 0,5 1 0,12 1 0,1-1 0,28-2 0,-32 0 0,107-4-1365,-75 2-5461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1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24575,'-13'64'0,"5"29"0,4 0 0,4 0 0,16 122 0,-16-213 0,0-1 0,0 1 0,0-1 0,0 1 0,0-1 0,0 1 0,0 0 0,1-1 0,-1 0 0,1 1 0,-1-1 0,1 1 0,-1-1 0,1 0 0,0 1 0,0-1 0,0 0 0,0 1 0,0-1 0,0 0 0,0 0 0,2 1 0,-2-2 0,0 0 0,0 0 0,0-1 0,1 1 0,-1-1 0,0 1 0,0-1 0,0 0 0,0 1 0,0-1 0,0 0 0,0 0 0,-1 0 0,1 0 0,0 1 0,0-1 0,0 0 0,-1 0 0,1 0 0,0-3 0,34-69 0,-35 73 0,14-42 0,-3 1 0,-1-2 0,5-50 0,-6 39 0,-9 54 0,0 0 0,0-1 0,0 1 0,0 0 0,0 0 0,0-1 0,0 1 0,0 0 0,0 0 0,0-1 0,0 1 0,0 0 0,0 0 0,0-1 0,0 1 0,0 0 0,0 0 0,0-1 0,1 1 0,-1 0 0,0 0 0,0 0 0,0-1 0,0 1 0,1 0 0,-1 0 0,0 0 0,0 0 0,0-1 0,1 1 0,-1 0 0,0 0 0,0 0 0,1 0 0,-1 0 0,0 0 0,0 0 0,1 0 0,-1 0 0,0 0 0,0-1 0,1 1 0,-1 1 0,0-1 0,1 0 0,11 12 0,13 32 0,-20-34 0,120 178 0,-83-130 0,-38-53 0,-1 0 0,1 1 0,-1-1 0,-1 0 0,1 1 0,-1 0 0,1 0 0,-2 0 0,1 0 0,1 8 0,-3-11 0,0-1 0,0 1 0,-1-1 0,1 1 0,-1 0 0,1-1 0,-1 1 0,0-1 0,0 1 0,0-1 0,0 0 0,-1 1 0,1-1 0,-1 0 0,1 0 0,-1 0 0,0 0 0,1 0 0,-1 0 0,0-1 0,0 1 0,-1 0 0,1-1 0,0 0 0,0 1 0,-4 0 0,-6 3 15,1 0 0,-1-1 0,0 0 0,0-1 0,0-1 0,0 0 0,-22 1 0,25-2-129,1-1 0,0 0-1,-1-1 1,1 0 0,0 0 0,-1-1-1,1 0 1,0-1 0,1 1 0,-1-1-1,0-1 1,-9-5 0,-6-11-6712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1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24575,'1'-4'0,"1"1"0,0-1 0,0 1 0,0 0 0,1-1 0,-1 1 0,1 0 0,0 1 0,0-1 0,0 0 0,0 1 0,0 0 0,0 0 0,1 0 0,-1 0 0,1 0 0,0 0 0,-1 1 0,1 0 0,0 0 0,0 0 0,0 0 0,0 1 0,0-1 0,0 1 0,-1 0 0,1 0 0,0 1 0,0-1 0,0 1 0,0 0 0,0 0 0,0 0 0,-1 0 0,1 1 0,0-1 0,-1 1 0,1 0 0,-1 0 0,0 1 0,0-1 0,0 0 0,0 1 0,0 0 0,0 0 0,-1 0 0,1 0 0,-1 0 0,0 1 0,0-1 0,0 1 0,0-1 0,-1 1 0,1-1 0,-1 1 0,0 0 0,0 0 0,0 0 0,-1 0 0,1 6 0,-1 1 0,-1-1 0,0 1 0,0-1 0,-1 1 0,-1-1 0,1 0 0,-2 0 0,-4 11 0,-6 7 0,-24 37 0,24-44 0,2 1 0,0 0 0,-11 30 0,22-50 0,0 1 0,0 0 0,0 0 0,0 0 0,1 0 0,-1 0 0,1 0 0,0 0 0,0-1 0,0 1 0,0 0 0,0 0 0,0 0 0,1 0 0,0 0 0,0 0 0,0 0 0,0 0 0,0-1 0,0 1 0,3 4 0,-1-4 0,0 0 0,0 0 0,1 0 0,-1-1 0,1 0 0,-1 0 0,1 0 0,0 0 0,0 0 0,-1-1 0,1 1 0,0-1 0,7 1 0,11 1 0,0-1 0,-1-1 0,1-1 0,37-5 0,-4-3-227,-1-2-1,0-3 1,0-2-1,-1-2 1,81-40-1,-59 19-6598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24575,'3'0'0,"6"0"0,5 0 0,0 4 0,-2 1-8191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24575,'4'0'0,"1"4"0,8 1 0,5-4 0,0-2-8191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24575,'4'0'0,"9"0"0,6 0 0,4 0 0,5 4 0,-1 5 0,-6 5 0,-6 0-8191</inkml:trace>
  <inkml:trace contextRef="#ctx0" brushRef="#br0" timeOffset="1">46 184 24575,'4'0'0,"5"3"0,5 3 0,8-1 0,8-5 0,3-7 0,-4-1-8191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3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24575,'4'-4'0,"-3"-1"0,3 0 0,4 1 0,13 1 0,10 6 0,8 1 0,1 0 0,-2 0 0,-4-5 0,-8-2-8191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0 348 24575,'2'-10'0,"0"0"0,1-1 0,-1 1 0,2 0 0,0 0 0,0 1 0,1-1 0,0 1 0,6-9 0,5-9 0,75-160 0,-90 185 0,0 0 0,0 0 0,0 0 0,0 0 0,0 0 0,1 0 0,-1 0 0,1 1 0,-1-1 0,1 0 0,0 1 0,0-1 0,2 0 0,-4 2 0,1-1 0,0 1 0,-1 0 0,1 0 0,-1 0 0,1 0 0,-1 0 0,1 0 0,0 0 0,-1 1 0,1-1 0,-1 0 0,1 0 0,-1 0 0,1 1 0,-1-1 0,1 0 0,-1 0 0,1 1 0,-1-1 0,1 0 0,-1 1 0,1-1 0,-1 1 0,0-1 0,1 0 0,-1 1 0,0-1 0,1 1 0,-1-1 0,1 2 0,2 6 0,1 0 0,-1 1 0,-1 0 0,3 17 0,-4-26 0,13 123-12,0 6 98,-11-115-292,0 0 1,1 0-1,1-1 1,0 1-1,0-1 0,13 20 1,-2-10-6621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24 297 24575,'0'4'0,"-4"9"0,-1 6 0,0 12 0,1 8 0,1 9 0,2 4 0,0 2 0,4-6 0,2-6 0,4-14 0,0-12-8191</inkml:trace>
  <inkml:trace contextRef="#ctx0" brushRef="#br0" timeOffset="1">253 0 24575,'4'0'0,"5"4"0,13 1 0,14 0 0,13-1 0,5-1 0,2-2 0,-5 0 0,-15-4 0,-13-2-8191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5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24575,'-1'75'0,"-1"-21"0,3 1 0,10 74 0,-10-126 0,-1 0 0,1 0 0,-1 0 0,1 0 0,0 0 0,0 0 0,1-1 0,-1 1 0,0 0 0,1-1 0,-1 1 0,1-1 0,0 1 0,0-1 0,2 2 0,-2-3 0,-1 0 0,1-1 0,-1 1 0,1-1 0,-1 1 0,1-1 0,-1 0 0,1 0 0,-1 0 0,1 0 0,0 0 0,-1 0 0,1 0 0,-1 0 0,1-1 0,-1 1 0,1 0 0,-1-1 0,1 1 0,-1-1 0,1 0 0,-1 0 0,0 1 0,1-1 0,-1 0 0,0 0 0,0 0 0,0 0 0,2-2 0,23-26 0,-20 21 0,0 1 0,0-1 0,1 2 0,0-1 0,9-6 0,-15 12 0,1 0 0,-1 1 0,0-1 0,1 0 0,0 0 0,-1 1 0,1-1 0,-1 1 0,1-1 0,-1 1 0,1 0 0,0 0 0,-1 0 0,1 0 0,0 0 0,-1 0 0,1 0 0,0 0 0,-1 0 0,1 1 0,0-1 0,-1 1 0,1 0 0,-1-1 0,1 1 0,-1 0 0,1 0 0,-1 0 0,0 0 0,1 0 0,-1 0 0,0 0 0,0 0 0,2 2 0,4 6 0,-1 0 0,0 0 0,0 0 0,-1 1 0,0 0 0,-1 0 0,0 0 0,-1 1 0,0-1 0,0 1 0,-1 0 0,-1 0 0,1-1 0,-2 1 0,0 0 0,0 0 0,-1 0 0,0 0 0,-1 0 0,0 0 0,-1-1 0,0 1 0,-1-1 0,0 0 0,0 0 0,-1 0 0,0 0 0,-12 14 0,12-16-85,-2-1 0,1 1-1,-1-1 1,0 0 0,-1-1-1,1 0 1,-1 0 0,-1-1-1,1 0 1,-1 0 0,0-1-1,0 0 1,0 0 0,0-1-1,-12 2 1,-2-5-6741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5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24575,'-4'4'0,"-6"9"0,-4 11 0,-1 5 0,-1 11 0,1 5 0,1 4 0,5 2 0,5-4 0,7-14 0,7-16 0,2-12-8191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67 24575,'0'-2'0,"0"0"0,0 0 0,0 0 0,0 0 0,0 1 0,0-1 0,-1 0 0,1 0 0,-1 0 0,0 0 0,0 0 0,1 0 0,-1 1 0,0-1 0,0 0 0,-1 0 0,1 1 0,0-1 0,0 1 0,-1 0 0,1-1 0,-1 1 0,1 0 0,-1 0 0,0 0 0,0 0 0,1 0 0,-1 0 0,0 0 0,0 0 0,0 1 0,0-1 0,0 1 0,0 0 0,0-1 0,0 1 0,0 0 0,0 0 0,0 0 0,0 0 0,0 1 0,1-1 0,-1 0 0,0 1 0,0 0 0,0-1 0,0 1 0,0 0 0,-1 1 0,-13 11 0,2 1 0,0 0 0,1 1 0,0 1 0,1 0 0,1 0 0,0 1 0,2 1 0,0 0 0,0 0 0,2 0 0,0 1 0,2 1 0,0-1 0,1 1 0,1-1 0,0 1 0,2 0 0,0 0 0,4 29 0,-3-42 0,1-1 0,1 0 0,-1 0 0,1 1 0,0-1 0,1 0 0,-1-1 0,1 1 0,1 0 0,-1-1 0,1 1 0,-1-1 0,2 0 0,-1-1 0,0 1 0,1-1 0,0 1 0,0-1 0,0-1 0,9 5 0,-9-5 0,1-1 0,0-1 0,0 1 0,0-1 0,0 0 0,0 0 0,0-1 0,0 1 0,0-1 0,0-1 0,0 1 0,0-1 0,0 0 0,0-1 0,0 1 0,0-1 0,0 0 0,-1-1 0,1 1 0,-1-1 0,9-6 0,1-2 0,0 0 0,-1-1 0,0 0 0,-2-1 0,1-1 0,-1 0 0,-1-1 0,-1 0 0,0 0 0,-1-1 0,0-1 0,7-19 0,-9 16 0,0 1 0,-2-1 0,0 0 0,-1-1 0,-1 1 0,-1-1 0,-1 0 0,0 1 0,-2-1 0,-4-32 0,4 48 0,0 1 0,1 0 0,-1 0 0,-1 0 0,1 0 0,0 1 0,-1-1 0,0 0 0,0 0 0,0 1 0,0-1 0,-1 1 0,1 0 0,-5-4 0,6 6 0,0 1 0,0-1 0,0 1 0,0-1 0,0 1 0,0-1 0,0 1 0,0 0 0,0-1 0,-1 1 0,1 0 0,0 0 0,0 0 0,0 0 0,0 0 0,-1 0 0,1 0 0,0 0 0,-2 1 0,0 0 0,1 1 0,-1-1 0,0 0 0,1 1 0,-1 0 0,1 0 0,-1-1 0,1 1 0,0 1 0,-3 2 0,-23 32-1365,3 3-5461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24575,'0'8'0,"0"10"0,0 14 0,0 13 0,0 11 0,-4 3 0,-1 3 0,-4-4 0,0-17 0,1-14-8191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24575,'4'0'0,"5"4"0,9 1 0,9 4 0,8 1 0,6 1 0,3 1 0,-2 0 0,-11-1 0,-12-6 0,-16-4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24575,'-2'58'0,"0"-38"0,1 0 0,1 0 0,1 0 0,1 0 0,0 0 0,2-1 0,0 1 0,10 27 0,-13-45 0,-1 0 0,1-1 0,0 1 0,0 0 0,0-1 0,0 1 0,1-1 0,-1 0 0,0 1 0,0-1 0,1 0 0,-1 0 0,1 0 0,0 0 0,-1 0 0,1 0 0,-1 0 0,1 0 0,0-1 0,0 1 0,0-1 0,-1 1 0,1-1 0,0 0 0,0 0 0,0 1 0,0-1 0,-1-1 0,1 1 0,0 0 0,0 0 0,0-1 0,0 1 0,-1-1 0,1 1 0,0-1 0,0 0 0,-1 0 0,1 0 0,-1 0 0,1 0 0,2-2 0,9-5 0,-1-1 0,0-1 0,20-21 0,-29 28 0,71-83 0,-73 86 0,-1-1 0,1 1 0,-1-1 0,1 1 0,-1-1 0,1 1 0,-1-1 0,1 1 0,0 0 0,-1-1 0,1 1 0,-1 0 0,1-1 0,0 1 0,-1 0 0,1 0 0,0 0 0,0 0 0,-1 0 0,1-1 0,0 1 0,-1 0 0,1 1 0,0-1 0,0 0 0,-1 0 0,1 0 0,0 0 0,-1 1 0,1-1 0,0 0 0,-1 0 0,1 1 0,0-1 0,-1 1 0,1-1 0,-1 0 0,1 1 0,-1-1 0,1 1 0,-1-1 0,1 1 0,-1 0 0,1-1 0,-1 1 0,0-1 0,1 1 0,-1 0 0,0 0 0,13 40 0,-12-36 0,5 23 0,-1 1 0,-1-1 0,-1 1 0,-1 0 0,-2 0 0,-5 46 0,3-69-44,1-1 0,-1 0 0,0 0 0,-1 0 0,1 0 0,-1 0 0,0 0 0,0-1 0,0 1 0,-1-1 0,1 0 0,-1 0 0,0 0 0,0-1 0,-1 1 0,1-1 0,-1 0 0,0 0-1,1-1 1,-1 1 0,0-1 0,-1 0 0,1 0 0,0-1 0,-1 0 0,1 0 0,0 0 0,-1 0 0,0-1 0,-10-1 0,-18-2-6782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24575,'3'3'0,"3"6"0,-2 5 0,-4 0 0,-2-2-8191</inkml:trace>
  <inkml:trace contextRef="#ctx0" brushRef="#br0" timeOffset="1">1 183 24575,'7'0'0,"8"0"0,7 0 0,6 0 0,0-4 0,0-5 0,-4-1-8191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24575,'0'-4'0,"0"3"0,4 1 0,1 5 0,3 1 0,9 4 0,5 4 0,3 7 0,1 5 0,-1 4 0,-3 6 0,-7 1 0,-9 1 0,-9 6 0,-9 0 0,-9-4 0,-2-9-8191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24575,'-3'0'0,"-6"8"0,-1 7 0,1 11 0,2 18 0,2 21 0,3 19 0,4 14 0,3 14 0,-4 15 0,-2 6 0,0-9 0,3-13 0,1-22 0,5-26 0,0-23-8191</inkml:trace>
  <inkml:trace contextRef="#ctx0" brushRef="#br0" timeOffset="1">0 0 24575,'12'2'0,"-1"0"0,0 1 0,0 0 0,-1 0 0,19 9 0,-23-9 0,14 5 0,-1 1 0,0 0 0,33 24 0,-46-28 0,1 0 0,-1 0 0,0 1 0,-1 0 0,1 0 0,-1 1 0,0-1 0,-1 1 0,0 0 0,0 0 0,0 1 0,-1-1 0,3 10 0,-5-14 0,0 0 0,-1 1 1,0-1-1,1 0 0,-1 0 0,0 0 0,-1 1 0,1-1 0,0 0 0,-1 0 1,0 0-1,0 0 0,0 0 0,0 0 0,0 0 0,-1 0 0,1 0 0,-1 0 1,0-1-1,0 1 0,0 0 0,0-1 0,-5 4 0,-5 5 7,-1-1-1,0-1 0,-26 14 1,27-16-356,0 0 1,1 0-1,-14 12 1,11-4-6478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24575,'0'0'0,"1"-1"0,0 1 0,0 0 0,-1 0 0,1 0 0,0 0 0,0 0 0,-1 1 0,1-1 0,0 0 0,0 0 0,-1 0 0,1 1 0,0-1 0,-1 0 0,1 1 0,0-1 0,-1 0 0,1 1 0,0-1 0,-1 1 0,1-1 0,-1 1 0,1-1 0,0 2 0,22 16 0,-14-12 0,-2 1 0,1 0 0,-1 1 0,0 0 0,0 0 0,10 17 0,-16-22 0,1 0 0,-1 0 0,0 0 0,0 0 0,0 0 0,0 0 0,-1 1 0,1-1 0,-1 0 0,0 0 0,0 1 0,0-1 0,0 0 0,-1 0 0,1 1 0,-1-1 0,0 0 0,1 0 0,-2 0 0,1 0 0,0 0 0,-1 0 0,1 0 0,-1 0 0,-4 4 0,3-2 0,-1-1 0,1 1 0,-1-1 0,1 1 0,1 0 0,-1 0 0,1 0 0,0 0 0,-3 11 0,5-15 0,0 0 0,0 1 0,0-1 0,0 0 0,0 1 0,1-1 0,-1 0 0,0 1 0,1-1 0,-1 0 0,1 0 0,-1 1 0,1-1 0,0 0 0,-1 0 0,1 0 0,1 2 0,1-1 0,0 0 0,-1 1 0,1-1 0,0-1 0,0 1 0,0 0 0,0-1 0,0 1 0,5 0 0,0 1-124,-1-1 0,0-1 0,1 1 0,0-1 0,-1 0 0,1-1-1,-1 0 1,1 0 0,0 0 0,7-3 0,16-5-6702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24575,'4'0'0,"9"0"0,2 0-8191</inkml:trace>
  <inkml:trace contextRef="#ctx0" brushRef="#br0" timeOffset="1">0 160 24575,'4'4'0,"9"1"0,10-4 0,1-2-8191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24575,'4'0'0,"5"0"0,9 0 0,9 0 0,8 0 0,9 4 0,10 1 0,-6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5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24575,'4'0'0,"14"0"0,15-4 0,11 3 0,6 1 0,3 1 0,-4 0 0,-6 4 0,-15 2 0,-11-2-8191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9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16 24575,'-1'-1'0,"0"0"0,0-1 0,-1 1 0,1 0 0,0 0 0,-1 0 0,1 0 0,-1 0 0,1 0 0,-1 0 0,0 1 0,1-1 0,-1 0 0,0 1 0,1-1 0,-1 1 0,0 0 0,1 0 0,-1-1 0,0 1 0,0 0 0,0 0 0,1 1 0,-1-1 0,0 0 0,-2 1 0,1 1 0,0 0 0,0-1 0,1 1 0,-1 1 0,0-1 0,1 0 0,-1 1 0,1-1 0,0 1 0,0 0 0,0 0 0,-3 4 0,-3 8 0,1 0 0,1 0 0,0 1 0,-5 22 0,8-25 0,2 0 0,-1 0 0,1 0 0,1 0 0,0 0 0,1 0 0,1 0 0,0 0 0,0 0 0,2 0 0,6 18 0,-8-26 0,0 1 0,0-1 0,1-1 0,-1 1 0,1 0 0,0-1 0,1 1 0,-1-1 0,1 0 0,0 0 0,0 0 0,0-1 0,0 1 0,1-1 0,-1 0 0,1 0 0,0-1 0,0 1 0,0-1 0,0 0 0,0 0 0,1-1 0,-1 0 0,0 0 0,1 0 0,-1 0 0,1-1 0,-1 0 0,1 0 0,5-1 0,-6 0 0,1 0 0,0-1 0,-1 1 0,1-1 0,-1-1 0,1 1 0,-1-1 0,0 1 0,0-1 0,-1-1 0,1 1 0,0-1 0,7-8 0,-5 4 0,-1 0 0,0 0 0,0-1 0,0 0 0,-1 0 0,-1 0 0,6-16 0,-6 14 0,-1 0 0,0 1 0,0-1 0,-1 0 0,-1-1 0,0 1 0,0 0 0,-1 0 0,-1 0 0,0-1 0,0 1 0,-1 0 0,-1 0 0,0 0 0,-5-12 0,8 21-57,-1 1 0,0-1 1,1 1-1,-1-1 0,0 1 0,0-1 0,0 1 0,0 0 0,0-1 0,-1 1 1,1 0-1,0 0 0,-1 0 0,1 0 0,0 0 0,-1 0 0,1 0 0,-1 1 0,0-1 1,1 0-1,-1 1 0,1-1 0,-3 1 0,-12 2-6769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9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50 343 24575,'0'-3'0,"0"1"0,-4 6 0,-1 10 0,0 11 0,1 8 0,-2 6 0,-1 9 0,-3 0 0,5-1 0,2-8-8191</inkml:trace>
  <inkml:trace contextRef="#ctx0" brushRef="#br0" timeOffset="1">347 1 24575,'5'0'0,"4"0"0,9 0 0,13 0 0,9 0 0,5 0 0,0 0 0,-9 0-8191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24575,'-1'71'0,"3"78"0,-2-148 0,0 0 0,0 0 0,0 1 0,0-1 0,1 0 0,-1 1 0,0-1 0,1 0 0,-1 0 0,1 1 0,-1-1 0,1 0 0,0 0 0,0 0 0,-1 0 0,1 0 0,0 0 0,0 0 0,0 0 0,0 0 0,0 0 0,0-1 0,0 1 0,0 0 0,0-1 0,1 1 0,-1 0 0,0-1 0,0 0 0,0 1 0,1-1 0,-1 0 0,0 1 0,1-1 0,-1 0 0,0 0 0,1 0 0,-1 0 0,0 0 0,1-1 0,-1 1 0,0 0 0,0-1 0,1 1 0,-1-1 0,0 1 0,2-2 0,10-3 0,0 0 0,0-1 0,20-13 0,-16 9 0,-13 8 0,-1-1 0,1 1 0,1 1 0,-1-1 0,0 1 0,0-1 0,1 1 0,-1 1 0,0-1 0,1 0 0,-1 1 0,6 0 0,-8 1 0,0 0 0,0-1 0,0 1 0,0 0 0,0 0 0,0 1 0,-1-1 0,1 0 0,-1 0 0,1 1 0,-1-1 0,1 1 0,-1 0 0,0-1 0,1 1 0,-1 0 0,0 0 0,0-1 0,-1 1 0,1 0 0,0 0 0,-1 0 0,1 0 0,-1 0 0,1 0 0,-1 0 0,0 4 0,4 23 0,-1 0 0,-1 31 0,-2-47 0,-1 0 0,0-1 0,-1 1 0,0-1 0,-1 1 0,0-1 0,-7 15 0,9-24 6,-1 0 0,0 0 0,0 0 0,0 0 0,0 0 0,-1 0 0,1-1 0,-1 1 0,1-1 0,-1 0 0,0 0 0,0 0 0,0 0 0,0 0 0,-1-1 0,1 1 0,0-1 0,-1 0 0,-3 1 0,-2-1-219,1 1 1,-1-2 0,1 1 0,-1-1 0,1-1 0,-14-1 0,-18-5-6614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24575,'4'0'0,"5"0"0,5 0 0,4 0 0,-1 4 0,-7 1 0,-10 4 0,-8 0 0,-3-1-8191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33 24575,'-3'0'0,"1"0"0,3-4 0,4-1 0,5 0 0,9 1 0,5 1 0,2 2 0,-3-4 0,-6-1-8191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1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24575,'4'4'0,"5"1"0,1 4 0,3 4 0,3 4 0,3 3 0,1 2 0,2 0 0,-3 2 0,-4 0 0,-6-1 0,-7 1 0,-9 3 0,-6 1 0,-6-4 0,2-6-8191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2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64 330 24575,'2'-3'0,"0"0"0,0 0 0,0 0 0,1 0 0,-1 0 0,1 1 0,0-1 0,0 1 0,0-1 0,0 1 0,6-3 0,9-8 0,-13 9 0,-1-1 0,0 0 0,1 0 0,-2-1 0,1 1 0,-1-1 0,1 0 0,-1 1 0,-1-2 0,1 1 0,-1 0 0,0 0 0,-1-1 0,0 1 0,0-1 0,0 1 0,-1-1 0,1 1 0,-2-10 0,-1 6 0,0-1 0,0 1 0,-1 0 0,0 0 0,-1 0 0,0 0 0,0 0 0,-1 1 0,-1 0 0,1 0 0,-10-11 0,14 18 0,-1 0 0,1 0 0,-1 0 0,1 1 0,-1-1 0,0 0 0,1 1 0,-1-1 0,0 1 0,0 0 0,0-1 0,0 1 0,0 0 0,0 0 0,-1 0 0,1 1 0,0-1 0,0 1 0,-4-1 0,4 1 0,0 0 0,1 1 0,-1-1 0,0 1 0,1 0 0,-1-1 0,1 1 0,-1 0 0,1 0 0,0 0 0,-1 0 0,1 0 0,0 1 0,0-1 0,-1 0 0,1 0 0,0 1 0,0-1 0,0 1 0,0 1 0,-4 7 0,1 0 0,0 0 0,1 0 0,0 1 0,1-1 0,0 1 0,0 13 0,0 73 0,14 122 0,1 31 0,-13-242-93,0-1 8,1-1 0,-1 1 0,0 0 1,-1-1-1,1 1 0,-1 0 0,-1-1 0,1 1 1,-1-1-1,0 0 0,-1 1 0,1-1 1,-1 0-1,-6 9 0,-6-5-6741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2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24575,'4'4'0,"9"5"0,14 1 0,14-1 0,16-2 0,9-7 0,6-2 0,2-6 0,-4-4 0,-2-9 0,-13-1-8191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24575,'-4'4'0,"-1"5"0,-4 9 0,0 5 0,-3 6 0,1 7 0,-1 5 0,1 2 0,2 3 0,7 1 0,4-1 0,5-3 0,9-9 0,10-11 0,0-8-8191</inkml:trace>
  <inkml:trace contextRef="#ctx0" brushRef="#br0" timeOffset="1">336 184 24575,'-4'4'0,"-1"5"0,-4 5 0,0 8 0,1 8 0,2 10 0,3 11 0,0 11 0,2 8 0,1 7 0,4 6 0,2 4 0,3-4 0,0-5 0,7-12 0,4-17 0,-1-17-8191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20 24575,'-22'-17'0,"25"15"0,13 9 0,9 5 0,0 1 0,-1 1 0,-1 2 0,0 0 0,-1 1 0,38 40 0,-58-55 3,-1-1 0,1 1 0,-1-1 0,0 1-1,1 0 1,-1-1 0,0 1 0,0 0 0,0 0 0,0 0-1,-1 0 1,1 0 0,0 0 0,-1 0 0,1 0-1,-1 0 1,0 0 0,0 0 0,0 0 0,0 1 0,0-1-1,0 0 1,0 0 0,-1 0 0,1 0 0,-1 0 0,0 0-1,1 0 1,-1 0 0,0 0 0,0 0 0,0-1 0,0 1-1,-1 0 1,-1 1 0,-4 3-144,0 0 0,0-1 0,-1 0-1,0 0 1,0-1 0,-14 6 0,13-6-338,-15 7-6347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6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24575,'-11'128'0,"7"-103"0,1 1 0,1 0 0,1 0 0,1 0 0,7 46 0,-7-69 0,1 0 0,0 0 0,0 0 0,0 0 0,0-1 0,0 1 0,0 0 0,1-1 0,-1 1 0,1-1 0,0 0 0,0 1 0,0-1 0,0 0 0,0 0 0,0 0 0,0 0 0,1-1 0,-1 1 0,1 0 0,0-1 0,-1 0 0,1 0 0,0 0 0,-1 0 0,1 0 0,0 0 0,0-1 0,0 1 0,0-1 0,0 0 0,0 0 0,0 0 0,3-1 0,13-1 0,-1-1 0,0-1 0,0-1 0,27-10 0,1 0 0,-42 14 0,0 0 0,0 0 0,0 1 0,0-1 0,0 1 0,1 0 0,-1 1 0,0-1 0,0 1 0,0-1 0,0 1 0,0 0 0,0 1 0,0-1 0,0 1 0,6 3 0,-4-1 0,-1 0 0,0 0 0,0 1 0,-1 0 0,1 0 0,-1 0 0,0 0 0,0 0 0,5 11 0,1 5 0,-2 1 0,0 0 0,-1 0 0,8 45 0,-13-56 0,-1-1 0,0 1 0,0 0 0,-1-1 0,-1 1 0,0 0 0,0-1 0,-1 1 0,0-1 0,-1 1 0,0-1 0,-8 18 0,8-23 0,1-1 0,-1 0 0,0 0 0,0 1 0,-1-2 0,1 1 0,-1 0 0,0-1 0,0 0 0,0 1 0,0-2 0,0 1 0,-1 0 0,0-1 0,1 0 0,-1 0 0,0 0 0,0-1 0,0 1 0,0-1 0,0-1 0,0 1 0,0-1 0,-1 1 0,1-2 0,0 1 0,0 0 0,-6-2 0,9 2-33,0 0 0,0-1-1,0 1 1,-1 0 0,1-1-1,0 1 1,0-1 0,0 0 0,0 1-1,0-1 1,0 0 0,1 0-1,-1-1 1,0 1 0,0 0-1,1 0 1,-1-1 0,1 1 0,-1-1-1,1 0 1,0 1 0,-1-1-1,1 0 1,0 0 0,0 0-1,0 0 1,0 0 0,1 0 0,-1 0-1,1 0 1,-1 0 0,1 0-1,-1 0 1,1 0 0,0 0-1,0 0 1,0-1 0,0 1 0,1 0-1,0-3 1,6-20-6793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24575,'0'4'0,"1"-1"0,0 0 0,0 0 0,0 0 0,0 0 0,0 0 0,1 0 0,-1 0 0,1 0 0,0 0 0,0-1 0,4 5 0,31 31 0,-29-31 0,0 1 0,-1-2 0,-1-1 0,0 1 0,-1 1 0,1-1 0,-1 1 0,6 10 0,-10-14 0,0 1 0,0-1 0,0 0 0,0 1 0,-1-1 0,1 0 0,-1 1 0,0-1 0,0 1 0,0-1 0,-1 0 0,1 1 0,-1-1 0,0 1 0,0-1 0,0 0 0,0 0 0,0 0 0,-3 5 0,2-5 0,1 0 0,-1 0 0,1 1 0,0-1 0,-1 1 0,2-1 0,-1 1 0,0 0 0,1-1 0,0 1 0,0 0 0,0 6 0,0-9 0,1-1 0,-1 1 0,0 0 0,1 0 0,-1-1 0,0 1 0,1 0 0,-1-1 0,1 1 0,-1 0 0,1-1 0,0 1 0,-1-1 0,1 1 0,0 0 0,-1-1 0,1 0 0,0 1 0,-1-1 0,1 1 0,2-1 0,-1 1 0,1-1 0,-1 1 0,1-1 0,-1 0 0,1 0 0,0 0 0,-1-1 0,1 1 0,-1-1 0,4 0 0,27-10-1365,1-3-5461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24575,'4'4'0,"5"5"0,5 5 0,4 3 0,3 8 0,-3 7 0,-3 5 0,-5 5 0,-4-1 0,-7-4 0,-3-4 0,-6-4 0,0-3 0,-2-1 0,-4-6 0,-2-2 0,1-8 0,4-5-8191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24575,'4'4'0,"5"1"0,5 0 0,4 3 0,-5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4 0,5 1 0,8-2 0,8-7 0,-1-2-8191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24575,'4'-4'0,"5"-5"0,5-1 0,4 1 0,2 3 0,7-3 0,5 1 0,6 2 0,4 2 0,-1-3 0,-4 1 0,-4 0 0,-5 2 0,-5 1-8191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24575,'0'4'0,"0"9"0,0 10 0,-4 13 0,-5 12 0,-2 9 0,-1 7 0,-4 0 0,1 1 0,3-2 0,4-1 0,3-3 0,7-8 0,2-12-8191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24575,'7'0'0,"8"0"0,8 0 0,8 0 0,6 0 0,6 4 0,-2 5 0,-7 1-8191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24575,'0'1'0,"20"36"0,-2 1 0,25 78 0,-41-108 0,0 0 0,1-1 0,0 1 0,0-1 0,0 1 0,1-1 0,6 9 0,-8-14 0,-1-1 0,1 0 0,-1 1 0,1-1 0,-1 0 0,1 0 0,0 0 0,-1 0 0,1 0 0,0 0 0,0 0 0,0-1 0,0 1 0,0-1 0,0 1 0,0-1 0,-1 0 0,1 0 0,0 0 0,0 0 0,0 0 0,0 0 0,0-1 0,0 1 0,0 0 0,0-1 0,0 0 0,0 1 0,0-1 0,-1 0 0,1 0 0,0 0 0,0 0 0,-1 0 0,3-3 0,16-12 0,-1 0 0,0-1 0,-2-1 0,31-40 0,-5 5 0,-42 53 0,-1-1 0,0 1 0,0 0 0,0-1 0,1 1 0,-1 0 0,0-1 0,0 1 0,1 0 0,-1 0 0,0-1 0,1 1 0,-1 0 0,0 0 0,1 0 0,-1-1 0,0 1 0,1 0 0,-1 0 0,0 0 0,1 0 0,-1 0 0,1 0 0,-1 0 0,0 0 0,1 0 0,-1 0 0,0 0 0,1 0 0,-1 0 0,1 0 0,-1 0 0,0 0 0,1 0 0,-1 1 0,1-1 0,7 16 0,-1 36 0,-5-36 0,22 81 0,-15-69 0,-1 0 0,-2 1 0,-1 0 0,2 40 0,-7-62 0,0 0 0,-1 1 0,1-1 0,-2 0 0,1 1 0,-1-1 0,0 0 0,0 0 0,-1 0 0,0-1 0,0 1 0,-1-1 0,0 1 0,0-1 0,0 0 0,-1 0 0,0-1 0,0 0 0,0 0 0,0 0 0,-1 0 0,-7 4 0,11-8-34,1 0 0,0 0 0,-1 0 0,1-1 0,-1 1-1,1 0 1,-1-1 0,1 1 0,-1-1 0,0 1 0,1-1 0,-1 0 0,0 1-1,1-1 1,-1 0 0,0 0 0,1-1 0,-1 1 0,1 0 0,-1 0-1,0-1 1,1 1 0,-1-1 0,1 1 0,-1-1 0,1 0 0,-1 0 0,1 1-1,-1-1 1,1 0 0,0 0 0,-1-1 0,1 1 0,0 0 0,0 0 0,0 0-1,0-1 1,0 1 0,-1-3 0,-11-19-6792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8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24575,'0'4'0,"0"5"0,-4 4 0,-1 9 0,0 4 0,1 2 0,-3 3 0,-4 1 0,0-2 0,2-5-8191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9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81 178 24575,'-1'0'0,"1"-1"0,0 1 0,-1-1 0,1 1 0,0-1 0,-1 1 0,1-1 0,-1 1 0,1 0 0,-1-1 0,1 1 0,-1 0 0,0-1 0,1 1 0,-1 0 0,1 0 0,-1-1 0,1 1 0,-1 0 0,0 0 0,1 0 0,-1 0 0,0 0 0,1 0 0,-1 0 0,0 0 0,1 0 0,-1 0 0,1 0 0,-1 0 0,0 1 0,1-1 0,-1 0 0,0 1 0,-11 21 0,6 36 0,6-42 0,1 1 0,1-1 0,1 0 0,0 0 0,2 0 0,-1 0 0,11 21 0,59 104 0,-58-116 0,0 1 0,-2 0 0,-1 1 0,-2 1 0,0 0 0,-2 0 0,7 34 0,-16-58 0,1 0 0,-1 0 0,1 0 0,-1 1 0,0-1 0,-1 0 0,1 0 0,-1 0 0,0 0 0,0 0 0,0-1 0,0 1 0,-1 0 0,0 0 0,1-1 0,-1 1 0,-3 3 0,2-4 0,1-1 0,-1 0 0,0 1 0,0-1 0,0 0 0,0-1 0,0 1 0,-1-1 0,1 1 0,0-1 0,-1 0 0,1 0 0,-1 0 0,1-1 0,-1 1 0,0-1 0,1 0 0,-1 0 0,-5-1 0,-1 0 0,0 0 0,1-1 0,-1 0 0,1 0 0,0-1 0,0-1 0,0 1 0,0-1 0,0-1 0,1 0 0,0 0 0,-15-13 0,20 16 0,0-1 0,0 0 0,0-1 0,0 1 0,0 0 0,1-1 0,0 0 0,0 1 0,0-1 0,0 0 0,0 0 0,1 0 0,-1 0 0,1-1 0,0 1 0,1 0 0,-1 0 0,1-1 0,0 1 0,0 0 0,0-1 0,0 1 0,1 0 0,0 0 0,0-1 0,0 1 0,0 0 0,1 0 0,0 0 0,-1 0 0,4-4 0,4-6 0,0 2 0,0-1 0,1 1 0,0 1 0,1 0 0,1 0 0,20-14 0,102-58 0,-13 9 0,-111 66 0,0 0 0,0 0 0,0-1 0,-1 0 0,-1-1 0,1 0 0,-2 0 0,1-1 0,-1 0 0,9-20 0,-13 22 0,0 0 0,-1 0 0,0-1 0,0 1 0,-1-1 0,0 0 0,0 1 0,-2-1 0,1 0 0,-1 0 0,0 1 0,-1-1 0,0 1 0,-6-17 0,3 10 0,-1 0 0,-1 1 0,-1-1 0,0 1 0,-12-17 0,18 29 0,-1-1 0,0 1 0,0-1 0,0 1 0,0 0 0,0 0 0,-1 0 0,1 0 0,-1 1 0,0 0 0,0-1 0,0 1 0,0 1 0,0-1 0,0 1 0,0-1 0,-1 1 0,1 0 0,-1 1 0,1-1 0,0 1 0,-1 0 0,1 0 0,-9 1 0,-24 10-1365,2 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6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24575,'8'0'0,"7"0"0,13 0 0,14 4 0,4 1 0,2 1 0,1-2 0,-3-1 0,-6-2 0,-9-4 0,-11-2-8191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77 138 24575,'-19'-17'0,"10"10"0,1-1 0,0 1 0,-13-17 0,20 22 0,0 1 0,-1-1 0,1 0 0,0 0 0,0 1 0,0-1 0,1 0 0,-1 0 0,0 0 0,1 0 0,-1 0 0,1 0 0,0 0 0,0 0 0,-1 0 0,1 0 0,1 0 0,-1-1 0,0 1 0,0 0 0,1 0 0,-1 0 0,1 0 0,0 0 0,0 0 0,1-2 0,-1 2 0,0 1 0,1-1 0,-1 1 0,1-1 0,0 1 0,-1 0 0,1-1 0,0 1 0,0 0 0,0 0 0,0 0 0,0 0 0,0 1 0,0-1 0,0 0 0,0 1 0,0 0 0,0-1 0,1 1 0,-1 0 0,0 0 0,0 0 0,0 0 0,0 1 0,1-1 0,-1 0 0,0 1 0,0 0 0,4 1 0,-1 0 0,0 0 0,0 0 0,0 1 0,0-1 0,0 1 0,0 0 0,0 1 0,-1-1 0,0 1 0,7 6 0,-8-5 0,0 0 0,0 0 0,0 0 0,-1 1 0,1-1 0,-1 1 0,0-1 0,-1 1 0,0 0 0,1 0 0,-2 0 0,1-1 0,-1 1 0,0 0 0,0 0 0,0 0 0,-1 0 0,0 0 0,0-1 0,-1 1 0,-2 7 0,-6 12 0,-1 0 0,-2-1 0,-23 36 0,-11 22 0,45-79 0,0 2 0,0-1 0,1 0 0,-1 0 0,1 0 0,0 1 0,0-1 0,1 1 0,-1-1 0,1 1 0,0-1 0,0 0 0,1 1 0,-1-1 0,2 7 0,0-8 0,-1-1 0,1 1 0,0-1 0,-1 0 0,1 0 0,0 1 0,0-1 0,1 0 0,-1 0 0,0-1 0,1 1 0,-1 0 0,1-1 0,-1 0 0,1 1 0,0-1 0,0 0 0,-1 0 0,1-1 0,0 1 0,0-1 0,0 1 0,0-1 0,3 0 0,13 1-273,0-1 0,0-1 0,0-1 0,30-6 0,16-6-6553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42 24575,'-1'-2'0,"-1"0"0,0 0 0,0 0 0,0 0 0,-1 0 0,1 0 0,0 1 0,-1-1 0,1 1 0,-1 0 0,-4-2 0,4 3 0,1 1 0,0-1 0,-1 1 0,1 0 0,0-1 0,0 1 0,-1 0 0,1 1 0,0-1 0,0 0 0,0 1 0,0-1 0,1 1 0,-1-1 0,0 1 0,-1 2 0,-13 12 0,1 0 0,0 1 0,1 1 0,1 0 0,1 1 0,-17 33 0,24-41 0,0-1 0,1 1 0,0 0 0,1 0 0,0 1 0,1-1 0,0 1 0,1-1 0,0 1 0,1 0 0,0-1 0,1 1 0,0 0 0,5 18 0,-5-26 0,0-1 0,0 1 0,0-1 0,1 1 0,-1-1 0,1 0 0,0 0 0,0 0 0,0 0 0,0 0 0,1 0 0,-1 0 0,1-1 0,-1 1 0,1-1 0,0 0 0,0 0 0,0 0 0,0 0 0,1 0 0,-1-1 0,0 0 0,1 1 0,-1-1 0,1 0 0,-1-1 0,1 1 0,0-1 0,-1 1 0,1-1 0,0 0 0,-1 0 0,1-1 0,-1 1 0,1-1 0,0 0 0,3-1 0,5-2 0,1 0 0,-2-1 0,1 0 0,-1-1 0,1 0 0,-2-1 0,1-1 0,-1 1 0,15-15 0,-17 14-39,-1 0 0,0 0 0,0-1 0,-1 0 0,0 0 0,-1 0 0,0-1 0,-1 0 0,1 0 0,-2 0 0,0 0 0,0-1 0,0 1 0,-2-1 0,1 1 0,-1-1 0,-1 0 0,0 0 0,0 0 0,-1 1 0,-1-1 0,0 0 0,0 1 0,-1-1 0,0 1 0,-1 0 0,0 0 0,-1 0 0,0 1 0,0-1 0,-1 1 0,0 0 0,-1 1 0,-7-9 0,-11-5-6787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48 24575,'31'-18'0,"-24"14"0,0-1 0,0 1 0,1 0 0,-1 1 0,1 0 0,10-3 0,-15 6 0,0-1 0,-1 1 0,1 0 0,0 0 0,-1 0 0,1 1 0,0-1 0,-1 1 0,1-1 0,-1 1 0,1 0 0,-1 0 0,1 0 0,-1 0 0,0 1 0,1-1 0,-1 1 0,0-1 0,0 1 0,0 0 0,0 0 0,0 0 0,0 0 0,2 3 0,-3-3 0,1 1 0,0 0 0,0-1 0,-1 1 0,1 0 0,-1-1 0,0 1 0,0 0 0,0 0 0,0 0 0,-1 0 0,1 0 0,-1 0 0,0 1 0,0-1 0,0 0 0,-1 4 0,0-1 0,0 0 0,-1 0 0,0-1 0,0 1 0,0-1 0,-1 1 0,0-1 0,-6 8 0,-4 4 0,-2 0 0,0-1 0,-31 25 0,24-24 0,9-7 0,0 0 0,1 0 0,0 1 0,-12 16 0,22-25 0,1 0 0,-1 0 0,0 0 0,1 1 0,0-1 0,-1 1 0,1-1 0,0 1 0,0-1 0,0 1 0,1 0 0,-1-1 0,1 1 0,-1 0 0,1 0 0,0-1 0,0 1 0,0 0 0,1 0 0,-1-1 0,0 1 0,1 0 0,0-1 0,0 1 0,0 0 0,0-1 0,0 1 0,0-1 0,1 0 0,2 5 0,4 2 0,1 0 0,-1-1 0,2 1 0,-1-2 0,1 1 0,1-1 0,12 7 0,88 36 0,-27-13 0,-83-37 0,0 0 0,-1 0 0,1 0 0,0 1 0,0-1 0,0 0 0,0 1 0,0-1 0,0 1 0,-1-1 0,1 1 0,0-1 0,0 1 0,-1 0 0,1-1 0,0 1 0,-1 0 0,1-1 0,-1 1 0,1 0 0,-1 0 0,1 0 0,-1-1 0,1 1 0,-1 0 0,0 0 0,0 0 0,1 0 0,-1 0 0,0 0 0,0 0 0,0 0 0,0 0 0,0 0 0,0 0 0,0-1 0,0 1 0,-1 0 0,1 0 0,0 0 0,0 0 0,-1 0 0,1 0 0,-1 0 0,1-1 0,-1 1 0,1 0 0,-1 0 0,1-1 0,-1 1 0,0 0 0,1-1 0,-1 1 0,0 0 0,0-1 0,1 1 0,-1-1 0,0 1 0,0-1 0,0 0 0,0 1 0,0-1 0,-13 8 0,1-1 0,-1-1 0,-16 5 0,14-5 0,-20 9-341,0-2 0,-1-2-1,-54 10 1,9-9-6485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7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28 24575,'-3'-4'0,"1"-1"0,-1-4 0,2 0 0,-1 9 0,-1 8 0,-4 7 0,-4 9 0,-1 8 0,-2 2 0,2 4 0,10-6 0,9-11 0,4-9-8191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81 24575,'0'-9'0,"-1"-1"0,0 1 0,0 0 0,-5-15 0,6 23 0,-1 0 0,1-1 0,-1 1 0,1 0 0,-1 0 0,1 0 0,-1 0 0,0 0 0,1 0 0,-1 0 0,0 0 0,0 0 0,0 0 0,0 0 0,0 0 0,0 1 0,-2-2 0,2 2 0,0 0 0,0 0 0,0 0 0,0 0 0,0 0 0,0 0 0,0 0 0,0 1 0,0-1 0,0 1 0,0-1 0,0 0 0,0 1 0,0 0 0,0-1 0,0 1 0,0-1 0,0 1 0,0 0 0,1 0 0,-1 0 0,0-1 0,1 1 0,-1 0 0,0 1 0,-3 3 0,0 0 0,0 1 0,0-1 0,1 1 0,0 0 0,0 0 0,1 0 0,-1 0 0,1 0 0,1 1 0,-1-1 0,1 1 0,0-1 0,0 1 0,1-1 0,0 1 0,0 0 0,1-1 0,0 1 0,0-1 0,2 8 0,0-6 0,0 1 0,1-1 0,0 0 0,0-1 0,1 1 0,0-1 0,0 0 0,1 0 0,-1 0 0,2-1 0,-1 0 0,1 0 0,0 0 0,0-1 0,9 5 0,-15-9 0,0-1 0,1 1 0,-1-1 0,0 1 0,0 0 0,0-1 0,0 1 0,0 0 0,0 0 0,0 0 0,0 0 0,-1 0 0,1 0 0,0 0 0,0 0 0,-1 0 0,1 1 0,-1-1 0,1 0 0,-1 0 0,1 0 0,-1 3 0,0-3 0,0 0 0,-1 0 0,1 1 0,-1-1 0,1 0 0,-1 0 0,1 0 0,-1 0 0,0 1 0,0-1 0,1 0 0,-1 0 0,0-1 0,0 1 0,0 0 0,0 0 0,0 0 0,-2 0 0,-8 6 0,-1-1 0,0 0 0,-21 6 0,18-7 0,-25 11-1365,5-2-5461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9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24575,'0'-2'0,"0"0"0,0 0 0,0 0 0,0-1 0,0 1 0,1 0 0,-1 0 0,1 0 0,-1 0 0,1 0 0,0 0 0,0 0 0,0 0 0,0 0 0,0 0 0,0 0 0,1 1 0,-1-1 0,1 1 0,-1-1 0,1 1 0,-1-1 0,1 1 0,0 0 0,0-1 0,-1 1 0,1 0 0,0 0 0,0 1 0,0-1 0,0 0 0,1 1 0,-1-1 0,0 1 0,0 0 0,0-1 0,0 1 0,0 0 0,1 0 0,-1 1 0,0-1 0,0 0 0,3 2 0,1-1 0,0 0 0,0 0 0,0 1 0,-1 0 0,1 0 0,-1 1 0,1-1 0,-1 1 0,0 0 0,0 1 0,0-1 0,0 1 0,-1 0 0,8 9 0,-8-7 0,-1 1 0,1 0 0,-2-1 0,1 1 0,-1 0 0,0 0 0,0 1 0,-1-1 0,0 0 0,-1 1 0,1-1 0,-1 0 0,-1 1 0,1-1 0,-1 0 0,0 1 0,-1-1 0,0 0 0,-3 8 0,2-6 0,-1 0 0,0 0 0,0-1 0,-1 1 0,0-1 0,0 0 0,-1 0 0,0-1 0,0 1 0,-1-1 0,0-1 0,0 1 0,-1-1 0,-8 5 0,15-10 0,0 0 0,0-1 0,0 1 0,0 0 0,0-1 0,0 1 0,0-1 0,0 0 0,-1 1 0,1-1 0,0 0 0,0 0 0,0 1 0,-1-1 0,1 0 0,0 0 0,0 0 0,0 0 0,-1-1 0,1 1 0,-2-1 0,2 1 0,0-1 0,1 0 0,-1 0 0,0 1 0,1-1 0,-1 0 0,1 0 0,-1 0 0,1 1 0,0-1 0,-1 0 0,1 0 0,0 0 0,0 0 0,-1 0 0,1 0 0,0 0 0,0 0 0,0 0 0,0 0 0,0-1 0,1-2 0,-1-1 0,1 1 0,0 0 0,0-1 0,0 1 0,0 0 0,1 0 0,0-1 0,0 1 0,4-6 0,-2 5 0,0 0 0,1 0 0,-1 1 0,1 0 0,0-1 0,0 1 0,1 1 0,-1-1 0,1 1 0,0 0 0,0 1 0,0-1 0,0 1 0,0 0 0,1 1 0,-1-1 0,1 1 0,-1 0 0,0 1 0,1 0 0,0 0 0,-1 0 0,12 3 0,-1 1 0,0 1 0,-1 0 0,1 1 0,-1 1 0,0 1 0,0 0 0,21 16 0,-36-23 0,0-1 0,1 0 0,-1 1 0,1-1 0,-1 0 0,0 0 0,1 0 0,-1 0 0,1 0 0,-1 0 0,0 0 0,1 0 0,-1-1 0,0 1 0,1 0 0,-1-1 0,0 0 0,1 1 0,-1-1 0,0 1 0,0-1 0,0 0 0,1 0 0,1-2 0,32-29 0,-26 23 0,29-28 0,67-57 0,-103 92 0,0 1 0,0-1 0,-1 0 0,1 1 0,1 0 0,-1 0 0,0-1 0,0 1 0,0 0 0,0 1 0,1-1 0,-1 0 0,1 1 0,-1-1 0,0 1 0,1 0 0,-1-1 0,1 1 0,-1 1 0,0-1 0,1 0 0,-1 0 0,1 1 0,1 0 0,-1 1 0,-1 0 0,1 0 0,-1 0 0,0 1 0,0-1 0,0 0 0,0 1 0,0-1 0,0 1 0,-1 0 0,1 0 0,-1-1 0,0 1 0,0 0 0,0 0 0,0 0 0,0 6 0,5 24 0,-5-23 0,0 1 0,1-1 0,1 1 0,0-1 0,4 11 0,-6-19 0,0 0 0,1 0 0,-1 0 0,0 0 0,1 0 0,-1 0 0,1 0 0,-1-1 0,1 1 0,0-1 0,0 1 0,0-1 0,0 0 0,0 1 0,0-1 0,0 0 0,0 0 0,0-1 0,0 1 0,1 0 0,-1-1 0,0 1 0,1-1 0,-1 0 0,0 0 0,1 0 0,-1 0 0,3 0 0,6-2 0,1-1 0,-1 0 0,0-1 0,0 0 0,0-1 0,0 0 0,-1-1 0,0 0 0,0 0 0,12-11 0,-11 8 0,1 1 0,-1 0 0,1 1 0,1 1 0,-1 0 0,27-9 0,-32 15 0,-1-1 0,1 1 0,0 1 0,-1-1 0,1 1 0,0 0 0,-1 0 0,1 1 0,-1 0 0,0 0 0,0 1 0,0 0 0,0 0 0,0 0 0,10 8 0,-7-5 0,0-1 0,0 0 0,1-1 0,-1 1 0,1-2 0,13 4 0,-12-6 0,0 0 0,0-1 0,0 0 0,0-1 0,0 0 0,0 0 0,-1-1 0,1-1 0,-1 0 0,1 0 0,-1-1 0,0 0 0,0-1 0,0 0 0,-1-1 0,0 0 0,13-11 0,-16 12 0,-1 0 0,1 0 0,-1 0 0,0-1 0,-1 0 0,1 0 0,-1 0 0,0-1 0,-1 0 0,1 1 0,-1-1 0,-1 0 0,1-1 0,-1 1 0,0 0 0,-1-1 0,0 1 0,0-1 0,-1 1 0,0-1 0,0 1 0,0-1 0,-1 1 0,0-1 0,-5-13 0,6 19 0,-1-1 0,0 1 0,1 0 0,-1 0 0,0 0 0,0-1 0,-1 1 0,1 0 0,0 0 0,-1 0 0,1 1 0,-1-1 0,1 0 0,-1 0 0,0 1 0,0-1 0,0 1 0,0 0 0,0 0 0,0-1 0,0 1 0,0 0 0,-1 1 0,-2-2 0,2 2 0,-1 0 0,0 0 0,0 0 0,0 1 0,0-1 0,0 1 0,1 0 0,-1 0 0,0 0 0,1 1 0,-1-1 0,0 1 0,-4 3 0,-3 2 0,1 0 0,-1 1 0,2 0 0,-1 1 0,1 0 0,0 1 0,1 0 0,-8 12 0,13-17 0,0 1 0,0 0 0,0-1 0,1 1 0,0 0 0,0 1 0,1-1 0,-1 0 0,1 0 0,1 1 0,-1-1 0,1 0 0,0 1 0,1-1 0,0 0 0,0 1 0,0-1 0,0 0 0,1 0 0,0 0 0,1 0 0,-1 0 0,1 0 0,0-1 0,0 1 0,1-1 0,0 0 0,0 0 0,0 0 0,0 0 0,1-1 0,0 0 0,0 0 0,0 0 0,0 0 0,1-1 0,7 4 0,5 0-151,-1 0-1,1-1 0,1 0 0,-1-2 1,1 0-1,0-1 0,0-1 1,35-1-1,56-5-6674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4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4 0,-1 1-8191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5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5 183 24575,'-3'0'0,"1"0"0,2-4 0,9-5 0,11-5 0,9 0 0,8-6 0,-3 1-8191</inkml:trace>
  <inkml:trace contextRef="#ctx0" brushRef="#br0" timeOffset="1">212 0 24575,'0'4'0,"0"5"0,0 9 0,4 5 0,1 6 0,0 7 0,-5 0 0,-2-1 0,-5 0 0,-6 3 0,-3-2 0,-4-6 0,2-9-8191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5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70 24575,'-2'-6'0,"-1"-1"0,0 1 0,0-1 0,-1 1 0,1 0 0,-1 0 0,-1 1 0,-7-9 0,12 14 0,0-1 0,-1 1 0,1-1 0,0 1 0,-1 0 0,1-1 0,0 1 0,-1-1 0,1 1 0,0 0 0,-1-1 0,1 1 0,-1 0 0,1 0 0,-1-1 0,1 1 0,-1 0 0,1 0 0,-1 0 0,1 0 0,-1 0 0,1-1 0,-1 1 0,1 0 0,-1 0 0,1 0 0,-1 0 0,1 0 0,-1 1 0,1-1 0,-1 0 0,1 0 0,-1 0 0,1 0 0,-1 1 0,0-1 0,-8 21 0,4 36 0,5-54 0,2 64 0,3-1 0,4 0 0,31 125 0,6 35 0,-45-217 0,0 0 0,0 0 0,0 0 0,-2 0 0,1 0 0,-1 0 0,0 0 0,-1 0 0,-5 17 0,4-20 0,1-1 0,-2 1 0,1-1 0,-1 0 0,1 1 0,-2-2 0,1 1 0,0 0 0,-1-1 0,0 0 0,0 0 0,0 0 0,0-1 0,-12 6 0,-7 2 0,0-2 0,-34 10 0,37-14 0,0 2 0,0 0 0,1 2 0,-25 13 0,43-21 0,0 0 0,1 0 0,-1 0 0,0 0 0,0 0 0,1 0 0,-1 1 0,1-1 0,-1 1 0,1-1 0,0 1 0,-1 0 0,1-1 0,0 1 0,0 0 0,0 0 0,1 0 0,-1 0 0,0 0 0,1 0 0,-1 0 0,1 0 0,-1 0 0,1 0 0,0 0 0,0 0 0,0 0 0,0 0 0,0 0 0,1 0 0,-1 0 0,1 0 0,-1 0 0,1 0 0,0 0 0,0 0 0,1 3 0,5 5 0,0 0 0,1 0 0,0-1 0,1 0 0,13 11 0,4 5 0,-7-4 0,-1 1 0,-1 0 0,0 1 0,-2 1 0,-1 1 0,-1 0 0,-1 1 0,-1 0 0,-1 0 0,-2 1 0,0 1 0,-2-1 0,-1 1 0,-1 0 0,-2 1 0,-1-1 0,-1 0 0,-1 1 0,-6 33 0,4-39-1365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6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59 24575,'0'-2'0,"-1"0"0,0-1 0,1 1 0,-1 0 0,0-1 0,0 1 0,0 0 0,-1 0 0,1 0 0,0 0 0,-1 0 0,0 0 0,1 0 0,-1 1 0,0-1 0,0 1 0,0-1 0,0 1 0,0 0 0,0-1 0,0 1 0,0 0 0,-3-1 0,-1 0 0,1-1 0,-1 1 0,0 0 0,0 1 0,0 0 0,-1-1 0,-10 1 0,13 1 0,0 0 0,0 0 0,0 0 0,1 1 0,-1 0 0,0 0 0,0 0 0,1 0 0,-1 0 0,0 1 0,1 0 0,-1-1 0,1 1 0,0 1 0,0-1 0,0 0 0,0 1 0,0-1 0,0 1 0,-3 5 0,4-4 0,-1 0 0,1 1 0,1 0 0,-1-1 0,0 1 0,1 0 0,0 0 0,0 0 0,1 0 0,-1 0 0,1 0 0,0 0 0,2 10 0,0-4 0,0 1 0,1-1 0,0 0 0,0 0 0,2 0 0,-1 0 0,1-1 0,1 0 0,0 0 0,0 0 0,1-1 0,15 17 0,-19-23 0,0-1 0,0 1 0,0-1 0,0 0 0,0 0 0,0-1 0,1 1 0,-1 0 0,0-1 0,1 0 0,0 0 0,-1 0 0,1 0 0,-1-1 0,1 1 0,0-1 0,0 0 0,-1 0 0,1 0 0,5-2 0,-4 1 0,1-1 0,-1 0 0,0-1 0,1 1 0,-1-1 0,-1 0 0,1 0 0,0-1 0,-1 1 0,0-1 0,0 0 0,5-6 0,-2 2 0,-1 0 0,0 0 0,0-1 0,-1 1 0,0-1 0,-1-1 0,0 1 0,0-1 0,-1 1 0,-1-1 0,1 0 0,-1 0 0,-1 0 0,1-16 0,-2 26 0,0 0 0,0 0 0,0 0 0,-1 0 0,1 0 0,0 0 0,0 0 0,0 0 0,0 0 0,0 0 0,0 0 0,0 0 0,0 0 0,0 0 0,0 0 0,-1 0 0,1 0 0,0 0 0,0 0 0,0 0 0,0 0 0,0 0 0,0 0 0,0 0 0,0 0 0,0 0 0,0 0 0,-1 0 0,1 0 0,0 0 0,0 0 0,0 0 0,0 0 0,0 0 0,0 0 0,0 0 0,0 0 0,0 0 0,0 0 0,0 0 0,0 0 0,-1 0 0,1-1 0,0 1 0,0 0 0,0 0 0,-6 18 0,-4 27 0,8-30-114,0 1 1,2-1-1,-1 1 0,2 0 0,0-1 1,1 1-1,1-1 0,0 1 0,1-1 1,1 0-1,7 15 0,8 7-6712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6 24575,'-4'-4'0,"-1"3"0,0 5 0,0 7 0,-1 13 0,2 11 0,0 8 0,-1 4 0,1 7 0,1-2 0,1-2 0,5-5 0,6-6 0,2-14 0,-2-11-8191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6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24575,'0'0'0,"0"0"0,0 0 0,0 0 0,0 0 0,0-1 0,0 1 0,0 0 0,0 0 0,0 0 0,1 0 0,-1 0 0,0-1 0,0 1 0,0 0 0,0 0 0,0 0 0,0 0 0,0 0 0,0 0 0,0 0 0,1-1 0,-1 1 0,0 0 0,0 0 0,0 0 0,0 0 0,0 0 0,0 0 0,1 0 0,-1 0 0,0 0 0,0 0 0,0 0 0,0 0 0,0 0 0,1 0 0,-1 0 0,0 0 0,0 0 0,0 0 0,0 0 0,0 0 0,1 0 0,-1 0 0,0 0 0,0 0 0,0 0 0,0 0 0,0 0 0,0 0 0,1 0 0,-1 0 0,0 1 0,13 7 0,10 12 0,-13-9 0,-1 0 0,-1 0 0,1 1 0,-2 0 0,11 21 0,-16-27 0,0 0 0,0 1 0,0-1 0,-1 1 0,0-1 0,0 1 0,-1-1 0,0 1 0,0-1 0,0 1 0,-1-1 0,0 1 0,0-1 0,-4 10 0,-2 6 0,4-18 0,1 1 0,1-1 0,-1 1 0,1 0 0,0 0 0,0 0 0,-1 8 0,2-12 0,1 1 0,-1-1 0,1 0 0,-1 1 0,1-1 0,-1 0 0,1 0 0,0 0 0,-1 0 0,1 1 0,0-1 0,0 0 0,0 0 0,0 0 0,0-1 0,0 1 0,0 0 0,0 0 0,0 0 0,0-1 0,0 1 0,1-1 0,-1 1 0,0-1 0,0 1 0,1-1 0,-1 0 0,0 0 0,1 1 0,-1-1 0,0 0 0,1 0 0,-1 0 0,2-1 0,-1 1 0,1 0 0,-1 0 0,0 0 0,1 1 0,-1-1 0,1 1 0,-1-1 0,0 1 0,0 0 0,1 0 0,-1 0 0,0 0 0,0 0 0,0 0 0,0 1 0,0-1 0,0 1 0,-1-1 0,1 1 0,0 0 0,2 3 0,-3-2 0,0 0 0,0 1 0,-1-1 0,1 0 0,-1 0 0,0 1 0,0-1 0,0 0 0,0 0 0,0 1 0,-1-1 0,0 0 0,1 0 0,-1 1 0,-2 3 0,-6 16-273,0-1 0,-1 0 0,-2-1 0,-20 31 0,12-24-6553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0 609 24575,'26'-16'0,"-1"0"0,-1-2 0,-1-1 0,0 0 0,31-37 0,-46 48 0,13-15 0,0-1 0,-1 0 0,-1-2 0,-2-1 0,24-46 0,-35 59 0,-1 0 0,0 0 0,-1 0 0,0 0 0,-1-1 0,1-18 0,-3 25 0,-1-1 0,-1 1 0,1-1 0,-1 1 0,-1-1 0,1 1 0,-2-1 0,1 1 0,-1 0 0,0 0 0,-7-12 0,9 18 0,0 0 0,0 0 0,1 1 0,-1-1 0,0 0 0,-1 1 0,1-1 0,0 1 0,0 0 0,-1-1 0,1 1 0,-1 0 0,1 0 0,-1 0 0,1-1 0,-1 2 0,0-1 0,1 0 0,-1 0 0,0 1 0,0-1 0,0 0 0,0 1 0,1 0 0,-1 0 0,0-1 0,0 1 0,0 0 0,0 0 0,0 1 0,0-1 0,0 0 0,0 1 0,1-1 0,-1 1 0,0-1 0,0 1 0,0 0 0,1 0 0,-1 0 0,1 0 0,-1 0 0,0 0 0,1 0 0,0 1 0,-1-1 0,-1 3 0,-8 8 0,0 0 0,1 1 0,0 0 0,-10 20 0,18-30 0,-18 31 0,1 0 0,3 2 0,0 0 0,2 0 0,2 2 0,-7 38 0,15-59 0,1 1 0,1 0 0,0-1 0,1 1 0,2 0 0,-1 0 0,2-1 0,0 1 0,1 0 0,1-1 0,1 0 0,0 0 0,1 0 0,1-1 0,15 26 0,-19-37 0,0 1 0,0-1 0,1 0 0,0 0 0,0 0 0,1-1 0,-1 1 0,1-1 0,0 0 0,0 0 0,1-1 0,-1 0 0,1 0 0,-1 0 0,1 0 0,0-1 0,0 0 0,0 0 0,0-1 0,0 0 0,1 0 0,-1 0 0,0-1 0,1 1 0,-1-2 0,0 1 0,1-1 0,-1 0 0,0 0 0,0 0 0,0-1 0,0 0 0,0-1 0,0 1 0,0-1 0,-1 0 0,1 0 0,-1-1 0,0 0 0,0 0 0,5-5 0,2-2 0,-1 0 0,-1-1 0,0 0 0,0-1 0,11-21 0,-18 29 0,0 0 0,0 0 0,0-1 0,-1 1 0,0-1 0,0 0 0,-1 0 0,1 1 0,-1-1 0,0 0 0,-1 0 0,0 0 0,0 0 0,0 0 0,0 0 0,-1 0 0,-2-9 0,2 13 0,0 0 0,1 0 0,-1 0 0,0 0 0,0 0 0,0 1 0,-1-1 0,1 0 0,0 0 0,-1 1 0,1-1 0,-1 1 0,1 0 0,-1-1 0,1 1 0,-1 0 0,0 0 0,0 0 0,0 0 0,0 0 0,0 1 0,-3-2 0,2 2 0,-1 0 0,1 0 0,-1 0 0,1 0 0,-1 1 0,1-1 0,0 1 0,-1 0 0,1 0 0,0 0 0,0 1 0,-5 2 0,-3 2 0,1 1 0,0 0 0,1 0 0,0 1 0,0 1 0,-13 15 0,18-19 14,0 0-1,1 0 0,0 0 0,0 1 1,0-1-1,1 1 0,-1 0 1,0 6-1,2-10-72,1 1-1,-1-1 1,1 0-1,0 1 1,0-1 0,0 0-1,0 0 1,1 1-1,-1-1 1,0 0 0,1 0-1,0 1 1,-1-1-1,1 0 1,0 0 0,0 0-1,0 0 1,0 0-1,1 0 1,-1 0 0,1 0-1,-1-1 1,1 1-1,2 2 1,18 10-6767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24575,'0'-1'0,"0"0"0,1-1 0,-1 1 0,1 0 0,0-1 0,0 1 0,-1 0 0,1 0 0,0 0 0,0 0 0,0-1 0,0 1 0,0 1 0,0-1 0,0 0 0,1 0 0,-1 0 0,0 0 0,3 0 0,30-15 0,-25 12 0,-3 1 0,0 1 0,0 0 0,0 0 0,0 0 0,0 1 0,1-1 0,-1 2 0,1-1 0,-1 1 0,12 0 0,-16 1 0,0-1 0,0 1 0,0 0 0,1-1 0,-1 1 0,0 0 0,0 0 0,0 1 0,0-1 0,-1 0 0,1 1 0,0-1 0,-1 1 0,1-1 0,0 1 0,-1 0 0,0 0 0,1 0 0,-1 0 0,0 0 0,0 0 0,0 0 0,0 0 0,-1 0 0,1 0 0,-1 0 0,1 1 0,-1-1 0,0 0 0,1 0 0,-1 1 0,0-1 0,-1 3 0,0 6 0,0 0 0,-1 0 0,-1 0 0,0 0 0,0-1 0,-1 0 0,0 0 0,-6 11 0,5-12 0,1-1 0,0 0 0,1 1 0,0 0 0,0 0 0,1 0 0,0 0 0,0 0 0,1 0 0,0 0 0,2 17 0,-1-24 0,1 1 0,0-1 0,-1 0 0,1 0 0,0 1 0,0-1 0,1 0 0,-1 0 0,0 0 0,1 0 0,-1 0 0,1-1 0,0 1 0,0 0 0,-1-1 0,1 1 0,0-1 0,0 0 0,1 0 0,-1 1 0,0-1 0,0 0 0,0-1 0,1 1 0,-1 0 0,4 0 0,9 1 0,1 0 0,-1 0 0,21-2 0,16 3 0,-50-3 0,1 0 0,-1 1 0,0-1 0,0 1 0,0 0 0,0-1 0,0 1 0,0 0 0,0 0 0,0 0 0,0 0 0,-1 1 0,1-1 0,0 0 0,-1 1 0,1-1 0,-1 1 0,1-1 0,-1 1 0,0 0 0,0 0 0,0 0 0,2 3 0,-2-1 0,-1-1 0,0 0 0,0 0 0,0 1 0,0-1 0,0 0 0,-1 0 0,1 1 0,-1-1 0,0 0 0,0 0 0,0 0 0,0 0 0,-3 3 0,-5 10 0,-1 0 0,-1 0 0,0-1 0,-17 16 0,4-7-455,0-1 0,-30 21 0,4-9-6371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24575,'0'-4'0,"0"-5"0,3-1 0,6-2 0,9 0 0,5 6 0,-1 5-8191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8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24575,'4'0'0,"12"0"0,13 4 0,7 1 0,3 0 0,-6-1-8191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8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24575,'4'0'0,"-2"0"0,1 0 0,5 0 0,9 0 0,5 4 0,3 5 0,-3 1-8191</inkml:trace>
  <inkml:trace contextRef="#ctx0" brushRef="#br0" timeOffset="1">46 138 24575,'0'-4'0,"0"3"0,8 1 0,6 1 0,9 0 0,8 4 0,6 1 0,2-8 0,-7-4-8191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9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24575,'4'0'0,"1"-4"0,4 3 0,4-3 0,4 0 0,7 0 0,6 1 0,7 5 0,5 2 0,2 1 0,-5-2-8191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17 24575,'-4'2'0,"0"1"0,1 1 0,0-1 0,-1 0 0,1 1 0,0 0 0,1 0 0,-1-1 0,1 2 0,-3 5 0,-1-1 0,-2 4 0,1-1 0,1 1 0,-9 26 0,13-35 0,0 1 0,1-1 0,0 1 0,0 0 0,0-1 0,1 1 0,-1 0 0,1 0 0,0-1 0,1 1 0,-1 0 0,1 0 0,0-1 0,0 1 0,2 5 0,-2-9 0,0 0 0,0 0 0,-1 0 0,1 0 0,0 0 0,0 0 0,0-1 0,0 1 0,0 0 0,0-1 0,1 1 0,-1-1 0,0 1 0,0-1 0,0 1 0,1-1 0,-1 0 0,0 1 0,0-1 0,1 0 0,-1 0 0,0 0 0,0 0 0,1 0 0,-1 0 0,0-1 0,0 1 0,1 0 0,-1-1 0,0 1 0,0-1 0,0 1 0,0-1 0,1 1 0,-1-1 0,0 0 0,0 0 0,1-1 0,43-33 0,-43 33 0,11-10 0,0-1 0,-2 0 0,1-1 0,-2 0 0,1-1 0,-2 0 0,0-1 0,-1 1 0,8-25 0,-13 19 118,-3 21-150,0-1 1,0 1-1,0 0 1,-1-1-1,1 1 1,0-1-1,0 1 1,0 0-1,-1 0 0,1-1 1,0 1-1,0 0 1,-1-1-1,1 1 1,0 0-1,0 0 1,-1 0-1,1-1 0,0 1 1,-1 0-1,1 0 1,0 0-1,-1 0 1,1-1-1,-1 1 1,1 0-1,0 0 0,-1 0 1,1 0-1,0 0 1,-1 0-1,1 0 1,-1 0-1,1 0 1,0 0-1,-1 0 0,1 1 1,0-1-1,-1 0 1,1 0-1,-1 0 1,1 0-1,0 1 1,-1-1-1,1 0 0,-1 1 1,-12 6-6795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24575,'0'8'0,"0"10"0,-4 10 0,-2 8 0,-3 6 0,0 3 0,1 2 0,2-7-8191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35 24575,'-4'0'0,"-1"0"0,1 0 0,0 0 0,0 1 0,0 0 0,0 0 0,0 0 0,0 0 0,0 0 0,1 1 0,-1 0 0,0-1 0,1 1 0,-1 1 0,1-1 0,-1 1 0,1-1 0,0 1 0,0 0 0,1 0 0,-6 7 0,7-7 0,-1 0 0,1 0 0,0 0 0,0 0 0,1 0 0,-1 0 0,1 0 0,-1 1 0,1-1 0,0 0 0,0 0 0,1 1 0,-1-1 0,1 0 0,-1 0 0,1 0 0,0 1 0,0-1 0,1 0 0,-1 0 0,0-1 0,1 1 0,0 0 0,0 0 0,0-1 0,0 1 0,4 4 0,10 8 0,1-1 0,0-1 0,1 0 0,0-1 0,1-1 0,26 12 0,-24-13 0,0 0 0,-1 2 0,-1 1 0,0 0 0,20 19 0,-37-31-4,-1 1-1,0-1 0,1 0 1,-1 1-1,0-1 0,0 1 0,0-1 1,0 1-1,0-1 0,-1 1 1,1 0-1,0-1 0,-1 1 1,1 0-1,-1 0 0,1 3 1,-1-4 13,0 0 0,-1 0 1,1 0-1,0 0 1,-1 0-1,1 0 1,-1 0-1,1 0 1,-1 0-1,1-1 0,-1 1 1,1 0-1,-1 0 1,0 0-1,0 0 1,1-1-1,-1 1 1,0 0-1,0-1 0,-1 2 1,-3 0-159,0 0 1,0 0 0,0 0-1,0-1 1,0 0 0,-1 0-1,1 0 1,0 0-1,-7-1 1,-23-1-6678</inkml:trace>
  <inkml:trace contextRef="#ctx0" brushRef="#br0" timeOffset="1">47 35 24575,'4'-4'0,"9"-5"0,10-1 0,13 1 0,11 7 0,11 10 0,2 12 0,-9 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24575,'18'15'0,"0"-1"0,1-1 0,0 0 0,35 15 0,18 14 0,-58-34 0,-1 1 0,-1 1 0,1 1 0,-2 0 0,1 0 0,-2 1 0,1 0 0,-2 1 0,12 19 0,-17-25 0,-1 0 0,0 1 0,0-1 0,-1 0 0,0 1 0,0 0 0,-1-1 0,0 1 0,0 0 0,-1-1 0,0 1 0,0 0 0,-1 0 0,0 0 0,-1-1 0,1 1 0,-1-1 0,-1 1 0,1-1 0,-1 0 0,-5 9 0,-45 61 0,42-65 0,2 0 0,0 1 0,1-1 0,0 2 0,0-1 0,2 1 0,-9 26 0,14-37 3,0 0 0,0 0 0,1 0 0,-1 0-1,1 0 1,0 0 0,0 0 0,0 0 0,0 0 0,1 0 0,-1-1-1,1 1 1,0 0 0,0 0 0,0 0 0,0 0 0,0-1-1,1 1 1,-1 0 0,1-1 0,-1 1 0,1-1 0,0 0-1,0 0 1,0 1 0,0-1 0,1-1 0,-1 1 0,1 0 0,-1 0-1,1-1 1,-1 0 0,1 1 0,0-1 0,0 0 0,-1 0-1,1-1 1,0 1 0,0 0 0,0-1 0,4 0 0,8 2-216,0-1 1,1-1 0,-1 0 0,0-1 0,0-1 0,23-5 0,30-12-6614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40 24575,'-11'54'0,"6"-40"0,2 0 0,0 1 0,-2 19 0,5-24 0,1 0 0,-1 1 0,2-1 0,0 0 0,0 0 0,1 0 0,0 0 0,0 0 0,8 12 0,-10-19 0,0 0 0,1 0 0,-1 0 0,1-1 0,0 1 0,0-1 0,0 1 0,0-1 0,1 0 0,-1 0 0,0 0 0,1 0 0,0 0 0,-1 0 0,1-1 0,0 1 0,0-1 0,0 0 0,0 0 0,0 0 0,0 0 0,0-1 0,0 1 0,0-1 0,0 1 0,1-1 0,-1 0 0,0-1 0,0 1 0,0 0 0,0-1 0,0 0 0,0 0 0,5-1 0,-2-2 0,0 1 0,0-1 0,-1 0 0,1 0 0,-1-1 0,0 1 0,0-1 0,0 0 0,-1-1 0,0 1 0,0-1 0,0 0 0,-1 0 0,0 0 0,0 0 0,0-1 0,-1 1 0,0-1 0,0 1 0,2-14 0,-2 6 0,0 1 0,-1-1 0,0 1 0,-1-1 0,-1 1 0,0 0 0,-1-1 0,0 1 0,-8-24 0,10 35-42,0 0-1,-1 0 0,1 0 1,-1 0-1,0 0 0,1 0 1,-1 1-1,0-1 0,0 0 1,0 0-1,0 1 0,-1-1 1,1 1-1,0-1 0,-1 1 1,1 0-1,-1-1 0,1 1 1,-1 0-1,0 0 0,1 0 1,-1 0-1,0 0 0,0 1 1,0-1-1,0 0 0,1 1 1,-1-1-1,0 1 0,0 0 1,-3 0-1,-10 6-6783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24575,'0'-4'0,"4"3"0,1 5 0,0 10 0,-1 10 0,-5 13 0,-7 12 0,-5 5 0,0-7-8191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92 112 24575,'-2'0'0,"0"1"0,0-1 0,0 1 0,0 0 0,0 0 0,0 0 0,1 0 0,-1 0 0,0 0 0,1 0 0,-1 0 0,1 1 0,-1-1 0,1 1 0,-1-1 0,1 1 0,0-1 0,0 1 0,0 0 0,0 0 0,0 0 0,0-1 0,1 1 0,-1 0 0,0 0 0,1 0 0,0 0 0,-1 3 0,-6 59 0,7-51 0,1 0 0,1 0 0,0 1 0,1-1 0,0 0 0,1-1 0,1 1 0,0-1 0,0 1 0,9 11 0,8 11 0,50 60 0,-72-95 0,12 22 0,-12-22 0,0 1 0,0-1 0,-1 0 0,1 1 0,0-1 0,0 0 0,0 1 0,0-1 0,0 0 0,-1 1 0,1-1 0,0 0 0,0 1 0,-1-1 0,1 0 0,0 0 0,0 1 0,-1-1 0,1 0 0,0 0 0,-1 0 0,1 0 0,0 1 0,-1-1 0,1 0 0,0 0 0,-1 0 0,1 0 0,0 0 0,-1 0 0,1 0 0,0 0 0,-1 0 0,1 0 0,-1 0 0,-4 0 0,0-1 0,0 0 0,0 0 0,1 0 0,-1-1 0,0 0 0,-8-4 0,-34-21-1365,-2-5-5461</inkml:trace>
  <inkml:trace contextRef="#ctx0" brushRef="#br0" timeOffset="1">1 112 24575,'8'-4'0,"10"-5"0,6-2 0,6-2 0,11 1 0,9-1 0,12-3 0,11-2 0,-7 2-8191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24575,'0'-4'0,"3"-1"0,3-4 0,2-1 0,9 3 0,6 1 0,1 2 0,2 6 0,-8 6 0,-7 2-8191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0 389 24575,'4'-4'0,"1"-5"0,8-1 0,9-2 0,9-4 0,7 1 0,-4 4-8191</inkml:trace>
  <inkml:trace contextRef="#ctx0" brushRef="#br0" timeOffset="1">390 0 24575,'-4'0'0,"2"0"0,2 4 0,5 5 0,2 5 0,3 4 0,-1 3 0,0 2 0,-3 4 0,-2 2 0,-2 4 0,-1 4 0,-9-1 0,-10-2 0,-3-7-8191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24575,'4'0'0,"5"7"0,5 15 0,4 19 0,-1 22 0,0 20 0,-3 19 0,1 11 0,-7 7 0,0-2 0,-2-10 0,2-15 0,4-23 0,3-28 0,0-24 0,-4-16-8191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59 24575,'0'-2'0,"0"-1"0,0 1 0,0 0 0,0-1 0,0 1 0,1 0 0,-1 0 0,1 0 0,0-1 0,-1 1 0,1 0 0,0 0 0,1 0 0,-1 0 0,0 0 0,0 0 0,1 1 0,-1-1 0,1 0 0,0 1 0,-1-1 0,1 1 0,0-1 0,0 1 0,3-2 0,-1 2 0,0-1 0,1 1 0,-1 0 0,0 0 0,1 1 0,-1-1 0,1 1 0,-1 0 0,1 0 0,-1 1 0,0-1 0,9 3 0,-6-2 0,0 2 0,0-1 0,0 1 0,-1 0 0,1 0 0,-1 0 0,12 9 0,-16-10 0,1 0 0,-1 0 0,0 0 0,1 0 0,-1 0 0,0 1 0,0-1 0,-1 1 0,1-1 0,0 1 0,-1 0 0,0 0 0,1-1 0,-1 1 0,0 0 0,-1 0 0,2 4 0,-3-3 0,1 0 0,-1 0 0,1 0 0,-1 0 0,-1-1 0,1 1 0,0 0 0,-1-1 0,0 1 0,0-1 0,0 0 0,0 0 0,0 1 0,-1-1 0,1-1 0,-1 1 0,-3 3 0,-62 45 0,38-30 0,-6 9-1365,4-4-5461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24575,'3'0'0,"0"-1"0,0 0 0,0 1 0,0-1 0,0 0 0,-1 0 0,1-1 0,0 1 0,-1-1 0,1 1 0,4-4 0,-5 3 0,0 0 0,0 1 0,0-1 0,1 1 0,-1-1 0,1 1 0,-1 0 0,1 0 0,-1 0 0,1 1 0,-1-1 0,5 0 0,-6 4 0,0 0 0,0 0 0,-1 0 0,0 0 0,0 1 0,0-1 0,0 0 0,0 0 0,0 0 0,-1 0 0,0 4 0,-1 5 0,2-9 0,1-1 0,-1 1 0,0 0 0,1-1 0,-1 1 0,1-1 0,0 1 0,-1-1 0,1 1 0,1-1 0,-1 0 0,0 1 0,0-1 0,1 0 0,0 0 0,-1 0 0,1 0 0,0 0 0,3 2 0,0-1 0,0 0 0,-1 0 0,1 0 0,1-1 0,-1 0 0,0 0 0,0-1 0,11 2 0,7 0 0,0-2 0,-1 0 0,34-4 0,-54 3 0,13-1 0,-9 0 0,0 0 0,0 1 0,0-1 0,0 2 0,0-1 0,0 1 0,7 1 0,-13-2 0,1 0 0,0 1 0,0-1 0,0 0 0,0 1 0,-1-1 0,1 1 0,0-1 0,-1 1 0,1 0 0,0-1 0,-1 1 0,1 0 0,0-1 0,-1 1 0,1 0 0,-1 0 0,0 0 0,1-1 0,0 3 0,-1-1 0,0 0 0,0 0 0,0 1 0,0-1 0,0 0 0,0 0 0,0 0 0,-1 0 0,1 1 0,-1-1 0,0 0 0,-1 3 0,-6 12 0,-1 0 0,-1-1 0,0 0 0,-1 0 0,-1-1 0,-24 24 0,13-16 0,-1-2 0,-1-1 0,-32 20 0,28-24-1365,7-9-5461</inkml:trace>
  <inkml:trace contextRef="#ctx0" brushRef="#br0" timeOffset="1">503 10 24575,'4'0'0,"1"-3"0,8-2 0,5 3 0,4 4 0,-2 0-8191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24575,'5'0'0,"8"0"0,10-4 0,13-5 0,15-5 0,0 0-8191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7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9 24575,'-11'-2'0,"10"2"0,0 0 0,0-1 0,0 1 0,0 0 0,0 0 0,0 0 0,0 0 0,0 0 0,0 0 0,0 1 0,0-1 0,0 0 0,0 0 0,0 1 0,0-1 0,0 0 0,0 1 0,0-1 0,1 1 0,-1-1 0,0 1 0,0 0 0,-1 0 0,-10 10 0,0 0 0,1 0 0,0 1 0,1 1 0,0-1 0,1 2 0,-11 19 0,16-25 0,-1 1 0,1-1 0,0 1 0,1 0 0,0 0 0,1 0 0,0 1 0,0-1 0,1 1 0,0-1 0,0 1 0,1-1 0,2 17 0,-1-21 0,0-1 0,0 0 0,1 1 0,-1-1 0,1 0 0,0 0 0,0 0 0,1 0 0,-1 0 0,1 0 0,0-1 0,0 1 0,0-1 0,0 0 0,0 0 0,1 0 0,0 0 0,-1-1 0,5 3 0,-2-3 0,1 1 0,-1-1 0,1 0 0,0-1 0,-1 0 0,1 0 0,0 0 0,0-1 0,-1 0 0,1 0 0,10-2 0,3-2 0,-1-1 0,1 0 0,-1-2 0,0 0 0,-1-1 0,0-1 0,27-17 0,-35 20 0,-1-1 0,0-1 0,0 0 0,0 0 0,-1 0 0,0-1 0,-1 0 0,0-1 0,6-10 0,-11 16 0,0 0 0,0 0 0,0 0 0,-1 0 0,0-1 0,0 1 0,0 0 0,0-1 0,0 1 0,-1-1 0,0 1 0,0-1 0,0 1 0,-1-1 0,1 1 0,-1 0 0,0-1 0,-1 1 0,1 0 0,-1 0 0,1-1 0,-1 1 0,0 0 0,-1 1 0,1-1 0,-5-5 0,1 2 10,0 1 0,-1 0 0,0 0 0,0 0 0,0 1 0,0 0 0,-1 1 0,0 0 0,0 0 0,0 0 0,-17-4 0,12 5-222,-1 0 0,0 1 0,0 0-1,0 1 1,0 0 0,-24 3 0,-19 7-6614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24575,'4'0'0,"10"0"0,18 4 0,16 2 0,13-1 0,3-1 0,-5-1 0,-8-1 0,-12-1-8191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24575,'0'-4'0,"0"-5"0,4-1 0,5 1 0,9 2 0,5 3 0,3 5 0,-4-1 0,-4-1-8191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24575,'4'-4'0,"5"-1"0,9 0 0,5 1 0,7 1 0,-2 5 0,-2 6 0,-1 6 0,-2 8 0,-3 4 0,-7 2 0,-4-1 0,-5 0 0,-6-1 0,-7-1 0,-6-1 0,-4-5 0,1-5-8191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176 212 24575,'18'-52'0,"-17"43"0,0-1 0,-1 0 0,-1 1 0,1-1 0,-2 0 0,1 1 0,-4-11 0,4 16 0,0-1 0,0 1 0,-1 0 0,1 0 0,-1 0 0,0 0 0,-1 0 0,1 0 0,0 1 0,-1-1 0,0 1 0,0-1 0,0 1 0,0 0 0,-1 0 0,1 1 0,-7-5 0,8 6 0,1 1 0,-1-1 0,0 1 0,1-1 0,-1 1 0,0 0 0,1-1 0,-1 1 0,0 0 0,1 0 0,-1 0 0,0 1 0,1-1 0,-1 0 0,0 0 0,1 1 0,-1-1 0,0 1 0,1 0 0,-1-1 0,-2 3 0,0 0 0,1-1 0,0 1 0,0 0 0,0 0 0,0 1 0,1-1 0,-1 0 0,-3 7 0,-1 5 0,0 1 0,0-1 0,-5 24 0,2 0-136,1 1-1,2 0 1,2 0-1,2 1 1,1-1-1,3 1 1,1 0-1,1-1 0,17 72 1,-8-75-6690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24575,'8'0'0,"14"0"0,12 0 0,10 0 0,7 0 0,-6 0-8191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 24575,'-4'-4'0,"-1"3"0,-4 1 0,-4 5 0,-4 9 0,1 14 0,0 10 0,2 10 0,3 9 0,4 2 0,7 3 0,8-5 0,5-5 0,5-7 0,4-11 0,5-12 0,3-17 0,-5-9-8191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62 24575,'0'4'0,"-4"9"0,3 10 0,1 9 0,1 10 0,0 7 0,0 6 0,0 9 0,0 10 0,-1 7 0,-3 6 0,-3 0 0,2-8 0,0-12 0,5-19 0,2-17-8191</inkml:trace>
  <inkml:trace contextRef="#ctx0" brushRef="#br0" timeOffset="1">0 62 24575,'16'-18'0,"-13"15"0,-1 0 0,1 0 0,0 0 0,0 0 0,0 0 0,0 1 0,0-1 0,1 1 0,-1 0 0,1 0 0,-1 0 0,7-2 0,1 2 0,0 0 0,0 0 0,1 1 0,-1 0 0,1 1 0,-1 0 0,1 1 0,-1 0 0,0 1 0,1 0 0,-1 1 0,0 0 0,15 7 0,-18-6 0,-1-1 0,0 1 0,0 0 0,-1 0 0,1 1 0,-1 0 0,0 0 0,0 1 0,6 6 0,-9-8 0,0 0 0,-1 0 0,1 0 0,-1 0 0,0 1 0,0-1 0,0 1 0,-1-1 0,0 1 0,0 0 0,0-1 0,0 1 0,-1 0 0,1 0 0,-1 0 0,-1 4 0,1-5 4,-1 0 1,0 0-1,-1 0 0,1 0 0,0 0 0,-1-1 0,0 1 0,0 0 1,0-1-1,0 1 0,-1-1 0,0 0 0,1 0 0,-1 0 1,0 0-1,0-1 0,0 1 0,-1-1 0,1 0 0,-5 3 0,-8 3-184,0 0-1,-1-1 0,-21 6 1,19-7-550,-8 3-6096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24575,'9'-8'0,"0"0"0,0 0 0,1 1 0,12-7 0,-19 12 0,1 0 0,0 0 0,0 0 0,0 0 0,1 1 0,-1 0 0,0-1 0,0 2 0,1-1 0,-1 0 0,1 1 0,-1 0 0,0 0 0,5 0 0,-7 1 0,-1 0 0,1-1 0,-1 1 0,0 0 0,1 0 0,-1 0 0,0 0 0,0 0 0,0 0 0,0 1 0,0-1 0,0 0 0,0 0 0,0 1 0,0-1 0,0 0 0,-1 1 0,1-1 0,-1 1 0,1-1 0,-1 1 0,1 0 0,-1-1 0,0 1 0,0-1 0,0 1 0,0-1 0,0 1 0,0 0 0,0-1 0,-1 1 0,0 1 0,-12 52 0,3-30 0,7-17 0,-1-1 0,1 1 0,1 0 0,0 0 0,0 0 0,0 1 0,0 9 0,2-15 0,1-1 0,-1 0 0,1 1 0,-1-1 0,1 0 0,0 1 0,0-1 0,0 0 0,0 0 0,0 0 0,1 0 0,-1 0 0,1 0 0,-1 0 0,1 0 0,0 0 0,0-1 0,0 1 0,-1-1 0,1 1 0,1-1 0,-1 0 0,0 0 0,0 0 0,0 0 0,1 0 0,-1 0 0,0-1 0,1 1 0,2-1 0,0 1 0,1 0 0,0 0 0,-1-1 0,1 0 0,0 0 0,9-1 0,-10 0 0,1 0 0,-1 1 0,0 0 0,1 0 0,-1 0 0,10 3 0,-14-3 0,0 0 0,-1 0 0,1 0 0,-1 0 0,1 1 0,-1-1 0,1 0 0,-1 0 0,0 1 0,1-1 0,-1 0 0,1 1 0,-1-1 0,1 1 0,-1-1 0,0 0 0,1 1 0,-1-1 0,0 1 0,0-1 0,1 1 0,-1-1 0,0 1 0,0-1 0,0 1 0,0-1 0,1 1 0,-1-1 0,0 1 0,0-1 0,0 2 0,-8 20 0,-21 16 0,1-13-1365,-1-3-5461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24575,'4'0'0,"1"4"0,8 9 0,1 7 0,6 6 0,4 12 0,2 7 0,0 3 0,-1 2 0,-4-1 0,-6 0 0,-1-5 0,-3-6 0,-8-5 0,-12-5 0,-8-3 0,-9-5 0,0-7-8191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24575,'8'0'0,"10"4"0,7 5 0,-2 5 0,-1 0 0,-4-2-8191</inkml:trace>
  <inkml:trace contextRef="#ctx0" brushRef="#br0" timeOffset="1">1 184 24575,'4'-4'0,"1"3"0,0-3 0,3 0 0,7-4 0,14 0 0,9 1 0,6-2 0,-4 0-8191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23 24575,'-1'-2'0,"-1"0"0,1 0 0,-1 0 0,0 0 0,0 1 0,0-1 0,0 1 0,0 0 0,0-1 0,0 1 0,-1 0 0,1 0 0,-5-1 0,5 2 0,0 1 0,-1 0 0,1-1 0,0 1 0,0 0 0,0 1 0,0-1 0,0 0 0,0 0 0,0 1 0,1-1 0,-1 1 0,0 0 0,1-1 0,-1 1 0,1 0 0,-2 2 0,-9 12 0,0 0 0,1 1 0,1 0 0,0 1 0,2 0 0,0 0 0,-7 24 0,12-33 0,1 1 0,0-1 0,1 1 0,0 0 0,0-1 0,1 1 0,2 16 0,-1-21 0,0 0 0,0 0 0,0 0 0,1 0 0,0 0 0,0 0 0,1-1 0,-1 1 0,1-1 0,0 1 0,0-1 0,0 0 0,0 0 0,9 7 0,-6-7 0,1-1 0,-1 1 0,1-1 0,0 0 0,0-1 0,0 1 0,0-1 0,0-1 0,1 1 0,-1-1 0,1-1 0,-1 1 0,1-1 0,-1-1 0,0 1 0,1-1 0,-1 0 0,1-1 0,-1 0 0,0 0 0,0-1 0,0 1 0,9-7 0,-8 6 0,-1 0 0,-1 0 0,1-1 0,0 0 0,-1-1 0,0 0 0,0 0 0,0 0 0,-1 0 0,1-1 0,-1 0 0,-1 0 0,1 0 0,-1-1 0,0 0 0,-1 0 0,1 0 0,-1 0 0,-1 0 0,1 0 0,-1-1 0,2-12 0,-5 10-151,0 1-1,0 0 0,-1 0 0,0 0 1,0 0-1,-1 0 0,0 1 1,-7-14-1,-13-21-6674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24575,'-2'90'0,"4"100"0,-2-188 0,0 1 0,0 0 0,0-1 0,0 1 0,1-1 0,-1 1 0,1-1 0,-1 1 0,1-1 0,0 1 0,0-1 0,0 0 0,0 1 0,1-1 0,-1 0 0,0 0 0,1 0 0,0 0 0,-1 0 0,1 0 0,0 0 0,0-1 0,0 1 0,0-1 0,0 1 0,1-1 0,-1 0 0,0 0 0,1 0 0,-1 0 0,1 0 0,-1 0 0,1-1 0,-1 1 0,1-1 0,-1 0 0,1 0 0,-1 0 0,1 0 0,4-1 0,5-1 0,-1 0 0,1-1 0,-1-1 0,1 0 0,-1 0 0,-1-1 0,17-10 0,4-6 0,-26 16 0,1 0 0,0 0 0,0 1 0,0 0 0,1 1 0,-1-1 0,1 1 0,0 1 0,0-1 0,0 1 0,0 0 0,12-1 0,-17 3 0,-1 0 0,1 1 0,0-1 0,0 1 0,-1 0 0,1 0 0,-1-1 0,1 1 0,-1 0 0,1 0 0,-1 0 0,1 1 0,-1-1 0,0 0 0,0 0 0,1 1 0,-1-1 0,0 1 0,0-1 0,0 1 0,-1-1 0,1 1 0,0 0 0,-1-1 0,1 1 0,-1 0 0,1 0 0,-1 2 0,5 59 0,-5-45 0,1 10 30,0 0 0,-2-1 0,-6 37 0,5-51-179,-1-1 1,-1 0-1,0-1 1,-1 1-1,0-1 1,0 1-1,-1-2 1,-1 1-1,-12 16 1,9-15-6678</inkml:trace>
  <inkml:trace contextRef="#ctx0" brushRef="#br0" timeOffset="1">840 288 24575,'-4'0'0,"-1"4"0,-4 6 0,-5 9 0,-3 9 0,0 9 0,-1 5 0,4 9 0,3 3 0,3 4 0,4-2 0,2-4 0,-2-10 0,-1-16 0,1-13-8191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24575,'4'-4'0,"5"-1"0,9 0 0,9 1 0,8 1 0,6 1 0,-5 1-8191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24575,'4'0'0,"5"4"0,9 9 0,9 7 0,8 6 0,6 4 0,3 8 0,-5 2 0,-6-3 0,-9 1 0,-7-2 0,-12 0 0,-10-2 0,-8-7 0,-1-8-8191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2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24575,'4'0'0,"5"0"0,5 0 0,4 4 0,7 5 0,6 1 0,10-5 0,-1-3-8191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24575,'0'318'0,"0"-311"0,1 0 0,0 0 0,0 0 0,0 0 0,4 9 0,-5-15 0,0 0 0,1-1 0,-1 1 0,0 0 0,1 0 0,-1-1 0,1 1 0,-1 0 0,1-1 0,-1 1 0,1 0 0,-1-1 0,1 1 0,0-1 0,-1 1 0,1-1 0,0 0 0,0 1 0,-1-1 0,1 1 0,1-1 0,-1 0 0,1 0 0,-1 0 0,0 0 0,1-1 0,-1 1 0,0-1 0,0 1 0,0-1 0,1 1 0,-1-1 0,0 1 0,0-1 0,0 0 0,0 0 0,0 0 0,0 1 0,0-1 0,1-2 0,12-14 0,-1-1 0,0 0 0,-1-1 0,-2 0 0,11-24 0,-11 21 0,1 0 0,1 0 0,28-35 0,-40 56 0,1 0 0,0-1 0,0 1 0,0 0 0,0 0 0,0 0 0,1 0 0,-1 0 0,0 0 0,0 0 0,1 1 0,-1-1 0,0 0 0,1 1 0,-1-1 0,1 1 0,1-1 0,-3 1 0,1 0 0,0 1 0,-1-1 0,1 0 0,-1 1 0,1-1 0,0 0 0,-1 1 0,1-1 0,-1 1 0,1-1 0,-1 1 0,0-1 0,1 1 0,-1-1 0,1 1 0,-1-1 0,0 1 0,1-1 0,-1 1 0,0 0 0,0-1 0,0 1 0,1 0 0,-1-1 0,0 2 0,2 59 0,-3-45 0,12 213-1365,-9-179-5461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70 24575,'-2'-2'0,"1"-1"0,-1 1 0,1-1 0,0 1 0,0-1 0,0 0 0,0 0 0,0 1 0,1-1 0,0 0 0,-1 0 0,1 0 0,0 0 0,0-2 0,-3-21 0,1 27 0,1 0 0,0 1 0,-1-1 0,1 1 0,0 0 0,0-1 0,0 1 0,0 0 0,0 0 0,0-1 0,-1 4 0,0 0 0,1 0 0,0 0 0,0 0 0,0 1 0,0-1 0,1 0 0,0 0 0,0 1 0,0-1 0,1 0 0,1 7 0,-2-11 0,1 1 0,-1-1 0,1 1 0,0-1 0,0 0 0,-1 1 0,1-1 0,0 0 0,0 0 0,0 1 0,1-1 0,-1 0 0,0 0 0,0 0 0,1 0 0,-1 0 0,0-1 0,1 1 0,-1 0 0,1-1 0,-1 1 0,1-1 0,-1 1 0,1-1 0,0 0 0,-1 0 0,1 1 0,-1-1 0,1 0 0,-1 0 0,1-1 0,0 1 0,-1 0 0,1-1 0,-1 1 0,1 0 0,-1-1 0,1 0 0,-1 1 0,3-2 0,-1 1-59,0 0 0,0 0-1,0 0 1,-1 0-1,1 0 1,0-1 0,-1 1-1,1-1 1,-1 0 0,1 0-1,-1 0 1,0 0 0,1 0-1,-1 0 1,0 0-1,-1-1 1,1 1 0,0-1-1,-1 0 1,1 1 0,-1-1-1,2-5 1,-1-6-6767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24575,'0'-4'0,"0"3"0,4 1 0,1-3 0,7-1 0,6 0 0,4 5 0,2 2 0,0 0 0,-3 1-8191</inkml:trace>
  <inkml:trace contextRef="#ctx0" brushRef="#br0" timeOffset="1">23 176 24575,'4'-4'0,"5"-1"0,9 0 0,9-3 0,12 0 0,10-2 0,10 0 0,-7 2-8191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24575,'-2'0'0,"-1"1"0,1-1 0,0 1 0,0 0 0,0-1 0,0 1 0,-1 0 0,1 0 0,0 0 0,1 1 0,-1-1 0,0 0 0,0 1 0,1-1 0,-1 1 0,0 0 0,1-1 0,-3 5 0,-21 37 0,22-38 0,-4 11 0,0 1 0,1-1 0,1 1 0,1 1 0,0-1 0,1 1 0,1-1 0,1 1 0,0 0 0,2 0 0,3 30 0,-2-40 0,0 1 0,0-1 0,0 1 0,1-1 0,0 0 0,1 0 0,0-1 0,0 1 0,1-1 0,0 1 0,8 8 0,-8-11 0,0-1 0,0 0 0,1 0 0,-1 0 0,1 0 0,0-1 0,0 0 0,0 0 0,0-1 0,1 0 0,-1 0 0,1 0 0,0-1 0,-1 0 0,1 0 0,8 0 0,1-1 0,-1-1 0,1-1 0,-1 0 0,0-1 0,0-1 0,0 0 0,-1-1 0,1-1 0,-1 0 0,0 0 0,-1-2 0,1 0 0,-1 0 0,13-13 0,-20 16 0,1 0 0,-1 0 0,-1-1 0,1 0 0,-1 0 0,0-1 0,-1 1 0,1-1 0,-1 0 0,-1 0 0,1-1 0,-1 1 0,0-1 0,-1 1 0,0-1 0,0 0 0,-1 0 0,0 0 0,0 0 0,-1 0 0,0 0 0,0 0 0,-1 0 0,0 0 0,-1 0 0,1 0 0,-2 0 0,-3-9 0,2 5 0,-1 1 0,-1 1 0,0-1 0,-1 1 0,0 0 0,0 0 0,-1 1 0,0 0 0,-16-13 0,19 18 0,0 0 0,0 1 0,-1-1 0,0 1 0,1 0 0,-1 1 0,0 0 0,0 0 0,-1 0 0,1 0 0,0 1 0,-1 0 0,1 0 0,0 1 0,-1 0 0,1 0 0,-1 1 0,1-1 0,-12 4 0,-1 2-97,1 1 1,0 1-1,-27 15 0,27-13-881,-7 4-5848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9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258 100 24575,'2'-2'0,"-1"0"0,1 0 0,-1 0 0,1 0 0,-1 0 0,1 0 0,-1 0 0,0-1 0,0 1 0,0 0 0,-1-1 0,1 1 0,0-1 0,-1 1 0,0-1 0,1 1 0,-1-1 0,0 1 0,0-1 0,0 1 0,-1-1 0,1 1 0,-1-1 0,1 1 0,-1 0 0,0-1 0,0 1 0,0 0 0,0-1 0,0 1 0,-1 0 0,1 0 0,-1 0 0,1 0 0,-1 0 0,0 0 0,0 1 0,1-1 0,-1 0 0,0 1 0,-1 0 0,1-1 0,0 1 0,0 0 0,-1 0 0,1 0 0,0 0 0,-1 1 0,1-1 0,-1 1 0,1-1 0,-5 1 0,-6 0 0,0 1 0,0 1 0,0 0 0,0 0 0,0 1 0,0 1 0,0 0 0,1 1 0,0 0 0,-17 11 0,24-14 0,0 2 0,0-1 0,1 0 0,-1 1 0,1 0 0,0 0 0,0 1 0,1-1 0,-1 1 0,1-1 0,-5 10 0,6-11 0,1 1 0,0-1 0,1 0 0,-1 1 0,0-1 0,1 1 0,0-1 0,0 0 0,0 1 0,0-1 0,0 1 0,1-1 0,0 1 0,0-1 0,0 0 0,0 1 0,0-1 0,0 0 0,1 0 0,0 0 0,1 3 0,3 2 0,0-1 0,0 0 0,1 0 0,0-1 0,0 0 0,0 0 0,1 0 0,0-1 0,0 0 0,0-1 0,1 0 0,10 4 0,34 19 0,-52-27 0,0 1 0,0 0 0,0 0 0,0-1 0,0 1 0,0 0 0,0 0 0,-1 0 0,1 0 0,0 0 0,0 0 0,-1 1 0,1-1 0,-1 0 0,1 0 0,-1 0 0,1 1 0,-1-1 0,0 0 0,0 0 0,1 1 0,-1-1 0,0 0 0,0 0 0,0 1 0,-1-1 0,1 0 0,0 1 0,0-1 0,-1 0 0,1 0 0,0 1 0,-1-1 0,0 0 0,1 0 0,-1 0 0,0 0 0,1 0 0,-1 0 0,0 0 0,0 0 0,-2 2 0,-6 7 0,0-1 0,-1 0 0,-15 12 0,7-6 0,3 0-1365,8-4-5461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29 435 24575,'0'4'0,"0"5"0,0 5 0,-4 8 0,-1 8 0,0 3 0,1-1 0,1 3 0,-3-2 0,4-9 0,2-14 0</inkml:trace>
  <inkml:trace contextRef="#ctx0" brushRef="#br0" timeOffset="1">143 0 24575,'-4'0'0,"3"0"0,-2 0 0,2 8 0,3 7 0,3 11 0,3 11 0,2 5 0,0-3-8191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44 24575,'1'-2'0,"-1"0"0,0 0 0,0 0 0,0 0 0,0 0 0,0 0 0,0 1 0,-1-1 0,1 0 0,-1 0 0,1 0 0,-1 0 0,0 0 0,1 1 0,-1-1 0,0 0 0,0 1 0,0-1 0,-1 0 0,1 1 0,0 0 0,-2-2 0,1 2 0,1 1 0,-1-1 0,0 1 0,1 0 0,-1 0 0,1 0 0,-1 0 0,0 0 0,1 0 0,-1 1 0,1-1 0,-1 0 0,1 1 0,-1-1 0,1 1 0,-1 0 0,1-1 0,0 1 0,-1 0 0,-1 2 0,-7 4 0,0 1 0,0 0 0,1 1 0,0 0 0,-9 14 0,12-16 0,1 1 0,1 0 0,0 0 0,0 0 0,0 1 0,1-1 0,0 1 0,1 0 0,0 0 0,0 0 0,1 0 0,0 17 0,1-23 0,0 1 0,0 0 0,1 0 0,-1-1 0,1 1 0,0 0 0,0-1 0,1 1 0,-1-1 0,1 1 0,-1-1 0,1 0 0,0 0 0,1 0 0,-1 0 0,0 0 0,1 0 0,-1 0 0,1-1 0,0 0 0,0 1 0,0-1 0,0 0 0,1 0 0,-1-1 0,0 1 0,1-1 0,-1 1 0,1-1 0,0 0 0,-1-1 0,1 1 0,6 0 0,-5-1 0,1 1 0,-1-1 0,1 0 0,-1-1 0,1 0 0,-1 0 0,1 0 0,-1 0 0,0-1 0,1 0 0,-1 0 0,0 0 0,0-1 0,-1 0 0,1 0 0,0 0 0,-1 0 0,0-1 0,1 1 0,5-8 0,-3 2 0,0 0 0,-1-1 0,0 0 0,0 1 0,-1-2 0,0 1 0,-1-1 0,6-21 0,-12 45 0,1 0 0,1 0 0,0 1 0,1-1 0,2 15 0,17 87 0,-17-95 0,19 85 0,-10-56 0,-2 1 0,-2 1 0,1 91 0,-9-136 0,0 0 0,-1 0 0,0 0 0,0-1 0,0 1 0,-1 0 0,1-1 0,-2 1 0,1-1 0,0 0 0,-1 0 0,0 0 0,0 0 0,-1 0 0,0 0 0,1-1 0,-1 0 0,-6 5 0,7-7 0,-1 0 0,1 0 0,0-1 0,-1 1 0,1-1 0,-1 0 0,0 0 0,1 0 0,-1 0 0,0-1 0,1 0 0,-1 1 0,0-1 0,0-1 0,0 1 0,1 0 0,-1-1 0,0 0 0,1 0 0,-1 0 0,1 0 0,-1-1 0,1 1 0,-1-1 0,1 0 0,0 0 0,0 0 0,-5-5 0,2 3 0,1 0 0,0-1 0,1 1 0,-1-1 0,1 0 0,0 0 0,0-1 0,0 1 0,1-1 0,0 0 0,0 1 0,0-2 0,1 1 0,0 0 0,0 0 0,0-1 0,1 1 0,0-1 0,0 1 0,1-1 0,0 0 0,0 1 0,1-1 0,-1 1 0,1-1 0,1 1 0,-1-1 0,1 1 0,5-12 0,2-3 0,2 0 0,0 0 0,1 1 0,1 1 0,1 0 0,0 0 0,21-19 0,51-46-1365,-47 48-5461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4 24575,'-1'0'0,"1"-1"0,0 1 0,0 0 0,0 0 0,-1-1 0,1 1 0,0 0 0,0 0 0,-1 0 0,1 0 0,0-1 0,0 1 0,-1 0 0,1 0 0,0 0 0,-1 0 0,1 0 0,0 0 0,-1 0 0,1 0 0,0 0 0,-1 0 0,1 0 0,0 0 0,-1 0 0,1 0 0,0 0 0,0 0 0,-1 0 0,1 0 0,0 0 0,-1 0 0,1 0 0,0 1 0,-1-1 0,1 0 0,0 0 0,0 0 0,-1 0 0,1 1 0,0-1 0,0 0 0,0 0 0,-1 1 0,1-1 0,0 0 0,0 1 0,0-1 0,0 0 0,0 0 0,-1 1 0,1-1 0,0 1 0,-8 23 0,6-16 0,-35 157 0,-28 304 0,58-408 0,-35 461 0,38-393 0,6 0 0,19 133 0,-16-227 0,0-1 0,3 0 0,0 0 0,24 57 0,-30-86 0,0-1 0,0 1 0,1-1 0,-1 0 0,1 1 0,0-1 0,0 0 0,1-1 0,-1 1 0,1-1 0,0 1 0,0-1 0,0 0 0,0 0 0,0-1 0,1 1 0,4 1 0,-4-3 0,-1 0 0,1-1 0,0 1 0,-1-1 0,1 0 0,-1-1 0,1 1 0,-1-1 0,1 0 0,-1 0 0,1 0 0,-1-1 0,0 1 0,1-1 0,-1 0 0,0 0 0,0-1 0,6-4 0,11-9 0,-1-1 0,-1-1 0,0-1 0,-1 0 0,-2-1 0,0-1 0,23-40 0,79-172 0,-116 228 0,104-256 0,-51 119 0,-54 142 0,-1 0 0,0 0 0,0 0 0,0 1 0,0-1 0,0 0 0,0 0 0,0 0 0,1 0 0,-1 0 0,0 0 0,0 0 0,0 0 0,0 0 0,0 0 0,0 0 0,1 0 0,-1 0 0,0 0 0,0 0 0,0 0 0,0 0 0,0 0 0,0 0 0,1 0 0,-1 0 0,0 0 0,0 0 0,0 0 0,0 0 0,0 0 0,0-1 0,0 1 0,1 0 0,-1 0 0,0 0 0,0 0 0,0 0 0,0 0 0,0 0 0,0 0 0,0-1 0,0 1 0,0 0 0,1 25 0,-6 37 0,-1 6 0,2 1 0,7 77 0,-2-126 0,1 0 0,1 0 0,1 0 0,1 0 0,0-1 0,2 0 0,0 0 0,1 0 0,1-1 0,1 0 0,0-1 0,14 17 0,-19-28 0,-1 0 0,2 0 0,-1-1 0,1 0 0,0 0 0,0 0 0,0-1 0,1 0 0,-1 0 0,1-1 0,0 0 0,0 0 0,0 0 0,0-1 0,1 0 0,-1-1 0,1 1 0,-1-1 0,1-1 0,0 1 0,-1-2 0,1 1 0,-1-1 0,1 0 0,-1 0 0,1-1 0,-1 0 0,0 0 0,1-1 0,11-6 0,-2 0 0,0-2 0,-1 0 0,0 0 0,0-2 0,-2 0 0,1-1 0,-2 0 0,0-1 0,0 0 0,18-32 0,-19 27 0,-1-2 0,-1 1 0,-1-2 0,0 1 0,-2-1 0,0 0 0,-2-1 0,-1 0 0,-1 1 0,0-1 0,-2-37 0,-1 60 0,0 0 0,0 0 0,0 0 0,1 0 0,-1 0 0,0-1 0,0 1 0,-1 0 0,1 0 0,0 0 0,0 0 0,0 0 0,-1 0 0,1 0 0,-1 0 0,1 0 0,0 0 0,-1 0 0,0 0 0,1 0 0,-1 0 0,0 0 0,1 0 0,-1 0 0,0 0 0,0 1 0,-1-2 0,1 3 0,-1 1 0,1-1 0,0 1 0,0-1 0,1 1 0,-1-1 0,0 1 0,0 0 0,1-1 0,-1 1 0,1 0 0,-1-1 0,1 1 0,0 0 0,0 0 0,0-1 0,0 5 0,0 16 0,1 1 0,1-1 0,1 1 0,2-1 0,0 0 0,1 0 0,1-1 0,0 1 0,2-1 0,1-1 0,0 0 0,2-1 0,0 0 0,1 0 0,16 17 0,-25-32 0,0 0 0,0 0 0,1 0 0,-1 0 0,1-1 0,0 1 0,0-1 0,0 0 0,0-1 0,0 1 0,1-1 0,-1 0 0,1-1 0,-1 1 0,7 0 0,-7-2 0,0 0 0,-1 0 0,1-1 0,0 0 0,-1 0 0,1 0 0,-1 0 0,0 0 0,1-1 0,-1 0 0,0 0 0,0 0 0,0-1 0,0 1 0,0-1 0,-1 0 0,1 0 0,-1 0 0,5-7 0,7-9 0,0 0 0,-2-1 0,0-1 0,-1-1 0,-2 0 0,0 0 0,11-36 0,-6 3 0,-2-1 0,7-61 0,-18 100 0,1 7 0,-2 0 0,1 0 0,-1 0 0,-1 0 0,0 0 0,0 0 0,-1 0 0,-4-19 0,1 38 0,-9 170 0,4-41 0,4-89-120,-7 104 373,11-132-502,2 0-1,0-1 0,2 1 0,0 0 1,7 23-1,6-3-6576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24575,'0'4'0,"0"6"0,0 4 0,0 5 0,4 3 0,10 2 0,10 0 0,10 1 0,6 0 0,1-4 0,-2-10 0,0-11 0,-2-9 0,0-4 0,-2-7 0,-2-4 0,-7-3 0,-9 4-8191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24575,'-2'3'0,"2"0"0,-1 1 0,0-1 0,0 0 0,1 0 0,0 0 0,0 0 0,0 0 0,0 1 0,0-1 0,1 6 0,0 7 0,-5 31 0,2-33 0,1 1 0,0-1 0,0 1 0,2-1 0,-1 1 0,2-1 0,5 24 0,-6-37 0,-1 1 0,1-1 0,-1 0 0,1 1 0,0-1 0,0 0 0,0 0 0,0 0 0,0 1 0,0-1 0,0 0 0,0 0 0,0 0 0,0 0 0,1-1 0,-1 1 0,0 0 0,1 0 0,-1-1 0,0 1 0,1-1 0,-1 1 0,1-1 0,-1 0 0,1 0 0,-1 1 0,1-1 0,-1 0 0,1 0 0,-1 0 0,1-1 0,-1 1 0,1 0 0,-1-1 0,1 1 0,-1 0 0,1-1 0,-1 0 0,0 1 0,1-1 0,1-1 0,7-4 0,1 0 0,-1-1 0,-1 0 0,10-9 0,-15 12 0,12-9 0,-1-1 0,-1-1 0,-1 0 0,0 0 0,-1-2 0,-1 1 0,0-2 0,10-22 0,-21 40 0,0-1 0,0 1 0,0 0 0,0 0 0,0 0 0,0-1 0,0 1 0,0 0 0,1 0 0,-1 0 0,0-1 0,0 1 0,0 0 0,0 0 0,0 0 0,0 0 0,0-1 0,0 1 0,0 0 0,1 0 0,-1 0 0,0 0 0,0-1 0,0 1 0,0 0 0,0 0 0,1 0 0,-1 0 0,0 0 0,0 0 0,0 0 0,1 0 0,-1 0 0,0 0 0,0-1 0,0 1 0,0 0 0,1 0 0,-1 0 0,0 0 0,0 0 0,0 0 0,1 0 0,-1 1 0,0-1 0,0 0 0,0 0 0,1 0 0,-1 0 0,0 0 0,7 14 0,4 40 0,-5-24 0,-4-20-97,1 0-1,0-1 1,0 1-1,1-1 1,0 0-1,0 0 1,1-1-1,0 1 1,1-1-1,0 0 1,0-1-1,1 1 0,13 10 1,4-2-6729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3 108 24575,'-1'76'0,"0"-24"0,7 81 0,-5-130 0,-1 1 0,1-1 0,-1 1 0,1-1 0,0 1 0,0-1 0,0 1 0,1-1 0,-1 0 0,1 0 0,0 0 0,0 0 0,0 0 0,0 0 0,3 3 0,-3-5 0,-1-1 0,1 1 0,0 0 0,-1-1 0,1 0 0,0 1 0,0-1 0,0 0 0,-1 0 0,1 1 0,0-2 0,0 1 0,0 0 0,-1 0 0,1 0 0,0-1 0,0 1 0,-1-1 0,1 0 0,0 1 0,-1-1 0,1 0 0,-1 0 0,1 0 0,-1 0 0,1 0 0,-1 0 0,0 0 0,1-1 0,-1 1 0,1-2 0,8-7 0,0-1 0,-1 0 0,0 0 0,-1-1 0,-1 1 0,0-2 0,0 1 0,-1-1 0,-1 0 0,6-21 0,-5 14 0,-2-1 0,0 1 0,-1-1 0,-1 0 0,-1 0 0,-3-30 0,-2 35 0,-3 25 0,-3 27 0,8-16 0,1-1 0,1 1 0,1-1 0,0 1 0,8 36 0,-7-49 0,-1-1 0,0 0 0,1 0 0,1 0 0,-1 0 0,1 0 0,0 0 0,0-1 0,0 1 0,1-1 0,0 0 0,0 0 0,0 0 0,0-1 0,1 1 0,0-1 0,0 0 0,0 0 0,1-1 0,-1 0 0,12 6 0,-12-9 0,-1 1 0,0 0 0,1-1 0,-1 0 0,0 0 0,0 0 0,1-1 0,-1 1 0,0-1 0,1 0 0,-1 0 0,0 0 0,0-1 0,0 0 0,0 0 0,0 0 0,-1 0 0,1 0 0,-1-1 0,1 1 0,-1-1 0,0 0 0,0 0 0,0-1 0,0 1 0,0 0 0,2-6 0,6-7 0,-2 1 0,0-2 0,-1 1 0,0-1 0,5-21 0,-6 19 0,-1-1 0,-2 0 0,0 0 0,-1-1 0,-1 1 0,0-1 0,-4-34 0,2 54 5,0 0 1,0 0-1,0 0 0,0 0 0,0 0 0,0 0 1,-1 0-1,1 0 0,-1 0 0,1 0 0,0 0 0,-1 0 1,0 0-1,1 0 0,-1 0 0,0 0 0,1 0 1,-1 1-1,-1-2 0,1 2-54,1 0 0,-1 0 0,0 0 0,1 0 0,-1 0 0,0 0 0,1 0 0,-1 1 0,0-1 0,1 0 0,-1 0 0,1 1 0,-1-1 0,1 0 0,-1 1 0,0-1 0,1 0 1,-1 1-1,1-1 0,0 1 0,-1-1 0,1 1 0,-1-1 0,1 1 0,0 0 0,-1-1 0,1 1 0,0-1 0,-1 2 0,-8 16-6777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1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24575,'0'-4'0,"3"3"0,7 5 0,4 6 0,0 9 0,-2 13 0,-7 9 0,-9 5 0,-7-2 0,-2-3 0,1-14 0,3-10-8191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2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24575,'0'7'0,"0"7"0,0 5 0,0 3 0,0 2 0,0 0 0,0-3-8191</inkml:trace>
  <inkml:trace contextRef="#ctx0" brushRef="#br0" timeOffset="1">275 69 24575,'0'8'0,"0"10"0,0 18 0,0 14 0,-3 14 0,-3 13 0,-2 3 0,-5-3 0,0-7 0,6-19 0,5-19-8191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0 238 24575,'6'5'0,"0"0"0,1-1 0,-1 0 0,1-1 0,0 1 0,0-1 0,0-1 0,0 1 0,0-1 0,1-1 0,-1 1 0,13 0 0,10 0 0,52-2 0,-68-1 0,0 0 0,1 0 0,-1-2 0,-1 1 0,1-2 0,26-10 0,-35 12 0,0-1 0,0 0 0,0 0 0,0-1 0,0 1 0,-1-1 0,0 0 0,0 0 0,0-1 0,0 1 0,-1-1 0,1 0 0,-1 0 0,0 0 0,-1 0 0,1 0 0,-1-1 0,0 1 0,2-10 0,-1 0 0,0 1 0,-1-1 0,-1 1 0,0-1 0,-1 0 0,-1 0 0,0 1 0,-4-16 0,5 29 0,0 0 0,0 1 0,0-1 0,0 1 0,0-1 0,-1 1 0,1-1 0,0 1 0,0 0 0,-1-1 0,1 1 0,0-1 0,-1 1 0,1-1 0,0 1 0,-1 0 0,1-1 0,-1 1 0,1 0 0,-1-1 0,1 1 0,0 0 0,-1 0 0,1 0 0,-1-1 0,1 1 0,-1 0 0,0 0 0,1 0 0,-1 0 0,1 0 0,-1 0 0,1 0 0,-1 0 0,1 0 0,-1 0 0,1 0 0,-1 0 0,1 0 0,-1 0 0,1 1 0,-1-1 0,1 0 0,-1 0 0,1 1 0,-1-1 0,1 0 0,-1 1 0,1-1 0,0 0 0,-1 1 0,1-1 0,0 0 0,-1 1 0,1-1 0,0 1 0,-1-1 0,1 1 0,0-1 0,0 1 0,-1 0 0,-20 30 0,8-1 0,1 0 0,1 0 0,2 2 0,1-1 0,1 1 0,2 0 0,2 0 0,0 0 0,2 1 0,2-1 0,1 0 0,12 62 0,-13-84 0,2-1 0,-1 0 0,1 0 0,0 0 0,6 11 0,-8-19 0,0 1 0,0-1 0,0 1 0,0-1 0,0 0 0,0 1 0,0-1 0,0 0 0,0 0 0,1 0 0,-1 1 0,0-2 0,1 1 0,-1 0 0,1 0 0,0 0 0,-1-1 0,1 1 0,-1 0 0,1-1 0,0 0 0,-1 1 0,1-1 0,0 0 0,0 0 0,-1 0 0,1 0 0,0 0 0,-1 0 0,1-1 0,0 1 0,-1-1 0,1 1 0,0-1 0,2-1 0,6-2 0,-1-2 0,1 0 0,-1 0 0,0 0 0,-1-1 0,0-1 0,0 1 0,8-11 0,53-77 0,-18 23 0,-50 71 0,-1 0 0,1 0 0,-1 0 0,1 1 0,0-1 0,-1 0 0,1 0 0,0 1 0,0-1 0,0 0 0,-1 1 0,1-1 0,0 1 0,0-1 0,0 1 0,0-1 0,0 1 0,0 0 0,0 0 0,0-1 0,0 1 0,0 0 0,1 0 0,-1 0 0,0 1 0,0-1 0,0 1 0,-1-1 0,1 1 0,0 0 0,0-1 0,-1 1 0,1 0 0,-1 0 0,1-1 0,0 1 0,-1 0 0,1 0 0,-1 0 0,0 0 0,1-1 0,-1 1 0,1 2 0,8 56 0,-8-51 0,2 24-341,1-1 0,1-1-1,11 32 1,-3-27-6485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325 153 24575,'1'-21'0,"-1"9"0,1 0 0,-2 0 0,1 0 0,-2 0 0,-4-22 0,5 32 0,0 0 0,0-1 0,0 1 0,0 0 0,0 0 0,-1 0 0,1 0 0,0 1 0,-1-1 0,0 0 0,1 0 0,-1 1 0,0-1 0,0 1 0,0 0 0,0 0 0,0-1 0,0 1 0,0 0 0,0 1 0,0-1 0,-1 0 0,1 1 0,0-1 0,0 1 0,-1-1 0,1 1 0,0 0 0,-1 0 0,1 0 0,0 1 0,-1-1 0,1 0 0,0 1 0,-1 0 0,-1 0 0,-15 4 0,0 1 0,0 1 0,1 1 0,0 0 0,1 1 0,0 1 0,-18 13 0,29-19 0,-1 0 0,1 1 0,1 0 0,-1 0 0,1 1 0,-1-1 0,2 1 0,-1 0 0,1 0 0,-1 1 0,2-1 0,-1 1 0,1 0 0,0 0 0,0 0 0,1 0 0,0 1 0,1-1 0,-1 1 0,1-1 0,0 10 0,2-13 0,-1 1 0,1 0 0,0 0 0,0-1 0,1 1 0,0-1 0,-1 1 0,1-1 0,1 0 0,-1 0 0,1 0 0,-1 0 0,1 0 0,0 0 0,1-1 0,-1 1 0,1-1 0,-1 0 0,1 0 0,0-1 0,0 1 0,0-1 0,1 1 0,-1-1 0,0-1 0,1 1 0,-1-1 0,1 1 0,0-1 0,8 0 0,-2 1 0,0-1 0,0-1 0,0 0 0,1-1 0,-1 0 0,0 0 0,0-1 0,-1-1 0,1 0 0,0 0 0,-1-1 0,13-7 0,-10 3 0,0-1 0,-1 0 0,0-1 0,-1-1 0,0 0 0,-1 0 0,0-1 0,-1 0 0,0-1 0,-1 0 0,0 0 0,-1-1 0,-1 0 0,0 0 0,-1-1 0,0 1 0,5-31 0,-11 69-195,1 0 0,1-1 0,1 1 0,1 0 0,1-1 0,11 34 0,-2-19-6631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3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24575,'0'-1'0,"1"1"0,0 0 0,0 0 0,0-1 0,0 1 0,0 0 0,0 0 0,0 0 0,0 0 0,0 0 0,0 0 0,0 0 0,0 0 0,0 1 0,0-1 0,0 0 0,0 0 0,0 1 0,0-1 0,-1 1 0,1-1 0,0 1 0,0-1 0,0 1 0,-1-1 0,1 1 0,1 1 0,31 18 0,-25-14 0,0 0 0,-1 0 0,1 1 0,-1 0 0,-1 1 0,12 15 0,-16-19 0,0-1 0,0 0 0,-1 0 0,1 0 0,-1 1 0,1-1 0,-1 1 0,-1-1 0,1 1 0,0 0 0,-1-1 0,0 1 0,1 0 0,-1-1 0,-1 1 0,1 0 0,-1-1 0,1 1 0,-1-1 0,0 1 0,0 0 0,-3 3 0,3-4 0,-1 0 0,1-1 0,0 1 0,-1 0 0,1 0 0,1 0 0,-1 0 0,0 0 0,1 0 0,-1 1 0,1-1 0,0 0 0,0 4 0,1-5 0,0 0 0,0 1 0,0-1 0,0 0 0,1 0 0,-1 0 0,1 0 0,-1-1 0,1 1 0,-1 0 0,1-1 0,0 1 0,0-1 0,0 1 0,0-1 0,0 0 0,0 0 0,4 2 0,12 5-170,0-1-1,1-1 0,0-1 1,0 0-1,0-1 0,0-1 1,38 0-1,-2-4-6655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195 223 24575,'-3'-28'0,"0"0"0,-2 0 0,0 1 0,-3-1 0,-15-40 0,23 68 0,0-1 0,0 0 0,0 1 0,0-1 0,0 0 0,0 1 0,0-1 0,0 1 0,0-1 0,-1 0 0,1 1 0,0-1 0,0 1 0,-1-1 0,1 1 0,0-1 0,-1 1 0,1-1 0,-1 1 0,1-1 0,-1 1 0,1-1 0,-1 1 0,1 0 0,-1-1 0,1 1 0,-1 0 0,1-1 0,-1 1 0,1 0 0,-1 0 0,0 0 0,1 0 0,-1-1 0,1 1 0,-2 0 0,-9 23 0,-1 42 0,4 265 0,-2 18 0,6-320 0,-11 46 0,12-65 0,1 0 0,-2-1 0,1 1 0,-1-1 0,0 1 0,-1-1 0,0 0 0,-11 13 0,1-10-1365,3-7-5461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24575,'0'3'0,"4"3"0,9 2 0,14 1 0,10 3 0,10-1 0,6 1 0,5-4 0,0-5 0,-9-2-8191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24575,'0'4'0,"4"10"0,5 13 0,9 17 0,9 22 0,7 19 0,7 10 0,-1 8 0,-7 3 0,-16-2 0,-19-6 0,-26-12 0,-22-14 0,-4-18-8191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 24575,'-4'-5'0,"-2"4"0,1 5 0,-3 11 0,-1 10 0,-2 10 0,0 10 0,3 7 0,-2 5 0,5 7 0,3 0 0,2-3 0,5-4 0,6-7 0,10-12 0,0-13-8191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2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0 24575,'-4'0'0,"-5"0"0,-9 4 0,-5 13 0,-6 15 0,-7 18 0,-8 16 0,-5 20 0,-1 15 0,3 10 0,14 1 0,24 1 0,37-2 0,33-10 0,30-9 0,-1-21-8191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171 184 24575,'0'1'0,"1"0"0,0 0 0,0 0 0,0 0 0,0-1 0,-1 1 0,1 0 0,0 0 0,1-1 0,-1 1 0,0 0 0,0-1 0,0 1 0,0-1 0,0 0 0,1 1 0,-1-1 0,0 0 0,0 0 0,0 0 0,1 0 0,-1 0 0,0 0 0,0 0 0,1 0 0,-1 0 0,0 0 0,0-1 0,0 1 0,1 0 0,-1-1 0,0 1 0,0-1 0,0 0 0,0 1 0,0-1 0,0 0 0,0 0 0,0 1 0,0-1 0,0 0 0,-1 0 0,1 0 0,0 0 0,0 0 0,-1 0 0,1 0 0,-1-1 0,1 1 0,-1 0 0,1 0 0,-1 0 0,0 0 0,1-2 0,1-5 0,1 1 0,-1-1 0,-1 0 0,1 1 0,-2-1 0,1 0 0,-1-9 0,-1 10 0,0-1 0,-1 1 0,0-1 0,0 1 0,0 0 0,-1 0 0,0 0 0,-1 0 0,0 1 0,-6-10 0,9 15 0,0 0 0,1 0 0,-1 0 0,0 0 0,0 1 0,0-1 0,0 0 0,0 0 0,0 0 0,0 1 0,0-1 0,-1 1 0,1-1 0,0 1 0,0-1 0,0 1 0,-1 0 0,1 0 0,0-1 0,0 1 0,-1 0 0,1 0 0,0 0 0,0 0 0,-2 1 0,0 0 0,1 1 0,0-1 0,0 1 0,-1 0 0,1 0 0,0-1 0,1 1 0,-1 1 0,0-1 0,0 0 0,1 0 0,0 1 0,-1-1 0,1 1 0,0-1 0,0 1 0,-1 2 0,-7 28 0,0 0 0,2 1 0,2-1 0,1 1 0,0 41 0,1-17 0,-76 697 0,78-745-104,-9 33-1157,3-33-5565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24575,'7'0'0,"12"0"0,9 0 0,15 0 0,17 0 0,13 0 0,6 0 0,2 4 0,-10 1 0,-17 0-8191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2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38 24575,'-4'-29'0,"4"29"0,0-1 0,0 1 0,-1-1 0,1 1 0,0-1 0,0 1 0,-1 0 0,1-1 0,0 1 0,-1-1 0,1 1 0,0 0 0,-1-1 0,1 1 0,-1 0 0,1-1 0,-1 1 0,1 0 0,-1 0 0,1 0 0,-1-1 0,1 1 0,-1 0 0,1 0 0,-1 0 0,1 0 0,-1 0 0,-3 1 0,0 0 0,0 1 0,1-1 0,-1 1 0,1 0 0,-1 0 0,1 1 0,0-1 0,0 1 0,-5 4 0,-16 15 0,1 1 0,1 2 0,1 0 0,1 1 0,1 0 0,1 2 0,2 0 0,1 1 0,1 1 0,2 0 0,-14 47 0,24-67 0,0 0 0,0 0 0,0 0 0,1 0 0,1 0 0,0 0 0,0 0 0,1 0 0,0 0 0,1 0 0,0 0 0,1 0 0,0-1 0,0 1 0,1-1 0,0 0 0,1 0 0,0 0 0,0 0 0,1-1 0,0 0 0,1 0 0,-1-1 0,2 0 0,-1 0 0,1 0 0,0-1 0,0 0 0,0-1 0,1 0 0,0 0 0,14 5 0,27 7-1365,-7-6-5461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24575,'4'4'0,"1"5"0,8 9 0,5 13 0,4 8 0,2 15 0,0 8 0,1 6 0,-4 3 0,-6 2 0,-6-1 0,-3-1 0,-12 0 0,-15-9 0,-21-11 0,-3-13-8191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2:07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15 24575,'0'0'0,"0"0"0,-1-1 0,1 1 0,0-1 0,0 1 0,0 0 0,0-1 0,-1 1 0,1-1 0,0 1 0,0 0 0,0-1 0,0 1 0,0-1 0,0 1 0,0-1 0,0 1 0,1-1 0,-1 1 0,0 0 0,0-1 0,0 1 0,0-1 0,0 1 0,1 0 0,-1-1 0,0 1 0,0 0 0,1-1 0,-1 1 0,0 0 0,1-1 0,-1 1 0,0 0 0,1-1 0,-1 1 0,0 0 0,2-1 0,8 19 0,7 36 0,-11-9 0,1 81 0,-7-82 0,13 84 0,-13-125 0,0-1 0,1 1 0,-1-1 0,1 1 0,0-1 0,0 1 0,0-1 0,0 0 0,0 1 0,0-1 0,1 0 0,-1 0 0,1 0 0,-1 0 0,1 0 0,0 0 0,3 2 0,-3-3 0,0 0 0,0-1 0,-1 1 0,1-1 0,0 1 0,0-1 0,0 0 0,0 0 0,0 0 0,0 0 0,0 0 0,0 0 0,0 0 0,0 0 0,-1-1 0,1 1 0,0-1 0,2-1 0,9-4 0,-1-1 0,0 0 0,0-1 0,-1 0 0,13-12 0,-8 6 0,-9 8 0,-3 3 0,0-1 0,1 1 0,-1 0 0,1 0 0,-1 1 0,9-4 0,-12 5 0,0 1 0,1 0 0,-1 0 0,0 0 0,0 0 0,1 0 0,-1 0 0,0 0 0,0 0 0,1 0 0,-1 0 0,0 1 0,0-1 0,0 1 0,0-1 0,1 1 0,-1-1 0,0 1 0,0-1 0,0 1 0,0 0 0,0 0 0,0 0 0,0-1 0,-1 1 0,1 0 0,0 0 0,0 0 0,-1 0 0,1 0 0,-1 1 0,1-1 0,-1 0 0,1 2 0,6 9 0,-2 0 0,1 1 0,-2 0 0,0 0 0,0 1 0,2 19 0,-6-31 0,1 1 0,-1 0 0,0 0 0,0 0 0,-1-1 0,1 1 0,-1 0 0,1 0 0,-1-1 0,0 1 0,0 0 0,0-1 0,0 1 0,0-1 0,-1 1 0,1-1 0,-1 0 0,0 1 0,0-1 0,0 0 0,0 0 0,0 0 0,0-1 0,0 1 0,0 0 0,-1-1 0,1 0 0,-1 1 0,1-1 0,-1 0 0,1 0 0,-1 0 0,0-1 0,0 1 0,1-1 0,-1 1 0,-4-1 0,-20 2 0,0 0 0,0-3 0,0 0 0,0-1 0,0-2 0,1-1 0,-1 0 0,1-2 0,1-2 0,-33-14 0,57 23 2,0 0 0,0 0 0,1 0 0,-1-1 0,0 1 0,1 0 0,-1 0 0,0-1 0,1 1 0,-1 0 0,0-1 0,1 1 0,-1-1 0,1 1 0,-1-1 0,0 1 0,1-1 0,0 1 0,-1-1 0,1 1 0,-1-1 0,1 0 0,0 1 0,-1-1 0,1 0 0,0 1 0,0-1 0,-1 0 0,1 0 0,0 1 0,0-1 0,0 0 0,0 0 0,0 1 0,0-1 0,0 0 0,0-1 0,2 1-122,0-1 0,-1 1 0,1-1 0,0 1 0,0 0 0,-1 0 0,1 0-1,0 0 1,0 0 0,0 0 0,3 0 0,26-9-6706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2:07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24575,'0'4'0,"-4"5"0,-1 5 0,0 4 0,-3 7 0,0 10 0,2 4 0,-3 2 0,4-1 0,4-7-8191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8:4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0 24575,'4'0'0,"9"0"0,10 0 0,5 0 0,5 0 0,6 0 0,-5 4 0,-3-3 0,-8-1-8191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4:1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24575,'0'4'0,"0"-3"0,8-1 0,7-1 0,5-5 0,7 0 0,7 0 0,2 1 0,3-2 0,-5-1-8191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314 118 24575,'0'4'0,"0"10"0,-5 14 0,0 15 0,-5 16 0,-7 15 0,-10 14 0,-9 10 0,-5 3 0,-5-2 0,2-6 0,8-12 0,10-14 0,10-15 0,11-21 0,7-14-8191</inkml:trace>
  <inkml:trace contextRef="#ctx0" brushRef="#br0" timeOffset="1">170 46 24575,'0'-2'0,"0"0"0,0 1 0,0-1 0,0 0 0,1 1 0,-1-1 0,0 0 0,1 1 0,0-1 0,-1 1 0,1-1 0,0 1 0,0-1 0,-1 1 0,1-1 0,0 1 0,1 0 0,-1 0 0,0 0 0,0-1 0,0 1 0,3-1 0,-1 0 0,1 1 0,-1-1 0,1 1 0,-1 0 0,1 0 0,0 0 0,-1 0 0,1 1 0,7-1 0,0 2 0,1-1 0,0 2 0,0-1 0,0 2 0,18 5 0,-21-4 0,1 0 0,-1 0 0,0 1 0,0 0 0,-1 1 0,0 0 0,0 0 0,0 1 0,0 0 0,-1 0 0,0 1 0,-1 0 0,0 0 0,0 0 0,-1 1 0,7 15 0,-9-18 0,0 1 0,-1 0 0,0 0 0,-1 0 0,0 0 0,0 0 0,0 0 0,-1 0 0,0 0 0,0 0 0,-1 0 0,1 0 0,-2 0 0,1 0 0,-1 0 0,0 0 0,-1 0 0,1-1 0,-1 1 0,-1-1 0,1 0 0,-1 0 0,0 0 0,-8 8 0,-6 4-151,-1-2-1,-1 0 0,0-2 0,-1 0 1,0-1-1,-1-1 0,-1-1 1,-36 12-1,21-9-6674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9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380 262 24575,'-5'-3'0,"-1"-1"0,0 1 0,0 0 0,0 1 0,-1-1 0,1 1 0,-1 0 0,1 1 0,-1 0 0,1 0 0,-1 0 0,0 1 0,1 0 0,-1 0 0,0 0 0,0 1 0,-11 3 0,15-2 0,1 0 0,-1 0 0,1 0 0,0 0 0,0 0 0,0 0 0,0 1 0,0-1 0,0 1 0,1 0 0,-1-1 0,1 1 0,0 0 0,0 0 0,0 0 0,0 0 0,0 0 0,1 0 0,-1 0 0,1 0 0,0 0 0,0 0 0,0 0 0,0 0 0,1 4 0,1 12 0,0 1 0,9 30 0,-10-48 0,25 87 0,41 94 0,-1-6 0,-63-167 0,0 0 0,0 0 0,-1-1 0,2 21 0,-4-28 0,0-1 0,0 1 0,0-1 0,0 1 0,0-1 0,-1 1 0,1-1 0,0 1 0,-1-1 0,1 1 0,-1-1 0,1 0 0,-1 1 0,0-1 0,0 1 0,1-1 0,-1 0 0,0 0 0,0 0 0,0 0 0,0 1 0,-1-1 0,1-1 0,0 1 0,0 0 0,-1 0 0,1 0 0,0-1 0,-1 1 0,1 0 0,-1-1 0,1 1 0,-1-1 0,1 0 0,-1 0 0,1 1 0,-1-1 0,1 0 0,-1 0 0,-2-1 0,-15-1 0,0-1 0,0-1 0,0-1 0,1-1 0,-1-1 0,1 0 0,1-1 0,0-1 0,0 0 0,0-2 0,-26-21 0,39 29 0,1 0 0,0 0 0,0 0 0,0 0 0,0 0 0,1-1 0,-1 1 0,1-1 0,0 0 0,0 1 0,0-1 0,1 0 0,-1 0 0,1-1 0,0 1 0,0 0 0,0 0 0,1-1 0,-1-6 0,2 5 0,0-1 0,1 1 0,-1 1 0,1-1 0,1 0 0,-1 0 0,1 1 0,0-1 0,0 1 0,0 0 0,1 0 0,0 0 0,7-7 0,39-37 0,75-57 0,42-40 0,-145 124 0,-1-1 0,-1-1 0,-2 0 0,28-48 0,-43 65 0,1-1 0,-1 1 0,-1-1 0,1 0 0,-1 1 0,0-1 0,-1 0 0,0 0 0,0 0 0,-1-11 0,-1 14 0,0 0 0,0 0 0,0 0 0,0 1 0,-1-1 0,0 0 0,0 1 0,0-1 0,-1 1 0,1-1 0,-1 1 0,0 0 0,0 0 0,-1 0 0,1 1 0,-1-1 0,0 1 0,-4-3 0,-1 0 0,0 0 0,-1 1 0,1 0 0,-1 1 0,-1 0 0,1 0 0,0 1 0,-1 1 0,1 0 0,-1 0 0,-13 0 0,-15 1 0,-71 8 0,-36 12-1365,2 7-5461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28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13 24575,'-8'230'0,"-52"326"0,58-702 0,0-46 0,9-218 0,-7 406 0,7-33 0,-7 37 0,0-1 0,1 1 0,-1-1 0,0 1 0,0-1 0,1 1 0,-1-1 0,0 1 0,1-1 0,-1 1 0,1-1 0,-1 1 0,0 0 0,1-1 0,-1 1 0,1 0 0,-1-1 0,1 1 0,-1 0 0,1-1 0,-1 1 0,1 0 0,0 0 0,-1 0 0,1 0 0,-1 0 0,1-1 0,-1 1 0,1 0 0,0 0 0,-1 0 0,1 1 0,-1-1 0,1 0 0,0 0 0,-1 0 0,1 0 0,-1 0 0,1 1 0,-1-1 0,1 0 0,-1 1 0,1-1 0,-1 0 0,1 1 0,-1-1 0,1 0 0,-1 1 0,0-1 0,1 1 0,0 0 0,23 24 0,0 1 0,-2 1 0,-1 1 0,27 47 0,-37-57 0,-9-15 0,0 0 0,0-1 0,0 1 0,0 0 0,-1 1 0,1-1 0,-1 0 0,0 0 0,0 1 0,0-1 0,0 1 0,-1-1 0,1 1 0,-1-1 0,0 1 0,0-1 0,0 1 0,0-1 0,-1 1 0,-1 4 0,0-4 0,-1 0 0,0 0 0,1-1 0,-2 1 0,1-1 0,0 0 0,-1 0 0,1 0 0,-1 0 0,0 0 0,0-1 0,0 0 0,0 0 0,-8 3 0,5-2-91,0 1 0,-1-1 0,1-1 0,-1 1 0,1-1 0,-1-1 0,0 1 0,0-1 0,0-1 0,0 0 0,0 0 0,0 0 0,1-1 0,-13-2 0,-2-6-6735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15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289 225 24575,'-3'-1'0,"1"0"0,0 1 0,0-1 0,-1-1 0,1 1 0,0 0 0,0 0 0,0-1 0,0 1 0,-3-4 0,-17-10 0,17 13 0,0 1 0,-1 0 0,1 0 0,0 0 0,-1 1 0,1 0 0,-1 0 0,1 0 0,-1 1 0,1-1 0,0 1 0,-1 1 0,1-1 0,0 1 0,0 0 0,0 0 0,0 0 0,0 1 0,0 0 0,1 0 0,-1 0 0,1 0 0,0 1 0,0 0 0,-7 8 0,0 0 0,0 2 0,1-1 0,1 1 0,0 1 0,0 0 0,2 0 0,-8 20 0,10-20 0,1 0 0,0 1 0,1 0 0,0 0 0,2-1 0,0 1 0,1 0 0,0 0 0,1 0 0,1 0 0,0 0 0,9 28 0,-8-36 0,-1-1 0,2 1 0,-1 0 0,1-1 0,0 0 0,0 0 0,1 0 0,0 0 0,1-1 0,-1 0 0,1 0 0,0 0 0,1-1 0,-1 0 0,1 0 0,0-1 0,0 1 0,1-2 0,-1 1 0,1-1 0,0 0 0,-1 0 0,1-1 0,1-1 0,-1 1 0,11 0 0,-4-2 0,0-1 0,-1 0 0,1-1 0,-1-1 0,1 0 0,-1-1 0,0 0 0,0-1 0,-1-1 0,1 0 0,-1-1 0,-1 0 0,1-1 0,-1-1 0,0 0 0,-1 0 0,0-1 0,13-16 0,-10 10 0,0 0 0,-1-1 0,-1 0 0,0-1 0,-2-1 0,0 0 0,-1 0 0,-1-1 0,-1 0 0,0 0 0,-2 0 0,4-28 0,-7 34 7,-2-1 0,0 0 0,0 1 0,-2-1 0,1 1 1,-2 0-1,0 0 0,-1-1 0,0 2 0,-1-1 0,-1 1 0,0-1 0,-1 1 0,0 1 0,-1 0 0,-14-18 0,14 21-78,0 0 1,-1 1-1,0 0 0,-1 0 0,1 1 1,-1 0-1,-1 1 0,1 0 1,-1 1-1,0 0 0,-1 1 0,1 0 1,-1 0-1,1 2 0,-1-1 1,0 1-1,0 1 0,0 0 0,0 1 1,-13 1-1,-34 8-6755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3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76 24575,'0'-3'0,"0"0"0,0 0 0,0-1 0,-1 1 0,1 0 0,-1 0 0,0 0 0,0 0 0,0 1 0,0-1 0,0 0 0,-1 0 0,1 0 0,-1 1 0,0-1 0,0 1 0,0-1 0,0 1 0,0 0 0,0 0 0,0 0 0,-1 0 0,1 0 0,-1 1 0,0-1 0,0 1 0,1-1 0,-1 1 0,0 0 0,0 0 0,0 0 0,0 1 0,0-1 0,0 1 0,0-1 0,0 1 0,0 0 0,-4 1 0,-4-1 0,0 1 0,0 0 0,0 1 0,0 0 0,0 1 0,1 0 0,-1 0 0,1 1 0,-16 9 0,11-4 0,0 1 0,1 1 0,0 0 0,1 1 0,1 1 0,-13 13 0,20-19 0,0 0 0,0 0 0,0 0 0,0 1 0,1-1 0,1 1 0,-1 0 0,1 0 0,1 1 0,-1-1 0,1 0 0,1 1 0,0-1 0,-1 12 0,2-18 0,0 0 0,0 0 0,0 0 0,0 0 0,1 1 0,-1-1 0,0 0 0,1 0 0,0-1 0,-1 1 0,1 0 0,0 0 0,0 0 0,0 0 0,0 0 0,0-1 0,0 1 0,1-1 0,-1 1 0,0-1 0,1 1 0,-1-1 0,1 0 0,0 1 0,2 0 0,-1-1 0,1 0 0,-1-1 0,0 1 0,1-1 0,-1 0 0,0 0 0,1 0 0,-1 0 0,0-1 0,1 1 0,-1-1 0,0 0 0,0 0 0,4-2 0,8-3 0,1-2 0,-1 0 0,0-1 0,26-20 0,-14 3 0,0 0 0,-2-2 0,30-43 0,-50 66 0,-5 4 0,0 0 0,1 1 0,-1-1 0,0 0 0,1 1 0,-1-1 0,0 0 0,1 1 0,-1-1 0,1 1 0,-1-1 0,1 1 0,0-1 0,-1 1 0,1 0 0,-1-1 0,1 1 0,0 0 0,-1-1 0,1 1 0,0 0 0,-1 0 0,1 0 0,0-1 0,0 1 0,-1 0 0,1 0 0,1 0 0,-1 1 0,0 0 0,-1 0 0,1 0 0,0 0 0,-1 0 0,1 0 0,-1 0 0,1 0 0,-1 0 0,0 1 0,1-1 0,-1 0 0,0 0 0,0 0 0,0 0 0,0 2 0,-1 70 0,0-51 0,3 22-1365,2-6-5461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3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24575,'0'8'0,"0"6"0,4 14 0,1 10 0,0 15 0,3 6 0,1 6 0,-7 3 0,-2 4 0,-10-4 0,-11-4 0,-7-10 0,-10-9 0,-11-13 0,-9-16 0,4-10-8191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0 513 24575,'2'-8'0,"0"0"0,0 1 0,1-1 0,0 1 0,1 0 0,-1 0 0,1 0 0,1 0 0,5-7 0,5-9 0,13-32 0,-2-2 0,-3-1 0,17-62 0,-6 16 0,-26 89 0,-5 24 0,-6 37 0,3-37 0,-16 296 120,16-222-863,18 140 1,-9-175-6084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9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24575,'-1'40'0,"0"-19"0,1 0 0,4 29 0,-2-41 0,0-1 0,0 1 0,1-1 0,0 0 0,1 0 0,-1 0 0,1-1 0,1 1 0,5 7 0,-5-8 0,1-1 0,-1 0 0,1-1 0,0 1 0,1-1 0,-1 0 0,1-1 0,0 0 0,0 0 0,0 0 0,1-1 0,-1 0 0,1 0 0,0-1 0,0 0 0,-1 0 0,2-1 0,-1 0 0,0-1 0,0 1 0,0-1 0,0-1 0,0 0 0,0 0 0,0-1 0,0 1 0,12-6 0,-6 3 0,-1-2 0,0 1 0,0-1 0,-1-1 0,1 0 0,-1-1 0,-1-1 0,0 1 0,0-2 0,0 0 0,-2 0 0,1 0 0,-1-2 0,-1 1 0,9-15 0,-15 21 0,0 1 0,0-1 0,-1 0 0,0 0 0,0 0 0,0 0 0,-1 0 0,1 0 0,-1-8 0,0 12 0,-1 0 0,1 0 0,0 0 0,0 0 0,0 0 0,0 0 0,-1 0 0,1 0 0,0 1 0,-1-1 0,1 0 0,-1 0 0,1 0 0,-1 0 0,0 1 0,1-1 0,-1 0 0,0 1 0,1-1 0,-1 0 0,-1 0 0,0 1 0,1-1 0,0 1 0,-1 0 0,1 0 0,-1 0 0,1 0 0,0 0 0,-1 1 0,1-1 0,0 0 0,-1 1 0,1-1 0,0 1 0,-1-1 0,1 1 0,0-1 0,0 1 0,0 0 0,-1 0 0,0 1 0,-6 5 7,0 0-1,1 0 0,0 0 0,0 1 1,1 1-1,0-1 0,0 1 1,1 0-1,0 0 0,0 0 1,1 1-1,1 0 0,0-1 0,0 1 1,0 1-1,2-1 0,-1 0 1,1 11-1,0-15-20,1 1-1,1-1 1,-1 0 0,1 0-1,0 0 1,0 0-1,1 0 1,0 0 0,0 0-1,0-1 1,1 1 0,-1-1-1,7 9 1,-6-10-54,1-1 1,-1 1-1,1-1 1,0 0-1,0 0 1,0 0-1,0 0 0,0-1 1,1 1-1,-1-1 1,1-1-1,0 1 0,-1 0 1,1-1-1,0 0 1,0 0-1,0-1 1,9 1-1,40-3-6758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24575,'0'4'0,"0"6"0,-4 8 0,-1 10 0,0 9 0,1 5 0,1 9 0,-3 3 0,0 1 0,0 3 0,2-4 0,1-4 0,-3-9 0,0-12-8191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0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0 575 24575,'4'-4'0,"6"-1"0,12-4 0,16-1 0,17-2 0,12-4 0,-6 2-8191</inkml:trace>
  <inkml:trace contextRef="#ctx0" brushRef="#br0" timeOffset="1">408 0 24575,'-4'8'0,"-6"11"0,-5 15 0,1 9 0,-3 10 0,3 8 0,-1 10 0,2 1 0,7-8 0,5-14-8191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0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55 24575,'-17'-21'0,"15"17"0,-1 1 0,1-1 0,-1 1 0,0 0 0,0 0 0,0 0 0,-7-4 0,9 6 0,-1 1 0,1-1 0,-1 1 0,1 0 0,-1-1 0,1 1 0,-1 0 0,0 0 0,1 0 0,-1 0 0,1 0 0,-1 0 0,1 1 0,-1-1 0,0 0 0,1 1 0,-1-1 0,1 1 0,0 0 0,-1-1 0,1 1 0,-1 0 0,1 0 0,0 0 0,0 0 0,-2 1 0,1 0 0,-1-1 0,1 1 0,-1 0 0,1 0 0,0 0 0,0 0 0,0 0 0,0 0 0,0 1 0,0-1 0,1 0 0,-1 1 0,1 0 0,0-1 0,-1 1 0,1 0 0,0 0 0,1 0 0,-1 0 0,0-1 0,1 1 0,0 0 0,0 0 0,0 0 0,0 0 0,0 0 0,0 0 0,1 0 0,0 0 0,-1 0 0,1 0 0,0 0 0,0-1 0,2 4 0,3 3 0,0 0 0,0-1 0,1 0 0,0-1 0,1 1 0,-1-1 0,1-1 0,14 9 0,-21-14 0,0 0 0,0 0 0,1 0 0,-1 0 0,0 0 0,0 0 0,0 0 0,0 0 0,0 0 0,-1 1 0,1-1 0,0 0 0,0 1 0,-1-1 0,1 0 0,-1 1 0,1-1 0,-1 1 0,0-1 0,0 1 0,1-1 0,-1 1 0,0 2 0,-1-1 0,0 1 0,0-1 0,0 0 0,0 0 0,0 1 0,-1-1 0,1 0 0,-1 0 0,0 0 0,-2 3 0,-7 7 0,-1 0 0,-1 0 0,-17 13 0,25-22 0,-25 19-1365,5-7-5461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443 109 24575,'-25'-39'0,"23"34"0,0 1 0,0-1 0,-1 1 0,1 0 0,-1 0 0,0 0 0,0 0 0,-1 1 0,1-1 0,-8-5 0,8 7 0,0 0 0,0 0 0,-1 0 0,1 0 0,-1 0 0,1 1 0,-1-1 0,0 1 0,1 0 0,-1 0 0,0 0 0,0 1 0,0-1 0,0 1 0,0 0 0,1 0 0,-1 1 0,0-1 0,0 1 0,0 0 0,0-1 0,1 2 0,-1-1 0,0 0 0,1 1 0,-6 3 0,4-1 0,1-1 0,-1 1 0,1 1 0,0-1 0,1 1 0,-1-1 0,1 1 0,0 0 0,0 0 0,1 0 0,-1 1 0,1-1 0,0 1 0,0-1 0,1 1 0,0-1 0,-1 10 0,1 15 0,2 1 0,1-1 0,1 0 0,2 0 0,1 0 0,1-1 0,15 39 0,16 80 0,-35-130 0,0 0 0,-2 0 0,0 0 0,-1 0 0,0 0 0,-5 22 0,3-29 0,-1 0 0,0 0 0,-1-1 0,0 1 0,0-1 0,-1 0 0,-1 0 0,0-1 0,0 0 0,0 0 0,-1 0 0,-11 9 0,-6 4 0,-1-1 0,-50 31 0,5-4 0,66-45 0,1 0 0,-1 0 0,1 1 0,0-1 0,0 1 0,1 0 0,-1 0 0,1 0 0,0 0 0,0 0 0,0 0 0,0 0 0,1 1 0,-1-1 0,1 1 0,1 0 0,-1-1 0,0 1 0,1-1 0,0 1 0,0 0 0,1-1 0,-1 1 0,1 0 0,1 4 0,5 15 0,0 0 0,1 0 0,19 37 0,-1-3 0,-15-23 0,-1 1 0,-2 0 0,-1 0 0,-2 0 0,-2 1 0,-1 37 0,-24 220 0,6-141 0,15-114 0,4-23 0,-3-16 0,0 0 0,0 1 0,0-1 0,1 0 0,-1 0 0,0 0 0,0 0 0,0 0 0,0 0 0,1 1 0,-1-1 0,0 0 0,0 0 0,0 0 0,0 0 0,1 0 0,-1 0 0,0 0 0,0 0 0,0 0 0,1 0 0,-1 0 0,0 0 0,0 0 0,0 0 0,1 0 0,-1 0 0,0 0 0,0 0 0,0 0 0,0 0 0,1 0 0,-1 0 0,0-1 0,0 1 0,0 0 0,0 0 0,1 0 0,-1 0 0,0 0 0,0 0 0,0-1 0,0 1 0,0 0 0,0 0 0,1 0 0,-1 0 0,0-1 0,0 1 0,0 0 0,0 0 0,0 0 0,0-1 0,0 1 0,0 0 0,0 0 0,17-31-1365,4-10-5461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9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24575,'4'0'0,"5"0"0,6 0 0,3 4 0,4 1 0,-2-3 0,-5-4-8191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24575,'0'4'0,"-4"2"0,3 3 0,1 4 0,-3 9 0,3 12 0,1 9 0,1 13 0,-4 10 0,-2 5 0,0-1 0,-4-4 0,0-5 0,1-14-8191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24575,'12'2'0,"0"1"0,0 0 0,0 1 0,0 1 0,-1 0 0,1 0 0,-1 1 0,14 11 0,-18-13 0,-1 0 0,1 0 0,-1 1 0,0 0 0,-1 1 0,1-1 0,-1 1 0,0 0 0,-1 0 0,1 1 0,-1-1 0,6 14 0,-9-17 0,0 1 0,0 0 0,0 0 0,0 0 0,-1 1 0,0-1 0,0 0 0,0 0 0,0 0 0,0 0 0,-1 0 0,0 0 0,0 0 0,0 0 0,0 0 0,-1 0 0,1 0 0,-1-1 0,0 1 0,0-1 0,-1 1 0,1-1 0,-1 0 0,1 0 0,-6 5 0,-13 10 10,0 0 0,-1-2-1,-36 20 1,2-1-1414,26-14-5422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2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0 24575,'-4'2'0,"0"0"0,0 1 0,0-1 0,0 0 0,1 1 0,-1 0 0,1 0 0,0 0 0,0 0 0,0 1 0,0-1 0,0 1 0,1 0 0,-4 7 0,-2-1 0,0 2 0,0 0 0,1 0 0,0 0 0,1 1 0,0 0 0,1 0 0,-6 25 0,10-34 0,1 0 0,-1 0 0,0 0 0,1 0 0,0 0 0,0 0 0,0 0 0,1 0 0,-1 0 0,1 0 0,0-1 0,0 1 0,0 0 0,1 0 0,-1-1 0,1 1 0,0-1 0,0 1 0,0-1 0,1 0 0,-1 1 0,1-1 0,0-1 0,-1 1 0,1 0 0,0-1 0,1 1 0,-1-1 0,0 0 0,1 0 0,-1 0 0,8 2 0,-6-3 0,0 1 0,0-1 0,0 0 0,0 0 0,1 0 0,-1-1 0,0 0 0,1 0 0,-1-1 0,0 1 0,0-1 0,1 0 0,-1 0 0,0-1 0,0 1 0,0-1 0,0-1 0,-1 1 0,1 0 0,-1-1 0,1 0 0,-1 0 0,0-1 0,0 1 0,0-1 0,0 0 0,-1 0 0,0 0 0,1 0 0,-1 0 0,-1-1 0,1 0 0,3-8 0,-4 8 0,0 1 0,0-1 0,0 0 0,0 0 0,-1 0 0,1 0 0,-1 0 0,-1 0 0,1 0 0,-1 0 0,0-1 0,0 1 0,0 0 0,-1 0 0,0 0 0,0 0 0,0 0 0,0 0 0,-1 0 0,0 0 0,0 0 0,0 0 0,-1 1 0,0-1 0,0 1 0,0 0 0,0 0 0,0 0 0,-1 0 0,0 1 0,0-1 0,0 1 0,0 0 0,-8-4 0,4 3-227,0 1-1,1 0 1,-1 0-1,0 1 1,-13-1-1,-5 0-6598</inkml:trace>
  <inkml:trace contextRef="#ctx0" brushRef="#br0" timeOffset="1">434 48 24575,'0'4'0,"4"2"0,6-5 0,4-2 0,9-2 0,4 1 0,-2 0-8191</inkml:trace>
  <inkml:trace contextRef="#ctx0" brushRef="#br0" timeOffset="2">386 240 24575,'4'0'0,"5"0"0,10-4 0,10-1 0,11-4 0,8-5 0,-5 0-8191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24575,'0'4'0,"0"10"0,4 14 0,1 11 0,0 15 0,4 10 0,-1 11 0,-1 5 0,-2-3 0,2-7 0,0-10 0,3-21 0,0-16-8191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 24575,'0'0'0,"-1"0"0,1-1 0,0 1 0,0 0 0,-1-1 0,1 1 0,0 0 0,0 0 0,-1-1 0,1 1 0,0-1 0,0 1 0,0 0 0,-1-1 0,1 1 0,0 0 0,0-1 0,0 1 0,0-1 0,0 1 0,0 0 0,0-1 0,0 1 0,0-1 0,0 1 0,0 0 0,0-1 0,0 1 0,0-1 0,1 1 0,-1 0 0,0-1 0,0 1 0,0 0 0,0-1 0,1 1 0,-1 0 0,0-1 0,0 1 0,1 0 0,-1-1 0,0 1 0,1 0 0,-1 0 0,0 0 0,1-1 0,-1 1 0,0 0 0,1 0 0,-1 0 0,1 0 0,-1-1 0,0 1 0,1 0 0,-1 0 0,1 0 0,-1 0 0,0 0 0,1 0 0,29-4 0,-30 4 0,2-1 0,35-1 0,0 0 0,40 5 0,-69-3 0,0 1 0,0 0 0,0 0 0,0 1 0,-1 0 0,1 0 0,0 1 0,-1 0 0,0 0 0,0 1 0,0 0 0,0 0 0,0 0 0,-1 1 0,0 0 0,10 10 0,-14-12 0,0 0 0,-1 1 0,1-1 0,0 1 0,-1-1 0,0 1 0,0 0 0,0-1 0,0 1 0,-1 0 0,1 0 0,-1 0 0,0-1 0,0 1 0,0 0 0,-1 0 0,1 0 0,-1-1 0,0 1 0,0 0 0,0-1 0,-1 1 0,1-1 0,-1 1 0,0-1 0,0 1 0,0-1 0,0 0 0,-1 0 0,-4 5 0,-10 9 0,0 0 0,-1-1 0,-37 25 0,32-24 0,19-14-90,-39 33 312,30-15-482,13-21 224,0 1-1,-1-1 1,1 1-1,0-1 1,0 1 0,0-1-1,0 1 1,0-1-1,0 1 1,0-1 0,0 1-1,0-1 1,0 1 0,1-1-1,-1 1 1,0-1-1,0 1 1,0-1 0,1 1-1,-1-1 1,0 1 0,0-1-1,1 0 1,-1 1-1,0-1 1,1 1 0,-1-1-1,1 0 1,-1 1-1,0-1 1,1 0 0,-1 0-1,1 1 1,14 4-6790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24575,'1'-5'0,"1"0"0,-1 1 0,1-1 0,0 0 0,1 1 0,-1 0 0,1-1 0,3-3 0,6-11 0,5-16 0,-5 9 0,1 1 0,24-35 0,-37 59 0,0 1 0,1-1 0,-1 0 0,1 0 0,-1 1 0,0-1 0,1 0 0,-1 1 0,1-1 0,0 1 0,-1-1 0,1 1 0,-1-1 0,1 1 0,0-1 0,-1 1 0,1-1 0,0 1 0,0 0 0,-1-1 0,1 1 0,0 0 0,0 0 0,0 0 0,-1-1 0,1 1 0,0 0 0,0 0 0,0 0 0,-1 0 0,1 0 0,0 1 0,0-1 0,0 0 0,-1 0 0,1 0 0,0 1 0,0-1 0,-1 0 0,1 1 0,0-1 0,0 1 0,-1-1 0,1 1 0,-1-1 0,1 1 0,0-1 0,-1 1 0,1 0 0,-1-1 0,1 1 0,-1 0 0,0-1 0,1 1 0,-1 0 0,0 0 0,1 0 0,-1-1 0,0 1 0,0 0 0,0 0 0,0 1 0,16 64 0,-14-55 0,9 83 10,-10-75-206,0 1-1,2 0 1,0 0-1,1-1 1,1 0-1,12 29 1,-1-21-6630</inkml:trace>
  <inkml:trace contextRef="#ctx0" brushRef="#br0" timeOffset="1">625 8 24575,'4'0'0,"5"0"0,6 4 0,8 6 0,4 0 0,-2-1-8191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4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71 24575,'-4'0'0,"3"0"0,5-4 0,15-6 0,16-1 0,14-2 0,11-4 0,-4 2-8191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24575,'1'-1'0,"-1"-1"0,1 1 0,-1 0 0,1-1 0,-1 1 0,1 0 0,0 0 0,-1-1 0,1 1 0,0 0 0,0 0 0,0 0 0,0 0 0,0 0 0,0 0 0,0 0 0,1 0 0,-1 1 0,0-1 0,0 0 0,1 1 0,-1-1 0,0 1 0,3-1 0,36-10 0,-39 11 0,12-2 0,0 0 0,1 1 0,0 1 0,-1 0 0,1 1 0,-1 0 0,0 1 0,1 1 0,21 6 0,-31-8 0,-1 1 0,1-1 0,0 1 0,-1-1 0,1 1 0,-1 0 0,1 1 0,-1-1 0,0 0 0,0 1 0,0 0 0,0 0 0,-1 0 0,1 0 0,-1 0 0,0 0 0,0 1 0,0-1 0,0 1 0,0-1 0,-1 1 0,1 0 0,-1 0 0,0 0 0,-1-1 0,1 1 0,-1 0 0,1 0 0,-1 0 0,0 0 0,0 0 0,-1 0 0,1 0 0,-1 0 0,0 0 0,-3 6 0,-6 18 0,-3-1 0,0 0 0,-1-2 0,-2 1 0,-1-2 0,-27 32 0,18-22 0,1 0 0,-21 40 0,43-68 0,0-1 0,1 1 0,0 0 0,0 0 0,0 0 0,0 0 0,1 0 0,0 1 0,0 9 0,1-14 0,1 1 0,-1 0 0,0-1 0,1 1 0,0-1 0,-1 1 0,1-1 0,0 1 0,0-1 0,1 1 0,-1-1 0,0 0 0,1 0 0,0 0 0,-1 0 0,1 0 0,0 0 0,0 0 0,0 0 0,0-1 0,0 1 0,0-1 0,1 1 0,4 1 0,6 2 11,1-1-1,0 0 0,1-1 1,-1-1-1,0 0 1,1-1-1,-1 0 1,1-1-1,-1-1 0,16-2 1,26-6-666,62-17 0,-111 24 485,65-17-6656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96 24575,'-4'0'0,"3"0"0,5 0 0,-2 0 0,7-5 0,10 0 0,15 0 0,12-3 0,4-1 0,1 3 0,-5 0 0,-5-1 0,-5 0 0,-6-3 0,-7-4 0,-8 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24575,'3'-2'0,"-1"0"0,1 1 0,-1-1 0,1 1 0,0 0 0,0 0 0,-1 0 0,1 0 0,0 0 0,0 1 0,0 0 0,0-1 0,0 1 0,0 0 0,0 0 0,0 0 0,0 1 0,0-1 0,0 1 0,3 1 0,5 1 0,0 0 0,-1 0 0,0 1 0,12 7 0,-1 3 0,-1 0 0,0 2 0,-1 1 0,-1 0 0,-1 1 0,0 1 0,-1 0 0,23 38 0,-36-52 0,0 0 0,0 1 0,0-1 0,0 1 0,-1-1 0,0 1 0,0 0 0,-1 0 0,1 0 0,-1 0 0,-1 0 0,1 0 0,-1 0 0,0 1 0,0-1 0,-1 0 0,-1 6 0,0-5 0,-1 0 0,1-1 0,-1 1 0,-1-1 0,1 0 0,-1 0 0,0 0 0,0-1 0,-1 1 0,0-1 0,0 0 0,0 0 0,-1-1 0,-9 7 0,2-2-170,-1-1-1,0 0 0,-1-1 1,1 0-1,-1-1 0,-1-1 1,-30 6-1,15-7-6655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0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24575,'4'-8'0,"10"-3"0,14-3 0,15-4 0,13-2 0,-4 1-8191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24575,'0'-5'0,"0"-4"0,0 6 0,4 9 0,6 15 0,4 16 0,5 14 0,-1 15 0,-4 8 0,-4 8 0,-3 2 0,-4-1 0,-2-2 0,-1-7 0,8-16 0,6-21 0,0-18-8191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 24575,'-1'-1'0,"1"1"0,0 0 0,0 0 0,-1 0 0,1-1 0,0 1 0,-1 0 0,1-1 0,0 1 0,0 0 0,0-1 0,-1 1 0,1 0 0,0-1 0,0 1 0,0 0 0,0-1 0,0 1 0,-1 0 0,1-1 0,0 1 0,0-1 0,0 1 0,0 0 0,0-1 0,0 1 0,0 0 0,1-1 0,-1 1 0,0-1 0,0 1 0,0 0 0,0-1 0,0 1 0,1 0 0,-1-1 0,0 1 0,0 0 0,0-1 0,1 1 0,-1 0 0,0 0 0,0-1 0,1 1 0,-1 0 0,0 0 0,1-1 0,-1 1 0,0 0 0,1 0 0,-1 0 0,0 0 0,1 0 0,-1-1 0,1 1 0,-1 0 0,0 0 0,1 0 0,-1 0 0,0 0 0,1 0 0,-1 0 0,1 0 0,0 1 0,28-3 0,-15 4 0,0 1 0,-1 0 0,0 1 0,0 0 0,0 1 0,24 12 0,-33-15 0,0 0 0,0-1 0,-1 2 0,1-1 0,-1 0 0,1 1 0,-1 0 0,0-1 0,0 1 0,0 0 0,-1 1 0,1-1 0,-1 0 0,0 1 0,0 0 0,0-1 0,0 1 0,0 0 0,-1 0 0,0 0 0,0 0 0,0 0 0,0 0 0,-1 0 0,1 0 0,-1 1 0,0 4 0,-1-5 0,-1 0 0,1 0 0,-1 0 0,1-1 0,-1 1 0,0 0 0,-1-1 0,1 0 0,0 1 0,-1-1 0,0 0 0,0 0 0,0-1 0,0 1 0,0-1 0,-6 4 0,-8 4 0,0-1 0,-26 9 0,-8 5 0,29-7-1365,7-2-5461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24575,'0'-1'0,"0"0"0,1-1 0,-1 1 0,1 0 0,-1 0 0,1 0 0,0 0 0,-1 0 0,1 0 0,0 0 0,0 0 0,0 0 0,0 0 0,0 0 0,0 0 0,0 1 0,0-1 0,0 0 0,0 1 0,0-1 0,1 1 0,-1-1 0,0 1 0,0 0 0,0-1 0,1 1 0,-1 0 0,0 0 0,0 0 0,3 0 0,41 0 0,-32 3 0,-1-1 0,0 1 0,1 1 0,-1 0 0,-1 1 0,23 12 0,-30-15 0,0 0 0,0 1 0,-1-1 0,1 1 0,-1 0 0,1 0 0,-1 0 0,0 0 0,0 1 0,0-1 0,-1 1 0,1-1 0,-1 1 0,0 0 0,0 0 0,0 0 0,-1 1 0,1-1 0,-1 0 0,0 1 0,0-1 0,0 0 0,-1 6 0,0-8 0,0 0 0,0 0 0,-1 0 0,1 0 0,-1 0 0,0 0 0,1-1 0,-1 1 0,0 0 0,0 0 0,0-1 0,0 1 0,-1 0 0,1-1 0,0 1 0,-1-1 0,1 0 0,-1 1 0,1-1 0,-1 0 0,1 0 0,-1 0 0,0 0 0,-3 1 0,0 0 0,1-1 0,-1 1 0,0-1 0,1-1 0,-1 1 0,0 0 0,0-1 0,-8-1 0,99-7 0,-28 11-57,-37-1-204,0 0-1,1-2 0,-1-1 1,39-6-1,-15-5-6564</inkml:trace>
  <inkml:trace contextRef="#ctx0" brushRef="#br0" timeOffset="1">1031 1 24575,'4'0'0,"5"4"0,6 5 0,4 2 0,3 3 0,2-2 0,-8-2 0,-6-3-8191</inkml:trace>
  <inkml:trace contextRef="#ctx0" brushRef="#br0" timeOffset="2">911 217 24575,'0'-4'0,"4"-2"0,6-3 0,4 0 0,5 1 0,3 6 0,2 3 0,-8-2 0,-6-1-8191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1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24575,'0'4'0,"-4"5"0,-1 14 0,0 11 0,0 12 0,-2 10 0,4 8 0,3 5 0,-4 0 0,0-1 0,0-3 0,1-5 0,5-12 0,2-14-8191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0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24575,'2'1'0,"1"-1"0,-1 1 0,1 0 0,-1-1 0,1 1 0,0-1 0,0 0 0,-1 0 0,1 0 0,0 0 0,-1 0 0,1-1 0,0 1 0,-1-1 0,1 0 0,-1 1 0,1-1 0,2-2 0,11-1 0,8-1 0,0 2 0,0 1 0,0 1 0,31 2 0,-48-1 0,-1 0 0,1 1 0,-1 0 0,1 1 0,-1-1 0,0 1 0,1 0 0,-1 1 0,0 0 0,0-1 0,-1 2 0,1-1 0,-1 1 0,0 0 0,1 0 0,-2 0 0,1 1 0,0 0 0,-1 0 0,7 9 0,-10-11 0,0 0 0,1 0 0,-1 0 0,0-1 0,0 1 0,-1 0 0,1 0 0,-1 0 0,1 0 0,-1 0 0,0 0 0,0 0 0,-1 0 0,1 0 0,0 0 0,-1 0 0,-1 6 0,-1-4 0,1 0 0,-1 0 0,0 0 0,0 0 0,0 0 0,-1-1 0,0 1 0,-8 7 0,1-3 0,-1 0 0,0 0 0,0-1 0,-1-1 0,0 0 0,-21 8 0,33-15-66,0 1 15,0-1-1,0 1 0,0-1 0,0 1 0,0-1 0,0 1 0,0-1 0,-1 0 0,1 1 0,0-1 0,0 0 0,0 0 0,0 0 0,0 0 0,0 0 0,-1 0 0,1 0 0,0-1 0,0 1 0,0 0 0,0-1 0,0 1 0,0 0 0,-1-1 0,4-7-6774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0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 24575,'1'-5'0,"1"-1"0,0 1 0,0 0 0,1-1 0,0 1 0,0 1 0,0-1 0,0 0 0,1 1 0,0-1 0,0 1 0,0 0 0,0 0 0,8-4 0,5-9 0,1-2 0,-11 10 0,2 0 0,-1 1 0,1-1 0,0 2 0,21-14 0,-30 21 0,1 0 0,0 0 0,-1 0 0,1 0 0,-1 1 0,1-1 0,0 0 0,-1 0 0,1 1 0,-1-1 0,1 0 0,-1 1 0,1-1 0,-1 0 0,1 1 0,-1-1 0,1 1 0,-1-1 0,1 1 0,-1-1 0,0 1 0,1-1 0,-1 1 0,0 0 0,0-1 0,1 1 0,-1-1 0,0 1 0,0 0 0,0-1 0,0 1 0,0 0 0,0-1 0,0 2 0,7 31 0,-5-25 0,19 143-1365,-17-136-5461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4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 24575,'-3'0'0,"1"0"0,6-4 0,6-2 0,9 1 0,6 1 0,1 1 0,1 1 0,-4 1-8191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24575,'4'0'0,"5"-4"0,4 3 0,5 1 0,7-3 0,3 3 0,4-3 0,-3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24575,'0'4'0,"4"5"0,9 5 0,10 7 0,9 5 0,7 6 0,0 4 0,-1 1 0,-9 2 0,-12-3 0,-17-3 0,-17-3 0,-12-3 0,-10-5 0,2-8-8191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520 211 24575,'-1'-3'0,"0"-1"0,0 1 0,-1-1 0,1 1 0,-1 0 0,0-1 0,0 1 0,0 0 0,-5-5 0,-4-7 0,-2-6 0,3 1 0,-2 2 0,0 0 0,-1 0 0,-30-31 0,42 48 0,0 0 0,0 0 0,0-1 0,-1 1 0,1 1 0,0-1 0,0 0 0,-1 0 0,1 0 0,0 1 0,-1-1 0,1 1 0,-1-1 0,1 1 0,-1-1 0,1 1 0,-1 0 0,1 0 0,-1 0 0,1 0 0,-1 0 0,1 0 0,-1 0 0,1 0 0,-1 1 0,1-1 0,-1 0 0,1 1 0,0-1 0,-1 1 0,1 0 0,0 0 0,-1-1 0,1 1 0,0 0 0,0 0 0,-1 0 0,1 0 0,0 0 0,0 0 0,0 1 0,1-1 0,-3 3 0,-1 3 0,0 0 0,1 0 0,0 1 0,0-1 0,0 1 0,1 0 0,-1 8 0,-2 19 0,1 1 0,2-1 0,2 1 0,6 55 0,33 141 0,-25-164 0,-2 0 0,-3 0 0,0 99 0,-10-139 0,-2 0 0,0 0 0,-2 0 0,-2 0 0,0-1 0,-1 0 0,-2-1 0,-1 1 0,-1-2 0,-1 0 0,-1 0 0,-2-2 0,0 1 0,-1-2 0,-1 0 0,-1-2 0,-1 0 0,-1-1 0,-1 0 0,0-2 0,-42 23 0,50-32 0,-17 13 0,31-20 0,-1 0 0,0 0 0,1 0 0,0 1 0,-1-1 0,1 0 0,-1 0 0,1 0 0,0 1 0,0-1 0,0 0 0,0 0 0,0 1 0,0-1 0,0 0 0,0 0 0,0 1 0,1-1 0,-1 0 0,0 0 0,1 0 0,-1 1 0,1-1 0,-1 0 0,1 0 0,0 0 0,1 1 0,15 32 0,-2 0 0,0 0 0,-3 1 0,-1 1 0,-1 0 0,-2 1 0,-2 0 0,-1 0 0,-2 0 0,-1 1 0,-3-1 0,0 0 0,-3 1 0,-1-1 0,-13 47 0,3-40-1365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5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298 264 24575,'-4'-1'0,"0"-1"0,0 1 0,0 0 0,0-1 0,0 0 0,1 0 0,-1 0 0,0 0 0,-3-4 0,-22-10 0,27 15 0,-1 0 0,0 0 0,0 0 0,0 0 0,1 1 0,-1-1 0,0 1 0,0 0 0,0 0 0,0 0 0,0 0 0,0 0 0,0 1 0,0-1 0,1 1 0,-1 0 0,0 0 0,0 0 0,1 0 0,-1 0 0,0 0 0,1 1 0,-1 0 0,1-1 0,0 1 0,0 0 0,-1 0 0,1 0 0,0 0 0,1 1 0,-1-1 0,0 0 0,1 1 0,-1-1 0,1 1 0,0 0 0,0-1 0,0 1 0,0 0 0,0 0 0,1 0 0,-1 3 0,-2 10 0,0 0 0,2 1 0,0-1 0,1 1 0,0-1 0,4 21 0,28 140 0,-17-108 0,-4 0 0,4 84 0,-14-150 0,-1 0 0,0 0 0,0 0 0,0 0 0,0 0 0,0 0 0,-1 0 0,1 0 0,-1-1 0,0 1 0,0 0 0,0 0 0,0-1 0,0 1 0,-1 0 0,1-1 0,-1 1 0,0-1 0,0 0 0,0 0 0,0 0 0,0 0 0,0 0 0,-5 3 0,3-3 0,0-1 0,0 0 0,0 0 0,0-1 0,-1 1 0,1-1 0,0 0 0,0 0 0,-1 0 0,1-1 0,0 1 0,0-1 0,0 0 0,0-1 0,0 1 0,-5-3 0,3 2 0,0 0 0,1-1 0,-1 0 0,1 0 0,0 0 0,0-1 0,0 1 0,0-1 0,1 0 0,-1-1 0,1 1 0,0-1 0,1 0 0,-1 0 0,1 0 0,0 0 0,0 0 0,0-1 0,1 0 0,0 1 0,0-1 0,1 0 0,-1 0 0,1 0 0,0 0 0,1 0 0,0 0 0,0 0 0,0 0 0,0-1 0,1 1 0,0 0 0,0 0 0,1 1 0,2-7 0,5-16 0,2 1 0,0 1 0,2 0 0,1 0 0,21-28 0,97-117 0,-86 115 0,-17 20 0,2-1 0,-1-1 0,-2-1 0,-2-2 0,23-45 0,-48 83 0,1-1 0,-1 0 0,0 0 0,0 0 0,0 1 0,0-1 0,0 0 0,-1 0 0,0 0 0,0 0 0,0 0 0,0 0 0,-2-5 0,2 8 0,0 0 0,-1 1 0,1-1 0,0 0 0,-1 0 0,1 0 0,-1 1 0,1-1 0,-1 0 0,0 0 0,1 1 0,-1-1 0,0 0 0,1 1 0,-1-1 0,0 1 0,0-1 0,1 1 0,-1-1 0,0 1 0,-2-1 0,1 1 0,0 0 0,0 0 0,0 0 0,0 0 0,0 0 0,0 0 0,0 1 0,0-1 0,0 1 0,0-1 0,0 1 0,0 0 0,-3 1 0,-3 3-195,0 1 0,0-1 0,0 1 0,0 1 0,1-1 0,-8 11 0,-10 13-6631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293 258 24575,'-5'-8'0,"-1"0"0,1-1 0,0 0 0,1 0 0,0-1 0,1 1 0,0-1 0,-3-12 0,-8-22 0,14 43 0,-6-14 0,-1 0 0,0 1 0,0 0 0,-14-17 0,20 29 0,0 0 0,-1 0 0,1 0 0,-1 0 0,0 0 0,1 0 0,-1 1 0,0-1 0,0 1 0,0-1 0,0 1 0,0 0 0,0 0 0,-1-1 0,1 2 0,0-1 0,-1 0 0,1 0 0,0 1 0,-1-1 0,1 1 0,-1 0 0,1 0 0,-1 0 0,1 0 0,-1 0 0,1 1 0,0-1 0,-1 1 0,1-1 0,-1 1 0,1 0 0,0 0 0,0 0 0,-1 0 0,1 0 0,-2 2 0,-4 4 0,1 0 0,0 1 0,0-1 0,1 1 0,0 1 0,0-1 0,1 1 0,0 0 0,1 0 0,0 0 0,0 1 0,-3 17 0,-2 7 0,2 1 0,-4 47 0,8-7-227,3 0-1,3 0 1,3 0-1,4-1 1,26 102-1,-24-130-6598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24575,'8'4'0,"10"1"0,18 0 0,18-1 0,20-1 0,12-1 0,8-5 0,-13-2-8191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0 24575,'-4'0'0,"-5"0"0,-6 4 0,-6 5 0,-5 9 0,-6 5 0,-1 10 0,6 8 0,6 5 0,8 1 0,9-2 0,13-2 0,18-4 0,14-8 0,2-10-8191</inkml:trace>
  <inkml:trace contextRef="#ctx0" brushRef="#br0" timeOffset="1">503 206 24575,'0'-4'0,"0"3"0,-4 5 0,-5 10 0,-1 10 0,1 13 0,-2 12 0,2 8 0,-3 8 0,-3 3 0,2-1 0,3-1 0,2-8 0,4-14-8191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7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37 24575,'-1'-2'0,"1"0"0,0 0 0,0-1 0,0 1 0,0 0 0,1 0 0,-1 0 0,0 0 0,1 0 0,0 0 0,-1 0 0,1 0 0,0 0 0,2-3 0,-2 5 0,0-1 0,1 1 0,-1-1 0,0 1 0,0 0 0,1 0 0,-1-1 0,0 1 0,0 0 0,1 0 0,-1 0 0,0 0 0,0 0 0,1 1 0,-1-1 0,0 0 0,0 1 0,1-1 0,-1 1 0,0-1 0,0 1 0,0-1 0,0 1 0,0 0 0,2 1 0,8 4 0,-1 1 0,0 0 0,-1 1 0,1 0 0,-2 1 0,1-1 0,-1 2 0,0-1 0,-1 1 0,7 12 0,-9-13 0,0 0 0,0 0 0,-1 1 0,0 0 0,0 0 0,-1 0 0,-1 0 0,0 0 0,0 1 0,-1-1 0,0 1 0,-1 11 0,-1-19 1,1 1-1,-1-1 1,1 1-1,-1-1 1,0 0-1,-1 1 1,1-1-1,0 0 1,-1 0-1,0 0 1,0 0 0,0 0-1,0 0 1,0 0-1,-1-1 1,1 1-1,-1-1 1,1 1-1,-1-1 1,-4 2-1,-4 2-3,0-1 1,0 0-1,-1-1 0,-18 4 0,-28 12-1359,46-13-5464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28 24575,'4'-17'0,"-3"7"0,-15 25 0,11-10 0,-1 0 0,1 1 0,1-1 0,-1 1 0,1 0 0,0 0 0,0 0 0,0 0 0,1 0 0,0 0 0,0 0 0,1 0 0,-1 1 0,2-1 0,-1 0 0,0 0 0,1 0 0,0 0 0,1 0 0,3 9 0,-4-11 0,0-1 0,1 0 0,-1 0 0,1 0 0,0 0 0,0 0 0,0 0 0,1 0 0,-1-1 0,0 1 0,1-1 0,0 1 0,0-1 0,0 0 0,0 0 0,0 0 0,0-1 0,0 1 0,0-1 0,1 0 0,-1 0 0,1 0 0,-1 0 0,1 0 0,-1-1 0,1 0 0,-1 1 0,1-1 0,-1-1 0,1 1 0,0 0 0,-1-1 0,1 0 0,-1 0 0,0 0 0,7-3 0,-4 2 0,-1-1 0,1 0 0,0 0 0,-1 0 0,1-1 0,-1 0 0,0 0 0,0 0 0,-1-1 0,1 0 0,4-6 0,-8 10 0,0-1 0,0 1 0,0 0 0,0-1 0,-1 1 0,1-1 0,0 0 0,-1 1 0,1-1 0,-1 0 0,0 1 0,1-1 0,-1 0 0,0 1 0,0-1 0,0 0 0,0 1 0,0-1 0,0 0 0,-1 0 0,1 1 0,-1-1 0,1 1 0,-1-1 0,1 0 0,-1 1 0,0-1 0,0 1 0,0-1 0,0 1 0,0 0 0,0-1 0,0 1 0,0 0 0,-1 0 0,1 0 0,0 0 0,-1 0 0,1 0 0,-1 0 0,1 0 0,-1 1 0,1-1 0,-1 0 0,0 1 0,-2-1 0,-19-6-1365,0 3-5461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24575,'4'4'0,"9"5"0,14 9 0,11 13 0,5 9 0,5 13 0,-3 13 0,-13 8 0,-16 6 0,-17 5 0,-26 0 0,-26 1 0,-29-3 0,-23-7 0,6-16-8191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275 554 24575,'7'0'0,"0"-1"0,0 0 0,0 0 0,0 0 0,-1-1 0,1 0 0,-1 0 0,1-1 0,-1 0 0,0 0 0,0-1 0,0 1 0,0-1 0,-1 0 0,0-1 0,1 0 0,-1 1 0,-1-2 0,8-9 0,-6 7 0,-1-1 0,1 0 0,-2 0 0,1 0 0,-1-1 0,-1 0 0,0 1 0,0-1 0,-1-1 0,0 1 0,0 0 0,-1-16 0,-3 5 0,0-1 0,-2 1 0,0 0 0,-2 0 0,0 0 0,-1 1 0,-1 0 0,-1 0 0,-1 1 0,0 0 0,-2 0 0,0 2 0,-1-1 0,-19-18 0,30 33 0,0 1 0,0-1 0,0 1 0,-1 0 0,1 0 0,-1 0 0,0 0 0,1 0 0,-1 1 0,0-1 0,0 1 0,0 0 0,0 0 0,0 0 0,0 0 0,0 1 0,0-1 0,-1 1 0,1 0 0,0-1 0,0 1 0,-1 1 0,1-1 0,0 0 0,-5 2 0,4 1 0,0-1 0,0 1 0,0 0 0,0 0 0,1 0 0,-1 0 0,1 1 0,0-1 0,0 1 0,0 0 0,0 0 0,1 0 0,-1 0 0,1 1 0,0-1 0,-2 10 0,-6 17 0,1 1 0,2 0 0,1 1 0,-2 50 0,6 139 0,2-201 0,7 177-682,45 272-1,-38-392-6143</inkml:trace>
  <inkml:trace contextRef="#ctx0" brushRef="#br0" timeOffset="1">1 737 24575,'4'0'0,"5"8"0,12 2 0,19 3 0,18 1 0,19-4 0,11 2 0,11-7 0,-12-2-8191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1 24575,'-8'3'0,"-6"10"0,-5 14 0,-7 14 0,-7 16 0,-5 17 0,-1 16 0,3 8 0,8-1 0,16-5 0,14-15 0,18-16 0,18-18 0,1-17-8191</inkml:trace>
  <inkml:trace contextRef="#ctx0" brushRef="#br0" timeOffset="1">597 183 24575,'0'4'0,"-4"13"0,-9 15 0,-2 18 0,-3 20 0,-2 17 0,2 10 0,-3 3 0,-2 1 0,-1-1 0,-1-10 0,5-13 0,5-19-8191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24575,'0'0'0,"0"0"0,0 0 0,0 0 0,0 0 0,0 0 0,0 0 0,0 0 0,0 0 0,0-1 0,0 1 0,0 0 0,0 0 0,0 0 0,0 0 0,0 0 0,0 0 0,0 0 0,0 0 0,0 0 0,0 0 0,0 0 0,0 0 0,0 0 0,0-1 0,15 3 0,58 20 0,-28-9 0,78 33 0,-112-41 0,1 1 0,-1 0 0,0 1 0,-1 0 0,0 1 0,0 0 0,0 1 0,-1 0 0,-1 0 0,1 1 0,9 15 0,-16-23 0,-1 0 0,1 1 0,-1-1 0,0 0 0,0 1 0,0 0 0,0-1 0,0 1 0,0-1 0,-1 1 0,1 0 0,-1-1 0,0 1 0,0 0 0,0 0 0,0-1 0,0 1 0,-1 0 0,1-1 0,-1 1 0,1 0 0,-1-1 0,0 1 0,0-1 0,-1 1 0,1-1 0,0 1 0,-1-1 0,1 0 0,-1 0 0,0 0 0,0 0 0,0 0 0,0 0 0,-4 3 0,-8 4 0,0-1 0,0 0 0,-1-1 0,0-1 0,-17 5 0,-15 8 0,5 4-1365,9 0-5461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1 424 24575,'3'0'0,"-1"0"0,-3 3 0,1 10 0,-2 7 0,1 10 0,0 9 0,1 6 0,0-2 0,-1-7-8191</inkml:trace>
  <inkml:trace contextRef="#ctx0" brushRef="#br0" timeOffset="1">298 12 24575,'0'-1'0,"0"1"0,0 0 0,-1-1 0,1 1 0,0-1 0,0 1 0,0 0 0,0-1 0,0 1 0,0 0 0,1-1 0,-1 1 0,0-1 0,0 1 0,0 0 0,0-1 0,0 1 0,0 0 0,1-1 0,-1 1 0,0 0 0,0 0 0,0-1 0,1 1 0,-1 0 0,0-1 0,0 1 0,1 0 0,-1 0 0,0 0 0,1-1 0,-1 1 0,0 0 0,1 0 0,-1 0 0,0 0 0,1-1 0,-1 1 0,1 0 0,-1 0 0,0 0 0,1 0 0,-1 0 0,0 0 0,1 0 0,-1 0 0,1 0 0,-1 0 0,0 1 0,1-1 0,-1 0 0,0 0 0,1 0 0,0 1 0,17 14 0,-6 6 0,-1 1 0,-1 0 0,-1 0 0,-1 1 0,-1 0 0,-1 0 0,-2 1 0,3 25 0,-3-12 0,-3 0 0,0 0 0,-3 0 0,-9 57 0,5-64 24,0-1 0,-2 0 0,-2 0 0,-12 27 0,17-44-148,-1-1 0,0 0 1,-1 0-1,0 0 0,-1-1 0,0 0 1,-1-1-1,0 0 0,0 0 0,-1 0 1,-19 12-1,-15 1-6702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6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146 291 24575,'-9'-5'0,"1"1"0,1-1 0,-1 2 0,0-1 0,0 1 0,0 0 0,-17-3 0,24 6 0,0 0 0,0 0 0,-1 0 0,1 0 0,0 0 0,0 1 0,0-1 0,-1 0 0,1 1 0,0-1 0,0 0 0,0 1 0,0 0 0,0-1 0,0 1 0,0-1 0,0 1 0,0 0 0,0 0 0,0 0 0,-1 1 0,0 1 0,1 0 0,0-1 0,0 1 0,0 0 0,0 0 0,0 0 0,1 0 0,-1 0 0,1 0 0,0 0 0,0 0 0,0 6 0,6 35 0,1 1 0,2-2 0,16 46 0,-2-3 0,-5-20 0,18 82 0,-33-127 0,0 0 0,-1 0 0,-1 0 0,-1 0 0,-3 21 0,3-39 0,0-1 0,0 1 0,-1-1 0,1 1 0,-1-1 0,1 0 0,-1 1 0,0-1 0,0 0 0,0 0 0,0 1 0,0-1 0,0 0 0,-1 0 0,1 0 0,-1 0 0,1-1 0,-1 1 0,0 0 0,0-1 0,-3 3 0,3-3 0,0-1 0,0 1 0,-1-1 0,1 0 0,0 0 0,0 0 0,0 0 0,0 0 0,-1 0 0,1-1 0,0 1 0,0-1 0,0 1 0,0-1 0,0 0 0,0 0 0,0 0 0,0 0 0,-2-1 0,-4-3 0,1-1 0,0 0 0,0 0 0,0 0 0,0-1 0,1 0 0,0 0 0,1 0 0,-1-1 0,-4-9 0,7 8 0,0 0 0,1 1 0,0-1 0,0 0 0,1 0 0,0-1 0,1 1 0,0 0 0,0 0 0,1 0 0,0 0 0,0 0 0,1 0 0,1 0 0,-1 0 0,1 0 0,1 1 0,0 0 0,7-12 0,8-13 0,3 1 0,1 1 0,32-35 0,-53 64 0,59-65 0,46-55 0,-96 107 0,0-1 0,-1 0 0,0 0 0,-1-1 0,-1 0 0,6-22 0,-12 32 7,0 0 0,-1 0 0,0 0-1,0 0 1,-1-1 0,0 1 0,0 0 0,0 0-1,-1 0 1,0 0 0,-1 0 0,0 0-1,-3-8 1,0 2-250,-2 0-1,1 0 1,-2 1 0,1 0-1,-16-17 1,-33-34-6583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24575,'-4'0'0,"3"0"0,5 4 0,6 1 0,9 0 0,5-1 0,3 3 0,-4-1-8191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40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24575,'0'-4'0,"3"-1"0,10-4 0,10 0 0,9 5 0,3 3 0,-5 3-8191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40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24575,'4'0'0,"5"0"0,5 0 0,4 0 0,3 0 0,1 4 0,-2 5 0,-5 5 0,-5 0-8191</inkml:trace>
  <inkml:trace contextRef="#ctx0" brushRef="#br0" timeOffset="1">1 229 24575,'0'-4'0,"3"-5"0,6-1 0,9 1 0,9 2 0,12 3 0,6 5 0,-3 3-8191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4 0,4 1 0,7 4 0,3 4 0,4 4 0,5-1 0,0-4 0,-7-3-8191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1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24575,'-4'0'0,"1"1"0,-1 0 0,1 0 0,0 0 0,0 1 0,-1-1 0,1 1 0,0-1 0,0 1 0,0 0 0,1 0 0,-1 1 0,0-1 0,1 0 0,0 1 0,-1 0 0,-2 3 0,-37 58 0,35-51 0,-6 9 0,1 0 0,1 1 0,-13 38 0,22-55 0,0 0 0,0 1 0,0-1 0,1 1 0,0 0 0,1-1 0,-1 1 0,1-1 0,0 1 0,1 0 0,0-1 0,0 1 0,0-1 0,1 1 0,0-1 0,0 1 0,1-1 0,6 11 0,-8-15 0,1 0 0,0 0 0,0 0 0,-1 0 0,1-1 0,0 1 0,1-1 0,-1 0 0,0 1 0,0-1 0,1 0 0,-1 0 0,0-1 0,1 1 0,-1 0 0,1-1 0,-1 1 0,1-1 0,-1 0 0,1 0 0,0 0 0,-1 0 0,1-1 0,-1 1 0,1-1 0,-1 1 0,1-1 0,-1 0 0,0 0 0,1 0 0,-1 0 0,0 0 0,4-3 0,4-2 0,0-1 0,0 1 0,-1-2 0,0 1 0,15-18 0,-15 14 0,0 0 0,-1 0 0,0 0 0,-1-1 0,0 0 0,-1 0 0,0-1 0,-1 0 0,-1 0 0,0 0 0,0-1 0,-2 1 0,1-1 0,-1-16 0,-1 28-36,-1 1 0,0 0 0,0-1 1,0 1-1,0-1 0,-1 1 0,1 0 0,0-1 0,0 1 0,-1 0 0,1-1 0,-1 1 0,1 0 0,-1 0 0,0-1 0,1 1 0,-1 0 1,0 0-1,0 0 0,0 0 0,0 0 0,0 0 0,0 0 0,0 0 0,0 0 0,0 1 0,0-1 0,0 0 0,-1 1 0,1-1 0,0 1 1,-1-1-1,1 1 0,0 0 0,-1-1 0,1 1 0,-2 0 0,-9 3-6790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24575,'4'0'0,"-3"0"0,3 0 0,-4 7 0,-1 12 0,-1 9 0,-4 8 0,-4 5 0,-5 5 0,-4 1 0,-2 0 0,6-7 0,6-14 0,4-12-8191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24575,'4'0'0,"6"4"0,8 6 0,5 4 0,2 4 0,2 6 0,-1 8 0,-4 9 0,-10 6 0,-11 3 0,-9 0 0,-4-4 0,-4-6 0,6-10 0,3-10-8191</inkml:trace>
  <inkml:trace contextRef="#ctx0" brushRef="#br0" timeOffset="1">1 184 24575,'0'4'0,"3"1"0,6 4 0,9 4 0,13 0 0,13-3 0,14-6 0,10-4 0,4-10 0,-10-3-8191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11 24575,'-1'-1'0,"1"0"0,-1 1 0,1-1 0,-1 0 0,1 0 0,-1 1 0,0-1 0,0 1 0,1-1 0,-1 1 0,0-1 0,0 1 0,1-1 0,-1 1 0,0-1 0,0 1 0,0 0 0,0 0 0,0-1 0,0 1 0,1 0 0,-1 0 0,0 0 0,0 0 0,0 0 0,0 0 0,0 0 0,0 1 0,0-1 0,0 0 0,0 0 0,1 1 0,-1-1 0,0 0 0,0 1 0,0-1 0,1 1 0,-1-1 0,0 1 0,0-1 0,1 1 0,-1 0 0,0-1 0,1 1 0,-1 0 0,1 0 0,-1-1 0,1 1 0,-1 0 0,1 0 0,0 0 0,-1 0 0,1-1 0,0 1 0,0 0 0,0 0 0,-1 0 0,1 0 0,0 1 0,-2 5 0,1 0 0,0 0 0,0 0 0,0 0 0,1 0 0,0 10 0,7 16 0,1-1 0,2-1 0,23 54 0,-3-7 0,-28-75 0,-1 0 0,0 0 0,0 0 0,0-1 0,-1 1 0,1 0 0,-1 0 0,1 0 0,-1 0 0,0 0 0,0 0 0,-1 0 0,1 0 0,0 0 0,-1 0 0,0 0 0,0 0 0,-1 3 0,0-4 0,0 0 0,1-1 0,-1 1 0,0-1 0,0 0 0,0 1 0,0-1 0,0 0 0,-1 0 0,1 0 0,0-1 0,0 1 0,-1-1 0,1 1 0,0-1 0,-1 1 0,1-1 0,0 0 0,-1 0 0,1-1 0,0 1 0,-1 0 0,-3-2 0,-4 1 0,0-1 0,0 0 0,0-1 0,1 0 0,-18-8 0,26 11 0,-1-1 0,1 1 0,-1-1 0,1 0 0,0 1 0,-1-1 0,1 0 0,0 0 0,0 0 0,0 0 0,0 0 0,0 0 0,0 0 0,0 0 0,0-1 0,0 1 0,0 0 0,1-1 0,-1 1 0,0 0 0,1-1 0,-1 1 0,1-1 0,0 1 0,-1-1 0,1 1 0,0-1 0,0 1 0,0-1 0,0 1 0,0-1 0,0 1 0,1-1 0,-1 1 0,0 0 0,1-1 0,-1 1 0,1-1 0,0 1 0,-1 0 0,1-1 0,0 1 0,0 0 0,0 0 0,0-1 0,0 1 0,0 0 0,2-1 0,16-17 0,0 2 0,2 1 0,0 0 0,45-24 0,-38 24 0,-1-2 0,43-34 0,-69 51 0,1 0 0,-1-1 0,1 1 0,-1-1 0,1 1 0,-1-1 0,0 1 0,0-1 0,1 1 0,-1-1 0,-1 0 0,1 0 0,0 0 0,0 0 0,-1 1 0,1-1 0,-1 0 0,1 0 0,-1 0 0,0 0 0,0 0 0,0 0 0,0 0 0,0 0 0,0 0 0,0 0 0,-1 0 0,1 0 0,-1 0 0,0 0 0,1 0 0,-1 0 0,0 0 0,0 1 0,0-1 0,0 0 0,-1 1 0,1-1 0,0 1 0,-1-1 0,1 1 0,-1-1 0,1 1 0,-1 0 0,0 0 0,1 0 0,-4-1 0,-2-3 0,-1 1 0,0-1 0,0 2 0,0-1 0,-1 1 0,1 1 0,-1-1 0,0 1 0,-13-1 0,9 3-341,0 1 0,0 0-1,-21 6 1,4 0-6485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3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65 24575,'0'-2'0,"1"0"0,-1 0 0,1 0 0,0 0 0,0 0 0,0 0 0,0 0 0,0 0 0,0 0 0,1 1 0,-1-1 0,0 0 0,1 1 0,0-1 0,-1 1 0,1-1 0,0 1 0,0 0 0,-1 0 0,1 0 0,0 0 0,0 0 0,3-1 0,49-15 0,-44 14 0,0 1 0,0 1 0,0 0 0,1 0 0,-1 1 0,0 0 0,0 0 0,0 1 0,12 3 0,-19-3 0,0 0 0,0 0 0,0 0 0,0 0 0,-1 1 0,1-1 0,0 1 0,-1-1 0,1 1 0,-1 0 0,0 0 0,0 0 0,0 1 0,0-1 0,0 0 0,0 1 0,0-1 0,-1 1 0,1 0 0,-1-1 0,0 1 0,0 0 0,0 0 0,0 0 0,0 0 0,-1 0 0,1 0 0,-1 0 0,0 0 0,0 0 0,0 0 0,0 0 0,0 0 0,-1 0 0,0 3 0,-1 3 0,-1 1 0,1-1 0,-2 0 0,1 0 0,-1 0 0,-1 0 0,1-1 0,-2 0 0,1 0 0,-1 0 0,-7 7 0,-14 13 0,-45 37 0,22-21 0,34-30 0,10-9 0,-1 0 0,1 1 0,1 0 0,-1 0 0,1 0 0,0 0 0,0 1 0,1-1 0,0 1 0,-5 11 0,9-16 0,0-1 0,-1 0 0,1 1 0,0-1 0,0 0 0,0 1 0,0-1 0,0 0 0,0 0 0,1 1 0,-1-1 0,0 0 0,1 1 0,-1-1 0,1 0 0,-1 0 0,1 0 0,-1 0 0,1 1 0,0-1 0,0 0 0,0 0 0,-1 0 0,1 0 0,0-1 0,0 1 0,0 0 0,0 0 0,1-1 0,-1 1 0,0 0 0,0-1 0,2 1 0,3 2 0,0-1 0,0 0 0,1-1 0,-1 0 0,11 1 0,3-1-273,0-1 0,1-1 0,-1-1 0,30-7 0,17-7-6553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26 24575,'0'-1'0,"0"0"0,0 0 0,0 0 0,0 0 0,0 0 0,0 0 0,0 0 0,0 0 0,0 0 0,-1 1 0,1-1 0,0 0 0,-1 0 0,1 0 0,-1 0 0,1 0 0,-1 0 0,0 1 0,1-1 0,-1 0 0,0 0 0,1 1 0,-1-1 0,0 0 0,0 1 0,0-1 0,1 1 0,-1-1 0,0 1 0,0 0 0,0-1 0,0 1 0,0 0 0,0 0 0,-1-1 0,0 1 0,0 0 0,0 0 0,1 1 0,-1-1 0,0 0 0,0 1 0,1-1 0,-1 1 0,0-1 0,1 1 0,-1 0 0,1 0 0,-1 0 0,1 0 0,-1 0 0,1 0 0,-1 0 0,1 0 0,-1 2 0,-10 12 0,0 1 0,2 1 0,0 0 0,1 0 0,1 1 0,-10 27 0,16-38 0,-1 0 0,1 0 0,0 0 0,1 0 0,0 0 0,0 0 0,1 0 0,-1 1 0,1-1 0,1 0 0,0 1 0,0-1 0,0 0 0,1 0 0,0 0 0,0 0 0,1 0 0,0-1 0,0 1 0,5 8 0,-7-14 0,1 1 0,-1-1 0,0 1 0,0-1 0,1 1 0,-1-1 0,1 0 0,-1 0 0,1 0 0,0 0 0,-1 0 0,1 0 0,0 0 0,0 0 0,-1-1 0,1 1 0,0-1 0,0 1 0,0-1 0,0 0 0,0 0 0,0 0 0,0 0 0,0 0 0,-1 0 0,1 0 0,0-1 0,0 1 0,0-1 0,0 1 0,0-1 0,-1 0 0,1 1 0,0-1 0,0 0 0,-1 0 0,1-1 0,-1 1 0,1 0 0,-1 0 0,1-1 0,-1 1 0,2-3 0,2-3 0,1 1 0,-2-1 0,1 1 0,-1-1 0,0-1 0,0 1 0,-1-1 0,0 1 0,2-10 0,-3 1 1,0-1-1,-1 1 0,0-1 1,-2 1-1,-4-33 1,0-4-1369,4 28-5458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7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24575,'0'-4'0,"0"3"0,4 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10 24575,'0'-1'0,"0"1"0,0 0 0,0-1 0,0 1 0,0 0 0,0 0 0,0-1 0,0 1 0,0 0 0,0-1 0,0 1 0,0 0 0,0 0 0,0-1 0,0 1 0,0 0 0,0-1 0,0 1 0,0 0 0,1 0 0,-1-1 0,0 1 0,0 0 0,0 0 0,0 0 0,1-1 0,-1 1 0,0 0 0,0 0 0,1 0 0,-1-1 0,0 1 0,0 0 0,1 0 0,-1 0 0,0 0 0,0 0 0,1 0 0,-1 0 0,0 0 0,1 0 0,13 7 0,9 18 0,-19-18 0,-1-1 0,0 1 0,-1 0 0,1 0 0,-1 0 0,-1 0 0,1 0 0,-1 0 0,-1 1 0,1-1 0,-1 0 0,0 1 0,-1-1 0,0 0 0,0 0 0,0 1 0,-1-1 0,0 0 0,-7 13 0,-3 6 0,-2-1 0,-1-1 0,-31 41 0,27-39 0,16-23 0,1-1 0,1 1 0,-1 0 0,0-1 0,0 1 0,1 0 0,0 0 0,0 0 0,0 0 0,0 1 0,0-1 0,0 0 0,1 0 0,-1 0 0,1 1 0,0-1 0,0 0 0,0 1 0,2 3 0,-1-5 0,0 0 0,0 0 0,0-1 0,1 1 0,-1 0 0,1-1 0,-1 1 0,1-1 0,0 0 0,0 1 0,-1-1 0,1 0 0,0 0 0,0 0 0,0 0 0,0 0 0,0-1 0,1 1 0,-1-1 0,0 1 0,0-1 0,0 0 0,0 0 0,1 0 0,-1 0 0,0 0 0,0 0 0,0-1 0,4 0 0,30-6-1365,0-3-5461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24575,'9'1'0,"1"0"0,-1 1 0,0 0 0,1 0 0,-1 1 0,0 1 0,-1-1 0,1 2 0,-1-1 0,15 11 0,-17-12 0,0 1 0,-1 1 0,1-1 0,-1 1 0,0 0 0,0 0 0,-1 0 0,1 1 0,-1-1 0,-1 1 0,1 0 0,-1 0 0,0 1 0,0-1 0,2 9 0,-4-10 0,-1 0 0,0-1 0,-1 1 0,1 0 0,-1-1 0,0 1 0,0 0 0,0-1 0,-1 0 0,0 1 0,0-1 0,0 0 0,0 0 0,0 0 0,-1 0 0,0 0 0,-4 4 0,-9 10 0,-1 0 0,-22 17 0,3-2 0,33-30 0,0 0 0,-1 0 0,1 1 0,1 0 0,-1-1 0,0 1 0,1 0 0,0 0 0,0 1 0,0-1 0,1 0 0,-1 1 0,1-1 0,0 1 0,0-1 0,0 7 0,1-8 0,1 0 0,0 0 0,0 0 0,-1 0 0,2 0 0,-1 0 0,0 0 0,1 0 0,-1 0 0,1-1 0,0 1 0,0-1 0,0 1 0,0-1 0,0 0 0,1 1 0,-1-1 0,0-1 0,1 1 0,0 0 0,-1-1 0,1 1 0,0-1 0,6 2 0,8 3-136,0-2-1,0 0 1,1-1-1,-1-1 1,1 0-1,0-2 1,-1 0-1,1-1 0,21-3 1,30-5-6690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8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24575,'13'-1'0,"-1"2"0,0-1 0,0 2 0,1-1 0,21 8 0,-32-9 0,0 1 0,0 0 0,0 0 0,0 0 0,0 0 0,0 0 0,0 0 0,0 1 0,-1-1 0,1 1 0,0-1 0,-1 1 0,0 0 0,1-1 0,-1 1 0,0 0 0,0 0 0,0 0 0,0 0 0,0 0 0,0 0 0,-1 0 0,1 0 0,0 0 0,-1 1 0,0-1 0,0 0 0,0 0 0,0 0 0,0 1 0,0-1 0,0 0 0,-1 0 0,1 0 0,-1 0 0,1 0 0,-1 1 0,0-1 0,0 0 0,-2 3 0,-1 2 0,0 0 0,0-1 0,0 1 0,-1-1 0,0 0 0,-1 0 0,1 0 0,-1-1 0,0 0 0,-1 0 0,-7 4 0,6-3 0,-1 0 0,1 0 0,1 1 0,-1 0 0,-9 13 0,16-18 0,0-1 0,0 0 0,1 0 0,-1 0 0,0 1 0,1-1 0,-1 0 0,1 0 0,-1 1 0,1-1 0,0 0 0,0 1 0,-1-1 0,1 1 0,0-1 0,0 0 0,0 1 0,1-1 0,-1 1 0,0-1 0,0 0 0,1 1 0,-1-1 0,1 0 0,-1 1 0,1-1 0,0 0 0,-1 0 0,1 0 0,0 0 0,0 1 0,0-1 0,0 0 0,0 0 0,0 0 0,0-1 0,0 1 0,0 0 0,0 0 0,2 0 0,7 5 0,0-1 0,0 0 0,0-1 0,14 4 0,-3-1 0,-19-6 0,1-1 0,0 1 0,-1 1 0,1-1 0,0 0 0,-1 1 0,0-1 0,1 1 0,-1 0 0,0-1 0,0 1 0,0 0 0,0 1 0,0-1 0,0 0 0,-1 0 0,1 1 0,-1-1 0,1 1 0,-1-1 0,0 1 0,0 0 0,1 4 0,-2-2 0,-1 0 0,1 0 0,-1 0 0,0 0 0,0 0 0,-1 0 0,0-1 0,0 1 0,0 0 0,0-1 0,0 0 0,-1 1 0,-3 3 0,-36 43 64,32-40-350,1-1 0,1 1 1,-1 0-1,-9 20 0,12-15-6540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8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24575,'0'4'0,"0"6"0,-4 4 0,-5 8 0,-1 3 0,1 3 0,2-4-8191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9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24575,'-1'0'0,"-1"1"0,0-1 0,1 1 0,-1-1 0,1 1 0,-1 0 0,1 0 0,-1 0 0,1 0 0,0 0 0,-1 0 0,1 0 0,0 0 0,0 1 0,0-1 0,0 0 0,0 1 0,0-1 0,0 1 0,0-1 0,0 2 0,-18 42 0,14-31 0,-11 25 0,2 0 0,2 2 0,2-1 0,1 1 0,2 1 0,-3 77 0,11-107 0,0 0 0,0 0 0,6 21 0,-7-31 0,1 0 0,-1 1 0,1-1 0,-1 0 0,1 0 0,0 0 0,0 0 0,0 0 0,0 0 0,0-1 0,0 1 0,1 0 0,-1 0 0,1-1 0,-1 1 0,1-1 0,-1 1 0,1-1 0,0 0 0,0 0 0,0 1 0,0-1 0,0-1 0,0 1 0,0 0 0,0 0 0,3 0 0,-3-1 0,-1-1 0,1 1 0,-1-1 0,1 1 0,-1-1 0,0 1 0,1-1 0,-1 0 0,0 0 0,0 0 0,1 0 0,-1 0 0,0 0 0,0 0 0,0 0 0,0 0 0,0 0 0,0-1 0,-1 1 0,1 0 0,0-1 0,-1 1 0,1-1 0,0 1 0,-1 0 0,0-1 0,1 1 0,-1-1 0,0 1 0,0-1 0,0 0 0,0 1 0,0-1 0,0 1 0,-1-3 0,1 0 0,0 1 0,0 0 0,0-1 0,-1 1 0,0 0 0,1-1 0,-1 1 0,0 0 0,0 0 0,-1 0 0,1 0 0,-1 0 0,0 0 0,1 0 0,-5-4 0,5 7 3,0-1 0,1 1 0,-1-1 0,0 1 0,0 0-1,0-1 1,0 1 0,0 0 0,0 0 0,0 0 0,0 0-1,0 0 1,0 0 0,0 0 0,0 0 0,0 0 0,0 1 0,1-1-1,-1 0 1,0 0 0,0 1 0,0-1 0,0 1 0,0-1 0,0 1-1,1-1 1,-1 1 0,0 0 0,0-1 0,1 1 0,-1 0-1,1-1 1,-1 1 0,0 0 0,1 0 0,-1 0 0,1-1 0,0 1-1,-1 0 1,1 0 0,-1 1 0,0 1-152,-1 1 1,0-1-1,1 1 1,0-1-1,0 1 1,0-1-1,0 1 1,1 0-1,-1 5 1,4 7-6678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18 24575,'94'-18'0,"-25"19"0,-64 0 0,-1-1 0,0 1 0,0-1 0,1 1 0,-1 0 0,0 1 0,0-1 0,0 1 0,0 0 0,0 0 0,-1 0 0,1 1 0,5 3 0,-8-4 0,0-1 0,-1 0 0,1 1 0,0-1 0,-1 1 0,1-1 0,-1 1 0,1-1 0,-1 1 0,0-1 0,1 1 0,-1-1 0,0 1 0,0 0 0,0-1 0,0 1 0,-1-1 0,1 1 0,0-1 0,-1 1 0,1 0 0,-1-1 0,1 0 0,-1 1 0,0-1 0,0 1 0,1-1 0,-1 0 0,0 1 0,-2 0 0,-34 37 0,-11-6 0,39-28 0,-1 0 0,1 1 0,1 0 0,-1 1 0,1 0 0,0 0 0,0 1 0,1 0 0,-10 14 0,17-20 0,0-1 0,-1 0 0,1 0 0,0 1 0,1-1 0,-1 0 0,0 1 0,0-1 0,1 0 0,-1 0 0,0 1 0,1-1 0,-1 0 0,1 0 0,0 0 0,-1 0 0,1 0 0,0 0 0,0 0 0,0 0 0,-1 0 0,1 0 0,0 0 0,0 0 0,0-1 0,0 1 0,1 0 0,-1-1 0,0 1 0,0-1 0,0 1 0,1-1 0,-1 1 0,2-1 0,47 17 0,-48-17 0,15 4 0,-9-2 0,0 0 0,0 0 0,-1 0 0,1 1 0,-1 0 0,1 0 0,6 5 0,-12-7 0,-1 0 0,0 0 0,0 1 0,0-1 0,0 0 0,0 0 0,0 0 0,0 1 0,0-1 0,-1 0 0,1 1 0,0-1 0,-1 1 0,1-1 0,-1 1 0,1-1 0,-1 3 0,0-1 0,0-1 0,0 1 0,-1 0 0,1 0 0,-1 0 0,0 0 0,0 0 0,0-1 0,0 1 0,0 0 0,0-1 0,-3 4 0,-13 18 27,-1-1-1,0-1 0,-2-1 1,-23 19-1,19-17-525,1 0 0,-31 41 0,36-37-6327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24575,'3'-1'0,"0"0"0,0 0 0,0-1 0,0 1 0,0-1 0,0 0 0,0 1 0,-1-1 0,1 0 0,4-5 0,12-8 0,-9 10 0,1 0 0,-1 1 0,1 0 0,0 1 0,0 0 0,0 1 0,23-3 0,-31 5 0,0 0 0,-1 0 0,1 0 0,0 0 0,-1 0 0,1 0 0,0 1 0,0-1 0,-1 1 0,1 0 0,-1 0 0,1 0 0,-1 0 0,1 0 0,-1 1 0,1-1 0,-1 1 0,0-1 0,0 1 0,0 0 0,0 0 0,0 0 0,0 0 0,-1 0 0,1 0 0,-1 1 0,1-1 0,-1 0 0,0 1 0,0-1 0,0 1 0,0 0 0,0-1 0,-1 1 0,1 0 0,-1-1 0,0 1 0,1 4 0,-3 17 0,0 0 0,-1 0 0,-2 0 0,0 0 0,-15 40 0,-5 19 0,20-60-341,-1-1 0,-1 1-1,-18 40 1,9-37-6485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24575,'4'4'0,"9"2"0,10-1 0,17-1 0,21-1 0,23-9 0,-2-4-8191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80 128 24575,'-64'-34'0,"64"34"0,0 0 0,0 0 0,0 0 0,0 0 0,-1 0 0,1 0 0,0-1 0,0 1 0,0 0 0,0 0 0,-1 0 0,1 0 0,0 0 0,0 0 0,0 0 0,0 0 0,-1 0 0,1 0 0,0 0 0,0 0 0,0 0 0,0 1 0,0-1 0,-1 0 0,1 0 0,0 0 0,0 0 0,0 0 0,0 0 0,0 0 0,-1 0 0,1 0 0,0 1 0,0-1 0,0 0 0,0 0 0,0 0 0,0 0 0,0 0 0,0 0 0,0 1 0,-1-1 0,1 0 0,0 0 0,0 0 0,0 0 0,0 1 0,0-1 0,0 0 0,0 0 0,0 0 0,0 1 0,0 15 0,6 18 0,-5-32 0,56 194 0,-36-133 0,-3 1 0,12 72 0,-29-133 0,-1 1 0,1-1 0,-1 1 0,0-1 0,0 1 0,0-1 0,-1 1 0,1-1 0,-1 0 0,0 1 0,0-1 0,-1 4 0,1-6 0,0 0 0,0 0 0,0 0 0,0 0 0,0-1 0,0 1 0,0 0 0,0-1 0,0 1 0,0-1 0,0 1 0,0-1 0,0 0 0,0 1 0,-1-1 0,1 0 0,0 0 0,0 0 0,0 0 0,-1 0 0,1 0 0,0 0 0,0 0 0,0 0 0,-1-1 0,1 1 0,0 0 0,0-1 0,0 1 0,0-1 0,0 1 0,0-1 0,0 0 0,0 1 0,-2-2 0,-4-2 0,0 0 0,0 0 0,0-1 0,0 0 0,1 0 0,0-1 0,0 1 0,1-1 0,-1-1 0,1 1 0,0-1 0,-6-12 0,8 13 0,1 1 0,0 0 0,1 0 0,-1-1 0,1 1 0,0-1 0,1 1 0,-1-1 0,1 0 0,0 1 0,1-1 0,-1 1 0,1-1 0,0 1 0,1-1 0,-1 1 0,1-1 0,0 1 0,5-9 0,8-10 0,1 2 0,1 0 0,0 1 0,2 1 0,0 1 0,2 1 0,44-32 0,-30 23 0,58-56 0,-91 80-5,1 0 0,-1 1-1,0-1 1,0 0-1,0 0 1,0 0 0,0 0-1,-1 0 1,0 0 0,1-1-1,-1 1 1,0-1 0,0 1-1,0-5 1,-1 6 17,0-1 1,-1 1-1,1-1 1,0 1-1,-1-1 1,0 1-1,1 0 1,-1-1-1,0 1 1,0 0-1,-1 0 1,1-1-1,0 1 1,-1 0-1,-2-3 1,-3-1-162,0 0 1,0 0-1,-1 1 1,0 0-1,0 0 1,0 1-1,-1 0 1,1 0-1,-11-2 1,-14-4-6678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24575,'4'-4'0,"9"-5"0,10-1 0,5 1 0,5 3 0,2 1 0,2 2 0,-1 6 0,-3 5 0,-7 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24575,'-4'0'0,"-1"4"0,4 1 0,2 4 0,1 5 0,5 7 0,0 6 0,0 1 0,-2 4 0,-1 1 0,-2 3 0,-1-1 0,-5-6 0,-1-8-8191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5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24575,'4'0'0,"1"-4"0,4-5 0,4-1 0,4 1 0,3 2 0,5 7 0,3 2 0,5 2 0,-1-1 0,-4 0-8191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5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24575,'0'0'0,"0"0"0,0 0 0,-1 0 0,1 0 0,0 0 0,0 1 0,0-1 0,0 0 0,0 0 0,0 0 0,-1 0 0,1 0 0,0 0 0,0 0 0,0 0 0,0 0 0,0 0 0,0 1 0,0-1 0,0 0 0,-1 0 0,1 0 0,0 0 0,0 0 0,0 0 0,0 1 0,0-1 0,0 0 0,0 0 0,0 0 0,0 0 0,0 0 0,0 1 0,0-1 0,0 0 0,0 0 0,0 0 0,0 0 0,0 0 0,0 0 0,0 1 0,0-1 0,0 0 0,0 0 0,0 0 0,1 0 0,-1 0 0,0 0 0,0 1 0,0-1 0,0 0 0,0 0 0,0 0 0,0 0 0,0 0 0,0 0 0,1 0 0,-1 0 0,11 15 0,14 9 0,6 3 0,51 59 0,-75-78 0,0 0 0,-1 0 0,0 1 0,-1-1 0,0 2 0,0-1 0,-1 0 0,0 1 0,-1 0 0,0 0 0,0 0 0,-1 0 0,1 13 0,-4-19 0,1 0 0,-1 0 0,0 0 0,0 1 0,-1-1 0,1 0 0,-1-1 0,0 1 0,0 0 0,-1 0 0,1-1 0,0 1 0,-1-1 0,0 0 0,-6 5 0,-55 42 0,53-41 0,-31 20-1365,2-1-5461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70 314 24575,'2'3'0,"5"4"0,0 0 0,0 0 0,0-1 0,1 0 0,0-1 0,11 7 0,-16-11 0,1 0 0,-1 0 0,0 0 0,1 0 0,-1-1 0,1 1 0,-1-1 0,1 0 0,-1 0 0,1-1 0,-1 1 0,1-1 0,-1 1 0,0-1 0,1 0 0,-1 0 0,0-1 0,0 1 0,1-1 0,-1 1 0,4-5 0,-1 2 0,-1 0 0,1-1 0,-1 1 0,0-1 0,-1-1 0,1 1 0,-1-1 0,0 0 0,0 0 0,-1 0 0,0 0 0,0 0 0,0-1 0,-1 0 0,0 1 0,0-1 0,-1 0 0,1 0 0,-2 0 0,1 0 0,-1 0 0,0 0 0,0 0 0,-1 0 0,0 0 0,-3-11 0,2 6 0,-1 0 0,-1 1 0,0-1 0,0 0 0,-1 1 0,-1 0 0,1 0 0,-2 1 0,0 0 0,0 0 0,-1 0 0,0 1 0,0 0 0,-13-10 0,19 18 0,1 0 0,-1 0 0,1 0 0,-1 0 0,0 0 0,0 0 0,1 1 0,-1-1 0,0 1 0,0-1 0,0 1 0,1 0 0,-1-1 0,0 1 0,0 0 0,0 0 0,0 0 0,0 1 0,1-1 0,-1 0 0,0 1 0,0-1 0,0 1 0,1 0 0,-1-1 0,0 1 0,1 0 0,-1 0 0,1 0 0,-1 0 0,1 1 0,-1-1 0,1 0 0,0 0 0,-1 1 0,-1 2 0,-3 5 0,0 0 0,0 0 0,1 1 0,0 0 0,-4 11 0,-6 21 0,2 1 0,2 0 0,2 0 0,1 1 0,-2 58 0,10 227 0,3-239 0,2 58 0,-1 227 0,-4-370-100,0-3 26,0 1 0,0 0-1,0-1 1,0 1-1,0-1 1,-1 1-1,1-1 1,-1 1 0,0-1-1,1 1 1,-1-1-1,0 1 1,-1-1-1,1 0 1,0 0-1,-2 3 1,-7-1-6752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6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24575,'7'0'0,"8"4"0,12 2 0,13-1 0,19-1 0,19-5 0,16-3 0,4 0 0,-15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 24575,'-4'4'0,"-5"9"0,-5 10 0,-7 9 0,-5 11 0,-2 9 0,4 12 0,3 7 0,4 6 0,9 2 0,10-4 0,17-8 0,12-11 0,12-15 0,0-14-8191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24575,'0'4'0,"0"9"0,0 10 0,0 9 0,0 11 0,0 9 0,0 12 0,0 7 0,0 2 0,0-3 0,0-1 0,0-6 0,0-8 0,0-15-8191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24575,'1'-2'0,"-1"0"0,1 0 0,0 0 0,-1 0 0,1 0 0,0 0 0,1 0 0,-1 0 0,0 0 0,0 1 0,1-1 0,-1 0 0,1 1 0,-1-1 0,1 1 0,0-1 0,0 1 0,0 0 0,0 0 0,0 0 0,0 0 0,0 0 0,2-1 0,49-14 0,-45 15 0,0 0 0,0 0 0,0 1 0,0 1 0,0 0 0,0 0 0,0 0 0,0 1 0,0 0 0,-1 0 0,11 5 0,-16-6 0,0 0 0,0 0 0,0 0 0,0 0 0,0 0 0,0 0 0,0 1 0,-1-1 0,1 1 0,0-1 0,-1 1 0,1 0 0,-1-1 0,1 1 0,-1 0 0,0 0 0,0 0 0,0 0 0,0 0 0,0 0 0,0 1 0,-1-1 0,1 0 0,-1 0 0,0 0 0,1 1 0,-1-1 0,0 0 0,0 1 0,0-1 0,-1 0 0,1 0 0,0 1 0,-1-1 0,0 0 0,1 0 0,-1 0 0,0 0 0,0 0 0,0 0 0,-1 0 0,1 0 0,-2 2 0,-4 5 0,-1 0 0,0 0 0,0-1 0,0-1 0,-1 1 0,0-2 0,-1 1 0,0-1 0,0 0 0,-15 6 0,14-10 79,19-6-1523,7 0-5382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24575,'1'-3'0,"-1"-1"0,1 1 0,0 0 0,0-1 0,0 1 0,0 0 0,1 0 0,-1 0 0,1 0 0,0 0 0,0 0 0,0 1 0,0-1 0,0 0 0,1 1 0,-1 0 0,1 0 0,0 0 0,3-3 0,-5 4 0,1 0 0,0 0 0,0-1 0,0 1 0,0 0 0,0 1 0,0-1 0,0 0 0,0 0 0,0 1 0,0 0 0,0-1 0,0 1 0,0 0 0,1 0 0,-1 0 0,0 0 0,0 0 0,0 1 0,0-1 0,1 0 0,-1 1 0,0 0 0,0 0 0,0-1 0,0 1 0,0 0 0,-1 0 0,1 1 0,3 1 0,-4-1 0,0-1 0,0 0 0,0 1 0,-1 0 0,1-1 0,0 1 0,-1-1 0,1 1 0,0 0 0,-1 0 0,0-1 0,0 1 0,1 0 0,-1 0 0,0-1 0,0 1 0,0 0 0,-1 0 0,1-1 0,0 1 0,-1 0 0,1 0 0,-1-1 0,0 1 0,1-1 0,-1 1 0,-2 3 0,-32 44 0,26-38 0,7-9 0,0 0 0,1 0 0,-1 0 0,1 0 0,0 0 0,-1 1 0,1-1 0,0 0 0,0 1 0,1-1 0,-1 0 0,0 1 0,1-1 0,-1 1 0,1-1 0,0 4 0,1-5 0,-1 1 0,1-1 0,0 0 0,0 1 0,0-1 0,0 0 0,0 0 0,0 0 0,0 0 0,0 0 0,0 0 0,1 0 0,-1 0 0,0 0 0,1 0 0,-1-1 0,1 1 0,-1 0 0,0-1 0,1 0 0,-1 1 0,1-1 0,0 0 0,-1 0 0,1 1 0,-1-1 0,3-1 0,16 2-307,0-1-1,1 0 1,33-7-1,-52 7 173,39-6-6691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24575,'4'0'0,"1"4"0,8 5 0,5 5 0,12 8 0,8 8 0,5 10 0,0 11 0,-4 7 0,-9 7 0,-12 3 0,-19 2 0,-19-3 0,-23-10 0,-15-9 0,2-15-8191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0,2 0 0,3 0 0,-8 0 0,-5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8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133 156 24575,'-4'-3'0,"-4"9"0,-9 13 0,4-3 0,1 1 0,1 1 0,1 0 0,0 1 0,2 0 0,0 0 0,1 0 0,1 1 0,-7 39 0,11-47 0,0 0 0,1 1 0,0-1 0,1 0 0,0 0 0,1 0 0,1 0 0,0 0 0,0 0 0,1 0 0,1 0 0,0-1 0,0 1 0,1-1 0,1 0 0,0-1 0,0 1 0,11 11 0,-14-18 0,1 0 0,0 0 0,0 0 0,0 0 0,1-1 0,-1 0 0,1 0 0,0 0 0,0-1 0,0 1 0,0-1 0,0 0 0,1-1 0,-1 1 0,1-1 0,-1 0 0,1 0 0,-1-1 0,1 0 0,-1 0 0,1 0 0,0 0 0,-1-1 0,1 0 0,-1 0 0,0-1 0,1 0 0,-1 0 0,0 0 0,0 0 0,7-5 0,3-2 0,-1-1 0,0 0 0,-1-1 0,0 0 0,-1-1 0,0-1 0,-1 0 0,0 0 0,10-17 0,-12 13 0,0 1 0,-1-1 0,-1-1 0,-1 1 0,0-1 0,-1 0 0,-1-1 0,-1 1 0,0-1 0,-1 1 0,-1-1 0,-3-25 0,1 30 0,0 0 0,-1 0 0,-1 1 0,0-1 0,-1 1 0,0-1 0,-1 1 0,-1 1 0,0-1 0,-1 1 0,0 0 0,-1 0 0,0 1 0,-1 0 0,0 0 0,0 1 0,-14-11 0,16 16-114,0 1 1,-1-1-1,1 1 0,-1 1 0,0 0 1,0 0-1,0 0 0,-1 1 0,1 0 1,-1 0-1,-15 0 0,-30 2-6712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6 194 24575,'-4'0'0,"3"0"0,9 0 0,11 0 0,10 0 0,8-4 0,9-5 0,-2-1-8191</inkml:trace>
  <inkml:trace contextRef="#ctx0" brushRef="#br0" timeOffset="1">670 34 24575,'0'-4'0,"4"-1"0,9 0 0,10-3 0,9 0 0,10 5 0,7 4 0,6 0 0,5 1 0,1-3 0,-11-3-8191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00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0 24575,'-1'1'0,"1"0"0,0 0 0,0 0 0,-1-1 0,1 1 0,-1 0 0,1 0 0,-1-1 0,1 1 0,-1 0 0,1-1 0,-1 1 0,0 0 0,1-1 0,-1 1 0,0-1 0,1 1 0,-1-1 0,0 1 0,0-1 0,0 0 0,1 1 0,-1-1 0,0 0 0,-1 1 0,-30 6 0,18-4 0,-35 14 0,0 2 0,2 3 0,0 1 0,-74 50 0,113-67 0,0-1 0,0 2 0,0-1 0,1 1 0,0 0 0,1 0 0,-1 1 0,2 0 0,-1 0 0,1 0 0,-5 11 0,9-15 0,-1 0 0,1 0 0,0 0 0,1 0 0,-1 0 0,1 1 0,0-1 0,0 0 0,0 0 0,0 1 0,1-1 0,0 0 0,0 0 0,0 0 0,0 0 0,1 0 0,-1 0 0,1 0 0,0 0 0,0-1 0,1 1 0,-1-1 0,1 1 0,-1-1 0,1 0 0,0 0 0,0 0 0,4 2 0,20 15 0,0-1 0,2-2 0,0-1 0,0-1 0,45 15 0,1 2 0,-43-17-101,-4-3-531,51 31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0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12 24575,'-1'-1'0,"0"0"0,0 0 0,0 0 0,0 0 0,0 0 0,0 1 0,0-1 0,-1 0 0,1 1 0,0-1 0,0 1 0,-1-1 0,1 1 0,0-1 0,-1 1 0,1 0 0,-1 0 0,1 0 0,0 0 0,-1 0 0,1 0 0,-1 0 0,1 0 0,0 1 0,-1-1 0,1 0 0,0 1 0,-1-1 0,1 1 0,0-1 0,0 1 0,-1 0 0,1 0 0,0-1 0,0 1 0,0 0 0,0 0 0,0 0 0,0 0 0,0 0 0,0 1 0,1-1 0,-1 0 0,0 0 0,1 0 0,-2 3 0,-5 8 0,1 0 0,0 1 0,-7 22 0,11-28 0,-5 13 0,1 1 0,1-1 0,1 1 0,1 0 0,1 0 0,0 38 0,2-49 0,1 0 0,0 0 0,1 0 0,0 0 0,0 0 0,1 0 0,1 0 0,-1-1 0,2 0 0,-1 0 0,1 0 0,0 0 0,1-1 0,0 1 0,1-1 0,7 7 0,-11-12 0,1 0 0,0 0 0,0 0 0,0 0 0,0-1 0,0 0 0,0 0 0,0 0 0,1 0 0,-1-1 0,1 1 0,-1-1 0,1 0 0,0-1 0,-1 1 0,1-1 0,0 0 0,0 0 0,-1 0 0,1-1 0,0 0 0,-1 0 0,1 0 0,-1 0 0,1-1 0,-1 0 0,0 0 0,1 0 0,-1 0 0,0 0 0,0-1 0,-1 0 0,1 0 0,5-5 0,-2 1 0,0 0 0,0 0 0,-1-1 0,0 0 0,0 0 0,-1 0 0,0-1 0,-1 0 0,0 0 0,0 0 0,0 0 0,-1-1 0,-1 1 0,0-1 0,2-17 0,-5 16-85,0 0 0,-1 0-1,0 0 1,0 0 0,-1 0-1,-1 0 1,0 1 0,0-1-1,-1 1 1,-1 0 0,1 1-1,-2-1 1,1 1 0,-1 0-1,-12-11 1,-30-28-6741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09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24575,'0'4'0,"4"-3"0,8-1 0,15-1 0,10 3 0,7 3 0,0-1 0,-5-1 0,-7-4 0,-11-3-8191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1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24575,'8'4'0,"6"5"0,5 5 0,3 4 0,-2 3 0,-1 1 0,0 2 0,-2 0 0,-5 4 0,-8 0 0,-5 5 0,-10-1 0,-7-5 0,0-7-8191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5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24575,'4'0'0,"5"0"0,10 0 0,13 0 0,14 0 0,7 4 0,7 1 0,1-4 0,-9-2-8191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24575,'23'1'0,"45"8"0,10 2 0,-50-10 0,777 6 0,8-41 0,1 36 0,-322 0 0,216-1-1240,2142-16 254,-2553 12 986,153-5 0,-415 4-994,-24-1-3977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7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293 301 24575,'1'-10'0,"0"1"0,0 0 0,1 0 0,6-17 0,5-28 0,-12 42 0,-1-1 0,-1 1 0,0-1 0,0 1 0,-1 0 0,-1 0 0,0 0 0,-6-13 0,8 22 0,0 0 0,0-1 0,0 1 0,-1 0 0,1 0 0,-1 0 0,0 0 0,0 0 0,0 0 0,-1 1 0,1-1 0,0 1 0,-1-1 0,0 1 0,0 0 0,1 0 0,-1 0 0,0 0 0,-1 1 0,1-1 0,0 1 0,0 0 0,-1 0 0,1 0 0,0 0 0,-1 0 0,1 1 0,-1 0 0,1 0 0,-1 0 0,1 0 0,-1 0 0,-4 2 0,1 0 0,1 1 0,-1 0 0,1 0 0,0 1 0,0 0 0,0 0 0,0 1 0,0 0 0,1-1 0,0 2 0,0-1 0,1 1 0,-1-1 0,1 1 0,0 1 0,-5 11 0,-4 8 0,2 1 0,-15 51 0,10-22 0,3 1 0,2 1 0,3 0 0,2 0 0,3 0 0,3 1 0,2-1 0,12 75 0,-4-97 120,-9-34-191,-1-1 1,1 1-1,0-1 0,-1 0 0,1 1 1,0-1-1,0 0 0,0 0 1,0 1-1,0-1 0,0 0 0,1 0 1,-1 0-1,0 0 0,1 0 1,-1-1-1,0 1 0,1 0 0,-1-1 1,3 2-1,7-3-6755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24575,'4'4'0,"6"1"0,4 0 0,13-1 0,22-1 0,23-1 0,16-1 0,9-1 0,0-4 0,-16-1-8191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11 24575,'0'-4'0,"-4"-2"0,-6 5 0,-9 6 0,-9 11 0,-8 15 0,-7 14 0,-3 12 0,-3 8 0,3 5 0,10 4 0,11-4 0,13 0 0,13-9 0,19-7 0,18-11 0,19-19 0,-1-12-8191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6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43 24575,'-45'-33'0,"45"33"0,0 0 0,-1 0 0,1 0 0,0 0 0,0 0 0,0 0 0,0 0 0,0 0 0,-1-1 0,1 1 0,0 0 0,0 0 0,0 0 0,0 0 0,0 0 0,0 0 0,0-1 0,0 1 0,-1 0 0,1 0 0,0 0 0,0 0 0,0-1 0,0 1 0,0 0 0,0 0 0,0 0 0,0 0 0,0-1 0,0 1 0,0 0 0,0 0 0,0 0 0,0 0 0,0-1 0,0 1 0,0 0 0,0 0 0,1 0 0,-1 0 0,0-1 0,0 1 0,0 0 0,0 0 0,0 0 0,0 0 0,0 0 0,0 0 0,1-1 0,-1 1 0,0 0 0,0 0 0,0 0 0,0 0 0,0 0 0,1 0 0,15-2 0,21 5 0,-2 4 0,0 2 0,0 2 0,-1 1 0,59 29 0,-73-30 0,0 0 0,-1 1 0,0 1 0,-2 1 0,1 1 0,-2 0 0,0 1 0,27 35 0,-39-46 0,0 0 0,-1 1 0,0-1 0,0 1 0,0 0 0,-1 0 0,0 0 0,0 0 0,-1 0 0,1 1 0,-1-1 0,-1 0 0,1 1 0,-1-1 0,0 1 0,0-1 0,-3 12 0,0-9 0,0-1 0,0 1 0,-1-1 0,0 0 0,-1 0 0,0-1 0,0 1 0,-1-1 0,1 0 0,-1 0 0,-10 7 0,-15 11 0,-1-2 0,-2-1 0,0-2 0,-56 25 0,85-43 0,-187 86-1365,116-55-5461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6 24575,'-2'-1'0,"1"0"0,0 0 0,-1 1 0,1-1 0,-1 1 0,1-1 0,-1 1 0,1 0 0,-1-1 0,1 1 0,-1 0 0,1 0 0,-1 0 0,0 0 0,1 1 0,-1-1 0,1 0 0,-1 1 0,1-1 0,-1 1 0,1-1 0,0 1 0,-1-1 0,1 1 0,-1 0 0,-1 2 0,-36 26 0,31-21 0,0 1 0,0 0 0,0 0 0,2 1 0,-1 0 0,1 0 0,0 0 0,1 1 0,1 0 0,0 0 0,0 1 0,-3 16 0,6-22 0,0-1 0,0 1 0,1 0 0,-1-1 0,1 1 0,1 0 0,-1-1 0,1 1 0,0-1 0,0 1 0,1-1 0,-1 1 0,1-1 0,1 0 0,-1 0 0,1 0 0,-1 0 0,2 0 0,-1-1 0,0 1 0,1-1 0,0 0 0,0 0 0,0 0 0,0-1 0,1 1 0,-1-1 0,8 4 0,5 0 0,0 0 0,1-1 0,0-1 0,0 0 0,0-1 0,0-2 0,0 0 0,1 0 0,26-3 0,-8-1 0,0-1 0,-1-2 0,64-18 0,-84 19-227,0-2-1,-1 0 1,0-1-1,0-1 1,21-14-1,4-9-6598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24575,'4'0'0,"-3"0"0,-1 8 0,-5 6 0,-2 10 0,1 9 0,-3 10 0,0 11 0,-2 8 0,0 2 0,3 2 0,2-2 0,6-8 0,7-9 0,7-13 0,1-12-8191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24575,'1'-1'0,"-1"-1"0,1 1 0,-1 0 0,1 0 0,-1 0 0,1 0 0,0 0 0,0 0 0,0 0 0,-1 0 0,1 0 0,0 0 0,0 0 0,0 1 0,0-1 0,0 0 0,1 0 0,-1 1 0,0-1 0,0 1 0,0-1 0,1 1 0,-1 0 0,0 0 0,0-1 0,2 1 0,36-6 0,-39 6 0,32-2 0,0 1 0,51 6 0,-73-4 0,1 0 0,-1 1 0,0 0 0,0 1 0,0 0 0,-1 0 0,1 1 0,-1 1 0,0 0 0,0 0 0,0 0 0,8 8 0,-15-11 0,1 0 0,-1 0 0,0 0 0,1 0 0,-1 0 0,0 1 0,-1-1 0,1 1 0,0-1 0,-1 1 0,1 0 0,-1-1 0,0 1 0,0 0 0,0 0 0,0 0 0,-1 0 0,1 0 0,-1 0 0,0 0 0,0 0 0,0 0 0,0 0 0,0 0 0,0 0 0,-1 0 0,0 0 0,1 0 0,-1 0 0,-1 0 0,1 0 0,0 0 0,0-1 0,-1 1 0,0-1 0,1 1 0,-1-1 0,-4 4 0,-2 2 0,0-1 0,0 0 0,-1-1 0,0 0 0,0 0 0,0-1 0,-1 0 0,0-1 0,-17 6 0,14-6 0,0 0 0,0-1 0,0-1 0,-1 0 0,1-1 0,-1 0 0,0-1 0,1 0 0,-1-1 0,-16-4 0,30 5-24,-1 0-1,0 0 1,1 0 0,-1 0-1,1 0 1,-1 0 0,1 0-1,-1 0 1,0 0-1,1-1 1,-1 1 0,1 0-1,-1 0 1,1-1 0,-1 1-1,1 0 1,-1-1-1,1 1 1,0 0 0,-1-1-1,1 1 1,-1-1 0,1 1-1,0-1 1,-1 1-1,1-1 1,0 1 0,0-1-1,-1 1 1,1-1-1,0 1 1,0-1 0,0 1-1,0-1 1,0 0 0,0 1-1,0-1 1,0 1-1,0-1 1,0 1 0,0-1-1,0 0 1,0 1 0,0-1-1,0 1 1,0-1-1,1 1 1,-1-1 0,0 1-1,0-1 1,1 1-1,-1-1 1,0 1 0,1-1-1,0 0 1,13-14-6802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1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10 169 24575,'-5'-29'0,"4"25"0,0 1 0,0-1 0,1 0 0,-1 0 0,1 0 0,0 0 0,0 0 0,0-5 0,2 3 0,0-1 0,0 0 0,0 1 0,1-1 0,-1 1 0,2 0 0,-1 0 0,1 0 0,0 0 0,0 1 0,0-1 0,1 1 0,0 0 0,0 1 0,7-6 0,-12 10 0,1 0 0,-1-1 0,1 1 0,0 0 0,-1 0 0,1 0 0,0 0 0,-1 0 0,1 0 0,0 0 0,-1 0 0,1 0 0,0 0 0,-1 1 0,1-1 0,0 0 0,-1 0 0,1 1 0,-1-1 0,1 0 0,-1 1 0,1-1 0,0 0 0,-1 1 0,0-1 0,1 1 0,-1-1 0,1 1 0,-1-1 0,1 1 0,-1-1 0,0 1 0,1-1 0,-1 1 0,0 0 0,0-1 0,1 1 0,-1 0 0,0-1 0,0 2 0,9 29 0,-9-29 0,11 76 69,-9-54-547,1 0 0,9 35 0,-7-47-6348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24575,'5'3'0,"0"0"0,0-1 0,0 2 0,-1-1 0,1 1 0,-1-1 0,0 1 0,0 0 0,0 1 0,5 6 0,-2-3 0,20 24 0,-1 1 0,-1 1 0,-2 1 0,29 60 0,-41-72 0,-1 0 0,-1 0 0,-2 1 0,0 0 0,-1 1 0,-1 0 0,-2-1 0,0 1 0,-1 26 0,-3-40-62,0 1 0,0-1 0,-1 0 0,-1 0 0,0 0 0,0 0 0,-1 0 0,-1-1 0,0 1 0,0-1 0,-1 0 0,0-1-1,0 0 1,-1 0 0,0 0 0,-1 0 0,0-1 0,-1-1 0,1 1 0,-1-2 0,-18 12 0,-4-7-6764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16 24575,'-2'-2'0,"0"1"0,0-1 0,0 1 0,0 0 0,0-1 0,0 1 0,-1 0 0,1 0 0,0 0 0,-1 1 0,1-1 0,0 1 0,-1-1 0,1 1 0,0 0 0,-1 0 0,1 0 0,-1 0 0,1 0 0,-1 0 0,1 1 0,0-1 0,-1 1 0,1 0 0,0-1 0,-1 1 0,1 0 0,0 0 0,0 1 0,0-1 0,0 0 0,0 1 0,0-1 0,-3 4 0,-7 6 0,1 0 0,0 1 0,-19 25 0,29-35 0,-30 42 0,2 1 0,2 1 0,3 1 0,1 1 0,2 1 0,3 1 0,2 1 0,-18 99 0,31-133 0,2-1 0,0 0 0,1 1 0,0-1 0,2 1 0,4 23 0,-5-35 0,1 1 0,-1-1 0,1 0 0,0 1 0,0-1 0,1 0 0,-1 0 0,1-1 0,0 1 0,1 0 0,-1-1 0,1 0 0,0 0 0,0 0 0,0 0 0,0-1 0,1 1 0,-1-1 0,1 0 0,0-1 0,0 1 0,7 2 0,-5-3-227,1-1-1,-1 1 1,0-1-1,1-1 1,12 1-1,37-7-6598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84 24575,'0'4'0,"0"9"0,0 11 0,-4 10 0,-5 14 0,-2 13 0,-6 11 0,-5 6 0,-7 2 0,-2 3 0,4-3 0,6-13 0,8-20 0,9-23 0</inkml:trace>
  <inkml:trace contextRef="#ctx0" brushRef="#br0" timeOffset="1">117 11 24575,'0'0'0,"0"-1"0,0 1 0,0-1 0,0 1 0,0-1 0,0 1 0,1 0 0,-1-1 0,0 1 0,0-1 0,0 1 0,1 0 0,-1-1 0,0 1 0,0-1 0,1 1 0,-1 0 0,0-1 0,1 1 0,-1 0 0,0 0 0,1-1 0,-1 1 0,1 0 0,-1 0 0,0 0 0,1-1 0,-1 1 0,1 0 0,-1 0 0,1 0 0,-1 0 0,1 0 0,-1 0 0,1 0 0,-1 0 0,0 0 0,1 0 0,-1 0 0,1 0 0,-1 0 0,1 0 0,-1 1 0,0-1 0,1 0 0,-1 0 0,1 0 0,-1 1 0,0-1 0,1 0 0,26 14 0,-24-12 0,11 6 0,11 5 0,-2 1 0,26 20 0,-44-30 0,0 1 0,0-1 0,0 1 0,-1 0 0,1 0 0,-1 0 0,0 0 0,-1 1 0,1 0 0,-1 0 0,0 0 0,-1 0 0,0 0 0,3 11 0,-4-15 1,-1 1 0,0 0 0,0-1 0,0 1 0,-1-1 0,1 1 0,0 0 0,-1-1 0,0 1-1,0-1 1,0 1 0,0-1 0,0 0 0,0 1 0,0-1 0,-1 0 0,1 0 0,-1 0 0,1 0 0,-1 0 0,0 0-1,0 0 1,0-1 0,0 1 0,-4 1 0,-6 4-23,0 0 0,-1-1 0,-23 8 1,-9 5-1281,36-14-5524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17 179 24575,'-2'-2'0,"0"0"0,0-1 0,1 1 0,0-1 0,-1 1 0,1-1 0,0 0 0,0 1 0,0-1 0,1 0 0,-1 0 0,1 0 0,-1 0 0,1 0 0,0 0 0,0 1 0,0-1 0,0 0 0,1 0 0,-1 0 0,1 0 0,0 0 0,0 1 0,0-1 0,0 0 0,0 1 0,1-1 0,-1 1 0,1-1 0,2-2 0,4-8 0,2 1 0,-1 0 0,2 0 0,12-11 0,-21 21 0,0 0 0,-1 1 0,1-1 0,0 1 0,0-1 0,0 1 0,0-1 0,0 1 0,0 0 0,0 0 0,1 0 0,-1 1 0,0-1 0,0 0 0,1 1 0,3-1 0,-4 1 0,-1 1 0,0 0 0,1-1 0,-1 1 0,0 0 0,1 0 0,-1 0 0,0 0 0,0 0 0,0 0 0,0 0 0,0 0 0,0 1 0,0-1 0,0 0 0,0 1 0,-1-1 0,1 0 0,0 1 0,-1-1 0,1 1 0,-1-1 0,0 1 0,1-1 0,-1 1 0,0 2 0,2 12 0,-1-1 0,0 1 0,-1 0 0,-4 30 0,2-33 0,1 1 0,0 0 0,1 0 0,1-1 0,0 1 0,4 22 0,6-18-1365,4-8-5461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3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24575,'4'0'0,"1"4"0,8 2 0,6-1 0,8-1 0,7-1 0,7-1 0,-1-5 0,-6-2-8191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24575,'-22'30'0,"-38"52"0,56-76 0,0 1 0,0-1 0,1 1 0,0 0 0,0 0 0,1 0 0,0 1 0,0-1 0,0 1 0,1-1 0,0 11 0,1-17 0,0 1 0,0-1 0,0 0 0,0 0 0,0 0 0,1 0 0,-1 0 0,0 0 0,0 0 0,1 0 0,-1 0 0,1 0 0,-1 0 0,1-1 0,-1 1 0,1 0 0,0 0 0,-1 0 0,1-1 0,0 1 0,-1 0 0,1 0 0,0-1 0,0 1 0,0-1 0,0 1 0,1 0 0,0-1 0,0 1 0,1-1 0,-1 0 0,0 0 0,0 0 0,0 0 0,0-1 0,1 1 0,-1 0 0,0-1 0,0 0 0,3-1 0,4-1 0,0-2 0,-1 1 0,1-1 0,13-12 0,-13 9 0,0 0 0,-1-1 0,11-15 0,-18 22 0,0 1 0,0-1 0,1 0 0,-1 0 0,-1 0 0,1 0 0,0 0 0,0 0 0,-1 0 0,1 0 0,-1 0 0,0-3 0,0 4 0,0 0 0,0 0 0,-1 0 0,1 1 0,0-1 0,-1 0 0,1 1 0,-1-1 0,1 0 0,-1 0 0,1 1 0,-1-1 0,1 1 0,-1-1 0,0 1 0,1-1 0,-1 1 0,0-1 0,1 1 0,-1-1 0,0 1 0,0 0 0,1-1 0,-1 1 0,0 0 0,0 0 0,0 0 0,1 0 0,-1 0 0,0 0 0,0 0 0,-1 0 0,-22 0-1365,-1 3-5461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24575,'0'8'0,"4"11"0,6 10 0,5 17 0,4 17 0,2 14 0,3 13 0,-4 9 0,-4 8 0,-10 1 0,-9 0 0,-13-7 0,-20-9 0,-24-7 0,-26-14 0,1-19-8191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2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24575,'0'4'0,"0"5"0,0 6 0,4 8 0,1 8 0,0 11 0,0 7 0,2 7 0,-4 7 0,-3 0 0,4-3 0,0-6 0,0-10 0,3-7 0,1-6 0,3-9 0,-1-7-8191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314 258 24575,'2'-47'0,"-3"-52"0,0 92 0,0 0 0,0-1 0,0 1 0,-1 0 0,0 0 0,-1 0 0,0 0 0,0 1 0,0-1 0,-7-9 0,9 14 0,-1 0 0,1 0 0,-1 0 0,1 1 0,-1-1 0,0 0 0,0 1 0,0-1 0,0 1 0,0 0 0,0 0 0,0 0 0,0 0 0,0 0 0,0 0 0,-1 0 0,1 1 0,0-1 0,0 1 0,-1 0 0,1-1 0,-1 1 0,-2 0 0,1 1 0,0 0 0,0 1 0,0-1 0,0 1 0,0 0 0,1 0 0,-1 0 0,1 0 0,-1 0 0,1 1 0,-1 0 0,-2 3 0,-6 6 0,1 1 0,1 0 0,0 1 0,0 0 0,-9 21 0,4-1 0,1 0 0,2 1 0,1 0 0,2 1 0,-6 54 0,-5 189 0,16-172 0,-6 220-1365,10-305-5461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24575,'4'0'0,"10"0"0,14 0 0,19-9 0,18-6 0,14-1 0,10 3 0,2 7 0,-2 4 0,-17 4-8191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1 24575,'-17'0'0,"1"2"0,-1 0 0,1 1 0,-1 0 0,1 1 0,0 1 0,1 1 0,-1 0 0,1 1 0,0 1 0,1 0 0,0 1 0,0 0 0,1 1 0,0 1 0,0 0 0,2 1 0,-1 0 0,-17 25 0,20-23 0,0-1 0,1 1 0,0 1 0,1 0 0,1 0 0,1 0 0,0 0 0,0 1 0,2 0 0,0 0 0,1 0 0,0 0 0,1 1 0,1-1 0,1 0 0,0 0 0,2 0 0,-1 0 0,2 0 0,7 21 0,-3-17-151,1-2-1,1 1 0,0-1 0,2-1 1,0 1-1,1-2 0,0 0 1,20 18-1,13 7-6674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6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0 24575,'4'0'0,"-3"0"0,-1 4 0,-5 14 0,-10 16 0,-10 22 0,-9 19 0,-3 20 0,-4 19 0,-2 14 0,1 6 0,9 0 0,9-9 0,13-19 0,13-23 0,9-26 0,12-30 0,2-21-8191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6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24575,'2'-1'0,"0"-1"0,0 1 0,0 0 0,0 0 0,0 0 0,1 0 0,-1 0 0,0 1 0,1-1 0,-1 0 0,0 1 0,1 0 0,-1 0 0,1 0 0,-1 0 0,0 0 0,1 0 0,2 1 0,50 12 0,-40-8 0,15 3 0,-2 1 0,1 2 0,28 15 0,-46-21 0,-1 1 0,-1 0 0,1 0 0,-1 1 0,0 0 0,-1 1 0,1-1 0,-2 2 0,1-1 0,-1 1 0,10 16 0,-16-23 0,0 0 0,0 0 0,0 1 0,0-1 0,0 1 0,-1-1 0,1 1 0,-1-1 0,0 1 0,1-1 0,-1 1 0,0 0 0,0-1 0,-1 1 0,1-1 0,-1 1 0,1-1 0,-1 1 0,0-1 0,0 1 0,0-1 0,0 0 0,0 0 0,0 1 0,-1-1 0,1 0 0,-1 0 0,1 0 0,-1 0 0,0 0 0,0-1 0,0 1 0,0-1 0,0 1 0,0-1 0,-1 0 0,1 1 0,-4 0 0,-8 4 0,1 0 0,-1-1 0,0-1 0,-1 0 0,-18 2 0,-8 0-89,17-3-230,0 1 0,1 1 0,-35 12 0,37-8-6507</inkml:trace>
  <inkml:trace contextRef="#ctx0" brushRef="#br0" timeOffset="1">408 540 24575,'0'-11'0,"1"1"0,1 0 0,0-1 0,0 1 0,1 0 0,0 0 0,1 1 0,0-1 0,1 1 0,0 0 0,0 0 0,8-10 0,8-8 0,2 0 0,30-27 0,-48 49 0,0 0 0,0 1 0,1-1 0,-1 1 0,10-5 0,-14 9 0,-1 0 0,1-1 0,0 1 0,-1 0 0,1 0 0,-1-1 0,1 1 0,0 0 0,-1 0 0,1 0 0,-1 0 0,1 0 0,0 0 0,-1 0 0,1 0 0,-1 0 0,1 0 0,0 1 0,-1-1 0,1 0 0,-1 0 0,1 0 0,0 1 0,-1-1 0,1 1 0,0 0 0,0 0 0,0 1 0,-1-1 0,1 0 0,-1 1 0,1-1 0,-1 1 0,0-1 0,1 0 0,-1 1 0,0-1 0,0 1 0,0-1 0,0 1 0,0-1 0,-1 2 0,-4 31 18,-1 0 0,-2-1 0,-1 0-1,-2 0 1,-17 35 0,-20 65-1490,42-107-5354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24575,'-4'0'0,"-2"9"0,1 10 0,5 14 0,6 15 0,7 14 0,5 9 0,3 10 0,-1 2 0,-5 4 0,-8-1 0,-10-7 0,-13-9 0,-7-7 0,-8-11 0,-3-15 0,0-17 0,7-12-8191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24575,'4'0'0,"6"0"0,4 0 0,5 0 0,7 4 0,-1 1-8191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24575,'4'0'0,"-3"0"0,3 0 0,5 0 0,9-4 0,13-2 0,10-4 0,-2 1-8191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24575,'4'0'0,"-3"0"0,-1 8 0,-1 6 0,-1 9 0,1 8 0,-3 6 0,-2 6 0,-3 6 0,0 3 0,-3 0 0,1 3 0,-1 0 0,-3-5 0,1-7 0,7-12 0,5-10-8191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24575,'0'4'0,"-4"5"0,2 1 0,2 6 0,-3 5 0,-1 3 0,0 1 0,1-4-8191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3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27 168 24575,'-13'-56'0,"10"48"0,1-1 0,-1 1 0,1-1 0,1 0 0,0 0 0,0 0 0,0-9 0,2 16 0,-1 1 0,0-1 0,0 1 0,1 0 0,-1-1 0,1 1 0,-1 0 0,1-1 0,0 1 0,0 0 0,-1 0 0,1 0 0,0-1 0,0 1 0,0 0 0,0 0 0,0 0 0,0 1 0,3-2 0,-1 0 0,0 1 0,0 0 0,0 0 0,0 1 0,0-1 0,0 1 0,0-1 0,1 1 0,-1 0 0,0 0 0,0 0 0,4 1 0,-1 0 0,0 0 0,0 1 0,0-1 0,-1 1 0,1 0 0,-1 1 0,1-1 0,-1 1 0,0 0 0,0 0 0,0 1 0,0-1 0,-1 1 0,0 0 0,1 1 0,-1-1 0,-1 1 0,1-1 0,4 8 0,-6-7 0,0-1 0,0 0 0,0 1 0,-1-1 0,0 1 0,1-1 0,-2 1 0,1 0 0,0-1 0,-1 1 0,0 0 0,0 0 0,0-1 0,-1 1 0,0 0 0,1-1 0,-2 1 0,1 0 0,0-1 0,-1 1 0,0-1 0,0 0 0,0 0 0,-6 8 0,-26 24 0,-13 16 0,45-49 0,0-1 0,0 1 0,0-1 0,1 1 0,0 0 0,-1 0 0,1 0 0,0-1 0,0 1 0,0 0 0,1 0 0,-1 0 0,1 0 0,0 1 0,0-1 0,0 0 0,1 5 0,-1-6 3,1 0-1,0 0 1,0 0 0,1 0-1,-1 0 1,0-1-1,0 1 1,1 0 0,0-1-1,-1 1 1,1-1 0,0 1-1,-1-1 1,1 0-1,0 0 1,0 0 0,0 0-1,0 0 1,0 0-1,0 0 1,0-1 0,1 1-1,1-1 1,54 7-1006,-52-7 578,53 1-6401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 24575,'-4'0'0,"-1"8"0,4 6 0,-2 13 0,0 9 0,-4 11 0,-8 8 0,-5 7 0,-4 5 0,-1-2 0,-1 0 0,1-7 0,4-10 0,6-12-8191</inkml:trace>
  <inkml:trace contextRef="#ctx0" brushRef="#br0" timeOffset="1">354 47 24575,'3'-2'0,"1"-1"0,0 1 0,0 0 0,0 0 0,0 0 0,0 0 0,0 1 0,0-1 0,1 1 0,-1 0 0,0 1 0,1-1 0,-1 1 0,1 0 0,-1 0 0,1 0 0,-1 0 0,6 2 0,5 0 0,0 1 0,-1 1 0,1 0 0,13 6 0,-22-8 0,0 1 0,0-1 0,-1 1 0,1 0 0,-1 1 0,0-1 0,0 1 0,0 0 0,0 0 0,-1 1 0,1-1 0,-1 1 0,-1 0 0,7 11 0,-8-11 0,0 0 0,0 0 0,-1 0 0,0 1 0,0-1 0,-1 0 0,0 1 0,1-1 0,-2 1 0,1-1 0,-1 0 0,0 1 0,0-1 0,0 0 0,-1 1 0,1-1 0,-5 7 0,-68 139 0,49-106 0,3 0 0,-30 86 0,38-72-1365,12-39-5461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1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24575,'8'4'0,"14"1"0,15 0 0,16-2 0,12 0 0,10-1 0,3-1 0,-6-5 0,-17-1-8191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2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24575,'0'7'0,"-1"0"0,-1 0 0,1 0 0,-1 0 0,0 0 0,-1-1 0,-3 8 0,-4 11 0,-8 27 0,3 0 0,-11 64 0,23-100 0,1 0 0,1 0 0,0 1 0,2-1 0,-1 0 0,2 0 0,0 1 0,1-1 0,1-1 0,0 1 0,12 28 0,-14-40 0,0 0 0,0 0 0,1 0 0,-1 0 0,1 0 0,0-1 0,0 1 0,0-1 0,0 0 0,1 0 0,-1 0 0,1 0 0,0 0 0,-1-1 0,1 0 0,1 0 0,-1 0 0,0 0 0,0-1 0,1 1 0,6 0 0,-6-2 0,-1 0 0,0 0 0,0-1 0,0 1 0,0-1 0,0 0 0,0 0 0,0-1 0,0 1 0,0-1 0,0 0 0,-1 0 0,1 0 0,-1 0 0,1-1 0,-1 0 0,0 1 0,0-1 0,0 0 0,0 0 0,-1-1 0,1 1 0,2-6 0,-1 2 0,0 0 0,0-1 0,-1 0 0,0 0 0,0 0 0,-1 0 0,0 0 0,0 0 0,-1-1 0,0 1 0,-1-1 0,0 1 0,0-1 0,-1 1 0,0 0 0,0-1 0,-1 1 0,0 0 0,0 0 0,-1 0 0,0 0 0,-1 0 0,-8-13 0,12 20-3,-1-1 0,0 1 0,0 0-1,-1-1 1,1 1 0,0 0 0,0 0 0,-1 0-1,1 0 1,0 0 0,-1 0 0,1 1-1,-1-1 1,1 0 0,-1 1 0,0-1 0,1 1-1,-1-1 1,1 1 0,-1 0 0,0 0-1,1 0 1,-1 0 0,-2 0 0,2 1 17,-1 0 0,0 0 1,1 0-1,0 0 0,-1 1 1,1-1-1,0 1 0,-1-1 1,1 1-1,0 0 0,0 0 0,1 0 1,-4 3-1,0 3-200,-1 0 1,1 0-1,0 1 0,1 0 1,0 0-1,1 0 1,-4 11-1,2 13-6640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46 24575,'1'-2'0,"-1"0"0,0 0 0,0 0 0,0 0 0,-1 0 0,1 0 0,0-1 0,-1 1 0,0 0 0,1 0 0,-1 0 0,0 1 0,0-1 0,0 0 0,0 0 0,0 0 0,0 1 0,-3-3 0,3 3 0,0 0 0,-1 0 0,1 1 0,-1-1 0,1 0 0,-1 1 0,1 0 0,-1-1 0,1 1 0,-1 0 0,1 0 0,-1-1 0,1 1 0,-1 0 0,1 1 0,-1-1 0,0 0 0,1 0 0,-2 1 0,-3 1 0,0 1 0,0-1 0,0 1 0,0 0 0,1 0 0,0 1 0,-1-1 0,1 1 0,1 0 0,-8 8 0,5-2 0,1-1 0,1 1 0,-1 0 0,1 0 0,1 1 0,0-1 0,1 1 0,0 0 0,0 0 0,1 0 0,-1 17 0,3-23 0,0 0 0,0 1 0,0-1 0,1 0 0,0 0 0,0 0 0,0 0 0,0 0 0,1-1 0,0 1 0,0 0 0,3 5 0,-3-8 0,0 1 0,0-1 0,0 0 0,1 1 0,-1-1 0,1 0 0,-1 0 0,1-1 0,0 1 0,-1 0 0,1-1 0,0 0 0,0 0 0,0 0 0,0 0 0,0 0 0,1 0 0,-1-1 0,0 1 0,0-1 0,3 0 0,2-1 0,-1 0 0,0-1 0,0 1 0,0-1 0,0-1 0,0 1 0,-1-1 0,1-1 0,-1 1 0,0-1 0,1 0 0,-2 0 0,1-1 0,0 0 0,-1 0 0,9-11 0,-4 4 0,0-1 0,0 1 0,-1-2 0,-1 0 0,0 0 0,9-24 0,-5-8 0,-12 44 0,1 0 0,-1 0 0,0-1 0,0 1 0,0 0 0,0-1 0,0 1 0,0 0 0,0 0 0,-1-1 0,1 1 0,-1 0 0,0 0 0,0 0 0,1-1 0,-1 1 0,-2-2 0,3 4 0,-1 0 0,1-1 0,-1 1 0,1 0 0,-1 0 0,1-1 0,-1 1 0,1 0 0,-1 0 0,1 0 0,-1 0 0,1 0 0,-1 0 0,1 0 0,-1 0 0,1 0 0,-1 0 0,1 0 0,-1 0 0,1 0 0,-1 0 0,1 0 0,-1 1 0,1-1 0,-1 0 0,1 0 0,-1 0 0,1 1 0,0-1 0,-1 0 0,1 1 0,-1-1 0,1 0 0,0 1 0,-1 0 0,-15 18 0,4 1 0,1 1 0,1 0 0,0 0 0,-9 34 0,-21 100 0,32-120 0,5-23 0,-6 22 0,1 0 0,2 0 0,2 1 0,-1 69 0,5-102 9,0 1 0,0-1-1,1 1 1,-1 0 0,1-1 0,0 1-1,0-1 1,0 1 0,0-1 0,0 0-1,0 0 1,2 3 0,-2-4-46,-1-1 0,1 0 0,0 1 0,0-1 0,-1 0 0,1 1 0,0-1 0,0 0 0,-1 0 0,1 1 0,0-1 0,0 0 0,-1 0 0,1 0 0,0 0 0,0 0 0,0 0 0,-1 0 0,1-1 0,0 1 0,0 0 0,-1 0 0,1-1 0,0 1 1,0 0-1,-1-1 0,1 1 0,0 0 0,-1-1 0,1 1 0,-1-1 0,1 0 0,0 1 0,-1-1 0,1 1 0,-1-1 0,0 0 0,1 1 0,0-2 0,17-21-6789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24575,'28'0'0,"0"1"0,44 9 0,-62-8 0,-1 0 0,1 1 0,0 0 0,-1 0 0,0 1 0,0 1 0,0-1 0,0 1 0,-1 1 0,13 9 0,-20-14 0,0 0 0,0 0 0,0 1 0,0-1 0,0 0 0,-1 0 0,1 0 0,0 1 0,-1-1 0,1 0 0,-1 1 0,1-1 0,-1 0 0,1 1 0,-1-1 0,0 1 0,0-1 0,0 1 0,0-1 0,0 0 0,0 1 0,0-1 0,0 1 0,-1-1 0,1 1 0,0-1 0,-1 0 0,1 1 0,-1-1 0,0 0 0,1 1 0,-1-1 0,0 0 0,0 0 0,0 0 0,0 0 0,0 0 0,0 0 0,0 0 0,0 0 0,-2 1 0,-6 6 0,-1-1 0,0 0 0,-21 10 0,23-13 0,-15 9 0,8-6 0,0 0 0,1 2 0,0-1 0,1 2 0,-14 12 0,24-19 0,1-1 0,-1 1 0,1 0 0,-1 1 0,1-1 0,0 0 0,0 1 0,1-1 0,-1 1 0,1-1 0,-1 1 0,1 0 0,0-1 0,1 1 0,-1 0 0,0 0 0,1 0 0,0 0 0,0 0 0,0 0 0,1 0 0,-1-1 0,1 1 0,0 0 0,0 0 0,1-1 0,1 5 0,4 5 0,1 1 0,1-2 0,0 1 0,1-1 0,0-1 0,1 0 0,1 0 0,-1-1 0,2 0 0,22 13 0,-17-10 0,1 1 0,-2 0 0,0 1 0,16 19 0,-31-32 0,-1-1 0,1 0 0,-1 1 0,1-1 0,-1 1 0,0 0 0,0 0 0,0-1 0,0 1 0,0 0 0,0 0 0,0 0 0,-1 0 0,1 0 0,-1 0 0,1 0 0,-1 0 0,0 0 0,0 0 0,0 0 0,0 0 0,0 1 0,0-1 0,-1 0 0,1 0 0,-1 0 0,1 0 0,-1 0 0,0 0 0,1-1 0,-1 1 0,0 0 0,-1 0 0,1 0 0,0-1 0,0 1 0,-1-1 0,1 1 0,-1-1 0,1 1 0,-1-1 0,0 0 0,1 0 0,-1 0 0,0 0 0,0 0 0,0 0 0,-3 1 0,-12 4 0,-1 0 0,0-1 0,0 0 0,-26 2 0,28-5 0,3 0-273,0 0 0,0-1 0,0-1 0,-17-1 0,0-4-6553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24575,'4'0'0,"9"-4"0,6-1 0,12 0 0,8 1 0,5 5 0,3 2 0,-10 1 0,-12 0-8191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5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24575,'-7'10'0,"1"0"0,1 0 0,-1 0 0,2 1 0,-1 0 0,1-1 0,1 2 0,-4 19 0,6-25 0,-6 22 0,-4 48 0,10-68 0,1 1 0,0 0 0,0 0 0,0 0 0,2 0 0,-1 0 0,1 0 0,0 0 0,5 12 0,-5-19 0,-1 0 0,0 0 0,0 0 0,1 0 0,-1-1 0,1 1 0,-1-1 0,1 1 0,0-1 0,-1 1 0,1-1 0,0 0 0,0 0 0,0 0 0,0 0 0,0 0 0,0-1 0,0 1 0,0 0 0,1-1 0,-1 0 0,0 1 0,0-1 0,0 0 0,1 0 0,-1 0 0,0-1 0,0 1 0,0 0 0,0-1 0,1 0 0,-1 1 0,0-1 0,3-2 0,11-4 0,0 0 0,0-1 0,21-16 0,-14 9 0,-16 12 0,-1-1 0,1 1 0,0 0 0,0 1 0,0 0 0,0 0 0,9-1 0,-14 2 0,0 1 0,0 0 0,0 0 0,0 0 0,0 0 0,0 0 0,0 1 0,0-1 0,0 1 0,0-1 0,0 1 0,0 0 0,0-1 0,0 1 0,-1 0 0,1 0 0,0 0 0,0 1 0,-1-1 0,1 0 0,-1 1 0,1-1 0,-1 1 0,0-1 0,0 1 0,1 0 0,-1 0 0,0-1 0,0 1 0,0 2 0,4 11 0,-1-1 0,-1 1 0,0 0 0,-1-1 0,0 1 0,-1 0 0,-2 16 0,-1 9 0,-11 57 0,12-87 0,-1 0 0,-1 0 0,0-1 0,0 1 0,0-1 0,-1 0 0,-1 0 0,0 0 0,-8 11 0,10-16 0,0-1 0,-1 0 0,1 0 0,-1 0 0,1 0 0,-1 0 0,0-1 0,0 0 0,0 0 0,0 0 0,-1 0 0,1 0 0,0-1 0,-1 0 0,1 0 0,-1 0 0,1-1 0,-1 1 0,0-1 0,1 0 0,-1-1 0,-6 0 0,7 1-54,0 0-1,1-1 0,-1 1 1,0-1-1,0 0 1,0 0-1,1-1 0,-1 1 1,1-1-1,-1 1 1,1-1-1,-1 0 0,1 0 1,0-1-1,0 1 0,0-1 1,0 0-1,1 1 1,-1-1-1,1 0 0,-1 0 1,1-1-1,0 1 1,-1-5-1,-4-13-6771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24575,'4'0'0,"-2"0"0,1 0 0,6 4 0,13-3 0,10 3 0,9-4 0,-3-1-8191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581 229 24575,'-3'-5'0,"0"0"0,0-1 0,0 1 0,0-1 0,1 1 0,0-1 0,0 0 0,0 0 0,1 0 0,0 0 0,0 0 0,0 0 0,1 0 0,0 0 0,0 0 0,1 0 0,1-8 0,-1 7 0,0 1 0,0-1 0,-1 0 0,0 1 0,-1-1 0,1 1 0,-1-1 0,-1 1 0,1-1 0,-1 1 0,0 0 0,0 0 0,-5-10 0,5 15 0,0-1 0,0 1 0,1-1 0,-1 1 0,0 0 0,0-1 0,0 1 0,0 0 0,-1 0 0,1 0 0,0 1 0,0-1 0,-1 1 0,1-1 0,0 1 0,0-1 0,-1 1 0,1 0 0,-1 0 0,1 1 0,0-1 0,0 0 0,-1 1 0,1-1 0,0 1 0,0 0 0,-4 1 0,-4 2 0,0 0 0,0 1 0,0 0 0,-12 10 0,10-6 0,0 0 0,1 1 0,0 1 0,1 0 0,0 0 0,0 1 0,1 0 0,1 1 0,0 0 0,1 0 0,1 1 0,0 0 0,0 0 0,2 0 0,-5 22 0,0 15 0,3 1 0,2 0 0,2 60 0,0 4 0,-6 87-1365,7-171-5461</inkml:trace>
  <inkml:trace contextRef="#ctx0" brushRef="#br0" timeOffset="1">6 588 24575,'-4'4'0,"3"-3"0,5-1 0,19-1 0,21-4 0,20-6 0,19 0 0,16-3 0,3-3 0,-15 1-8191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1 24575,'-3'46'0,"-2"-1"0,-2 1 0,-2-1 0,-15 46 0,3-10 0,-162 475 0,96-316 0,82-225 0,-1-2 0,1 1 0,1 0 0,0 1 0,1-1 0,1 1 0,-1 19 0,2-33-30,1 0 0,0 0-1,0 1 1,0-1 0,0 0-1,0 0 1,1 1 0,-1-1-1,0 0 1,0 0 0,1 0-1,-1 0 1,1 1-1,-1-1 1,1 0 0,-1 0-1,1 0 1,0 0 0,-1 0-1,1 0 1,0 0 0,0-1-1,0 1 1,0 0 0,0 0-1,0 0 1,0-1 0,0 1-1,0-1 1,0 1 0,0-1-1,0 1 1,0-1 0,1 0-1,-1 1 1,0-1 0,0 0-1,0 0 1,1 0 0,-1 0-1,0 0 1,0 0 0,0 0-1,3-1 1,26-8-6796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24575,'4'0'0,"-3"4"0,-1-2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56 24575,'1'-4'0,"-6"-6"0,0-4 0,4-1 0,-2 3 0,0 11 0,-8 14 0,-6 13 0,-8 15 0,-5 12 0,-4 9 0,3 6 0,7 5 0,15-3 0,18-5 0,20-9 0,20-19 0,3-15-8191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24575,'6'-6'0,"0"0"0,0 1 0,0 0 0,1 0 0,0 1 0,0-1 0,0 2 0,0-1 0,13-4 0,-17 8 0,0-1 0,-1 0 0,1 1 0,0 0 0,0 0 0,0 0 0,0 0 0,0 0 0,0 0 0,-1 1 0,1-1 0,0 1 0,0 0 0,-1 0 0,1 0 0,0 0 0,-1 0 0,1 1 0,-1-1 0,1 1 0,-1 0 0,0 0 0,0 0 0,0 0 0,0 0 0,0 0 0,0 0 0,0 0 0,2 6 0,2 2 0,-1 0 0,0 0 0,-1 1 0,0-1 0,0 1 0,-1 0 0,-1 1 0,0-1 0,0 0 0,-1 1 0,-1-1 0,0 0 0,0 1 0,-1-1 0,-4 16 0,3-18 0,0 0 0,0-1 0,-1 0 0,-1 1 0,1-1 0,-2 0 0,1-1 0,-1 1 0,0-1 0,0 0 0,-1 0 0,0 0 0,0-1 0,0 0 0,-1 0 0,0-1 0,0 0 0,-1 0 0,1 0 0,-10 3 0,-6 1-1365,7-3-5461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24575,'-1'5'0,"-1"-1"0,1 1 0,-1-1 0,0 0 0,0 1 0,-1-1 0,1 0 0,-1 0 0,0-1 0,0 1 0,-5 4 0,-7 11 0,9-8 0,0-1 0,1 1 0,0 1 0,1-1 0,0 0 0,-4 22 0,8-28 0,-1-1 0,1 1 0,-1 0 0,1 0 0,1 0 0,-1 0 0,1 0 0,2 9 0,-2-12 0,-1 0 0,1 0 0,0 0 0,1 0 0,-1 0 0,0 0 0,0 0 0,1 0 0,-1 0 0,1-1 0,0 1 0,0-1 0,-1 1 0,1-1 0,0 1 0,0-1 0,0 0 0,0 0 0,4 1 0,-3-1 0,0-1 0,0 1 0,0-1 0,0 0 0,1 0 0,-1 0 0,0-1 0,0 1 0,0-1 0,1 1 0,-1-1 0,0 0 0,0 0 0,0-1 0,0 1 0,0-1 0,-1 1 0,1-1 0,0 0 0,-1 0 0,1 0 0,-1 0 0,0-1 0,0 1 0,0 0 0,0-1 0,2-3 0,3-3 0,-1 0 0,-1 0 0,0 0 0,0 0 0,-1-1 0,0 0 0,3-12 0,-5 16 0,0-1 0,-1 1 0,0-1 0,0 1 0,-1-1 0,0 0 0,0 1 0,-1-1 0,0 0 0,0 1 0,0-1 0,-1 1 0,0 0 0,-3-8 0,-2 7-1365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24575,'5'0'0,"4"4"0,10 10 0,9 14 0,9 15 0,1 21 0,-5 15 0,-4 11 0,-12 6 0,-8 3 0,-10-2 0,-12-7 0,-18-9 0,-10-11 0,-7-14 0,0-23 0,10-18-8191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 24575,'0'4'0,"-8"9"0,-10 10 0,-10 13 0,-8 12 0,-5 13 0,4 12 0,4 13 0,4 11 0,11 5 0,9 1 0,13-2 0,17-2 0,22-7 0,18-11 0,0-19-8191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0 24575,'0'4'0,"0"9"0,-4 14 0,-6 18 0,-4 16 0,-4 19 0,-3 14 0,-1 14 0,-2 9 0,0 4 0,4-3 0,6-14 0,8-25 0,6-25-8191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0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24575,'6'2'0,"0"0"0,-1 1 0,1 0 0,-1 0 0,1 0 0,-1 0 0,9 9 0,-1-2 0,-2-2 0,-1 1 0,0 0 0,0 1 0,-1 0 0,-1 1 0,1 0 0,-2 0 0,1 0 0,-2 1 0,11 24 0,-15-31 0,1 1 0,-1 0 0,0 0 0,-1 0 0,1 0 0,-1 0 0,0 0 0,-1 0 0,0 1 0,0-1 0,0 0 0,0 0 0,-1 0 0,0 1 0,-1-1 0,1 0 0,-1 0 0,0-1 0,0 1 0,-1 0 0,0-1 0,0 1 0,0-1 0,-1 0 0,-8 9 0,8-10-105,-1-1 0,0 0 0,0 0 0,0 0 0,0 0 0,-1-1 0,1 0 0,-1 0 0,1-1 0,-1 1 0,0-1 0,-10 0 0,-12 1-6721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24575,'24'-6'0,"-21"4"0,-1 1 0,1 0 0,-1 1 0,1-1 0,0 0 0,0 1 0,-1-1 0,1 1 0,0 0 0,4 0 0,-4 0 0,0 0 0,1 1 0,-1-1 0,0 1 0,1 0 0,-1 0 0,0 0 0,0 0 0,0 1 0,0-1 0,0 1 0,0 0 0,0 0 0,-1 0 0,1 0 0,-1 0 0,1 1 0,-1-1 0,0 1 0,0-1 0,0 1 0,0 0 0,0 0 0,-1 0 0,1 0 0,-1 0 0,0 0 0,0 0 0,0 0 0,0 1 0,0-1 0,-1 0 0,0 1 0,1-1 0,-1 0 0,0 1 0,-1-1 0,1 0 0,-2 5 0,-2 15 0,-2 0 0,-1 0 0,0-1 0,-18 36 0,10-23 0,13-32 7,1 0 0,0 1 0,0-1 0,0 0 0,0 0 1,0 0-1,1 1 0,-1-1 0,1 0 0,0 1 0,0-1 0,0 0 0,0 1 0,1-1 0,0 0 0,1 6 0,-1-7-64,1-1 0,-1 1 0,1-1 0,-1 1-1,1-1 1,0 1 0,-1-1 0,1 0 0,0 0 0,0 0 0,0 0 0,0 0-1,0 0 1,0 0 0,0-1 0,0 1 0,1-1 0,-1 0 0,0 1 0,0-1 0,0 0-1,0 0 1,1 0 0,-1-1 0,3 0 0,27-3-6769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0 24575,'-4'0'0,"-1"4"0,0 5 0,1 9 0,1 6 0,1-2-8191</inkml:trace>
  <inkml:trace contextRef="#ctx0" brushRef="#br0" timeOffset="1">108 412 24575,'0'4'0,"0"5"0,0 9 0,0 9 0,-4 8 0,-5 6 0,-5 3 0,-4 3 0,-3-4 0,-1-12 0,2-12-8191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228 565 24575,'2'-15'0,"1"-1"0,1 1 0,0 0 0,1 0 0,0 0 0,1 0 0,1 1 0,1 0 0,14-21 0,15-31 0,-25 39 0,0-1 0,-2 0 0,10-44 0,-18 61 0,0 0 0,0 0 0,-1 0 0,-1 0 0,0 0 0,0 0 0,-1 0 0,0 0 0,-1 0 0,0 1 0,-1-1 0,-7-17 0,9 27 0,1 0 0,0 0 0,-1 0 0,1 1 0,0-1 0,-1 0 0,0 0 0,1 1 0,-1-1 0,1 0 0,-1 1 0,0-1 0,1 0 0,-1 1 0,0-1 0,0 1 0,1-1 0,-1 1 0,0-1 0,0 1 0,0 0 0,0 0 0,0-1 0,1 1 0,-1 0 0,0 0 0,0 0 0,0 0 0,0 0 0,-2 0 0,1 1 0,-1 0 0,1 0 0,-1 0 0,1 0 0,-1 1 0,1-1 0,0 1 0,0-1 0,0 1 0,-4 3 0,-5 8 0,0-1 0,-14 24 0,24-35 0,-18 32 0,0 1 0,3 0 0,1 1 0,1 1 0,2 0 0,-14 74 0,13-27 0,4 1 0,1 91 0,7-133-273,3 0 0,1 1 0,2-2 0,15 62 0,-2-45-6553</inkml:trace>
  <inkml:trace contextRef="#ctx0" brushRef="#br0" timeOffset="1">0 633 24575,'4'0'0,"5"4"0,12 1 0,19 0 0,18-1 0,15-5 0,-6-2-8191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7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10 24575,'0'0'0,"-1"0"0,1 0 0,0 0 0,0 1 0,0-1 0,-1 0 0,1 0 0,0 0 0,0 0 0,0 0 0,-1 0 0,1 0 0,0 0 0,0 0 0,-1 0 0,1 0 0,0 0 0,0 0 0,-1 0 0,1 0 0,0 0 0,0 0 0,0 0 0,-1 0 0,1 0 0,0 0 0,0 0 0,-1 0 0,1 0 0,0-1 0,0 1 0,0 0 0,-1 0 0,1 0 0,0 0 0,0-1 0,0 1 0,0 0 0,0 0 0,-1 0 0,1 0 0,0-1 0,0 1 0,0 0 0,0 0 0,0-1 0,0 1 0,0 0 0,0 0 0,0 0 0,0-1 0,0 1 0,0 0 0,0 0 0,0-1 0,0 1 0,0 0 0,0 0 0,0-1 0,0 1 0,0 0 0,0 0 0,0 0 0,0-1 0,-10 21 0,5 1 0,1 1 0,2-1 0,0 1 0,1 0 0,1 0 0,4 28 0,-3-39 0,1 0 0,0-1 0,1 1 0,0 0 0,0-1 0,1 0 0,1 0 0,-1 0 0,2-1 0,-1 1 0,2-1 0,-1 0 0,1-1 0,13 13 0,-19-20 0,0 0 0,0 0 0,0 0 0,0 0 0,1 0 0,-1 0 0,0 0 0,1-1 0,-1 1 0,1 0 0,-1-1 0,1 1 0,-1-1 0,1 0 0,-1 0 0,1 1 0,-1-1 0,1 0 0,-1 0 0,1 0 0,0-1 0,-1 1 0,1 0 0,1-1 0,0 0 0,-1-1 0,0 1 0,0-1 0,0 0 0,0 1 0,0-1 0,0 0 0,0 0 0,0 0 0,-1 0 0,1-1 0,-1 1 0,2-3 0,2-5 0,-1 0 0,0 0 0,-1 0 0,0-1 0,3-20 0,-4 15 0,-2-1 0,1 0 0,-2 1 0,0-1 0,-2 0 0,1 1 0,-2 0 0,0 0 0,-1 0 0,-1 0 0,0 0 0,-12-21 0,17 35 6,0 0 0,-1 0-1,1 1 1,0-1 0,0 0-1,-1 0 1,1 1 0,-1-1-1,1 1 1,-1-1 0,0 1-1,0 0 1,0 0 0,1 0-1,-1 0 1,0 0 0,0 0-1,0 0 1,-1 1 0,-2-1-1,4 1-56,-1 0 0,1 1 0,-1-1 0,1 1-1,0-1 1,-1 1 0,1 0 0,-1 0 0,1-1-1,0 1 1,0 0 0,0 0 0,-1 0 0,1 1 0,0-1-1,0 0 1,0 0 0,1 0 0,-1 1 0,0-1-1,0 1 1,1-1 0,-1 0 0,1 1 0,-1-1 0,1 1-1,0-1 1,-1 3 0,-5 25-6775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0 24575,'-4'0'0,"-5"0"0,-5 0 0,-8 4 0,-4 5 0,-2 9 0,-3 9 0,-1 7 0,2 7 0,1 3 0,6 3 0,3 0 0,9-3 0,18-6 0,8-9-8191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23 24575,'0'4'0,"-4"1"0,-5 11 0,-9 12 0,-5 15 0,-3 17 0,-1 13 0,-3 15 0,-1 14 0,5 10 0,3 2 0,6-11 0,9-16 0,14-29 0,14-34 0,3-20-8191</inkml:trace>
  <inkml:trace contextRef="#ctx0" brushRef="#br0" timeOffset="1">197 0 24575,'3'1'0,"-1"0"0,0 0 0,1 0 0,-1 0 0,0 0 0,0 0 0,1 1 0,-1-1 0,0 1 0,0 0 0,-1 0 0,1-1 0,3 5 0,20 27 0,-19-22 0,1 0 0,-2 0 0,0 1 0,0 0 0,-1 0 0,0 0 0,-1 0 0,-1 1 0,0-1 0,0 17 0,-1-24 0,-1 0 0,-1 1 0,1-1 0,-1 0 0,0 1 0,0-1 0,0 0 0,-1 0 0,0 0 0,0 0 0,0 0 0,-1 0 0,1-1 0,-1 1 0,0-1 0,-1 0 0,1 0 0,-1 0 0,0 0 0,0 0 0,0-1 0,0 0 0,0 0 0,-1 0 0,1 0 0,-7 2 0,-19 6-1365,3-4-5461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24575,'26'0'0,"-17"-1"0,0 1 0,0 0 0,0 0 0,0 1 0,0 0 0,0 1 0,0 0 0,0 1 0,12 4 0,-12-3 0,-1 0 0,0 1 0,0 0 0,0 1 0,-1-1 0,1 2 0,-1-1 0,7 9 0,-13-14 0,1 1 0,0 1 0,-1-1 0,1 0 0,-1 0 0,0 0 0,0 1 0,1-1 0,-2 1 0,1-1 0,0 1 0,0-1 0,-1 1 0,1-1 0,-1 1 0,0-1 0,0 1 0,0 0 0,0-1 0,-1 1 0,1-1 0,0 1 0,-1 0 0,0-1 0,0 0 0,0 1 0,0-1 0,0 1 0,0-1 0,0 0 0,-1 0 0,0 0 0,-2 3 0,-46 37 0,44-38 0,-1 0 0,1 1 0,0-1 0,1 1 0,-1 0 0,1 1 0,0-1 0,0 1 0,1 0 0,0 0 0,-6 11 0,10-17 0,0 0 0,0 0 0,0 0-1,0 0 1,0 0 0,-1 0 0,1 1 0,0-1-1,0 0 1,0 0 0,0 0 0,0 0 0,0 0-1,0 0 1,0 1 0,0-1 0,0 0 0,0 0-1,0 0 1,0 0 0,0 0 0,0 1 0,0-1-1,0 0 1,0 0 0,0 0 0,0 0 0,0 0-1,0 1 1,0-1 0,0 0 0,0 0 0,0 0-1,0 0 1,0 0 0,0 0 0,1 0 0,-1 1-1,0-1 1,0 0 0,0 0 0,0 0 0,0 0-1,0 0 1,0 0 0,0 0 0,1 0 0,-1 0-1,0 0 1,0 1 0,0-1 0,0 0-1,0 0 1,1 0 0,-1 0 0,0 0 0,0 0-1,0 0 1,0 0 0,0 0 0,1 0 0,8-4-944,-8 3 535,15-8-6417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6 503 24575,'-4'0'0,"3"0"0,1 4 0,5 5 0,9 9 0,6 5 0,4 7 0,1 6 0,1 4 0,-5 4 0,-5 1 0,-6 2 0,-8-4 0,-8-5 0,-8-5 0,-8-9 0,-5-11 0,2-9-8191</inkml:trace>
  <inkml:trace contextRef="#ctx0" brushRef="#br0" timeOffset="1">350 0 24575,'3'4'0,"3"9"0,2 10 0,5 17 0,4 16 0,3 24 0,2 16 0,1 16 0,-4 8 0,-4 3 0,-9-8 0,-14-7 0,-9-15 0,-9-15 0,-4-17 0,-9-23 0,2-18-8191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59 978 24575,'-3'-5'0,"-1"0"0,1 0 0,0 0 0,1 0 0,-1-1 0,1 1 0,0-1 0,1 0 0,-2-7 0,-2-4 0,-3-18 0,1-1 0,1 1 0,2-1 0,2 0 0,1 0 0,2 0 0,2 0 0,8-47 0,4 8 0,4 0 0,49-129 0,-59 181 0,27-60 0,-33 76 0,1 1 0,0-1 0,0 1 0,1 0 0,-1 0 0,1 1 0,1-1 0,-1 1 0,9-6 0,-13 10 0,0 1 0,1-1 0,-1 0 0,0 1 0,1-1 0,-1 1 0,1-1 0,-1 1 0,1 0 0,-1-1 0,1 1 0,-1 0 0,1 0 0,-1 0 0,1 0 0,-1 0 0,1 1 0,-1-1 0,1 0 0,-1 1 0,1-1 0,-1 1 0,1-1 0,-1 1 0,0 0 0,1 0 0,-1-1 0,0 1 0,0 0 0,1 0 0,-1 0 0,1 2 0,4 3 0,-1 1 0,0 0 0,0 0 0,6 12 0,-9-16 0,19 39 0,-1 2 0,-2 0 0,-1 1 0,-3 1 0,-2 0 0,-2 1 0,6 77 0,-11-61 0,-4 0 0,-2 0 0,-3 0 0,-3-1 0,-19 79 0,12-90 0,3-34 69,10-18-124,1 1 0,-1 0 0,1-1-1,0 1 1,-1 0 0,1-1 0,-1 1 0,1 0 0,-1-1-1,1 1 1,0-1 0,-1 1 0,1-1 0,0 1 0,0-1 0,-1 1-1,1-1 1,0 1 0,0-1 0,0 1 0,0-1 0,-1 0-1,1 1 1,0-1 0,0 0 0,-4-26-6771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3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13 0,1 14 0,3 13 0,6 13 0,3 12 0,2 6 0,3-5 0,-3-5 0,-1-12 0,1-20 0,-3-16-8191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4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0 24575,'-4'8'0,"-9"6"0,-10 13 0,-6 5 0,-4 9 0,-2 10 0,-6 7 0,-4 2 0,-2-2 0,0-10 0,7-14-8191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31 24575,'-5'-6'0,"4"5"0,0-1 0,0 1 0,0 0 0,0-1 0,0 1 0,-1 0 0,1-1 0,-1 1 0,1 0 0,-1 0 0,1 0 0,-1 1 0,1-1 0,-1 0 0,0 0 0,1 1 0,-1-1 0,0 1 0,0 0 0,0-1 0,1 1 0,-1 0 0,0 0 0,0 0 0,0 0 0,1 0 0,-1 1 0,0-1 0,0 1 0,0-1 0,1 1 0,-1-1 0,-2 2 0,-6 3 0,1 0 0,0 0 0,0 1 0,0 0 0,1 0 0,0 1 0,0 0 0,-12 15 0,17-19 0,-1 1 0,1-1 0,0 1 0,0 0 0,1 1 0,-1-1 0,1 0 0,0 1 0,0-1 0,1 1 0,-1 0 0,1-1 0,0 1 0,0 0 0,0 0 0,1 0 0,0 0 0,0 0 0,0 0 0,2 8 0,-1-10 0,1 1 0,0-1 0,1 1 0,-1-1 0,1 0 0,-1 0 0,1 0 0,0 0 0,0 0 0,0-1 0,0 1 0,1-1 0,-1 0 0,1 0 0,-1 0 0,1 0 0,0-1 0,0 0 0,0 0 0,0 0 0,0 0 0,0 0 0,0-1 0,0 1 0,7-2 0,4 2 0,-1-1 0,0-1 0,1-1 0,-1 0 0,0-1 0,14-4 0,-17 3 0,1-1 0,-1 0 0,0-1 0,-1 0 0,0-1 0,0 0 0,0 0 0,-1-1 0,16-16 0,-23 21 0,1 0 0,0 0 0,-1 0 0,0 0 0,1 0 0,-1-1 0,-1 1 0,1-1 0,0 1 0,-1-1 0,0 0 0,0 1 0,0-1 0,0 0 0,-1 0 0,1 0 0,-1 0 0,0 0 0,0 0 0,0 0 0,-1 1 0,0-1 0,1 0 0,-1 0 0,0 0 0,-1 1 0,1-1 0,-1 0 0,0 1 0,0 0 0,0-1 0,0 1 0,-4-5 0,5 7-35,0 0 0,0 0 0,1 0 0,-1 0 0,0 0 0,0 0 0,0 0 0,0 0 0,0 0 0,0 1 0,-1-1 0,1 0 0,0 1 0,0-1 0,0 1 0,-1-1 0,1 1 0,0 0 0,-1-1 0,1 1 0,0 0 0,0 0 0,-1 0 0,1 0 0,0 0 0,-1 0 0,1 1 0,0-1 0,-1 0 0,1 1 0,0-1 0,0 1 0,-1-1 0,1 1 0,0-1 0,0 1 0,0 0 0,-2 1 0,-5 10-6791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4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24575,'4'4'0,"1"5"0,0 9 0,-1 9 0,-5 8 0,-3 9 0,0 6 0,1-3 0,0-5 0,1-9-8191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4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24575,'7'0'0,"30"0"0,49 6 0,-77-4 0,1-1 0,-1 1 0,1 0 0,-1 1 0,0 1 0,0-1 0,0 1 0,0 0 0,-1 1 0,11 7 0,-18-11 0,0 0 0,1 1 0,-1-1 0,0 0 0,1 0 0,-1 0 0,0 1 0,0-1 0,0 1 0,0-1 0,0 1 0,0-1 0,-1 1 0,1-1 0,0 1 0,-1 0 0,1-1 0,-1 1 0,0 0 0,0 0 0,1-1 0,-1 5 0,-1-4 0,0 0 0,0 1 0,0-1 0,0 0 0,0 0 0,0 1 0,-1-1 0,1 0 0,-1 0 0,0 0 0,1-1 0,-1 1 0,0 0 0,-3 1 0,-10 7 0,0-1 0,0 0 0,-31 11 0,25-11 0,15-6 0,1-1 0,0 1 0,-1 0 0,1 1 0,0-1 0,0 1 0,-6 7 0,10-10 0,0 0 0,1 0 0,-1 1 0,0-1 0,1 0 0,-1 1 0,1-1 0,-1 0 0,1 1 0,0-1 0,-1 0 0,1 1 0,0-1 0,0 1 0,0-1 0,0 1 0,0-1 0,0 0 0,1 1 0,-1-1 0,0 1 0,1-1 0,-1 0 0,1 1 0,0-1 0,-1 0 0,1 0 0,0 1 0,0-1 0,-1 0 0,1 0 0,0 0 0,0 0 0,0 0 0,1 0 0,-1 0 0,0 0 0,1 0 0,8 6 0,0 0 0,0-1 0,1 0 0,-1 0 0,20 6 0,-22-10 0,0 1 0,0 0 0,0 1 0,0 0 0,-1 0 0,1 1 0,-1 0 0,0 0 0,-1 1 0,1 0 0,10 13 0,-16-18 5,0 1-1,0-1 0,0 1 0,-1 0 1,1 0-1,-1-1 0,1 1 0,-1 0 1,0 0-1,1 0 0,-1-1 1,0 1-1,0 0 0,0 0 0,-1 0 1,1-1-1,0 1 0,-1 0 1,1 0-1,-1-1 0,0 1 0,1 0 1,-1-1-1,0 1 0,0 0 0,0-1 1,-2 3-1,-1 1-190,0-1 1,0 0-1,-1 0 0,1 0 1,-1 0-1,0 0 1,-5 2-1,-7 2-6640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24575,'4'0'0,"1"-4"0,0 3 0,3 5 0,1 10 0,-2 12 0,-2 8 0,2 8 0,1 8 0,-2 0 0,-2-9-8191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5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24575,'0'4'0,"-4"9"0,-1 6 0,0 8 0,1 7 0,2 5 0,0 5 0,1 1 0,1 2 0,0-11 0,0-12-8191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24575,'2'0'0,"-1"-1"0,1 1 0,0-1 0,0 0 0,-1 0 0,1 0 0,0 0 0,-1 0 0,1 0 0,-1 0 0,0-1 0,1 1 0,1-3 0,10-7 0,4 2 0,0 0 0,1 1 0,0 1 0,0 1 0,1 0 0,-1 2 0,1 0 0,0 1 0,0 1 0,37 0 0,-55 2 0,0 0 0,0 0 0,1 0 0,-1 0 0,0 0 0,0 0 0,0 0 0,0 1 0,0-1 0,0 0 0,1 1 0,-1-1 0,0 1 0,0-1 0,0 1 0,0 0 0,0-1 0,-1 1 0,1 0 0,0 0 0,0 0 0,0 0 0,-1-1 0,1 1 0,1 2 0,-2-1 0,0-1 0,0 0 0,0 1 0,-1-1 0,1 1 0,0-1 0,-1 0 0,1 1 0,-1-1 0,1 0 0,-1 0 0,0 1 0,1-1 0,-1 0 0,0 0 0,0 0 0,-2 2 0,-6 6 0,0 0 0,-1-1 0,-13 9 0,-24 11 0,37-23 0,0-1 0,1 1 0,0 1 0,0 0 0,1 0 0,0 1 0,0 0 0,0 0 0,1 1 0,0 0 0,-8 11 0,14-17 0,1-1 0,0 1 0,-1-1 0,1 1 0,0 0 0,0-1 0,0 1 0,0 0 0,0-1 0,1 1 0,-1-1 0,0 1 0,1 0 0,-1-1 0,1 1 0,-1-1 0,1 1 0,0-1 0,0 0 0,-1 1 0,1-1 0,0 0 0,0 1 0,1-1 0,-1 0 0,0 0 0,0 0 0,1 0 0,-1 0 0,0 0 0,1 0 0,-1-1 0,1 1 0,-1 0 0,1-1 0,1 1 0,11 5 0,-1-1 0,1 0 0,15 2 0,-19-5 0,22 5 0,-25-6 0,0-1 0,0 2 0,0-1 0,0 1 0,-1 0 0,1 0 0,-1 1 0,1 0 0,-1 0 0,10 7 0,-15-9 2,-1 0-1,1 0 1,-1 0-1,1 0 1,-1 0-1,1 0 1,-1 1-1,0-1 1,1 0-1,-1 0 1,0 0-1,0 0 1,0 1-1,0-1 1,0 0-1,0 0 1,0 0-1,0 0 1,-1 0-1,1 1 1,0-1-1,-1 0 1,1 0-1,-1 0 1,1 0-1,-1 0 0,1 0 1,-1 0-1,0 0 1,0 1-1,-31 35-250,19-23-913,4-3-5664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6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24575,'57'-13'0,"-52"13"0,-1 0 0,1 1 0,-1-1 0,1 1 0,-1 0 0,0 0 0,0 1 0,1-1 0,-1 1 0,0 0 0,0 0 0,-1 1 0,1-1 0,0 1 0,-1 0 0,1-1 0,-1 2 0,4 3 0,-3-1 0,0 0 0,-1 0 0,0 0 0,0 1 0,0-1 0,-1 1 0,0 0 0,0-1 0,0 1 0,0 11 0,-1 13 0,-1 0 0,-1-1 0,-2 1 0,-8 36 0,10-58 0,-9 40-91,6-34-51,0 1 1,1-1-1,1 1 1,0 0-1,1 0 1,1-1-1,0 1 1,5 29-1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7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24575,'4'0'0,"9"0"0,14 4 0,14 1 0,16 0 0,9-1 0,10-1 0,-1-5 0,-5-6 0,-15-2-8191</inkml:trace>
  <inkml:trace contextRef="#ctx0" brushRef="#br0" timeOffset="1">664 6 24575,'0'-4'0,"0"3"0,0 5 0,-4 6 0,-5 13 0,2 14 0,4 13 0,-3 13 0,0 11 0,5-2 0,3-10 0,0-16-8191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7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24575,'8'0'0,"6"0"0,5 0 0,2 0 0,3 0 0,-3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24575,'3'-4'0,"10"-1"0,14 0 0,11 1 0,6-2 0,-5-2-8191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0,6 5 0,9 8 0,9 10 0,4 8 0,4 6 0,-4 3 0,-3-2 0,-12 1 0,-11-1 0,-11 2 0,-9-4 0,-9-4 0,-5-9 0,-2-12 0,5-9-8191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252 298 24575,'0'0'0,"-1"0"0,1 0 0,0 0 0,0 0 0,0 1 0,0-1 0,0 0 0,0 0 0,0 0 0,0 0 0,0 1 0,-1-1 0,1 0 0,0 0 0,0 0 0,0 0 0,0 1 0,0-1 0,0 0 0,0 0 0,0 0 0,0 0 0,0 1 0,0-1 0,0 0 0,1 0 0,-1 0 0,0 0 0,0 1 0,0-1 0,0 0 0,0 0 0,0 0 0,0 0 0,0 0 0,0 1 0,1-1 0,-1 0 0,0 0 0,0 0 0,0 0 0,0 0 0,0 0 0,1 0 0,-1 0 0,0 0 0,0 1 0,0-1 0,0 0 0,1 0 0,-1 0 0,0 0 0,0 0 0,0 0 0,0 0 0,1 0 0,-1 0 0,0 0 0,0 0 0,0 0 0,1 0 0,-1 0 0,1 0 0,-1 0 0,1 0 0,-1 0 0,1 0 0,-1 0 0,1 0 0,-1-1 0,1 1 0,-1 0 0,1 0 0,-1 0 0,1 0 0,-1-1 0,0 1 0,1 0 0,-1 0 0,1-1 0,-1 1 0,0 0 0,1-1 0,-1 1 0,0 0 0,1-1 0,-1 1 0,0-1 0,0 1 0,1-1 0,-1 1 0,0 0 0,0-1 0,0 1 0,1-1 0,-1 1 0,0-1 0,0 1 0,0-1 0,0 1 0,0-1 0,0 1 0,0-1 0,0 0 0,0-13 0,0 0 0,0 0 0,-2 0 0,1 0 0,-2 1 0,-6-23 0,-3-22 0,9 35 0,3 17 0,0 0 0,0 0 0,-1-1 0,0 1 0,0 0 0,-1 0 0,1 0 0,-1 0 0,-1 1 0,1-1 0,-1 0 0,-5-8 0,7 14 0,0-1 0,0 1 0,0-1 0,0 1 0,0-1 0,-1 1 0,1-1 0,0 1 0,0 0 0,0 0 0,0 0 0,0-1 0,0 1 0,-1 0 0,1 1 0,0-1 0,0 0 0,0 0 0,0 0 0,0 1 0,0-1 0,-1 0 0,1 1 0,0-1 0,0 1 0,0-1 0,0 1 0,0 0 0,1-1 0,-1 1 0,0 0 0,0 0 0,0 0 0,1 0 0,-1 0 0,0-1 0,0 3 0,-27 38 0,10-4 0,1 0 0,2 1 0,2 1 0,-12 56 0,-17 166 0,39-244-69,-12 161 267,15-161-364,1 1 0,0-1 0,1 0 0,1 0 0,0 0 0,2 0 0,0-1 0,8 18 0,6 2-6660</inkml:trace>
  <inkml:trace contextRef="#ctx0" brushRef="#br0" timeOffset="1">1 481 24575,'4'0'0,"5"4"0,8 5 0,10 1 0,16 3 0,16 3 0,5-2 0,-8-2-8191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6 24575,'0'-4'0,"-4"2"0,3 3 0,-3 3 0,-4 11 0,-9 9 0,-5 9 0,-7 6 0,-2 5 0,0 2 0,5 1 0,11 1 0,17-4 0,14-6 0,13-9 0,2-10-8191</inkml:trace>
  <inkml:trace contextRef="#ctx0" brushRef="#br0" timeOffset="1">416 143 24575,'0'4'0,"-4"9"0,-1 10 0,0 13 0,-3 12 0,0 13 0,-6 12 0,-1 9 0,-2 10 0,-2 2 0,2-5 0,9-5 0,5-13 0,6-14 0,12-26 0,2-17-8191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9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27 24575,'-1'0'0,"0"-1"0,0 0 0,0 0 0,1 0 0,-1 1 0,0-1 0,0 0 0,0 0 0,1-1 0,-1 1 0,0 0 0,1 0 0,-1 0 0,1 0 0,-1 0 0,1-1 0,0 1 0,-1-3 0,2 4 0,-1-1 0,0 1 0,1 0 0,-1-1 0,1 1 0,0 0 0,-1-1 0,1 1 0,-1 0 0,1-1 0,-1 1 0,1 0 0,0 0 0,-1 0 0,1-1 0,-1 1 0,1 0 0,0 0 0,-1 0 0,1 0 0,0 0 0,-1 0 0,1 1 0,-1-1 0,2 0 0,49 14 0,-31-4 0,0 0 0,0 2 0,33 26 0,-48-36 0,-1 1 0,0 0 0,-1 1 0,1-1 0,-1 1 0,1-1 0,-1 1 0,0 0 0,-1 0 0,1 1 0,-1-1 0,1 1 0,-1-1 0,-1 1 0,1 0 0,-1-1 0,1 1 0,-1 0 0,-1 0 0,1 0 0,-1 0 0,0 0 0,0 0 0,-1 6 0,-1-6-97,0-1-1,-1 1 1,0 0-1,0-1 1,0 0-1,0 1 1,-1-1-1,0 0 1,0-1-1,0 1 1,0-1-1,0 0 0,-8 5 1,-7 3-6729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24575,'12'0'0,"13"0"0,13-4 0,10-2 0,3 1 0,3 5 0,-1 3 0,-5 0 0,-7-4 0,-14-2 0,-11 0-8191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9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24575,'1'-2'0,"-1"1"0,1 0 0,0 0 0,-1-1 0,1 1 0,0 0 0,0 0 0,0 0 0,0 0 0,0 0 0,0 0 0,0 0 0,0 0 0,0 0 0,0 0 0,1 0 0,-1 1 0,0-1 0,1 1 0,-1-1 0,0 1 0,1-1 0,-1 1 0,0 0 0,1 0 0,-1-1 0,2 1 0,41-4 0,-39 4 0,0 0 0,-1 0 0,1 0 0,0 1 0,0 0 0,-1 0 0,1 0 0,-1 0 0,1 1 0,-1 0 0,6 3 0,-8-4 0,-1 0 0,0 0 0,0 0 0,1 0 0,-1 0 0,0 1 0,0-1 0,0 1 0,0-1 0,0 1 0,-1-1 0,1 1 0,0-1 0,-1 1 0,1 0 0,-1-1 0,1 1 0,-1 0 0,0-1 0,0 1 0,0 0 0,0-1 0,0 1 0,0 0 0,0 0 0,-1-1 0,1 1 0,0 0 0,-1-1 0,0 1 0,1-1 0,-1 1 0,0-1 0,0 1 0,-1 1 0,-27 40 0,23-36 0,0 1 0,1 0 0,-1 0 0,2 0 0,-1 0 0,1 1 0,-3 10 0,6-17 0,1-1 0,0 1 0,0 0 0,0 0 0,0-1 0,0 1 0,0 0 0,0 0 0,0-1 0,1 1 0,-1 0 0,1-1 0,-1 1 0,1 0 0,0-1 0,-1 1 0,3 2 0,0-1 0,-1-1 0,1 1 0,-1-1 0,1 0 0,0 0 0,0 0 0,0 0 0,0-1 0,0 1 0,1-1 0,-1 1 0,4 0 0,1 0-195,0 0 0,0-1 0,1 0 0,-1 0 0,0 0 0,11-2 0,14-2-6631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24575,'4'0'0,"5"4"0,9 6 0,9 7 0,8 11 0,1 6 0,0 7 0,-4 7 0,-6 4 0,-8 0 0,-11 0 0,-11-6 0,-8-6 0,-6-7 0,-5-8 0,3-13 0,1-12 0,3-6-8191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0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24575,'0'4'0,"-4"5"0,-5 1 0,-2 3 0,2 3 0,2 2 0,7-1 0,2-8 0,6-9 0,5-9 0,0-6 0,-6-1 0,-4-1 0,-6 1 0,-7 5 0,-2 3-8191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3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148 203 24575,'0'0'0,"17"-3"0,-12-18 0,-4 8 0,-1-1 0,-1 1 0,0 0 0,-1 0 0,0 0 0,-1 1 0,0-1 0,-1 0 0,0 1 0,-12-23 0,15 34 0,1 0 0,-1 0 0,1 0 0,-1 0 0,1 1 0,-1-1 0,1 0 0,-1 0 0,0 1 0,0-1 0,1 0 0,-1 1 0,0-1 0,0 1 0,0-1 0,1 1 0,-1-1 0,0 1 0,0-1 0,0 1 0,0 0 0,0 0 0,0 0 0,0-1 0,0 1 0,0 0 0,0 0 0,0 0 0,-1 1 0,-1-1 0,1 1 0,0 0 0,0 1 0,0-1 0,0 0 0,0 1 0,0-1 0,0 1 0,1-1 0,-1 1 0,1 0 0,-2 2 0,-4 5 0,0 1 0,2 0 0,-1 0 0,-5 15 0,-1 11 0,2 1 0,2-1 0,1 2 0,2-1 0,1 1 0,3 68 0,4-60 0,1 0 0,3-1 0,1 0 0,3 0 0,20 55 0,-30-98-40,1 7-71,1-1 1,0 1 0,1-1-1,0 0 1,0 0-1,1 0 1,0-1 0,0 0-1,0 1 1,1-2-1,7 8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24575,'4'0'0,"1"-4"0,8 3 0,9-3 0,13 0 0,12 0 0,9 1 0,-4 1-8191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24575,'-4'0'0,"-1"4"0,-4 5 0,-8 9 0,-9 9 0,-4 4 0,-1 8 0,6 6 0,6 2 0,10 2 0,11-5 0,13-4 0,11-7 0,10-8 0,-2-8-8191</inkml:trace>
  <inkml:trace contextRef="#ctx0" brushRef="#br0" timeOffset="1">426 46 24575,'0'3'0,"0"10"0,0 11 0,0 12 0,0 15 0,0 16 0,-3 11 0,-7 12 0,0 10 0,-3 4 0,1-1 0,-1-1 0,1-12 0,7-8 0,8-18 0,3-21-8191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24575,'4'0'0,"9"0"0,10 0 0,9 0 0,3 4 0,-1 5 0,-6 5 0,-4 0 0,-6 1 0,-9 3 0,-12-3 0,-4 1 0,-8 1 0,-7 2 0,-6-2 0,-3-1 0,0-2 0,5-5-8191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5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4 390 24575,'0'4'0,"4"9"0,1 10 0,0 5 0,0 5 0,-7 6 0,-1-1 0,-5-2 0,-1-8-8191</inkml:trace>
  <inkml:trace contextRef="#ctx0" brushRef="#br0" timeOffset="1">302 1 24575,'0'4'0,"4"5"0,9 5 0,10 7 0,9 9 0,3 7 0,3 4 0,-5 8 0,-4 3 0,-7 4 0,-11 4 0,-15 0 0,-15-2 0,-8-4 0,-7-15 0,2-13-8191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1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10 24575,'0'0'0,"0"0"0,0 0 0,0 0 0,0 0 0,0 0 0,0 0 0,0 0 0,0 0 0,0-1 0,1 1 0,-1 0 0,0 0 0,0 0 0,0 0 0,0 0 0,0 0 0,0 0 0,0-1 0,0 1 0,0 0 0,0 0 0,0 0 0,0 0 0,0 0 0,0 0 0,0-1 0,0 1 0,0 0 0,0 0 0,0 0 0,0 0 0,0 0 0,-1 0 0,1 0 0,0-1 0,0 1 0,0 0 0,0 0 0,0 0 0,0 0 0,0 0 0,0 0 0,0 0 0,0 0 0,-1 0 0,1-1 0,16-3 0,-8 4 0,1 1 0,-1 1 0,0-1 0,1 1 0,-1 1 0,0-1 0,0 2 0,13 6 0,-18-8 0,1-1 0,-1 1 0,0 0 0,0 0 0,0 1 0,0-1 0,0 1 0,0-1 0,-1 1 0,1 0 0,-1 0 0,0 0 0,0 0 0,0 1 0,0-1 0,0 0 0,-1 1 0,1-1 0,-1 1 0,0 0 0,1 5 0,-3-6 0,0-1 0,1 1 0,-1 0 0,0-1 0,0 1 0,-1 0 0,1-1 0,0 0 0,-1 1 0,0-1 0,1 0 0,-1 0 0,0 0 0,0 0 0,0 0 0,-1 0 0,1 0 0,0-1 0,-1 1 0,1-1 0,-1 0 0,1 1 0,-4 0 0,2 0 0,0 0 0,0 0 0,1 0 0,-1 1 0,1-1 0,0 1 0,0 0 0,-4 4 0,7-6 0,-1 0 0,1 0 0,-1 0 0,1 0 0,0 1 0,0-1 0,0 0 0,-1 0 0,1 0 0,0 0 0,1 1 0,-1-1 0,0 0 0,0 0 0,0 0 0,1 0 0,-1 0 0,0 0 0,1 0 0,-1 0 0,1 1 0,1 0 0,19 27 0,-10-16 0,-9-8-32,1 1-1,-1-1 1,0 0-1,0 1 1,-1 0-1,1-1 1,-1 1-1,0 0 1,-1 0-1,0 0 1,0-1-1,0 1 1,0 0-1,-1 0 1,0 0-1,0-1 1,-1 1-1,0 0 1,0-1-1,0 1 1,0-1-1,-1 0 1,0 0-1,0 0 1,0 0-1,-1 0 1,1-1-1,-1 0 1,-1 1-1,1-1 1,0-1-1,-1 1 1,0-1-1,0 0 1,0 0-1,0 0 1,0 0-1,-1-1 0,1 0 1,-1 0-1,-10 2 1,-9-4-6794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19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 24575,'4'0'0,"9"3"0,10 3 0,5 2 0,2 5 0,-5 0-8191</inkml:trace>
  <inkml:trace contextRef="#ctx0" brushRef="#br0" timeOffset="1">6 251 24575,'-4'0'0,"2"0"0,6 0 0,7 0 0,12 0 0,14 4 0,13-2 0,9-6 0,-5-2-8191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10 24575,'-4'-4'0,"-2"3"0,1-3 0,1 4 0,1 6 0,1 9 0,5 16 0,2 9 0,1 11 0,-2 5 0,-1 5 0,3-4 0,1-11-8191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170 196 24575,'10'45'0,"-12"2"0,-2 0 0,-2 0 0,-19 77 0,-55 130 0,37-126 0,39-118 0,1 0 0,0 0 0,0 0 0,1 1 0,-2 18 0,31-78 0,-2-10 0,-3-2 0,21-90 0,11-128 0,-12 57 0,-41 214 0,2-6 0,0 1 0,0 0 0,1-1 0,1 1 0,10-21 0,-13 31 0,0 1 0,0-1 0,0 0 0,0 1 0,1-1 0,-1 1 0,1 0 0,-1 0 0,1 0 0,0 0 0,0 0 0,0 1 0,0-1 0,0 1 0,0 0 0,0 0 0,1 0 0,-1 0 0,0 0 0,1 1 0,-1 0 0,0-1 0,1 1 0,-1 0 0,0 1 0,1-1 0,-1 1 0,5 1 0,7 1 0,-1 2 0,0 0 0,1 0 0,-2 1 0,1 1 0,-1 1 0,0-1 0,-1 2 0,1 0 0,14 14 0,-22-18 0,0-1 0,-1 1 0,1-1 0,-1 1 0,0 1 0,0-1 0,-1 0 0,0 1 0,0 0 0,0 0 0,0 0 0,-1 0 0,0 0 0,0 0 0,-1 1 0,0-1 0,0 1 0,0-1 0,-1 1 0,0-1 0,0 1 0,-1-1 0,1 1 0,-2-1 0,1 1 0,-3 7 0,0-6 0,-1-1 0,1 0 0,-2 0 0,1 0 0,-1-1 0,1 0 0,-2 0 0,1 0 0,-1-1 0,0 0 0,0 0 0,0-1 0,0 0 0,-1 0 0,0-1 0,0 1 0,-11 1 0,-6 3 0,-1-2 0,0 0 0,0-2 0,-34 1 0,50-4-114,1 0 1,-1-1-1,0 0 0,1 0 0,-1-1 1,1-1-1,-1 0 0,1 0 0,0 0 1,-1-1-1,-10-6 0,-3-8-6712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24575,'4'0'0,"5"0"0,8 0 0,6 4 0,3 1 0,1 0 0,-5 3 0,-1 0 0,-9-2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24575,'-4'4'0,"3"1"0,5 0 0,6-1 0,10-1 0,8 3 0,3 0 0,5-5 0,4-2 0,-5-1-8191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 24575,'0'0'0,"0"0"0,0 0 0,0 0 0,0 0 0,-1 0 0,1 0 0,0 0 0,0 0 0,0 0 0,0 0 0,0-1 0,-1 1 0,1 0 0,0 0 0,0 0 0,0 0 0,0 0 0,0 0 0,0 0 0,-1 0 0,1 0 0,0 0 0,0-1 0,0 1 0,0 0 0,0 0 0,0 0 0,0 0 0,0 0 0,0 0 0,0-1 0,0 1 0,-1 0 0,1 0 0,0 0 0,0 0 0,0 0 0,0-1 0,0 1 0,0 0 0,0 0 0,0 0 0,0 0 0,1-1 0,-1 1 0,0 0 0,0 0 0,0 0 0,0 0 0,0 0 0,0 0 0,0-1 0,0 1 0,0 0 0,0 0 0,0 0 0,0 0 0,1 0 0,-1 0 0,0 0 0,0 0 0,0-1 0,0 1 0,1 0 0,13 3 0,18 11 0,-13-5 0,-2 0 0,1 2 0,-1 0 0,17 16 0,-26-20 0,-1 1 0,0-1 0,0 2 0,-1-1 0,0 1 0,-1 0 0,0 0 0,0 0 0,-1 1 0,4 9 0,-4-5 15,1-1 0,-2 1 0,0 0 0,0 0 0,-1 0 0,-1 0 0,0 16 0,-2-24-93,0 0 0,0 0 0,0 0-1,-1 0 1,0 0 0,0 0 0,0 0 0,-1-1 0,0 1-1,0-1 1,0 0 0,-1 0 0,0 0 0,0 0 0,0 0-1,0-1 1,-1 0 0,-7 6 0,-24 14-6748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3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0 24575,'-3'3'0,"0"0"0,0-1 0,0 1 0,0-1 0,0 0 0,-1 0 0,1 0 0,-5 1 0,-9 7 0,-11 9 0,2 1 0,0 1 0,1 2 0,1 1 0,1 0 0,2 2 0,0 0 0,2 2 0,-18 32 0,24-34 0,1 1 0,1 0 0,1 1 0,1 0 0,2 1 0,1 0 0,1 0 0,1 0 0,2 0 0,2 51 0,4-39 0,2 0 0,2 0 0,1-1 0,2 0 0,2 0 0,19 40 0,-1-14 0,4-1 0,66 95 0,-95-151-98,39 48 329,-42-53-338,0-1 0,0 0 0,0-1 0,0 1 0,0-1 0,1 1 0,-1-1 0,1 0 0,0 0 0,0 0 0,0-1 0,0 0 0,8 2 0,2-3-6719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57 24575,'-10'171'0,"0"-31"0,7 301 0,4-426 0,2-18 0,3-26 0,11-117 0,-7-1 0,-12-237 0,1 366 0,0 5 0,1-1 0,0 1 0,1-1 0,2-13 0,-3 27 0,0-1 0,1 0 0,-1 0 0,0 0 0,0 1 0,1-1 0,-1 0 0,1 0 0,-1 1 0,1-1 0,-1 0 0,1 1 0,-1-1 0,1 0 0,-1 1 0,1-1 0,0 1 0,-1-1 0,1 1 0,0-1 0,0 1 0,-1 0 0,1-1 0,0 1 0,0 0 0,0 0 0,-1 0 0,1-1 0,0 1 0,0 0 0,0 0 0,0 0 0,-1 0 0,1 0 0,0 0 0,0 1 0,0-1 0,0 0 0,-1 0 0,1 1 0,0-1 0,1 1 0,35 19 0,-33-17 0,6 3 0,90 64 0,-88-61 0,-1 1 0,0 0 0,-1 0 0,0 1 0,-1 0 0,10 15 0,-18-25 0,0 1 0,0-1 0,-1 1 0,1 0 0,0-1 0,0 1 0,-1 0 0,1-1 0,-1 1 0,0 0 0,1 0 0,-1-1 0,0 1 0,0 0 0,0 0 0,0 0 0,0 0 0,-1-1 0,1 1 0,-1 0 0,1 0 0,-1-1 0,1 1 0,-1 0 0,-1 1 0,-1 0 0,1 0 0,-1 0 0,0-1 0,0 1 0,0-1 0,0 0 0,0 0 0,0 0 0,-1 0 0,1 0 0,-6 1 0,-9 3 0,0-1 0,0-1 0,-33 3 0,39-6-341,0 0 0,-1-1-1,-20-3 1,9-2-6485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11 224 24575,'0'0'0,"-1"0"0,1 0 0,-1 0 0,1 0 0,-1-1 0,1 1 0,-1 0 0,1 0 0,-1 0 0,1-1 0,-1 1 0,1 0 0,-1-1 0,1 1 0,0 0 0,-1-1 0,1 1 0,0-1 0,-1 1 0,1 0 0,0-1 0,-1 1 0,1-1 0,0 1 0,0-1 0,0 1 0,-1-1 0,1 1 0,0-1 0,0 1 0,0-1 0,0 1 0,0-1 0,0 1 0,0-1 0,0 1 0,0-1 0,0 0 0,0 1 0,1-1 0,-1 1 0,0-1 0,0 1 0,0 0 0,1-1 0,-1 1 0,0-1 0,0 1 0,1-1 0,-1 1 0,1-1 0,16-27 0,3 1 0,0 2 0,2 0 0,1 2 0,1 0 0,32-22 0,-55 44 0,0 1 0,0-1 0,0 0 0,0 1 0,0-1 0,0 1 0,0-1 0,1 1 0,-1 0 0,0-1 0,0 1 0,0 0 0,0 0 0,1 0 0,-1 0 0,0 0 0,0 0 0,1 0 0,-1 0 0,0 0 0,0 1 0,0-1 0,0 1 0,1-1 0,1 2 0,-1-1 0,0 1 0,-1 0 0,1 0 0,0 0 0,-1 0 0,1 0 0,-1 0 0,0 0 0,0 0 0,0 1 0,0-1 0,1 3 0,3 12 0,-2 0 0,0-1 0,1 21 0,-2-22 0,0-2-114,-1 5-198,2 1-1,1-1 0,8 28 0,-1-21-6513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 24575,'-4'0'0,"-1"-4"0,0 3 0,-3 5 0,-4 6 0,-4 5 0,1 1-8191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24575,'0'3'0,"-3"7"0,1 8 0,-1 13 0,-2 9 0,-2 5 0,-9-1 0,-1 1 0,1-9-8191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7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157 386 24575,'2'-9'0,"-1"0"0,1 0 0,1 0 0,-1 0 0,2 0 0,-1 0 0,1 1 0,7-13 0,13-30 0,-20 37 0,0-1 0,0 1 0,-2-1 0,0 0 0,0 0 0,-2 0 0,0 0 0,0 0 0,-2 0 0,0 0 0,0 0 0,-7-19 0,9 33 0,0-1 0,-1 0 0,1 1 0,-1-1 0,0 1 0,1-1 0,-1 1 0,0 0 0,0-1 0,0 1 0,0 0 0,0-1 0,0 1 0,0 0 0,0 0 0,-1 0 0,1 0 0,0 0 0,-1 0 0,1 1 0,-1-1 0,1 0 0,-1 1 0,1-1 0,-1 1 0,1-1 0,-4 0 0,2 2 0,1 0 0,-1-1 0,0 1 0,0 0 0,1 1 0,-1-1 0,0 0 0,1 1 0,-1-1 0,1 1 0,0 0 0,0 0 0,-1 0 0,-1 2 0,-7 8 0,1 1 0,0 0 0,1 1 0,-12 21 0,6-2 14,2 1-1,1 0 0,1 1 0,2 1 1,2-1-1,1 1 0,1 0 1,2 64-1,6-10-508,5 0 0,25 117 0,-22-152-6331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24575,'0'-1'0,"0"0"0,1 0 0,-1 1 0,0-1 0,1 0 0,-1 1 0,1-1 0,-1 0 0,1 1 0,-1-1 0,1 0 0,0 1 0,-1-1 0,1 1 0,0-1 0,-1 1 0,1 0 0,0-1 0,0 1 0,0 0 0,-1-1 0,1 1 0,0 0 0,0 0 0,1 0 0,26-5 0,-25 4 0,6 0 0,1 1 0,-1 0 0,1 0 0,-1 0 0,1 1 0,-1 1 0,1 0 0,-1 0 0,0 1 0,0 0 0,0 0 0,-1 1 0,11 6 0,-14-7 0,0 1 0,0-1 0,0 1 0,0 0 0,-1 0 0,0 1 0,0 0 0,0-1 0,0 1 0,-1 0 0,0 1 0,0-1 0,0 1 0,-1-1 0,0 1 0,0 0 0,0 0 0,-1 0 0,1 0 0,-2 0 0,2 10 0,-4 14 0,-2 0 0,0-1 0,-2 1 0,-1-1 0,-13 33 0,6-17 0,-10 52 0,22-84 0,0 1 0,1 0 0,0 0 0,2 0 0,-1 0 0,1 0 0,1 0 0,4 15 0,-4-23 5,-1-1-1,1 1 1,1-1 0,-1 0-1,1 1 1,0-1-1,0 0 1,0 0 0,1-1-1,-1 1 1,1-1 0,0 0-1,1 0 1,-1 0-1,1 0 1,-1-1 0,1 0-1,0 0 1,1 0-1,-1 0 1,0-1 0,1 0-1,-1 0 1,1-1-1,9 2 1,-1-1-170,1-1 0,0-1 0,-1 0 0,1-1 0,0 0 0,-1-2 0,1 1 0,26-10 0,25-12-6661</inkml:trace>
  <inkml:trace contextRef="#ctx0" brushRef="#br0" timeOffset="1">576 0 24575,'4'0'0,"5"0"0,6 0 0,12 0 0,9 0 0,4 0 0,6 0 0,0 4 0,-4 2 0,-9 3 0,-11 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24575,'4'0'0,"9"4"0,10 5 0,21 1 0,18-1 0,18 2 0,7-5 0,-11-4-8191</inkml:trace>
  <inkml:trace contextRef="#ctx0" brushRef="#br0" timeOffset="1">824 0 24575,'-4'0'0,"-5"4"0,-5 10 0,-8 9 0,-8 9 0,-3 7 0,1 4 0,1 3 0,3 1 0,9 1 0,16-4 0,17-2 0,17-8 0,3-10-8191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69 24575,'-1'-8'0,"-3"10"0,-3 16 0,-96 558 0,96-544 0,2-6 0,1-10 0,0-1 0,2 0 0,0 0 0,0 1 0,2-1 0,0 1 0,2 18 0,-2-33 0,0-1 0,0 1 0,0-1 0,0 0 0,0 1 0,0-1 0,0 1 0,0-1 0,0 1 0,1-1 0,-1 0 0,0 1 0,0-1 0,0 1 0,0-1 0,1 0 0,-1 1 0,0-1 0,0 0 0,1 1 0,-1-1 0,0 0 0,1 0 0,-1 1 0,0-1 0,1 0 0,-1 0 0,0 1 0,1-1 0,-1 0 0,0 0 0,1 0 0,-1 0 0,1 1 0,-1-1 0,0 0 0,1 0 0,11-13 0,7-27 0,-5-10 0,-2-2 0,-2 1 0,4-77 0,-7-164 0,-6 128 0,-1 157 0,0 0 0,0 0 0,0 0 0,1-1 0,0 2 0,4-13 0,-5 18 0,0 0 0,1 0 0,-1 0 0,1 0 0,0 0 0,-1 0 0,1 0 0,0 1 0,-1-1 0,1 0 0,0 0 0,0 0 0,0 1 0,0-1 0,0 1 0,0-1 0,0 0 0,0 1 0,0 0 0,0-1 0,0 1 0,0 0 0,0-1 0,0 1 0,0 0 0,0 0 0,0 0 0,0 0 0,1 0 0,-1 0 0,0 0 0,0 0 0,0 1 0,0-1 0,0 0 0,0 1 0,0-1 0,0 1 0,0-1 0,0 1 0,2 1 0,15 7 0,0 1 0,-1 1 0,0 0 0,-1 1 0,0 1 0,-1 1 0,0 0 0,-1 1 0,22 31 0,-33-42 5,-1 1 0,0-1 0,0 0-1,-1 1 1,1 0 0,-1-1 0,0 1 0,-1 0-1,1 0 1,-1-1 0,1 1 0,-1 0 0,-1 0-1,1 0 1,-1-1 0,0 1 0,0 0-1,0 0 1,-1-1 0,1 1 0,-1-1 0,0 0-1,-1 1 1,-2 3 0,-4 5-217,-1 0 0,0-2 0,-1 1-1,0-1 1,0-1 0,-15 11 0,-4 0-6614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77 275 24575,'-4'0'0,"-1"4"0,0 9 0,1 10 0,-3 9 0,-3 11 0,-5 6 0,0-2 0,3-9-8191</inkml:trace>
  <inkml:trace contextRef="#ctx0" brushRef="#br0" timeOffset="1">237 1 24575,'4'4'0,"5"9"0,5 6 0,4 12 0,7 8 0,3 5 0,0 3 0,0 2 0,-5-1 0,-11 4 0,-10-3 0,-15-2 0,-11-2 0,-11-8 0,-6-14 0,3-11-8191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24575,'1'7'0,"1"-1"0,-1 1 0,1-1 0,0 1 0,0-1 0,1 0 0,0 0 0,0 0 0,5 6 0,6 15 0,48 110 0,-7 3 0,40 159 0,-78-232 0,-3 1 0,-3 1 0,-3 0 0,-3 0 0,-3 0 0,-12 127 0,9-188-55,-3 24 116,-2-1-1,-11 39 1,15-64-136,1-1 1,-1 0-1,0 1 1,0-1-1,-1 0 0,0 0 1,0 0-1,0 0 1,0-1-1,-1 1 0,1-1 1,-1 0-1,0 0 1,-1 0-1,1 0 0,-1-1 1,1 0-1,-1 0 1,-10 4-1,-22-2-6751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24575,'7'-3'0,"16"-3"0,14 1 0,16 2 0,12 0 0,10 1 0,0 5 0,-2 2 0,-8 0 0,-16-1-8191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37 24575,'0'-1'0,"0"-1"0,0 1 0,1-1 0,-1 1 0,0 0 0,0-1 0,0 1 0,-1-1 0,1 1 0,0 0 0,0-1 0,-1 1 0,1-1 0,-1 1 0,1 0 0,-1 0 0,0-1 0,1 1 0,-1 0 0,0 0 0,0 0 0,0 0 0,0 0 0,0 0 0,0 0 0,0 0 0,-2-1 0,1 2 0,0 0 0,0 0 0,0 0 0,0 0 0,0 1 0,0-1 0,0 0 0,0 1 0,1 0 0,-1-1 0,0 1 0,0 0 0,1 0 0,-1 0 0,0 0 0,-2 3 0,-9 7 0,0 1 0,0 0 0,-13 17 0,11-9 0,0 1 0,1 0 0,2 1 0,0 0 0,1 1 0,-11 34 0,18-47 0,2-1 0,-1 0 0,1 1 0,0-1 0,1 1 0,0 0 0,0-1 0,1 1 0,1 0 0,-1 0 0,2-1 0,-1 1 0,1-1 0,1 1 0,0-1 0,0 0 0,1 0 0,0 0 0,8 14 0,-8-19 0,0 1 0,0 0 0,0-1 0,0 0 0,1 0 0,0 0 0,0-1 0,0 0 0,0 0 0,0 0 0,1 0 0,-1-1 0,1 0 0,-1 0 0,1 0 0,0-1 0,0 0 0,0 0 0,0 0 0,0-1 0,0 0 0,0 0 0,0-1 0,0 0 0,0 0 0,0 0 0,-1 0 0,1-1 0,0 0 0,9-5 0,-2 1 0,-1 0 0,1-1 0,-2-1 0,1 1 0,-1-2 0,-1 0 0,1 0 0,-1-1 0,-1 0 0,0-1 0,0 0 0,8-15 0,-9 12 0,-2 1 0,1-2 0,4-16 0,-10 26 0,1 0 0,-1 0 0,0 0 0,-1 0 0,1 0 0,-1 0 0,0-1 0,0 1 0,0 0 0,-1 0 0,0 0 0,-2-9 0,3 13 2,0 1-1,-1-1 1,1 1-1,0-1 1,0 1-1,0-1 1,0 1-1,-1 0 1,1-1 0,0 1-1,0-1 1,-1 1-1,1 0 1,0-1-1,-1 1 1,1 0-1,0-1 1,-1 1-1,1 0 1,-1-1-1,1 1 1,-1 0-1,1 0 1,0 0 0,-1 0-1,1-1 1,-1 1-1,1 0 1,-1 0-1,1 0 1,-1 0-1,1 0 1,-1 0-1,1 0 1,-1 0-1,1 0 1,-1 0-1,1 0 1,0 0-1,-1 1 1,1-1 0,-1 0-1,1 0 1,-1 0-1,1 1 1,-1-1-1,-15 17-1438,3 3-5389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24575,'-4'0'0,"-1"4"0,4 1 0,2 4 0,1 4 0,0 4 0,0 6 0,0 8 0,-5 6 0,-6 9 0,-5 3 0,0-2 0,2-5 0,0-6 0,1-9-8191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24575,'0'-4'0,"1"0"0,0 0 0,0 0 0,0 0 0,1 0 0,-1 1 0,1-1 0,0 0 0,0 1 0,0-1 0,0 1 0,1 0 0,-1 0 0,1 0 0,0 0 0,0 0 0,0 0 0,0 1 0,1-1 0,-1 1 0,1 0 0,-1 0 0,8-2 0,9-5 0,0 2 0,0 0 0,22-4 0,-41 10 0,12-2 0,0 1 0,0 0 0,0 1 0,0 0 0,0 1 0,18 1 0,-28 0 0,-1-1 0,0 0 0,0 1 0,1 0 0,-1-1 0,0 1 0,0 0 0,0 0 0,0 0 0,0 0 0,0 1 0,0-1 0,0 0 0,0 1 0,-1-1 0,1 1 0,2 3 0,-3-3 0,0 0 0,-1 1 0,1-1 0,-1 1 0,1-1 0,-1 0 0,0 1 0,0-1 0,0 1 0,0-1 0,0 1 0,-1-1 0,1 0 0,-1 1 0,1-1 0,-1 0 0,0 1 0,0-1 0,0 0 0,0 0 0,-2 2 0,-8 15 0,0-2 0,-2 1 0,-21 22 0,23-29 0,1 0 0,1 1 0,0 0 0,0 0 0,1 1 0,1 0 0,0 1 0,1-1 0,-5 17 0,10-28 0,0 0 0,1 0 0,-1 1 0,1-1 0,0 0 0,0 0 0,-1 1 0,1-1 0,1 0 0,-1 1 0,0-1 0,1 0 0,-1 0 0,1 1 0,-1-1 0,1 0 0,0 0 0,0 0 0,0 0 0,0 0 0,1 0 0,-1 0 0,1 0 0,1 2 0,2-1 0,0 0 0,0 0 0,0 0 0,1-1 0,-1 1 0,1-1 0,8 2 0,-9-3 0,1 1 0,-1-1 0,0 1 0,1 1 0,-1-1 0,0 1 0,0 0 0,-1 0 0,8 6 0,-10-6 6,-1 0 0,1 0-1,-1 0 1,0 0 0,0 1-1,0-1 1,0 0 0,-1 1 0,1-1-1,-1 1 1,0-1 0,0 1-1,0-1 1,0 1 0,-1-1-1,0 1 1,1-1 0,-1 0 0,0 1-1,-2 2 1,2-2-93,0 0-1,-1 0 1,1 0 0,-1 0-1,0 0 1,0-1 0,0 1-1,0-1 1,-1 0-1,1 1 1,-1-1 0,0 0-1,0-1 1,0 1 0,0 0-1,-6 2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8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5 24575,'-4'-3'0,"-1"1"0,0 10 0,1 12 0,1 9 0,-3 12 0,-4 6 0,-4 4 0,-4 4 0,-3 1 0,-1-5 0,2-4 0,10-13 0,5-13-8191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24575,'19'1'0,"0"0"0,1 1 0,-1 1 0,0 0 0,19 7 0,-29-7 0,0 0 0,-1 1 0,1 0 0,-1 0 0,0 0 0,0 1 0,0 1 0,0-1 0,-1 1 0,0 1 0,-1-1 0,9 10 0,-13-13 0,0 1 0,0-1 0,0 0 0,0 1 0,-1 0 0,1-1 0,-1 1 0,0 0 0,0 0 0,0-1 0,-1 1 0,1 0 0,-1 0 0,0 0 0,0 0 0,0 0 0,-2 4 0,1-1 0,-1 0 0,-1-1 0,1 1 0,-1 0 0,0-1 0,-1 0 0,1 0 0,-9 10 0,-5 3 0,-1 0 0,0-2 0,-1 0 0,-24 16 0,28-23 0,2-1 0,1 0 0,0 0 0,0 1 0,-10 13 0,20-22 0,1 1 0,-1-1 0,1 1 0,-1 0 0,1-1 0,0 1 0,0 0 0,0 0 0,0 0 0,0 0 0,0 0 0,1 0 0,-1 0 0,1 0 0,-1 0 0,1 0 0,0 0 0,0 0 0,0 0 0,0 1 0,0-1 0,0 0 0,0 0 0,1 0 0,-1 0 0,1 0 0,0 0 0,0 0 0,-1 0 0,1 0 0,0 0 0,1 0 0,-1-1 0,0 1 0,0 0 0,3 2 0,5 3 0,0 0 0,1 0 0,-1-1 0,18 8 0,-16-9 0,-1 1 0,0 0 0,0 0 0,11 11 0,-19-15-38,-1 0 0,1 0 0,-1 0 1,1 0-1,-1 1 0,0-1 0,0 0 0,0 1 0,0-1 0,-1 1 0,1-1 0,-1 1 0,1-1 0,-1 1 0,0-1 0,0 1 1,0 0-1,0-1 0,-1 1 0,1-1 0,-1 1 0,0-1 0,1 1 0,-1-1 0,0 1 0,0-1 0,0 0 0,-1 1 0,1-1 1,-1 0-1,1 0 0,-1 0 0,0 0 0,1 0 0,-3 1 0,-13 11-6788</inkml:trace>
  <inkml:trace contextRef="#ctx0" brushRef="#br0" timeOffset="1">481 115 24575,'0'-2'0,"0"1"0,1-1 0,-1 1 0,1 0 0,-1-1 0,1 1 0,-1 0 0,1-1 0,0 1 0,0 0 0,0 0 0,0 0 0,0 0 0,0-1 0,0 1 0,0 1 0,0-1 0,0 0 0,1 0 0,-1 0 0,0 1 0,0-1 0,1 0 0,-1 1 0,1-1 0,-1 1 0,0 0 0,1-1 0,-1 1 0,1 0 0,-1 0 0,1 0 0,-1 0 0,1 0 0,1 1 0,4-1 0,0 0 0,0 0 0,0 1 0,0 1 0,0-1 0,8 3 0,-9-1 0,1 0 0,-1 0 0,1 1 0,-1-1 0,0 1 0,-1 1 0,1-1 0,-1 1 0,0 0 0,0 0 0,0 1 0,0-1 0,-1 1 0,4 7 0,-4-3 0,1-1 0,-2 1 0,1 0 0,-1-1 0,-1 1 0,0 1 0,0-1 0,-1 20 0,-1-3 0,-2 0 0,-2-1 0,0 0 0,-2 1 0,0-2 0,-18 45 0,-6-1-455,-3-1 0,-46 70 0,64-116-6371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0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24575,'-18'91'0,"13"-23"0,4 120 0,1-186 0,0 0 0,0 0 0,0 0 0,0 0 0,1 0 0,-1 0 0,1 0 0,-1 0 0,1-1 0,0 1 0,-1 0 0,1 0 0,0 0 0,0-1 0,1 1 0,1 2 0,-2-3 0,0-1 0,0 1 0,0-1 0,0 1 0,0-1 0,0 0 0,0 1 0,0-1 0,1 0 0,-1 0 0,0 0 0,0 0 0,0 0 0,0 0 0,0 0 0,0 0 0,0-1 0,0 1 0,0 0 0,0-1 0,2 0 0,6-4 0,-1 0 0,1 0 0,-1-1 0,-1 0 0,9-9 0,-12 12 0,53-52 0,-39 35 0,2 1 0,1 1 0,0 0 0,45-26 0,-64 42 0,0 1 0,0 0 0,1 0 0,-1 0 0,1 0 0,-1 0 0,1 1 0,-1-1 0,1 1 0,0-1 0,-1 1 0,1 0 0,-1 0 0,1 0 0,0 1 0,-1-1 0,1 1 0,-1-1 0,1 1 0,-1 0 0,4 1 0,-3 0 0,1 1 0,-1-1 0,0 1 0,0 0 0,0 0 0,-1 0 0,1 0 0,-1 0 0,1 1 0,-1-1 0,0 1 0,2 5 0,2 9 0,0 1 0,0 0 0,-2 0 0,3 30 0,-3-15 30,-1 1 0,-2-1 0,-5 62 0,3-86-117,-1 0-1,0 1 1,0-1 0,-1 0-1,0 0 1,-1-1 0,0 1-1,0-1 1,-1 0-1,-1 0 1,1 0 0,-1-1-1,-1 1 1,1-1 0,-1-1-1,-16 13 1,-5-2-6739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24575,'4'0'0,"9"0"0,14 0 0,14 4 0,15 5 0,19 1 0,3 2 0,-11 1-8191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24575,'-1'4'0,"0"0"0,-1-1 0,1 1 0,-1 0 0,0 0 0,-1-1 0,1 1 0,0-1 0,-1 0 0,0 0 0,0 0 0,0 0 0,-6 5 0,-4 5 0,9-9 0,-35 44 0,38-47 0,-1 1 0,1 0 0,0-1 0,0 1 0,0 0 0,0-1 0,0 1 0,1 0 0,-1 0 0,1 0 0,-1 0 0,1-1 0,-1 1 0,1 0 0,0 0 0,0 0 0,0 0 0,0 0 0,0 0 0,0 0 0,1 0 0,-1 0 0,1 0 0,-1 0 0,2 2 0,-1-3 0,-1 0 0,1-1 0,0 1 0,0 0 0,-1-1 0,1 1 0,0-1 0,0 1 0,0-1 0,0 0 0,-1 1 0,1-1 0,0 0 0,0 1 0,0-1 0,0 0 0,0 0 0,0 0 0,0 0 0,0 0 0,0 0 0,0 0 0,0 0 0,0 0 0,0 0 0,0-1 0,-1 1 0,1 0 0,0-1 0,0 1 0,0-1 0,0 1 0,0-1 0,-1 1 0,1-1 0,0 1 0,0-1 0,-1 0 0,1 1 0,-1-1 0,1 0 0,0 0 0,0 0 0,1-2 0,0 1 0,0-1 0,0 0 0,0 0 0,0 0 0,-1 0 0,1 0 0,-1 0 0,0 0 0,0 0 0,1-4 0,-7-33-1365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6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 24575,'-4'0'0,"-5"4"0,-8 8 0,-7 11 0,-5 13 0,-3 16 0,1 18 0,-3 13 0,5 8 0,4 8 0,9-1 0,12-5 0,10-12 0,12-15 0,7-15 0,15-16 0,15-18 0,0-12-8191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24575,'4'4'0,"5"1"0,13 4 0,10 0 0,12 3 0,5-1 0,-4-2-8191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24575,'0'4'0,"0"9"0,0 14 0,-3 11 0,-3 9 0,-6 10 0,-6 10 0,-8 5 0,-3 2 0,0-3 0,4-7 0,11-9 0,11-11 0,6-13-8191</inkml:trace>
  <inkml:trace contextRef="#ctx0" brushRef="#br0" timeOffset="1">373 482 24575,'0'3'0,"4"3"0,-3 2 0,3 9 0,0 9 0,-4 8 0,-6 9 0,-6 6 0,-5 2 0,-3 1 0,1-6 0,1-10 0,6-11 0,6-10-8191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10 24575,'0'4'0,"-4"5"0,-1 9 0,-4 13 0,0 9 0,-3 10 0,-7 7 0,-3 6 0,1 0 0,0-6 0,0-6 0,4-7 0,8-12 0,14-14 0,10-19 0,2-8-8191</inkml:trace>
  <inkml:trace contextRef="#ctx0" brushRef="#br0" timeOffset="1">398 10 24575,'0'-3'0,"3"-3"0,7 5 0,4 6 0,4 11 0,3 5 0,-3 8 0,1 6 0,-5 9 0,-3 5 0,-8 6 0,-8 1 0,-7-1 0,-2 1 0,-2-4 0,1-7 0,0-8 0,2-10-8191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24575,'4'0'0,"9"4"0,10 1 0,13 0 0,8 3 0,8 0 0,8-5 0,0-4 0,-10 0-8191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0 24575,'-43'76'0,"10"-11"0,-27 71 0,53-116 0,0-1 0,1 1 0,1 1 0,2-1 0,0 0 0,0 1 0,2 0 0,2 34 0,0-49 0,0 0 0,1-1 0,-1 1 0,1 0 0,0-1 0,1 1 0,-1-1 0,1 0 0,0 1 0,1-2 0,-1 1 0,1 0 0,0-1 0,0 1 0,0-1 0,1 0 0,-1 0 0,1-1 0,7 5 0,-8-6 0,-1-1 0,1 1 0,0-1 0,0 1 0,-1-1 0,1 0 0,0-1 0,0 1 0,0-1 0,0 0 0,0 0 0,0 0 0,0 0 0,-1 0 0,1-1 0,0 0 0,0 0 0,0 0 0,0 0 0,-1-1 0,1 1 0,-1-1 0,1 0 0,-1 0 0,0 0 0,0-1 0,0 1 0,0-1 0,0 0 0,3-3 0,-3 3 0,0-1 0,-1 0 0,1 0 0,-1 0 0,1 0 0,-1 0 0,0 0 0,-1-1 0,1 1 0,-1-1 0,0 1 0,0-1 0,0 0 0,0 1 0,-1-1 0,0 0 0,0 0 0,0 1 0,-1-1 0,0 0 0,0 1 0,0-1 0,0 1 0,-4-8 0,-3-28 0,8 24-1365,4 6-5461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51 24575,'1'0'0,"0"-1"0,-1 0 0,1 1 0,0-1 0,-1 0 0,1 0 0,-1 0 0,1 0 0,-1 1 0,1-1 0,-1 0 0,0 0 0,1 0 0,-1 0 0,0 0 0,0 0 0,0 0 0,1 0 0,-1 0 0,0 0 0,0 0 0,0 0 0,-1 0 0,1 0 0,0 0 0,0 0 0,-1 0 0,1 0 0,0 0 0,-1 0 0,1 0 0,-1 1 0,1-1 0,-1 0 0,1 0 0,-1 0 0,0 1 0,1-1 0,-1 0 0,-1 0 0,0-1 0,0 1 0,0-1 0,0 1 0,0 0 0,0 0 0,0-1 0,0 1 0,-1 1 0,1-1 0,-1 0 0,1 1 0,0-1 0,-1 1 0,-4-1 0,2 2 0,0-1 0,0 1 0,0 0 0,0 1 0,1-1 0,-1 1 0,0 0 0,1 0 0,-1 0 0,1 1 0,0-1 0,0 1 0,0 0 0,0 0 0,1 1 0,-1-1 0,1 1 0,-4 5 0,2-3 0,1 1 0,0 0 0,1-1 0,0 2 0,0-1 0,1 0 0,-1 0 0,2 1 0,-1-1 0,1 1 0,-1 10 0,2-11 0,0 1 0,0-1 0,1 1 0,0-1 0,0 0 0,1 1 0,0-1 0,0 0 0,1 0 0,-1 0 0,8 11 0,-8-14 0,1 0 0,0 0 0,0-1 0,0 1 0,0-1 0,1 0 0,0 1 0,-1-2 0,1 1 0,0 0 0,1-1 0,-1 0 0,0 1 0,1-2 0,-1 1 0,1-1 0,-1 1 0,10 0 0,-10-1 0,0-1 0,1 0 0,-1 0 0,0 0 0,0 0 0,0-1 0,1 0 0,-1 0 0,0 0 0,0 0 0,0-1 0,0 1 0,-1-1 0,1 0 0,7-5 0,-5 2 0,-1 0 0,1 0 0,-1-1 0,0 1 0,-1-1 0,1-1 0,-1 1 0,4-9 0,1-4 0,-1-1 0,-1 0 0,-1-1 0,0 1 0,2-27 0,-4 11 0,-7 24 0,-5 21 0,-14 42 0,2 1 0,-16 71 0,12-42 0,19-66 0,-4 12 0,1 0 0,1 1 0,1-1 0,1 1 0,-1 56 0,6-81-72,0-1 1,0 1-1,0 0 0,0 0 0,1-1 0,0 1 0,-1 0 0,1-1 1,0 1-1,0-1 0,0 1 0,0-1 0,1 1 0,-1-1 0,1 0 1,-1 0-1,1 1 0,2 1 0,11 2-6754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24575,'6'0'0,"1"1"0,-1-1 0,0 1 0,1 1 0,-1-1 0,0 1 0,0 0 0,0 1 0,0 0 0,0-1 0,-1 2 0,1-1 0,5 5 0,-9-6 0,0 0 0,1 0 0,-1 0 0,0 0 0,-1 0 0,1 0 0,0 1 0,-1-1 0,1 1 0,-1-1 0,0 1 0,1-1 0,-1 1 0,-1 0 0,1 0 0,0-1 0,-1 1 0,1 0 0,-1 0 0,0 0 0,0 0 0,0-1 0,0 1 0,0 0 0,-1 0 0,0 0 0,1 0 0,-1-1 0,0 1 0,-2 5 0,-5 4 0,-1 1 0,1-1 0,-2-1 0,0 0 0,0 0 0,-23 18 0,20-18 0,0 0 0,1 1 0,0 1 0,-14 20 0,25-31 0,0-1 0,0 1 0,0-1 0,0 1 0,0-1 0,1 1 0,-1 0 0,1-1 0,-1 1 0,1 0 0,0-1 0,-1 1 0,1 0 0,0-1 0,0 1 0,0 0 0,1-1 0,-1 1 0,0 0 0,0 0 0,1-1 0,-1 1 0,1-1 0,0 1 0,0 0 0,-1-1 0,1 1 0,0-1 0,0 0 0,0 1 0,0-1 0,1 0 0,-1 0 0,0 1 0,0-1 0,1 0 0,-1 0 0,1 0 0,2 1 0,8 4 0,1 1 0,0-2 0,1 0 0,16 4 0,14 6 0,-41-13-4,0-1 0,0 1 0,-1-1 0,1 1 0,-1 0 0,1 0 0,-1 0 0,0 1 0,0-1 0,0 1 0,0-1 0,0 1 0,0-1 0,-1 1 0,1 0 0,-1 0 0,0 0 0,0 0 0,1 4 0,-1-3 21,-1 1-1,0 0 1,0-1 0,0 1-1,-1-1 1,0 1 0,0-1-1,0 1 1,0-1 0,0 0-1,-5 9 1,-3 4-314,-2 0 0,0-1 0,-1 0 0,-26 27 0,27-30-6529</inkml:trace>
  <inkml:trace contextRef="#ctx0" brushRef="#br0" timeOffset="1">383 70 24575,'4'0'0,"5"0"0,5 0 0,8 4 0,8 1 0,3 0 0,-1-1 0,-5-1-8191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446 867 24575,'0'-8'0,"-1"0"0,0 0 0,0 0 0,0 1 0,-1-1 0,0 0 0,-1 1 0,0 0 0,0-1 0,0 1 0,-1 0 0,-6-8 0,8 12 0,0 1 0,0-1 0,-1 0 0,1 1 0,-1-1 0,0 1 0,1 0 0,-1 0 0,0 0 0,0 0 0,0 1 0,-1-1 0,1 1 0,0 0 0,-1 0 0,1 0 0,0 0 0,-1 1 0,1-1 0,-1 1 0,1 0 0,-1 0 0,1 0 0,-1 0 0,1 1 0,-1-1 0,1 1 0,-1 0 0,-3 2 0,-8 3 0,-1 2 0,2 0 0,-1 0 0,1 2 0,0 0 0,1 0 0,0 1 0,-20 24 0,11-10 0,2 0 0,1 2 0,-26 47 0,34-54 0,2 1 0,0 0 0,2 1 0,0-1 0,1 1 0,1 1 0,-2 35 0,6-49 0,1 0 0,0-1 0,1 1 0,0 0 0,1 0 0,-1-1 0,2 1 0,-1-1 0,8 16 0,-7-19 0,0 0 0,0 0 0,1 0 0,-1-1 0,1 1 0,0-1 0,1 0 0,-1 0 0,1 0 0,0-1 0,0 1 0,0-1 0,0-1 0,0 1 0,1-1 0,5 2 0,1 0 0,1-2 0,-1 0 0,1 0 0,-1-1 0,1 0 0,-1-1 0,1-1 0,0 0 0,-1-1 0,1 0 0,-1-1 0,0 0 0,0-1 0,0 0 0,0-1 0,18-11 0,-7 3 0,-2-1 0,0 0 0,0-2 0,-2 0 0,0-1 0,0-1 0,20-28 0,-24 27 0,-1-1 0,-2 0 0,0-1 0,-1-1 0,-1 1 0,-1-2 0,-1 1 0,-1-1 0,4-25 0,-6 17 0,-1 0 0,-2 0 0,-2 0 0,0 0 0,-2-1 0,-8-36 0,-7-5 0,-3 0 0,-4 1 0,-2 1 0,-69-127 0,85 179 0,-3-5 0,0-2 0,-14-44 0,26 68 0,0-1 0,1 1 0,-1 0 0,1 0 0,-1 0 0,1 0 0,0-1 0,0 1 0,0 0 0,0 0 0,0-1 0,1 1 0,-1 0 0,0 0 0,1 0 0,0 0 0,0 0 0,-1 0 0,3-4 0,-1 5 0,-1-1 0,1 1 0,-1 0 0,1 0 0,0-1 0,-1 1 0,1 1 0,0-1 0,0 0 0,0 0 0,0 1 0,0-1 0,0 1 0,0-1 0,0 1 0,0 0 0,3 0 0,4 0 0,0 1 0,0 0 0,0 0 0,0 1 0,0 0 0,0 1 0,16 7 0,-8-1 0,-1 0 0,1 1 0,-2 0 0,0 2 0,0 0 0,-1 0 0,0 1 0,-1 1 0,-1 1 0,16 22 0,-23-30 0,-1 0 0,0 0 0,0 0 0,-1 1 0,1 0 0,-2-1 0,1 1 0,-1 0 0,0 0 0,-1 0 0,0 1 0,0-1 0,-1 0 0,0 0 0,0 1 0,-1-1 0,0 0 0,-1 0 0,1 0 0,-2 0 0,1 0 0,-1 0 0,0-1 0,-1 1 0,0-1 0,-5 9 0,-5 1 3,0 0-1,-1 0 1,0-1-1,-2-1 0,1-1 1,-23 14-1,-119 67-48,42-29-1290,75-39-5490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24575,'-4'0'0,"-1"4"0,0 5 0,1 10 0,1 9 0,1 5 0,1 8 0,5 5 0,1 4 0,5 1 0,-5-4 0,2-6 0,0-14 0,-2-12-8191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24575,'-11'53'0,"1"-8"0,10-43 0,-1 1 0,1-1 0,0 1 0,0-1 0,0 1 0,0-1 0,0 1 0,0-1 0,1 1 0,-1-1 0,1 1 0,0-1 0,0 0 0,0 1 0,0-1 0,0 0 0,0 0 0,1 0 0,-1 0 0,1 0 0,-1 0 0,1 0 0,3 3 0,-2-4 0,1 1 0,0-1 0,0 0 0,0 0 0,0 0 0,0 0 0,0 0 0,0-1 0,0 0 0,0 0 0,0 0 0,0-1 0,0 1 0,5-2 0,-1 0 0,1 1 0,-1 0 0,1 0 0,0 1 0,-1 0 0,1 1 0,11 2 0,-17-2 0,0 0 0,1 0 0,-1 1 0,0-1 0,0 1 0,-1 0 0,1 0 0,0 0 0,-1 0 0,1 1 0,-1-1 0,0 1 0,1 0 0,-1-1 0,-1 1 0,1 0 0,0 0 0,-1 0 0,1 0 0,-1 0 0,2 7 0,-1-1 0,0 1 0,0 0 0,-1 0 0,0-1 0,0 1 0,-1 0 0,-1 0 0,0 0 0,0 0 0,-1-1 0,-4 15 0,4-17 0,0-1 0,0 1 0,-1 0 0,0-1 0,0 1 0,-1-1 0,1 0 0,-1 0 0,-1-1 0,1 1 0,-1-1 0,0 0 0,0 0 0,-1 0 0,1-1 0,-10 6 0,12-9-80,1 0 0,0 0-1,-1 0 1,1 0 0,-1-1-1,1 1 1,-1-1 0,1 1-1,-1-1 1,1 0 0,-1 0 0,0 0-1,1-1 1,-1 1 0,1 0-1,-5-2 1,-13-7-6746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24575,'-3'4'0,"1"6"0,6 4 0,6 11 0,5 18 0,4 13 0,-1 12 0,4 15 0,-2 8 0,-8 0 0,-10 1 0,-9 0 0,-15-4 0,-16-6 0,-21-8 0,-19-13 0,3-17-8191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2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24575,'4'0'0,"-3"0"0,7 0 0,5 0 0,8 4 0,2 1-8191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3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24575,'5'0'0,"4"0"0,9 0 0,5 0 0,7 4 0,1-3 0,-3-1-8191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24575,'4'0'0,"5"0"0,13 0 0,10 0 0,12 0 0,5 0 0,7 0 0,2 0 0,-2 0 0,-7-4 0,-10-1-8191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30 24575,'-22'-13'0,"20"12"0,1-1 0,-1 1 0,0-1 0,0 1 0,0 0 0,0-1 0,0 1 0,0 0 0,0 1 0,0-1 0,0 0 0,0 1 0,0-1 0,-1 1 0,1-1 0,0 1 0,0 0 0,-1 0 0,1 0 0,0 0 0,0 1 0,-1-1 0,1 0 0,0 1 0,0 0 0,0-1 0,0 1 0,0 0 0,-1 0 0,2 0 0,-1 1 0,0-1 0,-3 3 0,-10 9 0,1 0 0,0 0 0,1 2 0,1-1 0,0 2 0,1 0 0,1 0 0,0 1 0,-13 31 0,17-32 0,0 0 0,0 0 0,2 0 0,0 1 0,1 0 0,0-1 0,2 1 0,0 0 0,0 0 0,2 0 0,3 22 0,-3-34 0,0 0 0,0 0 0,0 0 0,1-1 0,-1 1 0,1 0 0,0-1 0,1 0 0,-1 1 0,1-1 0,0 0 0,0 0 0,0 0 0,0-1 0,1 1 0,0-1 0,0 0 0,0 0 0,0 0 0,0 0 0,0-1 0,1 0 0,-1 0 0,1 0 0,-1 0 0,6 1 0,-2-2 0,1 0 0,-1-1 0,0 0 0,1 0 0,-1-1 0,0 0 0,1 0 0,-1-1 0,0 0 0,0 0 0,0-1 0,-1 0 0,1-1 0,13-7 0,-4-1 0,1 0 0,-2-1 0,1-1 0,-2 0 0,0-1 0,-1-1 0,0 0 0,-1-1 0,14-26 0,-18 28 0,0-1 0,-2-1 0,0 1 0,-1-1 0,0 0 0,-2-1 0,0 1 0,-1-1 0,0 0 0,-2 0 0,0-24 0,-7 10 120,6 31-155,-1 0-1,1 1 1,0-1 0,-1 0-1,1 1 1,0-1-1,-1 1 1,1-1 0,-1 1-1,1-1 1,-1 1 0,1-1-1,-1 1 1,1 0 0,-1-1-1,1 1 1,-1 0 0,0-1-1,1 1 1,-1 0-1,0 0 1,1-1 0,-1 1-1,0 0 1,1 0 0,-1 0-1,0 0 1,1 0 0,-1 0-1,0 0 1,1 0 0,-1 0-1,0 0 1,1 1-1,-1-1 1,0 0 0,1 0-1,-1 1 1,0-1 0,1 0-1,-1 1 1,-15 9-6791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24575,'4'4'0,"1"6"0,4 4 0,0 8 0,-1 11 0,-6 9 0,-4 8 0,-4 4 0,-7 0 0,-3-5 0,4-11 0,4-11-8191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24575,'1'2'0,"-1"0"0,1 0 0,-1 0 0,1 0 0,0 0 0,0 0 0,0 0 0,0 0 0,0 0 0,0 0 0,0 0 0,1 0 0,-1-1 0,1 1 0,-1 0 0,1-1 0,0 1 0,2 1 0,39 23 0,-30-19 0,-7-4 0,-1 0 0,1 0 0,-1 1 0,0-1 0,0 1 0,0 0 0,0 0 0,6 7 0,-10-9 0,-1-1 0,1 1 0,0 0 0,-1-1 0,1 1 0,-1 0 0,1-1 0,-1 1 0,0 0 0,0 0 0,0-1 0,0 1 0,0 0 0,0 0 0,0 0 0,-1-1 0,1 1 0,0 0 0,-1-1 0,0 1 0,1 0 0,-1-1 0,0 1 0,0-1 0,0 1 0,0-1 0,0 1 0,0-1 0,0 0 0,-1 1 0,-1 0 0,-32 32 0,28-28 0,0-1 0,0 2 0,1-1 0,0 1 0,0-1 0,0 2 0,1-1 0,0 1 0,1-1 0,0 1 0,-5 12 0,9-18 0,-1 0 0,1 1 0,0-1 0,0 0 0,0 0 0,1 0 0,-1 0 0,0 0 0,1 0 0,-1 0 0,1 0 0,0 0 0,0 0 0,-1 0 0,1 0 0,1 0 0,-1 0 0,0-1 0,0 1 0,1 0 0,-1-1 0,1 1 0,-1-1 0,1 1 0,0-1 0,-1 0 0,1 0 0,0 0 0,0 0 0,0 0 0,0 0 0,3 0 0,9 4 0,0 0 0,0-2 0,25 4 0,-17-3 0,-7-1 0,-9-3 0,0 1 0,-1 0 0,1 1 0,0-1 0,-1 1 0,1 1 0,7 3 0,-12-5 0,0 0 0,0 0 0,0 0 0,0 0 0,0 0 0,0 1 0,-1-1 0,1 0 0,0 1 0,-1-1 0,1 0 0,-1 1 0,1-1 0,-1 1 0,1-1 0,-1 1 0,0-1 0,0 1 0,0-1 0,0 1 0,0-1 0,0 1 0,0-1 0,-1 1 0,1-1 0,-1 1 0,1-1 0,-1 1 0,1-1 0,-1 0 0,0 1 0,1-1 0,-1 0 0,-2 3 0,-23 43-1365,16-28-5461</inkml:trace>
  <inkml:trace contextRef="#ctx0" brushRef="#br0" timeOffset="1">572 6 24575,'0'-4'0,"0"3"0,0 9 0,0 11 0,0 6 0,-3 11 0,-3 10 0,-2 10 0,-5 6 0,-4 5 0,1-1 0,4-9 0,3-13-8191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5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19 24575,'1'-1'0,"-1"0"0,0 0 0,1 0 0,-1 0 0,1 0 0,-1 0 0,1 0 0,-1 0 0,1 0 0,0 1 0,-1-1 0,1 0 0,0 0 0,0 1 0,0-1 0,0 0 0,-1 1 0,1-1 0,0 1 0,0-1 0,0 1 0,0 0 0,0-1 0,0 1 0,0 0 0,0-1 0,0 1 0,0 0 0,1 0 0,-1 0 0,0 0 0,0 0 0,0 0 0,0 1 0,0-1 0,2 1 0,39 7 0,-37-7 0,0 0 0,0 1 0,-1 0 0,1 0 0,-1 0 0,1 1 0,-1 0 0,0-1 0,0 1 0,0 1 0,0-1 0,-1 1 0,6 6 0,-7-7 0,-1-1 0,0 1 0,0 0 0,0-1 0,0 1 0,-1 0 0,1 0 0,-1 0 0,1-1 0,-1 1 0,0 0 0,0 0 0,0 0 0,-1 0 0,1-1 0,-1 1 0,0 0 0,1 0 0,-1-1 0,0 1 0,0 0 0,-1-1 0,1 1 0,-1-1 0,1 0 0,-3 3 0,-6 8 0,-1 0 0,0-1 0,-1 0 0,-1-1 0,-17 13 0,-35 34 0,63-57 0,1 0 0,0 1 0,-1-1 0,1 0 0,0 1 0,0-1 0,0 1 0,0-1 0,0 1 0,0-1 0,0 1 0,0 0 0,1 0 0,-1-1 0,0 1 0,1 0 0,0 0 0,-1 0 0,1 0 0,0 0 0,0-1 0,0 1 0,0 0 0,1 0 0,-1 0 0,0 0 0,1-1 0,-1 1 0,1 0 0,0 0 0,0-1 0,-1 1 0,1 0 0,0-1 0,0 1 0,1-1 0,-1 1 0,0-1 0,0 1 0,4 1 0,5 4 0,1 0 0,0 0 0,0-1 0,0-1 0,16 5 0,7 5 0,-27-12 0,-1 1 0,1-1 0,-1 1 0,0 1 0,0-1 0,0 1 0,-1 0 0,0 1 0,0-1 0,0 1 0,6 9 0,-10-12 0,1 0 0,-1 1 0,0 0 0,0-1 0,0 1 0,0 0 0,0-1 0,-1 1 0,0 0 0,0 0 0,0-1 0,0 1 0,-1 0 0,1 0 0,-1-1 0,0 1 0,0 0 0,0-1 0,-1 1 0,1-1 0,-1 1 0,0-1 0,0 0 0,-3 4 0,-39 48-1365,23-33-5461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24575,'0'-1'0,"1"0"0,0-1 0,-1 1 0,1 0 0,0 0 0,0 0 0,0 0 0,0 1 0,0-1 0,0 0 0,0 0 0,0 0 0,0 1 0,0-1 0,0 0 0,0 1 0,1-1 0,-1 1 0,0 0 0,0-1 0,0 1 0,1 0 0,-1 0 0,0 0 0,1 0 0,1 0 0,39-3 0,-41 3 0,8 0 0,1 0 0,-1 1 0,0 0 0,0 0 0,0 1 0,0 0 0,0 0 0,-1 1 0,1 1 0,-1-1 0,1 1 0,-1 1 0,-1 0 0,13 9 0,-11-6 0,-1 0 0,-1 1 0,1-1 0,-1 2 0,-1-1 0,1 1 0,-2 0 0,1 0 0,-2 1 0,6 14 0,-2 6 0,-1 1 0,-1 0 0,-1 0 0,-2 0 0,-2 1 0,-1-1 0,-5 44 0,5-73-23,-3 30 71,-2-1 1,-8 33 0,12-58-148,-1 1 0,-1-1-1,1 0 1,-1 0 0,0 0 0,-1 0 0,0-1-1,0 1 1,0-1 0,-1 0 0,0 0 0,0 0-1,-1-1 1,-10 9 0,-9-2-6727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6 138 24575,'0'0'0,"0"0"0,-1 0 0,1 0 0,0 0 0,0 0 0,0 0 0,-1 0 0,1 0 0,0 0 0,0 0 0,0 0 0,-1 0 0,1 0 0,0 0 0,0 1 0,0-1 0,0 0 0,-1 0 0,1 0 0,0 0 0,0 0 0,0 1 0,0-1 0,0 0 0,0 0 0,-1 0 0,1 0 0,0 1 0,0-1 0,0 0 0,0 0 0,0 0 0,0 1 0,0-1 0,0 0 0,0 0 0,0 0 0,0 1 0,0-1 0,0 0 0,0 0 0,0 0 0,0 1 0,0-1 0,0 0 0,0 0 0,0 0 0,0 1 0,0-1 0,1 0 0,7 16 0,15 13 0,-7-15 0,0 0 0,0-2 0,1 0 0,1 0 0,0-2 0,0 0 0,1-2 0,0 0 0,1 0 0,0-2 0,0-1 0,30 5 0,-37-8 0,0-1 0,0 0 0,-1 0 0,1-2 0,0 0 0,0 0 0,0-1 0,0 0 0,-1-1 0,0-1 0,1 0 0,-1-1 0,0 0 0,-1 0 0,1-2 0,-1 1 0,-1-1 0,1-1 0,-1 0 0,0 0 0,10-13 0,-16 16 0,0-1 0,-1 1 0,1-1 0,-1 1 0,-1-1 0,1 0 0,-1-1 0,0 1 0,0 0 0,-1-1 0,0 1 0,0 0 0,0-1 0,-1 0 0,0 1 0,0-1 0,-1 1 0,-2-12 0,2 13 0,0 0 0,0 0 0,-1 0 0,0 0 0,0 0 0,0 0 0,-1 0 0,0 1 0,0-1 0,0 1 0,0 0 0,-1 0 0,1 0 0,-1 0 0,0 1 0,-1-1 0,1 1 0,0 0 0,-1 1 0,1-1 0,-1 1 0,0-1 0,-6-1 0,9 4 0,-1 0 0,1-1 0,0 1 0,0 0 0,0 0 0,0 0 0,0 0 0,-1 1 0,1-1 0,0 0 0,0 1 0,0-1 0,0 1 0,0 0 0,0 0 0,0 0 0,0 0 0,1 0 0,-1 0 0,0 1 0,0-1 0,1 0 0,-1 1 0,1 0 0,-1-1 0,1 1 0,0 0 0,0-1 0,0 1 0,0 0 0,0 0 0,0 0 0,0 0 0,-1 4 0,-2 6 0,0 1 0,1 0 0,1-1 0,-2 18 0,2 32 0,2 0 0,3 0 0,3-1 0,24 108 0,-30-165-72,1 1 1,0-1-1,0 1 0,0-1 0,1 1 0,-1-1 0,1 1 0,0-1 1,0 0-1,1 0 0,-1 0 0,1 0 0,0-1 0,0 1 0,0-1 1,1 0-1,-1 0 0,8 6 0,10 0-6754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0 298 24575,'4'0'0,"5"3"0,6 6 0,14 5 0,15 5 0,12-2 0,4-4 0,-9-3-8191</inkml:trace>
  <inkml:trace contextRef="#ctx0" brushRef="#br0" timeOffset="1">687 0 24575,'0'4'0,"0"9"0,-4 10 0,-1 13 0,0 12 0,1 13 0,-3 8 0,0 8 0,-2 3 0,3-5 0,3-8 0,7-14 0,5-21 0,2-15-8191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24575,'4'0'0,"5"0"0,5 0 0,12-4 0,9-1 0,6 4 0,1 2 0,-4 5 0,-11 1 0,-11 0-8191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0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77 24575,'1'-3'0,"-1"1"0,1 0 0,0 0 0,0-1 0,0 1 0,0 0 0,0 0 0,0 0 0,0 0 0,1 0 0,-1 0 0,1 1 0,0-1 0,-1 0 0,1 1 0,0-1 0,0 1 0,3-2 0,39-21 0,-37 21 0,-1 1 0,0 0 0,1 0 0,-1 0 0,1 1 0,0 0 0,-1 0 0,1 1 0,0-1 0,11 2 0,-17 0 0,0-1 0,1 0 0,-1 0 0,0 1 0,0-1 0,0 0 0,0 1 0,0-1 0,0 1 0,0 0 0,0-1 0,0 1 0,0 0 0,0 0 0,0-1 0,0 1 0,0 0 0,-1 0 0,1 0 0,0 0 0,-1 0 0,1 0 0,-1 0 0,2 2 0,-2 0 0,0-1 0,0 1 0,0 0 0,-1-1 0,1 1 0,0 0 0,-1-1 0,0 1 0,0 0 0,0-1 0,0 1 0,0-1 0,0 0 0,0 1 0,-4 3 0,-7 10 0,0 0 0,-2-1 0,0-1 0,-24 21 0,22-22 0,1 0 0,1 1 0,0 1 0,-18 25 0,31-38 0,0 0 0,0 0 0,-1 0 0,1 0 0,1 0 0,-1 0 0,0 0 0,0 1 0,1-1 0,-1 0 0,1 0 0,0 1 0,0-1 0,0 0 0,0 0 0,0 1 0,0-1 0,1 0 0,-1 0 0,1 1 0,-1-1 0,1 0 0,0 0 0,0 0 0,0 0 0,0 0 0,0 0 0,0 0 0,1 0 0,-1 0 0,1-1 0,-1 1 0,1-1 0,0 1 0,-1-1 0,1 1 0,0-1 0,0 0 0,0 0 0,0 0 0,0 0 0,3 1 0,10 4 0,0 0 0,1-1 0,-1 0 0,24 3 0,-37-8 0,45 9 0,46 10 0,-92-19 0,0 1 0,0 0 0,0-1 0,-1 1 0,1 0 0,0 0 0,0-1 0,-1 1 0,1 0 0,-1 0 0,1 0 0,-1 0 0,1 0 0,-1 0 0,1 0 0,-1 0 0,0 0 0,0 0 0,1 0 0,-1 1 0,0-1 0,0 0 0,0 0 0,0 0 0,0 0 0,0 0 0,-1 0 0,1 0 0,0 0 0,-1 0 0,1 0 0,0 0 0,-1 0 0,0 2 0,-20 47 0,15-36 0,1-4-195,2 1 0,-1-1 0,2 1 0,-1 0 0,2 0 0,-2 15 0,4 2-6631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0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24575,'0'3'0,"0"10"0,-4 7 0,-1 10 0,-4 9 0,0 2 0,1 1 0,6-6 0,4-10-8191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 24575,'-1'0'0,"1"0"0,-1-1 0,1 1 0,-1 0 0,1-1 0,0 1 0,-1 0 0,1 0 0,-1 0 0,1 0 0,-1-1 0,1 1 0,-1 0 0,1 0 0,-1 0 0,1 0 0,-1 0 0,1 0 0,-1 0 0,1 0 0,-1 0 0,1 0 0,-1 1 0,1-1 0,-1 0 0,1 0 0,-1 0 0,1 0 0,-1 1 0,1-1 0,0 0 0,-1 1 0,1-1 0,-1 0 0,1 1 0,0-1 0,-1 0 0,1 1 0,0-1 0,0 1 0,-1-1 0,1 1 0,-13 23 0,13-23 0,-18 49 0,3 0 0,2 2 0,2 0 0,2 0 0,-2 85 0,9-113 0,1 0 0,2 1 0,0-1 0,2 1 0,0-1 0,2 0 0,0-1 0,15 39 0,-19-61 0,-1 1 0,1 0 0,-1 0 0,1-1 0,0 1 0,0 0 0,0-1 0,0 1 0,0-1 0,0 1 0,0-1 0,1 0 0,-1 1 0,0-1 0,1 0 0,-1 0 0,1 0 0,-1 0 0,1 0 0,-1 0 0,1 0 0,0-1 0,0 1 0,-1-1 0,3 1 0,-2-1 0,0-1 0,0 0 0,-1 0 0,1 0 0,-1 0 0,1 0 0,-1 0 0,1-1 0,-1 1 0,0 0 0,1-1 0,-1 1 0,0-1 0,0 1 0,0-1 0,0 0 0,0 1 0,-1-1 0,1 0 0,0 0 0,-1 1 0,0-1 0,1-4 0,4-11 0,-2-1 0,0 0 0,0-21 0,-2 32 0,-1 0 0,0 1 0,0-1 0,-1 1 0,0-1 0,0 1 0,-1-1 0,0 1 0,0-1 0,0 1 0,0 0 0,-4-6 0,-8 2-1365,1 8-5461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24575,'0'-1'0,"0"0"0,0-1 0,0 1 0,0 0 0,1 0 0,-1 0 0,0-1 0,1 1 0,-1 0 0,1 0 0,-1 0 0,1 0 0,0 0 0,-1 0 0,1 0 0,0 0 0,0 0 0,-1 0 0,1 1 0,0-1 0,0 0 0,0 0 0,2 0 0,32-9 0,35 14 0,-66-4 0,1 1 0,0 0 0,0 1 0,0-1 0,-1 1 0,1 0 0,-1 0 0,1 0 0,-1 0 0,0 1 0,0 0 0,0 0 0,0 0 0,4 5 0,-6-6 0,-1 0 0,0 0 0,0 0 0,0 0 0,0 0 0,0 0 0,0 0 0,0 0 0,-1 1 0,1-1 0,-1 0 0,0 0 0,1 1 0,-1-1 0,0 0 0,-1 0 0,1 1 0,0-1 0,-1 0 0,1 0 0,-1 1 0,1-1 0,-1 0 0,0 0 0,0 0 0,0 0 0,0 0 0,0 0 0,-1 0 0,1 0 0,-1-1 0,-2 4 0,-36 27 0,34-28 0,1 0 0,-1 0 0,1 0 0,0 1 0,0-1 0,1 1 0,-1 0 0,-5 8 0,10-11 0,0 0 0,-1-1 0,1 1 0,0 0 0,0-1 0,0 1 0,0 0 0,0-1 0,0 1 0,1-1 0,-1 1 0,0 0 0,1-1 0,0 1 0,-1-1 0,1 1 0,0-1 0,-1 1 0,1-1 0,0 1 0,0-1 0,0 0 0,0 0 0,1 0 0,-1 1 0,0-1 0,0 0 0,1 0 0,-1-1 0,1 1 0,-1 0 0,2 0 0,54 28 0,-51-26 0,16 5 0,-12-5 0,0 0 0,-1 1 0,1 0 0,13 9 0,-22-12 0,0-1 0,1 1 0,-1 0 0,0 0 0,0 0 0,0 0 0,0 0 0,0 0 0,0 1 0,0-1 0,0 0 0,-1 0 0,1 1 0,0-1 0,-1 0 0,1 1 0,-1-1 0,1 1 0,-1-1 0,0 0 0,1 1 0,-1-1 0,0 1 0,0-1 0,0 1 0,0-1 0,-1 1 0,1-1 0,0 1 0,-1-1 0,1 1 0,0-1 0,-1 0 0,0 1 0,1-1 0,-1 0 0,-1 2 0,-60 80 0,47-65 0,1 0 0,0 0 0,2 2 0,-13 24 0,20-24-1365,8-8-5461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 24575,'6'-1'0,"-1"1"0,0 0 0,1 0 0,-1 0 0,0 1 0,0 0 0,1 0 0,-1 0 0,0 0 0,0 1 0,0 0 0,0 0 0,-1 1 0,1-1 0,0 1 0,-1 0 0,0 0 0,1 0 0,-1 1 0,-1 0 0,1-1 0,0 1 0,-1 1 0,5 7 0,-1 1 0,-2 0 0,1 1 0,-2-1 0,0 1 0,0 0 0,-1 1 0,-1-1 0,-1 0 0,0 1 0,0-1 0,-3 19 0,-4 22 0,-21 89 0,12-70 0,-22 106-1365,33-162-5461</inkml:trace>
  <inkml:trace contextRef="#ctx0" brushRef="#br0" timeOffset="1">1 276 24575,'0'-4'0,"0"3"0,4 1 0,9 1 0,10 0 0,17 1 0,17-2 0,10-3 0,-6-2-8191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2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15 24575,'-1'-1'0,"0"-1"0,-1 1 0,1 0 0,-1 0 0,1 0 0,-1 0 0,0 0 0,1 0 0,-1 0 0,0 0 0,0 1 0,0-1 0,0 0 0,1 1 0,-1 0 0,0 0 0,0-1 0,0 1 0,0 0 0,0 0 0,0 1 0,0-1 0,0 0 0,0 1 0,0-1 0,1 1 0,-1 0 0,0-1 0,0 1 0,1 0 0,-1 0 0,-3 2 0,3-1 0,0 0 0,-1 1 0,1-1 0,0 0 0,0 1 0,0-1 0,0 1 0,1 0 0,-1-1 0,1 1 0,0 0 0,-1 0 0,1 0 0,1 0 0,-1 0 0,0 0 0,1 0 0,-1 1 0,1 3 0,1 6 0,1 1 0,0-1 0,1 0 0,1 0 0,0 0 0,8 16 0,42 76 0,-11-25 0,-33-60 0,-1 1 0,0 1 0,-2-1 0,0 1 0,-2 0 0,0 1 0,3 43 0,-8-66 0,0 0 0,0 0 0,0 1 0,0-1 0,0 0 0,0 0 0,0 0 0,0 1 0,0-1 0,0 0 0,0 0 0,0 1 0,0-1 0,0 0 0,0 0 0,0 1 0,0-1 0,0 0 0,0 0 0,0 0 0,0 1 0,0-1 0,0 0 0,0 0 0,0 0 0,-1 1 0,1-1 0,0 0 0,0 0 0,0 0 0,0 1 0,-1-1 0,1 0 0,0 0 0,0 0 0,0 0 0,-1 0 0,1 0 0,0 1 0,0-1 0,0 0 0,-1 0 0,1 0 0,0 0 0,0 0 0,-1 0 0,1 0 0,0 0 0,0 0 0,-1 0 0,1 0 0,0 0 0,-14-14 0,-16-32 0,25 38 0,-16-23 0,10 17 0,2 0 0,0-1 0,0 0 0,-11-30 0,19 41 0,0 0 0,0 0 0,0-1 0,0 1 0,1 0 0,0-1 0,-1 1 0,2 0 0,-1-1 0,0 1 0,1-1 0,0 1 0,0 0 0,0 0 0,1-1 0,-1 1 0,1 0 0,0 0 0,0 0 0,0 1 0,1-1 0,-1 0 0,7-5 0,6-4 0,0 0 0,1 2 0,1 0 0,0 0 0,0 2 0,1 0 0,0 1 0,33-9 0,-29 9 0,0 0 0,0-1 0,-1-2 0,0 0 0,23-17 0,-42 27 0,-1 1 0,0-1 0,0 0 0,0 0 0,0 0 0,0 0 0,0 0 0,0 0 0,-1 0 0,1 0 0,0 0 0,0 0 0,-1-1 0,1 1 0,-1 0 0,1 0 0,-1-1 0,0 1 0,1 0 0,-1-2 0,0 2 0,0 0 0,-1 0 0,1 0 0,-1 0 0,1 0 0,-1 0 0,1 0 0,-1 0 0,1 0 0,-1 0 0,0 1 0,1-1 0,-1 0 0,0 0 0,0 1 0,0-1 0,1 0 0,-1 1 0,-2-1 0,-4-3 0,0 1 0,0 1 0,-1-1 0,1 1 0,-12-1 0,-108-6 132,36 4-1629,50 1-5329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2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24575,'4'4'0,"5"1"0,9 0 0,5 0 0,-1 1 0,-8 1 0,-7 3 0,-4 0-8191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1 224 24575,'4'-4'0,"5"-1"0,9 0 0,5-2 0,3-5 0,0-4 0,0-3 0,0-2 0,-5 2-8191</inkml:trace>
  <inkml:trace contextRef="#ctx0" brushRef="#br0" timeOffset="1">93 19 24575,'0'-4'0,"4"-1"0,8 0 0,12 1 0,8 9 0,2 7 0,1 10 0,-3 5 0,-7 5 0,-7 6 0,-11 3 0,-10 0 0,-13 3 0,-7-1 0,0 0 0,4-12 0,6-10-8191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210 234 24575,'-4'-4'0,"0"0"0,-1 1 0,0 0 0,1 0 0,-1 0 0,0 0 0,-1 1 0,1 0 0,0 0 0,-1 0 0,-7-1 0,11 2 0,0 1 0,-1 0 0,1 0 0,0 0 0,0 0 0,0 0 0,0 0 0,-1 0 0,1 1 0,0-1 0,0 1 0,0 0 0,0-1 0,0 1 0,0 0 0,0 0 0,1 0 0,-1 0 0,0 1 0,0-1 0,1 0 0,-1 1 0,1 0 0,-1-1 0,1 1 0,0 0 0,-1-1 0,1 1 0,0 0 0,0 0 0,0 0 0,0 3 0,-2 4 0,1 1 0,0 0 0,1 0 0,0 0 0,0 1 0,1-1 0,1 0 0,-1 0 0,4 13 0,25 94 0,-25-104 0,63 184 0,20 75 0,-86-268 0,0 0 0,0 0 0,0 0 0,-1 0 0,1 0 0,-1 0 0,0 0 0,0 0 0,-1 0 0,1 0 0,-1 0 0,0-1 0,0 1 0,-2 5 0,2-7 0,-1 0 0,1-1 0,-1 1 0,1 0 0,-1-1 0,0 1 0,0-1 0,0 0 0,0 1 0,0-1 0,0 0 0,0 0 0,0 0 0,0-1 0,-1 1 0,1 0 0,0-1 0,0 1 0,-1-1 0,1 0 0,0 0 0,-1 0 0,1 0 0,-4-1 0,-14 0 0,1-2 0,-1 0 0,-26-8 0,36 9 0,1-1 0,0-1 0,0 0 0,0 0 0,0 0 0,0-1 0,1-1 0,-14-10 0,21 15 0,0-1 0,0 1 0,0 0 0,0 0 0,0-1 0,0 1 0,1 0 0,-1-1 0,0 1 0,1-1 0,-1 1 0,1-1 0,-1 1 0,1-1 0,0 1 0,0-1 0,0 1 0,0-1 0,0 0 0,0 1 0,0-4 0,1 2 0,1-1 0,-1 1 0,0 0 0,1-1 0,0 1 0,0 0 0,0 0 0,0 0 0,4-4 0,7-6 0,0 1 0,2 0 0,16-11 0,-21 16 0,25-18 0,260-199 0,-225 164 0,-2-2 0,61-73 0,-114 118 0,-2-1 0,0 0 0,-1-1 0,0-1 0,10-26 0,-19 41 0,-1-1 0,0 0 0,0 1 0,0-1 0,0 0 0,-1 0 0,0 0 0,-1 0 0,1 0 0,-1-1 0,0 1 0,0 0 0,-1 0 0,0 0 0,0 0 0,0 0 0,-1 0 0,0 0 0,0 1 0,-1-1 0,1 1 0,-1-1 0,-7-9 0,6 12 0,1 0 0,-1-1 0,0 1 0,0 1 0,0-1 0,-1 1 0,1-1 0,-1 1 0,1 0 0,-1 1 0,0-1 0,1 1 0,-1 0 0,0 0 0,0 1 0,0-1 0,0 1 0,0 0 0,0 1 0,0-1 0,0 1 0,-7 2 0,-5 1 0,0 1 0,0 0 0,0 2 0,1 0 0,-18 11 0,0 3-227,1 1-1,1 2 1,1 1-1,2 2 1,-36 39-1,9 0-6598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3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24575,'0'4'0,"0"5"0,4 13 0,5 17 0,1 19 0,-5 19 0,-3 15 0,-7 12 0,-5 7 0,-2 1 0,-2-4 0,-3-11 0,-2-12 0,5-23 0,6-23-8191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3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24575,'7'-2'0,"1"0"0,-1 0 0,1 1 0,0 0 0,-1 1 0,1 0 0,0 0 0,-1 0 0,12 3 0,2-1 0,1-1 0,1 1 0,-1 1 0,0 1 0,-1 1 0,1 1 0,-1 1 0,30 14 0,-45-18 0,-1-1 0,0 1 0,0 1 0,0-1 0,0 1 0,-1 0 0,1 0 0,-1 0 0,0 0 0,0 1 0,-1 0 0,1 0 0,-1 0 0,0 0 0,-1 0 0,1 1 0,-1-1 0,0 1 0,0 0 0,-1-1 0,0 1 0,0 0 0,0 0 0,-1 0 0,1 0 0,-1 0 0,-1 0 0,1 0 0,-1 0 0,0 0 0,-1-1 0,1 1 0,-3 6 0,-1 1 14,-1 1-1,0-1 0,-1 0 0,-1 0 1,0 0-1,0-1 0,-2-1 1,-10 12-1,-4 2-508,-1-2 0,-38 27 0,20-19-6331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4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24575,'-1'20'0,"-2"1"0,0-1 0,-1 0 0,-1 0 0,-1-1 0,-12 30 0,8-24 0,1 2 0,-8 38 0,16-62 0,1 0 0,-1-1 0,1 1 0,0-1 0,0 1 0,0 0 0,0-1 0,1 1 0,-1 0 0,1-1 0,-1 1 0,1-1 0,0 1 0,0-1 0,0 1 0,1-1 0,-1 0 0,0 0 0,1 1 0,-1-1 0,3 2 0,0-1 0,0 0 0,-1 0 0,1-1 0,1 1 0,-1-1 0,0 0 0,0 0 0,1-1 0,-1 1 0,1-1 0,5 1 0,6 0 0,1 0 0,-1-1 0,1-1 0,-1-1 0,31-4 0,-38 3 0,0 0 0,0-1 0,0 0 0,0-1 0,-1 1 0,1-2 0,-1 1 0,0-1 0,0-1 0,-1 1 0,1-1 0,-1 0 0,7-9 0,-10 10 0,1 0 0,-1 0 0,-1-1 0,1 0 0,-1 1 0,0-1 0,0-1 0,0 1 0,-1 0 0,0 0 0,-1-1 0,1 1 0,-1-1 0,0 0 0,-1 1 0,0-1 0,0 0 0,0 1 0,-2-9 0,-16 74 0,-15 117 0,30-148 0,0-1 0,2 0 0,1 1 0,5 40 0,4-39-1365,1-12-5461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24575,'4'0'0,"5"0"0,5 4 0,0 6 0,1 4 0,-1-4 0,-4-3-8191</inkml:trace>
  <inkml:trace contextRef="#ctx0" brushRef="#br0" timeOffset="1">1 207 24575,'0'-4'0,"3"-1"0,14 0 0,11 1 0,13 1 0,7-7 0,3-9 0,-7-1-8191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53 24575,'2'-7'0,"1"-1"0,0 1 0,0 0 0,7-11 0,-7 13 0,-11 15 0,-27 45 0,1 1 0,-50 118 0,74-147 0,1 0 0,0 1 0,2 0 0,2 0 0,0 1 0,2-1 0,1 1 0,1 0 0,4 36 0,0-50-62,-1 0 0,2 0 0,0-1 0,1 1 0,1-1 0,0 0 0,0-1 0,1 1 0,1-2 0,1 1 0,0-1 0,0 0-1,1 0 1,0-1 0,1-1 0,1 0 0,-1 0 0,2-2 0,-1 1 0,1-1 0,16 7 0,42 16-6764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24575,'0'7'0,"0"15"0,0 19 0,-4 18 0,-5 15 0,-1 14 0,1 11 0,-2 5 0,1 0 0,3-6 0,1-12 0,7-16 0,7-24 0,1-29 0,4-23 0,3-24 0,0-6-8191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58 330 24575,'-54'-290'0,"53"289"0,1-1 0,-1 1 0,1 0 0,0 0 0,-1-1 0,1 1 0,0 0 0,0-1 0,0 1 0,0 0 0,0-1 0,0 1 0,0 0 0,1-1 0,-1 1 0,0 0 0,1-1 0,-1 1 0,1 0 0,-1 0 0,1 0 0,0-1 0,-1 1 0,1 0 0,0 0 0,0 0 0,1-1 0,1 1 0,1 0 0,-1 0 0,0 1 0,0-1 0,1 1 0,-1 0 0,0 0 0,1 0 0,-1 1 0,6 0 0,6 2 0,0 0 0,0 1 0,0 0 0,0 1 0,-1 1 0,0 0 0,0 1 0,-1 0 0,1 2 0,-2-1 0,1 1 0,18 19 0,-27-24 0,1 0 0,-1 1 0,0 0 0,0 0 0,-1 0 0,1 0 0,-1 1 0,-1-1 0,1 1 0,-1 0 0,0 0 0,0 0 0,0 0 0,-1 0 0,0 0 0,0 0 0,-1 0 0,1 1 0,-1-1 0,-1 0 0,1 0 0,-1 1 0,0-1 0,-1 0 0,1 0 0,-1 0 0,-1 0 0,1-1 0,-1 1 0,0 0 0,0-1 0,0 0 0,-6 7 0,0 0-227,0-1-1,-1-1 1,0 0-1,-1 0 1,-16 11-1,2-5-6598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24575,'0'-1'0,"1"1"0,-1-1 0,0 0 0,0 0 0,1 1 0,-1-1 0,0 0 0,1 0 0,-1 1 0,1-1 0,-1 1 0,1-1 0,-1 0 0,1 1 0,0-1 0,-1 1 0,1-1 0,0 1 0,-1 0 0,1-1 0,0 1 0,0 0 0,-1-1 0,1 1 0,0 0 0,0 0 0,-1 0 0,1-1 0,0 1 0,0 0 0,0 0 0,-1 0 0,1 0 0,1 1 0,32 2 0,-32-3 0,9 2 0,-1 1 0,0 0 0,0 0 0,0 1 0,0 0 0,-1 0 0,0 1 0,17 12 0,-23-15 0,-1 0 0,1 0 0,0 0 0,-1 1 0,1-1 0,-1 1 0,0-1 0,0 1 0,0 0 0,0 0 0,-1 0 0,1 0 0,-1 0 0,1 0 0,-1 0 0,0 0 0,0 1 0,-1-1 0,1 1 0,-1-1 0,1 0 0,-1 1 0,0-1 0,-1 1 0,1-1 0,0 0 0,-1 1 0,0-1 0,0 0 0,0 1 0,-1 2 0,-12 20 0,9-20 0,1 2 0,1-1 0,-1 0 0,1 1 0,-4 15 0,7-21 0,-1-1 0,1 1 0,0 0 0,0 0 0,0 0 0,0 0 0,1 0 0,-1 0 0,0 0 0,1 0 0,-1 0 0,1-1 0,0 1 0,0 0 0,0 0 0,0-1 0,0 1 0,0 0 0,0-1 0,0 1 0,0-1 0,1 0 0,-1 1 0,1-1 0,-1 0 0,1 0 0,0 0 0,-1 0 0,1 0 0,2 1 0,47 17 0,-39-16 0,-1 1 0,1 0 0,0 1 0,-1 0 0,0 1 0,12 8 0,-21-12 0,0 0 0,0 0 0,-1 0 0,1 0 0,0 0 0,-1 0 0,1 0 0,-1 1 0,0-1 0,1 0 0,-1 1 0,0-1 0,-1 1 0,1 0 0,0-1 0,-1 1 0,0 0 0,1-1 0,-1 1 0,0 0 0,0-1 0,0 1 0,-1 0 0,1-1 0,-1 1 0,0 0 0,1-1 0,-1 1 0,0-1 0,0 1 0,-1-1 0,1 0 0,-3 4 0,1-1-124,0-1 0,0 0 0,0 0 0,0 0 0,-1-1 0,1 1-1,-1-1 1,0 0 0,0 0 0,-7 4 0,-17 7-6702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265 429 24575,'0'-2'0,"1"0"0,-1 1 0,1-1 0,-1 0 0,1 1 0,0-1 0,0 1 0,0-1 0,0 1 0,0-1 0,0 1 0,2-2 0,8-12 0,-7 1 0,1-1 0,-2 1 0,0-1 0,-1 0 0,0 0 0,-1 0 0,-1 0 0,0 0 0,-3-16 0,-1-6 0,-3-1 0,-14-51 0,19 83 0,1 0 0,-1 0 0,-1 1 0,1-1 0,-1 0 0,0 1 0,0 0 0,-4-6 0,6 10 0,0 1 0,0-1 0,1 0 0,-1 1 0,0-1 0,0 1 0,0-1 0,1 1 0,-1-1 0,0 1 0,0 0 0,0-1 0,0 1 0,0 0 0,0 0 0,0 0 0,0-1 0,0 1 0,0 0 0,0 0 0,-1 1 0,-1 0 0,1-1 0,0 1 0,0 1 0,-1-1 0,1 0 0,0 0 0,0 1 0,0-1 0,1 1 0,-1 0 0,0-1 0,-2 4 0,-9 13 0,1-1 0,0 2 0,1 0 0,1 0 0,1 1 0,-10 33 0,-30 133 0,26-64-227,5 1-1,6 1 1,5 0-1,5 0 1,29 241-1,-21-325-6598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0 418 24575,'4'0'0,"2"4"0,6 1 0,11 0 0,11-1 0,17-2 0,14-8 0,-3-3-8191</inkml:trace>
  <inkml:trace contextRef="#ctx0" brushRef="#br0" timeOffset="1">824 6 24575,'-8'0'0,"-2"-4"0,-8 3 0,-4 1 0,-2 9 0,-6 10 0,0 10 0,0 8 0,-3 5 0,5 4 0,7 1 0,7 0 0,10 1 0,13 0 0,13-9 0,3-11-8191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2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24575,'4'0'0,"5"0"0,6 0 0,4 0 0,3 0 0,1 4 0,2 1 0,-4 4 0,-6 1-8191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 24575,'-4'-4'0,"3"-1"0,-3 8 0,0 11 0,-4 15 0,0 14 0,-3 15 0,-4 14 0,-2 10 0,-3 3 0,-5-2 0,0-3 0,6-11 0,6-14 0,8-20 0,6-15-8191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24575,'0'-2'0,"0"1"0,-1-1 0,1 0 0,0 0 0,0 0 0,1 1 0,-1-1 0,0 0 0,1 0 0,-1 1 0,1-1 0,-1 0 0,1 1 0,0-1 0,0 1 0,-1-1 0,1 0 0,0 1 0,1 0 0,-1-1 0,0 1 0,0 0 0,1 0 0,-1-1 0,0 1 0,1 0 0,-1 0 0,1 0 0,-1 1 0,4-2 0,0 1 0,-1 1 0,1 0 0,0-1 0,0 2 0,0-1 0,0 1 0,0-1 0,0 2 0,-1-1 0,8 3 0,0 0 0,0 0 0,-1 1 0,0 1 0,-1 0 0,1 0 0,-1 1 0,0 0 0,0 1 0,-1 0 0,0 1 0,-1 0 0,0 0 0,0 1 0,9 15 0,-13-19 0,-1 1 0,0 0 0,0-1 0,-1 1 0,1 0 0,-2 1 0,1-1 0,-1 0 0,0 0 0,0 1 0,-1-1 0,0 1 0,0-1 0,-1 0 0,0 1 0,0-1 0,-1 0 0,0 0 0,0 0 0,-1 0 0,1 0 0,-2 0 0,1-1 0,-1 1 0,-6 7 0,2-3-91,-1 0 0,0-1 0,0 0 0,-1 0 0,-1-1 0,0 0 0,0-1 0,0 0 0,-1-1 0,0-1 0,-1 0 0,1 0 0,-1-1 0,-18 4 0,14-7-6735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0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24575,'0'-1'0,"0"0"0,1 1 0,-1-1 0,0 0 0,1 0 0,-1 0 0,1 1 0,-1-1 0,1 0 0,-1 0 0,1 1 0,0-1 0,-1 0 0,1 1 0,0-1 0,-1 1 0,1-1 0,0 1 0,0-1 0,-1 1 0,1-1 0,0 1 0,0 0 0,0 0 0,0-1 0,0 1 0,0 0 0,0 0 0,-1 0 0,1 0 0,1 0 0,31 0 0,-21 1 0,0 0 0,0 1 0,0 0 0,0 1 0,-1 0 0,14 6 0,-23-8 0,0 0 0,0 0 0,0 0 0,-1 0 0,1 1 0,0-1 0,0 1 0,-1-1 0,1 1 0,-1 0 0,1-1 0,-1 1 0,0 0 0,1 0 0,-1 0 0,0 0 0,-1 0 0,1 0 0,0 0 0,0 1 0,-1-1 0,1 0 0,-1 0 0,0 0 0,0 1 0,0-1 0,0 0 0,0 1 0,0-1 0,0 0 0,-1 0 0,1 0 0,-1 1 0,0-1 0,0 0 0,0 0 0,0 0 0,0 0 0,0 0 0,-2 2 0,-14 22 0,-7 13 0,23-37 0,0-1 0,1 1 0,-1-1 0,1 1 0,0 0 0,-1-1 0,1 1 0,0 0 0,0-1 0,0 1 0,0 0 0,0-1 0,1 1 0,-1 0 0,0-1 0,1 1 0,0-1 0,-1 1 0,1-1 0,0 1 0,-1-1 0,1 1 0,2 1 0,13 16 0,-11-15 0,0 1 0,-1 0 0,0 0 0,0 0 0,5 11 0,-8-15 0,0 1 0,-1 0 0,1 0 0,-1 0 0,0 0 0,1 0 0,-1-1 0,0 1 0,0 0 0,0 0 0,0 0 0,0 0 0,-1 0 0,1 0 0,-1 0 0,1-1 0,-1 1 0,1 0 0,-1 0 0,0 0 0,0-1 0,0 1 0,0-1 0,-2 3 0,-2 3-136,0-1-1,0 0 1,-1 0-1,0-1 1,0 1-1,0-1 1,-1-1-1,1 1 0,-11 4 1,-4-1-6690</inkml:trace>
  <inkml:trace contextRef="#ctx0" brushRef="#br0" timeOffset="1">275 0 24575,'4'4'0,"6"9"0,8 11 0,5 12 0,7 11 0,-3 15 0,0 11 0,-7 5 0,-5 1 0,-10-1 0,-5-6 0,-3-8 0,-5-10 0,-5-19 0,-1-15-8191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0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24575,'3'0'0,"11"0"0,16 4 0,17 5 0,14 13 0,10 14 0,3 17 0,-6 14 0,-7 16 0,-14 13 0,-19 10 0,-18 6 0,-22 0 0,-18-8 0,-14-6 0,-8-11 0,-7-18 0,6-19-8191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4 920 24575,'1'-4'0,"0"0"0,0-1 0,-1 1 0,1-1 0,-1 1 0,0-1 0,0 1 0,0-1 0,-2-7 0,1 0 0,0-25 0,-2-263 0,6 227 0,3 0 0,16-75 0,-19 132 0,0 0 0,2 0 0,0 0 0,1 1 0,1 0 0,0 0 0,1 0 0,10-14 0,-13 23 0,0 0 0,0 0 0,1 1 0,-1 0 0,1 0 0,0 0 0,0 1 0,1 0 0,-1 0 0,1 0 0,0 1 0,0 0 0,0 0 0,1 1 0,-1 0 0,1 0 0,-1 1 0,1 0 0,12 0 0,-3 2 0,0 1 0,0 0 0,-1 1 0,1 1 0,-1 0 0,0 1 0,0 1 0,0 1 0,-1 0 0,0 1 0,0 1 0,-1 0 0,0 1 0,0 0 0,19 21 0,-12-11 0,-1 2 0,-1 0 0,-1 1 0,-1 1 0,-2 1 0,0 0 0,-1 1 0,13 36 0,-16-28 0,-1 1 0,-2 1 0,-1 0 0,4 68 0,-14 142 0,2-234 49,3-20-963,-1 5 414,4-19-6326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2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5 24575,'0'-4'0,"0"3"0,0 5 0,-4 10 0,-5 11 0,-9 15 0,-9 18 0,-4 14 0,0 11 0,4 10 0,8 5 0,10-3 0,15-5 0,18-7 0,17-13 0,16-19 0,11-21 0,-7-17-8191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71 912 24575,'-9'-21'0,"1"0"0,1 0 0,1 0 0,0-1 0,-2-26 0,-6-116 0,12 122 0,0 19 0,-6-204 0,9 188 0,1 0 0,2 0 0,16-67 0,-18 100 0,0 0 0,0 1 0,0-1 0,0 0 0,1 1 0,0 0 0,0-1 0,1 1 0,-1 0 0,1 1 0,7-8 0,-10 11 0,0 1 0,1-1 0,-1 0 0,0 0 0,1 0 0,-1 1 0,0-1 0,1 1 0,-1-1 0,1 1 0,-1 0 0,1-1 0,-1 1 0,1 0 0,-1 0 0,1 0 0,-1 0 0,1 0 0,1 1 0,0 0 0,0 0 0,-1 0 0,1 1 0,-1-1 0,0 1 0,1-1 0,-1 1 0,0 0 0,0 0 0,0 0 0,0 0 0,0 0 0,-1 0 0,3 3 0,7 15 0,-1-1 0,-1 2 0,0-1 0,-2 1 0,0 0 0,-2 1 0,0 0 0,-1-1 0,-2 1 0,1 27 0,-3-42-62,0 0 0,-1-1 0,0 1 0,0-1 0,-1 1 0,0 0 0,0-1 0,0 0 0,-1 0 0,0 1 0,0-2 0,0 1-1,-1 0 1,0-1 0,0 1 0,0-1 0,-1 0 0,0-1 0,0 1 0,0-1 0,-10 6 0,4-5-6764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24575,'0'4'0,"0"5"0,-4 13 0,-1 10 0,0 12 0,1 6 0,2 2 0,-4 4 0,4-4 0,5-14 0,4-14-8191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159 549 24575,'9'-9'0,"-2"-2"0,1 1 0,-2-1 0,1 0 0,-1 0 0,-1-1 0,0 1 0,-1-1 0,0-1 0,-1 1 0,0 0 0,-1-1 0,0 0 0,-1 1 0,0-1 0,-3-24 0,-2-11 0,-2 0 0,-3 1 0,-14-47 0,22 89 0,-1-6 0,-1 1 0,0 0 0,-1 0 0,0 0 0,-9-16 0,13 26 0,0-1 0,0 1 0,-1 0 0,1-1 0,0 1 0,0-1 0,-1 1 0,1 0 0,0-1 0,-1 1 0,1 0 0,0 0 0,-1-1 0,1 1 0,-1 0 0,1 0 0,-1-1 0,1 1 0,0 0 0,-1 0 0,1 0 0,-1 0 0,1 0 0,-1 0 0,1 0 0,-1 0 0,1 0 0,-1 0 0,1 0 0,-1 0 0,1 0 0,0 0 0,-1 0 0,1 0 0,-1 0 0,1 1 0,-1-1 0,-13 19 0,-5 32 0,18-49 0,-20 77 0,-17 131 0,9 87 0,23-221 0,-4 43-682,6 148-1,9-211-6143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24575,'7'3'0,"8"6"0,11 6 0,10-1 0,11 2 0,12 1 0,4 3 0,0 1 0,-12-3-8191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2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24575,'4'-4'0,"10"-2"0,6 1 0,12 0 0,17-2 0,1 0-8191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50 925 24575,'-1'-16'0,"0"0"0,-2 0 0,-6-25 0,-4-19 0,0-62 0,6 0 0,4-1 0,20-169 0,-16 279 0,0 0 0,0 1 0,1-1 0,0 0 0,8-24 0,-9 36 0,-1 0 0,1 0 0,-1 0 0,1 1 0,-1-1 0,1 0 0,0 0 0,-1 0 0,1 0 0,0 1 0,0-1 0,0 0 0,0 1 0,-1-1 0,1 1 0,0-1 0,0 1 0,0-1 0,0 1 0,0-1 0,0 1 0,1 0 0,-1 0 0,0 0 0,0 0 0,0-1 0,0 1 0,0 1 0,0-1 0,0 0 0,0 0 0,0 0 0,0 0 0,0 1 0,0-1 0,0 1 0,0-1 0,0 0 0,0 1 0,0 0 0,0-1 0,0 1 0,0 0 0,1 0 0,41 38 0,-39-35 0,6 7 0,1 1 0,-2 1 0,0-1 0,0 1 0,-1 1 0,-1 0 0,8 20 0,-13-30 0,0 0 0,-1 0 0,1 1 0,-1-1 0,0 1 0,-1-1 0,1 1 0,-1 0 0,0-1 0,0 1 0,0-1 0,-1 1 0,1-1 0,-1 1 0,0-1 0,-1 1 0,1-1 0,-1 0 0,0 1 0,0-1 0,0 0 0,0 0 0,-1-1 0,0 1 0,1 0 0,-1-1 0,-1 0 0,1 1 0,-4 2 0,-1 0-105,-1-1 0,1 0 0,-1 0 0,0-1 0,0 0 0,-1 0 0,1-1 0,-1 0 0,1-1 0,-1 0 0,0-1 0,-13 1 0,-5-3-6721</inkml:trace>
  <inkml:trace contextRef="#ctx0" brushRef="#br0" timeOffset="1">416 284 24575,'0'4'0,"4"1"0,-3 4 0,-1 8 0,3 9 0,1 12 0,-4 11 0,-2 8 0,-1 3 0,0 3 0,1-5 0,1-13-8191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24575,'0'8'0,"8"14"0,10 11 0,10 15 0,11 20 0,8 21 0,3 18 0,-3 23 0,-5 13 0,-15 9 0,-22 1 0,-21-8 0,-19-19 0,-19-18 0,-12-24 0,-2-26 0,9-22-8191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7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24575,'0'4'0,"-4"5"0,-5 12 0,-5 15 0,-4 17 0,1 18 0,4 18 0,7 12 0,13 8 0,17 2 0,16-6 0,13-14 0,13-18 0,-5-22-8191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7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24575,'0'4'0,"4"9"0,5 14 0,5 14 0,8 20 0,4 15 0,5 9 0,6 11 0,0 4 0,-3 1 0,-6-2 0,-13-9 0,-23-12 0,-12-20-8191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5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0 0,5 3 0,8 4 0,8 4 0,6-1 0,2-3 0,-6-3-8191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5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24575,'8'0'0,"10"4"0,10 5 0,8 1 0,2 7 0,-2 4 0,-7 2 0,-8 2 0,-8 4 0,-10 1 0,-10 3 0,-7 0 0,-5-2 0,1-2 0,2-6-8191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24575,'-4'8'0,"3"14"0,-2 19 0,2 18 0,-1 19 0,2 15 0,3 11 0,-1 8 0,-3 0 0,-3-3 0,-3-9 0,-2-17 0,2-23-8191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24575,'89'0'0,"-85"1"0,49 5 0,55 15 0,-94-17 0,0 0 0,0 1 0,0 0 0,0 1 0,-1 1 0,0 0 0,0 1 0,21 17 0,-30-22 5,-1 0-1,0 1 1,0-1 0,0 1-1,0 0 1,-1 0-1,1 0 1,-1 0 0,0 0-1,-1 1 1,1-1 0,-1 0-1,1 1 1,-1 0-1,-1-1 1,1 1 0,-1-1-1,1 1 1,-1 0-1,-1-1 1,1 1 0,-1 0-1,0-1 1,0 1-1,-2 6 1,-2 3-217,-1-1 0,0 0 0,0 0-1,-2 0 1,0-1 0,-17 21 0,8-13-6614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24575,'1'-1'0,"-1"-1"0,1 0 0,-1 1 0,1-1 0,0 1 0,0-1 0,0 1 0,0-1 0,0 1 0,0 0 0,0-1 0,0 1 0,1 0 0,-1 0 0,0 0 0,1 0 0,-1 0 0,1 0 0,-1 0 0,1 1 0,-1-1 0,1 0 0,0 1 0,3-1 0,42-9 0,-37 9 0,1 1 0,-1 0 0,0 1 0,1 0 0,-1 0 0,0 1 0,1 1 0,16 6 0,-25-9 0,0 1 0,1 0 0,-1 0 0,0 1 0,0-1 0,0 0 0,0 1 0,0 0 0,0-1 0,0 1 0,-1 0 0,1 0 0,0 0 0,-1 0 0,0 0 0,1 0 0,-1 0 0,0 1 0,0-1 0,0 0 0,0 1 0,-1-1 0,1 0 0,-1 1 0,1-1 0,-1 1 0,0-1 0,0 1 0,0-1 0,0 1 0,-1-1 0,1 1 0,-1-1 0,1 1 0,-1-1 0,0 1 0,0-1 0,0 0 0,0 0 0,0 1 0,-3 2 0,-15 23 0,12-20 0,2 0 0,-1 0 0,1 0 0,0 0 0,-4 12 0,8-19 0,1 0 0,0 1 0,-1-1 0,1 0 0,0 1 0,0-1 0,-1 0 0,1 1 0,0-1 0,1 1 0,-1-1 0,0 0 0,0 1 0,0-1 0,1 1 0,-1-1 0,1 0 0,-1 1 0,1-1 0,0 0 0,-1 0 0,1 0 0,0 1 0,0-1 0,0 0 0,0 0 0,0 0 0,0 0 0,0 0 0,0-1 0,0 1 0,0 0 0,1 0 0,-1-1 0,0 1 0,0-1 0,1 1 0,-1-1 0,0 1 0,4-1 0,13 4 0,1 0 0,0-2 0,0 0 0,0-2 0,1 0 0,24-3 0,38 0 0,-81 3 0,-1 0 0,1 0 0,-1 0 0,0 0 0,1 0 0,-1 0 0,0 0 0,1 0 0,-1 0 0,0 0 0,1 0 0,-1 0 0,0 1 0,1-1 0,-1 0 0,0 0 0,1 0 0,-1 0 0,0 1 0,1-1 0,-1 0 0,0 0 0,0 1 0,1-1 0,-1 0 0,0 0 0,0 1 0,0-1 0,1 0 0,-1 1 0,0-1 0,0 0 0,0 1 0,0-1 0,0 0 0,1 1 0,-1-1 0,0 0 0,0 1 0,-8 16 0,-17 13 0,12-16-170,-1 0-1,-1 0 0,0-2 1,0 0-1,-1 0 0,0-2 1,-30 15-1,22-19-6655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24575,'8'0'0,"10"-4"0,10-1 0,8 4 0,6 2 0,-1 6 0,-7 0-8191</inkml:trace>
  <inkml:trace contextRef="#ctx0" brushRef="#br0" timeOffset="1">23 239 24575,'4'0'0,"10"0"0,13 0 0,14 0 0,11 0 0,10-3 0,-7-3-8191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24575,'0'4'0,"0"10"0,0 10 0,5 13 0,0 17 0,1 12 0,-2 10 0,3 5 0,0 1 0,3-2 0,4-5 0,0-13 0,1-15 0,-2-17-8191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2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24575,'4'0'0,"1"4"0,-4 6 0,2 8 0,0 9 0,-1 11 0,-3 16 0,-3 9 0,-4 7 0,-1 6 0,2 2 0,1 3 0,2 0 0,6-6 0,2-12 0,4-13 0,2-19 0,-2-15-8191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24575,'0'-1'0,"1"0"0,-1 0 0,1 0 0,-1 0 0,1 0 0,-1 0 0,1 0 0,-1 1 0,1-1 0,0 0 0,-1 0 0,1 0 0,0 1 0,0-1 0,0 1 0,0-1 0,0 1 0,-1-1 0,1 1 0,0-1 0,0 1 0,0 0 0,0-1 0,0 1 0,0 0 0,0 0 0,0 0 0,2 0 0,34-3 0,-35 3 0,12 0 0,-1 2 0,1-1 0,-1 2 0,0 0 0,1 0 0,-1 1 0,0 1 0,-1 0 0,1 1 0,22 14 0,-30-17 0,0 0 0,-1 0 0,1 1 0,-1-1 0,1 1 0,-1 0 0,0 0 0,-1 1 0,1-1 0,-1 1 0,0 0 0,0 0 0,0 0 0,-1 0 0,1 1 0,-1-1 0,-1 1 0,1-1 0,-1 1 0,0-1 0,0 1 0,-1 0 0,1 0 0,-1-1 0,-1 1 0,1 0 0,-1 0 0,-2 7 0,0-6-91,0 0 0,-1 0 0,0-1 0,-1 1 0,1-1 0,-1-1 0,-1 1 0,1-1 0,-1 1 0,1-1 0,-2-1 0,1 1 0,0-1 0,-10 4 0,-4 4-6735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24575,'3'0'0,"130"5"0,-120-4 0,-1 1 0,0 0 0,0 1 0,0 0 0,-1 1 0,1 0 0,-1 1 0,17 9 0,-26-13 0,0 0 0,0 0 0,0 1 0,0-1 0,0 1 0,-1 0 0,1-1 0,0 1 0,-1 0 0,1 0 0,-1 0 0,0 0 0,0 0 0,0 0 0,0 0 0,0 1 0,0-1 0,0 0 0,-1 1 0,1-1 0,-1 0 0,0 1 0,1-1 0,-1 1 0,0-1 0,-1 0 0,1 1 0,0-1 0,-1 1 0,1-1 0,-1 0 0,-1 3 0,-3 6 0,-1 0 0,0-1 0,-1 1 0,0-1 0,-12 12 0,-16 27 0,34-48 0,0 1 0,0-1 0,1 1 0,-1 0 0,0 0 0,1-1 0,0 1 0,-1 0 0,1 0 0,0-1 0,0 1 0,0 0 0,0 0 0,0 0 0,1-1 0,-1 1 0,0 0 0,1 0 0,-1-1 0,1 1 0,0 0 0,0-1 0,-1 1 0,1-1 0,0 1 0,0-1 0,0 1 0,1-1 0,-1 0 0,0 1 0,0-1 0,1 0 0,-1 0 0,1 0 0,-1 0 0,1 0 0,-1 0 0,1-1 0,0 1 0,-1 0 0,3 0 0,6 2 0,-1-1 0,1 1 0,0-1 0,-1-1 0,1 0 0,12 0 0,20-2 60,54-7 0,-80 6-272,-1-1 0,0 0 0,0-1-1,0-1 1,-1 0 0,27-14 0,-24 6-6614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24575,'0'4'0,"4"1"0,5-3 0,16-8 0,17-5 0,15-5 0,11-4 0,5 2 0,-6-1 0,-15 4-8191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5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115 223 24575,'3'2'0,"-1"1"0,1-1 0,-1 0 0,1 0 0,0 0 0,0 0 0,0-1 0,0 1 0,0-1 0,0 0 0,0 0 0,0 0 0,0 0 0,1 0 0,-1-1 0,0 0 0,1 1 0,-1-1 0,0 0 0,7-1 0,-8 0 0,1 0 0,0 0 0,-1-1 0,0 1 0,1 0 0,-1-1 0,0 1 0,1-1 0,-1 0 0,0 0 0,0 0 0,-1 0 0,1 0 0,0 0 0,-1-1 0,1 1 0,-1 0 0,0-1 0,1 1 0,-1-1 0,-1 0 0,1 1 0,0-1 0,-1 0 0,1 1 0,-1-4 0,1-3 0,0 0 0,-1 1 0,-1-1 0,0 0 0,0 0 0,0 1 0,-1-1 0,0 1 0,-1-1 0,-6-13 0,7 17 0,-1-1 0,1 1 0,-1 0 0,-1 0 0,1 0 0,-1 0 0,0 1 0,0 0 0,0-1 0,0 1 0,-1 1 0,1-1 0,-1 1 0,0-1 0,0 1 0,-10-3 0,13 5 0,-1 0 0,1 1 0,0-1 0,-1 1 0,1 0 0,0 0 0,-1 0 0,1 0 0,0 0 0,-1 0 0,1 0 0,-1 1 0,1 0 0,0-1 0,0 1 0,-1 0 0,1 0 0,0 0 0,0 0 0,-3 3 0,1-1 0,0 1 0,0 0 0,0 0 0,1 0 0,-1 0 0,1 1 0,0 0 0,-4 8 0,0 5 0,0 0 0,1 0 0,0 1 0,-2 21 0,2 4 0,1 1 0,3 0 0,6 80 0,30 133 0,-16-142 0,-16-106-90,0 0-26,0 1 0,-1-1 0,0 1 0,0-1 0,-1 1 1,-1-1-1,0 1 0,0-1 0,-1 0 0,-5 17 0,-6-2-6710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5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24575,'0'4'0,"3"1"0,10 0 0,10-1 0,17-1 0,17-1 0,18-2 0,12-3 0,-9-2-8191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11 24575,'-4'-4'0,"-5"-1"0,-9 4 0,-5 6 0,-7 13 0,-10 13 0,-1 11 0,-3 12 0,4 3 0,7 4 0,10 0 0,13 0 0,11-1 0,15-4 0,11-8 0,13-11 0,4-17 0,-6-11-8191</inkml:trace>
  <inkml:trace contextRef="#ctx0" brushRef="#br0" timeOffset="1">407 216 24575,'0'8'0,"0"10"0,0 14 0,0 13 0,-4 15 0,-5 12 0,-1 13 0,-3 9 0,-3-1 0,2-8 0,2-11 0,8-18 0,4-18-8191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4 100 24575,'-2'-26'0,"1"22"0,1-1 0,-1 0 0,1 1 0,0-1 0,0 0 0,2-8 0,-1 12 0,-1-1 0,1 1 0,0-1 0,0 0 0,0 1 0,-1 0 0,1-1 0,1 1 0,-1 0 0,0-1 0,0 1 0,0 0 0,1 0 0,-1 0 0,1 0 0,-1 0 0,1 0 0,-1 0 0,1 1 0,-1-1 0,1 1 0,0-1 0,2 0 0,6-1 0,1 1 0,0 0 0,-1 0 0,1 1 0,0 0 0,0 1 0,0 0 0,-1 1 0,1 0 0,-1 1 0,15 5 0,-8-1 0,0 0 0,0 1 0,-1 0 0,0 1 0,28 23 0,-41-30 0,0 1 0,0 0 0,0-1 0,0 1 0,-1 0 0,0 0 0,1 1 0,-1-1 0,0 0 0,0 1 0,-1-1 0,1 1 0,-1 0 0,0 0 0,0-1 0,0 1 0,0 0 0,-1 0 0,1 0 0,-1 0 0,0 0 0,0 0 0,-1 0 0,1 0 0,-1-1 0,0 1 0,0 0 0,0 0 0,0 0 0,-1-1 0,0 1 0,1-1 0,-1 1 0,0-1 0,-4 4 0,-8 12 0,0-1 0,-2 0 0,0-2 0,-31 26 0,34-32 0,0 2-1365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0 252 24575,'1'-2'0,"-1"0"0,0 0 0,1 1 0,-1-1 0,1 0 0,0 0 0,0 0 0,0 1 0,0-1 0,0 0 0,0 1 0,0-1 0,0 1 0,0-1 0,1 1 0,-1 0 0,1 0 0,-1-1 0,1 1 0,0 0 0,-1 0 0,1 0 0,0 1 0,-1-1 0,1 0 0,0 1 0,0-1 0,0 1 0,0-1 0,0 1 0,0 0 0,0 0 0,2 0 0,7-1 0,1 1 0,-1 0 0,1 1 0,10 1 0,-10 0 0,-1 1 0,0 0 0,0 0 0,0 1 0,-1 0 0,1 1 0,-1 0 0,18 13 0,-26-17 0,1 1 0,-1 0 0,0 0 0,0 0 0,1 0 0,-1 0 0,-1 0 0,1 1 0,0-1 0,0 1 0,-1-1 0,0 1 0,1 0 0,-1 0 0,0-1 0,0 1 0,0 0 0,-1 0 0,1 0 0,-1 0 0,0 0 0,0 0 0,0 0 0,0 0 0,0 0 0,0 0 0,-1 0 0,0 0 0,1 0 0,-1-1 0,0 1 0,-1 0 0,1 0 0,0-1 0,-1 1 0,1 0 0,-1-1 0,-2 3 0,-27 31 0,24-30 0,1 0 0,0 1 0,1-1 0,-1 1 0,1 1 0,1-1 0,-8 17 0,11-23 0,1 0 0,-1 0 0,1 0 0,0 0 0,0 0 0,0 0 0,-1 0 0,1 0 0,0 0 0,0 0 0,1 0 0,-1 0 0,0 0 0,0 0 0,0 0 0,1 0 0,-1 0 0,0 0 0,1 0 0,-1 0 0,1-1 0,-1 1 0,1 0 0,-1 0 0,1 0 0,1 0 0,-1 1 0,1-1 0,0 0 0,0 0 0,0 0 0,0 0 0,0-1 0,0 1 0,0 0 0,0-1 0,0 0 0,5 1 0,3-1 0,0 0 0,0 0 0,1-1 0,13-4 0,36-12-1365,-1-5-5461</inkml:trace>
  <inkml:trace contextRef="#ctx0" brushRef="#br0" timeOffset="1">595 0 24575,'-4'0'0,"3"0"0,5 0 0,6 4 0,5 5 0,8 9 0,8 9 0,2 4 0,0 4 0,-2 9 0,-6 3 0,-8 3 0,-6 3 0,-10 6 0,-8-4 0,-7-4 0,-5-3 0,1-9-8191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24575,'4'0'0,"9"0"0,14 0 0,14 4 0,12 1 0,12 4 0,3 0 0,-10-1-8191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7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 24575,'0'-5'0,"-4"0"0,-1 4 0,0 6 0,4 3 0,8-1 0,6-1 0,0-5 0,-1-4-8191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343 358 24575,'2'-17'0,"0"0"0,1 0 0,1 0 0,1 1 0,0 0 0,13-26 0,14-52 0,-30 86 0,0 0 0,-1 0 0,0 0 0,-1 0 0,0 1 0,0-1 0,0 0 0,-1 0 0,-4-15 0,5 21 0,-1 1 0,1-1 0,0 1 0,-1 0 0,1-1 0,-1 1 0,0 0 0,1-1 0,-1 1 0,0 0 0,0 0 0,0 0 0,0 0 0,0 0 0,0 0 0,0 0 0,0 0 0,0 0 0,0 0 0,-1 0 0,1 1 0,0-1 0,-1 1 0,-1-2 0,1 2 0,-1 0 0,1 0 0,-1 0 0,1 1 0,0-1 0,-1 0 0,1 1 0,0 0 0,0-1 0,0 1 0,-1 0 0,1 0 0,-3 2 0,-5 4 0,1 0 0,-1 0 0,1 1 0,-15 17 0,4-1 0,1 1 0,2 1 0,0 0 0,1 1 0,2 1 0,1 0 0,1 1 0,1 1 0,-9 42 0,13-35 0,1 1 0,3 0 0,1 0 0,1 1 0,2-1 0,2 0 0,10 51 0,14 29-1365,-16-75-5461</inkml:trace>
  <inkml:trace contextRef="#ctx0" brushRef="#br0" timeOffset="1">0 587 24575,'4'-4'0,"5"-1"0,9 0 0,13 1 0,13 1 0,10 1 0,5 1 0,-9 1-8191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 24575,'0'-4'0,"-3"7"0,-10 6 0,-6 10 0,-8 9 0,-3 8 0,4 9 0,1 5 0,11 2 0,10 3 0,14-7 0,21-8 0,5-11-8191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175 115 24575,'0'4'0,"0"5"0,0 8 0,-4 10 0,-4 16 0,-6 19 0,-4 20 0,-3 10 0,-5 6 0,-3 2 0,4-5 0,6-11 0,11-23 0,5-22-8191</inkml:trace>
  <inkml:trace contextRef="#ctx0" brushRef="#br0" timeOffset="1">130 0 24575,'10'1'0,"0"1"0,0-1 0,0 2 0,0-1 0,-1 2 0,1-1 0,-1 1 0,0 0 0,0 1 0,0 0 0,16 13 0,-8-4 0,0 0 0,0 1 0,-2 1 0,19 24 0,-29-36 0,-1 1 0,-1 0 0,1 1 0,-1-1 0,1 1 0,-2-1 0,1 1 0,-1 0 0,1 0 0,-2 0 0,1 1 0,-1-1 0,0 0 0,0 0 0,0 1 0,-1-1 0,0 1 0,-1-1 0,1 0 0,-1 1 0,0-1 0,-1 0 0,0 0 0,0 0 0,0 0 0,0 0 0,-1 0 0,0 0 0,0-1 0,-1 0 0,0 1 0,0-1 0,0 0 0,0-1 0,-1 1 0,-5 4 0,-21 14-195,-1 0 0,-1-3 0,-1 0 0,-1-2 0,0-2 0,-41 13 0,51-19-6631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24575,'0'3'0,"0"6"0,-4 13 0,-5 10 0,-1 12 0,-3 6 0,1 2 0,-1-4 0,1-9-8191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 24575,'0'4'0,"4"5"0,9 9 0,10 9 0,5 12 0,2 14 0,0 10 0,-10 11 0,-7 3 0,-15 1 0,-14-5 0,-16-8 0,-19-10 0,-19-11 0,-18-17 0,6-13-8191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9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341 266 24575,'-1'0'0,"1"-1"0,-1 1 0,1 0 0,0 0 0,-1 0 0,1-1 0,-1 1 0,1 0 0,-1 0 0,1-1 0,0 1 0,-1 0 0,1-1 0,0 1 0,-1-1 0,1 1 0,0 0 0,-1-1 0,1 1 0,0-1 0,0 1 0,0-1 0,-1 1 0,1-1 0,0 1 0,0-1 0,0 1 0,0-1 0,0 1 0,0-1 0,0 0 0,-1-23 0,1 10 0,-1-1 0,0 1 0,-1 0 0,-1 0 0,0 0 0,-1 0 0,-1 1 0,0-1 0,-1 1 0,0 0 0,-1 1 0,0-1 0,-15-17 0,20 28 0,1 0 0,-1 0 0,0 1 0,1-1 0,-1 1 0,0-1 0,0 1 0,0 0 0,0 0 0,0-1 0,-1 2 0,1-1 0,0 0 0,0 0 0,-1 1 0,1-1 0,0 1 0,-1 0 0,1 0 0,-1 0 0,1 0 0,-3 0 0,1 1 0,1 1 0,-1-1 0,1 1 0,0-1 0,0 1 0,-1 0 0,1 0 0,0 0 0,1 1 0,-1-1 0,0 1 0,-4 5 0,-3 7 0,-1 0 0,2 1 0,0 0 0,-10 27 0,1 5 0,3 0 0,2 1 0,-14 98 0,4 156 0,20-250 0,-2 54-682,9 133-1,1-194-6143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24575,'3'4'0,"10"5"0,10 1 0,13 3 0,20-1 0,15-2 0,12-7 0,8-4 0,-13-2-8191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9 24575,'0'-3'0,"-4"-3"0,-5 9 0,-9 7 0,-5 14 0,-7 15 0,-5 11 0,-6 10 0,1 10 0,8 5 0,8 1 0,13-4 0,12-4 0,13-8 0,17-11 0,14-14 0,11-21 0,-4-12-8191</inkml:trace>
  <inkml:trace contextRef="#ctx0" brushRef="#br0" timeOffset="1">564 216 24575,'-4'0'0,"-1"4"0,0 9 0,-2 9 0,-1 14 0,-3 12 0,-3 5 0,-3 6 0,-3 1 0,-2-3 0,0-3 0,2-6 0,6-8 0,4-15 0,5-11-8191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24575,'3'0'0,"0"0"0,0 0 0,0 1 0,0-1 0,0 1 0,0 0 0,0 0 0,0 0 0,-1 0 0,1 0 0,0 1 0,-1-1 0,1 1 0,-1 0 0,1-1 0,-1 1 0,0 1 0,0-1 0,0 0 0,3 4 0,-1 0 0,-1 0 0,1 1 0,-1-1 0,0 1 0,-1 0 0,1 0 0,-1 0 0,1 12 0,-1-4 0,0 0 0,-1 1 0,-1-1 0,-1 0 0,0 1 0,-1-1 0,0 0 0,-7 22 0,2-20-273,0-1 0,-1 1 0,-1-2 0,-11 16 0,2-6-6553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24575,'15'0'0,"3"-1"0,-1 1 0,1 1 0,-1 0 0,1 2 0,30 7 0,-45-9 0,0 0 0,0 1 0,0-1 0,0 1 0,-1-1 0,1 1 0,0 0 0,-1 0 0,1 0 0,-1 1 0,0-1 0,0 0 0,0 1 0,0-1 0,3 6 0,-4-4 0,0 0 0,0 0 0,0 0 0,0 0 0,0 0 0,-1 0 0,0 0 0,0 0 0,0 0 0,-1 0 0,1 0 0,-1 0 0,0 0 0,0 0 0,-3 6 0,-2 5 0,0-1 0,-2 0 0,1-1 0,-2 0 0,-11 14 0,9-13 0,1 1 0,0-1 0,-10 24 0,19-36-4,0 0 1,1-1-1,-1 1 0,0 0 0,1 0 1,-1-1-1,1 1 0,-1 0 0,1 0 1,0 0-1,0 0 0,0 0 0,0 0 0,0 0 1,0-1-1,1 1 0,-1 0 0,1 0 1,0 2-1,0-3 13,0 0 1,0 0-1,0 0 0,0 0 1,0 0-1,0 0 1,1 0-1,-1 0 0,0-1 1,0 1-1,1 0 0,-1-1 1,0 1-1,1-1 1,-1 0-1,0 1 0,1-1 1,-1 0-1,3 0 1,5 0-222,1 0 1,-1-1 0,0 0 0,1-1 0,-1 0 0,10-4 0,29-10-6615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24575,'-9'0'0,"0"2"0,5 16 0,-1 128 0,26 271 0,-15-346 0,0-38 120,-2-20-321,-4-13 182,0 0 0,0 0-1,0 0 1,1 0 0,-1 0 0,0 0 0,0 1 0,0-1-1,0 0 1,0 0 0,0 0 0,0 0 0,0 0 0,0 0 0,1 0-1,-1 0 1,0 0 0,0 0 0,0 0 0,0 0 0,0 0-1,0 0 1,0 0 0,1 0 0,-1 0 0,0 0 0,0 0-1,0 0 1,0 0 0,0 0 0,0 0 0,1 0 0,-1 0-1,0 0 1,0 0 0,0 0 0,0 0 0,0 0 0,0 0-1,0 0 1,0 0 0,1 0 0,-1-1 0,0 1 0,0 0-1,0 0 1,0 0 0,0 0 0,0 0 0,0 0 0,0 0-1,0 0 1,0-1 0,0 1 0,0 0 0,0 0 0,0 0-1,0 0 1,0 0 0,0 0 0,0 0 0,0-1 0,0 1-1,0 0 1,0 0 0,0 0 0,4-15-6807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0 275 24575,'2'4'0,"0"-1"0,0 1 0,1-1 0,-1 0 0,1 0 0,-1 0 0,1 0 0,0 0 0,0-1 0,0 1 0,0-1 0,1 0 0,6 3 0,5 6 0,7 7 0,0 1 0,-2 2 0,0 0 0,-1 1 0,-1 1 0,-1 0 0,-1 1 0,21 45 0,-32-59 0,0 1 0,-1 0 0,0 0 0,-1 1 0,0-1 0,-1 1 0,0 0 0,-1-1 0,-1 1 0,1 0 0,-2 0 0,0-1 0,0 1 0,-1 0 0,0-1 0,-1 1 0,0-1 0,-1 0 0,-1 0 0,1 0 0,-2-1 0,0 1 0,0-1 0,-8 10 0,3-7-151,-1 0-1,-1-1 0,0 0 0,0 0 1,-1-2-1,-1 0 0,0 0 1,-28 12-1,0-5-6674</inkml:trace>
  <inkml:trace contextRef="#ctx0" brushRef="#br0" timeOffset="1">732 1 24575,'1'0'0,"-1"1"0,0-1 0,1 0 0,-1 1 0,0-1 0,1 1 0,-1-1 0,0 1 0,0-1 0,0 1 0,0-1 0,1 1 0,-1-1 0,0 1 0,0-1 0,0 1 0,0-1 0,0 1 0,0-1 0,0 1 0,0-1 0,0 1 0,-1-1 0,1 1 0,0-1 0,0 1 0,0-1 0,0 1 0,-1-1 0,1 1 0,0-1 0,-1 1 0,-10 26 0,10-24 0,-70 141 0,41-86 0,-41 106 0,64-145 0,2 0 0,0-1 0,2 1 0,0 1 0,1-1 0,0 0 0,2 1 0,0-1 0,1 1 0,6 24 0,-6-38 9,0 0-1,1-1 1,-1 1-1,2-1 1,-1 1 0,0-1-1,1 0 1,0 0-1,0 0 1,1 0-1,0 0 1,-1-1-1,8 6 1,-8-7-77,0-1 1,0 0-1,0 0 1,1-1-1,-1 1 1,0-1-1,1 0 1,0 0-1,-1 0 1,1 0-1,-1 0 1,1-1-1,0 0 1,0 1-1,-1-2 1,1 1-1,0 0 1,0-1-1,-1 1 1,1-1-1,4-2 1,32-13-6759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0 24575,'4'0'0,"-3"4"0,-1 9 0,-1 10 0,-4 13 0,-1 16 0,-4 14 0,-7 12 0,-9 12 0,-4 11 0,-1-2 0,1-8 0,6-13 0,7-23 0,6-21-8191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33 24575,'-13'-22'0,"13"22"0,0 0 0,1-1 0,-1 1 0,0-1 0,0 1 0,0-1 0,0 1 0,0-1 0,0 1 0,1 0 0,-1-1 0,0 1 0,0-1 0,0 1 0,1 0 0,-1-1 0,0 1 0,1 0 0,-1-1 0,0 1 0,1 0 0,-1 0 0,0-1 0,1 1 0,-1 0 0,1 0 0,-1 0 0,0-1 0,2 1 0,0 0 0,0-1 0,1 1 0,-1 0 0,1 0 0,-1 0 0,1 0 0,-1 1 0,0-1 0,1 1 0,-1-1 0,0 1 0,1 0 0,-1 0 0,0 0 0,4 2 0,13 10 0,-2 0 0,1 1 0,-2 0 0,25 29 0,-33-34 0,0 0 0,0 1 0,-1 0 0,-1 1 0,0 0 0,0 0 0,-1 0 0,0 1 0,5 21 0,-9-29 5,-1 0 1,0 1-1,0-1 0,0 0 0,0 0 0,0 0 1,-1 0-1,0 0 0,0 0 0,0 0 1,0 0-1,-1 0 0,0 0 0,1 0 0,-1-1 1,-1 1-1,1-1 0,0 1 0,-1-1 0,0 0 1,0 0-1,-3 3 0,-4 2-217,0-1 0,0 0 0,-1 0-1,0-1 1,0 0 0,-12 3 0,-15 5-6614</inkml:trace>
  <inkml:trace contextRef="#ctx0" brushRef="#br0" timeOffset="0.99">402 215 24575,'11'-3'0,"-10"2"0,0 0 0,1 1 0,-1-1 0,1 1 0,-1-1 0,1 1 0,-1-1 0,1 1 0,-1 0 0,1 0 0,-1 0 0,1 0 0,0 0 0,1 0 0,7 2 0,1 0 0,-1 1 0,0 0 0,-1 1 0,1 0 0,0 1 0,-1 0 0,0 0 0,0 1 0,-1 0 0,1 0 0,-1 1 0,9 10 0,-13-12 0,0 0 0,0 0 0,0 1 0,-1-1 0,0 1 0,0 0 0,0 0 0,-1 0 0,1 0 0,-2 0 0,1 0 0,-1 1 0,0-1 0,0 1 0,0-1 0,-1 1 0,0-1 0,-1 1 0,1-1 0,-1 1 0,-1-1 0,-2 9 0,-10 15 0,12-26 0,0-1 0,0 1 0,0 0 0,0 0 0,1 0 0,-1 0 0,1 0 0,0 0 0,-1 8 0,2-11-1,0-1 0,1 1 0,-1-1 0,0 1-1,0-1 1,0 1 0,0-1 0,0 1 0,1-1 0,-1 1-1,0-1 1,0 0 0,1 1 0,-1-1 0,0 1 0,1-1-1,-1 0 1,1 1 0,-1-1 0,0 0 0,1 1 0,-1-1-1,1 0 1,-1 0 0,1 0 0,-1 1 0,0-1 0,1 0-1,-1 0 1,1 0 0,0 0 0,23-2 83,22-14-1064,-43 15 554,47-21-6398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24575,'3'0'0,"6"-4"0,9-2 0,13 1 0,13 1 0,7 1 0,2 1 0,-4 1 0,-10 1-8191</inkml:trace>
  <inkml:trace contextRef="#ctx0" brushRef="#br0" timeOffset="1">687 1 24575,'0'4'0,"0"5"0,0 8 0,0 14 0,-4 17 0,-5 20 0,-5 17 0,-8 14 0,-8 10 0,-2 1 0,-5-5 0,1-14 0,7-26 0,8-23-8191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24575,'0'-1'0,"0"1"0,1-1 0,-1 0 0,0 1 0,1-1 0,-1 1 0,1-1 0,-1 1 0,0-1 0,1 1 0,-1-1 0,1 1 0,0-1 0,-1 1 0,1 0 0,-1-1 0,1 1 0,0 0 0,-1-1 0,1 1 0,-1 0 0,1 0 0,0 0 0,-1 0 0,1 0 0,0-1 0,0 1 0,-1 0 0,1 1 0,0-1 0,-1 0 0,1 0 0,0 0 0,-1 0 0,1 0 0,0 1 0,-1-1 0,1 0 0,-1 1 0,1-1 0,0 1 0,35 12 0,-33-12 0,17 8 0,-1 0 0,-1 2 0,1 0 0,-2 1 0,1 1 0,16 17 0,-25-22 0,0 0 0,-1 1 0,0 1 0,-1-1 0,1 1 0,-2 1 0,0-1 0,0 1 0,-1 0 0,0 0 0,-1 1 0,4 14 0,-7-20 0,-1 0 0,0 0 0,-1 0 0,1 1 0,-1-1 0,0 0 0,-1 0 0,1 0 0,-1-1 0,-1 1 0,1 0 0,-1-1 0,0 1 0,0-1 0,0 0 0,-1 0 0,0 0 0,0 0 0,0-1 0,0 0 0,-1 0 0,-8 6 0,-5 4 0,0-2 0,-1 0 0,0-1 0,-40 16 0,26-16-1365,7-6-5461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109 618 24575,'-4'0'0,"3"4"0,1 13 0,1 11 0,-4 13 0,-5 11 0,-5 8 0,-4 2 0,-4-2 0,-1-11 0,2-14-8191</inkml:trace>
  <inkml:trace contextRef="#ctx0" brushRef="#br0" timeOffset="1">566 1 24575,'0'4'0,"0"9"0,4 10 0,5 16 0,9 18 0,1 18 0,2 17 0,-3 7 0,-9 6 0,-5 6 0,-8-2 0,-7-6 0,-9-10 0,-9-13 0,-11-12 0,-15-18 0,2-17-8191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6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24575,'0'-4'0,"0"3"0,4 1 0,5 1 0,9 0 0,5 4 0,7 1 0,2 4 0,-1-1 0,-1 3 0,-7-1-8191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6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24575,'4'0'0,"5"-3"0,6-6 0,6-1 0,5 1 0,6-2 0,1 1 0,-6 3-8191</inkml:trace>
  <inkml:trace contextRef="#ctx0" brushRef="#br0" timeOffset="1">184 6 24575,'0'-4'0,"4"2"0,9 11 0,10 6 0,9 9 0,6 8 0,2 7 0,1 3 0,-7 4 0,-12-3 0,-10 0 0,-12-5 0,-9-4 0,-6-8 0,-2-9-8191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234 492 24575,'-1'-33'0,"-2"0"0,-1 0 0,-2 1 0,-15-52 0,-60-124 0,78 201 0,-23-42 0,26 49 0,0-1 0,-1 0 0,1 0 0,-1 0 0,1 1 0,-1-1 0,1 0 0,-1 1 0,1-1 0,-1 0 0,0 1 0,1-1 0,-1 1 0,0-1 0,0 1 0,0-1 0,1 1 0,-1 0 0,0-1 0,0 1 0,0 0 0,0 0 0,1-1 0,-1 1 0,0 0 0,0 0 0,0 0 0,0 0 0,0 0 0,0 0 0,0 0 0,1 1 0,-1-1 0,0 0 0,0 0 0,0 1 0,0-1 0,1 1 0,-1-1 0,0 0 0,0 1 0,1-1 0,-1 1 0,0 0 0,1-1 0,-1 1 0,0 0 0,1-1 0,-2 2 0,-2 5 0,0 0 0,0 0 0,0 1 0,1-1 0,0 1 0,1 0 0,-1 0 0,-1 13 0,-5 73 0,7-65 0,-5 107-273,5 0 0,6-1 0,6 1 0,43 211 0,-39-289-6553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24575,'4'0'0,"5"4"0,9 1 0,13 0 0,17-5 0,12-6 0,-5-3-8191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20 257 24575,'-19'-66'0,"19"57"0,0 1 0,0-1 0,0 1 0,1-1 0,0 1 0,1 0 0,0-1 0,0 1 0,1 0 0,0 0 0,1 1 0,-1-1 0,1 0 0,1 1 0,6-9 0,-8 12 0,0 0 0,1 0 0,-1 0 0,1 0 0,0 1 0,-1-1 0,2 1 0,-1 0 0,0 1 0,1-1 0,-1 1 0,1-1 0,0 1 0,-1 1 0,1-1 0,0 1 0,0 0 0,0 0 0,1 0 0,-1 1 0,0-1 0,0 1 0,0 1 0,0-1 0,0 1 0,7 1 0,-7-1 0,-1 1 0,0-1 0,0 1 0,0 0 0,0 0 0,0 1 0,0-1 0,-1 1 0,1 0 0,-1 0 0,1 0 0,-1 0 0,0 0 0,-1 1 0,1-1 0,0 1 0,1 4 0,-1-1 0,1 1 0,-2-1 0,1 1 0,-1 0 0,-1-1 0,1 1 0,-1 0 0,-1 0 0,1 8 0,-2 3 0,-1-1 0,0-1 0,-1 1 0,-1 0 0,0-1 0,-2 0 0,-13 31 0,1-15 0,11-22 0,1 1 0,0 0 0,1 0 0,0 0 0,-5 19 0,10-27 0,-1 0 0,1 0 0,0 0 0,0 0 0,0 0 0,0 0 0,1 0 0,0 0 0,0 0 0,0 0 0,0 0 0,0 0 0,1 0 0,0-1 0,0 1 0,0-1 0,0 1 0,0-1 0,1 0 0,-1 0 0,1 0 0,4 4 0,4 1 0,0 1 0,0-2 0,1 1 0,0-2 0,24 11 0,-23-12 0,0 1 0,0 1 0,-1 0 0,23 17 0,-33-22 0,-1 0 0,1 0 0,0 0 0,-1 1 0,0-1 0,0 0 0,1 0 0,-1 1 0,-1-1 0,1 1 0,0-1 0,0 1 0,-1-1 0,0 1 0,1-1 0,-1 1 0,0-1 0,0 1 0,0 0 0,-1-1 0,1 1 0,-1-1 0,1 1 0,-1-1 0,0 1 0,0-1 0,-1 3 0,-4 8 0,-1 1 0,0-1 0,-13 17 0,12-19 0,-6 7-1365,1-6-5461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24575,'-4'0'0,"-1"3"0,-4 10 0,-8 14 0,-5 10 0,-3 11 0,0 8 0,3 3 0,9 3 0,8-1 0,12-4 0,16-6 0,12-18 0,1-12-8191</inkml:trace>
  <inkml:trace contextRef="#ctx0" brushRef="#br0" timeOffset="1">400 230 24575,'-4'0'0,"-1"4"0,0 12 0,5 16 0,2 14 0,1 15 0,0 12 0,0 14 0,-6 6 0,-5 9 0,-1 1 0,0-1 0,3-10 0,1-12 0,6-17 0,7-19 0,1-17-8191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70 24575,'-1'-3'0,"-1"0"0,1 0 0,0 0 0,0-1 0,0 1 0,0 0 0,0 0 0,1 0 0,0-1 0,-1 1 0,1 0 0,0-1 0,1 1 0,-1 0 0,2-6 0,-2 8 0,1 0 0,-1 0 0,0 1 0,1-1 0,-1 0 0,1 1 0,-1-1 0,1 0 0,-1 1 0,1-1 0,0 0 0,-1 1 0,1-1 0,0 1 0,-1 0 0,1-1 0,0 1 0,0-1 0,0 1 0,-1 0 0,1 0 0,0-1 0,1 1 0,1 0 0,-1 0 0,0 0 0,1 1 0,-1-1 0,0 1 0,1-1 0,-1 1 0,0 0 0,1 0 0,-1 0 0,0 0 0,3 2 0,-2-1 0,0 0 0,0 0 0,0 1 0,0-1 0,0 1 0,0-1 0,0 1 0,-1 0 0,0 0 0,1 0 0,-1 0 0,0 1 0,-1-1 0,1 1 0,0-1 0,-1 1 0,1 5 0,0-3 0,-2 0 0,1 0 0,-1 1 0,0-1 0,0 0 0,-1 1 0,0-1 0,0 0 0,-4 12 0,0-4 0,0-1 0,-2 1 0,1-1 0,-2 0 0,0 0 0,0-1 0,-1 0 0,-14 13 0,-107 96-1365,119-108-5461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24575,'10'-9'0,"0"1"0,0 0 0,0 1 0,1 0 0,0 0 0,24-9 0,-31 15 0,1-1 0,-1 1 0,1 0 0,-1 0 0,1 0 0,0 1 0,-1-1 0,1 1 0,0 0 0,4 1 0,-6 0 0,-1-1 0,0 1 0,1 0 0,-1 0 0,0 0 0,0 0 0,0 0 0,0 0 0,0 1 0,0-1 0,0 1 0,0-1 0,-1 1 0,1 0 0,0-1 0,-1 1 0,1 0 0,-1 0 0,0 0 0,2 4 0,-2-4 0,0 1 0,0 0 0,0-1 0,0 1 0,-1 0 0,1 0 0,-1-1 0,1 1 0,-1 0 0,0 0 0,0 0 0,-1-1 0,1 1 0,0 0 0,-1 0 0,0-1 0,0 1 0,1 0 0,-2-1 0,1 1 0,-2 4 0,-4 2 0,1-1 0,-1 1 0,0-1 0,-12 10 0,-20 26 0,38-44 0,1 1 0,-1 0 0,1 0 0,-1 0 0,1-1 0,-1 1 0,1 0 0,0 0 0,0 0 0,-1 0 0,1 0 0,0 0 0,0 0 0,0 0 0,0-1 0,0 1 0,0 0 0,0 0 0,0 0 0,0 0 0,1 0 0,-1 0 0,0 0 0,1 0 0,-1 0 0,0-1 0,1 2 0,1-1 0,-1 0 0,1 1 0,-1-1 0,0 0 0,1 0 0,0-1 0,-1 1 0,1 0 0,0 0 0,-1-1 0,1 1 0,0-1 0,2 1 0,62 2 0,-58-4 0,-4 1 0,0 0 0,-1 0 0,1 0 0,0 1 0,0 0 0,0-1 0,0 1 0,-1 0 0,1 1 0,0-1 0,-1 1 0,1-1 0,-1 1 0,0 0 0,1 1 0,-1-1 0,0 0 0,0 1 0,-1 0 0,1 0 0,-1 0 0,1 0 0,2 4 0,-4-4 0,0 0 0,0-1 0,0 1 0,0 0 0,-1 0 0,1 0 0,-1 0 0,0 0 0,0-1 0,0 1 0,0 0 0,0 0 0,-1 0 0,1 0 0,-1 0 0,0 0 0,0-1 0,0 1 0,0 0 0,0-1 0,0 1 0,-1-1 0,0 1 0,1-1 0,-1 1 0,0-1 0,0 0 0,0 0 0,0 0 0,-1 0 0,-2 1 0,-16 12-1365,0-5-5461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24575,'13'1'0,"0"0"0,0 0 0,-1 1 0,1 1 0,-1 0 0,0 0 0,0 2 0,0-1 0,0 1 0,-1 1 0,14 9 0,-9-4 0,-1 0 0,-1 1 0,0 1 0,-1 0 0,0 1 0,-1 1 0,13 18 0,-12-13 0,-1 1 0,0 1 0,-2 0 0,0 0 0,-2 1 0,0 0 0,-2 0 0,0 1 0,-2 0 0,0 0 0,-2 0 0,-1 30 0,-2-33 0,-1 1 0,-1-1 0,0 0 0,-2 1 0,-1-2 0,0 1 0,-2-1 0,0 0 0,-1 0 0,-1-1 0,-1-1 0,-13 18 0,22-33-80,-1 0 0,1-1-1,-1 0 1,1 1 0,-1-1-1,1 0 1,-1 0 0,0-1-1,0 1 1,0-1 0,0 1 0,-1-1-1,1 0 1,0 0 0,0 0-1,-6 0 1,-18-1-6746</inkml:trace>
  <inkml:trace contextRef="#ctx0" brushRef="#br0" timeOffset="1">664 504 24575,'4'0'0,"9"0"0,6 4 0,8 5 0,3 5 0,0 0 0,-5-3-8191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9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24575,'4'0'0,"5"0"0,8 0 0,10 0 0,8 0 0,9 0 0,2-4 0,-7-1-8191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7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24575,'8'0'0,"18"0"0,16 4 0,13 1 0,4 0 0,1-5 0,-10-6 0,-14-3-8191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24575,'4'4'0,"13"5"0,11 9 0,5 5 0,5 6 0,-1 7 0,-6 4 0,-8 8 0,-9 3 0,-10 0 0,-14 0 0,-8-5 0,-6-7 0,1-9-8191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166 356 24575,'1'-6'0,"1"1"0,0 0 0,0-1 0,0 1 0,0 0 0,1 0 0,0 0 0,0 1 0,7-8 0,5-10 0,-6 5 0,0 0 0,-1 0 0,-1 0 0,8-31 0,-13 40 0,-1 0 0,1 0 0,-1 0 0,-1 0 0,1 0 0,-2 0 0,1 0 0,-1 1 0,0-1 0,0 0 0,-1 0 0,0 0 0,-6-13 0,7 19 0,0 0 0,0 0 0,0 0 0,0 0 0,0 0 0,0 0 0,-1 0 0,1 0 0,-1 1 0,1-1 0,-1 1 0,0-1 0,0 1 0,1-1 0,-1 1 0,0 0 0,0 0 0,-1 0 0,1 0 0,0 0 0,0 0 0,0 1 0,-1-1 0,1 1 0,0-1 0,0 1 0,-1 0 0,1 0 0,0 0 0,-1 0 0,1 1 0,0-1 0,0 1 0,-1-1 0,1 1 0,0 0 0,0-1 0,-4 3 0,-1 1 0,0 0 0,1 1 0,-1 0 0,1 0 0,0 0 0,0 1 0,0 0 0,1 0 0,0 0 0,-5 9 0,-5 12 0,1 1 0,2 1 0,0-1 0,2 2 0,1 0 0,2 0 0,1 0 0,-3 39 0,4 2 0,2 1 0,12 104 0,5-60-682,35 139-1,-44-235-6143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24575,'4'0'0,"12"0"0,16-4 0,18-1 0,20-4 0,13 0 0,9-7 0,0-12 0,-1-9 0,-3-6 0,-17 5-8191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11 24575,'0'-4'0,"-4"-1"0,-2 4 0,1 6 0,-7 14 0,-5 11 0,-7 13 0,-4 6 0,-1 7 0,4 5 0,7 1 0,10-3 0,15-8 0,13-12 0,11-17 0,1-12-8191</inkml:trace>
  <inkml:trace contextRef="#ctx0" brushRef="#br0" timeOffset="1">450 34 24575,'-4'0'0,"-1"7"0,0 11 0,1 14 0,-3 21 0,0 17 0,-3 12 0,-3 12 0,-8 5 0,-4 5 0,-1-3 0,3-7 0,6-16 0,9-17 0,11-19 0,8-20 0,10-23 0,2-10-8191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24575,'0'4'0,"-4"6"0,3 4 0,-3 5 0,-1 11 0,2 8 0,0 11 0,-4 4 0,1 2 0,4-4 0,3-8 0,5-10 0,2-11-8191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7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68 24575,'-2'-2'0,"1"1"0,-1 0 0,1 0 0,0-1 0,0 1 0,0-1 0,0 1 0,0-1 0,0 1 0,0-1 0,0 0 0,0 1 0,1-1 0,-1 0 0,1 0 0,-1 0 0,1 1 0,0-1 0,0 0 0,-1 0 0,1 0 0,1 0 0,-1 0 0,0-1 0,1 1 0,0 0 0,0 1 0,0-1 0,1 1 0,-1-1 0,0 1 0,1 0 0,-1-1 0,1 1 0,-1 0 0,1 0 0,-1 0 0,1 0 0,0 0 0,-1 1 0,1-1 0,0 0 0,0 1 0,0-1 0,0 1 0,0 0 0,-1-1 0,3 1 0,7-1 0,1 1 0,-1 0 0,0 1 0,0 0 0,0 0 0,0 1 0,-1 1 0,1 0 0,0 0 0,-1 1 0,0 0 0,0 1 0,0 0 0,0 1 0,-1 0 0,17 14 0,-22-16 0,0 0 0,0 0 0,0 0 0,0 1 0,-1 0 0,0-1 0,0 1 0,0 0 0,-1 0 0,1 1 0,-1-1 0,0 0 0,-1 1 0,1 0 0,-1-1 0,0 1 0,-1 0 0,0-1 0,1 1 0,-2 0 0,1-1 0,-1 1 0,1 0 0,-2-1 0,1 1 0,-1-1 0,1 1 0,-2-1 0,1 0 0,0 1 0,-1-1 0,0 0 0,0-1 0,-4 5 0,-11 12-216,0-1 0,0-2-1,-2 0 1,-42 30 0,57-44-68,-10 7-6542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7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24575,'0'-1'0,"0"0"0,0 0 0,0-1 0,0 1 0,0 0 0,0 0 0,0 0 0,1 0 0,-1 0 0,0 0 0,1 0 0,-1 0 0,1 0 0,-1 0 0,1 0 0,0 0 0,-1 0 0,1 0 0,0 0 0,0 0 0,-1 1 0,1-1 0,0 0 0,0 1 0,0-1 0,1 0 0,0 0 0,1 0 0,-1 1 0,0-1 0,1 1 0,-1 0 0,0 0 0,1 0 0,-1 0 0,1 0 0,-1 0 0,5 2 0,-1-1 0,0 1 0,0 0 0,-1 0 0,1 0 0,0 1 0,-1 0 0,1 0 0,8 7 0,-12-8 0,0 0 0,0 0 0,-1 0 0,1 0 0,-1 0 0,1 0 0,-1 0 0,0 0 0,0 1 0,0-1 0,0 0 0,0 1 0,-1-1 0,1 1 0,-1-1 0,1 1 0,-1-1 0,0 1 0,0-1 0,0 1 0,0-1 0,-1 1 0,0 4 0,-2 0 0,0 1 0,-1-1 0,0 1 0,0-1 0,-10 12 0,-12 24 0,25-41 0,1-1 0,0 0 0,-1 0 0,1 0 0,0 1 0,-1-1 0,1 0 0,0 0 0,0 1 0,0-1 0,0 0 0,0 0 0,1 1 0,-1-1 0,0 0 0,1 0 0,-1 1 0,0-1 0,1 0 0,-1 0 0,1 0 0,0 0 0,-1 0 0,1 0 0,0 0 0,0 0 0,0 0 0,0 0 0,-1 0 0,1 0 0,0-1 0,1 1 0,-1 0 0,0-1 0,0 1 0,0-1 0,0 1 0,0-1 0,1 1 0,1-1 0,8 4 0,1-2 0,-1 0 0,22 1 0,-5 1 0,-26-4 3,1 1 0,-1 0 0,1-1 0,0 1 0,-1 0 0,0 1 0,1-1 0,-1 0 0,0 1 0,1-1 0,-1 1 0,0 0 0,0-1 0,0 1 0,-1 0 0,1 0 0,0 1 0,-1-1 0,1 0 0,-1 0 0,0 1 0,0-1 0,0 1 0,0-1 0,0 1 0,0-1 0,-1 1 0,1 0 0,-1-1 0,0 1 0,1 0 0,-2-1 0,1 1 0,0 0 0,0-1 0,-1 1 0,1 0 0,-1-1 0,-1 4 0,-2 6-189,0-1 1,0 0-1,-1 0 0,-1-1 1,0 1-1,0-1 1,-12 14-1,-5 2-6640</inkml:trace>
  <inkml:trace contextRef="#ctx0" brushRef="#br0" timeOffset="1">298 0 24575,'4'4'0,"5"5"0,9 9 0,13 9 0,9 12 0,10 11 0,3 12 0,-2 11 0,-4 6 0,-4 4 0,-7-1 0,-9-1 0,-9-8 0,-15-8 0,-13-11 0,-11-15 0,-3-14-8191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8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56 503 24575,'7'0'0,"0"-1"0,0-1 0,0 1 0,-1-1 0,1-1 0,0 1 0,-1-1 0,0 0 0,1 0 0,-1-1 0,-1 0 0,12-9 0,-5 3 0,-1-1 0,0 0 0,0-1 0,15-21 0,-17 17 0,0 0 0,-1-1 0,-1 1 0,0-1 0,-1-1 0,-1 1 0,-1-1 0,4-29 0,-7 36 0,0-1 0,0 1 0,-1 0 0,-1-1 0,0 1 0,0 0 0,-1-1 0,0 1 0,-1 0 0,-1 0 0,1 1 0,-2-1 0,1 1 0,-12-19 0,15 28 0,0 0 0,0-1 0,0 1 0,-1 0 0,1-1 0,0 1 0,0 0 0,-1 0 0,1 0 0,0 0 0,-1 0 0,1 1 0,-1-1 0,1 0 0,-1 1 0,0-1 0,1 1 0,-1-1 0,1 1 0,-1 0 0,0 0 0,1-1 0,-1 1 0,0 0 0,0 1 0,1-1 0,-1 0 0,0 0 0,1 1 0,-1-1 0,1 1 0,-1-1 0,1 1 0,-1 0 0,1 0 0,-1 0 0,1 0 0,-1 0 0,1 0 0,0 0 0,0 0 0,-1 0 0,-1 3 0,-5 5 0,0 1 0,0 0 0,1 0 0,-10 19 0,-1 8 0,2 0 0,2 1 0,1 1 0,2 0 0,-11 69 0,-6 205 0,25-252 0,-3 116 0,6-147 0,2-1 0,1 1 0,12 49 0,-14-76-103,-1-2 52,0 1 1,0-1 0,0 0-1,0 1 1,1-1-1,-1 1 1,1-1-1,-1 0 1,1 1-1,-1-1 1,1 0-1,0 0 1,-1 1-1,1-1 1,0 0-1,0 0 1,0 0-1,0 0 1,0 0-1,0 0 1,0 0-1,0 0 1,1-1-1,1 2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24575,'0'4'0,"8"1"0,10 4 0,18 0 0,14-2 0,14-5 0,13-3 0,3-10 0,1-6 0,-13 0-8191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15 24575,'-2'-2'0,"-1"1"0,1-1 0,0 1 0,-1-1 0,0 1 0,1 0 0,-1 0 0,0 0 0,1 0 0,-1 1 0,0-1 0,0 1 0,0-1 0,0 1 0,0 0 0,0 0 0,1 0 0,-1 1 0,0-1 0,0 1 0,0 0 0,1-1 0,-1 1 0,0 0 0,0 1 0,1-1 0,-1 0 0,1 1 0,0-1 0,-1 1 0,-2 3 0,-15 11 0,1 1 0,1 2 0,1-1 0,0 2 0,2 0 0,-17 29 0,8-9 0,3 0 0,-27 71 0,40-89 15,1 0 0,1 1 0,1 0 0,1 0 0,1 0 0,1 0 0,1 35 0,2-50-32,0-1 0,0 1 1,1 0-1,0-1 0,0 1 0,0-1 1,1 0-1,1 0 0,-1 0 0,1 0 1,5 7-1,-5-9-59,0-1 1,1 0-1,-1 0 1,1 0-1,-1 0 1,1-1-1,0 0 1,1 0-1,-1-1 1,0 1-1,1-1 1,-1 0-1,1 0 1,0-1-1,0 0 1,8 1-1,30 0-6750</inkml:trace>
  <inkml:trace contextRef="#ctx0" brushRef="#br0" timeOffset="1">469 267 24575,'-4'8'0,"-5"14"0,-1 15 0,-3 16 0,1 16 0,-1 11 0,-7 8 0,-3 4 0,-2 2 0,-1 1 0,5-5 0,5-9 0,10-14 0,9-20 0,12-24 0,8-25 0,0-12-8191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62 24575,'-1'-2'0,"0"0"0,0 0 0,0 1 0,0-1 0,1-1 0,-1 1 0,1 0 0,-1 0 0,1 0 0,0 0 0,0 0 0,0 0 0,0 0 0,0 0 0,1 0 0,-1-1 0,0 1 0,1 0 0,0 0 0,-1 0 0,1 0 0,0 1 0,0-1 0,2-3 0,0 3 0,0 1 0,0 0 0,0 0 0,-1 0 0,1 0 0,0 1 0,0-1 0,0 1 0,0 0 0,0 0 0,0 0 0,0 0 0,0 0 0,0 1 0,0-1 0,0 1 0,4 1 0,14 4 0,0 1 0,0 1 0,-1 0 0,0 2 0,-1 0 0,0 1 0,-1 1 0,0 1 0,-1 0 0,23 24 0,-32-30 0,-2 1 0,1 0 0,-1 0 0,0 1 0,-1 0 0,0 0 0,0 0 0,-1 0 0,0 1 0,4 17 0,-6-20 0,-2 0 0,1 0 0,-1 0 0,0 0 0,0-1 0,-1 1 0,0 0 0,0 0 0,-1 0 0,0-1 0,0 1 0,0-1 0,-1 0 0,0 1 0,0-1 0,-1 0 0,-6 8 0,7-9-76,-1-1 1,0 0-1,0 0 0,-1 0 0,1 0 0,-1-1 0,1 1 0,-1-1 1,0 0-1,0-1 0,-1 1 0,1-1 0,-1 0 0,1-1 1,-1 1-1,1-1 0,-8 1 0,-8-1-6750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0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1 440 24575,'0'-1'0,"1"0"0,0 0 0,-1 0 0,1 0 0,0 0 0,0 0 0,0 0 0,-1 0 0,1 0 0,0 0 0,0 1 0,0-1 0,0 0 0,1 1 0,-1-1 0,0 1 0,0-1 0,0 1 0,0-1 0,1 1 0,-1 0 0,0-1 0,0 1 0,1 0 0,-1 0 0,2 0 0,37-3 0,-31 3 0,-1 1 0,1 0 0,0 0 0,0 1 0,-1 0 0,1 0 0,-1 1 0,0 0 0,0 0 0,15 9 0,-20-10 0,-1 0 0,1-1 0,-1 1 0,1 0 0,-1 0 0,0 1 0,0-1 0,0 0 0,0 1 0,-1-1 0,1 1 0,0 0 0,-1-1 0,0 1 0,0 0 0,0 0 0,0 0 0,0 0 0,-1 0 0,1 0 0,-1 0 0,1 0 0,-1 0 0,0 0 0,-1 0 0,1 0 0,0 0 0,-1 0 0,0 0 0,0 0 0,0 0 0,0 0 0,0 0 0,-3 4 0,-31 40 0,30-42 0,1-1 0,0 1 0,0-1 0,0 1 0,0 0 0,1 0 0,0 1 0,0-1 0,1 1 0,-1-1 0,1 1 0,-2 8 0,4-12-3,0 0 0,0-1-1,0 1 1,0 0-1,0-1 1,1 1 0,-1 0-1,0-1 1,1 1 0,-1 0-1,1-1 1,0 1 0,-1-1-1,1 1 1,0-1 0,0 1-1,0-1 1,0 0 0,0 0-1,0 1 1,0-1 0,1 0-1,1 2 1,0-1 23,1-1 0,0 1 0,-1-1 0,1 1 0,0-1 0,-1 0 0,1 0 0,0-1 0,7 1 0,1 0-268,0-2 1,0 1-1,0-2 1,0 1-1,20-7 1,-1-3-6579</inkml:trace>
  <inkml:trace contextRef="#ctx0" brushRef="#br0" timeOffset="1">504 6 24575,'0'-4'0,"0"2"0,4 7 0,5 9 0,5 14 0,4 18 0,3 16 0,1 14 0,-2 9 0,-9 6 0,-7-1 0,-11-4 0,-4-9 0,-5-10 0,-3-12 0,2-12 0,-1-16 0,3-14-8191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1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24575,'0'7'0,"1"0"0,0 0 0,0 0 0,1 0 0,0 0 0,1 0 0,-1 0 0,1-1 0,6 10 0,40 56 0,-32-49 0,294 354 0,-310-376 0,0 0 0,0 0 0,1 0 0,-1 0 0,0 0 0,0 1 0,0-1 0,-1 0 0,1 0 0,0 1 0,0-1 0,-1 1 0,1-1 0,-1 1 0,1-1 0,-1 1 0,0-1 0,1 1 0,-1-1 0,0 1 0,0-1 0,0 1 0,0 0 0,0-1 0,-1 1 0,0 2 0,-1-1 0,0 1 0,-1-1 0,1 0 0,-1 0 0,0 0 0,0 0 0,0 0 0,-6 3 0,-2 3 0,8-7 0,-160 143 0,144-126 0,2 1 0,0 0 0,1 1 0,2 1 0,0 0 0,-13 29 0,14-12-1365,9-11-5461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1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49 24575,'-1'-3'0,"0"0"0,0 0 0,-1 0 0,1 0 0,-1 1 0,0-1 0,0 1 0,0-1 0,0 1 0,0 0 0,0 0 0,-1 0 0,1 0 0,-1 0 0,1 0 0,-1 1 0,0-1 0,0 1 0,1 0 0,-1 0 0,0 0 0,0 0 0,0 0 0,-6 0 0,4 2 0,0 0 0,0 0 0,1 0 0,-1 0 0,1 1 0,-1 0 0,1 0 0,-1 0 0,1 1 0,0-1 0,0 1 0,0 0 0,1 0 0,-1 1 0,-4 5 0,-18 19 0,1 1 0,2 1 0,1 1 0,1 1 0,-22 49 0,31-58 0,2 1 0,1 0 0,1 1 0,1 0 0,1 0 0,1 1 0,1-1 0,-1 49 0,6-65 0,0 1 0,0 0 0,0-1 0,2 1 0,-1-1 0,1 1 0,0-1 0,1 0 0,0 0 0,0 0 0,1-1 0,12 16 0,-13-18 0,1-1 0,0 0 0,1-1 0,-1 1 0,1-1 0,0 0 0,0-1 0,0 1 0,0-1 0,1 0 0,-1-1 0,1 1 0,-1-1 0,1-1 0,0 1 0,0-1 0,0-1 0,11 1 0,-4-2 0,1 0 0,-1-2 0,0 1 0,0-2 0,-1 0 0,1 0 0,-1-1 0,0-1 0,0 0 0,0-1 0,-1-1 0,0 0 0,-1 0 0,1-1 0,-2 0 0,1-1 0,-1-1 0,-1 1 0,0-1 0,0-1 0,-1 0 0,-1 0 0,0-1 0,-1 1 0,8-22 0,-9 20 0,-1 1 0,0-2 0,0 1 0,-2 0 0,0-1 0,0 1 0,-2-1 0,0 1 0,0-1 0,-1 1 0,-4-18 0,2 20 0,0 1 0,-1 0 0,0 0 0,-1 0 0,0 1 0,0 0 0,-1 0 0,-1 0 0,0 0 0,0 1 0,0 0 0,-1 1 0,-1 0 0,0 0 0,-9-7 0,3 6-455,1 0 0,-32-14 0,-27-4-6371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24575,'4'0'0,"5"-4"0,9-1 0,1-4 0,1 4 0,2 2 0,0 7 0,-3 5 0,-9 5 0,-13 5 0,-8-1-8191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120 176 24575,'-4'0'0,"-1"0"0,1 0 0,-1 1 0,1-1 0,-1 1 0,1 0 0,-1 0 0,1 1 0,0-1 0,0 1 0,-1 0 0,1 0 0,0 0 0,1 1 0,-1 0 0,0-1 0,1 1 0,0 0 0,-1 1 0,1-1 0,0 0 0,1 1 0,-1 0 0,1 0 0,-1 0 0,1 0 0,0 0 0,1 0 0,-1 0 0,1 1 0,-2 6 0,0 5 0,0 0 0,1 0 0,0 0 0,1 0 0,1 0 0,1 0 0,0 0 0,1 0 0,1 0 0,0 0 0,2 0 0,5 15 0,-4-13 0,1-1 0,1 0 0,0-1 0,1 0 0,1 0 0,1-1 0,0 0 0,0-1 0,2 0 0,18 16 0,-26-26 0,-1-1 0,1 1 0,1-1 0,-1 0 0,0 0 0,1-1 0,-1 0 0,1 0 0,0 0 0,0 0 0,0-1 0,0 0 0,0-1 0,0 1 0,0-1 0,10-1 0,-7 0 0,0-1 0,0-1 0,0 1 0,0-1 0,-1-1 0,1 0 0,-1 0 0,0-1 0,0 0 0,7-6 0,1-1 0,-1-2 0,0 0 0,-1-1 0,-1 0 0,0-1 0,-1-1 0,-1 0 0,-1 0 0,12-27 0,-13 21 0,-1 0 0,-1-1 0,5-31 0,-10 43 0,0-1 0,-1 0 0,-1 1 0,0-1 0,-1 1 0,0-1 0,-1 1 0,-3-15 0,5 26 0,-1-1 0,1 1 0,0 0 0,0-1 0,-1 1 0,1 0 0,-1 0 0,1-1 0,-1 1 0,0 0 0,0 0 0,1 0 0,-1 0 0,0 0 0,0 0 0,0 0 0,0 0 0,0 0 0,0 0 0,0 1 0,0-1 0,0 0 0,-2 0 0,2 1 0,0 0 0,-1 0 0,1 1 0,0-1 0,0 0 0,0 1 0,0-1 0,0 1 0,0 0 0,0-1 0,0 1 0,0 0 0,0-1 0,1 1 0,-1 0 0,0 0 0,0 0 0,1 0 0,-1-1 0,-1 3 0,-2 4 0,0 0 0,0 1 0,1-1 0,0 1 0,0 0 0,-2 11 0,2-5 0,2 0 0,0 0 0,1 0 0,1 0 0,0 0 0,0 0 0,2 0 0,-1 0 0,2 0 0,0-1 0,1 1 0,0-1 0,1-1 0,0 1 0,1-1 0,0 0 0,1 0 0,1-1 0,11 13 0,-11-15 0,1 0 0,-1 0 0,2-1 0,-1 0 0,1-1 0,0 0 0,1-1 0,-1 0 0,1-1 0,1 0 0,-1-1 0,0 0 0,1-1 0,0 0 0,0-1 0,0-1 0,0 0 0,0-1 0,0 0 0,23-4 0,-19 0 0,0-1 0,0 0 0,-1-2 0,1 0 0,-2 0 0,1-2 0,-1 0 0,0-1 0,-1 0 0,0-1 0,-1-1 0,0 0 0,0 0 0,-2-2 0,1 1 0,-2-2 0,0 1 0,15-31 0,-17 31 0,-1 0 0,-1-1 0,0 0 0,-1-1 0,-1 1 0,0-1 0,-1 0 0,-1 0 0,0 0 0,-1 0 0,-1 0 0,0 0 0,-1 0 0,-1 0 0,-1 0 0,0 0 0,-1 1 0,0-1 0,-2 1 0,-12-26 0,16 36 0,-1-1 0,-1 1 0,1 0 0,-1 0 0,0 1 0,0-1 0,0 1 0,-1 0 0,1 0 0,-1 0 0,0 1 0,0 0 0,0-1 0,-1 2 0,1-1 0,-1 1 0,0 0 0,1 0 0,-12-2 0,9 4 0,0 0 0,1 0 0,-1 0 0,1 1 0,-1 1 0,0-1 0,1 1 0,0 0 0,-1 1 0,1 0 0,0 0 0,1 0 0,-1 1 0,0 0 0,-6 6 0,2-1 0,0 0 0,1 0 0,1 1 0,-1 0 0,2 1 0,-1 0 0,2 0 0,-1 1 0,1 0 0,1 1 0,1-1 0,-1 1 0,2 0 0,0 0 0,0 1 0,2-1 0,-3 20 0,4-24 0,1 0 0,0 1 0,0-1 0,1 0 0,0 0 0,1 0 0,0 0 0,0 0 0,1 0 0,0 0 0,0 0 0,1-1 0,1 0 0,-1 0 0,1 0 0,0 0 0,1-1 0,0 0 0,0 0 0,1-1 0,-1 1 0,1-1 0,1-1 0,-1 1 0,1-1 0,16 8 0,-16-10 0,-1 0 0,1-1 0,0 0 0,0 0 0,0 0 0,0-1 0,0 0 0,0-1 0,0 0 0,1 0 0,-1 0 0,0-1 0,0-1 0,0 1 0,0-1 0,0-1 0,-1 1 0,1-1 0,-1-1 0,1 0 0,-1 0 0,0 0 0,0 0 0,8-9 0,-4 4 0,-1-1 0,1 0 0,-2 0 0,0-1 0,0 0 0,-1-1 0,0 0 0,-1 0 0,-1-1 0,0 0 0,0 0 0,-2 0 0,5-17 0,-27 121 0,-2 85 0,5 283 0,45 186 0,-6-200 0,-23-415 0,1 217 0,-4-214 0,-2 0 0,0-1 0,-3 0 0,-1 0 0,-15 42 0,20-65 0,-1-1 0,0 1 0,0-1 0,-1 0 0,0 0 0,0-1 0,-1 1 0,1-1 0,-2 0 0,1-1 0,-1 1 0,0-1 0,-1-1 0,1 1 0,-1-1 0,0-1 0,0 1 0,-1-2 0,1 1 0,-1-1 0,0 0 0,0 0 0,0-1 0,0-1 0,0 0 0,0 0 0,0 0 0,-1-1 0,1-1 0,-14-1 0,-14-4 0,0-1 0,0-1 0,1-3 0,0-1 0,-67-32 0,50 17 0,1-3 0,2-2 0,-49-41 0,86 63 0,0-1 0,1 0 0,0-1 0,0-1 0,2 0 0,-1 0 0,-15-29 0,23 36 0,1 1 0,0 0 0,0-1 0,0 1 0,1-1 0,0 0 0,0 1 0,0-1 0,1 0 0,0 0 0,0 0 0,0 1 0,1-1 0,0 0 0,0 1 0,1-1 0,-1 0 0,1 1 0,0-1 0,1 1 0,-1 0 0,1 0 0,0 0 0,0 0 0,1 1 0,6-8 0,4-3 0,1 1 0,0 1 0,1 1 0,1 0 0,-1 1 0,37-18 0,132-45 0,290-59-707,8 34-822,-387 80 1118,289-54-5133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13 106 24575,'-2'3'0,"0"-1"0,1 1 0,0-1 0,0 1 0,0-1 0,0 1 0,0 0 0,0 0 0,0-1 0,1 1 0,0 0 0,-1 0 0,1 0 0,0 0 0,1 0 0,-1-1 0,0 1 0,1 0 0,-1 0 0,1 0 0,0-1 0,2 5 0,0 1 0,0 0 0,1 0 0,0 0 0,0-1 0,1 0 0,7 9 0,-4-8 0,0-1 0,1 0 0,0 0 0,1-1 0,-1 0 0,1-1 0,0 0 0,1 0 0,-1-1 0,1-1 0,0 0 0,0 0 0,0-1 0,0 0 0,0-1 0,0 0 0,1-1 0,-1 0 0,18-3 0,-11 1 0,1-1 0,-1-1 0,0 0 0,0-1 0,-1-1 0,0-1 0,0 0 0,0-1 0,-1-1 0,0-1 0,17-13 0,-23 15 0,-2-1 0,1 0 0,-1-1 0,0 1 0,-1-1 0,0-1 0,9-18 0,-14 25 0,0 0 0,0 0 0,-1-1 0,1 1 0,-1 0 0,0-1 0,0 1 0,0-1 0,-1 1 0,0-1 0,1 1 0,-2-1 0,1 0 0,0 1 0,-1-1 0,0 1 0,0-1 0,0 1 0,-1 0 0,1 0 0,-1-1 0,0 1 0,-4-6 0,5 9 0,1 1 0,-1-1 0,1 0 0,-1 0 0,1 0 0,-1 1 0,0-1 0,1 0 0,-1 1 0,0-1 0,0 1 0,1-1 0,-1 1 0,0-1 0,0 1 0,0-1 0,0 1 0,0 0 0,1-1 0,-1 1 0,0 0 0,0 0 0,0 0 0,0 0 0,0 0 0,0 0 0,0 0 0,0 0 0,0 0 0,0 0 0,0 1 0,-1-1 0,-1 2 0,1 0 0,0 0 0,0-1 0,0 1 0,0 1 0,1-1 0,-1 0 0,0 0 0,1 1 0,0-1 0,-2 4 0,-3 8 0,0 1 0,-6 29 0,4-4 0,3 1 0,1 0 0,1-1 0,3 1 0,8 67 0,-8-101-124,2-1 0,-1 0 0,1 1 0,0-1 0,0 0 0,0 0-1,1 0 1,0 0 0,0-1 0,5 7 0,13 10-6702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1 371 24575,'4'0'0,"5"-4"0,5-1 0,7-4 0,13 0 0,8 1 0,4 3 0,-1-3 0,-9 1-8191</inkml:trace>
  <inkml:trace contextRef="#ctx0" brushRef="#br0" timeOffset="1">275 6 24575,'-3'-4'0,"1"2"0,10 10 0,7 11 0,5 7 0,3 9 0,2 8 0,-4 4 0,-9 1 0,-7 1 0,-4 0 0,-6-9 0,-3-11-8191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24575,'4'-4'0,"1"7"0,3 6 0,1 14 0,3 15 0,3 15 0,-1 20 0,-3 11 0,-3 13 0,-3 4 0,-6-3 0,-4-11 0,1-12 0,3-14 0,-1-19 0,3-19 0,2-19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0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 24575,'-1'0'0,"1"-1"0,-1 1 0,1 0 0,-1-1 0,1 1 0,-1-1 0,1 1 0,-1-1 0,1 1 0,0-1 0,-1 1 0,1-1 0,-1 0 0,1 1 0,0-1 0,0 1 0,-1-1 0,1 0 0,0 1 0,0-1 0,0 0 0,0 1 0,0-1 0,0 0 0,0 1 0,0-1 0,0 0 0,0 1 0,0-1 0,0 0 0,1 1 0,-1-1 0,1-1 0,0 1 0,0 0 0,1 0 0,-1 0 0,0 0 0,1 1 0,-1-1 0,1 0 0,-1 1 0,1-1 0,0 0 0,-1 1 0,4-1 0,52-1 0,-42 4 0,0 0 0,0 1 0,0 1 0,-1 0 0,0 2 0,0-1 0,0 1 0,0 1 0,-1 1 0,0 0 0,-1 0 0,17 15 0,-25-19 0,0 0 0,0 0 0,0 0 0,0 1 0,-1-1 0,0 1 0,0 0 0,0 0 0,0 0 0,-1 0 0,0 0 0,0 0 0,0 1 0,-1-1 0,0 1 0,0 0 0,0-1 0,-1 1 0,0 0 0,0-1 0,0 1 0,-1 0 0,1-1 0,-2 1 0,1-1 0,0 1 0,-1-1 0,0 0 0,0 1 0,-1-1 0,0 0 0,0 0 0,0-1 0,0 1 0,-7 7 0,-8 8-273,0 0 0,-2-1 0,0-1 0,-30 21 0,16-15-6553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24575,'21'130'0,"-20"-124"0,1 0 0,0 0 0,0 1 0,0-1 0,1 0 0,0-1 0,0 1 0,1-1 0,-1 1 0,1-1 0,1 0 0,-1 0 0,1-1 0,-1 1 0,11 6 0,-10-7 0,-1-1 0,1 0 0,0-1 0,0 1 0,0-1 0,0 0 0,0 0 0,0-1 0,1 1 0,-1-1 0,1 0 0,-1-1 0,1 1 0,-1-1 0,1 0 0,-1-1 0,1 1 0,-1-1 0,6-1 0,-9 1 0,0 0 0,0 0 0,0 0 0,0 0 0,0 0 0,0-1 0,0 1 0,0-1 0,-1 1 0,1-1 0,0 1 0,-1-1 0,0 0 0,1 0 0,-1 0 0,0 0 0,0 0 0,1-2 0,0-2 0,0 0 0,0 0 0,-1 0 0,0 0 0,0 0 0,0-11 0,-1 4 0,-1 0 0,0 0 0,-1 0 0,0 0 0,-8-23 0,7 29 0,-1 0 0,1 0 0,-1 0 0,0 1 0,-1 0 0,-7-9 0,11 14 0,1 0 0,-1 0 0,0 0 0,0 0 0,1 0 0,-1 0 0,0 1 0,0-1 0,0 0 0,0 1 0,0-1 0,0 1 0,0-1 0,0 1 0,-1-1 0,1 1 0,0 0 0,0 0 0,0-1 0,0 1 0,-1 0 0,1 0 0,0 0 0,0 0 0,0 0 0,0 1 0,-1-1 0,1 0 0,0 0 0,0 1 0,0-1 0,0 1 0,0-1 0,0 1 0,0-1 0,0 1 0,0 0 0,0-1 0,0 1 0,0 0 0,0 0 0,1 0 0,-1 0 0,0 0 0,0 0 0,1 0 0,-1 0 0,1 0 0,-1 0 0,1 0 0,-1 1 0,-5 11 0,1 0 0,0 0 0,1 0 0,1 1 0,0-1 0,0 1 0,0 17 0,2 98 0,1-125 0,8 132 0,-6-119 0,1 0 0,0 1 0,2-1 0,0-1 0,11 27 0,-3-22-1365,-1-11-5461</inkml:trace>
  <inkml:trace contextRef="#ctx0" brushRef="#br0" timeOffset="1">435 1 24575,'8'0'0,"10"0"0,10 0 0,4 0 0,1 4 0,-2 5 0,-6 1-8191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24575,'4'0'0,"8"-4"0,15-1 0,18 4 0,13-2 0,-3 0-8191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24575,'0'11'0,"0"13"0,0 16 0,0 18 0,4 19 0,1 14 0,4 9 0,0 2 0,3 0 0,-5-10 0,-4-17 0,-2-21-8191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24575,'0'-1'0,"0"-1"0,1 1 0,-1 0 0,1-1 0,-1 1 0,1 0 0,0 0 0,0 0 0,-1 0 0,1-1 0,0 1 0,0 0 0,0 0 0,0 1 0,0-1 0,1 0 0,-1 0 0,0 0 0,0 1 0,0-1 0,1 1 0,-1-1 0,0 1 0,3-1 0,34-8 0,-26 7 0,-1 2 0,1 0 0,0 0 0,0 1 0,-1 0 0,1 1 0,-1 1 0,1 0 0,-1 0 0,0 1 0,0 0 0,0 1 0,-1 0 0,0 1 0,0 0 0,0 1 0,13 12 0,-18-15 0,0 1 0,0 0 0,-1 0 0,0 1 0,0-1 0,0 1 0,-1 0 0,0 0 0,0 0 0,0 0 0,-1 0 0,0 1 0,0-1 0,-1 1 0,0-1 0,0 1 0,0 0 0,-1 0 0,0-1 0,0 1 0,-1 0 0,0 0 0,0-1 0,0 1 0,-1-1 0,0 1 0,0-1 0,-1 0 0,0 0 0,0 0 0,-6 10 0,1-5 0,0 0 0,0 0 0,-1-1 0,0-1 0,-1 1 0,-12 8 0,16-13 0,0 0 0,-1-1 0,0 0 0,0 0 0,0 0 0,-1-1 0,1 0 0,-1 0 0,1-1 0,-1 0 0,-11 1 0,18-3-50,-1 0-1,1 0 1,-1 0-1,1 0 0,-1 0 1,1 0-1,-1-1 1,1 1-1,0 0 1,-1-1-1,1 1 0,-1-1 1,1 0-1,0 1 1,0-1-1,-1 0 1,1 0-1,0 0 0,0 0 1,0 0-1,0 0 1,0 0-1,0 0 1,0-1-1,0 1 1,0-2-1,-7-17-6775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14 195 24575,'-1'-2'0,"-1"0"0,1 0 0,-1-1 0,1 1 0,0-1 0,0 1 0,0-1 0,0 0 0,0 1 0,0-1 0,1 0 0,0 0 0,-1 1 0,1-1 0,0 0 0,0 0 0,1 0 0,-1 1 0,0-1 0,1 0 0,0 0 0,0 1 0,0-1 0,0 1 0,2-4 0,0-1 0,0 0 0,0 1 0,1 0 0,0 0 0,0 0 0,1 0 0,0 1 0,8-8 0,-3 5 0,1 1 0,0 0 0,0 0 0,0 2 0,1-1 0,0 1 0,0 1 0,15-3 0,-20 5 0,0 1 0,0 0 0,0 0 0,1 0 0,-1 1 0,0 0 0,1 1 0,-1 0 0,0 0 0,0 0 0,0 1 0,0 0 0,0 1 0,0-1 0,11 7 0,-16-8 0,0 0 0,0 0 0,0 1 0,0-1 0,0 1 0,-1-1 0,1 1 0,0 0 0,-1-1 0,1 1 0,-1 0 0,0 0 0,1 0 0,-1 0 0,0 0 0,0 1 0,0-1 0,-1 0 0,1 0 0,-1 1 0,1 3 0,-1-3 0,0 1 0,-1-1 0,1 0 0,-1 1 0,0-1 0,0 0 0,0 0 0,-1 0 0,1 0 0,-1 0 0,0 0 0,0 0 0,-3 4 0,-3 2 0,-1 1 0,-1-1 0,0-1 0,0 1 0,0-2 0,-21 12 0,8-8 0,14-8 0,0 1 0,0 1 0,1-1 0,0 1 0,-12 9 0,19-13 0,0 0 0,0 0 0,0 1 0,0-1 0,0 0 0,0 1 0,0-1 0,0 0 0,1 1 0,-1-1 0,0 1 0,1-1 0,-1 1 0,1-1 0,0 1 0,-1 0 0,1-1 0,0 1 0,0-1 0,0 1 0,0 0 0,0-1 0,1 1 0,-1 0 0,0-1 0,1 1 0,-1-1 0,1 1 0,-1-1 0,1 1 0,0-1 0,0 0 0,0 1 0,0-1 0,0 0 0,0 1 0,0-1 0,2 1 0,10 12 0,2 0 0,0-1 0,22 15 0,-27-22 0,1 1 0,-1 1 0,0 0 0,-1 0 0,0 1 0,0 0 0,-1 1 0,0 0 0,-1 0 0,0 0 0,6 13 0,-12-20 0,0 0 0,0 0 0,0 0 0,-1 0 0,1 0 0,-1 1 0,1-1 0,-1 0 0,0 0 0,-1 1 0,1-1 0,0 0 0,-1 0 0,0 1 0,0-1 0,0 0 0,0 0 0,0 0 0,-3 4 0,1-2 0,-1 0 0,0 0 0,0 0 0,-1 0 0,1-1 0,-1 0 0,0 0 0,0 0 0,-10 5 0,3-3 0,0 0 0,-1 0 0,0-2 0,0 1 0,0-1 0,0-1 0,-1-1 0,-24 2 0,35-3-72,0-1 1,1 0-1,-1-1 0,0 1 0,0 0 0,1-1 0,-1 1 0,1-1 1,-1 0-1,1 0 0,-1 0 0,1 0 0,-1-1 0,1 1 0,0-1 1,0 1-1,-1-1 0,-2-3 0,-9-16-6754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3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24575,'4'4'0,"5"1"0,9 0 0,13-1 0,9-1 0,-2-1-8191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4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24575,'178'9'0,"945"-5"0,-1056-2 0,563 5 0,-556-13 0,-1-2 0,132-34 0,20-3 0,-109 35 0,1 5 0,147 12 0,40-1 0,1277-89 0,-1417 68 0,267 10 0,-388 15-1365,-53-10-5461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9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150 210 24575,'-1'-3'0,"-1"0"0,0 0 0,1 0 0,-1 0 0,-1 1 0,1-1 0,0 1 0,-1-1 0,1 1 0,-1 0 0,1 0 0,-1 0 0,-4-2 0,6 4 0,1-1 0,-1 1 0,1 0 0,-1 0 0,0 0 0,1 0 0,-1 0 0,1 0 0,-1 0 0,0 0 0,1 0 0,-1 0 0,1 0 0,-1 0 0,0 0 0,1 0 0,-1 0 0,1 1 0,-1-1 0,0 0 0,1 0 0,-1 1 0,1-1 0,-1 0 0,1 1 0,-1-1 0,1 1 0,-2 1 0,2-1 0,-1 1 0,0 0 0,0 0 0,0-1 0,1 1 0,-1 0 0,1 0 0,0 0 0,-1 0 0,1 0 0,0 0 0,0 2 0,3 35 0,1-1 0,1 0 0,3-1 0,20 64 0,9 44 0,-32-117 0,0 0 0,-2 1 0,-2 0 0,-2 48 0,0-70 0,1 0 0,-1 0 0,0 0 0,-1-1 0,1 1 0,-1 0 0,-1-1 0,1 0 0,-1 1 0,0-1 0,-1 0 0,1 0 0,-1-1 0,0 1 0,-1-1 0,1 0 0,-1 0 0,0 0 0,-1-1 0,1 1 0,-1-1 0,1-1 0,-1 1 0,0-1 0,-8 3 0,12-5 0,0 0 0,-1 0 0,1 0 0,-1 0 0,1 0 0,-1-1 0,1 1 0,-1-1 0,1 0 0,-1 0 0,0 1 0,1-2 0,-1 1 0,1 0 0,-1-1 0,0 1 0,1-1 0,-1 1 0,1-1 0,0 0 0,-1 0 0,1-1 0,0 1 0,-1 0 0,1-1 0,0 1 0,0-1 0,0 0 0,0 1 0,1-1 0,-4-4 0,4 2 0,-1 0 0,0-1 0,1 1 0,0 0 0,0-1 0,0 0 0,1 1 0,-1-1 0,1 1 0,0-1 0,1 0 0,-1 1 0,1-1 0,0 1 0,0-1 0,0 1 0,3-6 0,17-40 0,2 2 0,2 1 0,49-69 0,-33 53 0,32-67 0,-62 109 0,-2-1 0,-1 0 0,0-1 0,-2 0 0,0 0 0,-2-1 0,2-30 0,-5 46 0,-1-1 0,0 1 0,0 0 0,-1 0 0,0 0 0,0 0 0,-1 0 0,0 0 0,-1 1 0,-5-13 0,6 15 0,-1 1 0,0 0 0,-1 0 0,1 1 0,-1-1 0,1 1 0,-1 0 0,0-1 0,0 2 0,-1-1 0,1 0 0,0 1 0,-1 0 0,0 0 0,1 0 0,-1 1 0,0-1 0,-9 0 0,-72-7-1365,-5 6-5461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80 400 24575,'1'-3'0,"1"1"0,-1-1 0,1 1 0,-1-1 0,1 1 0,0 0 0,0 0 0,0 0 0,0 0 0,1 0 0,-1 0 0,0 1 0,1-1 0,-1 1 0,4-2 0,5-4 0,-1-1 0,0 0 0,-1-1 0,0 0 0,0-1 0,-1 0 0,0 0 0,-1-1 0,0 0 0,0 0 0,-1 0 0,-1-1 0,0 0 0,-1 0 0,0-1 0,-1 1 0,0-1 0,-1 0 0,0 1 0,-1-1 0,0 0 0,-2 0 0,1 0 0,-1 0 0,-1 0 0,0 1 0,-7-20 0,9 31 0,0-1 0,0 1 0,-1-1 0,1 1 0,-1 0 0,0-1 0,1 1 0,-1 0 0,0-1 0,1 1 0,-1 0 0,0 0 0,0-1 0,0 1 0,0 0 0,-1 0 0,1 0 0,0 0 0,0 1 0,0-1 0,-1 0 0,1 0 0,-1 1 0,1-1 0,0 1 0,-1-1 0,1 1 0,-3-1 0,2 2 0,-1 0 0,1-1 0,0 1 0,-1 0 0,1 0 0,0 1 0,-1-1 0,1 0 0,0 1 0,0-1 0,0 1 0,0 0 0,1 0 0,-4 3 0,-7 10 0,1 0 0,1 1 0,-11 24 0,1 5 0,2 0 0,2 2 0,2 0 0,2 0 0,2 1 0,-3 55 0,5 8 0,10 176 0,4-186-1365,-4-69-5461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24575,'4'0'0,"5"0"0,12 0 0,16 0 0,19 0 0,13-4 0,10-5 0,-9-1-8191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24575,'-4'0'0,"-1"8"0,-7 6 0,-7 8 0,1 9 0,0 7 0,2 4 0,0 7 0,4 3 0,2-3 0,8-7 0,8-2 0,11-8 0,2-10-8191</inkml:trace>
  <inkml:trace contextRef="#ctx0" brushRef="#br0" timeOffset="1">521 69 24575,'-3'6'0,"0"-1"0,0 1 0,0 0 0,1 0 0,0 1 0,0-1 0,0 0 0,1 1 0,0-1 0,0 1 0,1-1 0,0 1 0,0-1 0,1 8 0,-1 16 0,-31 227 0,16-161 0,-4 180 0,19-275-24,1 15 61,0-1-1,0 0 1,5 17 0,-6-29-56,1 0-1,0-1 1,0 1 0,0 0-1,0-1 1,0 1-1,1-1 1,-1 0-1,1 1 1,3 2 0,-4-4-29,0 0 1,0 0 0,0-1 0,0 1 0,0-1-1,0 1 1,0-1 0,0 1 0,0-1 0,0 0-1,0 0 1,0 1 0,0-1 0,1 0 0,-1 0-1,0 0 1,0 0 0,0 0 0,0 0-1,0-1 1,1 1 0,-1 0 0,0-1 0,0 1-1,0 0 1,1-2 0,19-11-6779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6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24575,'1'-1'0,"-1"0"0,1 0 0,-1 0 0,1-1 0,0 1 0,-1 0 0,1 0 0,0 0 0,0 0 0,0 0 0,0 0 0,0 0 0,0 0 0,0 1 0,0-1 0,0 0 0,0 1 0,0-1 0,0 0 0,1 1 0,-1 0 0,0-1 0,0 1 0,1 0 0,-1-1 0,2 1 0,39-7 0,-39 7 0,19-2 0,1 0 0,-1 2 0,1 1 0,-1 0 0,1 2 0,-1 1 0,0 0 0,0 2 0,-1 0 0,1 2 0,-1 0 0,30 18 0,-49-25 0,1 0 0,-1 0 0,0 1 0,0-1 0,0 1 0,0 0 0,0 0 0,0-1 0,0 1 0,0 0 0,-1 1 0,1-1 0,-1 0 0,0 0 0,1 1 0,-1-1 0,0 1 0,0-1 0,-1 1 0,1-1 0,-1 1 0,1 2 0,-1-1 0,-1-1 0,1 1 0,-1-1 0,0 0 0,0 1 0,0-1 0,-1 0 0,1 1 0,-1-1 0,0 0 0,0 0 0,0-1 0,0 1 0,-4 4 0,-7 6 0,-2-1 0,1 0 0,-2 0 0,-30 16 0,-45 28-1365,75-47-5461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24575,'5'0'0,"0"4"0,8 1 0,9 4 0,9 8 0,7 9 0,4 7 0,0 3 0,-5 3 0,-7 2 0,-9-2 0,-13 1 0,-11-3 0,-12 0 0,-9-7 0,-7-3 0,1-12 0,6-7-8191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24575,'0'-4'0,"4"3"0,9 1 0,10 5 0,5 1 0,-2 1-8191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73 386 24575,'13'-1'0,"1"0"0,-1-1 0,1-1 0,-1 0 0,0 0 0,0-2 0,-1 0 0,1 0 0,-1-1 0,0 0 0,-1-1 0,1-1 0,-1 0 0,-1 0 0,0-1 0,0 0 0,0-1 0,-1 0 0,10-15 0,-16 18 0,0 0 0,-1 0 0,0 1 0,0-2 0,0 1 0,-1 0 0,0 0 0,-1 0 0,0 0 0,0-1 0,0 1 0,-1 0 0,0 0 0,0 0 0,-5-13 0,4 10 0,-2 1 0,1-1 0,-1 1 0,0 0 0,-1 0 0,0 1 0,-1-1 0,0 1 0,0 0 0,-13-12 0,17 18 0,0 1 0,1-1 0,-1 1 0,-1-1 0,1 1 0,0 0 0,0 0 0,0 0 0,-1 0 0,1 0 0,0 0 0,-1 1 0,1-1 0,0 1 0,-1 0 0,1-1 0,-1 1 0,1 0 0,-1 1 0,1-1 0,-4 1 0,2 0 0,1 1 0,-1 0 0,0-1 0,1 2 0,-1-1 0,1 0 0,0 1 0,0-1 0,0 1 0,0 0 0,-5 5 0,-2 7 0,-1 1 0,2 0 0,0 0 0,-10 26 0,-1 13 0,2 0 0,3 1 0,-14 98 0,18-52 0,1 127 0,9-201-273,2 0 0,1 0 0,1-1 0,10 42 0,-3-40-6553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24575,'4'0'0,"13"-3"0,19-3 0,22 1 0,18-2 0,15-1 0,8-3 0,-13 1-8191</inkml:trace>
  <inkml:trace contextRef="#ctx0" brushRef="#br0" timeOffset="1">756 26 24575,'-4'-4'0,"-5"-1"0,-1-4 0,1 4 0,6 2 0,-1 6 0,2 7 0,-8 8 0,-6 14 0,-4 8 0,-6 10 0,1 8 0,9 2 0,10-6 0,11-8 0,17-7 0,18-15 0,5-12-8191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6 24575,'-4'-4'0,"-1"3"0,-4 8 0,0 12 0,1 14 0,-2 17 0,1 12 0,-2 14 0,-2 11 0,-4 9 0,-3 4 0,-1-3 0,2-10 0,5-17 0,4-19-8191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40 24575,'0'-1'0,"-1"1"0,0-1 0,1 1 0,-1-1 0,1 1 0,-1-1 0,0 1 0,1-1 0,-1 0 0,1 1 0,0-1 0,-1 0 0,1 1 0,-1-1 0,1 0 0,0 0 0,0 1 0,-1-1 0,1 0 0,0 0 0,0 0 0,0 1 0,0-1 0,0 0 0,0 0 0,0 0 0,0 0 0,0 1 0,0-1 0,1 0 0,-1 0 0,0 1 0,0-1 0,1 0 0,-1 0 0,1 1 0,-1-1 0,0 0 0,1 1 0,0-1 0,0 0 0,1-1 0,0 1 0,-1 0 0,1 0 0,0 0 0,0 1 0,0-1 0,0 0 0,0 1 0,1-1 0,-1 1 0,0 0 0,0 0 0,0-1 0,0 2 0,3-1 0,3 1 0,0 1 0,0 0 0,-1 1 0,1 0 0,0 0 0,-1 0 0,0 1 0,0 0 0,0 1 0,0-1 0,-1 1 0,1 1 0,-1-1 0,-1 1 0,1 0 0,-1 0 0,0 1 0,0 0 0,7 14 0,-9-16 0,0 0 0,-1 1 0,0-1 0,0 1 0,0-1 0,-1 1 0,0 0 0,0-1 0,0 1 0,0 0 0,-1 0 0,0 0 0,-1 0 0,1-1 0,-1 1 0,0 0 0,0 0 0,-1-1 0,0 1 0,0-1 0,0 1 0,-1-1 0,1 0 0,-1 0 0,-1 0 0,1 0 0,-1 0 0,-5 5 0,-82 62-1365,65-53-5461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9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24575,'4'0'0,"5"-4"0,10-1 0,13 0 0,14-3 0,15-1 0,14 2 0,6 2 0,2 2 0,-6-3 0,-7-8 0,-16-3-8191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9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6 24575,'0'-4'0,"7"3"0,15 9 0,15 11 0,13 10 0,10 12 0,-2 14 0,-6 10 0,-17 9 0,-17 4 0,-24 4 0,-23-4 0,-21-7 0,-19-9 0,-12-14 0,7-15-8191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144 296 24575,'4'-5'0,"0"-1"0,0 1 0,0-1 0,-1 0 0,0-1 0,0 1 0,0 0 0,-1-1 0,0 1 0,0-1 0,-1 0 0,2-13 0,-2 0 0,0 1 0,-1-1 0,-4-25 0,4 38 0,-1 0 0,0 0 0,0 0 0,0 1 0,-1-1 0,0 0 0,-1 0 0,1 1 0,-1-1 0,0 1 0,-1 0 0,-6-9 0,9 14 0,0 1 0,0 0 0,0-1 0,0 1 0,1 0 0,-1 0 0,0-1 0,0 1 0,0 0 0,0 0 0,0 0 0,0 0 0,0 1 0,0-1 0,1 0 0,-1 0 0,0 0 0,0 1 0,0-1 0,0 0 0,0 1 0,1-1 0,-1 1 0,0-1 0,0 1 0,1-1 0,-1 1 0,0 0 0,1-1 0,-1 1 0,1 0 0,-1 0 0,1-1 0,-1 1 0,1 0 0,-1 0 0,1 0 0,0-1 0,-1 1 0,1 1 0,-20 41 0,18-39 0,-10 28-9,2 1 0,1 0 0,-7 59-1,0 104 169,12-117-903,-16 91 1,12-133-6083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24575,'4'4'0,"5"1"0,5 0 0,12-1 0,9-2 0,10 0 0,6-1 0,5-1 0,-2-3 0,-12-3-8191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24575,'-4'0'0,"-5"4"0,-5 9 0,-4 14 0,-3 14 0,-2 11 0,0 6 0,3 4 0,9 3 0,6-2 0,13-7 0,7-14 0,10-17 0,13-18 0,-2-9-8191</inkml:trace>
  <inkml:trace contextRef="#ctx0" brushRef="#br0" timeOffset="1">445 115 24575,'-4'4'0,"-1"5"0,0 4 0,1 9 0,1 12 0,2 11 0,-4 15 0,-1 11 0,1 3 0,-2 0 0,-1-2 0,2-8 0,5-12 0,3-18 0,1-15-8191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 24575,'1'0'0,"-1"-1"0,0 1 0,1 0 0,-1-1 0,1 1 0,-1 0 0,1 0 0,-1-1 0,1 1 0,-1 0 0,1 0 0,-1 0 0,1 0 0,-1 0 0,1 0 0,-1 0 0,1 0 0,-1 0 0,1 0 0,-1 0 0,1 0 0,-1 0 0,1 0 0,-1 0 0,1 0 0,-1 1 0,1-1 0,-1 0 0,1 0 0,-1 1 0,1-1 0,-1 0 0,1 1 0,-1-1 0,0 0 0,1 1 0,-1 0 0,24 13 0,-16-8 0,0 0 0,0 1 0,-1 0 0,0 0 0,0 1 0,0-1 0,-1 1 0,-1 1 0,1-1 0,-1 1 0,-1 0 0,0 0 0,0 1 0,-1-1 0,0 1 0,0 0 0,-1-1 0,-1 1 0,1 0 0,-1 11 0,-2-12 0,1 1 0,-2-1 0,1 0 0,-1 0 0,-1 0 0,1 0 0,-2 0 0,1 0 0,-1-1 0,0 1 0,-1-1 0,0 0 0,0-1 0,-1 1 0,0-1 0,0 0 0,-1-1 0,0 1 0,0-1 0,0-1 0,-16 10 0,-3-2-1365,3-4-5461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3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24575,'47'59'0,"-20"-24"0,-2 0 0,-2 1 0,-1 2 0,-2 0 0,-2 2 0,-1-1 0,-2 2 0,-2 0 0,-2 1 0,-1 0 0,3 44 0,-12-70-105,0-1 0,-2 0 0,0 1 0,0-1 0,-1 0 0,-1 1 0,-1-2 0,0 1 0,-1 0 0,0-1 0,-2 0 0,-9 18 0,-4-5-6721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 24575,'-8'0'0,"-6"3"0,-5 14 0,-7 19 0,-6 19 0,-3 16 0,2 11 0,2 12 0,6 8 0,12 3 0,15 0 0,16-8 0,12-7 0,9-12 0,9-15 0,5-19 0,-8-16-8191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24575,'-3'4'0,"1"9"0,2 14 0,-2 14 0,-2 19 0,0 16 0,-3 14 0,-1 7 0,2-1 0,-2-10 0,3-10 0,4-16 0,1-21 0,5-21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24575,'11'2'0,"1"0"0,-1 1 0,21 7 0,-19-5 0,0 1 0,0 0 0,-1 1 0,0 0 0,0 1 0,-1 0 0,0 1 0,14 14 0,-22-19 0,0-1 0,0 1 0,0 0 0,-1 0 0,1 0 0,-1 0 0,0 0 0,0 0 0,-1 0 0,1 1 0,-1-1 0,0 1 0,0-1 0,-1 1 0,1 0 0,-1-1 0,0 1 0,0-1 0,0 1 0,-1 0 0,0-1 0,0 1 0,0-1 0,0 1 0,-1-1 0,1 0 0,-1 1 0,0-1 0,-4 5 0,-1 3-105,-1 0 0,-1-1 0,0 0 0,-1-1 0,0 1 0,0-2 0,-1 0 0,0 0 0,-1-1 0,0 0 0,0-1 0,-23 10 0,15-11-6721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5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8 24575,'0'-1'0,"-1"0"0,0 1 0,1-1 0,-1 1 0,0-1 0,0 1 0,1-1 0,-1 1 0,0-1 0,0 1 0,0 0 0,0-1 0,0 1 0,0 0 0,0 0 0,0 0 0,1 0 0,-1-1 0,0 1 0,0 1 0,0-1 0,0 0 0,0 0 0,0 0 0,0 0 0,0 1 0,-1 0 0,-24 20 0,-10 37 0,34-52 0,-1-1 0,1 1 0,0 0 0,0 0 0,1 0 0,0 0 0,0 0 0,1 0 0,-1 0 0,1 0 0,0 0 0,2 10 0,-1-13 0,0 0 0,0 0 0,0 0 0,0 0 0,0-1 0,1 1 0,-1 0 0,1-1 0,0 1 0,-1-1 0,1 0 0,0 1 0,1-1 0,-1 0 0,0 0 0,1 0 0,-1-1 0,1 1 0,-1-1 0,1 1 0,0-1 0,0 0 0,-1 0 0,1 0 0,0 0 0,0 0 0,5 0 0,15 0-195,0-1 0,-1-1 0,1-1 0,0-1 0,-1-1 0,34-10 0,-12 3-6631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0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24575,'0'1'0,"1"-1"0,-1 1 0,0 0 0,1 0 0,-1-1 0,0 1 0,1 0 0,-1-1 0,1 1 0,-1 0 0,1-1 0,0 1 0,-1 0 0,1-1 0,-1 1 0,1-1 0,0 0 0,0 1 0,-1-1 0,1 1 0,0-1 0,0 0 0,-1 0 0,2 1 0,28 7 0,-13-4 0,4 3 0,-2 2 0,1 0 0,-1 1 0,-1 1 0,0 1 0,0 0 0,27 26 0,-40-33 0,0 0 0,0 0 0,0 0 0,-1 1 0,0-1 0,0 1 0,0 0 0,-1 0 0,1 1 0,-1-1 0,-1 1 0,0-1 0,0 1 0,0 0 0,0 0 0,-1 0 0,-1 0 0,1 0 0,-1 0 0,0 0 0,0 0 0,-1 0 0,0 0 0,0 0 0,-1 0 0,0 0 0,-3 6 0,-7 12-227,-2-1-1,-1 0 1,0-1-1,-2-1 1,-23 25-1,15-21-6598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 24575,'1'-1'0,"-1"0"0,0 0 0,0 0 0,1 0 0,-1 0 0,1 1 0,-1-1 0,1 0 0,-1 0 0,1 0 0,-1 0 0,1 1 0,0-1 0,-1 0 0,1 1 0,0-1 0,0 0 0,-1 1 0,1-1 0,0 1 0,0 0 0,0-1 0,0 1 0,0-1 0,0 1 0,-1 0 0,1 0 0,0 0 0,0-1 0,0 1 0,0 0 0,0 0 0,0 0 0,0 1 0,0-1 0,0 0 0,0 0 0,0 0 0,1 1 0,38 11 0,-38-12 0,-1 1 0,1 0 0,-1-1 0,1 1 0,-1 0 0,1 0 0,-1 0 0,0 1 0,0-1 0,0 0 0,1 0 0,-1 1 0,0-1 0,-1 0 0,1 1 0,0-1 0,0 1 0,-1-1 0,1 1 0,-1 0 0,1-1 0,-1 1 0,1-1 0,-1 1 0,0 0 0,0-1 0,0 1 0,0 0 0,0 0 0,0-1 0,-1 1 0,1-1 0,0 1 0,-2 2 0,-2 4 0,0 0 0,-1 0 0,0-1 0,0 0 0,-11 12 0,11-14 0,0 0 0,1 0 0,0 0 0,0 1 0,0 0 0,1 0 0,0 0 0,-4 8 0,7-11 0,-1-1 0,1 0 0,0 1 0,0-1 0,0 1 0,0-1 0,0 0 0,0 1 0,1-1 0,-1 0 0,1 1 0,0-1 0,-1 0 0,1 0 0,0 0 0,0 0 0,0 0 0,3 4 0,32 22 0,-31-25 0,0 1 0,0-1 0,0 1 0,-1 0 0,1 0 0,4 5 0,-8-6 0,1-1 0,-1 0 0,0 1 0,1-1 0,-1 1 0,-1-1 0,1 1 0,0-1 0,-1 1 0,1 0 0,-1-1 0,0 1 0,0 0 0,0-1 0,0 1 0,0 0 0,0-1 0,-2 5 0,-3 9-105,-1 0 0,-1-1 0,0 0 0,-1 0 0,0-1 0,-1 0 0,-1 0 0,0-1 0,-1-1 0,-1 1 0,0-2 0,-16 13 0,-8 6-6721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3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24575,'-4'0'0,"-5"8"0,-5 6 0,-4 9 0,1 12 0,4 7 0,7 6 0,5 5 0,7-2 0,6-14 0,1-13-8191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24575,'4'-1'0,"0"0"0,-1-1 0,1 1 0,0-1 0,0 0 0,-1 0 0,1 0 0,3-3 0,18-9 0,-18 12 0,0 0 0,0 1 0,0-1 0,0 1 0,0 1 0,0-1 0,0 1 0,0 0 0,0 1 0,0 0 0,1 0 0,12 4 0,-18-4 0,0 0 0,0 0 0,0 0 0,0 0 0,0 0 0,0 0 0,0 1 0,0-1 0,-1 1 0,1 0 0,-1-1 0,1 1 0,-1 0 0,1 0 0,-1 0 0,0 0 0,1 3 0,-1-2 0,0 0 0,-1 0 0,1 0 0,-1 0 0,0 1 0,0-1 0,0 0 0,0 0 0,-1 0 0,1 1 0,-1-1 0,0 0 0,0 0 0,0 0 0,0 0 0,-2 2 0,-14 26 0,14-26 0,0 0 0,0 0 0,0 0 0,1 0 0,0 1 0,0-1 0,-1 7 0,2-10 0,1 0 0,0 0 0,1 1 0,-1-1 0,0 0 0,1 1 0,-1-1 0,1 0 0,-1 0 0,1 0 0,0 1 0,0-1 0,0 0 0,0 0 0,1 0 0,-1-1 0,0 1 0,1 0 0,0 0 0,-1-1 0,1 1 0,2 1 0,-1-1 0,0 0 0,-1 0 0,1 1 0,-1-1 0,0 0 0,0 1 0,0 0 0,0-1 0,0 1 0,2 6 0,-4-7 0,1 0 0,-1 1 0,0-1 0,-1 1 0,1-1 0,0 0 0,-1 1 0,1-1 0,-1 0 0,0 0 0,1 1 0,-1-1 0,0 0 0,0 0 0,-1 0 0,-2 4 0,-27 35-1365,14-22-5461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 24575,'0'-1'0,"0"0"0,0 0 0,0 1 0,0-1 0,0 0 0,0 0 0,1 1 0,-1-1 0,0 0 0,1 0 0,-1 1 0,0-1 0,1 0 0,-1 1 0,1-1 0,-1 0 0,1 1 0,-1-1 0,1 1 0,-1-1 0,1 1 0,0-1 0,-1 1 0,1 0 0,0-1 0,0 1 0,-1 0 0,1-1 0,0 1 0,0 0 0,-1 0 0,1 0 0,0-1 0,0 1 0,0 0 0,-1 0 0,1 0 0,0 1 0,0-1 0,-1 0 0,1 0 0,0 0 0,0 0 0,1 1 0,0 0 0,0-1 0,0 1 0,0 0 0,0-1 0,0 1 0,-1 0 0,1 0 0,0 0 0,0 1 0,0-1 0,-1 0 0,1 1 0,-1-1 0,1 1 0,-1-1 0,0 1 0,1 0 0,0 2 0,0 2 0,0 0 0,0 1 0,-1-1 0,1 1 0,-2-1 0,1 1 0,-1-1 0,0 1 0,0-1 0,0 1 0,-1-1 0,0 1 0,-1-1 0,1 1 0,-4 6 0,-4 9 0,-1-1 0,-25 39 0,11-19 0,23-39 9,0 0 1,0 0-1,0 0 0,0 0 0,0 1 1,1-1-1,-1 0 0,1 0 0,0 1 0,-1-1 1,1 0-1,0 3 0,1-4-50,-1-1-1,0 1 1,0 0 0,0 0 0,1-1-1,-1 1 1,0 0 0,1 0 0,-1-1-1,1 1 1,-1 0 0,1-1 0,-1 1-1,1-1 1,-1 1 0,1-1 0,-1 1-1,1-1 1,0 1 0,-1-1 0,1 1-1,0-1 1,0 0 0,-1 1 0,1-1-1,0 0 1,0 0 0,-1 0 0,1 0-1,0 1 1,0-1 0,0 0 0,-1 0-1,1 0 1,1-1 0,13 0-6785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24575,'2'-2'0,"1"0"0,1 0 0,-1 0 0,0 0 0,0 1 0,1-1 0,-1 1 0,1 0 0,-1 0 0,1 0 0,6 0 0,46-3 0,-40 4 0,-5 0 0,1-2 0,1 1 0,-1 1 0,1 0 0,0 1 0,-1 0 0,1 1 0,-1 1 0,0 0 0,20 7 0,-32-10 0,1 0 0,0 1 0,0-1 0,-1 1 0,1-1 0,0 1 0,0-1 0,-1 1 0,1-1 0,-1 1 0,1 0 0,-1-1 0,1 1 0,-1 0 0,1 0 0,-1-1 0,1 1 0,-1 0 0,0 0 0,1 0 0,-1-1 0,0 1 0,0 0 0,0 0 0,1 0 0,-1 0 0,0 0 0,0-1 0,-1 1 0,1 0 0,0 1 0,-1 1 0,0-1 0,0 0 0,0 1 0,-1-1 0,1 0 0,-1 0 0,1 0 0,-1 0 0,0 0 0,-3 3 0,-1 0 0,-1 1 0,1-2 0,-1 1 0,0-1 0,0 0 0,-9 4 0,14-8-80,0 1 0,0-1-1,1 0 1,-1 1 0,0-1-1,0 0 1,0 0 0,0 0-1,0 0 1,0 0 0,0-1 0,0 1-1,1 0 1,-1-1 0,0 0-1,-2 0 1,-7-7-6746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24575,'4'0'0,"1"-4"0,4-1 0,4 0 0,4-3 0,7-4 0,6 0 0,7 2 0,5-1 0,-6 1-8191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63 24575,'0'4'0,"0"5"0,0 9 0,0 13 0,-4 12 0,-1 16 0,0 12 0,1 10 0,-2 7 0,-1 4 0,1-10 0,2-11 0,5-21 0,2-20-8191</inkml:trace>
  <inkml:trace contextRef="#ctx0" brushRef="#br0" timeOffset="1">26 17 24575,'0'-1'0,"1"0"0,-1 0 0,1 0 0,-1 0 0,1 0 0,0 0 0,-1 0 0,1 0 0,0 0 0,0 1 0,-1-1 0,1 0 0,0 1 0,0-1 0,0 0 0,0 1 0,0-1 0,0 1 0,0 0 0,0-1 0,0 1 0,0 0 0,0-1 0,0 1 0,1 0 0,-1 0 0,0 0 0,0 0 0,0 0 0,0 0 0,0 0 0,0 1 0,0-1 0,0 0 0,0 1 0,2 0 0,42 9 0,-38-7 0,0 0 0,1 1 0,-1-1 0,-1 2 0,1-1 0,0 1 0,-1 0 0,0 0 0,0 1 0,-1-1 0,1 1 0,-1 1 0,-1-1 0,9 14 0,-11-16 0,-1 0 0,1 0 0,0 1 0,-1-1 0,0 0 0,0 1 0,0-1 0,-1 1 0,1-1 0,-1 1 0,0-1 0,-1 1 0,1-1 0,-1 1 0,0-1 0,0 0 0,0 1 0,0-1 0,-1 0 0,0 0 0,0 0 0,0 0 0,0 0 0,-1 0 0,1 0 0,-1-1 0,-5 6 0,-7 5 32,-1-1 0,0 0 0,-27 15 0,25-16-530,0 0 1,-28 25-1,33-22-6328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 24575,'-4'-4'0,"-1"3"0,0 5 0,1 7 0,1 12 0,1 14 0,2 9 0,-1 3 0,1 7 0,0-4 0,1-6 0,-1-11-8191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7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24575,'0'4'0,"3"9"0,6 9 0,9 10 0,1 11 0,2 13 0,0 13 0,2 11 0,-4 6 0,-5 9 0,-9 4 0,-9-4 0,-8-6 0,-5-7 0,-4-9 0,-7-13 0,3-17-8191</inkml:trace>
  <inkml:trace contextRef="#ctx0" brushRef="#br0" timeOffset="1">503 915 24575,'4'0'0,"5"0"0,9 0 0,9 0 0,4 4 0,5 1 0,-1 4 0,-9 5 0,-10-1-8191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7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24575,'4'0'0,"5"0"0,9 4 0,6 1 0,-3-4 0,-3-2-8191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593 148 24575,'1'-12'0,"-1"0"0,0 0 0,-2 0 0,1 0 0,-1 1 0,-6-19 0,7 27 0,0 0 0,-1 0 0,0 1 0,0-1 0,0 0 0,0 1 0,0-1 0,0 1 0,-1-1 0,1 1 0,-1 0 0,1 0 0,-1 0 0,0 1 0,0-1 0,0 0 0,0 1 0,0 0 0,0 0 0,-1 0 0,1 0 0,0 0 0,0 1 0,-1 0 0,1-1 0,0 1 0,-1 0 0,-2 1 0,-9 1 0,0 1 0,1 1 0,0 0 0,0 1 0,0 0 0,1 1 0,-1 1 0,-17 11 0,-1 0 0,-7 1 0,0 3 0,2 1 0,-58 47 0,84-61 0,1 0 0,1 1 0,0 0 0,0 0 0,1 1 0,0 0 0,1 1 0,0-1 0,1 1 0,0 1 0,1-1 0,0 1 0,1 0 0,1 0 0,0 1 0,-2 16 0,5-9 0,1 1 0,0-1 0,2 0 0,0 0 0,2 0 0,0 0 0,1-1 0,1 0 0,1 0 0,1-1 0,0 0 0,18 25 0,-20-32 0,1 0 0,0-1 0,1 0 0,0-1 0,1 0 0,0 0 0,1-1 0,0-1 0,0 0 0,1 0 0,0-1 0,0 0 0,0-1 0,1-1 0,0 0 0,1 0 0,-1-1 0,1-1 0,25 3 0,-31-6 0,1-1 0,0 1 0,-1-1 0,1-1 0,-1 1 0,0-1 0,1-1 0,-1 0 0,0 0 0,0 0 0,-1-1 0,1 0 0,-1-1 0,0 0 0,0 0 0,7-7 0,-6 4 0,0 0 0,0-1 0,-1 0 0,0-1 0,-1 0 0,0 0 0,0 0 0,-1-1 0,-1 1 0,0-1 0,4-14 0,-6 15 0,1-1 0,-2 1 0,0-1 0,0 0 0,-1 1 0,0-1 0,0 0 0,-2 1 0,1-1 0,-1 1 0,-1 0 0,-4-13 0,4 16 0,0-1 0,-1 1 0,0 0 0,-1 1 0,1-1 0,-1 1 0,0-1 0,-1 2 0,1-1 0,-1 1 0,-1-1 0,1 2 0,-1-1 0,1 1 0,-1 0 0,-1 0 0,-9-4 0,11 7 9,-1-1 1,1 1-1,0 0 0,0 0 0,0 0 1,0 1-1,-1 0 0,1 0 0,0 1 0,0 0 1,-1 0-1,-10 4 0,14-5-55,1 1-1,-1 0 1,1 0-1,-1 0 1,1 0 0,0 1-1,-1-1 1,1 0-1,0 1 1,0 0 0,0-1-1,0 1 1,0 0-1,0 0 1,1 0-1,-1 0 1,1 1 0,-1-1-1,1 0 1,0 1-1,0-1 1,0 1 0,0-1-1,0 1 1,1-1-1,-1 1 1,1 0 0,-1-1-1,1 1 1,0-1-1,0 6 1,5 9-6780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24575,'94'-5'0,"179"-33"0,-235 31 0,-26 5 0,-6 2 0,0-1 0,0 0 0,0-1 0,0 1 0,-1-1 0,1-1 0,7-3 0,-9-2 0,-14 3 0,-19 2 0,-36 9 0,-67 14 0,95-13 0,-62 4 0,116-11 0,-10 0 0,0-1 0,0 2 0,0-1 0,0 1 0,0 0 0,8 3 0,-26-7 0,-1 1 0,1 0 0,-1 0 0,1 1 0,-1 1 0,-12 0 0,-31-2 0,57 2-1365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8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24575,'167'-18'0,"228"4"0,250-18 0,-522 22 0,470-31 0,526 19 0,-631 45 0,-66 0 0,134-37 0,18 1 0,-318 6 0,-147 1 0,170 13 0,-260-5-120,56 4 373,-71-6-353,0 0 1,0 0-1,0 0 0,0-1 0,0 0 0,0 0 0,0 0 0,0 0 0,0 0 0,0-1 1,-1 0-1,1 0 0,0 0 0,4-3 0,-2-3-6726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24575,'3'0'0,"7"0"0,8-3 0,5 1 0,2 3 0,2 0 0,-9 0 0,-10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24575,'4'0'0,"5"0"0,9 0 0,9 4 0,12 2 0,3-5 0,-6-3-8191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24575,'0'3'0,"-4"10"0,-1 11 0,0 11 0,-3 13 0,0 10 0,-3 6 0,-3 4 0,-3-2 0,1-4 0,4-12-8191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24575,'4'7'0,"1"8"0,0 7 0,3 13 0,-4 8 0,-3 5 0,-5 1 0,-5 0 0,-6-3 0,0-15 0,2-11-8191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93 24575,'0'8'0,"-4"6"0,-1 13 0,0 13 0,1 11 0,-2 10 0,-1 1 0,-3 2 0,0-6 0,-2-8 0,5-18 0,4-13-8191</inkml:trace>
  <inkml:trace contextRef="#ctx0" brushRef="#br0" timeOffset="1">280 1 24575,'4'0'0,"9"8"0,10 6 0,5 9 0,5 4 0,2 6 0,-2 8 0,1 9 0,-4 8 0,-9 2 0,-10 2 0,-12-1 0,-10-4 0,-10-3 0,-9-12 0,-4-12 0,4-11-8191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24575,'4'0'0,"9"0"0,14 0 0,14 0 0,8 0 0,7 0 0,2 0 0,-5 0 0,-4-4 0,-10-1-8191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1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24575,'0'0'0,"0"0"0,0 0 0,0 0 0,0 1 0,0-1 0,0 0 0,0 0 0,-1 0 0,1 0 0,0 1 0,0-1 0,0 0 0,0 0 0,0 0 0,0 0 0,0 0 0,-1 0 0,1 1 0,0-1 0,0 0 0,0 0 0,0 0 0,-1 0 0,1 0 0,0 0 0,0 0 0,0 0 0,0 0 0,-1 0 0,1 0 0,0 0 0,0 0 0,0 0 0,0 0 0,-1 0 0,1 0 0,0 0 0,0 0 0,0 0 0,0 0 0,-1 0 0,1 0 0,0 0 0,0 0 0,0 0 0,0-1 0,-1 1 0,1 0 0,0 0 0,0 0 0,0 0 0,0 0 0,0 0 0,0-1 0,0 1 0,-1 0 0,1 0 0,0 0 0,0 0 0,0-1 0,0 1 0,0 0 0,0 0 0,-10 15 0,-33 73 0,-48 145 0,82-205 0,1 0 0,-8 52 0,15-74 0,0-1 0,1 1 0,-1 0 0,1 0 0,0 0 0,0 0 0,1 0 0,0-1 0,0 1 0,0 0 0,1 0 0,0-1 0,0 1 0,0-1 0,0 0 0,1 1 0,0-1 0,0 0 0,1-1 0,0 1 0,4 5 0,-4-8 0,-1 1 0,1-1 0,0 0 0,0 0 0,0-1 0,0 1 0,0-1 0,0 0 0,0 0 0,0 0 0,0-1 0,0 1 0,1-1 0,-1 0 0,0 0 0,0-1 0,0 1 0,1-1 0,-1 0 0,0 0 0,0 0 0,0-1 0,0 1 0,0-1 0,-1 0 0,1 0 0,0 0 0,-1-1 0,0 1 0,1-1 0,-1 0 0,4-4 0,-1 0 0,1 1 0,-1-1 0,0 0 0,-1-1 0,0 1 0,0-1 0,0 0 0,-1-1 0,-1 1 0,1-1 0,-1 1 0,-1-1 0,4-18 0,-10-8 120,4 35-150,1-1-1,-1 0 1,0 1 0,0-1-1,0 1 1,0-1 0,0 0 0,0 1-1,-1-1 1,1 0 0,0 1-1,0-1 1,0 1 0,-1-1-1,1 1 1,0-1 0,0 1-1,-1-1 1,1 1 0,0-1 0,-1 1-1,1-1 1,-1 1 0,1-1-1,-1 1 1,1-1 0,-1 1-1,1 0 1,-1-1 0,1 1-1,-1 0 1,1 0 0,-1 0 0,1-1-1,-1 1 1,0 0 0,1 0-1,-1 0 1,1 0 0,-1 0-1,0 0 1,1 0 0,-1 0-1,0 0 1,1 0 0,-1 0 0,1 0-1,-2 1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1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57 24575,'0'-2'0,"1"-1"0,-1 1 0,0-1 0,0 1 0,-1-1 0,1 1 0,0 0 0,-1-1 0,1 1 0,-1-1 0,0 1 0,0 0 0,0 0 0,0-1 0,0 1 0,-1 0 0,1 0 0,0 0 0,-1 0 0,0 1 0,1-1 0,-5-3 0,4 5 0,0-1 0,-1 1 0,1-1 0,-1 1 0,1 0 0,0 0 0,-1 0 0,1 0 0,-1 0 0,1 0 0,-1 1 0,1 0 0,0-1 0,-1 1 0,1 0 0,0 0 0,0 0 0,-1 0 0,1 0 0,0 1 0,0-1 0,-3 3 0,-8 7 0,0-1 0,1 2 0,0-1 0,1 2 0,1 0 0,-18 27 0,23-33 0,0 1 0,1 0 0,0 0 0,0 0 0,1 1 0,0-1 0,0 1 0,1 0 0,0 0 0,1 0 0,0 0 0,1 0 0,-1 0 0,2 11 0,-1-19 0,1 1 0,-1-1 0,0 1 0,1-1 0,-1 1 0,0-1 0,1 0 0,0 1 0,-1-1 0,1 0 0,0 0 0,0 1 0,0-1 0,0 0 0,0 0 0,0 0 0,0 0 0,0 0 0,0 0 0,0 0 0,0 0 0,1-1 0,-1 1 0,0 0 0,1-1 0,-1 1 0,1-1 0,-1 1 0,0-1 0,1 0 0,-1 1 0,1-1 0,-1 0 0,1 0 0,-1 0 0,1 0 0,-1-1 0,1 1 0,-1 0 0,1-1 0,-1 1 0,0 0 0,1-1 0,-1 0 0,0 1 0,3-2 0,5-3 0,0 0 0,0 0 0,0 0 0,0-1 0,8-8 0,-3 0 0,1-1 0,-2 0 0,0-1 0,-1-1 0,-1 0 0,15-31 0,-16 37 0,-11 30 0,-12 32 0,-24 65 0,20-70 0,2 1 0,3 1 0,-8 54 0,16-75-21,3-19-203,-1-1 0,1 1 0,1-1 0,0 1 0,0 9 0,3-8-6602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 24575,'-4'0'0,"3"-4"0,5 7 0,3 7 0,4 10 0,0 9 0,-2 9 0,-3 5 0,-1 4 0,-3-2 0,-1-5 0,3-12 0,1-12-8191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9 24575,'-6'-9'0,"16"12"0,16 11 0,-14-5 0,-1 0 0,0 1 0,-1 0 0,-1 1 0,1 0 0,-2 0 0,1 1 0,-2 0 0,12 24 0,-16-31 0,-1 1 0,0 0 0,-1-1 0,1 1 0,-1 0 0,0 0 0,0 0 0,-1 0 0,0 0 0,0 0 0,0 1 0,-1-1 0,0 0 0,0 0 0,-1-1 0,1 1 0,-1 0 0,0 0 0,-1-1 0,0 1 0,0-1 0,0 0 0,0 0 0,-1 0 0,-6 7 0,-2 0 0,0-2 0,-1 1 0,-16 9 0,-29 25 0,57-44 0,0 0 0,0-1 0,0 1 0,0 0 0,1 0 0,-1-1 0,0 1 0,0 0 0,1 0 0,-1 0 0,1 0 0,-1 0 0,1 0 0,-1 0 0,1 0 0,0 0 0,-1 0 0,1 0 0,0 0 0,0 0 0,0 0 0,0 1 0,0-1 0,0 0 0,0 0 0,0 0 0,0 0 0,0 0 0,1 0 0,-1 0 0,0 0 0,1 0 0,-1 0 0,1 0 0,-1 0 0,1 0 0,-1 0 0,1 0 0,0 0 0,0 0 0,-1-1 0,1 1 0,0 0 0,0 0 0,0-1 0,0 1 0,0-1 0,0 1 0,0-1 0,0 1 0,0-1 0,0 1 0,0-1 0,1 0 0,11 5 0,0-1 0,0 0 0,22 2 0,-19-3 0,10 3 0,-14-5 0,0 2 0,0-1 0,0 2 0,0-1 0,0 2 0,-1-1 0,1 2 0,12 7 0,-23-12 0,0 0 0,0 0 0,-1 0 0,1 0 0,-1 0 0,1 0 0,0 0 0,-1 0 0,0 0 0,1 1 0,-1-1 0,0 0 0,1 0 0,-1 0 0,0 0 0,0 1 0,0-1 0,0 0 0,0 0 0,0 0 0,-1 0 0,1 1 0,0-1 0,-1 0 0,1 0 0,0 0 0,-1 0 0,1 0 0,-1 0 0,0 0 0,1 0 0,-1 0 0,0 0 0,0 0 0,1 0 0,-1 0 0,0-1 0,0 1 0,0 0 0,-2 0 0,-47 38 0,40-33 0,-18 15-72,17-12-186,-1 0-1,0-1 0,-1 0 1,-21 9-1,16-11-6567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2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46 24575,'0'-1'0,"0"1"0,-1 0 0,1 0 0,0 0 0,0-1 0,0 1 0,-1 0 0,1 0 0,0 0 0,0 0 0,0 0 0,-1 0 0,1 0 0,0-1 0,0 1 0,-1 0 0,1 0 0,0 0 0,0 0 0,-1 0 0,1 0 0,0 0 0,-1 0 0,1 0 0,0 0 0,0 0 0,-1 0 0,1 1 0,0-1 0,0 0 0,0 0 0,-1 0 0,1 0 0,0 0 0,0 0 0,-1 1 0,1-1 0,0 0 0,0 0 0,0 0 0,0 1 0,-1-1 0,1 0 0,0 0 0,0 0 0,0 1 0,0-1 0,0 0 0,0 0 0,-1 1 0,1-1 0,0 1 0,-18 16 0,14-13 0,-16 16 0,-3 2 0,1 0 0,1 2 0,1 0 0,-23 37 0,38-53 0,1-1 0,0 1 0,1 0 0,0 0 0,0 0 0,1 1 0,0-1 0,1 0 0,-1 1 0,1 0 0,1-1 0,0 1 0,0-1 0,1 1 0,0 0 0,0-1 0,1 1 0,0-1 0,1 0 0,0 0 0,4 9 0,0-4 0,0 0 0,1-1 0,0 1 0,1-2 0,1 1 0,15 13 0,73 56 0,-72-63 0,-1 2 0,-1 1 0,33 37 0,-55-56 0,-1 0 0,1-1 0,-1 1 0,0 0 0,0 0 0,0 0 0,0 0 0,0 0 0,0 0 0,0 0 0,-1 0 0,1 0 0,-1 1 0,1 3 0,-1-5 0,-1 0 0,1 1 0,0-1 0,0 0 0,-1 0 0,1 0 0,-1 0 0,1 0 0,-1 0 0,0 0 0,1 0 0,-1 0 0,0 0 0,1 0 0,-1-1 0,0 1 0,0 0 0,0 0 0,0-1 0,-1 2 0,-3 0 0,0 0 0,1-1 0,-1 1 0,0-1 0,0 0 0,0 0 0,0 0 0,0-1 0,0 0 0,0 0 0,-7-1 0,1-1-151,0 0-1,0-1 0,1 0 0,-1-1 1,1 0-1,-1 0 0,1-2 1,-10-6-1,-30-22-6674</inkml:trace>
  <inkml:trace contextRef="#ctx0" brushRef="#br0" timeOffset="1">190 0 24575,'4'4'0,"5"5"0,13 5 0,10 8 0,8 7 0,5 8 0,-2 4 0,-8-4-8191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01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24575,'4'0'0,"9"0"0,11 0 0,12 0 0,7 0 0,6 0 0,5 4 0,1 1 0,0 0 0,-11-8 0,-11-5-8191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03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1 173 24575,'314'2'0,"521"-14"0,-355-41 0,-265 24 0,232 0 0,-190 31 0,471-12 0,-274 5 0,-252 7 0,271-30 0,-371 19 0,1 5 0,109 10 0,-13 0 0,405 42 0,-109-2 0,-387-42 0,482 13 0,84 8 0,-385-9 0,-248-13 0,0-3 0,1-1 0,-1-2 0,42-9 0,-83 12-20,0 0-1,1 0 0,-1 1 1,0-1-1,0 0 0,1 0 0,-1 0 1,0-1-1,1 1 0,-1 0 1,0 0-1,1 0 0,-1 0 1,0 0-1,0 0 0,1 0 1,-1 0-1,0-1 0,1 1 1,-1 0-1,0 0 0,0 0 0,1-1 1,-1 1-1,0 0 0,0 0 1,0-1-1,1 1 0,-1 0 1,0 0-1,0-1 0,0 1 1,0 0-1,0-1 0,0 1 1,0 0-1,1 0 0,-1-1 0,0 1 1,0 0-1,0-1 0,0 1 1,0 0-1,0-1 0,0 1 1,0 0-1,-1-1 0,1 1 1,0 0-1,0 0 0,0-1 1,0 1-1,0 0 0,0-1 0,-1 1 1,1 0-1,0 0 0,0-1 1,0 1-1,-1 0 0,1 0 1,0 0-1,0-1 0,-1 1 1,1 0-1,-10-11-6805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4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24575,'3'0'0,"6"0"0,9 3 0,9 3 0,8-2 0,5 4 0,5 4 0,-3 0 0,-7-2-8191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24575,'-4'0'0,"3"0"0,1 7 0,1 11 0,-4 10 0,-5 12 0,-5 7 0,0 3 0,1 1 0,4-8-8191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5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225 155 24575,'-20'-48'0,"16"36"0,-1 1 0,0 0 0,0 0 0,-1 0 0,0 1 0,-1 0 0,-11-13 0,17 22 0,1 1 0,-1-1 0,0 0 0,0 1 0,0-1 0,0 0 0,0 1 0,0-1 0,0 1 0,0 0 0,0-1 0,0 1 0,0 0 0,0 0 0,0-1 0,0 1 0,0 0 0,0 0 0,0 0 0,0 0 0,0 0 0,0 1 0,0-1 0,0 0 0,-1 0 0,0 1 0,-1 1 0,0-1 0,0 1 0,1 0 0,-1 0 0,0 0 0,1 0 0,-1 1 0,-3 4 0,-34 55 0,32-46 0,0 1 0,1 0 0,0 0 0,2 1 0,0 0 0,1 0 0,0 0 0,-1 36 0,5-46 0,0-1 0,1 1 0,0-1 0,0 0 0,0 1 0,1-1 0,0 0 0,0 0 0,1 0 0,0 0 0,0-1 0,1 1 0,0-1 0,0 0 0,0 0 0,1 0 0,0 0 0,0-1 0,0 0 0,1 0 0,0 0 0,0-1 0,0 0 0,0 0 0,9 4 0,-9-5 4,0-1 0,0 0-1,0 0 1,0 0 0,0 0 0,0-1-1,0 0 1,0-1 0,1 1 0,-1-1-1,0 0 1,1-1 0,-1 1 0,0-1-1,0 0 1,0-1 0,0 0 0,0 0-1,0 0 1,0-1 0,0 1 0,-1-1-1,1-1 1,-1 1 0,0-1 0,0 0-1,0 0 1,-1 0 0,1-1 0,-1 0-1,3-5 1,0 1-91,0 0-1,-1-1 1,-1 0 0,0 0-1,0-1 1,-1 1 0,0-1-1,-1 0 1,0 0-1,-1 0 1,0 0 0,-1-1-1,0 1 1,-1 0 0,0-1-1,-3-17 1,-2 5-6739</inkml:trace>
  <inkml:trace contextRef="#ctx0" brushRef="#br0" timeOffset="1">454 63 24575,'17'1'0,"-1"1"0,1 1 0,-1 0 0,0 1 0,0 1 0,-1 1 0,1 0 0,-1 1 0,-1 0 0,1 1 0,-1 1 0,0 1 0,-1-1 0,22 23 0,-31-28 0,0 1 0,0-1 0,0 1 0,0 0 0,-1 1 0,0-1 0,0 0 0,-1 1 0,1 0 0,-1-1 0,0 1 0,-1 0 0,1 0 0,-1 0 0,-1 0 0,1 0 0,-1 0 0,0 1 0,0-1 0,-1 0 0,-1 7 0,-1-1 0,-1 0 0,0-1 0,-1 0 0,0 0 0,-1 0 0,-1-1 0,1 1 0,-1-1 0,-15 15 0,-22 20 0,-29 33 0,68-72 0,0 1 0,1 0 0,0 0 0,0 0 0,0 1 0,1-1 0,0 1 0,0 0 0,1 0 0,-2 9 0,4-14 4,0 0 1,0 0-1,0 0 0,0 1 0,0-1 0,0 0 0,1 0 0,0 0 0,-1 0 1,1 0-1,1 0 0,-1 0 0,0 0 0,1 0 0,-1 0 0,1-1 0,0 1 1,0-1-1,0 1 0,0-1 0,0 0 0,0 1 0,1-1 0,-1 0 0,1-1 1,0 1-1,-1 0 0,5 1 0,-1 0-128,1-1 0,0 0 1,-1 0-1,1 0 0,0-1 0,0 0 1,-1 0-1,1-1 0,0 1 0,0-2 1,12-1-1,22-8-6702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6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1 24575,'1'0'0,"-1"0"0,0 0 0,0 1 0,1-1 0,-1 0 0,0 0 0,0 0 0,0 1 0,1-1 0,-1 0 0,0 0 0,0 0 0,0 1 0,0-1 0,1 0 0,-1 1 0,0-1 0,0 0 0,0 0 0,0 1 0,0-1 0,0 0 0,0 1 0,0-1 0,0 0 0,0 0 0,0 1 0,0-1 0,0 0 0,0 1 0,0-1 0,0 0 0,0 0 0,0 1 0,-1-1 0,1 0 0,0 0 0,0 1 0,0-1 0,0 0 0,-1 0 0,1 1 0,0-1 0,0 0 0,0 0 0,-1 1 0,-10 17 0,10-16 0,-18 23 0,-1-1 0,-1 0 0,-38 32 0,-15 16 0,72-69 0,-25 27 0,-47 67 0,68-89 0,1-1 0,1 1 0,0 0 0,0 0 0,0 1 0,1-1 0,0 1 0,1 0 0,0-1 0,0 1 0,1 0 0,0 0 0,1 0 0,-1 1 0,3 13 0,0-17 0,0-1 0,0 1 0,1 0 0,0-1 0,0 1 0,0-1 0,1 0 0,0 0 0,0-1 0,0 1 0,0-1 0,1 0 0,0 0 0,0 0 0,0 0 0,0-1 0,0 0 0,1 0 0,10 4 0,12 3 0,0-1 0,57 10 0,-46-10 0,-22-5 0,0 0 0,26 12 0,-39-15 0,0 0 0,-1 1 0,1 0 0,-1 0 0,0 0 0,0 0 0,0 1 0,0-1 0,0 1 0,0 0 0,0 0 0,-1 0 0,0 0 0,1 0 0,-1 1 0,-1-1 0,4 7 0,-4 5-1365,-6-6-5461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6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111 129 24575,'1'-15'0,"0"1"0,1-1 0,5-18 0,0-7 0,-8 28 0,-8 20 0,-11 25 0,0 10 0,2 1 0,-20 75 0,31-93 0,1 2 0,2-1 0,1 1 0,1-1 0,3 55 0,0-73 0,0-1 0,0 0 0,1 0 0,0 1 0,1-1 0,0 0 0,0-1 0,1 1 0,0-1 0,0 1 0,1-1 0,0 0 0,0-1 0,7 8 0,-7-10 0,-1 0 0,1-1 0,0 1 0,0-1 0,0 0 0,1 0 0,-1-1 0,1 0 0,-1 0 0,1 0 0,0-1 0,0 1 0,0-1 0,0-1 0,0 1 0,0-1 0,0 0 0,0 0 0,-1-1 0,10-1 0,-3-2 0,0 1 0,1-2 0,-2 1 0,1-2 0,0 0 0,-1 0 0,0-1 0,-1 0 0,0-1 0,0 0 0,0-1 0,-1 0 0,0 0 0,-1-1 0,0 0 0,-1-1 0,0 1 0,0-1 0,-1-1 0,-1 1 0,0-1 0,6-22 0,-7 23 0,-1-1 0,0 0 0,-1 1 0,0-1 0,-1 0 0,0 0 0,-1 0 0,0 0 0,-1 0 0,-1 0 0,0 0 0,0 0 0,-1 1 0,-1-1 0,0 1 0,0 0 0,-1 0 0,-1 0 0,0 0 0,0 1 0,-1 0 0,0 1 0,-1-1 0,-13-11 0,12 14-76,-1 0 1,0 1-1,0 1 0,0 0 0,-1 0 0,0 1 0,0 0 0,0 1 1,0 0-1,0 1 0,-1 0 0,0 1 0,1 0 0,-1 1 1,1 0-1,-1 1 0,-14 3 0,-42 7-6750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1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0 617 24575,'4'-1'0,"0"0"0,-1-1 0,1 1 0,-1-1 0,0 0 0,0 0 0,0 0 0,0-1 0,0 1 0,0-1 0,0 0 0,-1 0 0,1 1 0,2-7 0,6-3 0,15-17 0,-2-1 0,0-1 0,-3-2 0,34-65 0,47-146 0,-93 219 0,-2 6 0,-5 13 0,-1 1 0,1 0 0,0 0 0,0 0 0,0 0 0,1 0 0,0 0 0,0 1 0,6-8 0,-8 12 0,-1 0 0,0 0 0,0 0 0,1 0 0,-1-1 0,0 2 0,0-1 0,1 0 0,-1 0 0,0 0 0,0 0 0,0 0 0,1 0 0,-1 0 0,0 0 0,0 0 0,0 0 0,1 0 0,-1 0 0,0 1 0,0-1 0,0 0 0,1 0 0,-1 0 0,0 0 0,0 1 0,0-1 0,0 0 0,0 0 0,0 0 0,1 1 0,-1-1 0,0 0 0,0 0 0,0 0 0,0 1 0,0-1 0,0 0 0,0 0 0,0 1 0,0-1 0,0 0 0,0 0 0,0 0 0,0 1 0,0-1 0,0 0 0,0 0 0,0 1 0,0-1 0,0 0 0,-1 0 0,1 0 0,0 1 0,0-1 0,0 0 0,0 35 0,-2 0 0,-11 64 0,1-11 0,-3 139-1365,13-173-5461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24575,'-4'0'0,"-2"9"0,5 1 0,2 9 0,6 4 0,0 7 0,0-2-8191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1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24575,'0'4'0,"-4"9"0,-5 10 0,-1 13 0,-3 8 0,1 8 0,-2 7 0,3 1 0,-2-5 0,1-5 0,0-11 0,1-11-8191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1 519 24575,'17'-9'0,"-1"-1"0,0-1 0,0-1 0,-2 0 0,25-25 0,58-77 0,-96 113 0,53-74 0,59-109 0,-86 138 0,-27 45 0,0 1 0,0 0 0,0-1 0,0 1 0,0 0 0,0 0 0,0-1 0,0 1 0,0 0 0,0 0 0,1-1 0,-1 1 0,0 0 0,0 0 0,0-1 0,0 1 0,0 0 0,1 0 0,-1-1 0,0 1 0,0 0 0,0 0 0,0 0 0,1-1 0,-1 1 0,0 0 0,0 0 0,1 0 0,-1 0 0,0 0 0,0-1 0,1 1 0,-1 0 0,0 0 0,0 0 0,1 0 0,-1 0 0,0 0 0,1 0 0,-1 0 0,0 0 0,0 0 0,1 0 0,-1 0 0,1 0 0,-1 17 0,-9 28 0,-40 112 0,31-112 0,3 1 0,2 1 0,2 0 0,-6 65 0,16-105-124,1 1 0,-1-1 0,2 1 0,-1-1 0,1 1 0,1-1-1,-1 0 1,1 1 0,0-1 0,6 12 0,10 6-6702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5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0 24575,'-4'4'0,"-1"9"0,-4 6 0,0 8 0,-3 7 0,2 5 0,-3 4 0,-2 3 0,-3 1 0,2-4 0,3-5 0,8-12 0,5-12-8191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6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24575,'24'1'0,"0"1"0,-1 0 0,1 2 0,-1 1 0,24 8 0,-32-9 0,0 2 0,-1 0 0,0 1 0,0 0 0,0 1 0,-1 0 0,0 2 0,17 14 0,-28-21 0,0-1 0,1 0 0,-1 1 0,0-1 0,-1 1 0,1 0 0,0 0 0,-1-1 0,0 1 0,1 0 0,-1 0 0,0 0 0,-1 1 0,1-1 0,-1 0 0,1 0 0,-1 0 0,0 0 0,0 4 0,-1-1 0,0-1 0,0 1 0,-1-1 0,0 0 0,0 1 0,0-1 0,-1 0 0,0 0 0,0 0 0,-3 4 0,-10 9 0,0 0 0,-1-1 0,-37 29 0,48-41 0,4-3 0,-11 8 0,0 0 0,0 2 0,1 0 0,1 0 0,-15 20 0,25-30 0,-1 0 0,1 0 0,0 0 0,0 1 0,0-1 0,0 1 0,0-1 0,1 1 0,-1-1 0,1 1 0,0-1 0,-1 1 0,1-1 0,0 1 0,0 0 0,1-1 0,0 5 0,1-4 0,-1 0 0,1 0 0,0 0 0,0 0 0,0-1 0,0 1 0,0-1 0,1 0 0,-1 1 0,1-1 0,-1 0 0,1 0 0,0-1 0,0 1 0,0-1 0,0 1 0,6 1 0,3 1-136,0-1-1,0 0 1,1-1-1,-1 0 1,1-1-1,0 0 1,-1-1-1,1-1 0,23-3 1,18-6-6690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6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24575,'20'1'0,"1"1"0,-1 1 0,-1 1 0,1 1 0,28 10 0,91 45 0,-130-56 0,0 0 0,0 1 0,0 0 0,-1 1 0,0 0 0,0 0 0,0 0 0,-1 1 0,0 1 0,0-1 0,-1 1 0,0 0 0,0 0 0,-1 1 0,0 0 0,-1 0 0,0 0 0,0 0 0,-1 1 0,0-1 0,0 1 0,-1 0 0,-1 0 0,1 0 0,-2 0 0,1 0 0,-2 0 0,1 0 0,-3 13 0,-2 7-227,-2-1-1,0-1 1,-2 1-1,-1-2 1,-25 49-1,28-62-6598</inkml:trace>
  <inkml:trace contextRef="#ctx0" brushRef="#br0" timeOffset="1">1 230 24575,'4'0'0,"5"7"0,17 8 0,19 4 0,21 3 0,16-3 0,-6-3-8191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3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375 176 24575,'3'-5'0,"1"1"0,-1-1 0,1 0 0,-1 0 0,-1 0 0,1 0 0,1-7 0,-3 12 0,-1-1 0,1 0 0,-1 0 0,1 0 0,-1 0 0,0 1 0,1-1 0,-1 0 0,0 0 0,0 0 0,0 0 0,0 0 0,0 0 0,0 1 0,0-1 0,0 0 0,0 0 0,0 0 0,0 0 0,0 0 0,-1 0 0,1 0 0,0 1 0,-1-1 0,1 0 0,-1 0 0,1 0 0,-1 1 0,1-1 0,-1 0 0,1 1 0,-1-1 0,0 0 0,1 1 0,-1-1 0,0 1 0,0-1 0,1 1 0,-1-1 0,0 1 0,0 0 0,0-1 0,0 1 0,1 0 0,-1 0 0,0-1 0,0 1 0,0 0 0,0 0 0,0 0 0,0 0 0,-1 0 0,-9 2 0,0-1 0,0 2 0,0 0 0,0 0 0,0 0 0,1 2 0,-1-1 0,-15 11 0,-6 4 0,-39 33 0,54-39 0,1 1 0,1 1 0,0 1 0,1 0 0,0 0 0,2 2 0,0-1 0,1 2 0,-10 20 0,18-32 0,1-1 0,-1 1 0,1 0 0,0-1 0,0 1 0,1 0 0,0 0 0,0 0 0,0 1 0,1-1 0,0 0 0,1 0 0,0 0 0,0 0 0,0 0 0,1 0 0,0 0 0,0-1 0,1 1 0,0-1 0,0 1 0,0-1 0,1 0 0,0 0 0,0 0 0,0-1 0,1 1 0,0-1 0,0 0 0,11 7 0,-6-5 0,0-1 0,0-1 0,0 0 0,1 0 0,0-1 0,0-1 0,0 1 0,0-2 0,0 0 0,1 0 0,-1-1 0,1 0 0,-1-1 0,1 0 0,-1-1 0,1 0 0,-1-1 0,0-1 0,0 1 0,0-2 0,0 0 0,11-5 0,-8 4 0,-1-2 0,0 1 0,-1-1 0,1-1 0,-2-1 0,1 1 0,-1-2 0,0 1 0,-1-2 0,0 1 0,-1-2 0,0 1 0,-1-1 0,0 0 0,-1-1 0,0 0 0,6-16 0,-7 7 0,-2 0 0,0 0 0,-1-1 0,-2 1 0,0-1 0,-1 0 0,-1 1 0,-2-1 0,0 1 0,-1 0 0,-1 0 0,-1 0 0,-1 0 0,-1 1 0,-17-32 0,-1 25-1365,2 16-5461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19 24575,'1'-1'0,"-1"0"0,0 0 0,1 0 0,-1 0 0,0 0 0,1 0 0,-1 0 0,1 1 0,-1-1 0,1 0 0,0 0 0,-1 0 0,1 1 0,0-1 0,0 0 0,-1 1 0,1-1 0,0 1 0,0-1 0,0 1 0,0-1 0,-1 1 0,1 0 0,0-1 0,0 1 0,0 0 0,0 0 0,0 0 0,0-1 0,0 1 0,0 0 0,0 0 0,0 1 0,0-1 0,0 0 0,0 0 0,2 1 0,38 7 0,-26-3 0,0 1 0,-1 1 0,0 0 0,0 0 0,0 1 0,18 15 0,-29-21 0,-1 1 0,0-1 0,1 1 0,-1-1 0,0 1 0,0-1 0,0 1 0,-1 0 0,1 0 0,-1 0 0,1 0 0,-1 0 0,0 0 0,0 1 0,-1-1 0,1 0 0,-1 0 0,1 1 0,-1-1 0,0 0 0,0 1 0,-1-1 0,1 0 0,-1 1 0,1-1 0,-1 0 0,0 0 0,0 0 0,-1 1 0,1-1 0,0 0 0,-1-1 0,0 1 0,0 0 0,0 0 0,0-1 0,-4 5 0,-11 10 0,0-1 0,-1 0 0,-1-1 0,0-1 0,-1-1 0,-35 17 0,-20 14 0,73-42 0,-1-1 0,0 1 0,1 0 0,-1 0 0,1 0 0,0 0 0,-1 0 0,1 1 0,0-1 0,0 1 0,1-1 0,-1 1 0,1 0 0,-3 6 0,4-8 0,0 1 0,0-1 0,0 1 0,0 0 0,0-1 0,1 1 0,-1 0 0,1-1 0,-1 1 0,1-1 0,0 1 0,-1-1 0,1 1 0,0-1 0,0 0 0,0 1 0,0-1 0,0 0 0,0 0 0,0 0 0,1 0 0,-1 0 0,0 0 0,1 0 0,-1 0 0,1 0 0,-1-1 0,4 2 0,37 20 0,-27-16 0,0 1 0,-1 1 0,0 0 0,-1 1 0,0 0 0,13 13 0,-23-19 0,0 1 0,0-1 0,0 1 0,-1 0 0,0 0 0,1 0 0,-2 0 0,1 1 0,0-1 0,-1 0 0,0 1 0,0-1 0,0 1 0,0-1 0,-1 1 0,0 0 0,0-1 0,0 1 0,0 0 0,-1-1 0,0 1 0,0-1 0,0 1 0,0-1 0,-1 0 0,-2 6 0,-1 1-97,-1 1-1,0-2 1,0 1-1,-1-1 1,0 0-1,-1 0 1,0-1-1,0 0 1,-1-1-1,0 0 1,-1 0-1,1-1 0,-15 8 1,-10 1-6729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4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512 0 24575,'-7'8'0,"1"1"0,0 0 0,0-1 0,1 2 0,0-1 0,-6 17 0,-7 15 0,-64 104 0,-77 154 0,143-262 0,1 1 0,2 1 0,2 0 0,1 0 0,2 1 0,-3 47 0,11-75 0,0 1 0,0 0 0,1-1 0,1 1 0,0-1 0,1 0 0,1 0 0,6 17 0,-9-26 0,0 0 0,0-1 0,0 1 0,0-1 0,1 0 0,-1 1 0,1-1 0,0 0 0,-1 0 0,1 0 0,0 0 0,0 0 0,1 0 0,-1-1 0,0 1 0,0-1 0,1 1 0,-1-1 0,1 0 0,-1 0 0,1 0 0,0 0 0,-1-1 0,1 1 0,0-1 0,-1 1 0,1-1 0,0 0 0,0 0 0,-1 0 0,1-1 0,0 1 0,0-1 0,-1 1 0,1-1 0,-1 0 0,1 0 0,0 0 0,-1 0 0,0 0 0,1-1 0,-1 1 0,3-3 0,0 0 0,0 0 0,-1 0 0,0 0 0,1-1 0,-2 1 0,1-1 0,0 0 0,-1 0 0,0 0 0,0-1 0,-1 1 0,1-1 0,-1 0 0,-1 1 0,1-1 0,-1 0 0,0 0 0,0 0 0,0 0 0,-1 0 0,0 0 0,0 0 0,-1 0 0,0 0 0,0 0 0,0 0 0,-1 0 0,1 0 0,-1 1 0,-1-1 0,1 1 0,-1-1 0,0 1 0,0 0 0,-1 0 0,1 0 0,-1 1 0,0-1 0,-1 1 0,-7-7 0,1 5-114,0 1 1,0 0-1,-1 0 0,1 2 0,-1-1 1,0 1-1,0 1 0,0 0 0,0 1 1,0 0-1,-15 1 0,-65 2-6712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5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12 192 24575,'-1'-2'0,"-1"0"0,1 0 0,0 0 0,0 0 0,0 0 0,0-1 0,0 1 0,0 0 0,1-1 0,-1 1 0,1-1 0,0 1 0,-1-1 0,1 1 0,0-1 0,0 1 0,1 0 0,-1-1 0,1 1 0,-1-1 0,1 1 0,0-1 0,-1 1 0,1 0 0,0 0 0,2-3 0,1-2 0,-1 0 0,1 0 0,1 1 0,-1-1 0,1 1 0,11-11 0,-5 9 0,0 0 0,0 1 0,1 0 0,0 1 0,0 0 0,0 1 0,1 0 0,0 1 0,16-3 0,-19 5 0,0 0 0,-1 1 0,1 0 0,0 0 0,0 1 0,0 1 0,0-1 0,0 1 0,0 1 0,0 0 0,-1 1 0,1 0 0,9 4 0,-16-6 0,0 1 0,0 0 0,-1 0 0,1 0 0,0 1 0,-1-1 0,0 1 0,1-1 0,-1 1 0,0 0 0,0 0 0,-1 0 0,1 0 0,-1 0 0,1 0 0,-1 0 0,0 0 0,0 1 0,0-1 0,-1 0 0,1 1 0,-1-1 0,0 0 0,0 1 0,0-1 0,0 1 0,-1-1 0,1 1 0,-1-1 0,-2 6 0,-2 10 0,-2 0 0,0 0 0,-2-1 0,-10 18 0,13-24 0,-75 123 0,50-87 0,2 2 0,-28 65 0,53-106 0,1-1 0,0 1 0,1 0 0,0 0 0,0 0 0,1 1 0,0-1 0,2 18 0,-1-23 0,0 0 0,1-1 0,0 1 0,0 0 0,0 0 0,1 0 0,-1-1 0,1 1 0,0-1 0,0 1 0,0-1 0,0 0 0,1 0 0,0 1 0,-1-2 0,1 1 0,0 0 0,0-1 0,0 1 0,1-1 0,-1 0 0,0 0 0,5 1 0,0 1-114,1-2 1,0 1-1,0-1 0,0-1 0,1 0 1,-1 0-1,0-1 0,0 0 0,0 0 1,1-1-1,12-3 0,42-10-6712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5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24575,'1'-1'0,"-1"0"0,1 0 0,-1 0 0,1 0 0,0 0 0,-1 1 0,1-1 0,0 0 0,0 0 0,-1 0 0,1 0 0,0 1 0,0-1 0,0 0 0,0 1 0,0-1 0,0 1 0,0-1 0,0 1 0,0 0 0,0-1 0,1 1 0,-1 0 0,0 0 0,0 0 0,0 0 0,0 0 0,0 0 0,2 0 0,39 0 0,-40 0 0,7 1 0,0-1 0,-1 1 0,1 1 0,0 0 0,-1 0 0,1 1 0,-1 0 0,0 0 0,0 1 0,0 0 0,0 1 0,-1-1 0,10 9 0,-10-6 0,0 1 0,0 0 0,0 0 0,-1 0 0,0 1 0,-1 0 0,0 1 0,0-1 0,-1 1 0,-1 0 0,4 11 0,3 17 20,-2 1 0,-1 0 0,-2 0 0,-2 0 0,-2 59 0,-3-67-206,0 1 1,-3-1-1,0 0 0,-2 0 1,-2-1-1,0 0 1,-19 38-1,8-32-6640</inkml:trace>
  <inkml:trace contextRef="#ctx0" brushRef="#br0" timeOffset="1">46 361 24575,'4'0'0,"12"0"0,20 0 0,19 0 0,16 0 0,8 0 0,-11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24575,'11'58'0,"-2"-18"0,-8-31 0,3 23 0,2-1 0,10 35 0,-14-59 0,1 1 0,-1-1 0,1 0 0,1 0 0,0 0 0,0 0 0,0-1 0,0 1 0,1-1 0,0 0 0,1-1 0,-1 1 0,1-1 0,10 7 0,-12-10 0,0 0 0,1-1 0,-1 1 0,1-1 0,-1 0 0,1 0 0,-1 0 0,1-1 0,0 0 0,-1 0 0,1 0 0,0 0 0,-1-1 0,1 0 0,0 0 0,-1 0 0,0 0 0,1-1 0,-1 1 0,0-1 0,1-1 0,-1 1 0,0 0 0,-1-1 0,1 0 0,0 0 0,5-6 0,4-3 0,-1 0 0,-1-1 0,0-1 0,0 1 0,-1-2 0,9-17 0,-12 17 0,-1 1 0,0-1 0,-1 0 0,-1 0 0,4-22 0,-7 30 0,0-1 0,0 0 0,-1 1 0,0-1 0,0 0 0,0 1 0,-1-1 0,-1 1 0,1-1 0,-1 1 0,0-1 0,-6-11 0,8 19 0,0 0 0,0 0 0,0 1 0,0-1 0,0 0 0,0 1 0,0-1 0,0 0 0,0 0 0,0 1 0,-1-1 0,1 0 0,0 0 0,0 1 0,0-1 0,0 0 0,0 0 0,-1 1 0,1-1 0,0 0 0,0 0 0,0 0 0,-1 0 0,1 1 0,0-1 0,0 0 0,-1 0 0,1 0 0,0 0 0,0 0 0,-1 0 0,1 0 0,0 1 0,-1-1 0,1 0 0,0 0 0,0 0 0,-1 0 0,1 0 0,0 0 0,-1 0 0,1-1 0,0 1 0,0 0 0,-1 0 0,1 0 0,0 0 0,0 0 0,-1 0 0,1 0 0,0-1 0,0 1 0,-1 0 0,1 0 0,0 0 0,0 0 0,0-1 0,-1 1 0,1 0 0,0 0 0,0-1 0,0 1 0,0 0 0,0 0 0,-1-1 0,1 1 0,0-1 0,-5 25 0,4 21 0,1-1 0,2 0 0,2 0 0,19 81 0,-12-81-1365,0-12-5461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33 24575,'-22'-14'0,"20"12"0,0 0 0,0 1 0,0-1 0,0 1 0,0-1 0,0 1 0,0 0 0,0 0 0,-1 0 0,1 0 0,0 0 0,-1 0 0,1 1 0,-1-1 0,1 1 0,-1-1 0,1 1 0,-1 0 0,1 0 0,-1 0 0,1 1 0,-1-1 0,1 1 0,-1-1 0,1 1 0,0 0 0,-1 0 0,1 0 0,-3 1 0,-5 5 0,1 1 0,0-1 0,1 1 0,0 1 0,0-1 0,0 2 0,1-1 0,-7 14 0,-6 11 0,-16 42 0,22-45 0,2 1 0,1 1 0,-12 63 0,20-85 0,2 0 0,-1 0 0,2 1 0,-1-1 0,1 1 0,1-1 0,0 0 0,1 0 0,0 1 0,1-1 0,0 0 0,1-1 0,0 1 0,0-1 0,9 15 0,-10-20 0,0-1 0,1 0 0,-1 0 0,1 0 0,0-1 0,0 1 0,0-1 0,0 0 0,1 0 0,-1 0 0,1 0 0,0-1 0,0 0 0,0 0 0,0 0 0,0-1 0,6 2 0,-3-3 0,0 0 0,-1 0 0,1 0 0,-1-1 0,1 0 0,-1 0 0,1-1 0,-1 0 0,0 0 0,0 0 0,7-5 0,1 0 0,0-2 0,0 0 0,-1 0 0,-1-2 0,0 1 0,0-2 0,-1 0 0,-1 0 0,0-1 0,11-16 0,-14 16 0,-1 0 0,0 0 0,-1 0 0,0-1 0,-2 0 0,1 0 0,-2 0 0,0-1 0,0 1 0,-1-1 0,-1 0 0,-1 0 0,0 1 0,-1-1 0,0 0 0,-1 1 0,-1-1 0,0 1 0,-1-1 0,-1 1 0,0 1 0,-8-16 0,11 25-91,0 0 0,-1 1 0,1-1 0,-1 0 0,0 1 0,0 0 0,0 0 0,0 0 0,-1 0 0,0 0 0,1 0 0,-1 1 0,0 0 0,-6-3 0,-15-1-6735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7 24575,'0'0'0,"0"-1"0,1 1 0,-1 0 0,0-1 0,0 1 0,0 0 0,1-1 0,-1 1 0,0 0 0,0-1 0,1 1 0,-1 0 0,0 0 0,1-1 0,-1 1 0,0 0 0,1 0 0,-1 0 0,0 0 0,1-1 0,-1 1 0,0 0 0,1 0 0,-1 0 0,1 0 0,-1 0 0,0 0 0,1 0 0,-1 0 0,1 0 0,-1 0 0,0 0 0,1 0 0,-1 0 0,1 0 0,-1 0 0,0 0 0,1 1 0,-1-1 0,0 0 0,1 0 0,-1 0 0,0 1 0,1-1 0,-1 0 0,0 0 0,1 1 0,-1-1 0,0 0 0,1 1 0,18 12 0,-15-8 0,0-1 0,-1 1 0,0 0 0,0 0 0,-1 0 0,1 0 0,-1 1 0,0-1 0,0 0 0,-1 1 0,0-1 0,0 1 0,0 0 0,0 0 0,-1-1 0,0 1 0,0 0 0,-1-1 0,0 1 0,0 0 0,0-1 0,0 1 0,-1-1 0,0 1 0,-5 9 0,-3 5 0,0-1 0,-1 0 0,-1-1 0,0 0 0,-21 22 0,6-12 0,20-21 0,-1 0 0,1 0 0,0 1 0,0 1 0,1-1 0,1 1 0,-1 0 0,-7 18 0,13-26 0,-1 1 0,1 0 0,0 0 0,0-1 0,0 1 0,0 0 0,1-1 0,-1 1 0,0 0 0,1-1 0,-1 1 0,1 0 0,-1-1 0,1 1 0,0-1 0,0 1 0,0-1 0,0 1 0,0-1 0,0 0 0,0 1 0,0-1 0,0 0 0,1 0 0,-1 0 0,0 0 0,1 0 0,-1 0 0,1 0 0,-1-1 0,1 1 0,-1 0 0,3 0 0,10 4 0,0-1 0,-1 0 0,18 3 0,-7-2 0,-19-4 0,0 0 0,0 1 0,0-1 0,0 1 0,-1 0 0,1 1 0,-1-1 0,1 1 0,-1 0 0,0 0 0,0 0 0,0 0 0,0 1 0,-1 0 0,6 7 0,-7-7 0,0 1 0,-1 0 0,1-1 0,-1 1 0,0 0 0,0 0 0,-1 0 0,0 0 0,0 0 0,0 0 0,0 0 0,-1 0 0,1 0 0,-1 0 0,-1 0 0,-1 5 0,-3 10-341,-1 0 0,-2 0-1,-18 33 1,9-22-6485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18 24575,'-3'-18'0,"-4"22"0,-11 32 0,13-25 0,-45 97 0,5 2 0,4 2 0,6 2 0,-26 138 0,57-223 0,1 0 0,1 0 0,1 1 0,1-1 0,2 0 0,6 33 0,-6-53 0,0 0 0,1 0 0,0 0 0,0-1 0,1 1 0,0-1 0,1 0 0,0 0 0,0-1 0,8 10 0,-8-12 0,-1-1 0,1 0 0,0-1 0,0 1 0,1-1 0,-1 0 0,1 0 0,-1 0 0,1-1 0,0 0 0,0 0 0,0-1 0,0 1 0,0-1 0,0-1 0,12 1 0,-10-1 0,1-1 0,-1 0 0,0-1 0,1 1 0,-1-2 0,0 1 0,0-1 0,0 0 0,-1-1 0,1 1 0,-1-2 0,0 1 0,0-1 0,0 0 0,-1 0 0,1-1 0,-1 0 0,-1 0 0,1-1 0,-1 1 0,0-1 0,-1 0 0,1-1 0,-1 1 0,3-9 0,-1 1 0,0 0 0,0 0 0,-2-1 0,0 1 0,0-1 0,-2 0 0,0 0 0,-1-1 0,0 1 0,-1 0 0,-1 0 0,-4-19 0,2 22 0,0 1 0,-1 0 0,0 1 0,-1-1 0,0 0 0,-1 1 0,0 0 0,-1 1 0,0 0 0,-12-14 0,16 21 0,0 1 0,1-1 0,-1 1 0,0 0 0,0 0 0,0 0 0,-1 0 0,1 0 0,0 1 0,-1 0 0,1-1 0,-1 1 0,1 1 0,-1-1 0,0 0 0,-3 1 0,3 0 0,-1 1 0,1 0 0,0 0 0,0 0 0,0 0 0,0 1 0,0-1 0,1 1 0,-1 0 0,0 0 0,1 1 0,0-1 0,-1 1 0,1 0 0,0-1 0,0 1 0,-3 5 0,-2 2-195,1 0 0,0 0 0,0 0 0,1 1 0,1 0 0,-6 14 0,-2 17-6631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7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24575,'0'-4'0,"4"-1"0,9 0 0,10 5 0,5 6 0,5 6 0,2 5 0,2 0 0,-5-4-8191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0 337 24575,'281'9'0,"190"-8"0,338-109 0,-169 16 0,157 50 0,255 21 0,-372-21 0,-46 1 0,-389 41 0,270 34 0,-513-34-101,16 2 335,-18-2-263,0 0 0,0 0 1,0 0-1,1 0 0,-1 0 0,0 0 0,0 0 0,0 0 1,1 0-1,-1 0 0,0 0 0,0 0 0,0 0 1,1 0-1,-1 0 0,0 0 0,0 0 0,0 0 1,1 0-1,-1 0 0,0 0 0,0 0 0,0 0 1,0 0-1,1 0 0,-1 0 0,0-1 0,0 1 1,0 0-1,0 0 0,1 0 0,-1 0 0,0 0 0,0-1 1,0 1-1,0 0 0,0 0 0,0 0 0,0-1 1,1 1-1,-1 0 0,0 0 0,0 0 0,0-1 1,0 1-1,0 0 0,0 0 0,0 0 0,0-1 1,0 1-1,0 0 0,-9-9-6797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2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24575,'8'-4'0,"14"-1"0,15 0 0,17 1 0,15 2 0,14 0 0,-6 1-8191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3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83 173 24575,'-1'0'0,"0"0"0,0 0 0,1-1 0,-1 1 0,0 0 0,0 0 0,0 0 0,0 0 0,0 0 0,0 1 0,1-1 0,-1 0 0,0 0 0,0 1 0,0-1 0,0 0 0,1 1 0,-1-1 0,0 1 0,0-1 0,1 1 0,-1-1 0,0 1 0,1-1 0,-1 1 0,1 0 0,-1-1 0,0 1 0,1 0 0,0-1 0,-1 1 0,1 0 0,-1 0 0,1 0 0,-1 1 0,-18 30 0,12-16 0,1-1 0,1 1 0,0 0 0,1 0 0,0 1 0,-1 30 0,4-41 0,0 0 0,1 0 0,0 0 0,0 0 0,1 0 0,0 0 0,0 0 0,0 0 0,1 0 0,-1 0 0,2-1 0,-1 1 0,0-1 0,1 1 0,0-1 0,1 0 0,-1 0 0,1 0 0,0-1 0,0 1 0,0-1 0,5 4 0,-5-6 0,-1 0 0,1-1 0,0 1 0,0-1 0,-1 0 0,1 0 0,0 0 0,0-1 0,0 0 0,0 1 0,0-1 0,0-1 0,0 1 0,0 0 0,0-1 0,0 0 0,0 0 0,-1 0 0,1-1 0,0 1 0,-1-1 0,1 0 0,4-3 0,5-3 0,0 0 0,0-2 0,-1 1 0,18-21 0,-17 17 0,-2-1 0,1-1 0,-2 0 0,0 0 0,-1-1 0,-1 0 0,0 0 0,-1-1 0,6-22 0,-10 28 0,0 0 0,-1 0 0,0-1 0,-1 1 0,0-1 0,-1 1 0,-1 0 0,0-1 0,0 1 0,-1-1 0,0 1 0,-1 0 0,0 0 0,-1 0 0,-9-18 0,11 26 5,0 0 1,1 0-1,-1 0 0,0 0 0,-1 0 0,1 0 1,-1 1-1,1-1 0,-1 1 0,0 0 0,0 0 1,0 0-1,0 0 0,0 0 0,0 0 0,0 1 1,-1 0-1,1-1 0,0 1 0,-1 1 1,1-1-1,-5 0 0,2 1-129,-1 0 0,1 1 1,0 0-1,0 0 0,0 0 0,0 1 1,0 0-1,0 0 0,0 1 0,0-1 1,-8 7-1,-21 14-6702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8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 24575,'0'-3'0,"0"1"0,-3 6 0,-6 10 0,-5 10 0,-5 9 0,-1 7 0,1 0 0,4-3 0,9-7 0,6-9-8191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8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55 24575,'-2'-3'0,"-15"-8"0,2 32 0,4 0 0,2 1 0,1-1 0,0 1 0,2 1 0,0 0 0,2 0 0,0 0 0,1 0 0,2 0 0,2 33 0,-1-54 0,0-1 0,0 1 0,0-1 0,0 1 0,1-1 0,-1 1 0,1 0 0,-1-1 0,1 0 0,0 1 0,-1-1 0,1 1 0,0-1 0,0 0 0,0 0 0,0 1 0,0-1 0,0 0 0,2 1 0,-1-1 0,-1-1 0,0 1 0,0-1 0,0 0 0,1 0 0,-1 0 0,0 0 0,0 0 0,1 0 0,-1 0 0,0 0 0,0 0 0,0 0 0,1-1 0,-1 1 0,0 0 0,0-1 0,0 1 0,2-2 0,4-2 0,-1 0 0,1-1 0,-1 0 0,1-1 0,-2 1 0,8-9 0,0-2 0,0 0 0,-1-1 0,-1-1 0,-1 0 0,0-1 0,-2 1 0,0-2 0,-1 1 0,0-1 0,-2 0 0,-1 0 0,0-1 0,1-33 0,-5 50-115,0 3 53,0 0-1,0-1 1,0 1-1,0 0 1,0 0-1,0-1 1,0 1-1,0 0 1,-1-1-1,1 1 1,0 0-1,-1 0 1,1 0-1,-1-1 1,1 1-1,-1 0 1,0 0-1,0 0 0,-1-2 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9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24575,'0'0'0,"0"0"0,0-1 0,0 1 0,0 0 0,0-1 0,0 1 0,0 0 0,0-1 0,0 1 0,0 0 0,0 0 0,0-1 0,1 1 0,-1 0 0,0-1 0,0 1 0,0 0 0,0 0 0,1-1 0,-1 1 0,0 0 0,0 0 0,0 0 0,1-1 0,-1 1 0,0 0 0,0 0 0,1 0 0,-1 0 0,0-1 0,0 1 0,1 0 0,-1 0 0,0 0 0,1 0 0,-1 0 0,0 0 0,1 0 0,-1 0 0,0 0 0,1 0 0,-1 0 0,1 0 0,18 8 0,15 15 0,-28-18 0,-1 0 0,1 1 0,-1 0 0,0 0 0,0 0 0,-1 0 0,0 1 0,0 0 0,0 0 0,-1 0 0,0 0 0,0 0 0,-1 1 0,0-1 0,0 1 0,0 9 0,-2-6 0,0-1 0,-1 1 0,0-1 0,0 1 0,-1-1 0,-1 1 0,0-1 0,0 0 0,-1 0 0,0-1 0,-9 14 0,-12 16 0,-12 22 0,35-57 0,0 0 0,0 0 0,1 0 0,-1 1 0,1-1 0,0 0 0,0 1 0,1-1 0,-1 1 0,1-1 0,0 0 0,1 7 0,-1-9 2,1-1 0,0 1 0,-1-1 0,1 1 0,0-1 0,-1 0 0,1 1 0,0-1 1,0 0-1,0 0 0,0 0 0,1 0 0,-1 0 0,0 0 0,0 0 0,1 0 0,-1 0 0,0-1 0,1 1 0,-1 0 0,1-1 0,-1 1 0,1-1 0,-1 0 0,1 1 0,-1-1 0,1 0 0,-1 0 0,1 0 0,-1 0 0,1 0 0,-1 0 0,1 0 0,0-1 0,-1 1 0,3-2 0,10-1-213,-1 0-1,0-1 1,14-7-1,-18 7-382,45-18-6232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265 379 24575,'0'-1'0,"0"0"0,0 0 0,1 0 0,-1 1 0,0-1 0,1 0 0,-1 0 0,1 1 0,-1-1 0,1 0 0,-1 1 0,1-1 0,-1 1 0,1-1 0,0 0 0,-1 1 0,1-1 0,0 1 0,0 0 0,-1-1 0,1 1 0,0-1 0,0 1 0,0 0 0,-1 0 0,1 0 0,0-1 0,0 1 0,0 0 0,0 0 0,-1 0 0,1 0 0,0 0 0,1 1 0,34 2 0,-34-3 0,12 3 0,0 0 0,-1 1 0,0 1 0,1 0 0,17 10 0,-26-13 0,-1 1 0,1-1 0,-1 1 0,1 0 0,-1 1 0,0-1 0,0 1 0,0-1 0,-1 1 0,1 0 0,-1 1 0,0-1 0,0 1 0,-1-1 0,1 1 0,-1 0 0,2 6 0,-4-8 0,0 1 0,0-1 0,0 1 0,0-1 0,-1 1 0,0-1 0,1 1 0,-1-1 0,-1 1 0,1-1 0,0 0 0,-1 0 0,0 0 0,1 0 0,-1 0 0,-1 0 0,1 0 0,0-1 0,-1 1 0,1-1 0,-1 1 0,1-1 0,-1 0 0,0 0 0,0 0 0,0-1 0,-5 3 0,-9 5 0,0-2 0,0 1 0,-31 7 0,33-11-114,-1 0 1,1-1-1,-1-1 0,0-1 0,0 0 1,0-1-1,0-1 0,0 0 0,1-1 1,-1-1-1,-24-7 0,1-4-6712</inkml:trace>
  <inkml:trace contextRef="#ctx0" brushRef="#br0" timeOffset="1">1 307 24575,'0'-5'0,"0"-1"0,0 0 0,1 1 0,0-1 0,0 0 0,0 1 0,1-1 0,0 1 0,0-1 0,0 1 0,1 0 0,-1 0 0,1 0 0,1 0 0,-1 1 0,1-1 0,5-5 0,-5 7 0,0 0 0,0 1 0,0-1 0,0 1 0,0 0 0,0 0 0,1 0 0,-1 0 0,1 1 0,0 0 0,-1 0 0,1 0 0,0 1 0,-1-1 0,1 1 0,0 0 0,0 1 0,-1-1 0,1 1 0,0 0 0,5 2 0,-7-2 0,1 0 0,0 0 0,0 0 0,-1 0 0,1 0 0,0-1 0,0 0 0,0 0 0,0 0 0,0 0 0,0 0 0,0-1 0,-1 0 0,1 1 0,0-2 0,0 1 0,-1 0 0,1-1 0,-1 1 0,1-1 0,-1 0 0,0-1 0,1 1 0,-1 0 0,0-1 0,-1 1 0,1-1 0,0 0 0,-1 0 0,0 0 0,1-1 0,-1 1 0,0 0 0,-1-1 0,1 1 0,-1-1 0,1 0 0,-1 0 0,0 1 0,-1-1 0,2-5 0,0-7-341,-1 0 0,0 0-1,-3-22 1,1 14-6485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9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 24575,'-2'-3'0,"11"-4"0,14-4 0,-10 8 0,-1 1 0,1 1 0,0 0 0,22 1 0,-31 0 0,1 0 0,-1 0 0,0 1 0,1-1 0,-1 1 0,0 0 0,1 1 0,-1-1 0,0 1 0,0 0 0,0 0 0,0 0 0,-1 0 0,1 1 0,0-1 0,-1 1 0,4 4 0,-6-4 0,1-1 0,-1 1 0,0-1 0,-1 1 0,1 0 0,0-1 0,-1 1 0,1 0 0,-1 0 0,0-1 0,0 1 0,0 0 0,0 0 0,-1 0 0,1-1 0,-1 1 0,1 0 0,-1-1 0,0 1 0,0 0 0,0-1 0,-1 1 0,-2 3 0,-3 7 0,-1-1 0,-19 23 0,21-28 0,-1 0 0,1 0 0,0 1 0,1 0 0,-7 11 0,12-18 0,-1 0 0,0 1 0,1-1 0,-1 0 0,1 0 0,0 1 0,-1-1 0,1 0 0,0 0 0,-1 1 0,1-1 0,0 0 0,0 1 0,0-1 0,0 0 0,1 1 0,-1-1 0,0 0 0,0 1 0,1-1 0,-1 0 0,1 0 0,-1 1 0,1-1 0,0 0 0,-1 0 0,1 0 0,0 0 0,0 0 0,0 0 0,0 0 0,0 0 0,0 0 0,0 0 0,0 0 0,0-1 0,0 1 0,2 1 0,56 17 0,-47-16 0,-1 1 0,1 0 0,19 9 0,-29-12 0,-1 0 0,0 0 0,0 0 0,0 0 0,1 0 0,-1 0 0,0 0 0,0 0 0,-1 0 0,1 1 0,0-1 0,0 0 0,-1 1 0,1-1 0,0 0 0,-1 1 0,1-1 0,-1 1 0,0-1 0,0 1 0,1-1 0,-1 1 0,0-1 0,0 1 0,0-1 0,-1 1 0,1-1 0,0 0 0,0 1 0,-1-1 0,1 1 0,-1-1 0,1 1 0,-1-1 0,-1 2 0,-3 7 0,-1-1 0,0 1 0,-13 15 0,8-12 0,2-1-118,-32 51-1129,35-49-5579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24575,'6'-1'0,"-1"0"0,1-1 0,0 1 0,-1-1 0,1 0 0,-1-1 0,0 1 0,5-4 0,24-9 0,-30 13 0,1 1 0,-1-1 0,0 1 0,1 1 0,-1-1 0,0 1 0,1-1 0,-1 1 0,1 0 0,-1 1 0,1-1 0,-1 1 0,0 0 0,1 0 0,-1 0 0,0 1 0,0 0 0,0-1 0,0 1 0,0 1 0,0-1 0,0 0 0,-1 1 0,1 0 0,-1 0 0,0 0 0,0 0 0,0 1 0,0-1 0,0 1 0,-1 0 0,0-1 0,0 1 0,0 0 0,0 1 0,0-1 0,-1 0 0,2 8 0,1 6 12,-1 0 0,0 0 0,-1 0 0,-1 0 0,-1 0 0,-1 1 0,0-1 0,-1 0 0,-7 27 0,1-15-309,0-1 0,-2 0 0,-1-1 0,-28 51 0,23-54-6529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24575,'4'0'0,"9"0"0,18 0 0,15 0 0,8 0 0,6 4 0,-3 1 0,-8 0 0,-11-1-8191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24575,'3'-6'0,"2"-1"0,-1 1 0,1 0 0,-1 0 0,2 0 0,-1 1 0,1-1 0,-1 1 0,2 1 0,-1-1 0,0 1 0,1 0 0,0 1 0,0-1 0,0 1 0,0 1 0,0-1 0,1 1 0,-1 1 0,1-1 0,-1 1 0,1 0 0,0 1 0,-1 0 0,1 0 0,12 3 0,-12-3 0,1 1 0,-1 1 0,1 0 0,-1 0 0,0 1 0,0 0 0,0 0 0,0 0 0,-1 1 0,0 1 0,1-1 0,-1 1 0,-1 0 0,1 1 0,-1 0 0,0 0 0,0 0 0,-1 1 0,1-1 0,-2 1 0,1 1 0,-1-1 0,6 14 0,-6-7 9,-1 0-1,0 1 1,-1-1-1,-1 1 1,0 0 0,-1-1-1,-1 1 1,0 0-1,-1-1 1,0 1-1,-2-1 1,1 0-1,-9 19 1,4-12-195,-2 1 1,0-2-1,-1 1 0,-2-2 1,0 1-1,0-2 1,-29 30-1,14-22-6640</inkml:trace>
  <inkml:trace contextRef="#ctx0" brushRef="#br0" timeOffset="1">46 322 24575,'4'0'0,"9"-4"0,14-1 0,14 0 0,16 1 0,13 1 0,7 5 0,-5 2 0,-13 1 0,-14-1-8191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1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0 24575,'-4'0'0,"-5"4"0,-8 10 0,-10 13 0,-8 17 0,-10 18 0,-4 14 0,-2 9 0,3 5 0,15 4 0,16-3 0,19-5 0,24-9 0,24-22 0,4-21-8191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24575,'-4'0'0,"-1"4"0,0 9 0,1 10 0,2 9 0,-4 7 0,0 4 0,-3 3 0,0 1 0,1 1 0,3-8-8191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24575,'3'4'0,"2"9"0,0 6 0,3 8 0,1 7 0,-3 2 0,0 2 0,1-5 0,0-13 0,-2-8-8191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0 202 24575,'3'-7'0,"0"1"0,0 0 0,1-1 0,-1 1 0,1 1 0,0-1 0,1 0 0,0 1 0,-1 0 0,2 0 0,-1 1 0,1-1 0,-1 1 0,1 0 0,0 1 0,0-1 0,1 1 0,-1 0 0,1 1 0,0 0 0,-1 0 0,1 0 0,0 1 0,0 0 0,0 0 0,0 1 0,0 0 0,0 0 0,0 0 0,0 1 0,0 0 0,0 1 0,12 3 0,-14-4 0,-1 1 0,1-1 0,-1 1 0,0-1 0,1 1 0,-1 0 0,0 1 0,0-1 0,-1 1 0,1 0 0,0 0 0,-1 0 0,0 0 0,5 5 0,-7-5 0,0-1 0,1 1 0,-1 0 0,0-1 0,0 1 0,0 0 0,-1 0 0,1 0 0,-1 0 0,0-1 0,1 1 0,-1 0 0,0 0 0,-1 0 0,1 0 0,-1 0 0,1 0 0,-1 0 0,0-1 0,0 1 0,0 0 0,0 0 0,-3 3 0,-10 19 0,-2 0 0,-34 39 0,27-36 0,-24 40 0,41-58 0,1 0 0,0 0 0,0 0 0,1 1 0,1 0 0,0-1 0,0 1 0,-1 16 0,3-25 4,1 1 0,-1 0-1,1 0 1,0 0 0,0 0 0,0 0-1,0-1 1,1 1 0,-1 0 0,1 0-1,-1 0 1,1-1 0,0 1-1,0 0 1,1-1 0,-1 1 0,0-1-1,1 1 1,-1-1 0,1 0 0,0 1-1,0-1 1,0 0 0,0 0-1,0-1 1,1 1 0,-1 0 0,0-1-1,1 1 1,-1-1 0,6 2 0,-1-1-139,1-1 0,-1 1 0,1-2 0,-1 1 0,1-1 0,-1-1 0,1 1 0,0-1 0,-1 0 0,14-5 0,31-10-6691</inkml:trace>
  <inkml:trace contextRef="#ctx0" brushRef="#br0" timeOffset="1">527 18 24575,'72'-17'0,"-66"16"0,1 1 0,0 0 0,-1 0 0,1 1 0,-1 0 0,1 0 0,0 0 0,-1 1 0,0 0 0,1 0 0,-1 1 0,0 0 0,0 0 0,0 0 0,-1 0 0,1 1 0,-1 0 0,0 1 0,0-1 0,0 1 0,0 0 0,-1 0 0,0 0 0,0 1 0,0-1 0,-1 1 0,0 0 0,0 0 0,-1 0 0,1 0 0,1 11 0,1 1 0,-2 0 0,-1 1 0,0-1 0,-1 0 0,-1 1 0,-1-1 0,-1 1 0,0-1 0,-1 0 0,-8 27 0,8-37-63,-56 169-1239,52-162-5524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24575,'4'0'0,"13"0"0,15 4 0,18 1 0,16 0 0,12-5 0,-7-2-8191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25 24575,'-1'-1'0,"0"0"0,-1 0 0,1 1 0,0-1 0,-1 0 0,1 1 0,-1-1 0,1 1 0,0-1 0,-1 1 0,1 0 0,-1-1 0,1 1 0,-1 0 0,0 0 0,1 0 0,-1 1 0,1-1 0,-1 0 0,1 0 0,-1 1 0,1-1 0,0 1 0,-1-1 0,1 1 0,-1 0 0,1-1 0,0 1 0,0 0 0,-1 0 0,1 0 0,0 0 0,0 0 0,0 0 0,0 1 0,-1 0 0,-43 53 0,37-44 0,-5 8 0,0 1 0,1 0 0,0 0 0,2 1 0,-8 25 0,15-39 0,0 1 0,1-1 0,0 1 0,1-1 0,-1 1 0,1 0 0,1 0 0,0 0 0,0 0 0,0-1 0,1 1 0,0 0 0,1 0 0,-1-1 0,2 1 0,-1-1 0,1 1 0,6 12 0,-7-17 0,1 0 0,-1 0 0,0 0 0,1 0 0,0 0 0,0 0 0,0 0 0,0-1 0,0 0 0,0 0 0,1 0 0,-1 0 0,1 0 0,-1 0 0,1-1 0,0 0 0,0 0 0,4 1 0,-2-1 0,0-1 0,0 0 0,0-1 0,0 1 0,0-1 0,0 0 0,-1-1 0,1 1 0,0-1 0,-1 0 0,7-4 0,2-2 0,0 0 0,-1-1 0,1 0 0,-2-2 0,1 1 0,-2-2 0,1 1 0,9-14 0,-11 11 0,-1 0 0,-1 0 0,0 0 0,-1-1 0,-1 0 0,0-1 0,7-29 0,-11 34 0,0 0 0,0 0 0,-1 0 0,-1-1 0,0 1 0,0 0 0,-1-1 0,-1 1 0,0 0 0,0 0 0,-1 0 0,-4-11 0,-4 5-1365,2 10-5461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0 585 24575,'1'-1'0,"1"1"0,-1-1 0,0 1 0,0-1 0,1 1 0,-1-1 0,0 0 0,0 1 0,0-1 0,0 0 0,0 0 0,0 0 0,0 0 0,0 0 0,0 0 0,0 0 0,0 0 0,-1 0 0,2-2 0,15-30 0,-11 21 0,32-60 0,35-99 0,-58 130 0,-3-1 0,-1 0 0,-2-1 0,4-45 0,-13 68 0,-2 17 0,-7 34 0,-2 54 40,3 1 0,5 103 0,23 174-1525,-14-291-5341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24575,'5'-4'0,"1"-1"0,0 2 0,0-1 0,0 1 0,1 0 0,-1 0 0,1 0 0,-1 1 0,1 0 0,0 1 0,0-1 0,0 1 0,11 0 0,-13 1 0,-1-1 0,1 1 0,0 0 0,-1 0 0,1 1 0,-1-1 0,1 1 0,0 0 0,-1 0 0,0 1 0,1-1 0,-1 1 0,0 0 0,0 0 0,0 1 0,0-1 0,0 1 0,-1 0 0,1 0 0,-1 0 0,5 5 0,-7-6 0,-1 0 0,1 0 0,0 0 0,-1 1 0,0-1 0,1 0 0,-1 0 0,0 1 0,0-1 0,0 0 0,-1 1 0,1-1 0,0 0 0,-1 0 0,0 0 0,1 1 0,-1-1 0,0 0 0,0 0 0,0 0 0,0 0 0,-1 0 0,1-1 0,-3 4 0,-38 41 0,37-41 0,-2 1 0,0 0 0,0 1 0,1 0 0,0 1 0,-9 13 0,14-19 0,0 1 0,0-1 0,0 1 0,0-1 0,0 1 0,1-1 0,-1 1 0,1-1 0,0 1 0,0-1 0,0 1 0,0-1 0,0 1 0,1 0 0,-1-1 0,1 1 0,-1-1 0,1 0 0,0 1 0,0-1 0,0 1 0,0-1 0,1 0 0,-1 0 0,1 0 0,2 3 0,8 9 0,1 0 0,25 19 0,-27-25 0,-1 1 0,0 0 0,0 1 0,-1 0 0,14 20 0,-20-26 0,-1 1 0,0-1 0,-1 0 0,1 1 0,-1 0 0,0-1 0,0 1 0,0 0 0,0 0 0,-1-1 0,0 1 0,0 0 0,-1 0 0,1-1 0,-1 1 0,0 0 0,0 0 0,0-1 0,-1 1 0,-4 8 0,5-10-110,1-1 48,-1-1-1,1 1 0,-1 0 0,0 0 0,0-1 1,1 1-1,-1 0 0,0-1 0,0 1 1,-1-1-1,1 1 0,0-1 0,0 1 1,-1-1-1,1 0 0,-1 0 0,1 0 0,-1 0 1,-2 2-1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8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33 24575,'0'-2'0,"1"1"0,-1-1 0,0 0 0,0 1 0,0-1 0,0 1 0,0-1 0,-1 1 0,1-1 0,0 1 0,-1-1 0,1 1 0,-1-1 0,0 1 0,1 0 0,-1-1 0,0 1 0,0 0 0,-1-3 0,1 4 0,0 0 0,0 0 0,0 0 0,0 0 0,0 0 0,0 0 0,0 0 0,1 0 0,-1 0 0,0 1 0,0-1 0,0 0 0,0 1 0,0-1 0,1 0 0,-1 1 0,0-1 0,0 1 0,1-1 0,-1 1 0,0-1 0,1 1 0,-1 0 0,0 0 0,-10 11 0,0 0 0,-15 25 0,18-26 0,-23 34 0,1 2 0,-30 67 0,49-90 0,1 1 0,1 0 0,1 0 0,1 1 0,1 0 0,-4 53 0,10-75 0,0 1 0,0 0 0,0 0 0,0-1 0,1 1 0,0 0 0,0-1 0,0 1 0,0-1 0,1 1 0,0-1 0,0 0 0,0 0 0,0 0 0,1 0 0,-1 0 0,1 0 0,0 0 0,0-1 0,1 0 0,-1 1 0,1-1 0,5 3 0,-5-4 0,0 0 0,0-1 0,0 0 0,0 0 0,0 0 0,0-1 0,0 1 0,0-1 0,0 0 0,1 0 0,-1 0 0,0-1 0,0 1 0,0-1 0,0 0 0,0 0 0,0-1 0,0 1 0,0-1 0,-1 0 0,1 0 0,-1 0 0,1 0 0,-1-1 0,0 1 0,5-5 0,-4 2 0,0 1 0,0-1 0,0 1 0,-1-1 0,0 0 0,0-1 0,0 1 0,0 0 0,-1-1 0,0 0 0,2-8 0,-3 11 0,0 1 0,-1-1 0,1 1 0,-1-1 0,0 1 0,0-1 0,0 1 0,0-1 0,0 0 0,0 1 0,-1-1 0,1 1 0,-1-1 0,1 1 0,-1-1 0,0 1 0,0 0 0,0-1 0,-1 1 0,1 0 0,0 0 0,-1 0 0,0 0 0,1 0 0,-1 0 0,0 0 0,0 1 0,-4-4 0,3 4-68,0 1 0,-1-1-1,1 1 1,0-1 0,0 1 0,-1 0-1,1 1 1,0-1 0,-1 0 0,1 1-1,0 0 1,0-1 0,0 1 0,0 1-1,-1-1 1,1 0 0,1 1-1,-1-1 1,-3 3 0,-15 9-6758</inkml:trace>
  <inkml:trace contextRef="#ctx0" brushRef="#br0" timeOffset="1">428 376 24575,'4'0'0,"5"0"0,9 0 0,13 0 0,13 4 0,3 1 0,-7 0-8191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2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9 105 24575,'-1'-1'0,"0"0"0,0-1 0,0 0 0,0 1 0,1-1 0,-1 1 0,1-1 0,-1 0 0,1 1 0,-1-1 0,1 0 0,0 0 0,0 1 0,0-1 0,0 0 0,0 0 0,0 0 0,1 1 0,-1-1 0,0 0 0,1 1 0,0-1 0,-1 0 0,1 1 0,0-1 0,0 1 0,0-1 0,0 1 0,0-1 0,0 1 0,2-2 0,0-2 0,1 1 0,0-1 0,0 1 0,0 0 0,1 0 0,0 0 0,-1 0 0,7-2 0,-4 3 0,0 1 0,0 0 0,0 1 0,1-1 0,-1 1 0,0 1 0,1-1 0,-1 1 0,0 0 0,1 1 0,-1 0 0,1 0 0,-1 1 0,0 0 0,0 0 0,13 6 0,-17-7 0,0 0 0,0 1 0,0-1 0,0 1 0,-1 0 0,1 0 0,0 0 0,-1 0 0,1 0 0,-1 1 0,0-1 0,0 1 0,0 0 0,0-1 0,0 1 0,0 0 0,-1 0 0,0 0 0,1 0 0,-1 0 0,0 1 0,0-1 0,-1 0 0,1 0 0,-1 1 0,0-1 0,0 0 0,0 1 0,0-1 0,0 0 0,-1 1 0,1-1 0,-1 0 0,0 0 0,0 1 0,0-1 0,0 0 0,-1 0 0,-1 3 0,-4 5 0,-1-1 0,1 0 0,-2 0 0,1 0 0,-2-1 0,1 0 0,-1-1 0,-19 13 0,17-13 0,0 0 0,1 2 0,0-1 0,0 2 0,1-1 0,-13 20 0,21-29 0,1 0 0,0 1 0,0-1 0,0 1 0,0-1 0,1 1 0,-1 0 0,0-1 0,1 1 0,-1 0 0,1-1 0,-1 1 0,1 0 0,0 0 0,0 0 0,0-1 0,0 1 0,0 0 0,0 0 0,0-1 0,1 1 0,-1 0 0,1 0 0,-1-1 0,1 1 0,-1 0 0,1-1 0,0 1 0,0-1 0,0 1 0,0-1 0,0 1 0,0-1 0,1 0 0,-1 1 0,0-1 0,1 0 0,-1 0 0,1 0 0,-1 0 0,1 0 0,2 1 0,5 1 0,0 1 0,0-1 0,0-1 0,0 0 0,0 0 0,0-1 0,12 0 0,46-3-1365,1-5-5461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3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 24575,'0'-4'0,"0"3"0,4 9 0,9 15 0,6 15 0,8 13 0,3 9 0,0 11 0,-9 8 0,-11 6 0,-20 5 0,-31 2 0,-36 1 0,-5-15-8191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4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24575,'0'2'0,"0"-1"0,1 0 0,-1 0 0,1 1 0,-1-1 0,1 0 0,0 0 0,-1 0 0,1 0 0,0 0 0,0 0 0,-1 0 0,1 0 0,0 0 0,0 0 0,0-1 0,0 1 0,0 0 0,1 0 0,-1-1 0,0 1 0,0-1 0,2 1 0,32 11 0,-31-11 0,81 17 0,1-4 0,88 3 0,-35-3 0,52 5 0,359-12 0,-531-8 0,786-33 0,-546 27 0,325-2 0,-429 14 0,269 44 0,-383-40 0,-30-5 0,0-1 0,-1 0 0,2-1 0,-1-1 0,0 0 0,0 0 0,1-1 0,-1 0 0,0-1 0,18-3 0,-28 3-49,1 1 1,-1-1-1,0 0 0,0 1 0,0-1 1,1 0-1,-1 0 0,0 0 0,0 0 1,0 0-1,0 0 0,0 0 0,-1 0 1,1 0-1,0 0 0,0 0 0,-1-1 1,1 1-1,-1 0 0,1-1 0,-1 1 1,1 0-1,-1-1 0,0 1 0,0 0 0,0-1 1,0-2-1,-1-17-6777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9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24575,'4'-3'0,"5"-3"0,9 1 0,13 2 0,9 0 0,5 5 0,8 2 0,5 1 0,1 2 0,-1-2 0,-12-4-8191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78 24575,'-7'-19'0,"-7"-18"0,14 37 0,-1-1 0,1 0 0,0 1 0,-1-1 0,1 0 0,-1 1 0,1-1 0,0 1 0,-1-1 0,0 1 0,1-1 0,-1 1 0,1-1 0,-1 1 0,0 0 0,1-1 0,-1 1 0,1 0 0,-1-1 0,0 1 0,0 0 0,1 0 0,-1 0 0,0-1 0,1 1 0,-1 0 0,0 0 0,0 0 0,1 0 0,-1 1 0,0-1 0,0 0 0,1 0 0,-1 0 0,0 0 0,1 1 0,-1-1 0,0 0 0,0 1 0,-11 8 0,1-1 0,1 1 0,0 1 0,0 0 0,-15 20 0,-39 62 0,64-91 0,-1 0 0,-15 24 0,0 2 0,-13 31 0,26-53 0,0 1 0,1 0 0,0 0 0,0 0 0,0 0 0,1 0 0,0 1 0,0-1 0,1 0 0,0 1 0,0-1 0,0 0 0,1 1 0,0-1 0,0 0 0,0 0 0,4 9 0,-3-12 0,1 0 0,-1 0 0,1 0 0,0 0 0,0 0 0,0 0 0,0-1 0,0 1 0,1-1 0,-1 0 0,1 0 0,0-1 0,-1 1 0,1-1 0,0 1 0,0-1 0,0 0 0,0-1 0,0 1 0,0-1 0,0 0 0,0 0 0,0 0 0,0 0 0,0-1 0,8-1 0,7-1 0,-1-1 0,0-1 0,0-1 0,26-12 0,-18 6 0,-1-1 0,-1-2 0,-1 0 0,0-2 0,-1 0 0,20-21 0,-33 30 0,-1 0 0,0-1 0,-1 0 0,1 0 0,-2-1 0,1 0 0,-2-1 0,1 1 0,-1-1 0,-1 0 0,0 0 0,-1 0 0,0-1 0,0 1 0,-1-1 0,1-22 0,-3 30-28,0 0-1,-1 0 1,1 0-1,-1 1 1,0-1 0,0 0-1,0 0 1,0 1-1,0-1 1,-1 1-1,0-1 1,0 1-1,0 0 1,0 0 0,0 0-1,0 0 1,-1 0-1,0 0 1,1 0-1,-1 1 1,0 0-1,0-1 1,-1 1 0,1 0-1,0 1 1,-1-1-1,1 0 1,-1 1-1,1 0 1,-1 0-1,0 0 1,0 0 0,1 1-1,-1-1 1,0 1-1,0 0 1,0 0-1,0 0 1,1 1-1,-1 0 1,0-1 0,0 1-1,1 0 1,-1 1-1,1-1 1,-1 1-1,-5 3 1,-19 12-6798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24575,'4'0'0,"-3"0"0,2 4 0,-2 9 0,-3 10 0,0 8 0,-3 8 0,-6 4 0,0 7 0,1-1 0,7-5 0,11-11 0,12-14 0,3-10-8191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177 138 24575,'-11'-36'0,"7"21"0,0 1 0,-1-1 0,-1 1 0,-12-20 0,18 33 0,0 0 0,-1 1 0,1-1 0,0 1 0,-1-1 0,1 1 0,-1-1 0,1 1 0,-1-1 0,1 1 0,-1-1 0,1 1 0,-1-1 0,0 1 0,1 0 0,-1 0 0,0-1 0,1 1 0,-1 0 0,0 0 0,1 0 0,-1-1 0,0 1 0,1 0 0,-1 0 0,0 0 0,1 0 0,-1 0 0,0 1 0,1-1 0,-1 0 0,0 0 0,1 0 0,-1 0 0,0 1 0,1-1 0,-1 0 0,0 1 0,1-1 0,-1 1 0,1-1 0,-1 0 0,1 1 0,-1-1 0,1 1 0,-1 0 0,-22 30 0,22-28 0,-12 19 0,2 0 0,1 1 0,0 0 0,2 1 0,-11 45 0,17-56 0,0-1 0,1 1 0,0-1 0,0 1 0,1-1 0,1 1 0,1 0 0,-1-1 0,2 0 0,0 1 0,0-1 0,1 0 0,9 18 0,-10-24 0,0-1 0,1 0 0,-1 0 0,1 0 0,0-1 0,0 1 0,1-1 0,-1 0 0,1 0 0,0 0 0,0-1 0,0 0 0,0 0 0,1 0 0,-1-1 0,1 1 0,0-1 0,0-1 0,0 1 0,0-1 0,0 0 0,0 0 0,0-1 0,0 0 0,0 0 0,0 0 0,7-2 0,-5 1 0,0-1 0,-1 0 0,1-1 0,-1 1 0,0-2 0,0 1 0,0-1 0,0 0 0,0 0 0,-1 0 0,0-1 0,0 0 0,0-1 0,0 1 0,-1-1 0,0 0 0,0 0 0,-1-1 0,0 1 0,7-15 0,-7 8 0,1 0 0,-2-1 0,0 1 0,0-1 0,-2 0 0,1 0 0,-2 0 0,0 0 0,-4-28 0,0 13 0,-2 0 0,-1 0 0,-18-45 0,14 52-1365,4 12-5461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24575,'4'-3'0,"0"1"0,-1 0 0,1-1 0,0 1 0,0 0 0,1 1 0,-1-1 0,0 1 0,0 0 0,1 0 0,-1 0 0,1 1 0,-1-1 0,1 1 0,-1 0 0,6 1 0,-4-1 0,0 1 0,0 0 0,0 0 0,0 0 0,0 1 0,0-1 0,-1 1 0,1 1 0,0-1 0,-1 1 0,8 5 0,-10-5 0,0 0 0,-1 0 0,1 0 0,0 0 0,-1 1 0,0-1 0,0 1 0,0-1 0,0 1 0,0 0 0,-1 0 0,0 0 0,0 0 0,0 0 0,0 0 0,0 0 0,-1 0 0,0 0 0,0 1 0,0-1 0,0 0 0,-1 0 0,1 0 0,-1 0 0,0 0 0,-3 6 0,-4 11 0,0-1 0,-2 0 0,-23 35 0,10-17 0,11-17 0,2 1 0,0-1 0,-10 36 0,18-50 0,1-1 0,0 1 0,0 0 0,0 0 0,1 0 0,0 0 0,1 11 0,0-15 0,0 0 0,-1 0 0,1 0 0,0 0 0,1 0 0,-1 0 0,1 0 0,-1-1 0,1 1 0,0 0 0,0-1 0,0 1 0,0-1 0,0 0 0,0 0 0,1 0 0,3 3 0,-2-3-97,0 0-1,0-1 1,1 1-1,-1-1 1,0 0-1,1 0 1,0 0-1,-1 0 1,1-1-1,-1 0 1,1 0-1,0 0 0,4-1 1,30-4-6729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0 24575,'0'8'0,"0"22"0,-4 29 0,-5 40 0,-9 45 0,-5 42 0,-3 31 0,0 26 0,0 19 0,0 2 0,1-11 0,5-18 0,6-34 0,8-42 0,14-49 0,10-51 0,0-35-8191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24575,'4'0'0,"10"0"0,18-4 0,25-5 0,22-6 0,23-4 0,10 1 0,-2 0 0,-11 2 0,-14 5 0,-18 4 0,-12 3 0,-16 2-8191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15 102 24575,'-1'-1'0,"0"0"0,0 1 0,0-1 0,0 0 0,1 0 0,-1 0 0,0 0 0,0 0 0,0 1 0,1-1 0,-1-1 0,0 1 0,1 0 0,-1 0 0,1 0 0,-1 0 0,1 0 0,0 0 0,0-1 0,-1 1 0,1 0 0,0-2 0,1 3 0,-1-1 0,1 1 0,0-1 0,0 1 0,-1-1 0,1 1 0,0 0 0,0-1 0,0 1 0,-1 0 0,1-1 0,0 1 0,0 0 0,0 0 0,0 0 0,0 0 0,0 0 0,0 0 0,-1 0 0,1 0 0,2 1 0,6 0 0,1 1 0,-1 0 0,1 0 0,12 6 0,-17-6 0,-1 0 0,1 0 0,-1 1 0,0-1 0,0 1 0,0 0 0,0 0 0,0 0 0,-1 1 0,0-1 0,1 1 0,2 5 0,-5-6 0,0-1 0,0 1 0,0 0 0,0 0 0,-1 0 0,1-1 0,-1 1 0,0 0 0,0 0 0,0 0 0,0 0 0,-1 0 0,1 0 0,-1 0 0,1-1 0,-1 1 0,0 0 0,0 0 0,-1-1 0,1 1 0,-3 4 0,-6 8 0,0 0 0,-1-1 0,-18 19 0,18-21 0,0 0 0,1 1 0,0 0 0,-9 18 0,18-30 0,0 1 0,0 0 0,0-1 0,0 1 0,1 0 0,-1-1 0,1 1 0,0 0 0,-1 0 0,1 0 0,0-1 0,0 1 0,0 0 0,0 0 0,0 0 0,0 0 0,1-1 0,-1 1 0,1 0 0,-1 0 0,1-1 0,0 1 0,-1 0 0,1-1 0,0 1 0,0 0 0,0-1 0,0 1 0,1-1 0,-1 0 0,0 1 0,1-1 0,-1 0 0,0 0 0,1 0 0,0 0 0,2 1 0,7 4 0,0-2 0,1 1 0,0-1 0,21 3 0,2 2 0,-34-8 3,1-1-1,-1 1 1,0-1-1,1 1 1,-1 0-1,0 0 1,1 0-1,-1-1 1,0 1-1,0 0 1,0 1-1,1-1 1,-1 0-1,0 0 1,-1 0-1,1 1 1,0-1-1,0 0 1,0 1-1,-1-1 1,1 0-1,-1 1 1,1-1-1,-1 1 1,0-1-1,1 1 1,-1-1-1,0 1 1,0 0-1,0-1 1,0 1-1,0-1 0,-1 1 1,1-1-1,0 1 1,-1-1-1,1 1 1,-1-1-1,1 1 1,-1-1-1,0 0 1,0 1-1,1-1 1,-3 2-1,-4 8-250,0-1 0,-1 0-1,0-1 1,-11 11 0,17-18 12,-23 22-6590</inkml:trace>
  <inkml:trace contextRef="#ctx0" brushRef="#br0" timeOffset="1">381 11 24575,'-4'-4'0,"3"-1"0,9 4 0,11 6 0,6 6 0,7 9 0,-2 9 0,-3 11 0,-5 6 0,-7 8 0,-9 2 0,-7 3 0,-6-1 0,-6-2 0,-1-3 0,-2-6 0,-2-12 0,2-11-8191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24575,'-4'0'0,"3"0"0,9 4 0,15 1 0,15 0 0,17-4 0,10-8 0,-5-1-8191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2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13 143 24575,'-2'-3'0,"0"-1"0,1 1 0,-1-1 0,1 1 0,0-1 0,0 1 0,0-1 0,1 0 0,-1 0 0,1 1 0,0-1 0,0 0 0,0 0 0,0 1 0,1-1 0,0 0 0,-1 1 0,1-1 0,1 0 0,-1 1 0,0-1 0,1 1 0,0 0 0,0-1 0,0 1 0,0 0 0,0 0 0,1 0 0,-1 0 0,1 1 0,0-1 0,0 1 0,0 0 0,0-1 0,0 1 0,0 1 0,5-3 0,-2 1 0,1 0 0,-1 1 0,1-1 0,0 1 0,0 1 0,0-1 0,0 1 0,0 0 0,0 1 0,0 0 0,0 0 0,0 0 0,0 1 0,0 0 0,0 1 0,0-1 0,0 1 0,-1 1 0,10 3 0,-6 1 0,0 0 0,-1 1 0,0 0 0,0 0 0,-1 1 0,0 0 0,-1 0 0,0 1 0,0 0 0,-1 0 0,-1 1 0,1 0 0,-2 0 0,1 0 0,-2 0 0,1 1 0,-1-1 0,-1 1 0,1 12 0,0 9 0,0 1 0,-2-1 0,-2 1 0,-1-1 0,-11 53 0,10-68-112,-15 65 358,16-76-413,-1 0 1,1 0-1,-1 0 1,-1-1-1,1 1 1,-1-1-1,0 0 1,-8 10-1,-4-4-6659</inkml:trace>
  <inkml:trace contextRef="#ctx0" brushRef="#br0" timeOffset="1">13 280 24575,'-4'0'0,"3"4"0,5 5 0,10 1 0,14 3 0,18-1 0,12-3 0,13-6 0,-6-4-8191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2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24575,'4'0'0,"13"0"0,15 0 0,22 0 0,21-4 0,-2-1-8191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6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15 101 24575,'-1'0'0,"0"0"0,1 0 0,-1 0 0,1 0 0,-1 0 0,0 0 0,1 0 0,-1 0 0,1-1 0,-1 1 0,1 0 0,-1 0 0,1-1 0,-1 1 0,1 0 0,-1-1 0,1 1 0,-1-1 0,1 1 0,0 0 0,-1-1 0,1 1 0,0-1 0,-1 1 0,1-1 0,0 0 0,-1 1 0,1-1 0,0 1 0,0-1 0,0 1 0,0-1 0,0 0 0,0 1 0,0-1 0,0 1 0,0-1 0,0 1 0,0-1 0,0 0 0,0 1 0,0-1 0,0 0 0,12-25 0,-6 20 0,0 1 0,1-1 0,0 2 0,0-1 0,1 1 0,-1 0 0,1 0 0,0 1 0,0 0 0,0 1 0,11-3 0,-14 4 0,0-1 0,1 1 0,-1 1 0,0-1 0,1 1 0,-1 0 0,1 0 0,-1 0 0,0 1 0,1 0 0,-1 0 0,0 1 0,0-1 0,0 1 0,0 0 0,0 0 0,0 1 0,7 4 0,-11-6 0,1 1 0,0 0 0,-1 0 0,1 1 0,-1-1 0,0 0 0,0 0 0,0 1 0,0-1 0,0 0 0,0 1 0,-1-1 0,1 1 0,-1-1 0,1 1 0,-1-1 0,0 1 0,0-1 0,0 1 0,-1-1 0,1 1 0,-1 0 0,1-1 0,-1 0 0,0 1 0,0-1 0,0 1 0,0-1 0,0 0 0,0 0 0,-1 0 0,1 0 0,-3 2 0,-5 9 0,0-1 0,-1-1 0,-22 21 0,-19 9 0,35-29 0,1 0 0,0 1 0,-19 20 0,33-31 0,0-1 0,0 0 0,0 0 0,0 1 0,1-1 0,-1 0 0,0 1 0,0-1 0,1 1 0,-1-1 0,1 1 0,-1-1 0,1 1 0,0-1 0,0 1 0,0-1 0,-1 1 0,1 0 0,1-1 0,-1 1 0,0-1 0,0 1 0,1-1 0,-1 1 0,0 0 0,1-1 0,0 0 0,-1 1 0,1-1 0,0 1 0,0-1 0,0 0 0,0 1 0,0-1 0,0 0 0,0 0 0,0 0 0,0 0 0,3 2 0,5 3 0,1 0 0,0 0 0,0-1 0,18 6 0,-8-2 0,-11-5 0,0 0 0,-1 1 0,0 0 0,0 0 0,0 1 0,0 0 0,10 12 0,-15-15 0,-1 1 0,1-1 0,-1 1 0,0 0 0,0 0 0,0 0 0,-1 0 0,1 0 0,-1 0 0,0 0 0,0 0 0,0 0 0,-1 1 0,0-1 0,1 0 0,-2 1 0,1-1 0,0 0 0,-2 7 0,-6 20-1365,-3-2-5461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6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24575,'-4'0'0,"3"0"0,-3 4 0,4 5 0,-2 8 0,-2 10 0,1 12 0,-3 7 0,0 7 0,0 2 0,1 0 0,6-13 0,2-14-8191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88 24575,'-11'-28'0,"10"23"0,-1 0 0,1 0 0,-1 0 0,0 1 0,0-1 0,-1 1 0,1 0 0,-1 0 0,0 0 0,0 0 0,-6-6 0,8 10 0,0 0 0,0 0 0,-1 0 0,1 0 0,0 0 0,0 0 0,0 1 0,0-1 0,0 0 0,0 1 0,0-1 0,1 1 0,-1-1 0,0 1 0,0-1 0,0 1 0,0 0 0,0-1 0,1 1 0,-1 0 0,0 0 0,1-1 0,-1 1 0,0 0 0,1 0 0,-1 1 0,-23 32 0,19-26 0,-19 29 0,1 2 0,2 1 0,-26 67 0,37-80 0,2 1 0,0-1 0,2 1 0,1 0 0,2 1 0,-1 51 0,4-71 0,1 0 0,0 0 0,1 0 0,0 0 0,0 0 0,1-1 0,0 1 0,1-1 0,-1 0 0,2 0 0,7 12 0,-10-17 0,1-1 0,-1 1 0,0 0 0,1-1 0,0 0 0,0 1 0,-1-1 0,1 0 0,1-1 0,-1 1 0,0 0 0,0-1 0,1 0 0,-1 0 0,0 0 0,1 0 0,-1 0 0,1-1 0,0 1 0,-1-1 0,1 0 0,-1 0 0,1-1 0,-1 1 0,1-1 0,-1 1 0,1-1 0,-1 0 0,1-1 0,-1 1 0,5-3 0,1-1 0,-1 1 0,0-2 0,0 1 0,0-1 0,-1 0 0,0-1 0,0 0 0,-1 0 0,1-1 0,-2 1 0,1-1 0,-1 0 0,7-15 0,-9 16 0,1-1 0,-1 1 0,-1-1 0,1 0 0,-1 0 0,-1 0 0,0-1 0,0 1 0,0 0 0,-1 0 0,0-1 0,-1 1 0,0 0 0,0 0 0,-1 0 0,-3-10 0,4 16-33,1 0 0,-1 0-1,0 0 1,0 0 0,-1 1-1,1-1 1,0 0 0,0 1 0,-1-1-1,1 1 1,-1-1 0,0 1-1,1 0 1,-1 0 0,0 0-1,0 0 1,1 0 0,-1 0 0,0 0-1,0 0 1,0 1 0,0-1-1,0 1 1,0-1 0,0 1-1,0 0 1,-1 0 0,1 0 0,0 0-1,0 0 1,0 1 0,0-1-1,0 1 1,0-1 0,0 1-1,0 0 1,0-1 0,0 1 0,0 0-1,-1 2 1,-22 8-6793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24575,'0'-1'0,"0"0"0,0-1 0,0 1 0,0 0 0,0 0 0,0 0 0,0 0 0,1 0 0,-1 0 0,0 0 0,1 1 0,-1-1 0,1 0 0,-1 0 0,1 0 0,0 0 0,-1 0 0,1 1 0,0-1 0,-1 0 0,1 0 0,0 1 0,0-1 0,0 1 0,-1-1 0,1 1 0,0-1 0,0 1 0,1-1 0,2 0 0,-1 0 0,1 1 0,-1 0 0,0-1 0,1 1 0,-1 0 0,1 1 0,-1-1 0,5 1 0,9 3 0,0 1 0,26 11 0,-42-15 0,8 2 0,0 1 0,0 0 0,-1 1 0,0 0 0,0 0 0,0 1 0,0-1 0,-1 2 0,10 10 0,-15-14 0,0 0 0,1 1 0,-1-1 0,-1 1 0,1-1 0,0 1 0,-1-1 0,0 1 0,0 0 0,0 0 0,0 0 0,-1-1 0,1 1 0,-1 0 0,0 0 0,0 0 0,-1 0 0,1 0 0,-1 0 0,0 0 0,0-1 0,0 1 0,0 0 0,-1-1 0,-3 8 0,0-4 0,-1 1 0,1-1 0,-2 0 0,1 0 0,-1 0 0,-7 5 0,8-8 0,2-1 0,-1 1 0,0 0 0,1 0 0,0 1 0,0-1 0,0 1 0,0 0 0,1 0 0,0 0 0,0 1 0,0-1 0,1 1 0,-3 10 0,5-14 0,0 0 0,0 1 0,1-1 0,-1 0 0,1 0 0,-1 0 0,1 0 0,0 0 0,0 0 0,0 0 0,0 0 0,0 0 0,0 0 0,1-1 0,-1 1 0,1 0 0,-1-1 0,1 1 0,0-1 0,-1 0 0,4 2 0,48 26 0,-25-16 0,-25-11 3,0-1 0,0 1 0,-1 0 0,1 0 0,0 0 0,-1 0 0,1 1 0,-1-1 0,0 1 0,0-1 0,0 1 0,0 0 0,0 0 0,0 0 0,-1 0 0,1 0 0,-1 0 0,0 1 0,0-1 0,0 0 0,-1 0 0,1 1 0,-1-1 0,0 1 0,0-1 0,0 0 0,0 1 0,0-1 0,-1 1 0,0-1 0,1 0 0,-1 0 0,-1 1 0,1-1 0,0 0 0,-1 0 0,1 0 0,-1 0 0,-4 5 0,-2 3-168,0-1 0,0 1 0,-2-2 0,1 1 0,-1-1 0,0 0 0,-1-1 0,-22 13 0,8-9-6661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6 24575,'0'-4'0,"4"3"0,9 1 0,10 5 0,9 9 0,3 14 0,0 10 0,-3 14 0,-7 10 0,-11 6 0,-8-1 0,-13-3 0,-5-6 0,-5-5 0,-3-10 0,2-18 0,4-12-8191</inkml:trace>
  <inkml:trace contextRef="#ctx0" brushRef="#br0" timeOffset="1">0 281 24575,'4'0'0,"9"0"0,14-4 0,18-1 0,21-4 0,14-5 0,10-2 0,-11 0-8191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8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239 100 24575,'-1'-1'0,"1"0"0,-1 1 0,1-1 0,-1 0 0,0 1 0,1-1 0,-1 1 0,1-1 0,-1 1 0,0-1 0,0 1 0,1 0 0,-1-1 0,0 1 0,0 0 0,1-1 0,-1 1 0,0 0 0,0 0 0,0 0 0,1 0 0,-1 0 0,0 0 0,-1 0 0,-6 15 0,9 30 0,10-4 0,1-1 0,2-1 0,28 59 0,-22-56 0,-2 1 0,17 62 0,-34-102 0,0 0 0,0 0 0,-1 0 0,1 0 0,-1 1 0,0-1 0,0 0 0,0 0 0,0 1 0,-1-1 0,1 0 0,-1 0 0,0 0 0,-2 5 0,2-6 0,0 0 0,-1 0 0,1-1 0,-1 1 0,0-1 0,1 1 0,-1-1 0,0 0 0,0 0 0,0 1 0,0-2 0,0 1 0,0 0 0,0 0 0,0 0 0,0-1 0,0 1 0,-1-1 0,1 0 0,0 0 0,0 0 0,-3 0 0,-12 0 0,0 0 0,-1-1 0,1-1 0,0-1 0,0-1 0,0 0 0,1-1 0,-1 0 0,-19-11 0,30 14 0,0-1 0,0 0 0,1-1 0,-1 1 0,1-1 0,0 0 0,-1-1 0,2 1 0,-1-1 0,0 0 0,1 0 0,0 0 0,0-1 0,1 1 0,0-1 0,0 0 0,0 0 0,0 0 0,1 0 0,0-1 0,0 1 0,1-1 0,0 1 0,0-1 0,1 1 0,0-13 0,2 5 0,1 1 0,0-1 0,2 1 0,-1 0 0,1 0 0,1 0 0,1 1 0,0-1 0,0 2 0,18-22 0,10-8 0,60-54 0,-64 66 0,-20 19 0,67-70 0,-69 60 0,-9 20 0,0 0 0,-1-1 0,1 1 0,0 0 0,0-1 0,-1 1 0,1 0 0,0 0 0,-1-1 0,1 1 0,-1 0 0,1 0 0,0 0 0,-1-1 0,1 1 0,-1 0 0,1 0 0,0 0 0,-1 0 0,1 0 0,-1 0 0,1 0 0,-1 0 0,1 0 0,0 0 0,-1 0 0,1 0 0,-1 0 0,0 0 0,-46 14 0,40-12 0,-184 66-1365,82-30-5461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310 150 24575,'0'-13'0,"0"1"0,-1-1 0,-1 1 0,0-1 0,0 1 0,-6-16 0,7 25 0,0 1 0,0-1 0,0 1 0,-1-1 0,1 1 0,0-1 0,-1 1 0,0 0 0,1 0 0,-1 0 0,0 0 0,0 0 0,0 0 0,-1 0 0,1 1 0,0-1 0,-1 1 0,1 0 0,-1-1 0,1 1 0,-1 0 0,1 1 0,-1-1 0,0 0 0,0 1 0,1-1 0,-1 1 0,0 0 0,0 0 0,1 0 0,-1 0 0,0 1 0,0-1 0,-3 2 0,-7 1 0,0 1 0,1 1 0,-1 0 0,1 1 0,0 1 0,0-1 0,0 2 0,1 0 0,1 0 0,-1 1 0,1 0 0,1 1 0,0 0 0,-15 21 0,20-26 0,0 1 0,1-1 0,0 1 0,0 0 0,0 0 0,1 1 0,0-1 0,0 0 0,0 1 0,1-1 0,0 1 0,0-1 0,1 1 0,0 0 0,0-1 0,0 1 0,1 0 0,0-1 0,0 1 0,1-1 0,0 0 0,0 1 0,0-1 0,1 0 0,0 0 0,0 0 0,1-1 0,0 1 0,-1-1 0,2 0 0,8 9 0,-3-4 9,1-1 1,1 0-1,0-1 0,0 0 0,0-1 1,1 0-1,0-1 0,0-1 0,1 0 0,-1 0 1,1-2-1,24 4 0,-20-5-158,0 0 1,1-2-1,-1 0 1,0-1-1,1-1 1,-1-1-1,0 0 1,0-1-1,24-9 1,17-13-6678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9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24575,'0'4'0,"8"-7"0,6-2 0,5-1 0,3 5 0,5 2 0,3 5 0,-1 5 0,-4 2-8191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10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24575,'4'0'0,"9"0"0,10-4 0,1-1-8191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24575,'0'4'0,"0"5"0,0 9 0,-4 13 0,-1 9 0,0 9 0,1 8 0,1 7 0,2-5 0,3-4 0,7-11 0,9-18 0,1-12-8191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29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24575,'0'4'0,"0"5"0,-4 9 0,-1 13 0,-4 13 0,0 10 0,-3 9 0,-2 4 0,0-1 0,3-8 0,11-18 0,5-15-8191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0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24575,'0'-1'0,"0"0"0,1 0 0,-1 0 0,1 0 0,0 0 0,-1 0 0,1 0 0,0 0 0,-1 0 0,1 0 0,0 0 0,0 0 0,0 1 0,0-1 0,0 0 0,0 1 0,0-1 0,0 1 0,0-1 0,0 1 0,0-1 0,0 1 0,1 0 0,-1-1 0,0 1 0,0 0 0,0 0 0,0 0 0,1 0 0,-1 0 0,0 0 0,0 0 0,0 1 0,1-1 0,1 1 0,45 8 0,-30-5 0,-1 2 0,0 0 0,0 1 0,0 0 0,-1 2 0,0 0 0,-1 0 0,26 22 0,-35-26 0,-1 0 0,0 1 0,0-1 0,-1 1 0,1 0 0,-1 0 0,-1 1 0,1-1 0,-1 1 0,0 0 0,0-1 0,-1 1 0,0 1 0,0-1 0,-1 0 0,0 0 0,0 1 0,-1-1 0,0 0 0,0 1 0,-1-1 0,1 0 0,-2 1 0,-2 10 0,-6 8 0,0-1 0,-2-1 0,-1 0 0,0-1 0,-2 0 0,-1-2 0,-32 36 0,29-36 0,1 2 0,0 0 0,2 1 0,1 0 0,0 1 0,-15 42 0,28-62 0,0 1 0,0-1 0,1 1 0,0 0 0,0-1 0,1 1 0,0 0 0,0 0 0,0 0 0,0 0 0,1-1 0,0 1 0,0 0 0,4 8 0,-4-10 0,1-1 0,0 0 0,0 0 0,0 0 0,1 0 0,-1-1 0,0 1 0,1-1 0,0 1 0,0-1 0,0 0 0,0 0 0,0 0 0,0-1 0,0 1 0,0-1 0,1 1 0,-1-1 0,1 0 0,-1 0 0,1-1 0,-1 1 0,1-1 0,5 0 0,52-4-1365,-1-10-5461</inkml:trace>
  <inkml:trace contextRef="#ctx0" brushRef="#br0" timeOffset="1">664 0 24575,'16'9'0,"0"1"0,-1 0 0,22 21 0,-24-19 2,0 0 0,-1 1 0,-1 0 1,0 1-1,-1 0 0,0 1 0,-1 0 0,-1 1 0,0 0 0,-1 0 0,-1 0 0,-1 1 0,0 0 0,-1 0 0,-1 0 0,0 0 0,0 22 0,-4 23-46,-2 0-1,-3-1 1,-21 97-1,-4 36-1179,29-169-5602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0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24575,'4'0'0,"13"0"0,23 0 0,21 0 0,15 0 0,10 0 0,2 4 0,-2-2 0,-16-3-8191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1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25 24575,'-2'-3'0,"0"1"0,-1 0 0,1 0 0,-1 0 0,1 0 0,-1 0 0,0 1 0,0-1 0,0 1 0,1 0 0,-1 0 0,-1 0 0,1 0 0,-6 0 0,8 1 0,0 0 0,-1 0 0,1 1 0,0-1 0,-1 0 0,1 1 0,0 0 0,-1-1 0,1 1 0,0 0 0,0 0 0,0-1 0,-1 1 0,1 0 0,0 0 0,0 0 0,0 0 0,1 0 0,-1 1 0,0-1 0,0 0 0,1 0 0,-1 1 0,0-1 0,1 0 0,0 1 0,-1-1 0,1 0 0,0 1 0,-1-1 0,1 1 0,0-1 0,0 0 0,0 1 0,1 2 0,-1 9 0,0-1 0,1 1 0,1 0 0,0-1 0,0 1 0,1-1 0,1 0 0,0 0 0,1 0 0,8 14 0,11 17 0,39 53 0,-16-26 0,-35-51 0,-1 0 0,0 1 0,-2 1 0,0 0 0,-1 0 0,6 28 0,-13-44 0,0 0 0,0 0 0,0 0 0,-1 0 0,0 0 0,0 0 0,0 0 0,0 0 0,-1 1 0,0-1 0,0 0 0,0 0 0,-1 0 0,0-1 0,0 1 0,0 0 0,0-1 0,-1 1 0,0-1 0,1 0 0,-2 0 0,1 0 0,0 0 0,-1 0 0,0-1 0,0 1 0,0-1 0,0 0 0,0-1 0,-1 1 0,1-1 0,-1 1 0,-5 0 0,3 0 9,0-1 0,0 0 0,-1-1 0,1 1 0,-1-2 0,1 1 0,-1-1 0,1 0 0,0 0 0,-1-1 0,1 0 0,-14-4 0,8 1-256,-1-1 0,1 0 0,0-1 0,1-1 0,-21-13 0,-17-17-6579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24575,'3'-3'0,"0"0"0,1 1 0,0-1 0,-1 1 0,1 0 0,0 0 0,0 0 0,0 1 0,0 0 0,1-1 0,-1 1 0,0 1 0,0-1 0,7 0 0,64 5 0,-62-3 0,140 18 0,75 7 0,-228-26 0,0 0 0,0 0 0,1 0 0,-1 0 0,0 0 0,0 0 0,0 0 0,0 0 0,1 0 0,-1 0 0,0 0 0,0 0 0,0 0 0,0 0 0,1 0 0,-1 0 0,0 0 0,0 0 0,0 0 0,0 0 0,1 0 0,-1 0 0,0 0 0,0-1 0,0 1 0,0 0 0,0 0 0,1 0 0,-1 0 0,0 0 0,0 0 0,0-1 0,0 1 0,0 0 0,0 0 0,0 0 0,0 0 0,0-1 0,1 1 0,-1 0 0,0 0 0,0 0 0,0 0 0,0-1 0,0 1 0,0 0 0,0 0 0,0 0 0,0 0 0,0-1 0,0 1 0,0 0 0,-10-10 0,9 9 0,0 0 0,-1 0 0,1 0 0,-1 0 0,1 1 0,-1-1 0,1 1 0,-1-1 0,1 1 0,-1 0 0,0-1 0,1 1 0,-1 0 0,1 0 0,-1 0 0,0 0 0,1 1 0,-1-1 0,0 0 0,1 1 0,-1-1 0,1 1 0,-1-1 0,-1 2 0,-10 7 0,1 0 0,0 1 0,1 0 0,0 1 0,1 0 0,0 1 0,1 0 0,-12 20 0,6-7 0,2 1 0,0 1 0,-13 41 0,20-47 0,0 1 0,-5 39 0,10-55 0,1 0 0,-1 0 0,1 1 0,0-1 0,1 0 0,0 0 0,0 1 0,0-1 0,1 0 0,-1 0 0,1 0 0,1 0 0,-1 0 0,6 7 0,-7-11 0,0 0 0,1-1 0,-1 1 0,1 0 0,-1-1 0,1 1 0,0-1 0,0 1 0,0-1 0,0 0 0,0 0 0,0 0 0,0 0 0,0 0 0,0 0 0,0-1 0,0 1 0,1-1 0,-1 1 0,4-1 0,-2 0 0,0-1 0,0 1 0,0-1 0,0 0 0,0-1 0,0 1 0,-1-1 0,1 1 0,0-1 0,6-4 0,1-3 0,1-1 0,-1 0 0,-1 0 0,0-1 0,12-15 0,-9 4 0,0 1 0,-1-2 0,-1 1 0,-2-2 0,0 1 0,-1-1 0,-2-1 0,0 1 0,-2-1 0,-1 0 0,0 0 0,-2 0 0,-1 0 0,-3-26 0,-6 9 0,9 41 0,0 0 0,0 0 0,0 0 0,0 0 0,0 0 0,-1 0 0,1 0 0,0 1 0,-1-1 0,1 0 0,-1 0 0,1 0 0,-1 0 0,1 1 0,-1-1 0,0 0 0,1 0 0,-1 1 0,0-1 0,0 0 0,0 1 0,1-1 0,-1 1 0,0-1 0,0 1 0,0 0 0,0-1 0,0 1 0,0 0 0,0-1 0,0 1 0,0 0 0,0 0 0,0 0 0,-1 0 0,1 0 0,0 1 0,0-1 0,0 1 0,1-1 0,-1 1 0,0-1 0,1 1 0,-1-1 0,0 1 0,1 0 0,-1-1 0,0 1 0,1 0 0,-1-1 0,1 1 0,0 0 0,-1 0 0,1 0 0,-1-1 0,1 1 0,0 0 0,0 0 0,0 0 0,-1 0 0,1 0 0,0 0 0,0-1 0,0 1 0,0 0 0,0 0 0,1 0 0,-1 0 0,0 0 0,0 0 0,0-1 0,1 1 0,-1 0 0,1 0 0,-1 0 0,0-1 0,1 1 0,0 0 0,0 1 0,1 2 0,1-1 0,-1 1 0,1-1 0,0 0 0,0 1 0,0-1 0,0-1 0,4 4 0,0-3 0,1 0 0,-1 0 0,0 0 0,1-1 0,-1 0 0,1-1 0,0 0 0,0 0 0,-1 0 0,11-2 0,-16 2 0,0-1 0,0 0 0,0 0 0,0 0 0,-1-1 0,1 1 0,0 0 0,0-1 0,0 1 0,0-1 0,-1 1 0,1-1 0,0 0 0,0 0 0,-1 0 0,1 0 0,-1 0 0,1 0 0,-1-1 0,1 1 0,-1 0 0,0-1 0,0 1 0,0-1 0,0 1 0,0-1 0,0 1 0,0-1 0,0 0 0,0 0 0,-1 1 0,1-1 0,-1 0 0,1 0 0,-1 0 0,0 0 0,0 0 0,0 1 0,0-1 0,0 0 0,0 0 0,0 0 0,-1 0 0,1 0 0,-1 0 0,0-3 0,1 5 0,0 0 0,0 0 0,0-1 0,0 1 0,0 0 0,0 0 0,0 0 0,0-1 0,-1 1 0,1 0 0,0 0 0,0-1 0,0 1 0,0 0 0,0 0 0,0 0 0,0-1 0,0 1 0,-1 0 0,1 0 0,0 0 0,0-1 0,0 1 0,0 0 0,-1 0 0,1 0 0,0 0 0,0 0 0,0 0 0,-1-1 0,1 1 0,0 0 0,0 0 0,-1 0 0,1 0 0,0 0 0,0 0 0,0 0 0,-1 0 0,1 0 0,0 0 0,0 0 0,-1 0 0,1 0 0,0 0 0,0 0 0,-1 0 0,1 0 0,0 0 0,0 1 0,-10 13 0,-3 21 0,14 28 0,-1-60 0,0 1 0,1 0 0,-1 0 0,1-1 0,0 1 0,0 0 0,0-1 0,1 1 0,0-1 0,-1 1 0,1-1 0,0 0 0,0 0 0,3 3 0,-4-5 0,0-1 0,1 0 0,-1 1 0,0-1 0,0 0 0,0 0 0,0 0 0,1 0 0,-1 0 0,0 0 0,0-1 0,0 1 0,0 0 0,1-1 0,-1 1 0,0 0 0,0-1 0,0 1 0,0-1 0,0 0 0,0 1 0,0-1 0,0 0 0,0 0 0,0 1 0,-1-1 0,1 0 0,0 0 0,1-2 0,27-33 0,-25 30 0,18-27 0,19-21 0,-41 54 0,0 0 0,0 0 0,0 0 0,0 0 0,0-1 0,0 1 0,0 0 0,0 0 0,1 0 0,-1 0 0,0 0 0,0 0 0,0 0 0,0-1 0,0 1 0,1 0 0,-1 0 0,0 0 0,0 0 0,0 0 0,0 0 0,0 0 0,1 0 0,-1 0 0,0 0 0,0 0 0,0 0 0,0 0 0,1 0 0,-1 0 0,0 0 0,0 0 0,0 0 0,0 0 0,0 0 0,1 0 0,-1 0 0,0 0 0,0 0 0,0 1 0,0-1 0,0 0 0,1 0 0,-1 0 0,0 0 0,0 0 0,0 0 0,0 0 0,0 1 0,0-1 0,0 0 0,0 0 0,0 0 0,1 0 0,-1 0 0,0 1 0,0-1 0,0 0 0,0 0 0,0 0 0,0 0 0,0 1 0,0-1 0,0 0 0,0 0 0,0 21 0,-7 23 0,-4 19-151,2 0-1,3 1 0,3 0 0,3-1 1,2 1-1,3 0 0,3-1 1,17 65-1,-5-62-6674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1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339 119 24575,'-33'-38'0,"25"27"0,0 2 0,0-1 0,-1 1 0,-1 0 0,-13-9 0,20 16 0,0 0 0,-1 0 0,1 1 0,-1-1 0,1 1 0,-1 0 0,0 0 0,1 0 0,-1 1 0,0-1 0,0 1 0,1 0 0,-1 0 0,0 0 0,0 0 0,0 1 0,1 0 0,-1-1 0,0 1 0,1 1 0,-1-1 0,-5 3 0,-1 2 0,1 0 0,-1 0 0,1 1 0,0 1 0,0-1 0,1 1 0,0 1 0,1 0 0,0 0 0,0 0 0,1 1 0,0 0 0,0 0 0,1 0 0,-5 16 0,5-11 0,0 0 0,1-1 0,1 1 0,0 1 0,1-1 0,1 0 0,0 0 0,1 1 0,0-1 0,2 1 0,2 15 0,-1-20 0,1-1 0,0 1 0,1-1 0,0 0 0,0 0 0,1-1 0,0 1 0,0-1 0,1-1 0,1 1 0,-1-1 0,2 0 0,12 9 0,-14-11 0,0-1 0,1 0 0,0 0 0,0-1 0,0 0 0,1-1 0,-1 1 0,1-2 0,0 1 0,0-1 0,0-1 0,0 1 0,0-1 0,0-1 0,0 0 0,15-2 0,-20 2 0,-1-1 0,1 0 0,-1 1 0,0-2 0,0 1 0,1 0 0,-1-1 0,0 1 0,0-1 0,0 0 0,0 0 0,0 0 0,-1 0 0,1-1 0,-1 1 0,1-1 0,-1 0 0,0 1 0,0-1 0,0 0 0,-1 0 0,1 0 0,0-1 0,-1 1 0,0 0 0,0 0 0,0-1 0,0 1 0,-1-1 0,1 1 0,-1-1 0,0 1 0,0-1 0,0 1 0,-2-7 0,2 4 0,-1 1 0,0-1 0,-1 1 0,1 0 0,-1-1 0,0 1 0,-1 0 0,1 0 0,-1 0 0,0 0 0,0 1 0,0-1 0,-1 1 0,0 0 0,1 0 0,-2 0 0,1 0 0,0 1 0,-1 0 0,1 0 0,-11-5 0,13 7-62,1 1 0,-1-1 0,1 1 0,-1-1 0,0 1 0,0 0 0,1 0 0,-1 0 0,0 0 0,1 0 0,-1 0 0,0 0-1,1 0 1,-1 1 0,0-1 0,1 1 0,-1-1 0,0 1 0,1 0 0,-1-1 0,-1 2 0,-9 9-6764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48 212 24575,'0'4'0,"0"5"0,0 8 0,-4 7 0,-1 5 0,-4 3 0,-1-1 0,2-1 0,3-2 0,1-10 0,2-8-8191</inkml:trace>
  <inkml:trace contextRef="#ctx0" brushRef="#br0" timeOffset="1">24 6 24575,'0'-4'0,"4"3"0,9 1 0,10 1 0,2 0-8191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24575,'0'8'0,"-4"11"0,-1 15 0,0 13 0,0 15 0,3 13 0,4 15 0,2 4 0,5 2 0,1 2 0,2-5 0,0-5 0,2-6 0,2-12 0,-2-18-8191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2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8 24575,'0'0'0,"0"0"0,0-1 0,0 1 0,0 0 0,0 0 0,0-1 0,0 1 0,0 0 0,0 0 0,0-1 0,0 1 0,1 0 0,-1 0 0,0-1 0,0 1 0,0 0 0,0 0 0,0 0 0,0-1 0,0 1 0,1 0 0,-1 0 0,0 0 0,0-1 0,0 1 0,0 0 0,1 0 0,-1 0 0,0 0 0,0 0 0,0-1 0,1 1 0,-1 0 0,0 0 0,0 0 0,1 0 0,-1 0 0,0 0 0,0 0 0,1 0 0,-1 0 0,0 0 0,0 0 0,1 0 0,-1 0 0,0 0 0,16 8 0,12 17 0,-17-10 0,-1 0 0,0 1 0,-1 0 0,-1 0 0,0 1 0,-2 0 0,0 1 0,-1 0 0,0-1 0,-2 2 0,3 29 0,-6-45 0,0 1 0,0-1 0,0 1 0,-1-1 0,1 1 0,-1-1 0,0 0 0,0 1 0,0-1 0,-1 0 0,1 0 0,-1 0 0,0 0 0,0 0 0,0 0 0,0 0 0,0 0 0,0-1 0,-1 1 0,0-1 0,1 0 0,-1 0 0,0 0 0,0 0 0,0 0 0,0 0 0,0-1 0,0 0 0,-1 1 0,1-1 0,0-1 0,-1 1 0,1 0 0,-1-1 0,1 0 0,-1 1 0,1-1 0,-1-1 0,-6 0 0,7 1 0,-1 0 0,0 0 0,0-1 0,1 1 0,-1-1 0,0 0 0,1 0 0,-1 0 0,1 0 0,-1-1 0,1 0 0,0 1 0,0-1 0,-1 0 0,1-1 0,1 1 0,-1 0 0,0-1 0,0 0 0,1 1 0,0-1 0,-1 0 0,1 0 0,0-1 0,1 1 0,-1 0 0,1-1 0,-1 1 0,1-1 0,0 1 0,0-1 0,0 0 0,1 1 0,-1-1 0,1 0 0,0-6 0,0 8 0,1 1 0,-1-1 0,1 1 0,-1-1 0,1 1 0,-1-1 0,1 1 0,-1-1 0,1 1 0,0 0 0,0-1 0,0 1 0,0 0 0,0 0 0,0 0 0,0 0 0,0 0 0,1 0 0,-1 0 0,0 0 0,1 0 0,-1 0 0,0 1 0,1-1 0,-1 1 0,1-1 0,-1 1 0,1-1 0,-1 1 0,1 0 0,-1 0 0,1 0 0,0 0 0,-1 0 0,3 0 0,7 1 0,0 1 0,0 0 0,0 0 0,11 5 0,-3-2 0,56 11-1365,-42-12-5461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1 170 24575,'4'0'0,"1"4"0,-4 5 0,-2 8 0,-1 11 0,-1 2 0,2 6 0,-1 0 0,1-3 0,1-2 0,-1-11 0,1-9-8191</inkml:trace>
  <inkml:trace contextRef="#ctx0" brushRef="#br0" timeOffset="1">92 10 24575,'0'-4'0,"0"3"0,0-3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14 24575,'0'-3'0,"4"-3"0,5 2 0,5 3 0,4 8 0,3 5 0,-2 5 0,-1 3 0,-3 6 0,-4 3 0,-8-4 0,-8-2 0,-12-1 0,-13-4 0,-11-6 0,-9-8 0,3-5-8191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3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24575,'4'0'0,"13"-4"0,15-1 0,17 0 0,21 1 0,17 2 0,14 0 0,5 1 0,-8 1 0,-13 0 0,-20 0-8191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4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56 24575,'-2'0'0,"0"-1"0,-1 0 0,1-1 0,0 1 0,0 0 0,0-1 0,0 1 0,0-1 0,0 0 0,1 1 0,-1-1 0,1 0 0,-1 0 0,1 0 0,-2-3 0,-19-19 0,18 23 0,-1 0 0,1 0 0,0 0 0,0 1 0,0-1 0,0 1 0,-1 0 0,1 0 0,0 1 0,0-1 0,0 1 0,0 0 0,0 0 0,0 0 0,0 1 0,0-1 0,0 1 0,0 0 0,1 0 0,-1 0 0,1 1 0,-1-1 0,1 1 0,-5 5 0,-5 4 0,1 0 0,0 0 0,1 1 0,-16 25 0,20-26 0,0 0 0,1 0 0,1 0 0,0 1 0,-7 26 0,11-34 0,0 0 0,0 0 0,1 1 0,-1-1 0,1 0 0,0 0 0,1 1 0,-1-1 0,1 0 0,0 0 0,0 0 0,0 0 0,1 0 0,0 0 0,0 0 0,0 0 0,1 0 0,3 5 0,-4-8 0,-1-1 0,1 1 0,0 0 0,-1-1 0,1 1 0,0-1 0,0 0 0,0 1 0,0-1 0,0 0 0,0 0 0,0 0 0,0-1 0,0 1 0,0 0 0,1-1 0,-1 1 0,0-1 0,0 0 0,4 0 0,-1 0 0,0-1 0,-1 0 0,1 0 0,-1-1 0,1 1 0,-1-1 0,1 0 0,-1 0 0,6-4 0,4-4 0,-1 0 0,1-1 0,-2-1 0,16-18 0,-7 6 0,-1-1 0,-1 0 0,-2-2 0,17-32 0,-34 59 0,0-1 0,0 0 0,0 1 0,0-1 0,1 1 0,-1-1 0,0 1 0,0-1 0,1 0 0,-1 1 0,0-1 0,0 1 0,1-1 0,-1 1 0,1 0 0,-1-1 0,1 1 0,-1-1 0,1 1 0,-1 0 0,1-1 0,-1 1 0,1 0 0,-1-1 0,1 1 0,-1 0 0,1 0 0,0-1 0,5 18 0,-6 49 0,0-47 0,1-5-341,0 0 0,1-1-1,5 21 1,2-6-6485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24575,'0'8'0,"-8"10"0,-2 14 0,-4 9 0,-3 5 0,1 7 0,0 2 0,2 0 0,4-6 0,3-12-8191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4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335 193 24575,'-1'0'0,"1"1"0,-1-1 0,1 0 0,-1 0 0,1 1 0,-1-1 0,1 0 0,-1 0 0,0 0 0,1 0 0,-1 0 0,1 0 0,-1 0 0,1 0 0,-1 0 0,1 0 0,-1 0 0,1 0 0,-1-1 0,1 1 0,-1 0 0,1 0 0,-1 0 0,1-1 0,-1 1 0,1 0 0,-1-1 0,1 1 0,-1 0 0,1-1 0,0 1 0,-1 0 0,1-1 0,0 1 0,-1-1 0,1 1 0,0-1 0,0 1 0,-1-1 0,1 1 0,0-1 0,0 1 0,0-1 0,0 1 0,-1-2 0,-13-34 0,11 25 0,2 10 0,-5-15 0,-1 0 0,0 1 0,-1-1 0,-16-21 0,22 35 0,0-1 0,0 0 0,0 1 0,0 0 0,0-1 0,-1 1 0,1 0 0,-1 0 0,1 1 0,-1-1 0,0 0 0,1 1 0,-1-1 0,0 1 0,0 0 0,0 0 0,0 0 0,0 1 0,-1-1 0,1 1 0,0 0 0,0-1 0,0 1 0,0 1 0,-1-1 0,1 0 0,0 1 0,0-1 0,0 1 0,0 0 0,0 0 0,-5 3 0,-1 2 0,1 0 0,0 0 0,0 1 0,1 0 0,0 0 0,0 0 0,0 1 0,1 0 0,1 1 0,-1-1 0,1 1 0,1 0 0,-1 0 0,-4 19 0,-2 6 0,2 0 0,-9 67 0,12-32 0,4 1 0,2-1 0,3 1 0,3-1 0,4 0 0,2-1 0,27 85 0,-14-81-1365,-3-18-5461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24575,'4'4'0,"5"1"0,5 4 0,8-4 0,12-2 0,12-6 0,9-3 0,8-7 0,-8-2-8191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31 24575,'-4'-4'0,"-1"-5"0,0 2 0,1 0 0,1 3 0,-7 12 0,-5 11 0,-12 11 0,-5 7 0,-2 14 0,2 9 0,6 3 0,11 2 0,13-2 0,14-5 0,16-11 0,4-14-8191</inkml:trace>
  <inkml:trace contextRef="#ctx0" brushRef="#br0" timeOffset="1">306 191 24575,'0'4'0,"0"5"0,4 9 0,5 9 0,5 7 0,4 11 0,7 8 0,2 4 0,-2-5 0,-6-10-8191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9 24575,'-4'0'0,"-1"-3"0,-4-2 0,-8 8 0,-5 11 0,-2 15 0,-2 14 0,0 16 0,1 5 0,8 0 0,7-12-8191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216 164 24575,'-1'-15'0,"-2"1"0,0-1 0,0 1 0,-1 0 0,-1 1 0,0-1 0,-12-20 0,16 32 0,0 0 0,0 0 0,0 0 0,-1 0 0,1 0 0,0 1 0,-1-1 0,1 0 0,-1 1 0,1 0 0,-1-1 0,0 1 0,0 0 0,1 0 0,-1 0 0,0 0 0,0 0 0,0 0 0,0 0 0,0 1 0,0-1 0,-1 1 0,1-1 0,-3 1 0,1 1 0,0-1 0,0 1 0,0 0 0,0 0 0,1 1 0,-1-1 0,0 1 0,1 0 0,-1 0 0,1 0 0,0 0 0,-5 5 0,0 0 0,0 0 0,1 0 0,0 1 0,1 0 0,-1 0 0,1 1 0,1 0 0,0 0 0,-7 17 0,10-19 0,1-1 0,-1 1 0,2-1 0,-1 1 0,1-1 0,0 1 0,0 0 0,0-1 0,1 1 0,0-1 0,1 1 0,-1-1 0,1 1 0,0-1 0,1 0 0,0 0 0,0 0 0,0 0 0,6 8 0,6 3 0,0 0 0,1-2 0,0 1 0,26 17 0,4 5 0,-43-36 1,0 0-1,-1 0 1,1 1 0,-1-1-1,0 1 1,0 0-1,0-1 1,0 1-1,-1 0 1,1 0 0,-1 0-1,1 1 1,-1-1-1,0 0 1,-1 0-1,1 1 1,0-1 0,-1 4-1,0 1-2,-1 0 0,0-1 0,-1 1 0,0-1 1,0 0-1,-4 9 0,-8 35-1361,12-33-5463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24575,'0'-3'0,"4"-3"0,5 9 0,9 7 0,9 14 0,8 15 0,6 7 0,-1 9 0,-6 10 0,-14 6 0,-13-2 0,-17-1 0,-13-3 0,-12-6 0,-6-9 0,-1-16 0,6-15-8191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24575,'0'8'0,"-7"6"0,-4 9 0,2 8 0,1 11 0,6 13 0,7 10 0,8 1 0,0-11-8191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24575,'4'0'0,"5"4"0,5 1 0,4 3 0,-1 2-8191</inkml:trace>
  <inkml:trace contextRef="#ctx0" brushRef="#br0" timeOffset="1">1 343 24575,'4'4'0,"5"-2"0,13-7 0,14-1 0,1 0-8191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58 24575,'2'-3'0,"0"0"0,1 0 0,0 0 0,0 0 0,0 0 0,0 1 0,0-1 0,0 1 0,0 0 0,1 0 0,0 0 0,-1 0 0,1 0 0,5-1 0,55-13 0,-59 15 0,0 0 0,0 0 0,0 1 0,0-1 0,1 1 0,-1 0 0,0 1 0,0-1 0,0 1 0,0 0 0,0 1 0,0-1 0,0 1 0,0 0 0,0 0 0,-1 0 0,1 1 0,-1-1 0,0 1 0,1 1 0,-1-1 0,-1 0 0,1 1 0,0 0 0,-1 0 0,0 0 0,0 0 0,0 0 0,0 1 0,-1-1 0,0 1 0,0 0 0,0 0 0,0-1 0,-1 1 0,0 0 0,0 1 0,0-1 0,0 0 0,-1 0 0,0 0 0,0 0 0,-1 1 0,-1 6 0,0 2 0,-2-1 0,0 1 0,-1-1 0,0 0 0,-1 0 0,0 0 0,-1-1 0,-16 21 0,-83 90 0,49-60 0,46-50 0,0 0 0,1 1 0,0 0 0,1 1 0,1 0 0,0 1 0,-8 25 0,14-35 0,0 1 0,1 1 0,0-1 0,0 0 0,1 0 0,-1 0 0,2 0 0,-1 1 0,1-1 0,0 0 0,0 0 0,1 0 0,0 0 0,0 0 0,1 0 0,0-1 0,0 1 0,1-1 0,-1 0 0,8 9 0,-2-5-85,1 0 0,1 0-1,-1-1 1,1 0 0,1-1-1,0-1 1,0 0 0,0 0-1,1-1 1,0-1 0,0 0-1,0-1 1,1 0 0,0-1-1,20 2 1,26 1-6741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24575,'8'4'0,"6"5"0,9 13 0,8 10 0,7 16 0,0 14 0,3 10 0,-4-1 0,-6-12-8191</inkml:trace>
  <inkml:trace contextRef="#ctx0" brushRef="#br0" timeOffset="1">275 68 24575,'-4'0'0,"-5"0"0,-5 0 0,-4 5 0,-3 8 0,-1 10 0,-6 13 0,-1 8 0,0 0 0,6-7-8191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24575,'4'0'0,"9"0"0,14 4 0,10 1 0,7 3 0,3 5 0,-2 4 0,-9-1-8191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24575,'-4'0'0,"-1"8"0,-4 7 0,0 7 0,5 13 0,3 12 0,7 9 0,0 4 0,5-2 0,7-6 0,2-12-8191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9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24575,'0'4'0,"0"5"0,0 8 0,0 10 0,0 12 0,0 11 0,0 4 0,0 5 0,4 5 0,1-2 0,4-3 0,0-8 0,3-12 0,-2-13-8191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9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79 24575,'-1'-1'0,"0"0"0,0-1 0,0 1 0,-1 0 0,1 0 0,0 0 0,0 0 0,-1 0 0,1 0 0,-1 0 0,1 0 0,-1 0 0,1 1 0,-1-1 0,0 1 0,1-1 0,-1 1 0,0-1 0,1 1 0,-1 0 0,0 0 0,1 0 0,-1 0 0,0 0 0,0 0 0,1 1 0,-1-1 0,0 0 0,1 1 0,-1 0 0,1-1 0,-1 1 0,1 0 0,-1 0 0,1-1 0,-1 1 0,1 0 0,0 1 0,-1-1 0,1 0 0,0 0 0,0 0 0,0 1 0,0-1 0,0 1 0,0-1 0,-1 3 0,-5 9 0,0-1 0,1 1 0,1 1 0,-7 20 0,6-14 0,1 2 0,1-1 0,1 0 0,1 1 0,0-1 0,2 1 0,0 0 0,5 25 0,-4-37 0,1-1 0,0 1 0,0 0 0,1-1 0,0 1 0,1-1 0,0 0 0,1 0 0,0 0 0,0-1 0,1 1 0,0-1 0,0-1 0,1 1 0,0-1 0,0 0 0,1-1 0,0 1 0,16 8 0,-20-12 0,1-1 0,0 0 0,0 0 0,-1-1 0,1 1 0,0-1 0,0 0 0,0 0 0,1-1 0,-1 1 0,0-1 0,0-1 0,0 1 0,0-1 0,0 1 0,8-3 0,-6 0 0,0 0 0,0 0 0,-1-1 0,0 0 0,1 0 0,-1 0 0,-1 0 0,1-1 0,0 0 0,6-9 0,-2 1 0,0-1 0,0 0 0,-2 0 0,0-1 0,0 0 0,-2-1 0,0 0 0,0 1 0,4-26 0,-7 22 0,-1 0 0,-1-1 0,-1 1 0,-1 0 0,0 0 0,-1 0 0,-1 0 0,-1 0 0,-1 0 0,0 1 0,-2 0 0,0 0 0,-1 0 0,0 1 0,-14-20 0,19 33 0,0 1 0,0 0 0,0 0 0,-1 0 0,1 0 0,-1 1 0,1-1 0,-1 1 0,-7-4 0,10 6 0,1 0 0,-1-1 0,0 1 0,0 0 0,1 0 0,-1 0 0,0 0 0,0 0 0,1 0 0,-1 0 0,0 0 0,0 0 0,1 0 0,-1 0 0,0 0 0,0 0 0,1 0 0,-1 1 0,0-1 0,1 0 0,-1 1 0,-1 0 0,1 0 0,1 0 0,-1 0 0,0 0 0,1 0 0,-1 0 0,1 0 0,0 1 0,-1-1 0,1 0 0,0 0 0,0 0 0,-1 1 0,1-1 0,0 0 0,0 0 0,0 1 0,1-1 0,-1 0 0,0 2 0,7 23-1365,4-1-5461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0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250 206 24575,'-1'-12'0,"-2"0"0,1 0 0,-1 0 0,-1 1 0,0-1 0,-1 1 0,-10-19 0,5 10 0,7 15 0,1-1 0,-1 1 0,0-1 0,0 1 0,-1 0 0,1 1 0,-1-1 0,0 1 0,-1-1 0,1 1 0,-1 0 0,-9-5 0,11 7 0,0 1 0,0 0 0,0 1 0,0-1 0,0 0 0,-1 1 0,1 0 0,0 0 0,0 0 0,0 0 0,-1 0 0,1 1 0,0-1 0,0 1 0,0 0 0,0 0 0,0 0 0,0 0 0,0 1 0,0-1 0,0 1 0,1 0 0,-1-1 0,0 1 0,-4 5 0,2-2 0,-1 0 0,1 0 0,0 1 0,0-1 0,1 1 0,-1 1 0,1-1 0,1 0 0,-1 1 0,1 0 0,0 0 0,1 0 0,0 0 0,0 0 0,0 1 0,1-1 0,0 0 0,0 1 0,1-1 0,0 1 0,1-1 0,1 12 0,0-9 0,0 1 0,1-1 0,0 0 0,1 0 0,0 0 0,1-1 0,0 1 0,0-1 0,1 0 0,0-1 0,0 1 0,1-1 0,0-1 0,1 1 0,11 8 0,31 16 0,17 12 0,-62-40 0,0 0 0,-1 0 0,1 0 0,-1 0 0,0 1 0,-1 0 0,1 0 0,-1 0 0,0 0 0,3 7 0,-5-10 5,-1 0 0,0 0 0,0 1-1,1-1 1,-1 0 0,-1 0 0,1 1 0,0-1-1,-1 0 1,1 0 0,-1 1 0,1-1 0,-1 0-1,0 0 1,0 0 0,0 0 0,0 0-1,0 0 1,-1 0 0,1-1 0,-1 1 0,1 0-1,-1-1 1,-3 4 0,-46 32-1490,37-30-5341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176 493 24575,'9'-38'0,"-6"31"0,0-1 0,-1 0 0,-1 0 0,1 1 0,0-16 0,-2 22 0,0 0 0,-1 0 0,1-1 0,0 1 0,-1 0 0,1 0 0,0 0 0,-1 0 0,1-1 0,-1 1 0,0 0 0,1 0 0,-1 0 0,0 0 0,0 0 0,0 1 0,0-1 0,0 0 0,1 0 0,-1 0 0,-1 1 0,1-1 0,0 1 0,0-1 0,0 1 0,0-1 0,0 1 0,0-1 0,-1 1 0,1 0 0,0 0 0,0 0 0,-1 0 0,1 0 0,0 0 0,0 0 0,0 0 0,-1 0 0,1 0 0,0 1 0,0-1 0,-2 1 0,-6 1 0,0 1 0,0 0 0,0 1 0,1 0 0,-1 0 0,1 1 0,0 0 0,0 0 0,1 1 0,0-1 0,0 2 0,0-1 0,0 1 0,1 0 0,-5 9 0,7-11 0,1 0 0,-1 1 0,2-1 0,-1 1 0,1-1 0,-1 1 0,1 0 0,1 0 0,-1 0 0,0 11 0,2-13 0,0 0 0,0 0 0,1 0 0,-1 0 0,1-1 0,0 1 0,0 0 0,0 0 0,1-1 0,-1 1 0,1-1 0,0 1 0,0-1 0,0 0 0,0 0 0,1 0 0,-1 0 0,5 4 0,-3-3 0,0-1 0,1 1 0,-1-1 0,1 0 0,0 0 0,0 0 0,1 0 0,-1-1 0,0 0 0,1 0 0,-1-1 0,1 1 0,0-1 0,-1-1 0,1 1 0,0-1 0,0 0 0,-1 0 0,1 0 0,0-1 0,0 0 0,-1 0 0,1 0 0,-1-1 0,1 0 0,-1 0 0,1-1 0,-1 1 0,9-7 0,-7 5 0,-1-1 0,1 0 0,-1 0 0,1-1 0,-2 0 0,1 0 0,-1-1 0,0 1 0,0-1 0,0 0 0,-1 0 0,0-1 0,-1 1 0,0-1 0,0 0 0,0 0 0,-1 0 0,0 0 0,-1 0 0,1-11 0,-6-30-1365,-4 4-5461</inkml:trace>
  <inkml:trace contextRef="#ctx0" brushRef="#br0" timeOffset="1">104 134 24575,'0'-4'0,"0"-5"0,4-2 0,2-2 0,3 0 0,5-5 0,8 0 0,3 3 0,3 5 0,-3-1 0,-3 2 0,-1 7 0,-3 7 0,-6 7 0,-4 6 0,-7-1 0,-5-2-8191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0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5 24575,'-4'0'0,"-1"-3"0,0 1 0,1 6 0,-2 7 0,-1 8 0,1 9 0,-2 8 0,0 9 0,1 4 0,3-1 0,1-2 0,1-8-8191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24575,'4'-3'0,"1"1"0,4 6 0,4 3 0,0-1-8191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24575,'-1'1'0,"0"-1"0,0 0 0,0 1 0,1 0 0,-1-1 0,0 1 0,0 0 0,0-1 0,0 1 0,1 0 0,-1 0 0,0 0 0,1 0 0,-1 0 0,0-1 0,1 1 0,-1 0 0,1 1 0,0-1 0,-1 0 0,1 0 0,0 0 0,-1 0 0,1 0 0,0 0 0,0 0 0,0 1 0,-4 40 0,4-35 0,-3 39 0,3 1 0,1 0 0,2 0 0,3 0 0,1-1 0,15 46 0,-22-90 0,0-1 0,1 1 0,-1 0 0,1-1 0,-1 1 0,1 0 0,0-1 0,0 1 0,-1-1 0,1 1 0,0-1 0,1 1 0,-1-1 0,0 0 0,0 0 0,0 1 0,1-1 0,-1 0 0,3 1 0,-3-2 0,0 0 0,0 0 0,0 0 0,0 0 0,0 0 0,0 0 0,0-1 0,0 1 0,0 0 0,0-1 0,0 1 0,0-1 0,0 1 0,0-1 0,0 1 0,-1-1 0,1 0 0,0 1 0,0-1 0,-1 0 0,1 0 0,0 0 0,0-1 0,6-8 0,-1 0 0,0-1 0,-1 1 0,5-15 0,59-199 0,-66 212 0,-14 84-455,2 1 0,2 111 0,6-136-6371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 24575,'1'0'0,"-1"-1"0,0 1 0,0-1 0,0 1 0,0 0 0,0-1 0,0 1 0,1-1 0,-1 1 0,0 0 0,0-1 0,0 1 0,0-1 0,-1 1 0,1 0 0,0-1 0,0 1 0,0-1 0,0 1 0,0 0 0,0-1 0,-1 1 0,1 0 0,0-1 0,0 1 0,-1 0 0,1-1 0,0 1 0,0 0 0,-1-1 0,1 1 0,0 0 0,-1 0 0,0-1 0,-8 13 0,-7 25 0,-26 139 0,39-155 0,0 0 0,2 0 0,0 0 0,1 0 0,1 0 0,6 32 0,-6-48-44,0 0 0,0 0 0,1-1 0,0 1 0,0 0 0,0-1 0,0 1 0,0-1 0,1 0 0,0 0 0,0 0 0,0 0 0,1 0 0,-1-1 0,1 1 0,0-1 0,0 0 0,0 0-1,0-1 1,0 1 0,1-1 0,-1 0 0,1 0 0,0 0 0,-1-1 0,1 1 0,0-1 0,0 0 0,0-1 0,6 1 0,26-3-6782</inkml:trace>
  <inkml:trace contextRef="#ctx0" brushRef="#br0" timeOffset="1">355 150 24575,'-4'0'0,"3"0"0,5 4 0,6 5 0,5 9 0,5 9 0,1 8 0,-2 6 0,0 3 0,0-1 0,-3-9-8191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2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205 212 24575,'-4'0'0,"-5"0"0,-5 0 0,0 4 0,-2 5 0,-5 9 0,-4 9 0,-1 7 0,0 7 0,4 3 0,7 3 0,4-4 0,10-4 0,3-10-8191</inkml:trace>
  <inkml:trace contextRef="#ctx0" brushRef="#br0" timeOffset="1">365 6 24575,'4'0'0,"-3"0"0,2-4 0,6 2 0,8 11 0,5 10 0,3 14 0,0 17 0,2 15 0,-6 9 0,-5 7 0,-10 1 0,-9-1 0,-13-3 0,-11-7 0,-8-15 0,1-18-8191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3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0,2 9 0,4 6 0,4 8 0,3 7 0,4 5 0,1-3 0,-3-9-8191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9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24575,'-4'0'0,"-1"8"0,0 10 0,-3 18 0,0 18 0,2 15 0,-3 13 0,1 2 0,1 0 0,2-7 0,2-13 0,6-17 0,1-20 0,1-16-8191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0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24575,'1'-2'0,"0"1"0,0 0 0,0-1 0,0 1 0,0 0 0,0 0 0,0-1 0,0 1 0,0 0 0,1 0 0,-1 0 0,0 0 0,1 1 0,-1-1 0,1 0 0,-1 1 0,1-1 0,-1 1 0,1-1 0,-1 1 0,1-1 0,0 1 0,1 0 0,1-1 0,24-6 0,0 1 0,0 2 0,0 0 0,1 2 0,-1 2 0,41 3 0,-66-3 0,0 0 0,0 1 0,1-1 0,-1 1 0,0 0 0,0 0 0,0 0 0,-1 0 0,1 1 0,0-1 0,0 1 0,-1-1 0,1 1 0,4 4 0,-7-5 0,1 1 0,0-1 0,-1 1 0,1-1 0,-1 1 0,0-1 0,0 0 0,1 1 0,-1-1 0,0 1 0,0-1 0,0 1 0,-1-1 0,1 1 0,0-1 0,-1 1 0,1-1 0,0 1 0,-1-1 0,0 0 0,1 1 0,-1-1 0,0 0 0,0 1 0,1-1 0,-1 0 0,0 0 0,0 0 0,-1 0 0,1 0 0,0 0 0,-2 2 0,-30 26 25,-41 31 0,50-42-308,0 0 0,1 2 0,1 1 0,-38 46 0,45-43-6543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0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2 285 24575,'-1'-14'0,"1"12"0,-1-1 0,1 1 0,0 0 0,0-1 0,1 1 0,-1-1 0,0 1 0,1 0 0,-1 0 0,1-1 0,0 1 0,0 0 0,1-3 0,4-7 0,0 1 0,0-1 0,1 1 0,1 0 0,0 1 0,1 0 0,0 0 0,0 1 0,1 0 0,0 1 0,21-14 0,-30 21 0,0 1 0,0 0 0,0-1 0,0 1 0,0 0 0,0-1 0,0 1 0,0 0 0,0 0 0,1 0 0,-1 0 0,0 0 0,0 0 0,0 0 0,0 1 0,0-1 0,0 0 0,0 0 0,0 1 0,0-1 0,0 1 0,0-1 0,0 1 0,0-1 0,0 1 0,0 0 0,0-1 0,-1 1 0,1 0 0,0 0 0,0 0 0,-1 0 0,1 0 0,0-1 0,-1 1 0,1 0 0,-1 0 0,0 0 0,1 1 0,-1-1 0,0 0 0,1 0 0,-1 0 0,0 0 0,0 0 0,0 1 0,4 60 0,-4-56 0,0 21-455,2 0 0,7 46 0,-6-59-6371</inkml:trace>
  <inkml:trace contextRef="#ctx0" brushRef="#br0" timeOffset="1">436 33 24575,'0'-4'0,"5"-1"0,4 0 0,9-3 0,5 0 0,3 5 0,-8 4 0,-6 0-8191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1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24575,'8'0'0,"10"-4"0,14-9 0,1-2-8191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24575,'0'8'0,"0"11"0,0 11 0,0 11 0,5 17 0,0 9 0,1-6-8191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2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24575,'0'4'0,"0"5"0,0 9 0,0 13 0,0 17 0,-4 15 0,-1 14 0,4 12 0,-2 3 0,0-2 0,0-10 0,5-9 0,2-22 0,4-22 0,1-16-8191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2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24575,'-2'0'0,"2"0"0,23 6 0,0 6 0,0 0 0,0 2 0,-1 0 0,-1 2 0,36 33 0,-52-45 0,-1 0 0,0 0 0,0 1 0,-1 0 0,1 0 0,-1 0 0,0 0 0,0 0 0,-1 1 0,0-1 0,0 1 0,0 0 0,0-1 0,-1 1 0,0 0 0,0 0 0,-1 0 0,1 0 0,-1 0 0,-1 0 0,1 0 0,-1 0 0,0 0 0,0 0 0,-1-1 0,0 1 0,0 0 0,0-1 0,-1 1 0,0-1 0,-4 6 0,-4 6-136,-1-1-1,-1 0 1,0-1-1,-2-1 1,1 0-1,-2-1 1,0 0-1,0-2 0,-20 12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3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31 24575,'-2'44'0,"1"-14"0,5 57 0,-3-80 0,0 0 0,0-1 0,0 1 0,1-1 0,0 1 0,1-1 0,-1 0 0,1 0 0,0 0 0,1 0 0,-1-1 0,1 1 0,0-1 0,6 6 0,-9-10 0,-1-1 0,1 1 0,0 0 0,0 0 0,0-1 0,0 1 0,0-1 0,0 1 0,0-1 0,0 1 0,0-1 0,0 0 0,0 1 0,0-1 0,1 0 0,-1 0 0,0 0 0,0 0 0,0 0 0,0 0 0,0 0 0,1 0 0,-1 0 0,0-1 0,0 1 0,0 0 0,2-2 0,-1 1 0,1-1 0,0 0 0,-1 0 0,1 0 0,-1-1 0,0 1 0,0 0 0,0-1 0,3-5 0,2-4 0,-1 0 0,0-1 0,7-21 0,-11 23 0,0 0 0,-1 0 0,0-1 0,0 1 0,-1 0 0,-1-1 0,0 1 0,0 0 0,-6-22 0,6 29 0,0 0 0,-1 0 0,0 1 0,1-1 0,-1 0 0,0 0 0,-1 1 0,1 0 0,0-1 0,-1 1 0,0 0 0,0 0 0,-4-3 0,5 5 0,-1-1 0,1 1 0,-1 0 0,1 0 0,-1 0 0,0 1 0,1-1 0,-1 1 0,0-1 0,0 1 0,0 0 0,1 0 0,-1 0 0,0 0 0,0 0 0,1 1 0,-1 0 0,0-1 0,0 1 0,1 0 0,-5 2 0,4-2-76,1 1 1,-1-1-1,1 0 0,-1 1 0,1 0 0,0 0 0,0-1 0,0 1 1,0 0-1,0 1 0,0-1 0,0 0 0,1 1 0,-1-1 1,1 1-1,-1-1 0,0 4 0,-5 19-6750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3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24575,'3'0'0,"10"0"0,6 0 0,8 0 0,7 0 0,5 4 0,0 1 0,-2 0 0,-8-1-8191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108 189 24575,'1'0'0,"0"-1"0,0 1 0,0-1 0,0 0 0,0 1 0,0-1 0,0 0 0,0 0 0,-1 0 0,1 0 0,0 0 0,0 0 0,-1 0 0,1 0 0,-1 0 0,1 0 0,-1 0 0,1 0 0,-1 0 0,1 0 0,-1-1 0,0 1 0,0 0 0,0-2 0,7-38 0,-6 32 0,3-47 0,-4 53 0,0-1 0,0 1 0,-1-1 0,1 1 0,-1-1 0,0 1 0,0 0 0,0-1 0,-1 1 0,1 0 0,-1 0 0,0 0 0,-2-4 0,3 7 0,1-1 0,-1 0 0,1 1 0,-1-1 0,1 1 0,-1-1 0,0 1 0,1-1 0,-1 1 0,0 0 0,1-1 0,-1 1 0,0 0 0,0-1 0,1 1 0,-1 0 0,0 0 0,0 0 0,0 0 0,1 0 0,-1 0 0,0 0 0,0 0 0,0 0 0,1 0 0,-1 0 0,0 0 0,0 0 0,-1 1 0,-19 19 0,16-11 0,0 0 0,0 0 0,1 1 0,-3 9 0,-5 33 19,2-1 1,3 2-1,2-1 0,2 66 0,-5 61-1480,3-142-5365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24575,'0'4'0,"4"5"0,9 1 0,10-1 0,17-2 0,17-3 0,14-5 0,7-3 0,-2-8 0,-14-2-8191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24575,'4'0'0,"-3"0"0,-5 4 0,-6 9 0,-5 10 0,-8 13 0,-4 8 0,-1 8 0,4 3 0,6 0 0,11-1 0,9-11 0,13-7 0,11-15 0,2-11-8191</inkml:trace>
  <inkml:trace contextRef="#ctx0" brushRef="#br0" timeOffset="1">427 138 24575,'-4'4'0,"-5"1"0,-2 7 0,-5 6 0,2 12 0,1 8 0,2 9 0,-1 9 0,2 2 0,-1 3 0,0-4 0,4-5 0,1-4 0,3-9-8191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24575,'4'-4'0,"5"-1"0,9 0 0,9 1 0,7 5 0,3 7 0,-1 9 0,-8 5 0,-11 8 0,-17-2 0,-13 2 0,-7-4 0,-5-2 0,-1-2 0,3 0 0,10-5 0,10-4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106 275 24575,'0'-1'0,"0"0"0,0 0 0,0 0 0,0 1 0,-1-1 0,1 0 0,0 0 0,-1 0 0,1 0 0,-1 0 0,1 0 0,-1 1 0,0-1 0,1 0 0,-1 0 0,0 1 0,1-1 0,-1 0 0,0 1 0,0-1 0,1 1 0,-1-1 0,0 1 0,0-1 0,0 1 0,0 0 0,0-1 0,0 1 0,0 0 0,0 0 0,0 0 0,-1-1 0,0 1 0,0 0 0,0 0 0,0 0 0,0 0 0,0 0 0,0 0 0,0 1 0,1-1 0,-1 0 0,0 1 0,0 0 0,0-1 0,0 1 0,1 0 0,-1 0 0,-2 2 0,-1 2 0,0 1 0,0 0 0,0 0 0,1 0 0,0 1 0,1-1 0,-1 1 0,1 0 0,-2 9 0,3-13 0,1 0 0,0 0 0,0 0 0,1 0 0,-1 0 0,1 1 0,-1-1 0,1 0 0,0 1 0,1-1 0,-1 0 0,0 0 0,1 1 0,0-1 0,-1 0 0,1 0 0,1 0 0,-1 0 0,0 0 0,1 0 0,-1 0 0,1 0 0,4 4 0,-4-6 0,0 0 0,0 1 0,0-1 0,0 0 0,0-1 0,0 1 0,1 0 0,-1-1 0,0 1 0,0-1 0,1 0 0,-1 1 0,0-1 0,1 0 0,-1 0 0,1-1 0,-1 1 0,0-1 0,0 1 0,1-1 0,-1 1 0,0-1 0,0 0 0,0 0 0,0 0 0,1-1 0,-2 1 0,1 0 0,4-4 0,1 0 0,0-1 0,0 0 0,0 0 0,0-1 0,-1 0 0,7-10 0,-11 15 0,-1-1 0,1 1 0,-1-1 0,1 1 0,-1-1 0,0 0 0,0 1 0,-1-1 0,1 0 0,0 0 0,-1 0 0,0 0 0,1 1 0,-1-1 0,0 0 0,-1 0 0,1 0 0,0 0 0,-2-4 0,1 6 0,0 0 0,0 0 0,0 0 0,0-1 0,0 1 0,0 0 0,0 0 0,0 0 0,-1 1 0,1-1 0,0 0 0,0 0 0,-1 1 0,1-1 0,-1 1 0,1-1 0,-1 1 0,1-1 0,-1 1 0,1 0 0,-1 0 0,1 0 0,-1 0 0,1 0 0,-1 0 0,1 0 0,-1 1 0,1-1 0,-1 0 0,1 1 0,0-1 0,-1 1 0,1-1 0,-1 1 0,1 0 0,-2 1 0,-30 15-1365,3 3-5461</inkml:trace>
  <inkml:trace contextRef="#ctx0" brushRef="#br0" timeOffset="1">244 1 24575,'0'4'0,"0"5"0,4 5 0,9 8 0,6 7 0,8 8 0,3 5 0,0 2 0,-4 3 0,-8 0 0,-6 0 0,-13-3 0,-18-3 0,-21 1 0,-5-8-8191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24575,'12'0'0,"19"-4"0,23-1 0,35 0 0,33 1 0,30-2 0,25-1 0,17 5 0,3 3 0,-9 5 0,-25 5 0,-28 1 0,-33 2 0,-34-1-8191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24575,'0'4'0,"0"6"0,0 9 0,0 13 0,0 18 0,-4 13 0,-1 11 0,-1 10 0,-2 7 0,4 4 0,2-1 0,6-14 0,2-19-8191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6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170 404 24575,'1'-7'0,"1"0"0,0 1 0,0-1 0,0 1 0,0-1 0,1 1 0,0 0 0,6-9 0,7-16 0,-7 9 0,-1 0 0,-1-1 0,-2 1 0,0-1 0,3-28 0,-8 43 0,0 0 0,0 0 0,0 0 0,-1 0 0,-1 0 0,1 1 0,-1-1 0,-4-11 0,4 15 0,0 0 0,0 0 0,-1 0 0,1 0 0,-1 0 0,0 1 0,0-1 0,0 1 0,-1 0 0,1 0 0,-1 0 0,0 0 0,1 1 0,-1-1 0,-8-2 0,9 4 0,1 0 0,-1 0 0,0 1 0,1-1 0,-1 1 0,0 0 0,0 0 0,0 0 0,1 0 0,-1 0 0,0 0 0,0 1 0,1 0 0,-1-1 0,0 1 0,1 0 0,-1 0 0,1 1 0,-1-1 0,1 0 0,0 1 0,-1-1 0,1 1 0,0 0 0,0 0 0,-3 3 0,-2 3 0,0 1 0,0-1 0,1 1 0,0 0 0,-8 17 0,2 4 0,0 1 0,2 0 0,1 1 0,2-1 0,1 2 0,-2 44 0,7 199 0,5-154 0,-5-79-1365,-2-13-5461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1 623 24575,'4'0'0,"5"-4"0,12-1 0,12-4 0,10-4 0,15-4 0,8 2 0,1-6 0,-11 2-8191</inkml:trace>
  <inkml:trace contextRef="#ctx0" brushRef="#br0" timeOffset="1">664 5 24575,'-4'-3'0,"-1"1"0,-4 6 0,0 10 0,-3 10 0,1 13 0,3 12 0,-6 9 0,-4 6 0,1 1 0,3-12-8191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24575,'-4'0'0,"-1"3"0,-4 10 0,-4 10 0,-4 13 0,-3 8 0,-2 4 0,3 2 0,9-3 0,5-7 0,12-6 0,9-8 0,9-9 0,0-8-8191</inkml:trace>
  <inkml:trace contextRef="#ctx0" brushRef="#br0" timeOffset="1">330 161 24575,'0'-4'0,"0"2"0,-4 7 0,-1 5 0,-4 8 0,-1 10 0,3 12 0,-3 10 0,-3 13 0,-3 10 0,1 6 0,-1 4 0,3 3 0,7-4 0,8-9 0,5-13 0,7-16 0,3-16-8191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80 24575,'-1'-2'0,"0"1"0,0-1 0,0 0 0,0 0 0,0 0 0,1-1 0,-1 1 0,1 0 0,-1 0 0,1 0 0,0 0 0,0-1 0,0 1 0,0 0 0,0 0 0,0 0 0,1 0 0,-1-1 0,1 1 0,0 0 0,-1 0 0,1 0 0,0 0 0,0 0 0,0 0 0,0 0 0,1 1 0,-1-1 0,0 0 0,3-2 0,-1 3 0,-1-1 0,1 0 0,0 1 0,-1-1 0,1 1 0,0 0 0,0 0 0,0 0 0,0 1 0,0-1 0,0 0 0,0 1 0,0 0 0,1 0 0,-1 0 0,0 0 0,0 1 0,0-1 0,0 1 0,5 1 0,-3-1 0,-1 1 0,1 0 0,-1-1 0,0 2 0,0-1 0,0 0 0,0 1 0,0-1 0,0 1 0,-1 0 0,1 1 0,-1-1 0,0 1 0,0-1 0,0 1 0,-1 0 0,1 0 0,-1 0 0,0 0 0,0 0 0,0 1 0,-1-1 0,2 7 0,-2-5 0,-1 0 0,1 0 0,-1-1 0,0 1 0,-1 0 0,0 0 0,0 0 0,0 0 0,0-1 0,-1 1 0,0-1 0,0 1 0,-1-1 0,0 0 0,0 1 0,0-1 0,0-1 0,-6 7 0,-8 8-85,12-14-43,0 0 0,0 1 0,0-1 0,1 1 0,0 0 0,0 0 0,0 1 0,1-1 0,-3 9 0,4 0-6698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41 348 24575,'0'0'0,"0"-1"0,0 1 0,0 0 0,0 0 0,1-1 0,-1 1 0,0 0 0,0-1 0,0 1 0,0 0 0,0-1 0,-1 1 0,1 0 0,0-1 0,0 1 0,0 0 0,0 0 0,0-1 0,0 1 0,0 0 0,-1 0 0,1-1 0,0 1 0,0 0 0,0 0 0,0-1 0,-1 1 0,1 0 0,0 0 0,0 0 0,-1-1 0,1 1 0,0 0 0,0 0 0,-1 0 0,1 0 0,-1-1 0,-10 9 0,-7 18 0,17-23 0,-1 0 0,2 1 0,-1-1 0,0 0 0,1 0 0,-1 1 0,1-1 0,0 1 0,0-1 0,0 0 0,1 1 0,-1-1 0,1 0 0,0 1 0,-1-1 0,2 0 0,-1 0 0,0 0 0,1 0 0,-1 0 0,1 0 0,3 4 0,-3-6 0,-1 1 0,1-1 0,0 0 0,0 0 0,0 0 0,0 0 0,1 0 0,-1 0 0,0 0 0,0-1 0,0 1 0,1-1 0,-1 0 0,0 0 0,1 0 0,-1 0 0,0 0 0,0 0 0,1 0 0,-1-1 0,0 1 0,0-1 0,1 0 0,-1 0 0,0 0 0,0 0 0,0 0 0,0 0 0,0 0 0,0 0 0,-1-1 0,1 1 0,3-4 0,-3 3 4,0 0 1,1 0-1,-1 0 0,0 0 0,0 0 0,0 0 0,0-1 0,0 1 0,-1-1 1,1 1-1,-1-1 0,0 0 0,0 0 0,0 1 0,0-1 0,0 0 0,0 0 1,-1 0-1,1 0 0,-1 0 0,0 0 0,0 0 0,0 0 0,0 0 0,-1 0 1,1 0-1,-1 0 0,-1-4 0,-2-1-190,1-1 1,-2 1-1,1 0 0,-1 0 1,0 1-1,-1-1 1,-12-12-1</inkml:trace>
  <inkml:trace contextRef="#ctx0" brushRef="#br0" timeOffset="1">224 5 24575,'0'-4'0,"0"3"0,4 5 0,9 10 0,6 10 0,4 9 0,2 7 0,0 4 0,-4 2 0,-5 2 0,-14 0 0,-10-5 0,-16-5 0,-16-1 0,-8-4 0,-4-6 0,2-17 0,11-9-8191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8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24575,'4'0'0,"1"-4"0,8-1 0,5 0 0,8 1 0,2 1 0,2 2 0,-9 3 0,-8 3-8191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8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0 0,8 0 0,0 0-8191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24575,'8'0'0,"6"-4"0,13-1 0,9 0 0,10-3 0,6 0 0,1 1 0,-1 2 0,-4 2 0,-8 1 0,-10 2-8191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9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24575,'0'4'0,"0"5"0,0 5 0,0 8 0,0 8 0,0 6 0,-4 2 0,-2 1 0,1 3 0,9-7 0,3-8-8191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0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71 24575,'-1'-5'0,"-1"-1"0,0 0 0,0 1 0,0-1 0,-1 1 0,1 0 0,-1 0 0,0 0 0,-1 0 0,1 0 0,-9-7 0,11 11 0,1 1 0,-1 0 0,0 0 0,0 0 0,1 0 0,-1 0 0,0 0 0,0 0 0,1 0 0,-1 0 0,0 1 0,0-1 0,1 0 0,-1 0 0,0 1 0,1-1 0,-1 0 0,0 1 0,1-1 0,-1 1 0,0-1 0,1 1 0,-1-1 0,1 1 0,-1-1 0,1 1 0,-1-1 0,1 1 0,-1 1 0,-17 22 0,17-22 0,-8 11 0,1 1 0,1 0 0,0 0 0,1 0 0,0 1 0,1 0 0,-5 30 0,9-40 0,0 0 0,0 0 0,1 0 0,0-1 0,0 1 0,0 0 0,1 0 0,-1 0 0,1-1 0,0 1 0,1 0 0,-1-1 0,1 1 0,0-1 0,0 1 0,0-1 0,1 0 0,-1 0 0,1 0 0,0 0 0,0-1 0,1 1 0,-1-1 0,1 1 0,0-1 0,-1 0 0,1-1 0,1 1 0,7 3 0,-7-4 0,0 0 0,1 0 0,-1 0 0,1-1 0,-1 0 0,1 0 0,0-1 0,-1 1 0,1-1 0,0 0 0,-1-1 0,1 1 0,0-1 0,-1 0 0,7-3 0,-3 1 0,-1 0 0,0-1 0,0 0 0,-1-1 0,1 1 0,-1-2 0,0 1 0,-1-1 0,9-8 0,-7 5 0,0 0 0,-1 0 0,0-1 0,0 0 0,-1 0 0,0-1 0,-1 1 0,0-1 0,-1 0 0,0-1 0,-1 1 0,-1-1 0,1 0 0,0-21 0,-2 30-50,-1-1-1,0 1 1,0 0-1,0 0 0,-1 0 1,1 0-1,-1 0 1,1 0-1,-1 0 1,0 0-1,0 0 0,0 0 1,-1 0-1,1 0 1,-1 1-1,0-1 1,1 1-1,-1-1 0,0 1 1,0 0-1,-1-1 1,1 1-1,0 0 1,-1 0-1,0 1 1,-3-3-1,-13 1-6775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194 621 24575,'-8'-8'0,"0"0"0,0 0 0,0 0 0,-1 1 0,0 0 0,-14-8 0,21 14 0,0 0 0,0 0 0,0 0 0,0 0 0,0 1 0,0-1 0,0 1 0,-1-1 0,1 1 0,0 0 0,-1 0 0,1 0 0,0 0 0,0 1 0,-1-1 0,1 0 0,0 1 0,0 0 0,0-1 0,0 1 0,0 0 0,0 0 0,0 0 0,0 0 0,0 1 0,0-1 0,0 0 0,1 1 0,-1-1 0,0 1 0,1 0 0,-1 0 0,0 2 0,-5 6 0,1 0 0,0 0 0,0 1 0,2 0 0,-1 0 0,1 0 0,1 1 0,0-1 0,0 1 0,2 0 0,-1 0 0,1 0 0,1 0 0,0 0 0,1 0 0,0 0 0,3 12 0,-3-17 0,1 0 0,0 0 0,0-1 0,0 1 0,0 0 0,1-1 0,0 0 0,1 0 0,-1 0 0,1 0 0,0-1 0,1 1 0,-1-1 0,1 0 0,0 0 0,0-1 0,1 1 0,-1-1 0,1 0 0,0-1 0,0 0 0,1 0 0,-1 0 0,0 0 0,1-1 0,0 0 0,-1-1 0,1 1 0,0-1 0,9 0 0,1-2 0,1 0 0,-1-2 0,1 0 0,-1-1 0,0 0 0,0-1 0,-1-1 0,0-1 0,0-1 0,0 0 0,-1 0 0,0-2 0,-1 0 0,0-1 0,0 0 0,11-14 0,-3 4 0,-2-1 0,-1-1 0,0 0 0,-2-2 0,-1 0 0,-1-1 0,-1-1 0,17-47 0,-22 46 0,-2-1 0,-1 0 0,-2 0 0,0-1 0,-2 1 0,-1-1 0,-2 0 0,-1 1 0,-1-1 0,-1 1 0,-2 0 0,-1 0 0,-1 0 0,-1 1 0,-2 0 0,-17-31 0,28 58 0,0 0 0,0 0 0,-1 1 0,1-1 0,-1 0 0,1 0 0,-1 0 0,1 0 0,-1 0 0,0 1 0,1-1 0,-1 0 0,0 1 0,1-1 0,-1 0 0,0 1 0,0-1 0,0 1 0,1-1 0,-1 1 0,0 0 0,0-1 0,0 1 0,0 0 0,0-1 0,0 1 0,0 0 0,0 0 0,-1 0 0,0 1 0,1 0 0,-1 0 0,1 0 0,0 0 0,0 0 0,0 0 0,-1 0 0,1 1 0,0-1 0,0 0 0,1 1 0,-1-1 0,0 1 0,0-1 0,0 3 0,-18 68 0,19-71 0,-9 53 0,2 0 0,3 1 0,2 0 0,10 96 0,-3-110 0,1-1 0,3 1 0,1-2 0,2 1 0,2-1 0,1-1 0,21 37 0,-31-65 0,1-1 0,-1 0 0,2-1 0,-1 1 0,1-1 0,0-1 0,1 1 0,0-1 0,9 7 0,-14-12 0,0-1 0,0 1 0,0-1 0,0 0 0,1 1 0,-1-1 0,0-1 0,0 1 0,1 0 0,-1-1 0,0 0 0,1 0 0,-1 0 0,0 0 0,1 0 0,-1-1 0,0 1 0,0-1 0,1 0 0,-1 0 0,0 0 0,0-1 0,0 1 0,0-1 0,0 1 0,0-1 0,-1 0 0,1 0 0,0 0 0,-1-1 0,0 1 0,3-3 0,4-6 0,-1 1 0,0-1 0,0-1 0,-1 1 0,8-20 0,17-26 0,-31 55 0,-1 1 0,1 0 0,0 0 0,-1 0 0,1 1 0,0-1 0,-1 0 0,1 0 0,0 0 0,0 0 0,0 1 0,0-1 0,0 0 0,0 1 0,0-1 0,0 1 0,0-1 0,0 1 0,1 0 0,-1-1 0,0 1 0,0 0 0,0 0 0,0 0 0,1 0 0,-1 0 0,0 0 0,0 0 0,0 0 0,0 0 0,1 0 0,-1 1 0,0-1 0,0 1 0,0-1 0,0 1 0,0-1 0,0 1 0,0-1 0,0 1 0,0 0 0,0 0 0,0-1 0,0 1 0,-1 0 0,1 0 0,0 0 0,0 0 0,0 1 0,7 9 0,0 0 0,-1 0 0,9 22 0,-3-9 0,-8-16-136,1 1-1,1-1 1,0 0-1,0 0 1,0-1-1,1 0 1,0-1-1,0 1 0,18 8 1,2-1-6690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0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24 24575,'-4'-20'0,"-7"16"0,9 5 0,0 0 0,0 1 0,0-1 0,0 0 0,0 1 0,1-1 0,-1 1 0,0-1 0,1 1 0,0 0 0,-1 0 0,1-1 0,0 1 0,-2 3 0,-1 5 0,0 1 0,1-1 0,0 1 0,0-1 0,1 1 0,0 0 0,1 0 0,1 0 0,0 0 0,0 0 0,1 0 0,0 0 0,1 0 0,0-1 0,4 12 0,-4-14 0,1 0 0,-1-1 0,1 1 0,1-1 0,-1 0 0,1 0 0,1 0 0,-1-1 0,1 1 0,0-1 0,1 0 0,-1-1 0,1 1 0,0-1 0,1 0 0,-1-1 0,1 1 0,0-1 0,0-1 0,0 1 0,12 3 0,-16-6 0,0-1 0,-1 1 0,1-1 0,0 1 0,0-1 0,0 0 0,0 0 0,0 0 0,0-1 0,0 1 0,-1-1 0,1 1 0,0-1 0,0 0 0,-1 0 0,1 0 0,0-1 0,-1 1 0,4-3 0,-2 0 0,0 1 0,-1-1 0,1 1 0,-1-1 0,0 0 0,-1 0 0,1-1 0,-1 1 0,1-1 0,2-7 0,-2 1 0,0 0 0,0-1 0,-1 1 0,0-1 0,-1 1 0,0-1 0,-1 0 0,0 1 0,-3-15 0,2 20-170,0 1-1,-1-1 0,0 0 1,0 1-1,-1-1 0,1 1 1,-7-10-1,-5-2-6655</inkml:trace>
  <inkml:trace contextRef="#ctx0" brushRef="#br0" timeOffset="1">476 253 24575,'4'0'0,"1"4"0,4 1 0,4 0 0,4-1 0,-1-2-8191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37 24575,'15'-1'0,"0"-1"0,0 0 0,0-1 0,22-8 0,-23 7 0,0 0 0,0 1 0,1 0 0,17 0 0,-157 29 0,78-21 0,25-3 0,1 1 0,-1 0 0,-39 13 0,86-11 0,32-7-18,0-1-1,86-18 0,-52 6-1290,-60 11-5517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1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24575,'361'14'0,"-98"-2"0,903-32-34,-674 3-819,109-2 252,722-13-538,-7 59 973,-1250-23 19,45 1 63,0 5 0,172 37 0,-249-35 710,-34-12-605,0 0 0,0 0 1,-1 0-1,1 0 0,0 0 0,0 0 0,0 0 0,0 1 1,0-1-1,0 0 0,0 0 0,0 0 0,0 0 1,-1 0-1,1 0 0,0 0 0,0 0 0,0 1 0,0-1 1,0 0-1,0 0 0,0 0 0,0 0 0,0 0 1,0 1-1,0-1 0,0 0 0,0 0 0,0 0 0,0 0 1,0 0-1,0 0 0,0 1 0,0-1 0,0 0 1,0 0-1,0 0 0,0 0 0,0 0 0,0 0 0,0 1 1,1-1-1,-1 0 0,0 0 0,0 0 0,0 0 1,0 0-1,0 0 0,0 0 0,0 0 0,0 0 0,1 1 1,-1-1-1,0 0 0,0 0 0,0 0 0,0 0 1,0 0-1,0 0 0,1 0 0,-1 0 0,0 0 0,0 0 1,-19 3 529,-28-3-20,-121-9-1768,115 3-5589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4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24575,'0'-3'0,"1"-1"0,-1 1 0,1 0 0,0-1 0,0 1 0,1 0 0,-1 0 0,1 0 0,-1 0 0,1 0 0,0 0 0,0 0 0,0 0 0,1 1 0,-1-1 0,1 1 0,-1 0 0,1 0 0,5-4 0,4-1 0,0 0 0,0 0 0,20-7 0,-11 7 0,0 0 0,0 1 0,1 1 0,28-3 0,-37 7 0,0 0 0,0 1 0,1 1 0,-1 0 0,0 0 0,0 1 0,0 1 0,19 7 0,-29-10 0,0 1 0,-1 1 0,1-1 0,0 0 0,-1 0 0,1 1 0,-1 0 0,1-1 0,-1 1 0,0 0 0,1 0 0,-1 0 0,0 1 0,-1-1 0,1 0 0,0 1 0,-1-1 0,1 1 0,-1 0 0,0-1 0,2 6 0,-3-4 0,1 0 0,-1 0 0,0 0 0,-1 1 0,1-1 0,-1 0 0,0 0 0,0 0 0,0 0 0,0 0 0,-1 0 0,1-1 0,-4 7 0,-5 6 0,-1 0 0,-1-1 0,1-1 0,-2 0 0,-21 18 0,-56 36 0,68-53 0,-1 1 0,2 1 0,1 1 0,0 0 0,-19 24 0,37-40 0,1-1 0,0 0 0,0 0 0,0 0 0,0 1 0,0-1 0,0 1 0,0-1 0,0 1 0,1-1 0,-1 1 0,0-1 0,1 1 0,-1-1 0,1 1 0,0 0 0,0-1 0,-1 1 0,1 0 0,0-1 0,0 1 0,1 0 0,-1-1 0,0 1 0,1 0 0,-1-1 0,0 1 0,1-1 0,0 1 0,-1-1 0,1 1 0,0-1 0,0 1 0,0-1 0,0 1 0,0-1 0,0 0 0,0 0 0,1 0 0,-1 0 0,0 0 0,1 0 0,-1 0 0,0 0 0,1 0 0,-1 0 0,1-1 0,0 1 0,2 0 0,5 2 0,1 0 0,0-1 0,0 0 0,0-1 0,0 0 0,20-1 0,-7-2-341,-1-1 0,0-1-1,42-14 1,-1-5-6485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6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24575,'-4'0'0,"-1"4"0,-4-3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24575,'-3'8'0,"-7"6"0,-8 9 0,-5 8 0,-3 11 0,0 5 0,4 7 0,5 2 0,6 0 0,13-3 0,13-2 0,13-10 0,8-12 0,7-15 0,-5-9-8191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24575,'4'0'0,"9"0"0,6 0 0,8 0 0,3 0 0,4-4 0,1-2 0,-6 1-8191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7 24575,'-4'0'0,"-1"4"0,0 5 0,2 9 0,0 9 0,1 4 0,-3 4 0,0 5 0,4-2 0,6-6 0,2-10-8191</inkml:trace>
  <inkml:trace contextRef="#ctx0" brushRef="#br0" timeOffset="1">354 31 24575,'-24'-4'0,"22"4"0,1-1 0,-1 1 0,0-1 0,0 1 0,0 0 0,0 0 0,0 0 0,0 0 0,0 0 0,0 0 0,0 1 0,0-1 0,0 1 0,0-1 0,0 1 0,0 0 0,1-1 0,-1 1 0,0 0 0,0 0 0,-2 3 0,-1 0 0,-1 1 0,1 0 0,1 0 0,-1 0 0,1 1 0,0-1 0,0 1 0,1 0 0,0 0 0,0 0 0,0 1 0,1-1 0,0 1 0,0 0 0,0-1 0,1 1 0,0 0 0,0 0 0,1 0 0,0 0 0,0 0 0,1-1 0,0 1 0,0 0 0,2 7 0,-2-12 0,0-1 0,-1 1 0,1-1 0,0 1 0,0-1 0,0 1 0,0-1 0,0 0 0,0 1 0,0-1 0,0 0 0,0 0 0,1 0 0,-1 0 0,0 0 0,1 0 0,-1 0 0,1-1 0,-1 1 0,1 0 0,-1-1 0,1 1 0,-1-1 0,4 1 0,-2-1 0,0 0 0,0-1 0,0 1 0,0-1 0,0 0 0,0 0 0,0 0 0,0 0 0,0 0 0,-1-1 0,1 1 0,3-3 0,4-3 0,-1-1 0,0 0 0,0 0 0,-1-1 0,13-16 0,-18 20-65,1 0 0,-1 0 0,0-1 0,0 1 0,-1-1 0,1 1 0,-1-1 0,0 0 0,-1 0 0,0 0 0,0 0 0,0-1 0,-1 1 0,1 0 0,-1 0 0,-1 0 0,1 0 0,-1-1 0,-1 1 0,-1-7 0,-7-9-6761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9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11 24575,'-2'-1'0,"1"0"0,-1 0 0,1 0 0,-1 0 0,0 0 0,1 0 0,-1 0 0,0 1 0,0-1 0,1 0 0,-1 1 0,0 0 0,0-1 0,0 1 0,0 0 0,0 0 0,0 0 0,1 0 0,-1 1 0,0-1 0,0 0 0,0 1 0,0-1 0,1 1 0,-1 0 0,0-1 0,0 1 0,1 0 0,-1 0 0,1 0 0,-1 0 0,1 0 0,-1 1 0,1-1 0,0 0 0,-1 1 0,-1 2 0,-4 3 0,1 1 0,0 0 0,0 0 0,0 1 0,-6 13 0,8-13 0,1 0 0,-1 0 0,2 1 0,-4 17 0,6-23 0,-1 0 0,1 0 0,0 0 0,0 0 0,0 0 0,0 0 0,1 0 0,-1 0 0,1 0 0,0 0 0,1-1 0,-1 1 0,1 0 0,2 4 0,-4-8 0,1 1 0,-1 0 0,1 0 0,0-1 0,-1 1 0,1-1 0,0 1 0,-1 0 0,1-1 0,0 1 0,0-1 0,0 0 0,-1 1 0,1-1 0,0 0 0,0 1 0,0-1 0,0 0 0,0 0 0,0 0 0,0 0 0,0 0 0,0 0 0,-1 0 0,1 0 0,0 0 0,0 0 0,0 0 0,0-1 0,0 1 0,0 0 0,0-1 0,-1 1 0,1 0 0,0-1 0,0 1 0,0-1 0,-1 0 0,1 1 0,0-1 0,-1 0 0,1 1 0,0-1 0,-1 0 0,1 0 0,-1 1 0,1-1 0,-1 0 0,1-1 0,2-2 0,0 0 0,-1-1 0,1 1 0,-1-1 0,0 1 0,0-1 0,0 0 0,1-5 0,-3 3-151,0-1-1,0 1 0,-1-1 0,0 1 1,-1-1-1,1 1 0,-1 0 1,-4-9-1,-2-5-6674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9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 24575,'0'-4'0,"0"3"0,4 9 0,6 7 0,0 13 0,3 13 0,3 11 0,6 9 0,0 5 0,-8 0 0,-10 0 0,-14 0 0,-13-3 0,-13-8 0,-6-6 0,-3-15 0,6-14-8191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5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62 149 24575,'3'-4'0,"0"0"0,-1 0 0,1 0 0,-1-1 0,0 1 0,-1-1 0,1 1 0,-1-1 0,0 0 0,0 1 0,0-1 0,0-6 0,0 0 0,-1 0 0,0 1 0,0-1 0,-4-14 0,5 24 0,-1 0 0,-1 1 0,1-1 0,0 0 0,0 1 0,0-1 0,0 0 0,0 1 0,-1-1 0,1 1 0,0-1 0,0 1 0,-1-1 0,1 0 0,0 1 0,-1-1 0,1 1 0,-1-1 0,1 1 0,-1 0 0,1-1 0,-1 1 0,1-1 0,-1 1 0,1 0 0,-1-1 0,1 1 0,-1 0 0,0 0 0,1-1 0,-1 1 0,0 0 0,1 0 0,-2 0 0,-20 14 0,16-8 0,0 1 0,1 0 0,0 0 0,-7 12 0,10-13 0,0-1 0,0 1 0,0 0 0,1 0 0,0 0 0,0 0 0,1 0 0,-1 0 0,1 0 0,1 0 0,-1 0 0,1 0 0,0 0 0,4 11 0,-4-13 0,0 0 0,1 0 0,0-1 0,0 1 0,0 0 0,0-1 0,0 0 0,1 1 0,0-1 0,-1 0 0,1 0 0,0-1 0,1 1 0,-1-1 0,0 1 0,1-1 0,-1 0 0,1 0 0,0 0 0,0-1 0,0 0 0,7 2 0,-9-3-31,0 1 0,0-2 0,0 1 0,0 0 0,0 0 0,0-1 0,0 1 0,0-1 0,-1 1 0,1-1 0,0 0 0,0 0 0,0 1 0,-1-1 0,1-1 0,-1 1 0,1 0 0,-1 0 0,1-1 0,-1 1 0,1 0 0,-1-1 0,0 0 0,0 1 0,0-1 0,0 0-1,0 1 1,0-1 0,-1 0 0,1 0 0,0 0 0,-1 0 0,0 0 0,1 0 0,-1 1 0,0-1 0,0 0 0,0 0 0,0 0 0,0 0 0,-1 0 0,1 0 0,-2-4 0,-4-18-6795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2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24575,'3'0'0,"6"0"0,5 0 0,4 0 0,7 0 0,11 0 0,6 0 0,5-4 0,-6-1-8191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24575,'0'4'0,"0"9"0,-4 10 0,-5 5 0,-1 5 0,-3 6 0,1 3 0,3 3 0,-2 0 0,6-2 0,3-9-8191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24575,'-3'8'0,"-7"10"0,0 6 0,-3 7 0,1 6 0,-1 4 0,1 3 0,3-2 0,7-4 0,7-5 0,11-8 0,7-12 0,-1-8-8191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4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57 24575,'-1'-3'0,"0"1"0,0 0 0,0 0 0,0 0 0,0 0 0,0 0 0,-1 0 0,1 0 0,-1 0 0,0 1 0,1-1 0,-1 1 0,0-1 0,-4-1 0,5 3 0,0 0 0,0 0 0,0 1 0,0-1 0,0 0 0,0 1 0,0-1 0,0 1 0,0-1 0,0 1 0,0 0 0,0-1 0,0 1 0,1 0 0,-1 0 0,0-1 0,0 1 0,1 0 0,-1 0 0,0 0 0,1 0 0,-1 0 0,1 0 0,-1 0 0,1 0 0,0 0 0,-1 0 0,1 0 0,0 0 0,0 3 0,-9 21 0,1 0 0,1 1 0,1-1 0,1 1 0,2 1 0,1-1 0,0 1 0,5 41 0,-3-64 0,1 0 0,-1 0 0,1 0 0,0 0 0,0 0 0,1 0 0,-1-1 0,1 1 0,0 0 0,0-1 0,0 1 0,0-1 0,1 0 0,0 0 0,-1 0 0,1 0 0,0 0 0,0 0 0,0-1 0,5 3 0,-5-4 0,1 1 0,0-1 0,0 0 0,0-1 0,0 1 0,0 0 0,0-1 0,0 0 0,0 0 0,1 0 0,-1-1 0,0 0 0,0 1 0,0-1 0,0 0 0,-1-1 0,1 1 0,0-1 0,6-3 0,-1 0 0,-1 1 0,0-1 0,0-1 0,0 0 0,-1 0 0,0 0 0,0-1 0,0 0 0,-1 0 0,0-1 0,0 1 0,-1-1 0,0-1 0,-1 1 0,0-1 0,0 0 0,0 0 0,-1 0 0,-1 0 0,4-19 0,-6 19 0,0 0 0,0 0 0,0 1 0,-1-1 0,0 0 0,-1 1 0,0-1 0,0 1 0,-1 0 0,0-1 0,-1 1 0,0 0 0,0 1 0,0-1 0,-1 1 0,0 0 0,0 0 0,-1 0 0,0 1 0,0 0 0,-1 0 0,0 1 0,-9-7 0,10 8-57,0 0 0,0 1 1,0-1-1,-1 1 0,1 0 0,-1 1 0,0-1 0,0 2 0,0-1 0,0 1 1,0 0-1,0 0 0,0 0 0,-1 1 0,1 1 0,0-1 0,0 1 0,0 0 0,0 1 1,0 0-1,0 0 0,0 0 0,-8 4 0,-16 13-6769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5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193 108 24575,'2'0'0,"-1"-1"0,1 1 0,0-1 0,-1 0 0,1 0 0,-1 1 0,1-1 0,-1 0 0,1 0 0,-1-1 0,0 1 0,0 0 0,1 0 0,-1-1 0,0 1 0,0-1 0,0 1 0,0-1 0,0 1 0,-1-1 0,1 1 0,0-1 0,-1 0 0,1 1 0,-1-1 0,1-2 0,6-45 0,-9 47 0,0 0 0,0 0 0,0 1 0,0-1 0,0 1 0,0 0 0,0-1 0,-1 1 0,1 0 0,0 0 0,-1 1 0,1-1 0,-1 0 0,1 1 0,-1-1 0,1 1 0,-4 0 0,-54-5 0,54 5 0,0 1 0,0 0 0,0 0 0,0 0 0,0 1 0,0 0 0,1 0 0,-1 0 0,1 1 0,-1 0 0,1 0 0,0 0 0,0 1 0,0-1 0,0 1 0,1 1 0,0-1 0,0 0 0,0 1 0,-3 5 0,4-5 0,1 0 0,0 1 0,0-1 0,1 1 0,-1-1 0,1 1 0,0-1 0,1 1 0,-1 0 0,1-1 0,0 1 0,1 0 0,-1-1 0,1 1 0,0 0 0,1-1 0,-1 1 0,1-1 0,0 0 0,1 0 0,3 8 0,5 4 0,0-1 0,1 0 0,1-1 0,0 0 0,1-1 0,1-1 0,0 0 0,23 15 0,-10-8 0,35 36 0,-61-54 0,-1 0 0,1 0 0,-1 0 0,0 0 0,1 0 0,-1 0 0,0 0 0,0 1 0,0-1 0,-1 0 0,1 1 0,0-1 0,-1 1 0,0-1 0,0 0 0,1 1 0,-1-1 0,0 1 0,-1-1 0,1 1 0,0-1 0,-1 0 0,0 1 0,1-1 0,-1 0 0,0 1 0,0-1 0,0 0 0,0 0 0,-1 0 0,1 0 0,-1 0 0,1 0 0,-1 0 0,0 0 0,1-1 0,-4 3 0,1 0 0,0-1 0,0 1 0,0-1 0,0 0 0,-1 0 0,0 0 0,1-1 0,-1 0 0,0 0 0,0 0 0,0 0 0,-1-1 0,1 0 0,0 0 0,0 0 0,-7 0 0,-1-6-1365,7-4-5461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 24575,'0'-4'0,"0"3"0,0 9 0,0 7 0,0 9 0,0 8 0,0 7 0,0 0 0,0-3 0,-3-3 0,1-7 0,3-16 0,3-14 0,3-6-8191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6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24575,'-4'0'0,"-5"4"0,-1 5 0,5 5 0,3 4 0,10 6 0,4 0-8191</inkml:trace>
  <inkml:trace contextRef="#ctx0" brushRef="#br0" timeOffset="1">144 480 24575,'1'-10'0,"0"-1"0,0 1 0,1-1 0,0 1 0,1 0 0,0 0 0,1 0 0,0 0 0,1 0 0,0 1 0,0 0 0,1 0 0,0 0 0,1 1 0,-1 0 0,2 0 0,-1 1 0,1-1 0,13-8 0,-19 14 0,1 0 0,-1 1 0,0-1 0,1 1 0,-1-1 0,1 1 0,0 0 0,-1 0 0,1 0 0,0 0 0,-1 0 0,1 1 0,0-1 0,0 1 0,0 0 0,0 0 0,0 0 0,-1 0 0,1 0 0,3 2 0,-1-1 0,-1 1 0,0-1 0,0 1 0,0 0 0,0 1 0,0-1 0,0 1 0,0 0 0,-1 0 0,1 0 0,4 6 0,-3-3 0,0 0 0,0 1 0,-1-1 0,1 1 0,-2 0 0,1 1 0,-1-1 0,0 0 0,0 1 0,-1 0 0,0-1 0,-1 1 0,0 0 0,1 11 0,-4-9-114,0 0 1,0-1-1,-1 1 0,0 0 0,-1-1 1,0 1-1,0-1 0,-1 0 0,0-1 1,-1 1-1,-7 8 0,-6 6-6712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6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24575,'0'3'0,"-4"3"0,-5 2 0,-4 9 0,-5 9 0,-3 8 0,-6 9 0,-1 10 0,3 3 0,6 1 0,6-3 0,6-2 0,8-3 0,7-8 0,10-13 0,10-10 0,1-8-8191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24575,'3'0'0,"6"0"0,6 0 0,6 0 0,9 0 0,7-4 0,1-5 0,-7-2-8191</inkml:trace>
  <inkml:trace contextRef="#ctx0" brushRef="#br0" timeOffset="1">367 1 24575,'0'3'0,"-4"6"0,-1 5 0,0 8 0,1 8 0,-3 2 0,0 1 0,1-3 0,2-1 0,1-7-8191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34 24575,'-14'-17'0,"-3"1"0,16 16 0,-1 0 0,1 0 0,0 0 0,-1 0 0,1 1 0,0-1 0,0 0 0,0 1 0,-1-1 0,1 1 0,0-1 0,0 1 0,0 0 0,0 0 0,0-1 0,0 1 0,0 0 0,0 0 0,0 0 0,0 0 0,-1 2 0,-7 7 0,1 1 0,-1 0 0,2 1 0,0 0 0,-8 15 0,13-21 0,-1-1 0,1 1 0,0-1 0,0 1 0,1-1 0,0 1 0,0 0 0,0 0 0,0 0 0,1 0 0,0 0 0,0-1 0,1 1 0,2 10 0,-3-15 0,0-1 0,0 1 0,0-1 0,1 1 0,-1 0 0,0-1 0,0 1 0,1-1 0,-1 1 0,0 0 0,1-1 0,-1 1 0,1-1 0,-1 0 0,0 1 0,1-1 0,-1 1 0,1-1 0,0 1 0,-1-1 0,1 0 0,-1 0 0,1 1 0,-1-1 0,1 0 0,0 0 0,-1 1 0,1-1 0,0 0 0,-1 0 0,1 0 0,0 0 0,20-13 0,10-28 0,-25 27 0,0 0 0,-1 0 0,0 0 0,-1-1 0,3-20 0,-2 8 0,-1 16-1365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24575,'0'-4'0,"4"-6"0,6-5 0,4-4 0,9 2 0,4 2 0,6 5 0,5 4 0,1 7 0,-3 7 0,-3 11 0,-3 6 0,-7-1-8191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6 24575,'-3'0'0,"-3"-4"0,2 2 0,-4 7 0,-4 5 0,0 5 0,2 4 0,7-1 0,8 0 0,6-3 0,6-4 0,4-8 0,-2-8 0,-4-7 0,-9-6 0,-8 0 0,-5 0 0,-1 3-8191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24575,'0'4'0,"4"1"0,2 4 0,2 8 0,6 9 0,2 7 0,0 11 0,1 5 0,-3 6 0,-4 1 0,-7 0 0,-8-3 0,-19-2 0,-25-7 0,-19-6 0,2-9-8191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9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24575,'0'4'0,"4"-3"0,9-1 0,14-1 0,22 0 0,29 4 0,34 1 0,31 1 0,36-2 0,29 0 0,10-5 0,-4-10 0,-38-3-8191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1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24575,'8'-4'0,"14"-1"0,12-4 0,7 0 0,8-7 0,-4 0-8191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2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24575,'-4'0'0,"-1"4"0,-4 5 0,0 5 0,1 7 0,-2 9 0,1 7 0,2 0 0,6-1 0,3-8-8191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2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9 24575,'-1'-1'0,"1"1"0,-1-1 0,1 1 0,-1-1 0,1 0 0,-1 1 0,0-1 0,1 1 0,-1 0 0,0-1 0,1 1 0,-1-1 0,0 1 0,1 0 0,-1 0 0,0-1 0,0 1 0,0 0 0,1 0 0,-1 0 0,0 0 0,0 0 0,0 0 0,1 0 0,-1 0 0,0 0 0,0 0 0,1 0 0,-1 1 0,0-1 0,0 0 0,1 0 0,-1 1 0,0-1 0,-1 2 0,0 0 0,0 0 0,1 0 0,-1 1 0,1-1 0,-1 1 0,1-1 0,0 1 0,0 0 0,0-1 0,-1 5 0,-1 6 0,1-1 0,0 1 0,0 25 0,1-37 0,1 1 0,0 0 0,0-1 0,0 1 0,0 0 0,1-1 0,-1 1 0,0-1 0,1 1 0,-1 0 0,1-1 0,0 1 0,-1-1 0,1 1 0,0-1 0,0 1 0,0-1 0,0 0 0,0 1 0,0-1 0,0 0 0,2 2 0,-1-3 0,-1 0 0,1 0 0,-1 0 0,0 0 0,1 0 0,-1 0 0,0 0 0,1-1 0,-1 1 0,0 0 0,1-1 0,-1 1 0,0-1 0,1 1 0,-1-1 0,0 0 0,0 1 0,0-1 0,0 0 0,2-2 0,7-6 0,-1 0 0,0-1 0,-1 0 0,9-13 0,-10 13-119,-4 4-20,1 0 1,0 0-1,1 1 1,-1-1 0,1 1-1,0 0 1,0 0-1,8-5 1,3 2-6688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3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94 298 24575,'0'-1'0,"1"1"0,-1-1 0,0 0 0,0 1 0,0-1 0,0 0 0,0 1 0,0-1 0,0 1 0,-1-1 0,1 0 0,0 1 0,0-1 0,0 0 0,-1 1 0,1-1 0,0 1 0,-1-1 0,1 0 0,0 1 0,-1-1 0,1 1 0,-1-1 0,1 1 0,-1 0 0,1-1 0,-1 1 0,1-1 0,-1 1 0,1 0 0,-2-1 0,-19 8 0,-16 25 0,33-28 0,1 1 0,0 0 0,1 0 0,-1 0 0,1 0 0,0 0 0,0 0 0,1 1 0,-1-1 0,0 7 0,2-11 0,0 0 0,0 0 0,-1 1 0,1-1 0,0 0 0,0 0 0,0 1 0,0-1 0,1 0 0,-1 0 0,0 1 0,0-1 0,1 0 0,-1 0 0,1 0 0,-1 1 0,1-1 0,-1 0 0,1 0 0,0 0 0,0 0 0,-1 0 0,1 0 0,0 0 0,0 0 0,0-1 0,0 1 0,0 0 0,0-1 0,0 1 0,0 0 0,1-1 0,-1 1 0,0-1 0,0 1 0,0-1 0,1 0 0,-1 0 0,0 0 0,0 1 0,1-1 0,-1 0 0,0 0 0,0-1 0,1 1 0,-1 0 0,0 0 0,0-1 0,1 1 0,0-1 0,1 0-29,-1 1 0,0-1 0,1 0 0,-1 0 0,0 0 0,0 0 0,0 0 0,1-1 0,-1 1 0,-1-1 0,1 1 0,0-1 0,0 0 0,0 0 0,-1 0-1,1 1 1,-1-2 0,0 1 0,0 0 0,1 0 0,-1 0 0,0-1 0,-1 1 0,1 0 0,0-1 0,-1 1 0,1-1 0,-1 1 0,0 0 0,0-1 0,0 1 0,0-1 0,0 1 0,-1-1 0,1 1 0,-1-1-1,1 1 1,-1 0 0,0-1 0,0 1 0,0 0 0,0 0 0,0-1 0,-1 1 0,1 0 0,-4-3 0,-8-7-6797</inkml:trace>
  <inkml:trace contextRef="#ctx0" brushRef="#br0" timeOffset="1">369 1 24575,'0'4'0,"4"8"0,5 8 0,1 3 0,3 9 0,2 12 0,4 9 0,-3 8 0,1 1 0,-2-3 0,-9-6 0,-8-5 0,-13-7 0,-10-7 0,-13-8 0,-8-10 0,3-6-8191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3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14 24575,'-4'-4'0,"-9"-1"0,-6 0 0,-3 5 0,-3 6 0,-1 14 0,-7 15 0,-6 18 0,0 14 0,-2 16 0,7 17 0,9 8 0,16 0 0,22-7 0,28-16 0,34-26 0,4-24-8191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24575,'3'0'0,"1"0"0,0 0 0,-1 0 0,1 1 0,0-1 0,-1 1 0,1 0 0,0 0 0,-1 0 0,1 1 0,-1-1 0,0 1 0,1 0 0,-1 0 0,0 0 0,0 0 0,0 0 0,0 1 0,-1-1 0,5 6 0,-6-5 0,1-1 0,-1 1 0,0 0 0,0 0 0,0 0 0,-1 0 0,1 0 0,-1 0 0,0 0 0,1 0 0,-1 1 0,-1-1 0,1 0 0,0 0 0,-1 0 0,0 0 0,1 0 0,-1 0 0,0 0 0,-1 0 0,1 0 0,0-1 0,-1 1 0,0 0 0,-2 2 0,-38 39 0,37-40 0,0 0 0,0 0 0,0 1 0,1 0 0,-1 0 0,1 0 0,0 0 0,1 0 0,-1 1 0,1 0 0,0-1 0,-4 12 0,7-15 0,0-1 0,0 1 0,0-1 0,0 0 0,1 1 0,-1-1 0,0 0 0,1 1 0,-1-1 0,0 0 0,1 1 0,0-1 0,-1 0 0,1 0 0,0 0 0,-1 1 0,1-1 0,0 0 0,0 0 0,0 0 0,0 0 0,0-1 0,0 1 0,0 0 0,0 0 0,1 0 0,-1-1 0,0 1 0,0-1 0,1 1 0,-1-1 0,2 1 0,49 8 0,-49-9 0,28 1-682,44-3-1,-20-4-6143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24575,'0'4'0,"4"1"0,5 0 0,5-1 0,4 3 0,7 0 0,3-1 0,4-2 0,5-1 0,-4-2-8191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24575,'0'-1'0,"1"-1"0,-1 1 0,1 0 0,-1 0 0,1 0 0,0 0 0,-1 0 0,1 0 0,0 0 0,0 1 0,0-1 0,-1 0 0,1 0 0,0 1 0,0-1 0,0 0 0,0 1 0,0-1 0,1 1 0,-1-1 0,0 1 0,0 0 0,0-1 0,0 1 0,0 0 0,1 0 0,-1 0 0,0 0 0,0 0 0,0 0 0,1 0 0,0 0 0,43 3 0,-44-3 0,32 5 0,0 2 0,0 2 0,47 18 0,93 49 0,-167-73 0,195 103 0,-175-90 0,-2 0 0,0 2 0,-1 1 0,-1 1 0,32 36 0,-50-52 0,-1 0 0,0 1 0,0-1 0,0 1 0,0 0 0,0-1 0,-1 2 0,0-1 0,0 0 0,-1 0 0,1 0 0,-1 1 0,0-1 0,-1 1 0,1 8 0,-2-9 0,0-1 0,0 1 0,-1-1 0,1 1 0,-1-1 0,0 0 0,0 0 0,0 1 0,-1-1 0,0-1 0,1 1 0,-1 0 0,-1-1 0,1 1 0,0-1 0,-1 0 0,0 0 0,-6 3 0,-11 7 0,0-1 0,-1-1 0,-1-1 0,0-1 0,0-1 0,-1-1 0,-39 7 0,13-7 0,-1-1 0,-87-3 0,116-4-170,1 0-1,-1-2 0,1 0 1,0-1-1,0-1 0,1-1 1,-24-10-1,-13-17-6655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24575,'4'5'0,"-1"0"0,0 1 0,0-1 0,0 1 0,-1 0 0,0 0 0,0 0 0,1 10 0,8 21 0,-10-35 0,6 14 0,0-1 0,0 1 0,2-2 0,18 27 0,-25-39 0,-1 0 0,1 1 0,0-1 0,0 0 0,0 0 0,0-1 0,1 1 0,-1 0 0,0-1 0,1 1 0,-1-1 0,1 0 0,0 0 0,-1 0 0,1 0 0,0 0 0,0 0 0,-1-1 0,1 0 0,0 1 0,0-1 0,0 0 0,-1 0 0,1-1 0,0 1 0,0 0 0,0-1 0,-1 0 0,1 0 0,0 0 0,0 0 0,-1 0 0,1 0 0,-1-1 0,0 1 0,1-1 0,2-2 0,4-4 0,0-1 0,-1 0 0,0-1 0,0 0 0,-1 0 0,0-1 0,10-21 0,-1 4 0,-11 25 0,0 12 0,3 24 0,-2-10 0,-4-18 0,-1-1 0,1 0 0,0 1 0,0-1 0,1 0 0,-1 0 0,1-1 0,0 1 0,0 0 0,0-1 0,0 0 0,1 0 0,-1 0 0,1 0 0,0 0 0,0-1 0,0 0 0,0 1 0,0-2 0,0 1 0,1 0 0,-1-1 0,8 2 0,-6-3 0,-1 0 0,1 0 0,0-1 0,-1 1 0,1-1 0,-1-1 0,1 1 0,-1-1 0,0 0 0,0 0 0,0 0 0,0-1 0,0 0 0,0 0 0,0 0 0,-1 0 0,0-1 0,0 0 0,6-6 0,-1 0 0,-1 0 0,0-1 0,0 0 0,-1 0 0,10-23 0,-14 27 0,0 0 0,-1 0 0,1 0 0,-2 0 0,1 0 0,-1 0 0,0-1 0,-1 1 0,1-1 0,-2 1 0,-1-14 0,2 20 0,0 0 0,0 0 0,0 0 0,0 1 0,0-1 0,0 0 0,-1 0 0,1 0 0,0 0 0,0 0 0,-1 1 0,1-1 0,-1 0 0,1 0 0,-1 1 0,1-1 0,-1 0 0,0 1 0,1-1 0,-1 0 0,0 1 0,1-1 0,-1 1 0,0-1 0,0 1 0,1 0 0,-1-1 0,0 1 0,0 0 0,0-1 0,1 1 0,-1 0 0,0 0 0,0 0 0,0 0 0,0 0 0,0 0 0,-1 0 0,0 1 0,0-1 0,0 1 0,0 0 0,0 0 0,0 1 0,0-1 0,0 0 0,0 1 0,1-1 0,-1 1 0,1-1 0,-1 1 0,1 0 0,-1 0 0,0 2 0,-6 9 0,2 1 0,0 0 0,0 1 0,1-1 0,1 1 0,1 0 0,0 0 0,0 0 0,1 25 0,1 19 0,8 67 0,13 33 0,43 161 0,5 30 0,-65-328 0,7 71 0,-10-87 0,0 1 0,0-1 0,-1 0 0,0 0 0,0 0 0,0 0 0,-1 0 0,0 0 0,0 0 0,0 0 0,-1-1 0,-3 7 0,3-10 0,1 0 0,-1 0 0,1 0 0,-1 0 0,0 0 0,0 0 0,0-1 0,0 1 0,0-1 0,0 0 0,0 0 0,0 0 0,-1 0 0,1-1 0,0 1 0,0-1 0,-1 0 0,1 0 0,0 0 0,-1 0 0,1 0 0,0-1 0,0 0 0,-1 0 0,1 0 0,0 0 0,-5-2 0,-9-4 0,-1 0 0,2-2 0,-25-14 0,29 15 12,0 0 0,0-1 0,1 0 0,0-1 0,1-1 0,0 1 0,1-1 0,0-1 0,-14-23 0,19 27-95,1 0 1,-1 0-1,1 0 1,1 0-1,-1-1 1,1 1-1,1-1 1,0 1-1,0-1 1,0 0-1,1 1 1,1-1-1,0 0 1,0 1-1,0-1 1,1 1-1,5-14 1,17-33-6744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24575,'0'4'0,"-4"9"0,-1 6 0,0 8 0,-2 7 0,-1 9 0,1 6 0,-2 5 0,1-2 0,-3-2 0,1-10-8191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5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71 24575,'-1'-3'0,"1"1"0,-1-1 0,1 0 0,-1 0 0,0 0 0,0 0 0,0 1 0,-1-1 0,1 1 0,-1-1 0,1 1 0,-1-1 0,0 1 0,0 0 0,0 0 0,0-1 0,0 2 0,0-1 0,-1 0 0,1 0 0,-5-1 0,4 0 0,-1 1 0,0 0 0,-1 0 0,1 1 0,0-1 0,0 1 0,-1 0 0,1 0 0,-1 0 0,1 1 0,-1 0 0,1 0 0,-6 0 0,1 3 0,0-1 0,0 2 0,0-1 0,1 1 0,-1 1 0,1 0 0,0 0 0,0 0 0,1 1 0,-1 0 0,1 0 0,1 1 0,-1 0 0,1 1 0,0-1 0,-5 11 0,2-4 0,0 0 0,1 1 0,1 1 0,0-1 0,1 1 0,1 0 0,0 0 0,-2 23 0,6-30 0,0 0 0,1 0 0,0 0 0,1 0 0,0 0 0,1 0 0,-1 0 0,2-1 0,-1 1 0,1-1 0,1 1 0,-1-1 0,1 0 0,1 0 0,7 10 0,-9-14 0,0 0 0,1 0 0,-1 0 0,1-1 0,0 1 0,1-1 0,-1 0 0,0 0 0,1 0 0,0-1 0,-1 0 0,1 0 0,0 0 0,0 0 0,0-1 0,1 1 0,-1-2 0,0 1 0,0 0 0,1-1 0,-1 0 0,0 0 0,1-1 0,-1 1 0,0-1 0,0 0 0,6-2 0,2-2-44,-1-1 0,1 0 0,-1-1 0,0 0 0,-1-1 0,1 0 0,-2-1 0,1 0 0,-1-1 0,-1 0 0,0-1 0,0 1 0,-1-2 0,0 1 0,-1-1 0,0 0 0,-1-1 0,-1 0-1,0 0 1,-1 0 0,0 0 0,0-1 0,-2 1 0,0-1 0,0 0 0,-2 0 0,1 0 0,-2 0 0,0 1 0,-3-17 0,-5 1-6782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242 101 24575,'0'-4'0,"0"0"0,0 0 0,0-1 0,-1 1 0,1 0 0,-1 0 0,0 0 0,0 0 0,-1 0 0,1 0 0,-1 0 0,0 0 0,0 1 0,0-1 0,0 1 0,-1-1 0,1 1 0,-1 0 0,0 0 0,0 0 0,0 0 0,0 0 0,-1 1 0,-4-3 0,4 3 0,-1 0 0,1 1 0,-1 0 0,1 0 0,-1 0 0,0 1 0,1 0 0,-1-1 0,1 2 0,-1-1 0,0 0 0,1 1 0,-1 0 0,1 0 0,-1 0 0,1 1 0,0 0 0,-1-1 0,1 1 0,0 1 0,-6 3 0,4-2 0,-1 0 0,1 1 0,0 0 0,0 0 0,1 0 0,-1 1 0,1-1 0,0 1 0,1 1 0,0-1 0,0 1 0,0-1 0,0 1 0,1 0 0,1 0 0,-1 1 0,1-1 0,0 1 0,1-1 0,-1 1 0,2-1 0,-1 1 0,1 0 0,0 0 0,0-1 0,1 1 0,0-1 0,1 1 0,0 0 0,0-1 0,0 0 0,1 0 0,0 0 0,1 0 0,-1 0 0,1 0 0,1-1 0,-1 0 0,1 0 0,0 0 0,0 0 0,1-1 0,0 0 0,0 0 0,0 0 0,0-1 0,1 0 0,0 0 0,0-1 0,9 4 0,-7-4 0,0 0 0,-1-1 0,1 0 0,0-1 0,1 0 0,-1 0 0,0 0 0,0-1 0,0-1 0,0 0 0,0 0 0,0-1 0,0 0 0,0 0 0,0-1 0,0 0 0,-1-1 0,0 0 0,9-5 0,-5-5 0,-22 8 0,8 6 0,-1 0 0,1 0 0,-1 0 0,1 0 0,0 1 0,-1-1 0,1 1 0,-1 0 0,1 0 0,0 0 0,0 0 0,-1 0 0,1 0 0,-2 2 0,2-2 0,1 0 0,0 0 0,0 1 0,0-1 0,-1 0 0,1 1 0,0-1 0,1 1 0,-1-1 0,0 1 0,0-1 0,1 1 0,-1-1 0,1 1 0,-1 0 0,1-1 0,-1 1 0,1 0 0,0-1 0,0 1 0,0 0 0,0 0 0,0-1 0,1 1 0,-1 0 0,0-1 0,1 1 0,-1 0 0,1-1 0,0 1 0,-1-1 0,1 1 0,0-1 0,0 1 0,0-1 0,0 1 0,0-1 0,0 0 0,1 0 0,-1 1 0,0-1 0,1 0 0,-1 0 0,0 0 0,1-1 0,-1 1 0,1 0 0,0-1 0,-1 1 0,1 0 0,0-1 0,-1 0 0,1 1 0,0-1 0,-1 0 0,1 0 0,0 0 0,0 0 0,-1 0 0,1-1 0,0 1 0,-1 0 0,1-1 0,0 1 0,-1-1 0,1 0 0,1 0 0,5-4-87,0-1-1,-1 1 0,0-2 0,0 1 1,-1-1-1,9-9 0,-9 8-663,14-15-6075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99 24575,'0'-8'0,"0"1"0,-1-1 0,0 1 0,0 0 0,0-1 0,-1 1 0,0 0 0,-5-10 0,6 15 0,0 1 0,0-1 0,1 1 0,-1-1 0,0 1 0,-1 0 0,1 0 0,0-1 0,0 1 0,0 0 0,-1 0 0,1 0 0,0 0 0,-1 1 0,1-1 0,-1 0 0,1 1 0,-1-1 0,0 0 0,1 1 0,-1 0 0,0-1 0,1 1 0,-1 0 0,1 0 0,-1 0 0,0 0 0,1 0 0,-1 1 0,0-1 0,1 0 0,-1 1 0,0-1 0,1 1 0,-1-1 0,1 1 0,-1 0 0,1 0 0,0 0 0,-1 0 0,1 0 0,-2 1 0,0 0 0,0-1 0,1 1 0,-1 0 0,1-1 0,-1 1 0,1 1 0,0-1 0,0 0 0,0 0 0,0 1 0,0-1 0,0 1 0,1 0 0,-1 0 0,1-1 0,0 1 0,-1 0 0,1 0 0,1 0 0,-1 0 0,0 0 0,1 0 0,0 1 0,-1-1 0,1 0 0,1 0 0,-1 0 0,0 0 0,1 0 0,-1 0 0,1 0 0,0 0 0,2 4 0,0 0 0,0-1 0,1 0 0,0 0 0,0 0 0,1-1 0,0 1 0,0-1 0,0 0 0,0-1 0,1 1 0,0-1 0,0 0 0,11 5 0,4 0 0,-16-7 0,0 0 0,1 0 0,-1 1 0,0-1 0,-1 1 0,1 0 0,6 5 0,-11-7 0,1 0 0,0 0 0,0 1 0,-1-1 0,1 0 0,-1 0 0,1 1 0,-1-1 0,0 0 0,1 0 0,-1 1 0,0-1 0,0 0 0,0 1 0,0-1 0,0 0 0,0 1 0,0-1 0,-1 0 0,1 1 0,0-1 0,-1 0 0,1 0 0,-1 1 0,1-1 0,-1 0 0,0 0 0,1 0 0,-1 0 0,0 0 0,0 0 0,0 0 0,0 0 0,0 0 0,0 0 0,0 0 0,-1 0 0,-46 36-1365,22-22-5461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10 24575,'0'-1'0,"0"1"0,0 0 0,0-1 0,0 1 0,0 0 0,0-1 0,0 1 0,0 0 0,0-1 0,0 1 0,0 0 0,0 0 0,0-1 0,0 1 0,0 0 0,0-1 0,0 1 0,0 0 0,-1 0 0,1-1 0,0 1 0,0 0 0,0 0 0,0-1 0,-1 1 0,1 0 0,0 0 0,0-1 0,-1 1 0,1 0 0,0 0 0,-1 0 0,1 0 0,0 0 0,0-1 0,-1 1 0,1 0 0,0 0 0,-1 0 0,1 0 0,0 0 0,-1 0 0,1 0 0,-1 0 0,-16 9 0,-14 20 0,1 10 0,1 1 0,-37 71 0,52-85 0,2 1 0,1 0 0,1 0 0,1 2 0,-9 47 0,17-65 0,0-1 0,0 1 0,1-1 0,1 1 0,0 0 0,0-1 0,1 1 0,0-1 0,6 17 0,-7-24 0,1 1 0,-1-1 0,1 0 0,0 1 0,0-1 0,0 0 0,1 0 0,-1-1 0,1 1 0,-1 0 0,1-1 0,0 1 0,0-1 0,0 0 0,0 0 0,0 0 0,1 0 0,-1-1 0,0 0 0,1 1 0,0-1 0,-1 0 0,1 0 0,0-1 0,-1 1 0,1-1 0,0 0 0,-1 0 0,1 0 0,5-1 0,41-13-1365,-3-8-5461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24575,'0'4'0,"4"5"0,5 2 0,9-2 0,9-2 0,7-3 0,11-5 0,1-7 0,-8-2-8191</inkml:trace>
  <inkml:trace contextRef="#ctx0" brushRef="#br0" timeOffset="1">390 1 24575,'0'4'0,"0"5"0,0 4 0,0 9 0,0 8 0,0 3 0,0-1 0,0-5-8191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21 24575,'0'0'0,"0"0"0,0 0 0,0-1 0,0 1 0,0 0 0,0 0 0,0 0 0,0 0 0,0 0 0,0-1 0,0 1 0,0 0 0,0 0 0,0 0 0,0 0 0,0-1 0,0 1 0,0 0 0,0 0 0,0 0 0,0 0 0,0 0 0,-1 0 0,1-1 0,0 1 0,0 0 0,0 0 0,0 0 0,0 0 0,0 0 0,0 0 0,-1 0 0,1 0 0,0 0 0,0-1 0,0 1 0,0 0 0,0 0 0,-1 0 0,1 0 0,0 0 0,0 0 0,0 0 0,0 0 0,-1 0 0,1 0 0,0 0 0,0 0 0,0 0 0,0 0 0,0 0 0,-1 0 0,1 1 0,0-1 0,0 0 0,0 0 0,0 0 0,0 0 0,-1 0 0,1 0 0,-13 12 0,-12 18 0,20-24 0,1 0 0,0 1 0,0-1 0,1 1 0,-1 0 0,2 1 0,-1-1 0,-2 11 0,5-17 0,0 1 0,-1-1 0,1 1 0,0 0 0,0-1 0,0 1 0,0-1 0,0 1 0,0-1 0,1 1 0,-1 0 0,0-1 0,1 1 0,0-1 0,-1 0 0,1 1 0,0-1 0,-1 1 0,1-1 0,0 0 0,0 1 0,0-1 0,0 0 0,0 0 0,0 0 0,1 0 0,-1 0 0,0 0 0,0 0 0,1 0 0,-1-1 0,1 1 0,-1 0 0,1-1 0,-1 1 0,1-1 0,-1 0 0,1 1 0,-1-1 0,1 0 0,-1 0 0,1 0 0,0 0 0,-1 0 0,1 0 0,-1-1 0,3 0 0,4 0 0,0 0 0,-1-1 0,1 0 0,-1-1 0,1 0 0,-1 0 0,0 0 0,0-1 0,0 0 0,-1-1 0,0 1 0,1-1 0,-2 0 0,1-1 0,7-8 0,-11 12 0,0 0 0,0 0 0,-1 0 0,1-1 0,0 1 0,-1-1 0,0 1 0,1-1 0,-1 1 0,0-1 0,-1 0 0,1 1 0,0-1 0,-1 0 0,1 0 0,-1 1 0,0-1 0,0 0 0,0 0 0,0 0 0,-1 0 0,1 1 0,-1-1 0,1 0 0,-1 1 0,0-1 0,0 0 0,-1 1 0,1-1 0,0 1 0,-1-1 0,1 1 0,-1 0 0,0 0 0,0 0 0,0 0 0,0 0 0,0 0 0,0 0 0,-1 0 0,1 1 0,0 0 0,-1-1 0,-2 0 0,-2 0-1365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15 24575,'-2'0'0,"1"0"0,-1 0 0,0-1 0,1 1 0,-1-1 0,0 1 0,1-1 0,-1 1 0,1-1 0,-1 0 0,1 0 0,-3-2 0,3 3 0,1-1 0,-1 1 0,0-1 0,1 1 0,-1-1 0,0 1 0,1-1 0,-1 1 0,0 0 0,0-1 0,0 1 0,1 0 0,-1 0 0,0-1 0,0 1 0,0 0 0,0 0 0,1 0 0,-1 0 0,0 0 0,0 0 0,0 1 0,0-1 0,1 0 0,-1 0 0,0 0 0,0 1 0,0-1 0,1 1 0,-1-1 0,0 0 0,0 1 0,1-1 0,-1 1 0,1 0 0,-1-1 0,0 1 0,1-1 0,-1 1 0,1 0 0,-1-1 0,1 1 0,0 0 0,-1 0 0,1-1 0,-1 2 0,-4 6 0,0 0 0,1 1 0,0-1 0,1 1 0,-1 0 0,-2 12 0,5-18 0,0 1 0,0 0 0,0-1 0,1 1 0,-1 0 0,1-1 0,0 1 0,0 0 0,0 0 0,1-1 0,-1 1 0,1 0 0,0-1 0,0 1 0,0 0 0,0-1 0,1 1 0,2 4 0,-3-7 0,1 0 0,-1 0 0,0-1 0,0 1 0,1 0 0,-1-1 0,0 1 0,1 0 0,-1-1 0,1 0 0,-1 1 0,1-1 0,-1 0 0,1 0 0,-1 0 0,1 0 0,-1 0 0,0 0 0,1 0 0,-1 0 0,1-1 0,-1 1 0,1-1 0,-1 1 0,0-1 0,1 1 0,-1-1 0,0 0 0,1 1 0,-1-1 0,0 0 0,0 0 0,0 0 0,2-2 0,2-1 0,0 0 0,-1-1 0,1 1 0,-1-1 0,0 0 0,6-9 0,-9 11 5,1 1-1,-1 0 1,0-1-1,0 1 0,0-1 1,0 1-1,0-1 1,0 0-1,-1 1 1,1-1-1,-1 0 0,0 1 1,0-1-1,0 0 1,0 0-1,0 1 1,0-1-1,-1 0 1,0 1-1,1-1 0,-1 0 1,0 1-1,0-1 1,0 1-1,-1-1 1,-2-3-1,2 4-72,-1-1 1,1 1-1,-1 0 1,0 0-1,0 1 1,0-1-1,0 1 1,0-1-1,0 1 1,0 0-1,0 0 1,0 0-1,-1 1 1,1-1-1,0 1 1,-1-1-1,1 1 1,0 0-1,-1 1 1,1-1-1,-5 2 1,-12 2-6759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24575,'4'8'0,"5"6"0,5 9 0,4 8 0,3 7 0,-2 8 0,-1 8 0,-3 7 0,-8 1 0,-9-3 0,-9-4 0,-9-6 0,-9-9 0,-1-10-8191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8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39 24575,'0'-4'0,"-4"-1"0,3 0 0,5-3 0,6 0 0,5 1 0,4 6 0,2 7 0,-1 2-8191</inkml:trace>
  <inkml:trace contextRef="#ctx0" brushRef="#br0" timeOffset="1">1 290 24575,'0'-4'0,"0"-5"0,0-5 0,4-4 0,5 2 0,9-2 0,9 4 0,8-1 0,-2 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392 111 24575,'-1'-4'0,"-1"0"0,1 1 0,-1 0 0,0-1 0,0 1 0,0 0 0,-1 0 0,1 0 0,-1 0 0,-3-3 0,-2-3 0,4 3 0,-1 1 0,1 0 0,-1 1 0,1-1 0,-1 1 0,-1 0 0,1 0 0,-1 1 0,1-1 0,-1 1 0,0 0 0,0 1 0,0 0 0,0 0 0,-1 0 0,1 0 0,-1 1 0,1 0 0,-1 1 0,1-1 0,-1 1 0,1 1 0,-1-1 0,0 1 0,1 0 0,0 0 0,-1 1 0,-10 4 0,5-1 0,-1 0 0,1 1 0,0 0 0,0 1 0,1 0 0,0 1 0,0 0 0,1 1 0,0 0 0,0 1 0,-9 12 0,15-17 0,1-1 0,-1 1 0,1 0 0,0 0 0,0 1 0,1-1 0,0 1 0,0-1 0,0 1 0,0 0 0,1-1 0,0 1 0,0 0 0,1 0 0,-1 0 0,1 0 0,1 0 0,-1 0 0,1 0 0,0-1 0,0 1 0,1 0 0,0 0 0,0-1 0,0 1 0,1-1 0,4 9 0,1-4 7,0 0 0,1-1-1,-1 0 1,2 0 0,-1-1-1,1 0 1,1-1-1,-1 0 1,1 0 0,1-1-1,-1-1 1,1 0 0,0 0-1,0-1 1,0-1 0,0 0-1,17 1 1,-5 0-193,1-2 1,0-1-1,-1-1 0,1-1 1,-1-1-1,1-2 1,45-11-1,11-13-6640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24575,'-8'16'0,"-6"20"0,-5 16 0,1 15 0,4 11 0,4 5 0,3-13-8191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24575,'1'-2'0,"-1"1"0,1-1 0,-1 0 0,1 1 0,-1-1 0,1 1 0,0-1 0,0 1 0,0-1 0,0 1 0,0-1 0,0 1 0,0 0 0,0 0 0,1-1 0,-1 1 0,0 0 0,1 0 0,-1 0 0,1 1 0,-1-1 0,1 0 0,0 0 0,-1 1 0,1-1 0,1 1 0,50-13 0,-45 12 0,3-1 0,-1 1 0,1 0 0,0 1 0,-1 0 0,1 0 0,0 1 0,14 4 0,-23-5 0,0 1 0,1-1 0,-1 1 0,1 0 0,-1 0 0,0 0 0,0 0 0,1 0 0,-1 0 0,0 1 0,0-1 0,0 1 0,-1 0 0,1-1 0,0 1 0,0 0 0,-1 0 0,0 0 0,1 0 0,-1 0 0,0 0 0,0 1 0,0-1 0,0 0 0,0 1 0,0-1 0,-1 1 0,1-1 0,-1 0 0,0 1 0,0-1 0,0 1 0,0-1 0,0 1 0,0-1 0,-1 1 0,0 3 0,0-3 1,0 0-1,0 0 1,0 1-1,-1-1 0,1 0 1,-1 0-1,0 0 1,0 0-1,0-1 1,0 1-1,0 0 1,-1-1-1,1 0 0,-1 1 1,-5 2-1,-50 25 6,13-8-1384,27-10-5448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24575,'1'-2'0,"-1"0"0,1 0 0,-1 0 0,1 0 0,0 1 0,0-1 0,0 0 0,0 0 0,0 1 0,0-1 0,0 1 0,0-1 0,1 1 0,-1-1 0,0 1 0,1 0 0,-1-1 0,1 1 0,0 0 0,-1 0 0,1 0 0,3-1 0,43-15 0,-33 14 0,1-1 0,-1 2 0,1 0 0,0 1 0,0 1 0,0 0 0,0 1 0,16 4 0,-28-5 0,-1 1 0,1 0 0,0 1 0,-1-1 0,1 1 0,-1-1 0,1 1 0,-1 0 0,0 0 0,0 0 0,1 1 0,-2-1 0,1 1 0,0 0 0,4 5 0,-5-4 0,-1 0 0,1-1 0,-1 1 0,0 0 0,0 0 0,-1 0 0,1-1 0,-1 1 0,1 0 0,-1 0 0,-1 0 0,1 0 0,0 0 0,-1 0 0,0 0 0,0-1 0,0 1 0,-3 7 0,-2 3 0,-1 0 0,0-1 0,-1 0 0,-18 24 0,-1 0 0,26-36 0,0 1 0,0-1 0,0 0 0,0 1 0,0-1 0,0 1 0,1-1 0,-1 1 0,0-1 0,1 1 0,-1 0 0,1-1 0,0 1 0,-1 0 0,1-1 0,0 1 0,0 0 0,0-1 0,0 1 0,1 0 0,-1-1 0,0 1 0,1 0 0,-1-1 0,2 3 0,-1-2 0,1-1 0,-1 1 0,1-1 0,0 0 0,0 1 0,0-1 0,-1 0 0,1 0 0,0 0 0,1 0 0,-1-1 0,0 1 0,0 0 0,0-1 0,0 0 0,4 1 0,7 0 0,1-1 0,0 0 0,-1-1 0,27-4 0,24-14-1365,-4-5-5461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40 24575,'4'0'0,"6"-3"0,4-3 0,8-2 0,8-1 0,2 1 0,-3 2-8191</inkml:trace>
  <inkml:trace contextRef="#ctx0" brushRef="#br0" timeOffset="1">0 270 24575,'4'0'0,"5"0"0,5 0 0,4-4 0,7-5 0,-1-6 0,-5 1-8191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24575,'0'4'0,"-4"1"0,-1 4 0,-8 11 0,-9 19 0,-5 14 0,-2 18 0,1 15 0,0 14 0,2 8 0,1 6 0,5-1 0,6-8 0,5-14 0,8-19 0,9-18 0,9-21 0,3-17-8191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8:4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3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24575,'-3'0'0,"-3"4"0,2 9 0,0 11 0,1 12 0,1 8 0,1 8 0,-3 15 0,-1 11 0,-4 8 0,-4 14 0,0 8 0,3 9 0,-2 9 0,2-2 0,2-23-8191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4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24575,'7'-5'0,"-1"0"0,1 1 0,0 0 0,1 0 0,-1 0 0,1 1 0,-1 0 0,15-3 0,-1 0 0,4-3 0,-1 2 0,1 1 0,28-3 0,-45 8 0,1 0 0,-1 1 0,0-1 0,0 2 0,1-1 0,-1 2 0,0-1 0,0 1 0,0 0 0,0 0 0,0 1 0,-1 0 0,13 7 0,-18-9 0,-1 0 0,1 0 0,0 0 0,-1 0 0,1 0 0,-1 0 0,0 0 0,1 0 0,-1 1 0,0-1 0,0 0 0,0 1 0,0-1 0,0 1 0,0 0 0,0-1 0,-1 1 0,1 0 0,0-1 0,-1 1 0,0 0 0,1 0 0,-1-1 0,0 1 0,0 0 0,0 0 0,0 0 0,0 0 0,0-1 0,0 1 0,-1 0 0,1 0 0,-1-1 0,1 1 0,-1 0 0,0-1 0,0 1 0,0 0 0,0-1 0,0 1 0,0-1 0,0 0 0,0 1 0,-3 1 0,-2 3 0,0 0 0,-1 0 0,0-1 0,0 0 0,-1 0 0,1 0 0,-16 5 0,3-3-170,0-1-1,0 0 0,-1-2 1,0-1-1,0 0 0,0-1 1,-25-2-1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6 172 24575,'-4'-8'0,"3"-7"0,5-7 0,6-6 0,9 0 0,5 0 0,2 0 0,-2 14 0,-11 16 0,-6 16 0,-5 21 0,-3 11 0,0 8 0,-2 7 0,5 0 0,6-7 0,1-14-8191</inkml:trace>
  <inkml:trace contextRef="#ctx0" brushRef="#br0" timeOffset="1">578 102 24575,'3'-3'0,"3"1"0,6 3 0,14 0 0,14 4 0,16 5 0,10-3 0,-7-3-8191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72 461 24575,'14'-18'0,"-2"0"0,0-1 0,0 0 0,16-41 0,-17 36 0,-3 7 0,-2 0 0,0-1 0,0 1 0,-2-1 0,0 0 0,-1 0 0,-1-1 0,-1 1 0,0-1 0,-2 1 0,0-1 0,0 1 0,-6-22 0,6 39 0,1-1 0,0 1 0,0-1 0,-1 1 0,1-1 0,0 1 0,-1 0 0,0-1 0,1 1 0,-1 0 0,0-1 0,1 1 0,-1 0 0,0 0 0,0 0 0,0 0 0,0 0 0,0 0 0,-1 0 0,1 0 0,-2-1 0,2 2 0,-1 0 0,1 0 0,0 0 0,0 0 0,0 0 0,0 1 0,0-1 0,0 0 0,-1 1 0,1-1 0,0 1 0,0-1 0,0 1 0,0-1 0,0 1 0,1 0 0,-1 0 0,0-1 0,0 1 0,0 0 0,0 1 0,-7 9 0,0-1 0,1 2 0,-10 17 0,16-25 0,-18 35 0,2 0 0,2 2 0,2 0 0,1 1 0,3 0 0,-6 52 0,9-36 0,3 0 0,2 0 0,3 0 0,11 65 0,-5-82-1365,1-13-5461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7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24575,'-1'10'0,"-1"1"0,0-1 0,0 0 0,-1 0 0,-1 0 0,-6 13 0,-8 29 0,5 6 0,2 0 0,-5 110 0,16-131 0,1 0 0,1 0 0,2 0 0,2-1 0,17 63 0,-18-86 0,0 1 0,1-1 0,0 0 0,1-1 0,15 22 0,-21-32 0,1 0 0,-1 0 0,0 0 0,1 0 0,0 0 0,-1 0 0,1 0 0,0-1 0,0 1 0,0-1 0,0 0 0,0 1 0,1-1 0,-1 0 0,0 0 0,0 0 0,1-1 0,-1 1 0,1 0 0,-1-1 0,0 0 0,1 1 0,-1-1 0,1 0 0,-1 0 0,1-1 0,-1 1 0,1 0 0,-1-1 0,1 1 0,-1-1 0,0 0 0,1 0 0,-1 0 0,0 0 0,0 0 0,0-1 0,0 1 0,0-1 0,3-2 0,2-4 0,0 0 0,-1 0 0,0-1 0,0 0 0,-1 0 0,0 0 0,0-1 0,-1 0 0,0 0 0,2-10 0,9-22 0,-15 41 0,0 1 0,0-1 0,0 1 0,0-1 0,1 1 0,-1-1 0,0 1 0,0-1 0,0 1 0,1 0 0,-1-1 0,0 1 0,0-1 0,1 1 0,-1 0 0,0-1 0,1 1 0,-1 0 0,0-1 0,1 1 0,-1 0 0,1 0 0,-1-1 0,1 1 0,-1 0 0,0 0 0,1 0 0,-1 0 0,1-1 0,-1 1 0,1 0 0,-1 0 0,1 0 0,-1 0 0,1 0 0,13 16 0,9 46 0,-16-42 0,-3-10 0,0 0 0,1-1 0,0 0 0,0 0 0,1 0 0,0-1 0,0 0 0,16 14 0,-20-20 0,1 1 0,0-2 0,0 1 0,0 0 0,1-1 0,-1 1 0,0-1 0,0 0 0,1 0 0,-1 0 0,1-1 0,-1 1 0,1-1 0,-1 0 0,1 0 0,-1 0 0,1 0 0,-1 0 0,1-1 0,-1 0 0,1 0 0,-1 0 0,0 0 0,0 0 0,1 0 0,-1-1 0,0 0 0,0 0 0,5-4 0,12-8 0,-1 0 0,30-30 0,-43 38 0,0 0 0,-1-1 0,1 1 0,-1-1 0,0 0 0,-1-1 0,0 1 0,0-1 0,-1 0 0,6-16 0,-9 23 0,0 0 0,0 0 0,1 0 0,-1 0 0,0 0 0,0 0 0,0 1 0,0-1 0,0 0 0,0 0 0,0 0 0,-1 0 0,1 0 0,0 0 0,0 0 0,-1 0 0,1 0 0,0 1 0,-1-1 0,1 0 0,-1 0 0,1 1 0,-1-1 0,0 0 0,1 0 0,-1 1 0,0-1 0,0 0 0,-1 0 0,1 1 0,-1-1 0,0 1 0,1 0 0,-1-1 0,0 1 0,1 0 0,-1 0 0,0 0 0,0 0 0,1 0 0,-1 1 0,-3 0 0,-1 0 0,0 1 0,1 0 0,-1 0 0,1 1 0,0-1 0,-1 1 0,1 1 0,-5 3 0,6-2 0,1-1 0,-1 1 0,1 1 0,0-1 0,1 0 0,-1 1 0,1 0 0,0-1 0,0 1 0,1 0 0,-1 0 0,2 0 0,-1 0 0,0 0 0,1 0 0,0 0 0,2 12 0,-2-15 0,1 1 0,-1-1 0,1 0 0,-1 0 0,1 0 0,0 1 0,0-1 0,1 0 0,-1 0 0,1-1 0,-1 1 0,1 0 0,0 0 0,0-1 0,0 1 0,0-1 0,1 0 0,-1 1 0,1-1 0,-1 0 0,1-1 0,0 1 0,-1 0 0,1-1 0,0 1 0,0-1 0,0 0 0,0 0 0,1 0 0,-1-1 0,0 1 0,0-1 0,1 1 0,4-1 0,-2-1 0,0-1 0,-1 1 0,1-1 0,-1 0 0,0 0 0,1-1 0,-1 1 0,0-1 0,0-1 0,-1 1 0,1 0 0,-1-1 0,1 0 0,-1 0 0,-1 0 0,7-9 0,-6 8 0,-1 1 0,0-1 0,0 1 0,0-1 0,-1 0 0,1 0 0,-1 0 0,0 0 0,-1 0 0,1-1 0,-1 1 0,0-1 0,-1 1 0,1-1 0,-1 1 0,0-1 0,-1-7 0,-3 15 0,-1 14 0,-5 20 0,-12 142-1365,21-166-5461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24575,'0'4'0,"0"-3"0,4-1 0,9 3 0,10 1 0,13 4 0,16 0 0,10-1 0,7-2 0,3-5 0,-10-3-8191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24575,'-4'0'0,"-5"0"0,-5 4 0,-4 5 0,-7 5 0,-3 8 0,0 12 0,4 8 0,6 4 0,7 3 0,8-4 0,9-1 0,12-5 0,10-4 0,12-9 0,7-5 0,-5-5-8191</inkml:trace>
  <inkml:trace contextRef="#ctx0" brushRef="#br0" timeOffset="1">457 160 24575,'0'4'0,"-4"5"0,-2 9 0,1 13 0,-3 17 0,0 16 0,-2 8 0,0 4 0,-2 5 0,-3 0 0,1-2 0,4-7 0,2-8 0,8-10 0,6-15 0,3-14-8191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24575,'0'-4'0,"4"3"0,9 5 0,10 2 0,5 4 0,2 9 0,-1 3 0,-1 4 0,-5 0 0,-3 0 0,-9-5 0,-10-1 0,-9-5 0,-7-5 0,-4-3 0,0 0 0,4-5 0,4-2-8191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23 253 24575,'0'-4'0,"0"2"0,-4 7 0,3 5 0,-3 9 0,0 9 0,0 4 0,1 4 0,1-1 0,1-1 0,4-11 0,2-9-8191</inkml:trace>
  <inkml:trace contextRef="#ctx0" brushRef="#br0" timeOffset="1">228 1 24575,'0'4'0,"4"5"0,2 9 0,3 9 0,0 8 0,3 9 0,2 10 0,0 2 0,1 4 0,-2 0 0,-3 1 0,-8-6 0,-11-5 0,-12 2 0,-15-6 0,-8-1 0,-9-9 0,5-11-8191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24575,'8'0'0,"18"4"0,27 9 0,34 2 0,35 2 0,37 3 0,34 6 0,22 1 0,3 1 0,-16-1 0,-32 0 0,-40-6 0,-38-2 0,-39-4 0,-33-9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271 260 24575,'1'-14'0,"0"-1"0,2 1 0,0-1 0,7-21 0,-6 22 0,0 0 0,-1-1 0,0 1 0,1-22 0,-4 33 0,0 0 0,0-1 0,0 1 0,0 0 0,0 0 0,-1 0 0,1-1 0,-1 1 0,0 0 0,0 0 0,0 0 0,-1 0 0,1 0 0,-1 1 0,1-1 0,-1 0 0,0 1 0,0-1 0,0 1 0,-3-3 0,2 4 0,0-1 0,0 1 0,0 0 0,0 0 0,0 0 0,0 1 0,0-1 0,0 1 0,0 0 0,0 0 0,-1 0 0,1 0 0,0 0 0,0 1 0,0-1 0,0 1 0,0 0 0,0 0 0,0 0 0,-5 3 0,-6 2 0,1 1 0,0 0 0,1 0 0,0 2 0,0-1 0,1 2 0,0-1 0,0 2 0,1-1 0,1 1 0,-1 1 0,2 0 0,0 0 0,0 0 0,1 1 0,1 0 0,0 1 0,1 0 0,0-1 0,-4 27 0,4-13 0,1 1 0,1-1 0,2 1 0,0-1 0,2 1 0,1-1 0,2 1 0,0-1 0,2 0 0,10 30 0,-4-18 0,-4-13 0,1-1 0,18 38 0,-18-51-1365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24575,'4'0'0,"5"0"0,9 0 0,9 0 0,16 0 0,7 0 0,5 0 0,-5 0 0,-6-4 0,-7-5 0,-9-1-8191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24575,'-4'0'0,"3"8"0,1 10 0,-3 14 0,-1 13 0,-3 7 0,-6 2 0,1-8-8191</inkml:trace>
  <inkml:trace contextRef="#ctx0" brushRef="#br0" timeOffset="1">274 367 24575,'-4'4'0,"-5"9"0,-9 10 0,-9 13 0,-8 8 0,-5 8 0,-1 7 0,4 2 0,8-3 0,12-3 0,13-3 0,12-10 0,15-9 0,13-13 0,-1-11-8191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8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24575,'0'4'0,"0"5"0,0 9 0,-4 9 0,-1 12 0,-4 14 0,-4 11 0,0 9 0,-1 5 0,-3 3 0,-2-3 0,2-15-8191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8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24575,'0'-4'0,"4"-1"0,5 0 0,9 5 0,4 6 0,4 3 0,1 7 0,-1 4 0,-4 4 0,-10 1 0,-11-4 0,-10-2 0,-10-3 0,-7-5 0,-2 0 0,-1-2 0,1-3 0,6-2-8191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0 408 24575,'0'-4'0,"0"3"0,4 1 0,2 5 0,-1 6 0,3 5 0,5 4 0,7 2 0,6-2 0,1-1 0,5-3 0,1-5 0,-1-3 0,-3-9 0,-1-6 0,-1-8 0,-2-8 0,-5-1-8191</inkml:trace>
  <inkml:trace contextRef="#ctx0" brushRef="#br0" timeOffset="1">288 1 24575,'-4'0'0,"-1"4"0,-1 10 0,2 6 0,1 8 0,1 12 0,6 10 0,1 10 0,0 15 0,-5 7 0,-2-11-8191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22 115 24575,'0'-4'0,"4"-5"0,1-5 0,1-4 0,2-3 0,0-1 0,-2 6 0,-5 6 0,-3 9 0,-5 12 0,-1 9 0,-4 4 0,1 2 0,2 0 0,2 1 0,3-2 0,6-8 0,2-7-8191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24575,'4'4'0,"5"5"0,9 8 0,5 10 0,11 12 0,3 15 0,-1 9 0,-2 10 0,-8 5 0,-7 0 0,-8-6 0,-9-6 0,-9-11 0,-11-12 0,-14-8 0,-10-14 0,-5-15 0,6-8-8191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24575,'4'0'0,"1"-3"0,12-3 0,6 1 0,4 2 0,4 0 0,2 1 0,-6 5 0,-6 2-8191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0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24575,'4'4'0,"5"1"0,8 4 0,11 4 0,10 0 0,12-2 0,-4-3-8191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3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24575,'4'0'0,"1"3"0,4 3 0,3-5 0,1-3-8191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4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24575,'0'-4'0,"4"-1"0,5-4 0,5 0 0,8-3 0,0 1-8191</inkml:trace>
  <inkml:trace contextRef="#ctx0" brushRef="#br0" timeOffset="1">458 24 24575,'0'-4'0,"4"-1"0,5 0 0,5 1 0,4 1 0,3 2 0,-2 0-8191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4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24575,'0'4'0,"4"-3"0</inkml:trace>
  <inkml:trace contextRef="#ctx0" brushRef="#br0" timeOffset="1">251 115 24575,'-4'0'0,"3"0"0,5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0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24575,'4'0'0,"5"4"0,8 9 0,7 10 0,5 9 0,7 11 0,1 5 0,-3 3 0,-2 0 0,-8-8-8191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1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0 24575,'0'4'0,"-4"5"0,-5 9 0,-5 9 0,-4 12 0,-6 11 0,-8 8 0,-9 3 0,-6-2 0,-3-3 0,0-7 0,7-12-8191</inkml:trace>
  <inkml:trace contextRef="#ctx0" brushRef="#br0" timeOffset="1">1 275 24575,'4'0'0,"9"0"0,10 0 0,13 0 0,12 4 0,5 1 0,2 4 0,-4 0 0,-8 3 0,-15-5 0,-11-4-8191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1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24575,'0'3'0,"-4"10"0,-5 14 0,-2 10 0,2 11 0,6 8 0,12-1 0,15-2 0,20-10 0,2-13-8191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8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126 147 24575,'2'-37'0,"-1"23"0,-1-1 0,0 0 0,-1 1 0,-5-27 0,6 41 0,0-1 0,0 1 0,0-1 0,0 1 0,0-1 0,-1 1 0,1-1 0,0 1 0,0-1 0,-1 1 0,1-1 0,0 1 0,0 0 0,-1-1 0,1 1 0,0 0 0,-1-1 0,1 1 0,-1 0 0,1-1 0,-1 1 0,1 0 0,0 0 0,-1-1 0,1 1 0,-1 0 0,1 0 0,-1 0 0,1 0 0,-1 0 0,1-1 0,-2 1 0,-16 9 0,-12 24 0,22-23 0,1 0 0,0 1 0,1 0 0,1 0 0,-1 1 0,2-1 0,0 1 0,0 0 0,1 0 0,0 0 0,1 1 0,1-1 0,-1 17 0,2-24 0,1 1 0,-1 0 0,1 0 0,0-1 0,0 1 0,1-1 0,0 1 0,0-1 0,0 1 0,0-1 0,1 0 0,0 0 0,0 0 0,0-1 0,1 1 0,-1-1 0,1 1 0,0-1 0,1 0 0,-1-1 0,1 1 0,-1-1 0,1 0 0,0 0 0,0 0 0,1-1 0,-1 0 0,0 0 0,1 0 0,10 1 0,37 2-1365,-2-10-5461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2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24575,'0'4'0,"1"1"0,0-1 0,0 1 0,0-1 0,0 1 0,1-1 0,0 0 0,0 0 0,0 0 0,0 0 0,5 6 0,37 42 0,-22-27 0,-16-19 0,13 16 0,-1 1 0,-1 1 0,-1 0 0,-1 1 0,16 34 0,-31-56 3,1-1 0,0 1 0,-1-1 0,0 1 0,1 0 0,-1 0 1,0-1-1,0 1 0,-1 0 0,1-1 0,-1 1 0,1 0 0,-1-1 0,0 1 0,0-1 0,0 1 0,0-1 0,0 1 0,-1-1 0,1 0 0,-1 0 0,1 1 0,-1-1 0,0 0 0,0-1 0,0 1 0,0 0 0,0 0 0,0-1 0,-1 1 0,1-1 0,-5 2 0,-8 5-242,-1-1-1,0-1 0,-31 8 0,36-11-266,-39 10-6320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5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86 24575,'0'-4'0,"0"1"0,0 0 0,0 0 0,0-1 0,0 1 0,-1 0 0,1 0 0,-1 0 0,0-1 0,0 1 0,0 0 0,0 0 0,-1 0 0,1 0 0,-1 1 0,0-1 0,1 0 0,-1 1 0,-1-1 0,1 1 0,0-1 0,-1 1 0,1 0 0,-1 0 0,1 0 0,-1 1 0,0-1 0,0 1 0,0-1 0,0 1 0,0 0 0,0 0 0,0 0 0,0 0 0,-5 0 0,2 1 0,-1 0 0,0 1 0,1-1 0,-1 1 0,1 0 0,-1 1 0,1 0 0,-1 0 0,1 0 0,0 1 0,0 0 0,0 0 0,0 0 0,1 1 0,-1 0 0,-7 6 0,7-4 0,-1 1 0,1-1 0,0 1 0,0 1 0,1-1 0,0 1 0,0 0 0,1 0 0,0 0 0,0 0 0,1 1 0,0 0 0,1-1 0,-2 13 0,3-13 0,1 0 0,0 0 0,1 1 0,-1-1 0,2 0 0,-1 0 0,1 0 0,0 0 0,1 0 0,0-1 0,0 1 0,0-1 0,1 0 0,0 0 0,1 0 0,6 8 0,6 4 0,0-1 0,2-1 0,38 28 0,-32-25 0,34 32 0,-57-51 0,0 0 0,-1 1 0,1-1 0,-1 1 0,0 0 0,1-1 0,-1 1 0,0 0 0,0 0 0,0 0 0,0 0 0,0 0 0,-1 0 0,1 0 0,-1 0 0,1 0 0,-1 0 0,1 0 0,-1 0 0,0 0 0,0 1 0,0-1 0,-1 0 0,1 0 0,0 0 0,-1 0 0,1 0 0,-1 0 0,0 0 0,0 0 0,0 0 0,0 0 0,0 0 0,0 0 0,0 0 0,-1-1 0,1 1 0,0-1 0,-1 1 0,-3 2 0,-6 5 0,-1-1 0,0 0 0,-1-1 0,-25 12 0,24-13 0,-59 24-1365,43-21-5461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6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24575,'0'4'0,"0"9"0,4 10 0,5 13 0,1 12 0,-5 9 0,-3 3 0,-3 3 0,-4-1 0,-2-4 0,-3-12 0,0-13-8191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6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24575,'19'-1'0,"0"-1"0,0-1 0,29-9 0,16-2 0,59-1 0,49-10 0,-150 20 0,-3 2 0,-32 22 0,6-10 0,1-1 0,0 1 0,0 1 0,1-1 0,0 1 0,1 0 0,0 0 0,1 0 0,-4 17 0,6-25 0,0 0 0,1 1 0,-1 0 0,1-1 0,-1 1 0,1-1 0,0 1 0,0-1 0,0 1 0,1 0 0,-1-1 0,1 1 0,-1-1 0,1 1 0,0-1 0,0 1 0,0-1 0,0 0 0,0 1 0,1-1 0,-1 0 0,1 0 0,-1 0 0,1 0 0,0 0 0,0 0 0,-1-1 0,2 1 0,-1 0 0,0-1 0,0 0 0,0 1 0,1-1 0,-1 0 0,0 0 0,1 0 0,-1-1 0,1 1 0,-1-1 0,1 1 0,0-1 0,-1 0 0,1 0 0,3 0 0,2-1 0,1 0 0,0 0 0,-1-1 0,1-1 0,-1 1 0,0-1 0,0-1 0,0 1 0,0-1 0,-1-1 0,1 0 0,-1 0 0,0 0 0,-1-1 0,1 1 0,-1-2 0,0 1 0,6-10 0,-8 11 0,0 0 0,-1 0 0,0-1 0,0 1 0,-1-1 0,1 0 0,-1 0 0,0 0 0,-1 0 0,1 0 0,0-11 0,-2 13 0,0-1 0,0 1 0,-1 0 0,0 0 0,0 0 0,0-1 0,0 1 0,0 0 0,-1 0 0,0 0 0,0 0 0,0 1 0,0-1 0,0 1 0,-1-1 0,0 1 0,0 0 0,-4-4 0,5 5-39,1 0 0,-1 0 0,0 1 0,0-1 0,0 1 0,0-1 0,-1 1 0,1 0 0,0 0 0,0 0 0,-1 0 0,1 0 0,0 1 0,-1-1 0,1 1 0,-1-1 0,1 1 0,-1 0 0,1 0 0,-1 0 0,1 0 0,-1 1 0,1-1 0,-1 1 0,1-1 0,0 1 0,-1 0 0,1 0 0,0 0 0,-1 0 0,1 0 0,0 1 0,0-1 0,-3 3 0,-6 10-6787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24575,'4'0'0,"1"4"0,4 9 0,4 14 0,0 14 0,-2 12 0,-3 12 0,-3 7 0,-3 7 0,-1 5 0,-4 1 0,-3-4 0,5-6 0,5-14 0,3-16-8191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29 113 24575,'-7'-13'0,"2"1"0,0-1 0,-4-15 0,8 26 0,1-1 0,-1 1 0,1-1 0,0 0 0,-1 1 0,1-1 0,0 0 0,1 1 0,-1-1 0,2-4 0,-2 6 0,0 0 0,1 0 0,-1 0 0,1 1 0,0-1 0,-1 0 0,1 0 0,-1 1 0,1-1 0,0 0 0,0 1 0,-1-1 0,1 1 0,0-1 0,0 1 0,0-1 0,0 1 0,0 0 0,-1-1 0,1 1 0,0 0 0,0 0 0,0 0 0,0-1 0,0 1 0,0 0 0,0 0 0,0 0 0,2 1 0,4 1 0,0 1 0,1 0 0,-1 0 0,0 0 0,-1 1 0,1 0 0,-1 1 0,1-1 0,-1 1 0,-1 0 0,8 9 0,8 4 0,-20-17 0,10 8 0,0 0 0,0 1 0,-1 1 0,14 18 0,-22-27 0,-1-1 0,0 1 0,0-1 0,0 1 0,0 0 0,0-1 0,0 1 0,-1 0 0,1-1 0,-1 1 0,1 0 0,-1 0 0,1 0 0,-1 0 0,0-1 0,0 1 0,0 0 0,0 0 0,0 0 0,0 0 0,-1 0 0,1-1 0,-1 1 0,1 0 0,-1 0 0,0-1 0,1 1 0,-1 0 0,0-1 0,0 1 0,0 0 0,0-1 0,-1 0 0,1 1 0,0-1 0,-1 0 0,1 1 0,-1-1 0,1 0 0,-1 0 0,1 0 0,-1 0 0,0-1 0,1 1 0,-1 0 0,-3 0 0,-6 3-151,1-1-1,-1-1 0,0 0 0,1 0 1,-1-1-1,0-1 0,0 1 1,-18-3-1,-7-3-6674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63 24575,'0'-3'0,"0"0"0,0 0 0,0 1 0,0-1 0,0 0 0,-1 0 0,0 1 0,1-1 0,-1 0 0,0 1 0,0-1 0,0 1 0,0-1 0,-1 1 0,1 0 0,-1-1 0,1 1 0,-1 0 0,-4-4 0,4 5 0,-1 0 0,1 0 0,-1 0 0,0 0 0,1 0 0,-1 1 0,0-1 0,0 1 0,0-1 0,1 1 0,-1 0 0,0 0 0,0 1 0,0-1 0,1 1 0,-1-1 0,0 1 0,0 0 0,-4 2 0,-5 2 0,-1 0 0,2 1 0,-1 0 0,1 1 0,0 0 0,0 1 0,1 1 0,0-1 0,0 2 0,-10 12 0,17-19 0,1 0 0,-1 0 0,1 0 0,0 0 0,0 1 0,0-1 0,0 0 0,1 1 0,-1 0 0,1-1 0,0 1 0,0 0 0,0 0 0,1-1 0,-1 1 0,1 0 0,0 0 0,0 0 0,0 0 0,1 0 0,-1-1 0,1 1 0,0 0 0,0 0 0,1-1 0,-1 1 0,0 0 0,1-1 0,0 0 0,0 1 0,0-1 0,1 0 0,-1 0 0,1 0 0,-1 0 0,1-1 0,0 1 0,0-1 0,4 3 0,2 1 12,1 0 0,0 0 0,0-1 0,0-1 0,1 0-1,-1 0 1,1-1 0,0 0 0,14 1 0,-2-1-383,1-1 0,-1-1 0,32-3 0,10-6-6455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8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194 152 24575,'0'-1'0,"0"-12"0,0 0 0,-1 1 0,-1-1 0,-4-19 0,6 31 0,0-1 0,-1 1 0,1-1 0,0 1 0,-1 0 0,1-1 0,-1 1 0,0-1 0,0 1 0,1 0 0,-1-1 0,0 1 0,0 0 0,0 0 0,0 0 0,0 0 0,0 0 0,-1 0 0,1 0 0,0 0 0,-1 0 0,1 0 0,0 1 0,-1-1 0,1 1 0,-1-1 0,1 1 0,-1-1 0,1 1 0,-1 0 0,1 0 0,-1 0 0,1 0 0,-1 0 0,1 0 0,-1 0 0,1 0 0,-1 1 0,1-1 0,-1 0 0,1 1 0,-1 0 0,1-1 0,0 1 0,-1 0 0,1-1 0,0 1 0,-1 0 0,-1 2 0,-9 5 0,0 1 0,1 1 0,0 0 0,0 0 0,-12 17 0,17-22 0,2 2 0,-1-1 0,1 1 0,0-1 0,0 1 0,1 0 0,0 1 0,0-1 0,0 0 0,1 1 0,-2 13 0,4-18 0,0 0 0,0 0 0,1 0 0,-1 0 0,1 0 0,0-1 0,0 1 0,0 0 0,0 0 0,0-1 0,0 1 0,1 0 0,-1-1 0,1 0 0,0 1 0,0-1 0,0 0 0,0 0 0,0 0 0,0 0 0,0 0 0,1 0 0,-1-1 0,1 1 0,-1-1 0,1 0 0,0 0 0,0 0 0,-1 0 0,1 0 0,0 0 0,5 0 0,3 1 0,0-1 0,0 0 0,0-1 0,0 0 0,1 0 0,-1-1 0,15-3 0,-11-1 0,-1 0 0,1 0 0,-1-1 0,0-1 0,0-1 0,0 0 0,-1-1 0,-1 0 0,23-21 0,-30 25 0,1-1 0,-1 0 0,-1 0 0,1 0 0,-1-1 0,0 0 0,-1 1 0,1-1 0,3-14 0,-5 16 0,-2 1 0,1-1 0,0 1 0,-1-1 0,0 1 0,0-1 0,0 0 0,-1 1 0,0-1 0,0 1 0,0-1 0,0 1 0,0-1 0,-1 1 0,0 0 0,0 0 0,-4-6 0,4 7-38,1 1 0,-1 0 0,0 0 1,0 0-1,0 0 0,0 0 0,0 0 0,0 1 0,0-1 0,-1 1 0,1 0 0,0-1 0,-1 1 0,1 0 0,-1 0 0,0 1 1,1-1-1,-1 0 0,0 1 0,1 0 0,-1-1 0,0 1 0,0 0 0,1 1 0,-1-1 0,0 0 0,0 1 0,1-1 0,-1 1 1,1 0-1,-1 0 0,0 0 0,1 0 0,0 1 0,-4 1 0,-16 11-6788</inkml:trace>
  <inkml:trace contextRef="#ctx0" brushRef="#br0" timeOffset="1">423 175 24575,'1'-7'0,"-1"0"0,2 1 0,-1-1 0,1 0 0,0 1 0,0-1 0,1 1 0,0 0 0,0 0 0,1 0 0,-1 0 0,1 1 0,1-1 0,-1 1 0,1 0 0,-1 0 0,2 0 0,6-4 0,-6 4 0,1 0 0,0 0 0,0 1 0,0 0 0,0 0 0,1 1 0,0 0 0,-1 0 0,1 1 0,0 0 0,0 0 0,1 1 0,-1 0 0,0 1 0,9 0 0,-15 0 0,1 1 0,0-1 0,0 1 0,-1 0 0,1 0 0,-1 0 0,1 0 0,-1 0 0,1 0 0,-1 1 0,0-1 0,0 1 0,1 0 0,-1 0 0,0 0 0,-1 0 0,1 0 0,0 0 0,0 0 0,-1 0 0,0 1 0,1-1 0,-1 1 0,0-1 0,0 1 0,0-1 0,0 5 0,2 8 0,0 0 0,-1 0 0,-1 0 0,-1 16 0,2 18 0,5-18-1365,1-5-5461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8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361 386 24575,'0'-7'0,"0"0"0,0 0 0,-1 0 0,0 1 0,0-1 0,0 0 0,-1 1 0,0-1 0,-4-8 0,4 13 0,1 0 0,-1-1 0,0 1 0,0 0 0,0 0 0,0 0 0,-1 0 0,1 0 0,0 0 0,-1 1 0,1-1 0,-1 1 0,0 0 0,1 0 0,-1 0 0,0 0 0,0 0 0,1 0 0,-1 1 0,0 0 0,0-1 0,0 1 0,0 0 0,-5 1 0,-8 0 0,0 2 0,0 0 0,1 1 0,-1 0 0,1 1 0,0 1 0,0 1 0,1 0 0,-1 0 0,2 2 0,-1-1 0,1 2 0,1 0 0,-1 1 0,2 0 0,-20 24 0,28-32 0,1 0 0,0 1 0,0-1 0,0 1 0,1 0 0,-1-1 0,1 1 0,0 0 0,0 0 0,0 0 0,0 0 0,1 0 0,-1 0 0,1 0 0,0 0 0,1 0 0,-1 0 0,1 0 0,-1 0 0,1 0 0,1 0 0,-1 0 0,0 0 0,1 0 0,0-1 0,0 1 0,0-1 0,0 1 0,0-1 0,1 0 0,0 0 0,-1 0 0,1 0 0,0 0 0,5 3 0,1 0 0,-1-1 0,0 0 0,1 0 0,0-1 0,0 0 0,1-1 0,-1 0 0,1 0 0,-1-1 0,1 0 0,0-1 0,0 0 0,15 0 0,-12-2 0,-1-1 0,1 0 0,-1 0 0,0-1 0,1-1 0,-1 0 0,-1-1 0,1 0 0,-1-1 0,0 0 0,0-1 0,13-10 0,-11 6 0,-1 0 0,-1-1 0,0-1 0,0 1 0,-1-2 0,-1 1 0,-1-1 0,13-27 0,-12 18 0,0 0 0,-2 0 0,-1 0 0,0-1 0,-2 0 0,-1 0 0,-1 0 0,-1-1 0,-1 1 0,-1 0 0,-1-1 0,-10-44 0,12 67 0,0 0 0,-1 0 0,1 0 0,0 1 0,-1-1 0,0 0 0,1 0 0,-1 0 0,0 0 0,0 1 0,0-1 0,0 0 0,0 1 0,0-1 0,-1 1 0,1-1 0,0 1 0,-1-1 0,1 1 0,-1 0 0,0 0 0,-2-2 0,2 4 0,1-1 0,-1 1 0,1 0 0,-1 0 0,1 0 0,0 0 0,-1 0 0,1 0 0,0 0 0,0 0 0,0 0 0,0 1 0,0-1 0,0 0 0,0 1 0,0-1 0,1 1 0,-1-1 0,0 1 0,1-1 0,-1 1 0,1-1 0,0 1 0,-1-1 0,1 1 0,0 3 0,-3 15 0,1 0 0,0 0 0,1 0 0,2 1 0,0-1 0,1 0 0,1 0 0,1 0 0,0 0 0,2-1 0,0 1 0,1-1 0,20 35 0,-25-50 0,1 1 0,-1-1 0,1 1 0,0-1 0,1 0 0,-1-1 0,1 1 0,0-1 0,0 1 0,0-1 0,0 0 0,0 0 0,1-1 0,-1 1 0,1-1 0,0 0 0,0-1 0,6 3 0,-7-4 0,0 0 0,0 0 0,-1-1 0,1 1 0,0-1 0,0 0 0,-1 0 0,1 0 0,0 0 0,-1 0 0,1-1 0,-1 0 0,0 0 0,1 0 0,-1 0 0,0 0 0,0-1 0,0 1 0,-1-1 0,1 0 0,-1 0 0,1 0 0,-1 0 0,0 0 0,2-4 0,3-8 0,0 0 0,0-1 0,-2 0 0,0 0 0,-1 0 0,0-1 0,-1 0 0,-1 1 0,-1-1 0,-1-25 0,4-20 0,-9 267-56,6-133-1253,-1-57-5517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24575,'0'4'0,"4"9"0,1 2-8191</inkml:trace>
  <inkml:trace contextRef="#ctx0" brushRef="#br0" timeOffset="1">207 1 24575,'3'8'0,"6"10"0,1 14 0,3 13 0,-1 11 0,-3 10 0,-2 8 0,-3 1 0,-2 0 0,-5-8 0,-2-17-8191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8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24575,'-4'0'0,"2"0"0,3 4 0,-4 2 0,-2 3 0,-3 5 0,0-1-8191</inkml:trace>
  <inkml:trace contextRef="#ctx0" brushRef="#br0" timeOffset="1">0 263 24575,'4'4'0,"2"-2"0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24575,'4'2'0,"1"0"0,-1-1 0,0 1 0,1-1 0,0 0 0,-1 0 0,1 0 0,0 0 0,0-1 0,-1 0 0,1 0 0,7-1 0,10 1 0,258 12 0,-279-12 0,0 0 0,0 0 0,-1 1 0,1-1 0,0 1 0,0-1 0,0 0 0,0 1 0,-1-1 0,1 1 0,0 0 0,0-1 0,-1 1 0,1 0 0,-1-1 0,1 1 0,0 0 0,-1 0 0,1-1 0,-1 1 0,0 0 0,1 0 0,-1 0 0,0 0 0,1 0 0,-1-1 0,0 1 0,0 2 0,5 35 0,-3-21 0,3 10-119,-1-11-59,-1 1 0,0 0 0,-1 0 0,-1 0 0,-1 0 0,-3 28 0,-1-29-6648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24575,'0'8'0,"0"7"0,4 7 0,1 10 0,4 5 0,4 2 0,0-7-8191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81 24575,'0'-2'0,"-1"0"0,1 0 0,0 1 0,-1-1 0,0 0 0,1 0 0,-1 1 0,0-1 0,0 0 0,0 1 0,0-1 0,0 1 0,0-1 0,0 1 0,0-1 0,-1 1 0,1 0 0,-1 0 0,1 0 0,-1 0 0,1 0 0,-1 0 0,0 0 0,1 0 0,-1 1 0,0-1 0,0 0 0,1 1 0,-1 0 0,0-1 0,0 1 0,0 0 0,-3 0 0,-2-1 0,0 1 0,-1 0 0,1 0 0,0 1 0,0 0 0,0 0 0,-10 4 0,10-3 0,0 1 0,1 0 0,-1 0 0,1 1 0,0 0 0,0 0 0,0 0 0,0 1 0,1 0 0,0 0 0,0 0 0,0 1 0,1-1 0,0 1 0,0 0 0,-4 8 0,6-9 0,1-1 0,-1 0 0,1 0 0,0 0 0,1 1 0,-1-1 0,1 0 0,-1 1 0,1-1 0,1 0 0,-1 1 0,1-1 0,-1 0 0,1 1 0,0-1 0,1 0 0,-1 0 0,1 0 0,0 0 0,0 0 0,0 0 0,0 0 0,1-1 0,0 1 0,-1-1 0,1 0 0,0 0 0,4 3 0,-1-1 0,-1 0 0,1 0 0,0-1 0,0 0 0,0 0 0,1 0 0,0-1 0,-1 0 0,1-1 0,0 1 0,0-1 0,0 0 0,1-1 0,-1 0 0,0 0 0,0-1 0,1 0 0,-1 0 0,1 0 0,-1-1 0,0 0 0,0-1 0,1 1 0,-1-1 0,0-1 0,-1 0 0,1 0 0,0 0 0,-1 0 0,0-1 0,1 0 0,-2-1 0,1 1 0,0-1 0,-1 0 0,0-1 0,0 1 0,0-1 0,-1 0 0,0 0 0,0 0 0,-1-1 0,1 1 0,-2-1 0,1 0 0,-1 0 0,1 0 0,-2 0 0,2-14 0,-1 5-195,-2-1 0,0 1 0,-1 0 0,-1 0 0,0 0 0,-7-23 0,6 28-6631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0 343 24575,'7'-8'0,"-1"-1"0,0 1 0,0-1 0,-1 0 0,8-19 0,12-21 0,-20 42 0,0-1 0,0 2 0,1-1 0,-1 0 0,2 1 0,-1 0 0,1 1 0,0-1 0,0 1 0,9-5 0,-12 9 0,0-1 0,0 1 0,0 0 0,0 0 0,0 0 0,0 1 0,0-1 0,0 1 0,1 0 0,-1 0 0,0 0 0,0 1 0,0 0 0,0 0 0,0 0 0,0 0 0,0 0 0,0 1 0,0 0 0,-1-1 0,1 2 0,0-1 0,3 4 0,4 2-59,-2 0 0,1 1-1,-1 1 1,0 0-1,-1 0 1,0 0 0,-1 1-1,0 0 1,-1 1 0,0-1-1,-1 1 1,0 1 0,-1-1-1,0 0 1,-1 1-1,-1 0 1,0 0 0,0 0-1,-1 0 1,-1 0 0,0 0-1,-3 19 1,-6 4-6767</inkml:trace>
  <inkml:trace contextRef="#ctx0" brushRef="#br0" timeOffset="1">687 0 24575,'-4'0'0,"2"4"0,-1 5 0,-1 5 0,0 4 0,1-2-8191</inkml:trace>
  <inkml:trace contextRef="#ctx0" brushRef="#br0" timeOffset="2">641 343 24575,'4'4'0,"5"1"0,1 0-8191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24575,'0'4'0,"0"9"0,0 14 0,0 10 0,4 15 0,1 9 0,0 7 0,-1 3 0,-1 1 0,-1-3 0,-1-7 0,3-1 0,1-4 0,4 1 0,0-7 0,-2-11-8191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24575,'32'-2'0,"0"-1"0,44-9 0,10-3 0,1380-119-937,-720 111 732,301-15 222,-1001 36-17,64-4 0,0-4 0,126-29 0,-216 32 91,-19 4-279,-9 0-892,-15 0-4809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2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24575,'0'4'0,"0"9"0,0 14 0,4 14 0,1 15 0,0 15 0,-1 6 0,2 2 0,1-1 0,-1-6 0,-2-15-8191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0,2 5 0,0 5 0,-1 3 0,2 4 0,-3 2 0,1 0 0,-4 5 0,-3 1 0,0 0 0,0-6-8191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3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24575,'82'-6'0,"-63"3"0,0 1 0,1 1 0,-1 1 0,28 2 0,-46-2 0,0 0 0,0 0 0,0 0 0,-1 1 0,1-1 0,0 0 0,0 0 0,0 0 0,-1 1 0,1-1 0,0 0 0,0 1 0,-1-1 0,1 1 0,0-1 0,0 1 0,-1-1 0,1 1 0,-1-1 0,1 1 0,0-1 0,-1 1 0,1 0 0,-1 0 0,0-1 0,1 1 0,-1 0 0,0-1 0,1 1 0,-1 0 0,0 1 0,0 0 0,0 0 0,0-1 0,-1 1 0,1 0 0,-1 0 0,0 0 0,0-1 0,1 1 0,-1 0 0,0-1 0,0 1 0,-1 0 0,0 1 0,-49 45 0,46-44 0,-77 52-1365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24575,'2'2'0,"0"1"0,1-1 0,-1 0 0,0 0 0,1 0 0,-1 0 0,1 0 0,0 0 0,-1-1 0,1 1 0,0-1 0,0 0 0,5 1 0,7 5 0,-11-4 0,0-1 0,-1 0 0,1 1 0,0 0 0,-1 0 0,0 0 0,0 0 0,0 1 0,0-1 0,0 1 0,0 0 0,-1 0 0,0 0 0,0 0 0,0 0 0,1 5 0,-2-3 0,0 1 0,0 0 0,-1-1 0,0 1 0,0-1 0,-1 1 0,1-1 0,-1 1 0,-1-1 0,-2 10 0,2-12 0,1 0 0,0 1 0,0-1 0,0 1 0,0-1 0,1 1 0,0 6 0,0-10 0,0 0 0,1 0 0,-1 0 0,1 0 0,0 0 0,-1 0 0,1 0 0,0 0 0,-1 0 0,1 0 0,0 0 0,0 0 0,0-1 0,0 1 0,-1 0 0,1-1 0,0 1 0,0 0 0,1-1 0,-1 0 0,0 1 0,0-1 0,0 1 0,0-1 0,0 0 0,0 0 0,1 0 0,-1 0 0,0 0 0,0 0 0,0 0 0,0 0 0,2 0 0,17-1-273,0 0 0,0-1 0,0-1 0,35-9 0,-20 0-6553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41:07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24575,'-4'0'0,"3"0"0,-3 0 0,3 0 0,7 0 0,5 0 0,6 0 0,0-4 0,-3-2-8191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24575,'8'0'0,"6"4"0,5 1 0,7 4 0,3 0 0,4-2 0,1-1 0,-6-2-8191</inkml:trace>
  <inkml:trace contextRef="#ctx0" brushRef="#br0" timeOffset="1">435 1 24575,'0'3'0,"0"6"0,4 5 0,1 4 0,4 7 0,0 6 0,-1 7 0,-2 0 0,-6 1 0,-4 3 0,-4-3 0,3-4 0,2-8-8191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24575,'5'1'0,"-1"1"0,0 0 0,1-1 0,-1 2 0,0-1 0,0 0 0,0 1 0,0 0 0,4 4 0,7 4 0,-2-3 0,-2-2 0,0 1 0,-1 1 0,0 0 0,0 0 0,0 1 0,8 10 0,-17-17 0,1 0 0,-1 0 0,1 1 0,-1-1 0,0 1 0,0-1 0,0 1 0,-1-1 0,1 1 0,0-1 0,-1 1 0,0-1 0,1 1 0,-1 0 0,0-1 0,-1 1 0,1 0 0,0-1 0,-1 1 0,1-1 0,-1 1 0,0-1 0,0 1 0,0-1 0,0 1 0,0-1 0,-1 0 0,1 0 0,-1 1 0,1-1 0,-1 0 0,0 0 0,0-1 0,0 1 0,-4 3 0,-8 7-133,-2 0-1,-23 15 1,25-18-832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24575,'0'4'0,"0"5"0,3 5 0,7 4 0,0 10 0,3 5 0,-1 1 0,1-3 0,-1 3 0,1-6 0,2-2 0,-1-7-8191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24575,'-4'4'0,"-1"9"0,0 10 0,1 9 0,1 7 0,5 4 0,2-1 0,1 1 0,-1-4 0,3-1 0,0-6-8191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24575,'0'8'0,"-4"10"0,-1 11 0,0 7 0,1 5 0,1 8 0,-2 3 0,-1 1 0,0-1 0,2-2 0,2-5 0,4-14 0,6-13 0,6-13 0,0-7-8191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6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24575,'7'0'0,"12"-4"0,13 3 0,5 1 0,4 1 0,-4 4 0,-6 6 0,-11 0 0,-9 2 0,-7 3 0,-7 3 0,-12-2 0,-7 0 0,-3 1 0,-2-3 0,1-3 0,7-4 0,8-4-8191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0 252 24575,'0'-1'0,"1"0"0,-1 0 0,1 0 0,-1 1 0,1-1 0,-1 0 0,1 0 0,-1 0 0,1 0 0,0 1 0,-1-1 0,1 0 0,0 0 0,0 1 0,0-1 0,-1 1 0,1-1 0,0 1 0,0-1 0,0 1 0,0 0 0,0-1 0,0 1 0,0 0 0,0 0 0,0-1 0,0 1 0,0 0 0,0 0 0,0 0 0,1 0 0,37 1 0,-36-1 0,7 1 0,0 0 0,0 0 0,0 2 0,-1-1 0,1 1 0,-1 0 0,1 1 0,-1 0 0,10 6 0,-17-9 0,0 1 0,0-1 0,0 1 0,0-1 0,-1 1 0,1 0 0,0 0 0,-1-1 0,1 1 0,-1 0 0,0 1 0,1-1 0,-1 0 0,0 0 0,0 0 0,0 1 0,-1-1 0,1 0 0,-1 1 0,1-1 0,-1 1 0,0-1 0,0 1 0,0-1 0,0 0 0,0 1 0,0-1 0,-1 1 0,1-1 0,-1 1 0,0-1 0,0 0 0,0 0 0,0 1 0,0-1 0,0 0 0,0 0 0,-1 0 0,1 0 0,-1 0 0,0 0 0,-2 2 0,-73 69 0,77-73 0,-1 0 0,1 1 0,-1-1 0,1 1 0,0 0 0,-1-1 0,1 1 0,-1-1 0,1 1 0,0-1 0,0 1 0,-1 0 0,1-1 0,0 1 0,0 0 0,0-1 0,-1 1 0,1 0 0,0-1 0,0 1 0,0 0 0,0 0 0,1 1 0,12 2 0,24-11 0,52-23-1365,-41 12-5461</inkml:trace>
  <inkml:trace contextRef="#ctx0" brushRef="#br0" timeOffset="1">527 0 24575,'0'4'0,"-4"5"0,2 5 0,-1 8 0,-1 8 0,0 11 0,1 5 0,-3 4 0,0 0 0,8 0 0,4-5 0,5-6 0,8-9 0,9-19 0,0-10-8191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0 24575,'-4'4'0,"-1"-1"0,1 0 0,-1 0 0,0-1 0,0 1 0,0-1 0,-1 0 0,-6 1 0,-17 8 0,-24 14 0,2 3 0,0 2 0,2 2 0,-65 56 0,104-79 0,0-1 0,1 2 0,0-1 0,1 1 0,0 1 0,-8 14 0,14-23 0,1 1 0,-1 0 0,1-1 0,0 1 0,0 0 0,0 0 0,1 0 0,-1 0 0,1 0 0,-1 0 0,1 0 0,0 0 0,0-1 0,0 1 0,1 0 0,-1 0 0,1 0 0,-1 0 0,1 0 0,0 0 0,0 0 0,0-1 0,1 1 0,-1 0 0,1-1 0,-1 1 0,1-1 0,0 0 0,0 0 0,0 1 0,0-1 0,0 0 0,5 3 0,5 3 0,1-1 0,0 1 0,0-2 0,1 0 0,-1-1 0,1 0 0,23 5 0,112 13 0,-83-15 0,2 2-1365,-51-9-5461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24575,'0'4'0,"0"9"0,-3 6 0,-2 8 0,-4 10 0,4 8 0,-2 7 0,5 3 0,2-1 0,2-4 0,4-9 0,5-13 0,1-13-8191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69 24575,'-3'2'0,"0"0"0,-1 0 0,1 0 0,0 0 0,0 1 0,0-1 0,0 1 0,1 0 0,-1 0 0,1 0 0,-1 0 0,1 0 0,0 0 0,-1 4 0,1-4 0,-5 8 0,1 0 0,1 0 0,0 1 0,0 0 0,1 0 0,0 0 0,1 1 0,1-1 0,0 1 0,1-1 0,0 1 0,1 0 0,1 13 0,-1-21 0,1 0 0,0 0 0,0 0 0,0 0 0,1 0 0,0 0 0,0 0 0,0 0 0,0-1 0,1 1 0,0-1 0,0 1 0,0-1 0,0 0 0,1 0 0,0-1 0,0 1 0,0-1 0,0 1 0,0-1 0,1-1 0,-1 1 0,1-1 0,0 1 0,-1-1 0,1-1 0,0 1 0,0-1 0,1 0 0,-1 0 0,0 0 0,0-1 0,10 0 0,-8 1 0,0-2 0,0 1 0,0-1 0,1 0 0,-1-1 0,0 1 0,-1-1 0,1-1 0,0 1 0,-1-1 0,1-1 0,-1 1 0,0-1 0,0 0 0,0 0 0,-1-1 0,1 1 0,-1-1 0,0-1 0,-1 1 0,1-1 0,-1 0 0,6-10 0,-5 7 0,-1 1 0,-1-1 0,0 1 0,0-1 0,0 0 0,-1 0 0,0-1 0,-1 1 0,0 0 0,-1 0 0,0-1 0,0 1 0,-1 0 0,0-1 0,0 1 0,-1 0 0,-5-15 0,1 11 0,1 1 0,-2-1 0,0 1 0,0 1 0,-16-20 0,20 27 0,-1-1 0,0 1 0,0 0 0,-1 0 0,1 1 0,-1-1 0,1 1 0,-1 0 0,0 0 0,0 1 0,0-1 0,-1 1 0,1 0 0,-1 1 0,1-1 0,-10 0 0,14 2-41,1 0 0,-1-1-1,0 1 1,0 0-1,0 0 1,0 0 0,0 0-1,0 0 1,1 0 0,-1 1-1,0-1 1,0 0-1,0 0 1,0 1 0,1-1-1,-1 0 1,0 1 0,0-1-1,0 1 1,1-1-1,-1 1 1,0-1 0,1 1-1,-1 0 1,1-1 0,-1 1-1,1 0 1,-1-1-1,1 1 1,-1 0 0,1 0-1,-1 1 1,3 8-6785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1469 24575,'-15'47'0,"-3"0"0,-32 60 0,39-92 0,8-24 0,9-34 0,174-803 0,-143 692 0,110-294 0,-144 441 0,43-89 0,-42 88 0,1 1 0,0 0 0,0 0 0,0 0 0,1 1 0,0 0 0,0 0 0,1 0 0,8-5 0,-12 9 0,-1 1 0,1 0 0,-1-1 0,1 1 0,-1 0 0,1 1 0,-1-1 0,1 0 0,0 1 0,-1 0 0,1-1 0,0 1 0,0 0 0,-1 0 0,1 1 0,0-1 0,0 1 0,-1-1 0,1 1 0,0 0 0,3 1 0,0 1 0,0 1 0,-1 0 0,1 0 0,-1 0 0,0 1 0,0-1 0,8 10 0,5 9 0,-1 0 0,-1 1 0,-1 0 0,16 38 0,39 114 0,-57-140 0,202 628 0,-210-645 0,7 23 0,9 62 0,-20-91 0,0 0 0,0 0 0,-1 0 0,-1 0 0,0 0 0,-1-1 0,0 1 0,-1 0 0,-6 15 0,8-25 0,0 1 0,-1-1 0,1 0 0,-1 0 0,0 0 0,1-1 0,-1 1 1,-1 0-1,1-1 0,0 1 0,-1-1 0,1 0 0,-1 0 0,0 0 0,1 0 0,-1 0 0,0 0 0,0-1 0,0 0 0,-1 1 0,1-1 0,0 0 0,0-1 0,-1 1 0,-5 0 0,-6-1-226,1-1 0,0 0-1,1-1 1,-1-1 0,-16-4 0,30 7 217,-150-48-6817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8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24575,'8'0'0,"10"0"0,10 4 0,12-2 0,7-3 0,-5 0-8191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8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24575,'4'0'0,"5"-4"0,9-1 0,12 0 0,10 1 0,6 1 0,-2 6 0,-4 1 0,-4 0 0,-14 0 0,-9-1-8191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9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24575,'-3'3'0,"1"1"0,-1 0 0,1 0 0,0 0 0,0 0 0,0 0 0,1 0 0,-1 0 0,1 1 0,0-1 0,0 0 0,0 9 0,0 62 0,1-49 0,0-12 0,-1-6 0,1 0 0,0 0 0,0 0 0,3 14 0,-2-21 0,-1-1 0,0 1 0,0 0 0,1 0 0,-1 0 0,0 0 0,1 0 0,-1-1 0,1 1 0,-1 0 0,1 0 0,-1-1 0,1 1 0,0 0 0,-1-1 0,1 1 0,0-1 0,-1 1 0,1-1 0,0 1 0,0-1 0,0 1 0,-1-1 0,1 0 0,0 1 0,0-1 0,0 0 0,0 0 0,0 0 0,0 0 0,0 0 0,0 0 0,-1 0 0,1 0 0,0 0 0,0 0 0,0 0 0,0 0 0,0-1 0,0 1 0,-1 0 0,1-1 0,0 1 0,0-1 0,0 1 0,-1-1 0,1 1 0,1-1 0,31-21 0,-26 16 0,0 1 0,1 0 0,-1 1 0,1-1 0,0 2 0,11-5 0,-17 8 0,0-1 0,0 1 0,0 0 0,0 0 0,0 0 0,0 0 0,0 0 0,0 0 0,0 1 0,0-1 0,0 1 0,0-1 0,-1 1 0,1 0 0,0 0 0,0-1 0,-1 1 0,1 1 0,0-1 0,-1 0 0,1 0 0,-1 1 0,1-1 0,-1 0 0,0 1 0,0 0 0,1-1 0,-1 1 0,0 0 0,0-1 0,-1 1 0,1 0 0,1 2 0,2 7 0,-1 1 0,0-1 0,0 0 0,-1 1 0,0 0 0,-1-1 0,-1 1 0,0 0 0,-1 13 0,0-17 0,1-1 0,-1 1 0,0-1 0,-1 1 0,0-1 0,0 0 0,-1 1 0,0-1 0,0 0 0,0-1 0,-1 1 0,0 0 0,-1-1 0,1 0 0,-6 6 0,8-11-30,0 0 0,0 1-1,1-1 1,-1 0 0,0 0-1,0 0 1,0 0 0,0 0-1,0 0 1,-1-1 0,1 1-1,0-1 1,0 1-1,0-1 1,-1 0 0,1 0-1,0 0 1,0 0 0,0 0-1,-1 0 1,1-1 0,0 1-1,0-1 1,0 0 0,0 0-1,0 1 1,0-1 0,0 0-1,0-1 1,0 1 0,0 0-1,0 0 1,1-1 0,-1 1-1,1-1 1,-1 0 0,1 1-1,-1-1 1,1 0 0,0 0-1,0 0 1,0 0 0,0 0-1,-1-3 1,-4-13-6796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24575,'0'4'0,"4"9"0,1 10 0,4 12 0,1 9 0,-6 8 0,-4 8 0,-5 4 0,-6 3 0,-5-1 0,1-9 0,-2-14 0,2-17 0,5-15-8191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24575,'4'4'0,"1"-1"0,0 0 0,0-1 0,0 1 0,0-1 0,0 0 0,1 0 0,7 1 0,17 7 0,-19-4 0,-1 0 0,0 0 0,-1 1 0,1 0 0,-1 0 0,-1 1 0,1 1 0,-1-1 0,-1 1 0,0 0 0,0 1 0,-1 0 0,0 0 0,0 0 0,6 18 0,-10-22 0,0 1 0,0-1 0,0 0 0,-1 0 0,0 1 0,0-1 0,0 1 0,-1-1 0,0 1 0,0-1 0,-1 0 0,0 1 0,0-1 0,-1 0 0,1 1 0,-1-1 0,-1 0 0,1 0 0,-1 0 0,0-1 0,0 1 0,-1-1 0,1 1 0,-1-1 0,-1 0 0,1 0 0,-1-1 0,1 0 0,-10 7 0,6-6 0,-1 0 0,0 0 0,-1-1 0,1 0 0,-19 5 0,-6 2 0,33-11 0,1 0 0,0 0 0,-1 0 0,1 0 0,-1 1 0,1-1 0,0 0 0,-1 0 0,1 1 0,-1-1 0,1 0 0,0 1 0,-1-1 0,1 0 0,0 1 0,0-1 0,-1 0 0,1 1 0,0-1 0,0 1 0,0-1 0,-1 0 0,1 1 0,0-1 0,0 1 0,0-1 0,0 1 0,0-1 0,0 1 0,0-1 0,0 0 0,0 1 0,0-1 0,0 1 0,0-1 0,0 1 0,0-1 0,0 1 0,1-1 0,-1 0 0,0 1 0,0-1 0,0 1 0,1-1 0,-1 0 0,0 1 0,0-1 0,1 0 0,-1 1 0,0-1 0,1 0 0,-1 1 0,1-1 0,-1 0 0,0 0 0,1 1 0,-1-1 0,1 0 0,-1 0 0,1 0 0,-1 0 0,32 19 0,-30-18 0,23 13-227,0-1-1,0-1 1,1-2-1,1-1 1,45 10-1,-48-16-6598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1 225 24575,'6'-5'0,"1"0"0,0 0 0,0 1 0,0 0 0,0 0 0,10-2 0,14-9 0,-17 7 0,5-2 0,-1 0 0,26-21 0,-40 29 0,-1-1 0,0 0 0,0 0 0,0 0 0,0 0 0,0 0 0,0 0 0,-1-1 0,0 0 0,0 1 0,0-1 0,0 0 0,-1 0 0,1 0 0,-1 0 0,0 0 0,0 0 0,0 0 0,0-5 0,-1 7 0,0 0 0,0 1 0,0-1 0,0 0 0,-1 1 0,1-1 0,0 0 0,-1 1 0,1-1 0,-1 1 0,0-1 0,1 0 0,-1 1 0,0 0 0,0-1 0,0 1 0,0-1 0,0 1 0,0 0 0,0 0 0,0 0 0,-1 0 0,1 0 0,0 0 0,-1 0 0,1 0 0,-1 0 0,1 0 0,-1 1 0,0-1 0,1 1 0,-1-1 0,1 1 0,-1 0 0,0 0 0,1-1 0,-1 1 0,0 0 0,-2 1 0,-1-1 0,0 1 0,0 0 0,1 0 0,-1 1 0,0-1 0,1 1 0,-1 0 0,1 0 0,0 1 0,0-1 0,0 1 0,-6 5 0,3-1 0,0 0 0,0 1 0,1-1 0,1 2 0,-1-1 0,1 0 0,1 1 0,-1 0 0,2 0 0,-1 1 0,1-1 0,-2 14 0,4-20 0,1 0 0,-1 1 0,1-1 0,0 1 0,0-1 0,0 1 0,1-1 0,-1 1 0,1-1 0,0 0 0,0 1 0,0-1 0,0 0 0,1 0 0,-1 0 0,1 0 0,0 0 0,0 0 0,0 0 0,0 0 0,0-1 0,1 1 0,-1-1 0,1 0 0,-1 1 0,1-1 0,0 0 0,0-1 0,0 1 0,0-1 0,0 1 0,1-1 0,-1 0 0,0 0 0,1 0 0,-1 0 0,1-1 0,3 1 0,3 0-97,-1 0-1,1 0 1,-1-1-1,1 0 1,0-1-1,-1 0 1,1-1-1,-1 0 1,1 0-1,-1-1 1,0 0-1,0-1 0,16-8 1,6-8-6729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24575,'4'0'0,"1"8"0,0 10 0,3 6 0,0 11 0,-1 7 0,-2 4 0,-2 6 0,-5 2 0,-3 4 0,0-1 0,1-2 0,1-7 0,-3-10 0,4-17 0,1-12-8191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24575,'5'2'0,"0"0"0,-1 0 0,1 1 0,0-1 0,-1 1 0,0 0 0,1 1 0,-1-1 0,0 0 0,-1 1 0,1 0 0,-1 0 0,0 0 0,4 6 0,-2-3 0,7 7 0,-1 1 0,0 0 0,-2 1 0,1 0 0,-2 1 0,11 28 0,-18-41 0,1-1 0,-1 1 0,0 0 0,0-1 0,-1 1 0,1 0 0,-1 0 0,0 0 0,0-1 0,0 1 0,0 0 0,-1 0 0,1 0 0,-1-1 0,0 1 0,0 0 0,-1-1 0,1 1 0,-1-1 0,1 1 0,-1-1 0,0 0 0,0 0 0,-1 0 0,1 0 0,-1 0 0,0 0 0,1-1 0,-1 1 0,0-1 0,0 0 0,-1 1 0,1-2 0,0 1 0,-1 0 0,1-1 0,-1 1 0,-6 1 0,6-3 0,1 1 0,-1 0 0,1-1 0,0 1 0,-1-1 0,1 0 0,-1 0 0,1 0 0,-1-1 0,1 1 0,0-1 0,-1 0 0,1 0 0,0 0 0,-4-2 0,6 3 0,0 0 0,1-1 0,-1 1 0,1-1 0,-1 1 0,1 0 0,-1-1 0,1 1 0,-1-1 0,1 1 0,0-1 0,-1 1 0,1-1 0,0 1 0,-1-1 0,1 1 0,0-1 0,0 0 0,-1 1 0,1-1 0,0 0 0,0 1 0,0-1 0,0 1 0,0-1 0,0 0 0,0 1 0,0-1 0,0 0 0,1-1 0,0 0 0,0 0 0,0 0 0,0 1 0,1-1 0,-1 0 0,1 1 0,-1-1 0,1 1 0,-1 0 0,1 0 0,0-1 0,-1 1 0,4-1 0,12-7-81,-1 2 0,32-11 0,-27 11-1041,13-5-5704</inkml:trace>
  <inkml:trace contextRef="#ctx0" brushRef="#br0" timeOffset="1">481 6 24575,'4'-4'0,"1"3"0,-4 1 0,1 9 0,1 10 0,0 15 0,3 11 0,1 8 0,-5 5 0,-3 5 0,-1 3 0,0-1 0,0-5 0,-4-8 0,0-13-8191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24575,'3'-2'0,"0"0"0,0 0 0,0 0 0,0 0 0,1 0 0,-1 1 0,0 0 0,1-1 0,-1 1 0,1 0 0,-1 1 0,7-2 0,49-1 0,-38 3 0,-13 0 0,0-1 0,0 2 0,0-1 0,0 1 0,0 0 0,0 1 0,0 0 0,0 0 0,-1 1 0,1 0 0,-1 0 0,0 1 0,0-1 0,12 10 0,-14-9 0,-1 1 0,0-1 0,0 1 0,-1-1 0,1 1 0,-1 1 0,0-1 0,0 0 0,-1 1 0,1-1 0,-1 1 0,-1 0 0,1-1 0,-1 1 0,0 0 0,0 0 0,-1 0 0,1 0 0,-1 0 0,-2 10 0,2-12 0,0 1 0,0-1 0,-1 1 0,0-1 0,0 1 0,0-1 0,0 1 0,-1-1 0,1 0 0,-1 0 0,0 0 0,-1 0 0,1 0 0,-1 0 0,1-1 0,-5 5 0,-1-8-1365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24575,'0'3'0,"0"6"0,0 5 0,0 4 0,4 7 0,1 3 0,0 8 0,-1 2 0,-1-6-8191</inkml:trace>
  <inkml:trace contextRef="#ctx0" brushRef="#br0" timeOffset="1">115 412 24575,'0'0'0,"-1"-1"0,1 1 0,0-1 0,0 1 0,0-1 0,0 0 0,0 1 0,0-1 0,0 0 0,0 1 0,0-1 0,0 1 0,0-1 0,1 0 0,-1 1 0,0-1 0,0 1 0,1-1 0,-1 1 0,0-1 0,0 1 0,1-1 0,-1 1 0,1-1 0,-1 1 0,0-1 0,1 1 0,-1 0 0,1-1 0,0 0 0,13 12 0,11 26 0,45 99 0,-70-135 0,1-1 0,-1 1 0,1 0 0,0 0 0,-1 0 0,1-1 0,0 1 0,-1-1 0,1 1 0,0 0 0,0-1 0,0 1 0,-1-1 0,1 0 0,0 1 0,0-1 0,0 0 0,0 1 0,0-1 0,0 0 0,0 0 0,0 0 0,0 0 0,0 0 0,0 0 0,0 0 0,0 0 0,0 0 0,0 0 0,0-1 0,-1 1 0,1 0 0,0-1 0,0 1 0,0 0 0,0-1 0,0 1 0,-1-1 0,1 0 0,0 1 0,0-1 0,-1 0 0,1 1 0,0-1 0,-1 0 0,1 0 0,0-1 0,36-45 0,-31 39 0,17-27-341,-2 0 0,-1-1-1,22-57 1,-29 56-6485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252 138 24575,'-16'78'-9830,"-12"52"3277,-10 29 11616,-6 6-5063,1-6 0,7-10 0,11-23 0,8-25 0,12-33 2817,14-41-2817,6-24 312</inkml:trace>
  <inkml:trace contextRef="#ctx0" brushRef="#br0" timeOffset="1">298 0 24575,'4'4'0,"13"6"0,19 4 0,23 4 0,17 3 0,11 1 0,2 2 0,-2 3 0,-12 2 0,-22 0 0,-21-5-8191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1 289 24575,'18'-16'0,"1"2"0,1 0 0,0 1 0,1 0 0,1 2 0,36-14 0,-30 14 0,-1-2 0,0-1 0,36-25 0,-60 38 0,-1-1 0,1 0 0,-1 0 0,0 0 0,1-1 0,-1 1 0,0 0 0,0-1 0,0 0 0,-1 1 0,1-1 0,-1 0 0,1 0 0,-1 0 0,0 0 0,0 0 0,0 0 0,0 0 0,-1 0 0,1-6 0,-2 7 0,1 0 0,-1-1 0,0 1 0,0 0 0,0 0 0,0-1 0,0 1 0,-1 0 0,1 0 0,-1 0 0,1 1 0,-1-1 0,0 0 0,0 0 0,0 1 0,0-1 0,0 1 0,0 0 0,0 0 0,0 0 0,0 0 0,-1 0 0,1 0 0,0 0 0,-1 1 0,1-1 0,-3 0 0,-3 0 0,0 1 0,0-1 0,0 1 0,0 0 0,1 1 0,-1 0 0,0 0 0,0 1 0,1 0 0,-1 0 0,1 1 0,0 0 0,-1 0 0,1 0 0,1 1 0,-1 0 0,0 1 0,1 0 0,0 0 0,0 0 0,1 0 0,-1 1 0,1 0 0,0 0 0,1 0 0,-6 10 0,6-10 0,0 0 0,0 1 0,0 0 0,1 0 0,0 0 0,0 0 0,1 0 0,0 1 0,0-1 0,0 1 0,1-1 0,1 1 0,-1 0 0,1-1 0,0 1 0,1 0 0,0-1 0,0 1 0,1-1 0,-1 1 0,2-1 0,-1 0 0,1 1 0,0-1 0,1 0 0,7 11 0,-2-9-91,1-1 0,-1 0 0,1 0 0,1-1 0,-1-1 0,1 0 0,1 0 0,-1-1 0,1 0 0,-1-1 0,1-1 0,1 0 0,-1 0 0,19 1 0,44 5-6735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0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24575,'0'4'0,"0"5"0,0 1-8191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1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24575,'-4'0'0,"3"0"0,5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1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0 464 24575,'2'-9'0,"0"0"0,1 0 0,0 0 0,0 0 0,1 1 0,0 0 0,0-1 0,1 2 0,0-1 0,8-9 0,1-3 0,167-270 0,-179 286 0,0 0 0,1 0 0,-1 0 0,1 0 0,0 1 0,0-1 0,0 1 0,1 0 0,-1 0 0,1 0 0,0 0 0,0 1 0,5-4 0,-8 6 0,1 0 0,-1-1 0,0 1 0,1 0 0,-1 0 0,0 0 0,0 0 0,1 0 0,-1 0 0,0 0 0,1 1 0,-1-1 0,0 0 0,0 1 0,1-1 0,-1 1 0,0-1 0,2 2 0,0 1 0,0-1 0,0 1 0,-1 0 0,1-1 0,-1 1 0,1 0 0,-1 1 0,3 5 0,12 27-124,-2 1 0,-2 0 0,-1 0 0,-2 1 0,-1 1 0,-2 0-1,-2 0 1,-2 0 0,-1 1 0,-4 40 0,-3-37-6702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24575,'4'0'0,"5"-4"0,9-1 0,13-4 0,13 0 0,14 1 0,14-6 0,5 0 0,-10 2-8191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24575,'-1'1'0,"0"-1"0,0 1 0,0-1 0,1 1 0,-1-1 0,0 1 0,0-1 0,1 1 0,-1 0 0,1-1 0,-1 1 0,0 0 0,1-1 0,-1 1 0,1 0 0,0 0 0,-1 0 0,1 0 0,0-1 0,-1 1 0,1 0 0,0 0 0,0 0 0,0 0 0,0 1 0,-5 30 0,5-28 0,-8 132 0,11 149 0,5-226 0,-8-58 0,0 0 0,1 0 0,-1 0 0,1 0 0,-1 0 0,1 0 0,-1 0 0,1 0 0,-1 0 0,1 0 0,0 0 0,-1-1 0,1 1 0,0 0 0,0 0 0,0-1 0,-1 1 0,1-1 0,1 2 0,0-2 0,-1 0 0,0 0 0,0-1 0,0 1 0,0 0 0,0 0 0,0 0 0,0-1 0,0 1 0,0-1 0,0 1 0,0-1 0,0 1 0,0-1 0,0 1 0,0-1 0,0 0 0,0 0 0,0 1 0,-1-1 0,1 0 0,0 0 0,0-1 0,16-20 0,0-1 0,-2 0 0,14-28 0,-14 23 0,1 0 0,22-26 0,-37 52 0,1 0 0,0-1 0,-1 1 0,1 0 0,0 1 0,0-1 0,0 0 0,1 1 0,-1-1 0,0 1 0,1-1 0,-1 1 0,1 0 0,-1 0 0,1 0 0,-1 1 0,1-1 0,0 0 0,0 1 0,-1 0 0,1 0 0,0 0 0,3 0 0,-1 1 0,-1 0 0,0 1 0,0 0 0,0 0 0,0 0 0,-1 0 0,1 0 0,0 1 0,-1-1 0,0 1 0,0 0 0,0 0 0,5 6 0,-2-2 0,0 1 0,-1 0 0,0 0 0,0 1 0,-1-1 0,0 1 0,0 0 0,-1 0 0,0 1 0,-1-1 0,0 1 0,0-1 0,0 12 0,-3-15 8,-1 1-1,1-1 1,-1 1-1,-1-1 1,1 0-1,-1 0 1,0 0-1,0 0 1,-1 0-1,0-1 1,0 1-1,0-1 1,0 0-1,-1-1 1,-9 8-1,6-5-156,0-1 1,-1 0-1,0 0 1,0-1-1,0 0 1,-1 0-1,1-1 1,-1-1-1,-12 4 1,8-6-6678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 24575,'-12'-1'0,"9"1"0,0-1 0,-1 1 0,1 0 0,0 0 0,-1 0 0,1 1 0,0-1 0,-1 1 0,1 0 0,0-1 0,0 2 0,-1-1 0,1 0 0,0 1 0,0-1 0,0 1 0,1 0 0,-1 0 0,0 0 0,1 0 0,-5 5 0,5-5 0,1 0 0,-1 0 0,1 0 0,0 0 0,0 0 0,0 0 0,0 0 0,0 0 0,0 0 0,1 1 0,-1-1 0,1 0 0,0 0 0,-1 1 0,1-1 0,0 0 0,0 1 0,1-1 0,-1 0 0,0 1 0,1-1 0,-1 0 0,1 0 0,0 0 0,0 1 0,0-1 0,0 0 0,0 0 0,0 0 0,0 0 0,1-1 0,-1 1 0,1 0 0,-1 0 0,1-1 0,0 1 0,3 1 0,9 8 0,0-1 0,0-1 0,1 0 0,17 7 0,-14-7 0,-12-6 0,-1 0 0,1 0 0,-1 1 0,0-1 0,0 1 0,0 1 0,0-1 0,-1 1 0,0-1 0,0 1 0,4 7 0,-7-10 0,0 0 0,0 0 0,-1 0 0,1 0 0,-1 1 0,1-1 0,-1 0 0,0 1 0,0-1 0,0 0 0,0 1 0,0-1 0,-1 0 0,1 0 0,-1 1 0,1-1 0,-1 0 0,0 0 0,0 0 0,0 0 0,0 0 0,0 0 0,0 0 0,-1 0 0,1 0 0,-1 0 0,1-1 0,-1 1 0,0 0 0,0-1 0,1 0 0,-1 1 0,-3 0 0,-53 33 120,55-34-191,1 1 1,-1-1-1,0 0 0,0 0 0,1 0 1,-1 0-1,0-1 0,0 1 1,0-1-1,0 0 0,0 0 0,0 0 1,1 0-1,-1 0 0,0 0 1,0-1-1,0 1 0,0-1 0,0 0 1,-3-2-1,-2-5-6755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18 24575,'-2'-2'0,"0"0"0,0 1 0,0-1 0,0 1 0,0-1 0,-1 1 0,1 0 0,0 0 0,-1 0 0,1 0 0,-1 1 0,1-1 0,-1 1 0,1-1 0,-1 1 0,1 0 0,-1 0 0,-3 0 0,0 1 0,1 0 0,-1 0 0,1 1 0,-1 0 0,1 0 0,0 0 0,0 0 0,-7 5 0,6-4 0,0 1 0,1 0 0,0 0 0,0 0 0,0 0 0,1 1 0,-1-1 0,1 1 0,0 1 0,0-1 0,1 0 0,0 1 0,0 0 0,0 0 0,-3 9 0,6-13 0,-1 0 0,1 1 0,0-1 0,0 0 0,0 0 0,0 1 0,0-1 0,0 0 0,0 0 0,1 1 0,-1-1 0,1 0 0,0 0 0,0 0 0,-1 0 0,1 0 0,1 0 0,-1 0 0,0 0 0,0 0 0,1 0 0,1 1 0,0-1 0,-1 0 0,1 0 0,0-1 0,0 1 0,0-1 0,0 0 0,0 0 0,0 0 0,1 0 0,-1-1 0,0 1 0,0-1 0,6 0 0,1 0 0,0 0 0,0-2 0,0 1 0,0-1 0,-1 0 0,1-1 0,-1 0 0,1-1 0,9-6 0,-14 8-49,-1-1 1,0 0-1,-1 0 0,1 0 0,0 0 1,-1-1-1,0 0 0,0 1 0,0-1 1,0 0-1,-1-1 0,0 1 0,1 0 1,-1-1-1,-1 1 0,1-1 0,-1 1 1,0-1-1,0 0 0,0 0 0,-1 0 1,1 1-1,-1-1 0,0 0 0,-1 0 0,1 0 1,-2-6-1,-4-4-6777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24575,'-11'168'0,"5"-127"0,3 1 0,1-1 0,2 1 0,8 69 0,-7-108 0,-1 0 0,0 0 0,1 0 0,-1-1 0,1 1 0,0 0 0,0-1 0,0 1 0,0-1 0,0 1 0,1-1 0,-1 1 0,1-1 0,0 0 0,-1 0 0,1 0 0,0 0 0,0 0 0,0 0 0,1 0 0,-1-1 0,0 1 0,1-1 0,-1 1 0,1-1 0,-1 0 0,1 0 0,0 0 0,-1-1 0,1 1 0,0-1 0,0 1 0,-1-1 0,1 0 0,0 0 0,0 0 0,0 0 0,-1-1 0,1 1 0,0-1 0,0 1 0,-1-1 0,1 0 0,3-2 0,8-3 0,0 0 0,-1-1 0,0 0 0,0-1 0,-1-1 0,0 0 0,11-11 0,-8 5 0,0-1 0,-1 0 0,-1-2 0,-1 1 0,0-1 0,13-30 0,-29 59 0,1-1 0,0 1 0,1-1 0,0 1 0,1 0 0,0 0 0,0 0 0,1-1 0,2 14 0,-1-18 0,-1 0 0,1 0 0,1 0 0,-1 0 0,1 0 0,0-1 0,1 1 0,-1 0 0,1-1 0,0 0 0,0 0 0,1 1 0,0-2 0,0 1 0,0 0 0,0-1 0,9 7 0,-10-9 0,-1-1 0,0 0 0,1 0 0,-1 0 0,0 0 0,1 0 0,-1 0 0,1-1 0,0 1 0,-1-1 0,1 0 0,-1 1 0,1-1 0,0-1 0,-1 1 0,1 0 0,-1 0 0,6-2 0,-3 0 0,1-1 0,-1 1 0,0-1 0,1 0 0,-1 0 0,-1-1 0,1 1 0,5-6 0,3-4 0,-1-1 0,0 0 0,-1-1 0,13-22 0,31-84 0,-42 191 0,-10-32-115,-2-17 197,1 0-1,6 28 0,-6-44-181,-1 0 1,1 0-1,-1 0 1,1 0-1,1-1 0,-1 1 1,1-1-1,0 1 1,0-1-1,0 0 0,0 0 1,1 0-1,-1 0 1,8 4-1,11 5-6726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24575,'-4'0'0,"-1"8"0,-4 14 0,0 15 0,2 13 0,1 14 0,2 7 0,6 3 0,2 1 0,5-4 0,0-3 0,-1-9 0,2-11 0,3-13 0,0-17 0,-3-11-8191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1 24575,'-4'0'0,"3"0"0,1 4 0,5 1 0,13 4 0,19 0 0,19 2 0,11 0 0,7 1 0,-6 4 0,-15-2-8191</inkml:trace>
  <inkml:trace contextRef="#ctx0" brushRef="#br0" timeOffset="1">6 527 24575,'-4'0'0,"2"4"0,7 1 0,12 4 0,20 4 0,16 4 0,13-5 0,-4-5-8191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24575,'1'2'0,"1"1"0,-1-1 0,1 0 0,0 0 0,0 0 0,0 0 0,0-1 0,0 1 0,0 0 0,0-1 0,0 0 0,1 1 0,-1-1 0,1 0 0,-1 0 0,1 0 0,-1-1 0,4 2 0,-2-1 0,35 10 0,0-1 0,0-2 0,1-2 0,0-1 0,0-2 0,1-2 0,-1-2 0,0-2 0,0-1 0,0-2 0,69-20 0,-103 25 0,-1-1 0,0 0 0,0 0 0,0 0 0,0 0 0,0-1 0,-1 0 0,1 0 0,-1 0 0,0-1 0,0 0 0,0 1 0,0-2 0,0 1 0,-1 0 0,4-6 0,-6 7 0,0-1 0,0 1 0,0 0 0,-1-1 0,1 1 0,-1-1 0,0 1 0,0-1 0,0 1 0,0-1 0,0 1 0,-1 0 0,0-1 0,1 1 0,-1-1 0,-1 1 0,1 0 0,0 0 0,-1 0 0,1 0 0,-1 0 0,0 0 0,0 0 0,0 0 0,-1 1 0,-2-3 0,2 1 0,0 1 0,0 0 0,0 0 0,0 0 0,-1 0 0,1 0 0,-1 1 0,0 0 0,1-1 0,-1 1 0,0 1 0,-1-1 0,1 1 0,0-1 0,0 1 0,-1 0 0,1 1 0,-8-1 0,6 1 0,1 1 0,-1 0 0,0 0 0,1 0 0,-1 1 0,1 0 0,-1 0 0,1 1 0,0-1 0,0 1 0,0 0 0,-8 7 0,4-3 0,1 1 0,0-1 0,0 2 0,1-1 0,0 1 0,0 0 0,1 1 0,1-1 0,-1 1 0,1 0 0,1 1 0,0-1 0,1 1 0,-4 14 0,6-19 5,1 0-1,-1 0 1,1-1 0,0 1-1,0 0 1,1 0-1,-1-1 1,1 1 0,1 0-1,-1-1 1,1 1 0,0-1-1,0 1 1,1-1-1,-1 0 1,1 0 0,0 0-1,1-1 1,-1 1-1,1-1 1,0 1 0,0-1-1,0 0 1,1-1-1,5 5 1,-2-4-104,0 1 0,1-2 0,-1 1 0,1-1 0,0-1 0,0 1 0,0-2 0,0 1 0,0-1 0,0 0 0,0-1 0,1 0 0,-1-1 0,18-3 0,28-9-6727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24575,'-4'0'0,"-5"0"0,-5 4 0,3 6 0,5 4 0,2 4 0,2 3 0,2-3-8191</inkml:trace>
  <inkml:trace contextRef="#ctx0" brushRef="#br0" timeOffset="1">73 230 24575,'3'0'0,"6"3"0,5 3 0,8-5 0,0-3-8191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24575,'0'8'0,"4"10"0,1 10 0,0 11 0,-1 16 0,-1 13 0,-1 11 0,-1 7 0,-1 2 0,0-4 0,4-7 0,9-10 0,9-12 0,10-23 0,-1-17-8191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24575,'0'4'0,"0"5"0,3 9 0,3 9 0,3 8 0,4 10 0,0 8 0,1 4 0,-1 3 0,-3-1 0,-3-6 0,-3-8 0,2-12 0,-1-12-8191</inkml:trace>
  <inkml:trace contextRef="#ctx0" brushRef="#br0" timeOffset="1">115 41 24575,'0'-10'0,"0"9"0,-1 1 0,1-1 0,0 0 0,-1 0 0,1 0 0,0 0 0,0 0 0,0 0 0,0 0 0,0 0 0,0 0 0,0 0 0,0 0 0,0 0 0,1 1 0,-1-1 0,0 0 0,1 0 0,-1 0 0,0 0 0,1 0 0,-1 1 0,1-1 0,-1 0 0,1 0 0,0 1 0,-1-1 0,1 0 0,0 1 0,-1-1 0,1 0 0,0 1 0,0-1 0,0 1 0,0 0 0,-1-1 0,1 1 0,0-1 0,0 1 0,0 0 0,0 0 0,0 0 0,0 0 0,0 0 0,0-1 0,0 2 0,0-1 0,0 0 0,-1 0 0,1 0 0,0 0 0,0 1 0,0-1 0,1 1 0,6 0 0,-1 1 0,1 0 0,0 0 0,-1 1 0,0 0 0,0 0 0,0 1 0,0 0 0,0 0 0,-1 0 0,0 1 0,0 0 0,7 7 0,-11-10 0,0 0 0,-1 0 0,1 1 0,0-1 0,-1 0 0,1 1 0,-1-1 0,0 1 0,1 0 0,-1-1 0,0 1 0,-1 0 0,1 0 0,-1-1 0,1 1 0,-1 0 0,0 0 0,0 0 0,0 0 0,0 0 0,0-1 0,-1 1 0,1 0 0,-1 0 0,0 0 0,0-1 0,0 1 0,0 0 0,-1-1 0,1 1 0,-1-1 0,1 0 0,-1 1 0,0-1 0,0 0 0,0 0 0,0 0 0,-3 2 0,-7 6 0,-2 0 0,1-1 0,-1-1 0,0 0 0,-17 6 0,17-8 0,1 0 0,0 1 0,0 0 0,1 1 0,0 1 0,-14 11 0,16-5-1365,7-4-5461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11 24575,'0'-1'0,"0"1"0,0 0 0,0-1 0,0 1 0,0-1 0,0 1 0,0 0 0,0-1 0,0 1 0,0-1 0,1 1 0,-1 0 0,0-1 0,0 1 0,0 0 0,1-1 0,-1 1 0,0 0 0,0-1 0,1 1 0,-1 0 0,0 0 0,1-1 0,-1 1 0,0 0 0,1 0 0,-1-1 0,0 1 0,1 0 0,-1 0 0,1 0 0,-1 0 0,0 0 0,1 0 0,19 2 0,13 15 0,-31-16 0,0 1 0,-1-1 0,1 1 0,-1-1 0,0 1 0,0 0 0,1 0 0,-1 0 0,0 0 0,0-1 0,-1 1 0,1 0 0,0 1 0,-1-1 0,1 0 0,-1 0 0,0 0 0,1 0 0,-1 0 0,0 0 0,0 1 0,-1-1 0,1 0 0,0 0 0,-1 0 0,1 0 0,-1 0 0,0 0 0,0 0 0,0 0 0,0 0 0,0 0 0,0 0 0,0-1 0,0 1 0,-1 0 0,1-1 0,-3 3 0,-7 7 0,-1 0 0,1-1 0,-2 0 0,-15 9 0,17-11 0,-16 9 0,20-14 0,0 1 0,0 1 0,0-1 0,1 1 0,-1 0 0,-6 8 0,61-16 0,-22-1-273,-1-2 0,0-1 0,0 0 0,45-22 0,-31 8-6553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24575,'4'0'0,"5"0"0,8 0 0,14 0 0,9 0 0,14 4 0,4-3 0,-7-1-8191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24575,'0'3'0,"0"10"0,0 14 0,0 14 0,0 16 0,0 13 0,0 7 0,0 6 0,0 0 0,4-2 0,1-7 0,4-12 0,0-17-8191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17 24575,'-1'0'0,"1"-1"0,0 1 0,-1 0 0,1 0 0,0 0 0,0 0 0,-1-1 0,1 1 0,0 0 0,0 0 0,-1-1 0,1 1 0,0 0 0,0 0 0,0-1 0,0 1 0,-1 0 0,1-1 0,0 1 0,0 0 0,0-1 0,0 1 0,0 0 0,0-1 0,0 1 0,0 0 0,0-1 0,0 1 0,0 0 0,0-1 0,0 1 0,0 0 0,0-1 0,0 1 0,0 0 0,0-1 0,1 1 0,-1 0 0,0 0 0,0-1 0,0 1 0,1 0 0,-1-1 0,0 1 0,0 0 0,0 0 0,1 0 0,-1-1 0,0 1 0,1 0 0,-1 0 0,0 0 0,0-1 0,1 1 0,-1 0 0,0 0 0,1 0 0,-1 0 0,0 0 0,1 0 0,-1 0 0,0 0 0,1 0 0,26-1 0,-14 4 0,1 0 0,0 2 0,-1-1 0,1 2 0,-2-1 0,23 14 0,-28-15 0,-1 1 0,1 0 0,-1-1 0,1 2 0,-1-1 0,-1 1 0,1 0 0,-1 0 0,0 1 0,-1 0 0,1-1 0,-1 2 0,4 8 0,-8-13 0,1 0 0,-1 0 0,1 0 0,-1 0 0,0 1 0,0-1 0,0 0 0,-1 0 0,1 0 0,-1 0 0,0 0 0,0 0 0,0 0 0,0 0 0,0 0 0,0 0 0,-1 0 0,0-1 0,1 1 0,-1-1 0,0 1 0,0-1 0,-1 0 0,1 1 0,0-1 0,-1 0 0,1-1 0,-1 1 0,0 0 0,-2 1 0,-13 7 0,0-1 0,-1 0 0,-28 9 0,29-12 0,-41 20-1365,45-17-5461</inkml:trace>
  <inkml:trace contextRef="#ctx0" brushRef="#br0" timeOffset="1">465 201 24575,'0'3'0,"0"6"0,0 5 0,0 8 0,0 8 0,0 6 0,0 2 0,-4-3 0,-1-2 0,0-8-8191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24575,'0'4'0,"0"9"0,0 10 0,0 17 0,0 17 0,4 18 0,1 16 0,0 8 0,-1 3 0,-1-9 0,-2-7 0,0-16 0,0-15 0,3-17 0,5-19 0,1-12-8191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567 0 24575,'-37'33'0,"-67"48"0,40-34 0,-12 10 0,3 4 0,-103 107 0,172-163 0,0-1 0,0 1 0,1 0 0,0 0 0,-1 0 0,2 0 0,-1 1 0,0-1 0,1 1 0,-3 10 0,5-14 0,0 0 0,1 1 0,-1-1 0,0 0 0,1 0 0,-1 0 0,1 0 0,-1 1 0,1-1 0,0 0 0,0 0 0,0 0 0,0-1 0,1 1 0,-1 0 0,0 0 0,1 0 0,-1-1 0,1 1 0,0-1 0,-1 1 0,1-1 0,0 0 0,0 0 0,0 0 0,0 0 0,0 0 0,0 0 0,0 0 0,0-1 0,3 1 0,20 8 0,1-2 0,0-1 0,0-1 0,52 2 0,114-6 0,-122-3 0,41 0-1365,-74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73C2-F23A-6548-7E2F-CC05055F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8DF8-38B8-DE93-65C3-C8EA0EC0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DE40-1E6E-3530-C5E4-5DC8CAFF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F7D8-F417-1EB3-23A5-775F025E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EE83-0AA5-5299-F126-5A2ECC07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ADDF-B48D-149B-20CF-5E468505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0A4AA-BA19-39D8-4C64-96493F051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2E8F-BCCB-F78F-1BAC-31E2EC69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ABE7-ECD0-DA5B-E413-972BDC8D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6A28-5658-0412-DEFB-7DB755D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9D570-DA78-1B9D-F8AC-F942E8333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BA2F5-6A8E-C7CE-2BDD-6C06EBE7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35A1-BDB7-56E4-412E-5E77D393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E711-B498-B7F9-5D71-E2B748A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F93E-A178-34CF-4933-DE9F439F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B47C-D0D3-F51E-83ED-A198020D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8AE-5947-36EE-E829-205799B3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63C3-2C6C-F12D-31A1-8B0FFEBD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F624-466A-380A-9096-B0E74231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76B6-66A0-10A1-1D19-719C171A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9C25-F2DF-C044-6EDC-6F84DF9C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BC35-6A28-F69D-DF01-E9617B01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E984-0978-A9BA-E831-5DC4D24A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237C-B10A-D8D3-D761-1F453A25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8333-56D5-DF18-6213-96741967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F609-6F2C-AD70-057E-1FE0A7CB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A13D-20BF-591A-6677-A6BBC2039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09FD-EB2D-EB47-BCA3-A59F353D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CC619-013F-5017-E488-C512C73D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9006-2703-040F-FE42-1432C479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0FA5-1064-9D06-A817-68C9DE8C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96B0-CFDF-567B-C2B1-0F90B93B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5559-982F-212E-A1E8-A08E1C5B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D52DC-BB7D-7A1C-9F99-8B7B1B7F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989E7-3F88-2158-1FA2-CAD8C8A69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31EB7-7126-A6F3-B401-07859BD9A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55E9D-F983-07A6-AF8F-5C205496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FF5A1-AB00-B152-109B-EA7735EC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DD2BD-C242-E555-53A4-F35CA02C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FFDB-FC78-1225-19E1-E5B1DE5E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1BE1-9F04-2B42-D472-7469135E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7DC28-2C78-06AA-458F-409BDC2F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C9475-C67B-18D1-DF09-D15955DA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75A1A-82CD-DDAA-AF8E-A5BD687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91927-DF2D-DB13-84D5-0746CEE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02B3B-CFD1-A7C3-789E-D0216B04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A321-76B8-FE93-0FA4-89EC82A9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C750-664A-5CCF-1C06-F7016242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80329-AC1B-8BE4-8ECC-2AD7160B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633D-80D8-5B65-66F7-DA444935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268E8-A39F-C7F8-9856-F9C674F0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CCE3-BB68-1F51-4982-056DB25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85AC-567D-3661-AE7C-C11DC3C1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4226F-8806-E8B4-A519-AD00530A7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90CE-6B82-A027-1151-B69FFA80E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9EEAC-2BCB-8D5D-965D-893FA66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A574-3004-6BF4-6773-02D83B4A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A850-B29E-F3F5-B0CD-B6B5C247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13FDA-935F-D64B-AF54-0FF2FB30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9BA85-877C-3E4E-D391-C2B33CB3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8695-11C4-F62F-98E2-850753B6A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6A62-B00E-714A-48F7-154537FE0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05A9-57DF-EE1B-C708-711C28F37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47.xml"/><Relationship Id="rId299" Type="http://schemas.openxmlformats.org/officeDocument/2006/relationships/customXml" Target="../ink/ink1538.xml"/><Relationship Id="rId21" Type="http://schemas.openxmlformats.org/officeDocument/2006/relationships/customXml" Target="../ink/ink1399.xml"/><Relationship Id="rId63" Type="http://schemas.openxmlformats.org/officeDocument/2006/relationships/customXml" Target="../ink/ink1420.xml"/><Relationship Id="rId159" Type="http://schemas.openxmlformats.org/officeDocument/2006/relationships/customXml" Target="../ink/ink1468.xml"/><Relationship Id="rId324" Type="http://schemas.openxmlformats.org/officeDocument/2006/relationships/image" Target="../media/image1547.png"/><Relationship Id="rId366" Type="http://schemas.openxmlformats.org/officeDocument/2006/relationships/image" Target="../media/image1568.png"/><Relationship Id="rId531" Type="http://schemas.openxmlformats.org/officeDocument/2006/relationships/customXml" Target="../ink/ink1611.xml"/><Relationship Id="rId170" Type="http://schemas.openxmlformats.org/officeDocument/2006/relationships/image" Target="../media/image1470.png"/><Relationship Id="rId226" Type="http://schemas.openxmlformats.org/officeDocument/2006/relationships/image" Target="../media/image1498.png"/><Relationship Id="rId268" Type="http://schemas.openxmlformats.org/officeDocument/2006/relationships/image" Target="../media/image1519.png"/><Relationship Id="rId32" Type="http://schemas.openxmlformats.org/officeDocument/2006/relationships/image" Target="../media/image1401.png"/><Relationship Id="rId74" Type="http://schemas.openxmlformats.org/officeDocument/2006/relationships/image" Target="../media/image1422.png"/><Relationship Id="rId128" Type="http://schemas.openxmlformats.org/officeDocument/2006/relationships/image" Target="../media/image1449.png"/><Relationship Id="rId335" Type="http://schemas.openxmlformats.org/officeDocument/2006/relationships/customXml" Target="../ink/ink1556.xml"/><Relationship Id="rId377" Type="http://schemas.openxmlformats.org/officeDocument/2006/relationships/customXml" Target="../ink/ink1577.xml"/><Relationship Id="rId500" Type="http://schemas.openxmlformats.org/officeDocument/2006/relationships/image" Target="../media/image1590.png"/><Relationship Id="rId542" Type="http://schemas.openxmlformats.org/officeDocument/2006/relationships/image" Target="../media/image1611.png"/><Relationship Id="rId5" Type="http://schemas.openxmlformats.org/officeDocument/2006/relationships/customXml" Target="../ink/ink1391.xml"/><Relationship Id="rId181" Type="http://schemas.openxmlformats.org/officeDocument/2006/relationships/customXml" Target="../ink/ink1479.xml"/><Relationship Id="rId237" Type="http://schemas.openxmlformats.org/officeDocument/2006/relationships/customXml" Target="../ink/ink1507.xml"/><Relationship Id="rId279" Type="http://schemas.openxmlformats.org/officeDocument/2006/relationships/customXml" Target="../ink/ink1528.xml"/><Relationship Id="rId486" Type="http://schemas.openxmlformats.org/officeDocument/2006/relationships/image" Target="../media/image1578.png"/><Relationship Id="rId43" Type="http://schemas.openxmlformats.org/officeDocument/2006/relationships/customXml" Target="../ink/ink1410.xml"/><Relationship Id="rId139" Type="http://schemas.openxmlformats.org/officeDocument/2006/relationships/customXml" Target="../ink/ink1458.xml"/><Relationship Id="rId290" Type="http://schemas.openxmlformats.org/officeDocument/2006/relationships/image" Target="../media/image1530.png"/><Relationship Id="rId304" Type="http://schemas.openxmlformats.org/officeDocument/2006/relationships/image" Target="../media/image1537.png"/><Relationship Id="rId346" Type="http://schemas.openxmlformats.org/officeDocument/2006/relationships/image" Target="../media/image1558.png"/><Relationship Id="rId388" Type="http://schemas.openxmlformats.org/officeDocument/2006/relationships/image" Target="../media/image1579.png"/><Relationship Id="rId511" Type="http://schemas.openxmlformats.org/officeDocument/2006/relationships/customXml" Target="../ink/ink1601.xml"/><Relationship Id="rId553" Type="http://schemas.openxmlformats.org/officeDocument/2006/relationships/customXml" Target="../ink/ink1622.xml"/><Relationship Id="rId85" Type="http://schemas.openxmlformats.org/officeDocument/2006/relationships/customXml" Target="../ink/ink1431.xml"/><Relationship Id="rId150" Type="http://schemas.openxmlformats.org/officeDocument/2006/relationships/image" Target="../media/image1460.png"/><Relationship Id="rId192" Type="http://schemas.openxmlformats.org/officeDocument/2006/relationships/image" Target="../media/image1481.png"/><Relationship Id="rId206" Type="http://schemas.openxmlformats.org/officeDocument/2006/relationships/image" Target="../media/image1488.png"/><Relationship Id="rId248" Type="http://schemas.openxmlformats.org/officeDocument/2006/relationships/image" Target="../media/image1509.png"/><Relationship Id="rId497" Type="http://schemas.openxmlformats.org/officeDocument/2006/relationships/customXml" Target="../ink/ink1594.xml"/><Relationship Id="rId12" Type="http://schemas.openxmlformats.org/officeDocument/2006/relationships/image" Target="../media/image1391.png"/><Relationship Id="rId108" Type="http://schemas.openxmlformats.org/officeDocument/2006/relationships/image" Target="../media/image1439.png"/><Relationship Id="rId315" Type="http://schemas.openxmlformats.org/officeDocument/2006/relationships/customXml" Target="../ink/ink1546.xml"/><Relationship Id="rId357" Type="http://schemas.openxmlformats.org/officeDocument/2006/relationships/customXml" Target="../ink/ink1567.xml"/><Relationship Id="rId522" Type="http://schemas.openxmlformats.org/officeDocument/2006/relationships/image" Target="../media/image1601.png"/><Relationship Id="rId54" Type="http://schemas.openxmlformats.org/officeDocument/2006/relationships/image" Target="../media/image1412.png"/><Relationship Id="rId96" Type="http://schemas.openxmlformats.org/officeDocument/2006/relationships/image" Target="../media/image1433.png"/><Relationship Id="rId161" Type="http://schemas.openxmlformats.org/officeDocument/2006/relationships/customXml" Target="../ink/ink1469.xml"/><Relationship Id="rId217" Type="http://schemas.openxmlformats.org/officeDocument/2006/relationships/customXml" Target="../ink/ink1497.xml"/><Relationship Id="rId399" Type="http://schemas.openxmlformats.org/officeDocument/2006/relationships/customXml" Target="../ink/ink1586.xml"/><Relationship Id="rId259" Type="http://schemas.openxmlformats.org/officeDocument/2006/relationships/customXml" Target="../ink/ink1518.xml"/><Relationship Id="rId23" Type="http://schemas.openxmlformats.org/officeDocument/2006/relationships/customXml" Target="../ink/ink1400.xml"/><Relationship Id="rId119" Type="http://schemas.openxmlformats.org/officeDocument/2006/relationships/customXml" Target="../ink/ink1448.xml"/><Relationship Id="rId270" Type="http://schemas.openxmlformats.org/officeDocument/2006/relationships/image" Target="../media/image1520.png"/><Relationship Id="rId326" Type="http://schemas.openxmlformats.org/officeDocument/2006/relationships/image" Target="../media/image1548.png"/><Relationship Id="rId533" Type="http://schemas.openxmlformats.org/officeDocument/2006/relationships/customXml" Target="../ink/ink1612.xml"/><Relationship Id="rId65" Type="http://schemas.openxmlformats.org/officeDocument/2006/relationships/customXml" Target="../ink/ink1421.xml"/><Relationship Id="rId130" Type="http://schemas.openxmlformats.org/officeDocument/2006/relationships/image" Target="../media/image1450.png"/><Relationship Id="rId368" Type="http://schemas.openxmlformats.org/officeDocument/2006/relationships/image" Target="../media/image1569.png"/><Relationship Id="rId172" Type="http://schemas.openxmlformats.org/officeDocument/2006/relationships/image" Target="../media/image1471.png"/><Relationship Id="rId228" Type="http://schemas.openxmlformats.org/officeDocument/2006/relationships/image" Target="../media/image1499.png"/><Relationship Id="rId281" Type="http://schemas.openxmlformats.org/officeDocument/2006/relationships/customXml" Target="../ink/ink1529.xml"/><Relationship Id="rId337" Type="http://schemas.openxmlformats.org/officeDocument/2006/relationships/customXml" Target="../ink/ink1557.xml"/><Relationship Id="rId502" Type="http://schemas.openxmlformats.org/officeDocument/2006/relationships/image" Target="../media/image1591.png"/><Relationship Id="rId34" Type="http://schemas.openxmlformats.org/officeDocument/2006/relationships/image" Target="../media/image1402.png"/><Relationship Id="rId76" Type="http://schemas.openxmlformats.org/officeDocument/2006/relationships/image" Target="../media/image1423.png"/><Relationship Id="rId141" Type="http://schemas.openxmlformats.org/officeDocument/2006/relationships/customXml" Target="../ink/ink1459.xml"/><Relationship Id="rId379" Type="http://schemas.openxmlformats.org/officeDocument/2006/relationships/customXml" Target="../ink/ink1578.xml"/><Relationship Id="rId544" Type="http://schemas.openxmlformats.org/officeDocument/2006/relationships/image" Target="../media/image1612.png"/><Relationship Id="rId7" Type="http://schemas.openxmlformats.org/officeDocument/2006/relationships/customXml" Target="../ink/ink1392.xml"/><Relationship Id="rId183" Type="http://schemas.openxmlformats.org/officeDocument/2006/relationships/customXml" Target="../ink/ink1480.xml"/><Relationship Id="rId239" Type="http://schemas.openxmlformats.org/officeDocument/2006/relationships/customXml" Target="../ink/ink1508.xml"/><Relationship Id="rId390" Type="http://schemas.openxmlformats.org/officeDocument/2006/relationships/image" Target="../media/image1580.png"/><Relationship Id="rId250" Type="http://schemas.openxmlformats.org/officeDocument/2006/relationships/image" Target="../media/image1510.png"/><Relationship Id="rId292" Type="http://schemas.openxmlformats.org/officeDocument/2006/relationships/image" Target="../media/image1531.png"/><Relationship Id="rId306" Type="http://schemas.openxmlformats.org/officeDocument/2006/relationships/image" Target="../media/image1538.png"/><Relationship Id="rId488" Type="http://schemas.openxmlformats.org/officeDocument/2006/relationships/image" Target="../media/image1583.png"/><Relationship Id="rId45" Type="http://schemas.openxmlformats.org/officeDocument/2006/relationships/customXml" Target="../ink/ink1411.xml"/><Relationship Id="rId87" Type="http://schemas.openxmlformats.org/officeDocument/2006/relationships/customXml" Target="../ink/ink1432.xml"/><Relationship Id="rId110" Type="http://schemas.openxmlformats.org/officeDocument/2006/relationships/image" Target="../media/image1440.png"/><Relationship Id="rId348" Type="http://schemas.openxmlformats.org/officeDocument/2006/relationships/image" Target="../media/image1559.png"/><Relationship Id="rId513" Type="http://schemas.openxmlformats.org/officeDocument/2006/relationships/customXml" Target="../ink/ink1602.xml"/><Relationship Id="rId555" Type="http://schemas.openxmlformats.org/officeDocument/2006/relationships/customXml" Target="../ink/ink1623.xml"/><Relationship Id="rId152" Type="http://schemas.openxmlformats.org/officeDocument/2006/relationships/image" Target="../media/image1461.png"/><Relationship Id="rId194" Type="http://schemas.openxmlformats.org/officeDocument/2006/relationships/image" Target="../media/image1482.png"/><Relationship Id="rId208" Type="http://schemas.openxmlformats.org/officeDocument/2006/relationships/image" Target="../media/image1489.png"/><Relationship Id="rId261" Type="http://schemas.openxmlformats.org/officeDocument/2006/relationships/customXml" Target="../ink/ink1519.xml"/><Relationship Id="rId499" Type="http://schemas.openxmlformats.org/officeDocument/2006/relationships/customXml" Target="../ink/ink1595.xml"/><Relationship Id="rId14" Type="http://schemas.openxmlformats.org/officeDocument/2006/relationships/image" Target="../media/image1392.png"/><Relationship Id="rId56" Type="http://schemas.openxmlformats.org/officeDocument/2006/relationships/image" Target="../media/image1413.png"/><Relationship Id="rId317" Type="http://schemas.openxmlformats.org/officeDocument/2006/relationships/customXml" Target="../ink/ink1547.xml"/><Relationship Id="rId359" Type="http://schemas.openxmlformats.org/officeDocument/2006/relationships/customXml" Target="../ink/ink1568.xml"/><Relationship Id="rId524" Type="http://schemas.openxmlformats.org/officeDocument/2006/relationships/image" Target="../media/image1602.png"/><Relationship Id="rId98" Type="http://schemas.openxmlformats.org/officeDocument/2006/relationships/image" Target="../media/image1434.png"/><Relationship Id="rId121" Type="http://schemas.openxmlformats.org/officeDocument/2006/relationships/customXml" Target="../ink/ink1449.xml"/><Relationship Id="rId163" Type="http://schemas.openxmlformats.org/officeDocument/2006/relationships/customXml" Target="../ink/ink1470.xml"/><Relationship Id="rId219" Type="http://schemas.openxmlformats.org/officeDocument/2006/relationships/customXml" Target="../ink/ink1498.xml"/><Relationship Id="rId370" Type="http://schemas.openxmlformats.org/officeDocument/2006/relationships/image" Target="../media/image1570.png"/><Relationship Id="rId230" Type="http://schemas.openxmlformats.org/officeDocument/2006/relationships/image" Target="../media/image1500.png"/><Relationship Id="rId25" Type="http://schemas.openxmlformats.org/officeDocument/2006/relationships/customXml" Target="../ink/ink1401.xml"/><Relationship Id="rId67" Type="http://schemas.openxmlformats.org/officeDocument/2006/relationships/customXml" Target="../ink/ink1422.xml"/><Relationship Id="rId272" Type="http://schemas.openxmlformats.org/officeDocument/2006/relationships/image" Target="../media/image1521.png"/><Relationship Id="rId328" Type="http://schemas.openxmlformats.org/officeDocument/2006/relationships/image" Target="../media/image1549.png"/><Relationship Id="rId535" Type="http://schemas.openxmlformats.org/officeDocument/2006/relationships/customXml" Target="../ink/ink1613.xml"/><Relationship Id="rId132" Type="http://schemas.openxmlformats.org/officeDocument/2006/relationships/image" Target="../media/image1451.png"/><Relationship Id="rId174" Type="http://schemas.openxmlformats.org/officeDocument/2006/relationships/image" Target="../media/image1472.png"/><Relationship Id="rId381" Type="http://schemas.openxmlformats.org/officeDocument/2006/relationships/customXml" Target="../ink/ink1579.xml"/><Relationship Id="rId241" Type="http://schemas.openxmlformats.org/officeDocument/2006/relationships/customXml" Target="../ink/ink1509.xml"/><Relationship Id="rId36" Type="http://schemas.openxmlformats.org/officeDocument/2006/relationships/image" Target="../media/image1403.png"/><Relationship Id="rId283" Type="http://schemas.openxmlformats.org/officeDocument/2006/relationships/customXml" Target="../ink/ink1530.xml"/><Relationship Id="rId339" Type="http://schemas.openxmlformats.org/officeDocument/2006/relationships/customXml" Target="../ink/ink1558.xml"/><Relationship Id="rId490" Type="http://schemas.openxmlformats.org/officeDocument/2006/relationships/image" Target="../media/image1585.png"/><Relationship Id="rId504" Type="http://schemas.openxmlformats.org/officeDocument/2006/relationships/image" Target="../media/image1592.png"/><Relationship Id="rId546" Type="http://schemas.openxmlformats.org/officeDocument/2006/relationships/image" Target="../media/image1613.png"/><Relationship Id="rId78" Type="http://schemas.openxmlformats.org/officeDocument/2006/relationships/image" Target="../media/image1424.png"/><Relationship Id="rId101" Type="http://schemas.openxmlformats.org/officeDocument/2006/relationships/customXml" Target="../ink/ink1439.xml"/><Relationship Id="rId143" Type="http://schemas.openxmlformats.org/officeDocument/2006/relationships/customXml" Target="../ink/ink1460.xml"/><Relationship Id="rId185" Type="http://schemas.openxmlformats.org/officeDocument/2006/relationships/customXml" Target="../ink/ink1481.xml"/><Relationship Id="rId350" Type="http://schemas.openxmlformats.org/officeDocument/2006/relationships/image" Target="../media/image1560.png"/><Relationship Id="rId9" Type="http://schemas.openxmlformats.org/officeDocument/2006/relationships/customXml" Target="../ink/ink1393.xml"/><Relationship Id="rId210" Type="http://schemas.openxmlformats.org/officeDocument/2006/relationships/image" Target="../media/image1490.png"/><Relationship Id="rId392" Type="http://schemas.openxmlformats.org/officeDocument/2006/relationships/image" Target="../media/image1581.png"/><Relationship Id="rId252" Type="http://schemas.openxmlformats.org/officeDocument/2006/relationships/image" Target="../media/image1511.png"/><Relationship Id="rId294" Type="http://schemas.openxmlformats.org/officeDocument/2006/relationships/image" Target="../media/image1532.png"/><Relationship Id="rId308" Type="http://schemas.openxmlformats.org/officeDocument/2006/relationships/image" Target="../media/image1539.png"/><Relationship Id="rId515" Type="http://schemas.openxmlformats.org/officeDocument/2006/relationships/customXml" Target="../ink/ink1603.xml"/><Relationship Id="rId47" Type="http://schemas.openxmlformats.org/officeDocument/2006/relationships/customXml" Target="../ink/ink1412.xml"/><Relationship Id="rId89" Type="http://schemas.openxmlformats.org/officeDocument/2006/relationships/customXml" Target="../ink/ink1433.xml"/><Relationship Id="rId112" Type="http://schemas.openxmlformats.org/officeDocument/2006/relationships/image" Target="../media/image1441.png"/><Relationship Id="rId154" Type="http://schemas.openxmlformats.org/officeDocument/2006/relationships/image" Target="../media/image1462.png"/><Relationship Id="rId361" Type="http://schemas.openxmlformats.org/officeDocument/2006/relationships/customXml" Target="../ink/ink1569.xml"/><Relationship Id="rId557" Type="http://schemas.openxmlformats.org/officeDocument/2006/relationships/customXml" Target="../ink/ink1624.xml"/><Relationship Id="rId196" Type="http://schemas.openxmlformats.org/officeDocument/2006/relationships/image" Target="../media/image1483.png"/><Relationship Id="rId16" Type="http://schemas.openxmlformats.org/officeDocument/2006/relationships/image" Target="../media/image1393.png"/><Relationship Id="rId221" Type="http://schemas.openxmlformats.org/officeDocument/2006/relationships/customXml" Target="../ink/ink1499.xml"/><Relationship Id="rId263" Type="http://schemas.openxmlformats.org/officeDocument/2006/relationships/customXml" Target="../ink/ink1520.xml"/><Relationship Id="rId319" Type="http://schemas.openxmlformats.org/officeDocument/2006/relationships/customXml" Target="../ink/ink1548.xml"/><Relationship Id="rId526" Type="http://schemas.openxmlformats.org/officeDocument/2006/relationships/image" Target="../media/image1603.png"/><Relationship Id="rId58" Type="http://schemas.openxmlformats.org/officeDocument/2006/relationships/image" Target="../media/image1414.png"/><Relationship Id="rId123" Type="http://schemas.openxmlformats.org/officeDocument/2006/relationships/customXml" Target="../ink/ink1450.xml"/><Relationship Id="rId330" Type="http://schemas.openxmlformats.org/officeDocument/2006/relationships/image" Target="../media/image1550.png"/><Relationship Id="rId165" Type="http://schemas.openxmlformats.org/officeDocument/2006/relationships/customXml" Target="../ink/ink1471.xml"/><Relationship Id="rId372" Type="http://schemas.openxmlformats.org/officeDocument/2006/relationships/image" Target="../media/image1571.png"/><Relationship Id="rId232" Type="http://schemas.openxmlformats.org/officeDocument/2006/relationships/image" Target="../media/image1501.png"/><Relationship Id="rId274" Type="http://schemas.openxmlformats.org/officeDocument/2006/relationships/image" Target="../media/image1522.png"/><Relationship Id="rId27" Type="http://schemas.openxmlformats.org/officeDocument/2006/relationships/customXml" Target="../ink/ink1402.xml"/><Relationship Id="rId69" Type="http://schemas.openxmlformats.org/officeDocument/2006/relationships/customXml" Target="../ink/ink1423.xml"/><Relationship Id="rId134" Type="http://schemas.openxmlformats.org/officeDocument/2006/relationships/image" Target="../media/image1452.png"/><Relationship Id="rId537" Type="http://schemas.openxmlformats.org/officeDocument/2006/relationships/customXml" Target="../ink/ink1614.xml"/><Relationship Id="rId80" Type="http://schemas.openxmlformats.org/officeDocument/2006/relationships/image" Target="../media/image1425.png"/><Relationship Id="rId176" Type="http://schemas.openxmlformats.org/officeDocument/2006/relationships/image" Target="../media/image1473.png"/><Relationship Id="rId341" Type="http://schemas.openxmlformats.org/officeDocument/2006/relationships/customXml" Target="../ink/ink1559.xml"/><Relationship Id="rId383" Type="http://schemas.openxmlformats.org/officeDocument/2006/relationships/customXml" Target="../ink/ink1580.xml"/><Relationship Id="rId201" Type="http://schemas.openxmlformats.org/officeDocument/2006/relationships/customXml" Target="../ink/ink1489.xml"/><Relationship Id="rId243" Type="http://schemas.openxmlformats.org/officeDocument/2006/relationships/customXml" Target="../ink/ink1510.xml"/><Relationship Id="rId285" Type="http://schemas.openxmlformats.org/officeDocument/2006/relationships/customXml" Target="../ink/ink1531.xml"/><Relationship Id="rId506" Type="http://schemas.openxmlformats.org/officeDocument/2006/relationships/image" Target="../media/image1593.png"/><Relationship Id="rId38" Type="http://schemas.openxmlformats.org/officeDocument/2006/relationships/image" Target="../media/image1404.png"/><Relationship Id="rId103" Type="http://schemas.openxmlformats.org/officeDocument/2006/relationships/customXml" Target="../ink/ink1440.xml"/><Relationship Id="rId310" Type="http://schemas.openxmlformats.org/officeDocument/2006/relationships/image" Target="../media/image1540.png"/><Relationship Id="rId492" Type="http://schemas.openxmlformats.org/officeDocument/2006/relationships/image" Target="../media/image1586.png"/><Relationship Id="rId548" Type="http://schemas.openxmlformats.org/officeDocument/2006/relationships/image" Target="../media/image1614.png"/><Relationship Id="rId91" Type="http://schemas.openxmlformats.org/officeDocument/2006/relationships/customXml" Target="../ink/ink1434.xml"/><Relationship Id="rId145" Type="http://schemas.openxmlformats.org/officeDocument/2006/relationships/customXml" Target="../ink/ink1461.xml"/><Relationship Id="rId187" Type="http://schemas.openxmlformats.org/officeDocument/2006/relationships/customXml" Target="../ink/ink1482.xml"/><Relationship Id="rId352" Type="http://schemas.openxmlformats.org/officeDocument/2006/relationships/image" Target="../media/image1561.png"/><Relationship Id="rId394" Type="http://schemas.openxmlformats.org/officeDocument/2006/relationships/image" Target="../media/image1582.png"/><Relationship Id="rId212" Type="http://schemas.openxmlformats.org/officeDocument/2006/relationships/image" Target="../media/image1491.png"/><Relationship Id="rId254" Type="http://schemas.openxmlformats.org/officeDocument/2006/relationships/image" Target="../media/image1512.png"/><Relationship Id="rId49" Type="http://schemas.openxmlformats.org/officeDocument/2006/relationships/customXml" Target="../ink/ink1413.xml"/><Relationship Id="rId114" Type="http://schemas.openxmlformats.org/officeDocument/2006/relationships/image" Target="../media/image1442.png"/><Relationship Id="rId296" Type="http://schemas.openxmlformats.org/officeDocument/2006/relationships/image" Target="../media/image1533.png"/><Relationship Id="rId517" Type="http://schemas.openxmlformats.org/officeDocument/2006/relationships/customXml" Target="../ink/ink1604.xml"/><Relationship Id="rId60" Type="http://schemas.openxmlformats.org/officeDocument/2006/relationships/image" Target="../media/image1415.png"/><Relationship Id="rId156" Type="http://schemas.openxmlformats.org/officeDocument/2006/relationships/image" Target="../media/image1463.png"/><Relationship Id="rId198" Type="http://schemas.openxmlformats.org/officeDocument/2006/relationships/image" Target="../media/image1484.png"/><Relationship Id="rId321" Type="http://schemas.openxmlformats.org/officeDocument/2006/relationships/customXml" Target="../ink/ink1549.xml"/><Relationship Id="rId363" Type="http://schemas.openxmlformats.org/officeDocument/2006/relationships/customXml" Target="../ink/ink1570.xml"/><Relationship Id="rId223" Type="http://schemas.openxmlformats.org/officeDocument/2006/relationships/customXml" Target="../ink/ink1500.xml"/><Relationship Id="rId18" Type="http://schemas.openxmlformats.org/officeDocument/2006/relationships/image" Target="../media/image1394.png"/><Relationship Id="rId265" Type="http://schemas.openxmlformats.org/officeDocument/2006/relationships/customXml" Target="../ink/ink1521.xml"/><Relationship Id="rId528" Type="http://schemas.openxmlformats.org/officeDocument/2006/relationships/image" Target="../media/image1604.png"/><Relationship Id="rId125" Type="http://schemas.openxmlformats.org/officeDocument/2006/relationships/customXml" Target="../ink/ink1451.xml"/><Relationship Id="rId167" Type="http://schemas.openxmlformats.org/officeDocument/2006/relationships/customXml" Target="../ink/ink1472.xml"/><Relationship Id="rId332" Type="http://schemas.openxmlformats.org/officeDocument/2006/relationships/image" Target="../media/image1551.png"/><Relationship Id="rId374" Type="http://schemas.openxmlformats.org/officeDocument/2006/relationships/image" Target="../media/image1572.png"/><Relationship Id="rId71" Type="http://schemas.openxmlformats.org/officeDocument/2006/relationships/customXml" Target="../ink/ink1424.xml"/><Relationship Id="rId234" Type="http://schemas.openxmlformats.org/officeDocument/2006/relationships/image" Target="../media/image1502.png"/><Relationship Id="rId2" Type="http://schemas.openxmlformats.org/officeDocument/2006/relationships/image" Target="../media/image1386.png"/><Relationship Id="rId29" Type="http://schemas.openxmlformats.org/officeDocument/2006/relationships/customXml" Target="../ink/ink1403.xml"/><Relationship Id="rId276" Type="http://schemas.openxmlformats.org/officeDocument/2006/relationships/image" Target="../media/image1523.png"/><Relationship Id="rId483" Type="http://schemas.openxmlformats.org/officeDocument/2006/relationships/customXml" Target="../ink/ink1587.xml"/><Relationship Id="rId539" Type="http://schemas.openxmlformats.org/officeDocument/2006/relationships/customXml" Target="../ink/ink1615.xml"/><Relationship Id="rId40" Type="http://schemas.openxmlformats.org/officeDocument/2006/relationships/image" Target="../media/image1405.png"/><Relationship Id="rId136" Type="http://schemas.openxmlformats.org/officeDocument/2006/relationships/image" Target="../media/image1453.png"/><Relationship Id="rId178" Type="http://schemas.openxmlformats.org/officeDocument/2006/relationships/image" Target="../media/image1474.png"/><Relationship Id="rId301" Type="http://schemas.openxmlformats.org/officeDocument/2006/relationships/customXml" Target="../ink/ink1539.xml"/><Relationship Id="rId343" Type="http://schemas.openxmlformats.org/officeDocument/2006/relationships/customXml" Target="../ink/ink1560.xml"/><Relationship Id="rId550" Type="http://schemas.openxmlformats.org/officeDocument/2006/relationships/image" Target="../media/image1615.png"/><Relationship Id="rId82" Type="http://schemas.openxmlformats.org/officeDocument/2006/relationships/image" Target="../media/image1426.png"/><Relationship Id="rId203" Type="http://schemas.openxmlformats.org/officeDocument/2006/relationships/customXml" Target="../ink/ink1490.xml"/><Relationship Id="rId385" Type="http://schemas.openxmlformats.org/officeDocument/2006/relationships/customXml" Target="../ink/ink1581.xml"/><Relationship Id="rId19" Type="http://schemas.openxmlformats.org/officeDocument/2006/relationships/customXml" Target="../ink/ink1398.xml"/><Relationship Id="rId224" Type="http://schemas.openxmlformats.org/officeDocument/2006/relationships/image" Target="../media/image1497.png"/><Relationship Id="rId245" Type="http://schemas.openxmlformats.org/officeDocument/2006/relationships/customXml" Target="../ink/ink1511.xml"/><Relationship Id="rId266" Type="http://schemas.openxmlformats.org/officeDocument/2006/relationships/image" Target="../media/image1518.png"/><Relationship Id="rId287" Type="http://schemas.openxmlformats.org/officeDocument/2006/relationships/customXml" Target="../ink/ink1532.xml"/><Relationship Id="rId494" Type="http://schemas.openxmlformats.org/officeDocument/2006/relationships/image" Target="../media/image1587.png"/><Relationship Id="rId508" Type="http://schemas.openxmlformats.org/officeDocument/2006/relationships/image" Target="../media/image1594.png"/><Relationship Id="rId529" Type="http://schemas.openxmlformats.org/officeDocument/2006/relationships/customXml" Target="../ink/ink1610.xml"/><Relationship Id="rId30" Type="http://schemas.openxmlformats.org/officeDocument/2006/relationships/image" Target="../media/image1400.png"/><Relationship Id="rId105" Type="http://schemas.openxmlformats.org/officeDocument/2006/relationships/customXml" Target="../ink/ink1441.xml"/><Relationship Id="rId126" Type="http://schemas.openxmlformats.org/officeDocument/2006/relationships/image" Target="../media/image1448.png"/><Relationship Id="rId147" Type="http://schemas.openxmlformats.org/officeDocument/2006/relationships/customXml" Target="../ink/ink1462.xml"/><Relationship Id="rId168" Type="http://schemas.openxmlformats.org/officeDocument/2006/relationships/image" Target="../media/image1469.png"/><Relationship Id="rId312" Type="http://schemas.openxmlformats.org/officeDocument/2006/relationships/image" Target="../media/image1541.png"/><Relationship Id="rId333" Type="http://schemas.openxmlformats.org/officeDocument/2006/relationships/customXml" Target="../ink/ink1555.xml"/><Relationship Id="rId354" Type="http://schemas.openxmlformats.org/officeDocument/2006/relationships/image" Target="../media/image1562.png"/><Relationship Id="rId540" Type="http://schemas.openxmlformats.org/officeDocument/2006/relationships/image" Target="../media/image1610.png"/><Relationship Id="rId51" Type="http://schemas.openxmlformats.org/officeDocument/2006/relationships/customXml" Target="../ink/ink1414.xml"/><Relationship Id="rId72" Type="http://schemas.openxmlformats.org/officeDocument/2006/relationships/image" Target="../media/image1421.png"/><Relationship Id="rId93" Type="http://schemas.openxmlformats.org/officeDocument/2006/relationships/customXml" Target="../ink/ink1435.xml"/><Relationship Id="rId189" Type="http://schemas.openxmlformats.org/officeDocument/2006/relationships/customXml" Target="../ink/ink1483.xml"/><Relationship Id="rId375" Type="http://schemas.openxmlformats.org/officeDocument/2006/relationships/customXml" Target="../ink/ink1576.xml"/><Relationship Id="rId3" Type="http://schemas.openxmlformats.org/officeDocument/2006/relationships/customXml" Target="../ink/ink1390.xml"/><Relationship Id="rId214" Type="http://schemas.openxmlformats.org/officeDocument/2006/relationships/image" Target="../media/image1492.png"/><Relationship Id="rId235" Type="http://schemas.openxmlformats.org/officeDocument/2006/relationships/customXml" Target="../ink/ink1506.xml"/><Relationship Id="rId256" Type="http://schemas.openxmlformats.org/officeDocument/2006/relationships/image" Target="../media/image1513.png"/><Relationship Id="rId277" Type="http://schemas.openxmlformats.org/officeDocument/2006/relationships/customXml" Target="../ink/ink1527.xml"/><Relationship Id="rId298" Type="http://schemas.openxmlformats.org/officeDocument/2006/relationships/image" Target="../media/image1534.png"/><Relationship Id="rId484" Type="http://schemas.openxmlformats.org/officeDocument/2006/relationships/image" Target="../media/image1627.png"/><Relationship Id="rId519" Type="http://schemas.openxmlformats.org/officeDocument/2006/relationships/customXml" Target="../ink/ink1605.xml"/><Relationship Id="rId116" Type="http://schemas.openxmlformats.org/officeDocument/2006/relationships/image" Target="../media/image1443.png"/><Relationship Id="rId137" Type="http://schemas.openxmlformats.org/officeDocument/2006/relationships/customXml" Target="../ink/ink1457.xml"/><Relationship Id="rId158" Type="http://schemas.openxmlformats.org/officeDocument/2006/relationships/image" Target="../media/image1464.png"/><Relationship Id="rId302" Type="http://schemas.openxmlformats.org/officeDocument/2006/relationships/image" Target="../media/image1536.png"/><Relationship Id="rId323" Type="http://schemas.openxmlformats.org/officeDocument/2006/relationships/customXml" Target="../ink/ink1550.xml"/><Relationship Id="rId344" Type="http://schemas.openxmlformats.org/officeDocument/2006/relationships/image" Target="../media/image1557.png"/><Relationship Id="rId530" Type="http://schemas.openxmlformats.org/officeDocument/2006/relationships/image" Target="../media/image1605.png"/><Relationship Id="rId20" Type="http://schemas.openxmlformats.org/officeDocument/2006/relationships/image" Target="../media/image1395.png"/><Relationship Id="rId41" Type="http://schemas.openxmlformats.org/officeDocument/2006/relationships/customXml" Target="../ink/ink1409.xml"/><Relationship Id="rId62" Type="http://schemas.openxmlformats.org/officeDocument/2006/relationships/image" Target="../media/image1416.png"/><Relationship Id="rId83" Type="http://schemas.openxmlformats.org/officeDocument/2006/relationships/customXml" Target="../ink/ink1430.xml"/><Relationship Id="rId179" Type="http://schemas.openxmlformats.org/officeDocument/2006/relationships/customXml" Target="../ink/ink1478.xml"/><Relationship Id="rId365" Type="http://schemas.openxmlformats.org/officeDocument/2006/relationships/customXml" Target="../ink/ink1571.xml"/><Relationship Id="rId551" Type="http://schemas.openxmlformats.org/officeDocument/2006/relationships/customXml" Target="../ink/ink1621.xml"/><Relationship Id="rId190" Type="http://schemas.openxmlformats.org/officeDocument/2006/relationships/image" Target="../media/image1480.png"/><Relationship Id="rId204" Type="http://schemas.openxmlformats.org/officeDocument/2006/relationships/image" Target="../media/image1487.png"/><Relationship Id="rId225" Type="http://schemas.openxmlformats.org/officeDocument/2006/relationships/customXml" Target="../ink/ink1501.xml"/><Relationship Id="rId246" Type="http://schemas.openxmlformats.org/officeDocument/2006/relationships/image" Target="../media/image1508.png"/><Relationship Id="rId267" Type="http://schemas.openxmlformats.org/officeDocument/2006/relationships/customXml" Target="../ink/ink1522.xml"/><Relationship Id="rId288" Type="http://schemas.openxmlformats.org/officeDocument/2006/relationships/image" Target="../media/image1529.png"/><Relationship Id="rId509" Type="http://schemas.openxmlformats.org/officeDocument/2006/relationships/customXml" Target="../ink/ink1600.xml"/><Relationship Id="rId106" Type="http://schemas.openxmlformats.org/officeDocument/2006/relationships/image" Target="../media/image1438.png"/><Relationship Id="rId127" Type="http://schemas.openxmlformats.org/officeDocument/2006/relationships/customXml" Target="../ink/ink1452.xml"/><Relationship Id="rId313" Type="http://schemas.openxmlformats.org/officeDocument/2006/relationships/customXml" Target="../ink/ink1545.xml"/><Relationship Id="rId495" Type="http://schemas.openxmlformats.org/officeDocument/2006/relationships/customXml" Target="../ink/ink1593.xml"/><Relationship Id="rId10" Type="http://schemas.openxmlformats.org/officeDocument/2006/relationships/image" Target="../media/image1390.png"/><Relationship Id="rId31" Type="http://schemas.openxmlformats.org/officeDocument/2006/relationships/customXml" Target="../ink/ink1404.xml"/><Relationship Id="rId52" Type="http://schemas.openxmlformats.org/officeDocument/2006/relationships/image" Target="../media/image1411.png"/><Relationship Id="rId73" Type="http://schemas.openxmlformats.org/officeDocument/2006/relationships/customXml" Target="../ink/ink1425.xml"/><Relationship Id="rId94" Type="http://schemas.openxmlformats.org/officeDocument/2006/relationships/image" Target="../media/image1432.png"/><Relationship Id="rId148" Type="http://schemas.openxmlformats.org/officeDocument/2006/relationships/image" Target="../media/image1459.png"/><Relationship Id="rId169" Type="http://schemas.openxmlformats.org/officeDocument/2006/relationships/customXml" Target="../ink/ink1473.xml"/><Relationship Id="rId334" Type="http://schemas.openxmlformats.org/officeDocument/2006/relationships/image" Target="../media/image1552.png"/><Relationship Id="rId355" Type="http://schemas.openxmlformats.org/officeDocument/2006/relationships/customXml" Target="../ink/ink1566.xml"/><Relationship Id="rId376" Type="http://schemas.openxmlformats.org/officeDocument/2006/relationships/image" Target="../media/image1573.png"/><Relationship Id="rId520" Type="http://schemas.openxmlformats.org/officeDocument/2006/relationships/image" Target="../media/image1600.png"/><Relationship Id="rId541" Type="http://schemas.openxmlformats.org/officeDocument/2006/relationships/customXml" Target="../ink/ink1616.xml"/><Relationship Id="rId4" Type="http://schemas.openxmlformats.org/officeDocument/2006/relationships/image" Target="../media/image1387.png"/><Relationship Id="rId180" Type="http://schemas.openxmlformats.org/officeDocument/2006/relationships/image" Target="../media/image1475.png"/><Relationship Id="rId215" Type="http://schemas.openxmlformats.org/officeDocument/2006/relationships/customXml" Target="../ink/ink1496.xml"/><Relationship Id="rId236" Type="http://schemas.openxmlformats.org/officeDocument/2006/relationships/image" Target="../media/image1503.png"/><Relationship Id="rId257" Type="http://schemas.openxmlformats.org/officeDocument/2006/relationships/customXml" Target="../ink/ink1517.xml"/><Relationship Id="rId278" Type="http://schemas.openxmlformats.org/officeDocument/2006/relationships/image" Target="../media/image1524.png"/><Relationship Id="rId303" Type="http://schemas.openxmlformats.org/officeDocument/2006/relationships/customXml" Target="../ink/ink1540.xml"/><Relationship Id="rId485" Type="http://schemas.openxmlformats.org/officeDocument/2006/relationships/customXml" Target="../ink/ink1588.xml"/><Relationship Id="rId42" Type="http://schemas.openxmlformats.org/officeDocument/2006/relationships/image" Target="../media/image1406.png"/><Relationship Id="rId84" Type="http://schemas.openxmlformats.org/officeDocument/2006/relationships/image" Target="../media/image1427.png"/><Relationship Id="rId138" Type="http://schemas.openxmlformats.org/officeDocument/2006/relationships/image" Target="../media/image1454.png"/><Relationship Id="rId345" Type="http://schemas.openxmlformats.org/officeDocument/2006/relationships/customXml" Target="../ink/ink1561.xml"/><Relationship Id="rId510" Type="http://schemas.openxmlformats.org/officeDocument/2006/relationships/image" Target="../media/image1595.png"/><Relationship Id="rId552" Type="http://schemas.openxmlformats.org/officeDocument/2006/relationships/image" Target="../media/image1616.png"/><Relationship Id="rId191" Type="http://schemas.openxmlformats.org/officeDocument/2006/relationships/customXml" Target="../ink/ink1484.xml"/><Relationship Id="rId205" Type="http://schemas.openxmlformats.org/officeDocument/2006/relationships/customXml" Target="../ink/ink1491.xml"/><Relationship Id="rId247" Type="http://schemas.openxmlformats.org/officeDocument/2006/relationships/customXml" Target="../ink/ink1512.xml"/><Relationship Id="rId107" Type="http://schemas.openxmlformats.org/officeDocument/2006/relationships/customXml" Target="../ink/ink1442.xml"/><Relationship Id="rId289" Type="http://schemas.openxmlformats.org/officeDocument/2006/relationships/customXml" Target="../ink/ink1533.xml"/><Relationship Id="rId496" Type="http://schemas.openxmlformats.org/officeDocument/2006/relationships/image" Target="../media/image1588.png"/><Relationship Id="rId11" Type="http://schemas.openxmlformats.org/officeDocument/2006/relationships/customXml" Target="../ink/ink1394.xml"/><Relationship Id="rId53" Type="http://schemas.openxmlformats.org/officeDocument/2006/relationships/customXml" Target="../ink/ink1415.xml"/><Relationship Id="rId149" Type="http://schemas.openxmlformats.org/officeDocument/2006/relationships/customXml" Target="../ink/ink1463.xml"/><Relationship Id="rId314" Type="http://schemas.openxmlformats.org/officeDocument/2006/relationships/image" Target="../media/image1542.png"/><Relationship Id="rId356" Type="http://schemas.openxmlformats.org/officeDocument/2006/relationships/image" Target="../media/image1563.png"/><Relationship Id="rId398" Type="http://schemas.openxmlformats.org/officeDocument/2006/relationships/image" Target="../media/image1584.png"/><Relationship Id="rId521" Type="http://schemas.openxmlformats.org/officeDocument/2006/relationships/customXml" Target="../ink/ink1606.xml"/><Relationship Id="rId95" Type="http://schemas.openxmlformats.org/officeDocument/2006/relationships/customXml" Target="../ink/ink1436.xml"/><Relationship Id="rId160" Type="http://schemas.openxmlformats.org/officeDocument/2006/relationships/image" Target="../media/image1465.png"/><Relationship Id="rId216" Type="http://schemas.openxmlformats.org/officeDocument/2006/relationships/image" Target="../media/image1493.png"/><Relationship Id="rId258" Type="http://schemas.openxmlformats.org/officeDocument/2006/relationships/image" Target="../media/image1514.png"/><Relationship Id="rId22" Type="http://schemas.openxmlformats.org/officeDocument/2006/relationships/image" Target="../media/image1396.png"/><Relationship Id="rId64" Type="http://schemas.openxmlformats.org/officeDocument/2006/relationships/image" Target="../media/image1417.png"/><Relationship Id="rId118" Type="http://schemas.openxmlformats.org/officeDocument/2006/relationships/image" Target="../media/image1444.png"/><Relationship Id="rId325" Type="http://schemas.openxmlformats.org/officeDocument/2006/relationships/customXml" Target="../ink/ink1551.xml"/><Relationship Id="rId367" Type="http://schemas.openxmlformats.org/officeDocument/2006/relationships/customXml" Target="../ink/ink1572.xml"/><Relationship Id="rId532" Type="http://schemas.openxmlformats.org/officeDocument/2006/relationships/image" Target="../media/image1606.png"/><Relationship Id="rId171" Type="http://schemas.openxmlformats.org/officeDocument/2006/relationships/customXml" Target="../ink/ink1474.xml"/><Relationship Id="rId227" Type="http://schemas.openxmlformats.org/officeDocument/2006/relationships/customXml" Target="../ink/ink1502.xml"/><Relationship Id="rId269" Type="http://schemas.openxmlformats.org/officeDocument/2006/relationships/customXml" Target="../ink/ink1523.xml"/><Relationship Id="rId33" Type="http://schemas.openxmlformats.org/officeDocument/2006/relationships/customXml" Target="../ink/ink1405.xml"/><Relationship Id="rId129" Type="http://schemas.openxmlformats.org/officeDocument/2006/relationships/customXml" Target="../ink/ink1453.xml"/><Relationship Id="rId280" Type="http://schemas.openxmlformats.org/officeDocument/2006/relationships/image" Target="../media/image1525.png"/><Relationship Id="rId336" Type="http://schemas.openxmlformats.org/officeDocument/2006/relationships/image" Target="../media/image1553.png"/><Relationship Id="rId501" Type="http://schemas.openxmlformats.org/officeDocument/2006/relationships/customXml" Target="../ink/ink1596.xml"/><Relationship Id="rId543" Type="http://schemas.openxmlformats.org/officeDocument/2006/relationships/customXml" Target="../ink/ink1617.xml"/><Relationship Id="rId75" Type="http://schemas.openxmlformats.org/officeDocument/2006/relationships/customXml" Target="../ink/ink1426.xml"/><Relationship Id="rId140" Type="http://schemas.openxmlformats.org/officeDocument/2006/relationships/image" Target="../media/image1455.png"/><Relationship Id="rId182" Type="http://schemas.openxmlformats.org/officeDocument/2006/relationships/image" Target="../media/image1476.png"/><Relationship Id="rId378" Type="http://schemas.openxmlformats.org/officeDocument/2006/relationships/image" Target="../media/image1574.png"/><Relationship Id="rId6" Type="http://schemas.openxmlformats.org/officeDocument/2006/relationships/image" Target="../media/image1388.png"/><Relationship Id="rId238" Type="http://schemas.openxmlformats.org/officeDocument/2006/relationships/image" Target="../media/image1504.png"/><Relationship Id="rId487" Type="http://schemas.openxmlformats.org/officeDocument/2006/relationships/customXml" Target="../ink/ink1589.xml"/><Relationship Id="rId291" Type="http://schemas.openxmlformats.org/officeDocument/2006/relationships/customXml" Target="../ink/ink1534.xml"/><Relationship Id="rId305" Type="http://schemas.openxmlformats.org/officeDocument/2006/relationships/customXml" Target="../ink/ink1541.xml"/><Relationship Id="rId347" Type="http://schemas.openxmlformats.org/officeDocument/2006/relationships/customXml" Target="../ink/ink1562.xml"/><Relationship Id="rId512" Type="http://schemas.openxmlformats.org/officeDocument/2006/relationships/image" Target="../media/image1596.png"/><Relationship Id="rId44" Type="http://schemas.openxmlformats.org/officeDocument/2006/relationships/image" Target="../media/image1407.png"/><Relationship Id="rId86" Type="http://schemas.openxmlformats.org/officeDocument/2006/relationships/image" Target="../media/image1428.png"/><Relationship Id="rId151" Type="http://schemas.openxmlformats.org/officeDocument/2006/relationships/customXml" Target="../ink/ink1464.xml"/><Relationship Id="rId389" Type="http://schemas.openxmlformats.org/officeDocument/2006/relationships/customXml" Target="../ink/ink1582.xml"/><Relationship Id="rId554" Type="http://schemas.openxmlformats.org/officeDocument/2006/relationships/image" Target="../media/image1617.png"/><Relationship Id="rId193" Type="http://schemas.openxmlformats.org/officeDocument/2006/relationships/customXml" Target="../ink/ink1485.xml"/><Relationship Id="rId207" Type="http://schemas.openxmlformats.org/officeDocument/2006/relationships/customXml" Target="../ink/ink1492.xml"/><Relationship Id="rId249" Type="http://schemas.openxmlformats.org/officeDocument/2006/relationships/customXml" Target="../ink/ink1513.xml"/><Relationship Id="rId498" Type="http://schemas.openxmlformats.org/officeDocument/2006/relationships/image" Target="../media/image1589.png"/><Relationship Id="rId13" Type="http://schemas.openxmlformats.org/officeDocument/2006/relationships/customXml" Target="../ink/ink1395.xml"/><Relationship Id="rId109" Type="http://schemas.openxmlformats.org/officeDocument/2006/relationships/customXml" Target="../ink/ink1443.xml"/><Relationship Id="rId260" Type="http://schemas.openxmlformats.org/officeDocument/2006/relationships/image" Target="../media/image1515.png"/><Relationship Id="rId316" Type="http://schemas.openxmlformats.org/officeDocument/2006/relationships/image" Target="../media/image1543.png"/><Relationship Id="rId523" Type="http://schemas.openxmlformats.org/officeDocument/2006/relationships/customXml" Target="../ink/ink1607.xml"/><Relationship Id="rId55" Type="http://schemas.openxmlformats.org/officeDocument/2006/relationships/customXml" Target="../ink/ink1416.xml"/><Relationship Id="rId97" Type="http://schemas.openxmlformats.org/officeDocument/2006/relationships/customXml" Target="../ink/ink1437.xml"/><Relationship Id="rId120" Type="http://schemas.openxmlformats.org/officeDocument/2006/relationships/image" Target="../media/image1445.png"/><Relationship Id="rId358" Type="http://schemas.openxmlformats.org/officeDocument/2006/relationships/image" Target="../media/image1564.png"/><Relationship Id="rId162" Type="http://schemas.openxmlformats.org/officeDocument/2006/relationships/image" Target="../media/image1466.png"/><Relationship Id="rId218" Type="http://schemas.openxmlformats.org/officeDocument/2006/relationships/image" Target="../media/image1494.png"/><Relationship Id="rId271" Type="http://schemas.openxmlformats.org/officeDocument/2006/relationships/customXml" Target="../ink/ink1524.xml"/><Relationship Id="rId24" Type="http://schemas.openxmlformats.org/officeDocument/2006/relationships/image" Target="../media/image1397.png"/><Relationship Id="rId66" Type="http://schemas.openxmlformats.org/officeDocument/2006/relationships/image" Target="../media/image1418.png"/><Relationship Id="rId131" Type="http://schemas.openxmlformats.org/officeDocument/2006/relationships/customXml" Target="../ink/ink1454.xml"/><Relationship Id="rId327" Type="http://schemas.openxmlformats.org/officeDocument/2006/relationships/customXml" Target="../ink/ink1552.xml"/><Relationship Id="rId369" Type="http://schemas.openxmlformats.org/officeDocument/2006/relationships/customXml" Target="../ink/ink1573.xml"/><Relationship Id="rId534" Type="http://schemas.openxmlformats.org/officeDocument/2006/relationships/image" Target="../media/image1607.png"/><Relationship Id="rId173" Type="http://schemas.openxmlformats.org/officeDocument/2006/relationships/customXml" Target="../ink/ink1475.xml"/><Relationship Id="rId229" Type="http://schemas.openxmlformats.org/officeDocument/2006/relationships/customXml" Target="../ink/ink1503.xml"/><Relationship Id="rId380" Type="http://schemas.openxmlformats.org/officeDocument/2006/relationships/image" Target="../media/image1575.png"/><Relationship Id="rId240" Type="http://schemas.openxmlformats.org/officeDocument/2006/relationships/image" Target="../media/image1505.png"/><Relationship Id="rId35" Type="http://schemas.openxmlformats.org/officeDocument/2006/relationships/customXml" Target="../ink/ink1406.xml"/><Relationship Id="rId77" Type="http://schemas.openxmlformats.org/officeDocument/2006/relationships/customXml" Target="../ink/ink1427.xml"/><Relationship Id="rId100" Type="http://schemas.openxmlformats.org/officeDocument/2006/relationships/image" Target="../media/image1435.png"/><Relationship Id="rId282" Type="http://schemas.openxmlformats.org/officeDocument/2006/relationships/image" Target="../media/image1526.png"/><Relationship Id="rId338" Type="http://schemas.openxmlformats.org/officeDocument/2006/relationships/image" Target="../media/image1554.png"/><Relationship Id="rId503" Type="http://schemas.openxmlformats.org/officeDocument/2006/relationships/customXml" Target="../ink/ink1597.xml"/><Relationship Id="rId545" Type="http://schemas.openxmlformats.org/officeDocument/2006/relationships/customXml" Target="../ink/ink1618.xml"/><Relationship Id="rId8" Type="http://schemas.openxmlformats.org/officeDocument/2006/relationships/image" Target="../media/image1389.png"/><Relationship Id="rId142" Type="http://schemas.openxmlformats.org/officeDocument/2006/relationships/image" Target="../media/image1456.png"/><Relationship Id="rId184" Type="http://schemas.openxmlformats.org/officeDocument/2006/relationships/image" Target="../media/image1477.png"/><Relationship Id="rId391" Type="http://schemas.openxmlformats.org/officeDocument/2006/relationships/customXml" Target="../ink/ink1583.xml"/><Relationship Id="rId251" Type="http://schemas.openxmlformats.org/officeDocument/2006/relationships/customXml" Target="../ink/ink1514.xml"/><Relationship Id="rId489" Type="http://schemas.openxmlformats.org/officeDocument/2006/relationships/customXml" Target="../ink/ink1590.xml"/><Relationship Id="rId46" Type="http://schemas.openxmlformats.org/officeDocument/2006/relationships/image" Target="../media/image1408.png"/><Relationship Id="rId293" Type="http://schemas.openxmlformats.org/officeDocument/2006/relationships/customXml" Target="../ink/ink1535.xml"/><Relationship Id="rId307" Type="http://schemas.openxmlformats.org/officeDocument/2006/relationships/customXml" Target="../ink/ink1542.xml"/><Relationship Id="rId349" Type="http://schemas.openxmlformats.org/officeDocument/2006/relationships/customXml" Target="../ink/ink1563.xml"/><Relationship Id="rId514" Type="http://schemas.openxmlformats.org/officeDocument/2006/relationships/image" Target="../media/image1597.png"/><Relationship Id="rId556" Type="http://schemas.openxmlformats.org/officeDocument/2006/relationships/image" Target="../media/image1618.png"/><Relationship Id="rId88" Type="http://schemas.openxmlformats.org/officeDocument/2006/relationships/image" Target="../media/image1429.png"/><Relationship Id="rId111" Type="http://schemas.openxmlformats.org/officeDocument/2006/relationships/customXml" Target="../ink/ink1444.xml"/><Relationship Id="rId153" Type="http://schemas.openxmlformats.org/officeDocument/2006/relationships/customXml" Target="../ink/ink1465.xml"/><Relationship Id="rId195" Type="http://schemas.openxmlformats.org/officeDocument/2006/relationships/customXml" Target="../ink/ink1486.xml"/><Relationship Id="rId209" Type="http://schemas.openxmlformats.org/officeDocument/2006/relationships/customXml" Target="../ink/ink1493.xml"/><Relationship Id="rId360" Type="http://schemas.openxmlformats.org/officeDocument/2006/relationships/image" Target="../media/image1565.png"/><Relationship Id="rId220" Type="http://schemas.openxmlformats.org/officeDocument/2006/relationships/image" Target="../media/image1495.png"/><Relationship Id="rId15" Type="http://schemas.openxmlformats.org/officeDocument/2006/relationships/customXml" Target="../ink/ink1396.xml"/><Relationship Id="rId57" Type="http://schemas.openxmlformats.org/officeDocument/2006/relationships/customXml" Target="../ink/ink1417.xml"/><Relationship Id="rId262" Type="http://schemas.openxmlformats.org/officeDocument/2006/relationships/image" Target="../media/image1516.png"/><Relationship Id="rId318" Type="http://schemas.openxmlformats.org/officeDocument/2006/relationships/image" Target="../media/image1544.png"/><Relationship Id="rId525" Type="http://schemas.openxmlformats.org/officeDocument/2006/relationships/customXml" Target="../ink/ink1608.xml"/><Relationship Id="rId99" Type="http://schemas.openxmlformats.org/officeDocument/2006/relationships/customXml" Target="../ink/ink1438.xml"/><Relationship Id="rId122" Type="http://schemas.openxmlformats.org/officeDocument/2006/relationships/image" Target="../media/image1446.png"/><Relationship Id="rId164" Type="http://schemas.openxmlformats.org/officeDocument/2006/relationships/image" Target="../media/image1467.png"/><Relationship Id="rId371" Type="http://schemas.openxmlformats.org/officeDocument/2006/relationships/customXml" Target="../ink/ink1574.xml"/><Relationship Id="rId26" Type="http://schemas.openxmlformats.org/officeDocument/2006/relationships/image" Target="../media/image1398.png"/><Relationship Id="rId231" Type="http://schemas.openxmlformats.org/officeDocument/2006/relationships/customXml" Target="../ink/ink1504.xml"/><Relationship Id="rId273" Type="http://schemas.openxmlformats.org/officeDocument/2006/relationships/customXml" Target="../ink/ink1525.xml"/><Relationship Id="rId329" Type="http://schemas.openxmlformats.org/officeDocument/2006/relationships/customXml" Target="../ink/ink1553.xml"/><Relationship Id="rId536" Type="http://schemas.openxmlformats.org/officeDocument/2006/relationships/image" Target="../media/image1608.png"/><Relationship Id="rId68" Type="http://schemas.openxmlformats.org/officeDocument/2006/relationships/image" Target="../media/image1419.png"/><Relationship Id="rId133" Type="http://schemas.openxmlformats.org/officeDocument/2006/relationships/customXml" Target="../ink/ink1455.xml"/><Relationship Id="rId175" Type="http://schemas.openxmlformats.org/officeDocument/2006/relationships/customXml" Target="../ink/ink1476.xml"/><Relationship Id="rId340" Type="http://schemas.openxmlformats.org/officeDocument/2006/relationships/image" Target="../media/image1555.png"/><Relationship Id="rId200" Type="http://schemas.openxmlformats.org/officeDocument/2006/relationships/image" Target="../media/image1485.png"/><Relationship Id="rId382" Type="http://schemas.openxmlformats.org/officeDocument/2006/relationships/image" Target="../media/image1576.png"/><Relationship Id="rId242" Type="http://schemas.openxmlformats.org/officeDocument/2006/relationships/image" Target="../media/image1506.png"/><Relationship Id="rId284" Type="http://schemas.openxmlformats.org/officeDocument/2006/relationships/image" Target="../media/image1527.png"/><Relationship Id="rId491" Type="http://schemas.openxmlformats.org/officeDocument/2006/relationships/customXml" Target="../ink/ink1591.xml"/><Relationship Id="rId505" Type="http://schemas.openxmlformats.org/officeDocument/2006/relationships/customXml" Target="../ink/ink1598.xml"/><Relationship Id="rId37" Type="http://schemas.openxmlformats.org/officeDocument/2006/relationships/customXml" Target="../ink/ink1407.xml"/><Relationship Id="rId79" Type="http://schemas.openxmlformats.org/officeDocument/2006/relationships/customXml" Target="../ink/ink1428.xml"/><Relationship Id="rId102" Type="http://schemas.openxmlformats.org/officeDocument/2006/relationships/image" Target="../media/image1436.png"/><Relationship Id="rId144" Type="http://schemas.openxmlformats.org/officeDocument/2006/relationships/image" Target="../media/image1457.png"/><Relationship Id="rId547" Type="http://schemas.openxmlformats.org/officeDocument/2006/relationships/customXml" Target="../ink/ink1619.xml"/><Relationship Id="rId90" Type="http://schemas.openxmlformats.org/officeDocument/2006/relationships/image" Target="../media/image1430.png"/><Relationship Id="rId186" Type="http://schemas.openxmlformats.org/officeDocument/2006/relationships/image" Target="../media/image1478.png"/><Relationship Id="rId351" Type="http://schemas.openxmlformats.org/officeDocument/2006/relationships/customXml" Target="../ink/ink1564.xml"/><Relationship Id="rId393" Type="http://schemas.openxmlformats.org/officeDocument/2006/relationships/customXml" Target="../ink/ink1584.xml"/><Relationship Id="rId211" Type="http://schemas.openxmlformats.org/officeDocument/2006/relationships/customXml" Target="../ink/ink1494.xml"/><Relationship Id="rId253" Type="http://schemas.openxmlformats.org/officeDocument/2006/relationships/customXml" Target="../ink/ink1515.xml"/><Relationship Id="rId295" Type="http://schemas.openxmlformats.org/officeDocument/2006/relationships/customXml" Target="../ink/ink1536.xml"/><Relationship Id="rId309" Type="http://schemas.openxmlformats.org/officeDocument/2006/relationships/customXml" Target="../ink/ink1543.xml"/><Relationship Id="rId516" Type="http://schemas.openxmlformats.org/officeDocument/2006/relationships/image" Target="../media/image1598.png"/><Relationship Id="rId48" Type="http://schemas.openxmlformats.org/officeDocument/2006/relationships/image" Target="../media/image1409.png"/><Relationship Id="rId113" Type="http://schemas.openxmlformats.org/officeDocument/2006/relationships/customXml" Target="../ink/ink1445.xml"/><Relationship Id="rId320" Type="http://schemas.openxmlformats.org/officeDocument/2006/relationships/image" Target="../media/image1545.png"/><Relationship Id="rId558" Type="http://schemas.openxmlformats.org/officeDocument/2006/relationships/image" Target="../media/image1619.png"/><Relationship Id="rId155" Type="http://schemas.openxmlformats.org/officeDocument/2006/relationships/customXml" Target="../ink/ink1466.xml"/><Relationship Id="rId197" Type="http://schemas.openxmlformats.org/officeDocument/2006/relationships/customXml" Target="../ink/ink1487.xml"/><Relationship Id="rId362" Type="http://schemas.openxmlformats.org/officeDocument/2006/relationships/image" Target="../media/image1566.png"/><Relationship Id="rId222" Type="http://schemas.openxmlformats.org/officeDocument/2006/relationships/image" Target="../media/image1496.png"/><Relationship Id="rId264" Type="http://schemas.openxmlformats.org/officeDocument/2006/relationships/image" Target="../media/image1517.png"/><Relationship Id="rId17" Type="http://schemas.openxmlformats.org/officeDocument/2006/relationships/customXml" Target="../ink/ink1397.xml"/><Relationship Id="rId59" Type="http://schemas.openxmlformats.org/officeDocument/2006/relationships/customXml" Target="../ink/ink1418.xml"/><Relationship Id="rId124" Type="http://schemas.openxmlformats.org/officeDocument/2006/relationships/image" Target="../media/image1447.png"/><Relationship Id="rId527" Type="http://schemas.openxmlformats.org/officeDocument/2006/relationships/customXml" Target="../ink/ink1609.xml"/><Relationship Id="rId70" Type="http://schemas.openxmlformats.org/officeDocument/2006/relationships/image" Target="../media/image1420.png"/><Relationship Id="rId166" Type="http://schemas.openxmlformats.org/officeDocument/2006/relationships/image" Target="../media/image1468.png"/><Relationship Id="rId331" Type="http://schemas.openxmlformats.org/officeDocument/2006/relationships/customXml" Target="../ink/ink1554.xml"/><Relationship Id="rId373" Type="http://schemas.openxmlformats.org/officeDocument/2006/relationships/customXml" Target="../ink/ink157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505.xml"/><Relationship Id="rId28" Type="http://schemas.openxmlformats.org/officeDocument/2006/relationships/image" Target="../media/image1399.png"/><Relationship Id="rId275" Type="http://schemas.openxmlformats.org/officeDocument/2006/relationships/customXml" Target="../ink/ink1526.xml"/><Relationship Id="rId300" Type="http://schemas.openxmlformats.org/officeDocument/2006/relationships/image" Target="../media/image1535.png"/><Relationship Id="rId482" Type="http://schemas.openxmlformats.org/officeDocument/2006/relationships/image" Target="../media/image1626.png"/><Relationship Id="rId538" Type="http://schemas.openxmlformats.org/officeDocument/2006/relationships/image" Target="../media/image1609.png"/><Relationship Id="rId81" Type="http://schemas.openxmlformats.org/officeDocument/2006/relationships/customXml" Target="../ink/ink1429.xml"/><Relationship Id="rId135" Type="http://schemas.openxmlformats.org/officeDocument/2006/relationships/customXml" Target="../ink/ink1456.xml"/><Relationship Id="rId177" Type="http://schemas.openxmlformats.org/officeDocument/2006/relationships/customXml" Target="../ink/ink1477.xml"/><Relationship Id="rId342" Type="http://schemas.openxmlformats.org/officeDocument/2006/relationships/image" Target="../media/image1556.png"/><Relationship Id="rId384" Type="http://schemas.openxmlformats.org/officeDocument/2006/relationships/image" Target="../media/image1577.png"/><Relationship Id="rId202" Type="http://schemas.openxmlformats.org/officeDocument/2006/relationships/image" Target="../media/image1486.png"/><Relationship Id="rId244" Type="http://schemas.openxmlformats.org/officeDocument/2006/relationships/image" Target="../media/image1507.png"/><Relationship Id="rId39" Type="http://schemas.openxmlformats.org/officeDocument/2006/relationships/customXml" Target="../ink/ink1408.xml"/><Relationship Id="rId286" Type="http://schemas.openxmlformats.org/officeDocument/2006/relationships/image" Target="../media/image1528.png"/><Relationship Id="rId493" Type="http://schemas.openxmlformats.org/officeDocument/2006/relationships/customXml" Target="../ink/ink1592.xml"/><Relationship Id="rId507" Type="http://schemas.openxmlformats.org/officeDocument/2006/relationships/customXml" Target="../ink/ink1599.xml"/><Relationship Id="rId549" Type="http://schemas.openxmlformats.org/officeDocument/2006/relationships/customXml" Target="../ink/ink1620.xml"/><Relationship Id="rId50" Type="http://schemas.openxmlformats.org/officeDocument/2006/relationships/image" Target="../media/image1410.png"/><Relationship Id="rId104" Type="http://schemas.openxmlformats.org/officeDocument/2006/relationships/image" Target="../media/image1437.png"/><Relationship Id="rId146" Type="http://schemas.openxmlformats.org/officeDocument/2006/relationships/image" Target="../media/image1458.png"/><Relationship Id="rId188" Type="http://schemas.openxmlformats.org/officeDocument/2006/relationships/image" Target="../media/image1479.png"/><Relationship Id="rId311" Type="http://schemas.openxmlformats.org/officeDocument/2006/relationships/customXml" Target="../ink/ink1544.xml"/><Relationship Id="rId353" Type="http://schemas.openxmlformats.org/officeDocument/2006/relationships/customXml" Target="../ink/ink1565.xml"/><Relationship Id="rId395" Type="http://schemas.openxmlformats.org/officeDocument/2006/relationships/customXml" Target="../ink/ink1585.xml"/><Relationship Id="rId92" Type="http://schemas.openxmlformats.org/officeDocument/2006/relationships/image" Target="../media/image1431.png"/><Relationship Id="rId213" Type="http://schemas.openxmlformats.org/officeDocument/2006/relationships/customXml" Target="../ink/ink1495.xml"/><Relationship Id="rId255" Type="http://schemas.openxmlformats.org/officeDocument/2006/relationships/customXml" Target="../ink/ink1516.xml"/><Relationship Id="rId297" Type="http://schemas.openxmlformats.org/officeDocument/2006/relationships/customXml" Target="../ink/ink1537.xml"/><Relationship Id="rId518" Type="http://schemas.openxmlformats.org/officeDocument/2006/relationships/image" Target="../media/image1599.png"/><Relationship Id="rId115" Type="http://schemas.openxmlformats.org/officeDocument/2006/relationships/customXml" Target="../ink/ink1446.xml"/><Relationship Id="rId157" Type="http://schemas.openxmlformats.org/officeDocument/2006/relationships/customXml" Target="../ink/ink1467.xml"/><Relationship Id="rId322" Type="http://schemas.openxmlformats.org/officeDocument/2006/relationships/image" Target="../media/image1546.png"/><Relationship Id="rId364" Type="http://schemas.openxmlformats.org/officeDocument/2006/relationships/image" Target="../media/image1567.png"/><Relationship Id="rId61" Type="http://schemas.openxmlformats.org/officeDocument/2006/relationships/customXml" Target="../ink/ink1419.xml"/><Relationship Id="rId199" Type="http://schemas.openxmlformats.org/officeDocument/2006/relationships/customXml" Target="../ink/ink148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82.xml"/><Relationship Id="rId299" Type="http://schemas.openxmlformats.org/officeDocument/2006/relationships/customXml" Target="../ink/ink1773.xml"/><Relationship Id="rId21" Type="http://schemas.openxmlformats.org/officeDocument/2006/relationships/customXml" Target="../ink/ink1634.xml"/><Relationship Id="rId63" Type="http://schemas.openxmlformats.org/officeDocument/2006/relationships/customXml" Target="../ink/ink1655.xml"/><Relationship Id="rId159" Type="http://schemas.openxmlformats.org/officeDocument/2006/relationships/customXml" Target="../ink/ink1703.xml"/><Relationship Id="rId324" Type="http://schemas.openxmlformats.org/officeDocument/2006/relationships/image" Target="../media/image1783.png"/><Relationship Id="rId366" Type="http://schemas.openxmlformats.org/officeDocument/2006/relationships/image" Target="../media/image1804.png"/><Relationship Id="rId170" Type="http://schemas.openxmlformats.org/officeDocument/2006/relationships/image" Target="../media/image1706.png"/><Relationship Id="rId226" Type="http://schemas.openxmlformats.org/officeDocument/2006/relationships/image" Target="../media/image1734.png"/><Relationship Id="rId433" Type="http://schemas.openxmlformats.org/officeDocument/2006/relationships/customXml" Target="../ink/ink1840.xml"/><Relationship Id="rId268" Type="http://schemas.openxmlformats.org/officeDocument/2006/relationships/image" Target="../media/image1755.png"/><Relationship Id="rId32" Type="http://schemas.openxmlformats.org/officeDocument/2006/relationships/image" Target="../media/image1637.png"/><Relationship Id="rId74" Type="http://schemas.openxmlformats.org/officeDocument/2006/relationships/image" Target="../media/image1658.png"/><Relationship Id="rId128" Type="http://schemas.openxmlformats.org/officeDocument/2006/relationships/image" Target="../media/image1685.png"/><Relationship Id="rId335" Type="http://schemas.openxmlformats.org/officeDocument/2006/relationships/customXml" Target="../ink/ink1791.xml"/><Relationship Id="rId377" Type="http://schemas.openxmlformats.org/officeDocument/2006/relationships/customXml" Target="../ink/ink1812.xml"/><Relationship Id="rId5" Type="http://schemas.openxmlformats.org/officeDocument/2006/relationships/customXml" Target="../ink/ink1626.xml"/><Relationship Id="rId181" Type="http://schemas.openxmlformats.org/officeDocument/2006/relationships/customXml" Target="../ink/ink1714.xml"/><Relationship Id="rId237" Type="http://schemas.openxmlformats.org/officeDocument/2006/relationships/customXml" Target="../ink/ink1742.xml"/><Relationship Id="rId402" Type="http://schemas.openxmlformats.org/officeDocument/2006/relationships/image" Target="../media/image1822.png"/><Relationship Id="rId279" Type="http://schemas.openxmlformats.org/officeDocument/2006/relationships/customXml" Target="../ink/ink1763.xml"/><Relationship Id="rId444" Type="http://schemas.openxmlformats.org/officeDocument/2006/relationships/image" Target="../media/image1843.png"/><Relationship Id="rId43" Type="http://schemas.openxmlformats.org/officeDocument/2006/relationships/customXml" Target="../ink/ink1645.xml"/><Relationship Id="rId139" Type="http://schemas.openxmlformats.org/officeDocument/2006/relationships/customXml" Target="../ink/ink1693.xml"/><Relationship Id="rId290" Type="http://schemas.openxmlformats.org/officeDocument/2006/relationships/image" Target="../media/image1766.png"/><Relationship Id="rId304" Type="http://schemas.openxmlformats.org/officeDocument/2006/relationships/image" Target="../media/image1773.png"/><Relationship Id="rId346" Type="http://schemas.openxmlformats.org/officeDocument/2006/relationships/image" Target="../media/image1794.png"/><Relationship Id="rId388" Type="http://schemas.openxmlformats.org/officeDocument/2006/relationships/image" Target="../media/image1815.png"/><Relationship Id="rId85" Type="http://schemas.openxmlformats.org/officeDocument/2006/relationships/customXml" Target="../ink/ink1666.xml"/><Relationship Id="rId150" Type="http://schemas.openxmlformats.org/officeDocument/2006/relationships/image" Target="../media/image1696.png"/><Relationship Id="rId192" Type="http://schemas.openxmlformats.org/officeDocument/2006/relationships/image" Target="../media/image1717.png"/><Relationship Id="rId206" Type="http://schemas.openxmlformats.org/officeDocument/2006/relationships/image" Target="../media/image1724.png"/><Relationship Id="rId413" Type="http://schemas.openxmlformats.org/officeDocument/2006/relationships/customXml" Target="../ink/ink1830.xml"/><Relationship Id="rId248" Type="http://schemas.openxmlformats.org/officeDocument/2006/relationships/image" Target="../media/image1745.png"/><Relationship Id="rId455" Type="http://schemas.openxmlformats.org/officeDocument/2006/relationships/customXml" Target="../ink/ink1851.xml"/><Relationship Id="rId12" Type="http://schemas.openxmlformats.org/officeDocument/2006/relationships/image" Target="../media/image1625.png"/><Relationship Id="rId108" Type="http://schemas.openxmlformats.org/officeDocument/2006/relationships/image" Target="../media/image1675.png"/><Relationship Id="rId315" Type="http://schemas.openxmlformats.org/officeDocument/2006/relationships/customXml" Target="../ink/ink1781.xml"/><Relationship Id="rId357" Type="http://schemas.openxmlformats.org/officeDocument/2006/relationships/customXml" Target="../ink/ink1802.xml"/><Relationship Id="rId54" Type="http://schemas.openxmlformats.org/officeDocument/2006/relationships/image" Target="../media/image1648.png"/><Relationship Id="rId96" Type="http://schemas.openxmlformats.org/officeDocument/2006/relationships/image" Target="../media/image1669.png"/><Relationship Id="rId161" Type="http://schemas.openxmlformats.org/officeDocument/2006/relationships/customXml" Target="../ink/ink1704.xml"/><Relationship Id="rId217" Type="http://schemas.openxmlformats.org/officeDocument/2006/relationships/customXml" Target="../ink/ink1732.xml"/><Relationship Id="rId399" Type="http://schemas.openxmlformats.org/officeDocument/2006/relationships/customXml" Target="../ink/ink1823.xml"/><Relationship Id="rId259" Type="http://schemas.openxmlformats.org/officeDocument/2006/relationships/customXml" Target="../ink/ink1753.xml"/><Relationship Id="rId424" Type="http://schemas.openxmlformats.org/officeDocument/2006/relationships/image" Target="../media/image1833.png"/><Relationship Id="rId466" Type="http://schemas.openxmlformats.org/officeDocument/2006/relationships/image" Target="../media/image1854.png"/><Relationship Id="rId23" Type="http://schemas.openxmlformats.org/officeDocument/2006/relationships/customXml" Target="../ink/ink1635.xml"/><Relationship Id="rId119" Type="http://schemas.openxmlformats.org/officeDocument/2006/relationships/customXml" Target="../ink/ink1683.xml"/><Relationship Id="rId270" Type="http://schemas.openxmlformats.org/officeDocument/2006/relationships/image" Target="../media/image1756.png"/><Relationship Id="rId326" Type="http://schemas.openxmlformats.org/officeDocument/2006/relationships/image" Target="../media/image1784.png"/><Relationship Id="rId65" Type="http://schemas.openxmlformats.org/officeDocument/2006/relationships/customXml" Target="../ink/ink1656.xml"/><Relationship Id="rId130" Type="http://schemas.openxmlformats.org/officeDocument/2006/relationships/image" Target="../media/image1686.png"/><Relationship Id="rId368" Type="http://schemas.openxmlformats.org/officeDocument/2006/relationships/image" Target="../media/image1805.png"/><Relationship Id="rId172" Type="http://schemas.openxmlformats.org/officeDocument/2006/relationships/image" Target="../media/image1707.png"/><Relationship Id="rId228" Type="http://schemas.openxmlformats.org/officeDocument/2006/relationships/image" Target="../media/image1735.png"/><Relationship Id="rId435" Type="http://schemas.openxmlformats.org/officeDocument/2006/relationships/customXml" Target="../ink/ink1841.xml"/><Relationship Id="rId281" Type="http://schemas.openxmlformats.org/officeDocument/2006/relationships/customXml" Target="../ink/ink1764.xml"/><Relationship Id="rId337" Type="http://schemas.openxmlformats.org/officeDocument/2006/relationships/customXml" Target="../ink/ink1792.xml"/><Relationship Id="rId34" Type="http://schemas.openxmlformats.org/officeDocument/2006/relationships/image" Target="../media/image1638.png"/><Relationship Id="rId76" Type="http://schemas.openxmlformats.org/officeDocument/2006/relationships/image" Target="../media/image1659.png"/><Relationship Id="rId141" Type="http://schemas.openxmlformats.org/officeDocument/2006/relationships/customXml" Target="../ink/ink1694.xml"/><Relationship Id="rId379" Type="http://schemas.openxmlformats.org/officeDocument/2006/relationships/customXml" Target="../ink/ink1813.xml"/><Relationship Id="rId7" Type="http://schemas.openxmlformats.org/officeDocument/2006/relationships/customXml" Target="../ink/ink1627.xml"/><Relationship Id="rId183" Type="http://schemas.openxmlformats.org/officeDocument/2006/relationships/customXml" Target="../ink/ink1715.xml"/><Relationship Id="rId239" Type="http://schemas.openxmlformats.org/officeDocument/2006/relationships/customXml" Target="../ink/ink1743.xml"/><Relationship Id="rId390" Type="http://schemas.openxmlformats.org/officeDocument/2006/relationships/image" Target="../media/image1816.png"/><Relationship Id="rId404" Type="http://schemas.openxmlformats.org/officeDocument/2006/relationships/image" Target="../media/image1823.png"/><Relationship Id="rId446" Type="http://schemas.openxmlformats.org/officeDocument/2006/relationships/image" Target="../media/image1844.png"/><Relationship Id="rId250" Type="http://schemas.openxmlformats.org/officeDocument/2006/relationships/image" Target="../media/image1746.png"/><Relationship Id="rId292" Type="http://schemas.openxmlformats.org/officeDocument/2006/relationships/image" Target="../media/image1767.png"/><Relationship Id="rId306" Type="http://schemas.openxmlformats.org/officeDocument/2006/relationships/image" Target="../media/image1774.png"/><Relationship Id="rId45" Type="http://schemas.openxmlformats.org/officeDocument/2006/relationships/customXml" Target="../ink/ink1646.xml"/><Relationship Id="rId87" Type="http://schemas.openxmlformats.org/officeDocument/2006/relationships/customXml" Target="../ink/ink1667.xml"/><Relationship Id="rId110" Type="http://schemas.openxmlformats.org/officeDocument/2006/relationships/image" Target="../media/image1676.png"/><Relationship Id="rId348" Type="http://schemas.openxmlformats.org/officeDocument/2006/relationships/image" Target="../media/image1795.png"/><Relationship Id="rId152" Type="http://schemas.openxmlformats.org/officeDocument/2006/relationships/image" Target="../media/image1697.png"/><Relationship Id="rId194" Type="http://schemas.openxmlformats.org/officeDocument/2006/relationships/image" Target="../media/image1718.png"/><Relationship Id="rId208" Type="http://schemas.openxmlformats.org/officeDocument/2006/relationships/image" Target="../media/image1725.png"/><Relationship Id="rId415" Type="http://schemas.openxmlformats.org/officeDocument/2006/relationships/customXml" Target="../ink/ink1831.xml"/><Relationship Id="rId457" Type="http://schemas.openxmlformats.org/officeDocument/2006/relationships/customXml" Target="../ink/ink1852.xml"/><Relationship Id="rId261" Type="http://schemas.openxmlformats.org/officeDocument/2006/relationships/customXml" Target="../ink/ink1754.xml"/><Relationship Id="rId14" Type="http://schemas.openxmlformats.org/officeDocument/2006/relationships/image" Target="../media/image1628.png"/><Relationship Id="rId56" Type="http://schemas.openxmlformats.org/officeDocument/2006/relationships/image" Target="../media/image1649.png"/><Relationship Id="rId317" Type="http://schemas.openxmlformats.org/officeDocument/2006/relationships/customXml" Target="../ink/ink1782.xml"/><Relationship Id="rId359" Type="http://schemas.openxmlformats.org/officeDocument/2006/relationships/customXml" Target="../ink/ink1803.xml"/><Relationship Id="rId98" Type="http://schemas.openxmlformats.org/officeDocument/2006/relationships/image" Target="../media/image1670.png"/><Relationship Id="rId121" Type="http://schemas.openxmlformats.org/officeDocument/2006/relationships/customXml" Target="../ink/ink1684.xml"/><Relationship Id="rId163" Type="http://schemas.openxmlformats.org/officeDocument/2006/relationships/customXml" Target="../ink/ink1705.xml"/><Relationship Id="rId219" Type="http://schemas.openxmlformats.org/officeDocument/2006/relationships/customXml" Target="../ink/ink1733.xml"/><Relationship Id="rId370" Type="http://schemas.openxmlformats.org/officeDocument/2006/relationships/image" Target="../media/image1806.png"/><Relationship Id="rId426" Type="http://schemas.openxmlformats.org/officeDocument/2006/relationships/image" Target="../media/image1834.png"/><Relationship Id="rId230" Type="http://schemas.openxmlformats.org/officeDocument/2006/relationships/image" Target="../media/image1736.png"/><Relationship Id="rId468" Type="http://schemas.openxmlformats.org/officeDocument/2006/relationships/image" Target="../media/image1855.png"/><Relationship Id="rId25" Type="http://schemas.openxmlformats.org/officeDocument/2006/relationships/customXml" Target="../ink/ink1636.xml"/><Relationship Id="rId67" Type="http://schemas.openxmlformats.org/officeDocument/2006/relationships/customXml" Target="../ink/ink1657.xml"/><Relationship Id="rId272" Type="http://schemas.openxmlformats.org/officeDocument/2006/relationships/image" Target="../media/image1757.png"/><Relationship Id="rId328" Type="http://schemas.openxmlformats.org/officeDocument/2006/relationships/image" Target="../media/image1785.png"/><Relationship Id="rId132" Type="http://schemas.openxmlformats.org/officeDocument/2006/relationships/image" Target="../media/image1687.png"/><Relationship Id="rId174" Type="http://schemas.openxmlformats.org/officeDocument/2006/relationships/image" Target="../media/image1708.png"/><Relationship Id="rId381" Type="http://schemas.openxmlformats.org/officeDocument/2006/relationships/customXml" Target="../ink/ink1814.xml"/><Relationship Id="rId241" Type="http://schemas.openxmlformats.org/officeDocument/2006/relationships/customXml" Target="../ink/ink1744.xml"/><Relationship Id="rId437" Type="http://schemas.openxmlformats.org/officeDocument/2006/relationships/customXml" Target="../ink/ink1842.xml"/><Relationship Id="rId36" Type="http://schemas.openxmlformats.org/officeDocument/2006/relationships/image" Target="../media/image1639.png"/><Relationship Id="rId283" Type="http://schemas.openxmlformats.org/officeDocument/2006/relationships/customXml" Target="../ink/ink1765.xml"/><Relationship Id="rId339" Type="http://schemas.openxmlformats.org/officeDocument/2006/relationships/customXml" Target="../ink/ink1793.xml"/><Relationship Id="rId78" Type="http://schemas.openxmlformats.org/officeDocument/2006/relationships/image" Target="../media/image1660.png"/><Relationship Id="rId101" Type="http://schemas.openxmlformats.org/officeDocument/2006/relationships/customXml" Target="../ink/ink1674.xml"/><Relationship Id="rId143" Type="http://schemas.openxmlformats.org/officeDocument/2006/relationships/customXml" Target="../ink/ink1695.xml"/><Relationship Id="rId185" Type="http://schemas.openxmlformats.org/officeDocument/2006/relationships/customXml" Target="../ink/ink1716.xml"/><Relationship Id="rId350" Type="http://schemas.openxmlformats.org/officeDocument/2006/relationships/image" Target="../media/image1796.png"/><Relationship Id="rId406" Type="http://schemas.openxmlformats.org/officeDocument/2006/relationships/image" Target="../media/image1824.png"/><Relationship Id="rId9" Type="http://schemas.openxmlformats.org/officeDocument/2006/relationships/customXml" Target="../ink/ink1628.xml"/><Relationship Id="rId210" Type="http://schemas.openxmlformats.org/officeDocument/2006/relationships/image" Target="../media/image1726.png"/><Relationship Id="rId392" Type="http://schemas.openxmlformats.org/officeDocument/2006/relationships/image" Target="../media/image1817.png"/><Relationship Id="rId448" Type="http://schemas.openxmlformats.org/officeDocument/2006/relationships/image" Target="../media/image1845.png"/><Relationship Id="rId252" Type="http://schemas.openxmlformats.org/officeDocument/2006/relationships/image" Target="../media/image1747.png"/><Relationship Id="rId294" Type="http://schemas.openxmlformats.org/officeDocument/2006/relationships/image" Target="../media/image1768.png"/><Relationship Id="rId308" Type="http://schemas.openxmlformats.org/officeDocument/2006/relationships/image" Target="../media/image1775.png"/><Relationship Id="rId47" Type="http://schemas.openxmlformats.org/officeDocument/2006/relationships/customXml" Target="../ink/ink1647.xml"/><Relationship Id="rId89" Type="http://schemas.openxmlformats.org/officeDocument/2006/relationships/customXml" Target="../ink/ink1668.xml"/><Relationship Id="rId112" Type="http://schemas.openxmlformats.org/officeDocument/2006/relationships/image" Target="../media/image1677.png"/><Relationship Id="rId154" Type="http://schemas.openxmlformats.org/officeDocument/2006/relationships/image" Target="../media/image1698.png"/><Relationship Id="rId361" Type="http://schemas.openxmlformats.org/officeDocument/2006/relationships/customXml" Target="../ink/ink1804.xml"/><Relationship Id="rId196" Type="http://schemas.openxmlformats.org/officeDocument/2006/relationships/image" Target="../media/image1719.png"/><Relationship Id="rId417" Type="http://schemas.openxmlformats.org/officeDocument/2006/relationships/customXml" Target="../ink/ink1832.xml"/><Relationship Id="rId459" Type="http://schemas.openxmlformats.org/officeDocument/2006/relationships/customXml" Target="../ink/ink1853.xml"/><Relationship Id="rId16" Type="http://schemas.openxmlformats.org/officeDocument/2006/relationships/image" Target="../media/image1629.png"/><Relationship Id="rId221" Type="http://schemas.openxmlformats.org/officeDocument/2006/relationships/customXml" Target="../ink/ink1734.xml"/><Relationship Id="rId263" Type="http://schemas.openxmlformats.org/officeDocument/2006/relationships/customXml" Target="../ink/ink1755.xml"/><Relationship Id="rId319" Type="http://schemas.openxmlformats.org/officeDocument/2006/relationships/customXml" Target="../ink/ink1783.xml"/><Relationship Id="rId470" Type="http://schemas.openxmlformats.org/officeDocument/2006/relationships/image" Target="../media/image1856.png"/><Relationship Id="rId58" Type="http://schemas.openxmlformats.org/officeDocument/2006/relationships/image" Target="../media/image1650.png"/><Relationship Id="rId123" Type="http://schemas.openxmlformats.org/officeDocument/2006/relationships/customXml" Target="../ink/ink1685.xml"/><Relationship Id="rId330" Type="http://schemas.openxmlformats.org/officeDocument/2006/relationships/image" Target="../media/image1786.png"/><Relationship Id="rId165" Type="http://schemas.openxmlformats.org/officeDocument/2006/relationships/customXml" Target="../ink/ink1706.xml"/><Relationship Id="rId372" Type="http://schemas.openxmlformats.org/officeDocument/2006/relationships/image" Target="../media/image1807.png"/><Relationship Id="rId428" Type="http://schemas.openxmlformats.org/officeDocument/2006/relationships/image" Target="../media/image1835.png"/><Relationship Id="rId232" Type="http://schemas.openxmlformats.org/officeDocument/2006/relationships/image" Target="../media/image1737.png"/><Relationship Id="rId274" Type="http://schemas.openxmlformats.org/officeDocument/2006/relationships/image" Target="../media/image1758.png"/><Relationship Id="rId27" Type="http://schemas.openxmlformats.org/officeDocument/2006/relationships/customXml" Target="../ink/ink1637.xml"/><Relationship Id="rId69" Type="http://schemas.openxmlformats.org/officeDocument/2006/relationships/customXml" Target="../ink/ink1658.xml"/><Relationship Id="rId134" Type="http://schemas.openxmlformats.org/officeDocument/2006/relationships/image" Target="../media/image1688.png"/><Relationship Id="rId80" Type="http://schemas.openxmlformats.org/officeDocument/2006/relationships/image" Target="../media/image1661.png"/><Relationship Id="rId176" Type="http://schemas.openxmlformats.org/officeDocument/2006/relationships/image" Target="../media/image1709.png"/><Relationship Id="rId341" Type="http://schemas.openxmlformats.org/officeDocument/2006/relationships/customXml" Target="../ink/ink1794.xml"/><Relationship Id="rId383" Type="http://schemas.openxmlformats.org/officeDocument/2006/relationships/customXml" Target="../ink/ink1815.xml"/><Relationship Id="rId439" Type="http://schemas.openxmlformats.org/officeDocument/2006/relationships/customXml" Target="../ink/ink1843.xml"/><Relationship Id="rId201" Type="http://schemas.openxmlformats.org/officeDocument/2006/relationships/customXml" Target="../ink/ink1724.xml"/><Relationship Id="rId243" Type="http://schemas.openxmlformats.org/officeDocument/2006/relationships/customXml" Target="../ink/ink1745.xml"/><Relationship Id="rId285" Type="http://schemas.openxmlformats.org/officeDocument/2006/relationships/customXml" Target="../ink/ink1766.xml"/><Relationship Id="rId450" Type="http://schemas.openxmlformats.org/officeDocument/2006/relationships/image" Target="../media/image1846.png"/><Relationship Id="rId38" Type="http://schemas.openxmlformats.org/officeDocument/2006/relationships/image" Target="../media/image1640.png"/><Relationship Id="rId103" Type="http://schemas.openxmlformats.org/officeDocument/2006/relationships/customXml" Target="../ink/ink1675.xml"/><Relationship Id="rId310" Type="http://schemas.openxmlformats.org/officeDocument/2006/relationships/image" Target="../media/image1776.png"/><Relationship Id="rId91" Type="http://schemas.openxmlformats.org/officeDocument/2006/relationships/customXml" Target="../ink/ink1669.xml"/><Relationship Id="rId145" Type="http://schemas.openxmlformats.org/officeDocument/2006/relationships/customXml" Target="../ink/ink1696.xml"/><Relationship Id="rId187" Type="http://schemas.openxmlformats.org/officeDocument/2006/relationships/customXml" Target="../ink/ink1717.xml"/><Relationship Id="rId352" Type="http://schemas.openxmlformats.org/officeDocument/2006/relationships/image" Target="../media/image1797.png"/><Relationship Id="rId394" Type="http://schemas.openxmlformats.org/officeDocument/2006/relationships/image" Target="../media/image1818.png"/><Relationship Id="rId408" Type="http://schemas.openxmlformats.org/officeDocument/2006/relationships/image" Target="../media/image1825.png"/><Relationship Id="rId212" Type="http://schemas.openxmlformats.org/officeDocument/2006/relationships/image" Target="../media/image1727.png"/><Relationship Id="rId254" Type="http://schemas.openxmlformats.org/officeDocument/2006/relationships/image" Target="../media/image1748.png"/><Relationship Id="rId49" Type="http://schemas.openxmlformats.org/officeDocument/2006/relationships/customXml" Target="../ink/ink1648.xml"/><Relationship Id="rId114" Type="http://schemas.openxmlformats.org/officeDocument/2006/relationships/image" Target="../media/image1678.png"/><Relationship Id="rId296" Type="http://schemas.openxmlformats.org/officeDocument/2006/relationships/image" Target="../media/image1769.png"/><Relationship Id="rId461" Type="http://schemas.openxmlformats.org/officeDocument/2006/relationships/customXml" Target="../ink/ink1854.xml"/><Relationship Id="rId60" Type="http://schemas.openxmlformats.org/officeDocument/2006/relationships/image" Target="../media/image1651.png"/><Relationship Id="rId156" Type="http://schemas.openxmlformats.org/officeDocument/2006/relationships/image" Target="../media/image1699.png"/><Relationship Id="rId198" Type="http://schemas.openxmlformats.org/officeDocument/2006/relationships/image" Target="../media/image1720.png"/><Relationship Id="rId321" Type="http://schemas.openxmlformats.org/officeDocument/2006/relationships/customXml" Target="../ink/ink1784.xml"/><Relationship Id="rId363" Type="http://schemas.openxmlformats.org/officeDocument/2006/relationships/customXml" Target="../ink/ink1805.xml"/><Relationship Id="rId419" Type="http://schemas.openxmlformats.org/officeDocument/2006/relationships/customXml" Target="../ink/ink1833.xml"/><Relationship Id="rId223" Type="http://schemas.openxmlformats.org/officeDocument/2006/relationships/customXml" Target="../ink/ink1735.xml"/><Relationship Id="rId430" Type="http://schemas.openxmlformats.org/officeDocument/2006/relationships/image" Target="../media/image1836.png"/><Relationship Id="rId18" Type="http://schemas.openxmlformats.org/officeDocument/2006/relationships/image" Target="../media/image1630.png"/><Relationship Id="rId265" Type="http://schemas.openxmlformats.org/officeDocument/2006/relationships/customXml" Target="../ink/ink1756.xml"/><Relationship Id="rId472" Type="http://schemas.openxmlformats.org/officeDocument/2006/relationships/image" Target="../media/image1857.png"/><Relationship Id="rId125" Type="http://schemas.openxmlformats.org/officeDocument/2006/relationships/customXml" Target="../ink/ink1686.xml"/><Relationship Id="rId167" Type="http://schemas.openxmlformats.org/officeDocument/2006/relationships/customXml" Target="../ink/ink1707.xml"/><Relationship Id="rId332" Type="http://schemas.openxmlformats.org/officeDocument/2006/relationships/image" Target="../media/image1787.png"/><Relationship Id="rId374" Type="http://schemas.openxmlformats.org/officeDocument/2006/relationships/image" Target="../media/image1808.png"/><Relationship Id="rId71" Type="http://schemas.openxmlformats.org/officeDocument/2006/relationships/customXml" Target="../ink/ink1659.xml"/><Relationship Id="rId234" Type="http://schemas.openxmlformats.org/officeDocument/2006/relationships/image" Target="../media/image1738.png"/><Relationship Id="rId2" Type="http://schemas.openxmlformats.org/officeDocument/2006/relationships/image" Target="../media/image1620.png"/><Relationship Id="rId29" Type="http://schemas.openxmlformats.org/officeDocument/2006/relationships/customXml" Target="../ink/ink1638.xml"/><Relationship Id="rId276" Type="http://schemas.openxmlformats.org/officeDocument/2006/relationships/image" Target="../media/image1759.png"/><Relationship Id="rId441" Type="http://schemas.openxmlformats.org/officeDocument/2006/relationships/customXml" Target="../ink/ink1844.xml"/><Relationship Id="rId40" Type="http://schemas.openxmlformats.org/officeDocument/2006/relationships/image" Target="../media/image1641.png"/><Relationship Id="rId136" Type="http://schemas.openxmlformats.org/officeDocument/2006/relationships/image" Target="../media/image1689.png"/><Relationship Id="rId178" Type="http://schemas.openxmlformats.org/officeDocument/2006/relationships/image" Target="../media/image1710.png"/><Relationship Id="rId301" Type="http://schemas.openxmlformats.org/officeDocument/2006/relationships/customXml" Target="../ink/ink1774.xml"/><Relationship Id="rId343" Type="http://schemas.openxmlformats.org/officeDocument/2006/relationships/customXml" Target="../ink/ink1795.xml"/><Relationship Id="rId82" Type="http://schemas.openxmlformats.org/officeDocument/2006/relationships/image" Target="../media/image1662.png"/><Relationship Id="rId203" Type="http://schemas.openxmlformats.org/officeDocument/2006/relationships/customXml" Target="../ink/ink1725.xml"/><Relationship Id="rId385" Type="http://schemas.openxmlformats.org/officeDocument/2006/relationships/customXml" Target="../ink/ink1816.xml"/><Relationship Id="rId19" Type="http://schemas.openxmlformats.org/officeDocument/2006/relationships/customXml" Target="../ink/ink1633.xml"/><Relationship Id="rId224" Type="http://schemas.openxmlformats.org/officeDocument/2006/relationships/image" Target="../media/image1733.png"/><Relationship Id="rId245" Type="http://schemas.openxmlformats.org/officeDocument/2006/relationships/customXml" Target="../ink/ink1746.xml"/><Relationship Id="rId266" Type="http://schemas.openxmlformats.org/officeDocument/2006/relationships/image" Target="../media/image1754.png"/><Relationship Id="rId287" Type="http://schemas.openxmlformats.org/officeDocument/2006/relationships/customXml" Target="../ink/ink1767.xml"/><Relationship Id="rId410" Type="http://schemas.openxmlformats.org/officeDocument/2006/relationships/image" Target="../media/image1826.png"/><Relationship Id="rId431" Type="http://schemas.openxmlformats.org/officeDocument/2006/relationships/customXml" Target="../ink/ink1839.xml"/><Relationship Id="rId452" Type="http://schemas.openxmlformats.org/officeDocument/2006/relationships/image" Target="../media/image1847.png"/><Relationship Id="rId30" Type="http://schemas.openxmlformats.org/officeDocument/2006/relationships/image" Target="../media/image1636.png"/><Relationship Id="rId105" Type="http://schemas.openxmlformats.org/officeDocument/2006/relationships/customXml" Target="../ink/ink1676.xml"/><Relationship Id="rId126" Type="http://schemas.openxmlformats.org/officeDocument/2006/relationships/image" Target="../media/image1684.png"/><Relationship Id="rId147" Type="http://schemas.openxmlformats.org/officeDocument/2006/relationships/customXml" Target="../ink/ink1697.xml"/><Relationship Id="rId168" Type="http://schemas.openxmlformats.org/officeDocument/2006/relationships/image" Target="../media/image1705.png"/><Relationship Id="rId312" Type="http://schemas.openxmlformats.org/officeDocument/2006/relationships/image" Target="../media/image1777.png"/><Relationship Id="rId333" Type="http://schemas.openxmlformats.org/officeDocument/2006/relationships/customXml" Target="../ink/ink1790.xml"/><Relationship Id="rId354" Type="http://schemas.openxmlformats.org/officeDocument/2006/relationships/image" Target="../media/image1798.png"/><Relationship Id="rId51" Type="http://schemas.openxmlformats.org/officeDocument/2006/relationships/customXml" Target="../ink/ink1649.xml"/><Relationship Id="rId72" Type="http://schemas.openxmlformats.org/officeDocument/2006/relationships/image" Target="../media/image1657.png"/><Relationship Id="rId93" Type="http://schemas.openxmlformats.org/officeDocument/2006/relationships/customXml" Target="../ink/ink1670.xml"/><Relationship Id="rId189" Type="http://schemas.openxmlformats.org/officeDocument/2006/relationships/customXml" Target="../ink/ink1718.xml"/><Relationship Id="rId375" Type="http://schemas.openxmlformats.org/officeDocument/2006/relationships/customXml" Target="../ink/ink1811.xml"/><Relationship Id="rId396" Type="http://schemas.openxmlformats.org/officeDocument/2006/relationships/image" Target="../media/image1819.png"/><Relationship Id="rId3" Type="http://schemas.openxmlformats.org/officeDocument/2006/relationships/customXml" Target="../ink/ink1625.xml"/><Relationship Id="rId214" Type="http://schemas.openxmlformats.org/officeDocument/2006/relationships/image" Target="../media/image1728.png"/><Relationship Id="rId235" Type="http://schemas.openxmlformats.org/officeDocument/2006/relationships/customXml" Target="../ink/ink1741.xml"/><Relationship Id="rId256" Type="http://schemas.openxmlformats.org/officeDocument/2006/relationships/image" Target="../media/image1749.png"/><Relationship Id="rId277" Type="http://schemas.openxmlformats.org/officeDocument/2006/relationships/customXml" Target="../ink/ink1762.xml"/><Relationship Id="rId298" Type="http://schemas.openxmlformats.org/officeDocument/2006/relationships/image" Target="../media/image1770.png"/><Relationship Id="rId400" Type="http://schemas.openxmlformats.org/officeDocument/2006/relationships/image" Target="../media/image1821.png"/><Relationship Id="rId421" Type="http://schemas.openxmlformats.org/officeDocument/2006/relationships/customXml" Target="../ink/ink1834.xml"/><Relationship Id="rId442" Type="http://schemas.openxmlformats.org/officeDocument/2006/relationships/image" Target="../media/image1842.png"/><Relationship Id="rId463" Type="http://schemas.openxmlformats.org/officeDocument/2006/relationships/customXml" Target="../ink/ink1855.xml"/><Relationship Id="rId116" Type="http://schemas.openxmlformats.org/officeDocument/2006/relationships/image" Target="../media/image1679.png"/><Relationship Id="rId137" Type="http://schemas.openxmlformats.org/officeDocument/2006/relationships/customXml" Target="../ink/ink1692.xml"/><Relationship Id="rId158" Type="http://schemas.openxmlformats.org/officeDocument/2006/relationships/image" Target="../media/image1700.png"/><Relationship Id="rId302" Type="http://schemas.openxmlformats.org/officeDocument/2006/relationships/image" Target="../media/image1772.png"/><Relationship Id="rId323" Type="http://schemas.openxmlformats.org/officeDocument/2006/relationships/customXml" Target="../ink/ink1785.xml"/><Relationship Id="rId344" Type="http://schemas.openxmlformats.org/officeDocument/2006/relationships/image" Target="../media/image1793.png"/><Relationship Id="rId20" Type="http://schemas.openxmlformats.org/officeDocument/2006/relationships/image" Target="../media/image1631.png"/><Relationship Id="rId41" Type="http://schemas.openxmlformats.org/officeDocument/2006/relationships/customXml" Target="../ink/ink1644.xml"/><Relationship Id="rId62" Type="http://schemas.openxmlformats.org/officeDocument/2006/relationships/image" Target="../media/image1652.png"/><Relationship Id="rId83" Type="http://schemas.openxmlformats.org/officeDocument/2006/relationships/customXml" Target="../ink/ink1665.xml"/><Relationship Id="rId179" Type="http://schemas.openxmlformats.org/officeDocument/2006/relationships/customXml" Target="../ink/ink1713.xml"/><Relationship Id="rId365" Type="http://schemas.openxmlformats.org/officeDocument/2006/relationships/customXml" Target="../ink/ink1806.xml"/><Relationship Id="rId386" Type="http://schemas.openxmlformats.org/officeDocument/2006/relationships/image" Target="../media/image1814.png"/><Relationship Id="rId190" Type="http://schemas.openxmlformats.org/officeDocument/2006/relationships/image" Target="../media/image1716.png"/><Relationship Id="rId204" Type="http://schemas.openxmlformats.org/officeDocument/2006/relationships/image" Target="../media/image1723.png"/><Relationship Id="rId225" Type="http://schemas.openxmlformats.org/officeDocument/2006/relationships/customXml" Target="../ink/ink1736.xml"/><Relationship Id="rId246" Type="http://schemas.openxmlformats.org/officeDocument/2006/relationships/image" Target="../media/image1744.png"/><Relationship Id="rId267" Type="http://schemas.openxmlformats.org/officeDocument/2006/relationships/customXml" Target="../ink/ink1757.xml"/><Relationship Id="rId288" Type="http://schemas.openxmlformats.org/officeDocument/2006/relationships/image" Target="../media/image1765.png"/><Relationship Id="rId411" Type="http://schemas.openxmlformats.org/officeDocument/2006/relationships/customXml" Target="../ink/ink1829.xml"/><Relationship Id="rId432" Type="http://schemas.openxmlformats.org/officeDocument/2006/relationships/image" Target="../media/image1837.png"/><Relationship Id="rId453" Type="http://schemas.openxmlformats.org/officeDocument/2006/relationships/customXml" Target="../ink/ink1850.xml"/><Relationship Id="rId106" Type="http://schemas.openxmlformats.org/officeDocument/2006/relationships/image" Target="../media/image1674.png"/><Relationship Id="rId127" Type="http://schemas.openxmlformats.org/officeDocument/2006/relationships/customXml" Target="../ink/ink1687.xml"/><Relationship Id="rId313" Type="http://schemas.openxmlformats.org/officeDocument/2006/relationships/customXml" Target="../ink/ink1780.xml"/><Relationship Id="rId10" Type="http://schemas.openxmlformats.org/officeDocument/2006/relationships/image" Target="../media/image1624.png"/><Relationship Id="rId31" Type="http://schemas.openxmlformats.org/officeDocument/2006/relationships/customXml" Target="../ink/ink1639.xml"/><Relationship Id="rId52" Type="http://schemas.openxmlformats.org/officeDocument/2006/relationships/image" Target="../media/image1647.png"/><Relationship Id="rId73" Type="http://schemas.openxmlformats.org/officeDocument/2006/relationships/customXml" Target="../ink/ink1660.xml"/><Relationship Id="rId94" Type="http://schemas.openxmlformats.org/officeDocument/2006/relationships/image" Target="../media/image1668.png"/><Relationship Id="rId148" Type="http://schemas.openxmlformats.org/officeDocument/2006/relationships/image" Target="../media/image1695.png"/><Relationship Id="rId169" Type="http://schemas.openxmlformats.org/officeDocument/2006/relationships/customXml" Target="../ink/ink1708.xml"/><Relationship Id="rId334" Type="http://schemas.openxmlformats.org/officeDocument/2006/relationships/image" Target="../media/image1788.png"/><Relationship Id="rId355" Type="http://schemas.openxmlformats.org/officeDocument/2006/relationships/customXml" Target="../ink/ink1801.xml"/><Relationship Id="rId376" Type="http://schemas.openxmlformats.org/officeDocument/2006/relationships/image" Target="../media/image1809.png"/><Relationship Id="rId397" Type="http://schemas.openxmlformats.org/officeDocument/2006/relationships/customXml" Target="../ink/ink1822.xml"/><Relationship Id="rId4" Type="http://schemas.openxmlformats.org/officeDocument/2006/relationships/image" Target="../media/image1621.png"/><Relationship Id="rId180" Type="http://schemas.openxmlformats.org/officeDocument/2006/relationships/image" Target="../media/image1711.png"/><Relationship Id="rId215" Type="http://schemas.openxmlformats.org/officeDocument/2006/relationships/customXml" Target="../ink/ink1731.xml"/><Relationship Id="rId236" Type="http://schemas.openxmlformats.org/officeDocument/2006/relationships/image" Target="../media/image1739.png"/><Relationship Id="rId257" Type="http://schemas.openxmlformats.org/officeDocument/2006/relationships/customXml" Target="../ink/ink1752.xml"/><Relationship Id="rId278" Type="http://schemas.openxmlformats.org/officeDocument/2006/relationships/image" Target="../media/image1760.png"/><Relationship Id="rId401" Type="http://schemas.openxmlformats.org/officeDocument/2006/relationships/customXml" Target="../ink/ink1824.xml"/><Relationship Id="rId422" Type="http://schemas.openxmlformats.org/officeDocument/2006/relationships/image" Target="../media/image1832.png"/><Relationship Id="rId443" Type="http://schemas.openxmlformats.org/officeDocument/2006/relationships/customXml" Target="../ink/ink1845.xml"/><Relationship Id="rId464" Type="http://schemas.openxmlformats.org/officeDocument/2006/relationships/image" Target="../media/image1853.png"/><Relationship Id="rId303" Type="http://schemas.openxmlformats.org/officeDocument/2006/relationships/customXml" Target="../ink/ink1775.xml"/><Relationship Id="rId42" Type="http://schemas.openxmlformats.org/officeDocument/2006/relationships/image" Target="../media/image1642.png"/><Relationship Id="rId84" Type="http://schemas.openxmlformats.org/officeDocument/2006/relationships/image" Target="../media/image1663.png"/><Relationship Id="rId138" Type="http://schemas.openxmlformats.org/officeDocument/2006/relationships/image" Target="../media/image1690.png"/><Relationship Id="rId345" Type="http://schemas.openxmlformats.org/officeDocument/2006/relationships/customXml" Target="../ink/ink1796.xml"/><Relationship Id="rId387" Type="http://schemas.openxmlformats.org/officeDocument/2006/relationships/customXml" Target="../ink/ink1817.xml"/><Relationship Id="rId191" Type="http://schemas.openxmlformats.org/officeDocument/2006/relationships/customXml" Target="../ink/ink1719.xml"/><Relationship Id="rId205" Type="http://schemas.openxmlformats.org/officeDocument/2006/relationships/customXml" Target="../ink/ink1726.xml"/><Relationship Id="rId247" Type="http://schemas.openxmlformats.org/officeDocument/2006/relationships/customXml" Target="../ink/ink1747.xml"/><Relationship Id="rId412" Type="http://schemas.openxmlformats.org/officeDocument/2006/relationships/image" Target="../media/image1827.png"/><Relationship Id="rId107" Type="http://schemas.openxmlformats.org/officeDocument/2006/relationships/customXml" Target="../ink/ink1677.xml"/><Relationship Id="rId289" Type="http://schemas.openxmlformats.org/officeDocument/2006/relationships/customXml" Target="../ink/ink1768.xml"/><Relationship Id="rId454" Type="http://schemas.openxmlformats.org/officeDocument/2006/relationships/image" Target="../media/image1848.png"/><Relationship Id="rId11" Type="http://schemas.openxmlformats.org/officeDocument/2006/relationships/customXml" Target="../ink/ink1629.xml"/><Relationship Id="rId53" Type="http://schemas.openxmlformats.org/officeDocument/2006/relationships/customXml" Target="../ink/ink1650.xml"/><Relationship Id="rId149" Type="http://schemas.openxmlformats.org/officeDocument/2006/relationships/customXml" Target="../ink/ink1698.xml"/><Relationship Id="rId314" Type="http://schemas.openxmlformats.org/officeDocument/2006/relationships/image" Target="../media/image1778.png"/><Relationship Id="rId356" Type="http://schemas.openxmlformats.org/officeDocument/2006/relationships/image" Target="../media/image1799.png"/><Relationship Id="rId398" Type="http://schemas.openxmlformats.org/officeDocument/2006/relationships/image" Target="../media/image1820.png"/><Relationship Id="rId95" Type="http://schemas.openxmlformats.org/officeDocument/2006/relationships/customXml" Target="../ink/ink1671.xml"/><Relationship Id="rId160" Type="http://schemas.openxmlformats.org/officeDocument/2006/relationships/image" Target="../media/image1701.png"/><Relationship Id="rId216" Type="http://schemas.openxmlformats.org/officeDocument/2006/relationships/image" Target="../media/image1729.png"/><Relationship Id="rId423" Type="http://schemas.openxmlformats.org/officeDocument/2006/relationships/customXml" Target="../ink/ink1835.xml"/><Relationship Id="rId258" Type="http://schemas.openxmlformats.org/officeDocument/2006/relationships/image" Target="../media/image1750.png"/><Relationship Id="rId465" Type="http://schemas.openxmlformats.org/officeDocument/2006/relationships/customXml" Target="../ink/ink1856.xml"/><Relationship Id="rId22" Type="http://schemas.openxmlformats.org/officeDocument/2006/relationships/image" Target="../media/image1632.png"/><Relationship Id="rId64" Type="http://schemas.openxmlformats.org/officeDocument/2006/relationships/image" Target="../media/image1653.png"/><Relationship Id="rId118" Type="http://schemas.openxmlformats.org/officeDocument/2006/relationships/image" Target="../media/image1680.png"/><Relationship Id="rId325" Type="http://schemas.openxmlformats.org/officeDocument/2006/relationships/customXml" Target="../ink/ink1786.xml"/><Relationship Id="rId367" Type="http://schemas.openxmlformats.org/officeDocument/2006/relationships/customXml" Target="../ink/ink1807.xml"/><Relationship Id="rId171" Type="http://schemas.openxmlformats.org/officeDocument/2006/relationships/customXml" Target="../ink/ink1709.xml"/><Relationship Id="rId227" Type="http://schemas.openxmlformats.org/officeDocument/2006/relationships/customXml" Target="../ink/ink1737.xml"/><Relationship Id="rId269" Type="http://schemas.openxmlformats.org/officeDocument/2006/relationships/customXml" Target="../ink/ink1758.xml"/><Relationship Id="rId434" Type="http://schemas.openxmlformats.org/officeDocument/2006/relationships/image" Target="../media/image1838.png"/><Relationship Id="rId33" Type="http://schemas.openxmlformats.org/officeDocument/2006/relationships/customXml" Target="../ink/ink1640.xml"/><Relationship Id="rId129" Type="http://schemas.openxmlformats.org/officeDocument/2006/relationships/customXml" Target="../ink/ink1688.xml"/><Relationship Id="rId280" Type="http://schemas.openxmlformats.org/officeDocument/2006/relationships/image" Target="../media/image1761.png"/><Relationship Id="rId336" Type="http://schemas.openxmlformats.org/officeDocument/2006/relationships/image" Target="../media/image1789.png"/><Relationship Id="rId75" Type="http://schemas.openxmlformats.org/officeDocument/2006/relationships/customXml" Target="../ink/ink1661.xml"/><Relationship Id="rId140" Type="http://schemas.openxmlformats.org/officeDocument/2006/relationships/image" Target="../media/image1691.png"/><Relationship Id="rId182" Type="http://schemas.openxmlformats.org/officeDocument/2006/relationships/image" Target="../media/image1712.png"/><Relationship Id="rId378" Type="http://schemas.openxmlformats.org/officeDocument/2006/relationships/image" Target="../media/image1810.png"/><Relationship Id="rId403" Type="http://schemas.openxmlformats.org/officeDocument/2006/relationships/customXml" Target="../ink/ink1825.xml"/><Relationship Id="rId6" Type="http://schemas.openxmlformats.org/officeDocument/2006/relationships/image" Target="../media/image1622.png"/><Relationship Id="rId238" Type="http://schemas.openxmlformats.org/officeDocument/2006/relationships/image" Target="../media/image1740.png"/><Relationship Id="rId445" Type="http://schemas.openxmlformats.org/officeDocument/2006/relationships/customXml" Target="../ink/ink1846.xml"/><Relationship Id="rId291" Type="http://schemas.openxmlformats.org/officeDocument/2006/relationships/customXml" Target="../ink/ink1769.xml"/><Relationship Id="rId305" Type="http://schemas.openxmlformats.org/officeDocument/2006/relationships/customXml" Target="../ink/ink1776.xml"/><Relationship Id="rId347" Type="http://schemas.openxmlformats.org/officeDocument/2006/relationships/customXml" Target="../ink/ink1797.xml"/><Relationship Id="rId44" Type="http://schemas.openxmlformats.org/officeDocument/2006/relationships/image" Target="../media/image1643.png"/><Relationship Id="rId86" Type="http://schemas.openxmlformats.org/officeDocument/2006/relationships/image" Target="../media/image1664.png"/><Relationship Id="rId151" Type="http://schemas.openxmlformats.org/officeDocument/2006/relationships/customXml" Target="../ink/ink1699.xml"/><Relationship Id="rId389" Type="http://schemas.openxmlformats.org/officeDocument/2006/relationships/customXml" Target="../ink/ink1818.xml"/><Relationship Id="rId193" Type="http://schemas.openxmlformats.org/officeDocument/2006/relationships/customXml" Target="../ink/ink1720.xml"/><Relationship Id="rId207" Type="http://schemas.openxmlformats.org/officeDocument/2006/relationships/customXml" Target="../ink/ink1727.xml"/><Relationship Id="rId249" Type="http://schemas.openxmlformats.org/officeDocument/2006/relationships/customXml" Target="../ink/ink1748.xml"/><Relationship Id="rId414" Type="http://schemas.openxmlformats.org/officeDocument/2006/relationships/image" Target="../media/image1828.png"/><Relationship Id="rId456" Type="http://schemas.openxmlformats.org/officeDocument/2006/relationships/image" Target="../media/image1849.png"/><Relationship Id="rId13" Type="http://schemas.openxmlformats.org/officeDocument/2006/relationships/customXml" Target="../ink/ink1630.xml"/><Relationship Id="rId109" Type="http://schemas.openxmlformats.org/officeDocument/2006/relationships/customXml" Target="../ink/ink1678.xml"/><Relationship Id="rId260" Type="http://schemas.openxmlformats.org/officeDocument/2006/relationships/image" Target="../media/image1751.png"/><Relationship Id="rId316" Type="http://schemas.openxmlformats.org/officeDocument/2006/relationships/image" Target="../media/image1779.png"/><Relationship Id="rId55" Type="http://schemas.openxmlformats.org/officeDocument/2006/relationships/customXml" Target="../ink/ink1651.xml"/><Relationship Id="rId97" Type="http://schemas.openxmlformats.org/officeDocument/2006/relationships/customXml" Target="../ink/ink1672.xml"/><Relationship Id="rId120" Type="http://schemas.openxmlformats.org/officeDocument/2006/relationships/image" Target="../media/image1681.png"/><Relationship Id="rId358" Type="http://schemas.openxmlformats.org/officeDocument/2006/relationships/image" Target="../media/image1800.png"/><Relationship Id="rId162" Type="http://schemas.openxmlformats.org/officeDocument/2006/relationships/image" Target="../media/image1702.png"/><Relationship Id="rId218" Type="http://schemas.openxmlformats.org/officeDocument/2006/relationships/image" Target="../media/image1730.png"/><Relationship Id="rId425" Type="http://schemas.openxmlformats.org/officeDocument/2006/relationships/customXml" Target="../ink/ink1836.xml"/><Relationship Id="rId467" Type="http://schemas.openxmlformats.org/officeDocument/2006/relationships/customXml" Target="../ink/ink1857.xml"/><Relationship Id="rId271" Type="http://schemas.openxmlformats.org/officeDocument/2006/relationships/customXml" Target="../ink/ink1759.xml"/><Relationship Id="rId24" Type="http://schemas.openxmlformats.org/officeDocument/2006/relationships/image" Target="../media/image1633.png"/><Relationship Id="rId66" Type="http://schemas.openxmlformats.org/officeDocument/2006/relationships/image" Target="../media/image1654.png"/><Relationship Id="rId131" Type="http://schemas.openxmlformats.org/officeDocument/2006/relationships/customXml" Target="../ink/ink1689.xml"/><Relationship Id="rId327" Type="http://schemas.openxmlformats.org/officeDocument/2006/relationships/customXml" Target="../ink/ink1787.xml"/><Relationship Id="rId369" Type="http://schemas.openxmlformats.org/officeDocument/2006/relationships/customXml" Target="../ink/ink1808.xml"/><Relationship Id="rId173" Type="http://schemas.openxmlformats.org/officeDocument/2006/relationships/customXml" Target="../ink/ink1710.xml"/><Relationship Id="rId229" Type="http://schemas.openxmlformats.org/officeDocument/2006/relationships/customXml" Target="../ink/ink1738.xml"/><Relationship Id="rId380" Type="http://schemas.openxmlformats.org/officeDocument/2006/relationships/image" Target="../media/image1811.png"/><Relationship Id="rId436" Type="http://schemas.openxmlformats.org/officeDocument/2006/relationships/image" Target="../media/image1839.png"/><Relationship Id="rId240" Type="http://schemas.openxmlformats.org/officeDocument/2006/relationships/image" Target="../media/image1741.png"/><Relationship Id="rId35" Type="http://schemas.openxmlformats.org/officeDocument/2006/relationships/customXml" Target="../ink/ink1641.xml"/><Relationship Id="rId77" Type="http://schemas.openxmlformats.org/officeDocument/2006/relationships/customXml" Target="../ink/ink1662.xml"/><Relationship Id="rId100" Type="http://schemas.openxmlformats.org/officeDocument/2006/relationships/image" Target="../media/image1671.png"/><Relationship Id="rId282" Type="http://schemas.openxmlformats.org/officeDocument/2006/relationships/image" Target="../media/image1762.png"/><Relationship Id="rId338" Type="http://schemas.openxmlformats.org/officeDocument/2006/relationships/image" Target="../media/image1790.png"/><Relationship Id="rId8" Type="http://schemas.openxmlformats.org/officeDocument/2006/relationships/image" Target="../media/image1623.png"/><Relationship Id="rId142" Type="http://schemas.openxmlformats.org/officeDocument/2006/relationships/image" Target="../media/image1692.png"/><Relationship Id="rId184" Type="http://schemas.openxmlformats.org/officeDocument/2006/relationships/image" Target="../media/image1713.png"/><Relationship Id="rId391" Type="http://schemas.openxmlformats.org/officeDocument/2006/relationships/customXml" Target="../ink/ink1819.xml"/><Relationship Id="rId405" Type="http://schemas.openxmlformats.org/officeDocument/2006/relationships/customXml" Target="../ink/ink1826.xml"/><Relationship Id="rId447" Type="http://schemas.openxmlformats.org/officeDocument/2006/relationships/customXml" Target="../ink/ink1847.xml"/><Relationship Id="rId251" Type="http://schemas.openxmlformats.org/officeDocument/2006/relationships/customXml" Target="../ink/ink1749.xml"/><Relationship Id="rId46" Type="http://schemas.openxmlformats.org/officeDocument/2006/relationships/image" Target="../media/image1644.png"/><Relationship Id="rId293" Type="http://schemas.openxmlformats.org/officeDocument/2006/relationships/customXml" Target="../ink/ink1770.xml"/><Relationship Id="rId307" Type="http://schemas.openxmlformats.org/officeDocument/2006/relationships/customXml" Target="../ink/ink1777.xml"/><Relationship Id="rId349" Type="http://schemas.openxmlformats.org/officeDocument/2006/relationships/customXml" Target="../ink/ink1798.xml"/><Relationship Id="rId88" Type="http://schemas.openxmlformats.org/officeDocument/2006/relationships/image" Target="../media/image1665.png"/><Relationship Id="rId111" Type="http://schemas.openxmlformats.org/officeDocument/2006/relationships/customXml" Target="../ink/ink1679.xml"/><Relationship Id="rId153" Type="http://schemas.openxmlformats.org/officeDocument/2006/relationships/customXml" Target="../ink/ink1700.xml"/><Relationship Id="rId195" Type="http://schemas.openxmlformats.org/officeDocument/2006/relationships/customXml" Target="../ink/ink1721.xml"/><Relationship Id="rId209" Type="http://schemas.openxmlformats.org/officeDocument/2006/relationships/customXml" Target="../ink/ink1728.xml"/><Relationship Id="rId360" Type="http://schemas.openxmlformats.org/officeDocument/2006/relationships/image" Target="../media/image1801.png"/><Relationship Id="rId416" Type="http://schemas.openxmlformats.org/officeDocument/2006/relationships/image" Target="../media/image1829.png"/><Relationship Id="rId220" Type="http://schemas.openxmlformats.org/officeDocument/2006/relationships/image" Target="../media/image1731.png"/><Relationship Id="rId458" Type="http://schemas.openxmlformats.org/officeDocument/2006/relationships/image" Target="../media/image1850.png"/><Relationship Id="rId15" Type="http://schemas.openxmlformats.org/officeDocument/2006/relationships/customXml" Target="../ink/ink1631.xml"/><Relationship Id="rId57" Type="http://schemas.openxmlformats.org/officeDocument/2006/relationships/customXml" Target="../ink/ink1652.xml"/><Relationship Id="rId262" Type="http://schemas.openxmlformats.org/officeDocument/2006/relationships/image" Target="../media/image1752.png"/><Relationship Id="rId318" Type="http://schemas.openxmlformats.org/officeDocument/2006/relationships/image" Target="../media/image1780.png"/><Relationship Id="rId99" Type="http://schemas.openxmlformats.org/officeDocument/2006/relationships/customXml" Target="../ink/ink1673.xml"/><Relationship Id="rId122" Type="http://schemas.openxmlformats.org/officeDocument/2006/relationships/image" Target="../media/image1682.png"/><Relationship Id="rId164" Type="http://schemas.openxmlformats.org/officeDocument/2006/relationships/image" Target="../media/image1703.png"/><Relationship Id="rId371" Type="http://schemas.openxmlformats.org/officeDocument/2006/relationships/customXml" Target="../ink/ink1809.xml"/><Relationship Id="rId427" Type="http://schemas.openxmlformats.org/officeDocument/2006/relationships/customXml" Target="../ink/ink1837.xml"/><Relationship Id="rId469" Type="http://schemas.openxmlformats.org/officeDocument/2006/relationships/customXml" Target="../ink/ink1858.xml"/><Relationship Id="rId26" Type="http://schemas.openxmlformats.org/officeDocument/2006/relationships/image" Target="../media/image1634.png"/><Relationship Id="rId231" Type="http://schemas.openxmlformats.org/officeDocument/2006/relationships/customXml" Target="../ink/ink1739.xml"/><Relationship Id="rId273" Type="http://schemas.openxmlformats.org/officeDocument/2006/relationships/customXml" Target="../ink/ink1760.xml"/><Relationship Id="rId329" Type="http://schemas.openxmlformats.org/officeDocument/2006/relationships/customXml" Target="../ink/ink1788.xml"/><Relationship Id="rId68" Type="http://schemas.openxmlformats.org/officeDocument/2006/relationships/image" Target="../media/image1655.png"/><Relationship Id="rId133" Type="http://schemas.openxmlformats.org/officeDocument/2006/relationships/customXml" Target="../ink/ink1690.xml"/><Relationship Id="rId175" Type="http://schemas.openxmlformats.org/officeDocument/2006/relationships/customXml" Target="../ink/ink1711.xml"/><Relationship Id="rId340" Type="http://schemas.openxmlformats.org/officeDocument/2006/relationships/image" Target="../media/image1791.png"/><Relationship Id="rId200" Type="http://schemas.openxmlformats.org/officeDocument/2006/relationships/image" Target="../media/image1721.png"/><Relationship Id="rId382" Type="http://schemas.openxmlformats.org/officeDocument/2006/relationships/image" Target="../media/image1812.png"/><Relationship Id="rId438" Type="http://schemas.openxmlformats.org/officeDocument/2006/relationships/image" Target="../media/image1840.png"/><Relationship Id="rId242" Type="http://schemas.openxmlformats.org/officeDocument/2006/relationships/image" Target="../media/image1742.png"/><Relationship Id="rId284" Type="http://schemas.openxmlformats.org/officeDocument/2006/relationships/image" Target="../media/image1763.png"/><Relationship Id="rId37" Type="http://schemas.openxmlformats.org/officeDocument/2006/relationships/customXml" Target="../ink/ink1642.xml"/><Relationship Id="rId79" Type="http://schemas.openxmlformats.org/officeDocument/2006/relationships/customXml" Target="../ink/ink1663.xml"/><Relationship Id="rId102" Type="http://schemas.openxmlformats.org/officeDocument/2006/relationships/image" Target="../media/image1672.png"/><Relationship Id="rId144" Type="http://schemas.openxmlformats.org/officeDocument/2006/relationships/image" Target="../media/image1693.png"/><Relationship Id="rId90" Type="http://schemas.openxmlformats.org/officeDocument/2006/relationships/image" Target="../media/image1666.png"/><Relationship Id="rId186" Type="http://schemas.openxmlformats.org/officeDocument/2006/relationships/image" Target="../media/image1714.png"/><Relationship Id="rId351" Type="http://schemas.openxmlformats.org/officeDocument/2006/relationships/customXml" Target="../ink/ink1799.xml"/><Relationship Id="rId393" Type="http://schemas.openxmlformats.org/officeDocument/2006/relationships/customXml" Target="../ink/ink1820.xml"/><Relationship Id="rId407" Type="http://schemas.openxmlformats.org/officeDocument/2006/relationships/customXml" Target="../ink/ink1827.xml"/><Relationship Id="rId449" Type="http://schemas.openxmlformats.org/officeDocument/2006/relationships/customXml" Target="../ink/ink1848.xml"/><Relationship Id="rId211" Type="http://schemas.openxmlformats.org/officeDocument/2006/relationships/customXml" Target="../ink/ink1729.xml"/><Relationship Id="rId253" Type="http://schemas.openxmlformats.org/officeDocument/2006/relationships/customXml" Target="../ink/ink1750.xml"/><Relationship Id="rId295" Type="http://schemas.openxmlformats.org/officeDocument/2006/relationships/customXml" Target="../ink/ink1771.xml"/><Relationship Id="rId309" Type="http://schemas.openxmlformats.org/officeDocument/2006/relationships/customXml" Target="../ink/ink1778.xml"/><Relationship Id="rId460" Type="http://schemas.openxmlformats.org/officeDocument/2006/relationships/image" Target="../media/image1851.png"/><Relationship Id="rId48" Type="http://schemas.openxmlformats.org/officeDocument/2006/relationships/image" Target="../media/image1645.png"/><Relationship Id="rId113" Type="http://schemas.openxmlformats.org/officeDocument/2006/relationships/customXml" Target="../ink/ink1680.xml"/><Relationship Id="rId320" Type="http://schemas.openxmlformats.org/officeDocument/2006/relationships/image" Target="../media/image1781.png"/><Relationship Id="rId155" Type="http://schemas.openxmlformats.org/officeDocument/2006/relationships/customXml" Target="../ink/ink1701.xml"/><Relationship Id="rId197" Type="http://schemas.openxmlformats.org/officeDocument/2006/relationships/customXml" Target="../ink/ink1722.xml"/><Relationship Id="rId362" Type="http://schemas.openxmlformats.org/officeDocument/2006/relationships/image" Target="../media/image1802.png"/><Relationship Id="rId418" Type="http://schemas.openxmlformats.org/officeDocument/2006/relationships/image" Target="../media/image1830.png"/><Relationship Id="rId222" Type="http://schemas.openxmlformats.org/officeDocument/2006/relationships/image" Target="../media/image1732.png"/><Relationship Id="rId264" Type="http://schemas.openxmlformats.org/officeDocument/2006/relationships/image" Target="../media/image1753.png"/><Relationship Id="rId471" Type="http://schemas.openxmlformats.org/officeDocument/2006/relationships/customXml" Target="../ink/ink1859.xml"/><Relationship Id="rId17" Type="http://schemas.openxmlformats.org/officeDocument/2006/relationships/customXml" Target="../ink/ink1632.xml"/><Relationship Id="rId59" Type="http://schemas.openxmlformats.org/officeDocument/2006/relationships/customXml" Target="../ink/ink1653.xml"/><Relationship Id="rId124" Type="http://schemas.openxmlformats.org/officeDocument/2006/relationships/image" Target="../media/image1683.png"/><Relationship Id="rId70" Type="http://schemas.openxmlformats.org/officeDocument/2006/relationships/image" Target="../media/image1656.png"/><Relationship Id="rId166" Type="http://schemas.openxmlformats.org/officeDocument/2006/relationships/image" Target="../media/image1704.png"/><Relationship Id="rId331" Type="http://schemas.openxmlformats.org/officeDocument/2006/relationships/customXml" Target="../ink/ink1789.xml"/><Relationship Id="rId373" Type="http://schemas.openxmlformats.org/officeDocument/2006/relationships/customXml" Target="../ink/ink1810.xml"/><Relationship Id="rId429" Type="http://schemas.openxmlformats.org/officeDocument/2006/relationships/customXml" Target="../ink/ink1838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740.xml"/><Relationship Id="rId440" Type="http://schemas.openxmlformats.org/officeDocument/2006/relationships/image" Target="../media/image1841.png"/><Relationship Id="rId28" Type="http://schemas.openxmlformats.org/officeDocument/2006/relationships/image" Target="../media/image1635.png"/><Relationship Id="rId275" Type="http://schemas.openxmlformats.org/officeDocument/2006/relationships/customXml" Target="../ink/ink1761.xml"/><Relationship Id="rId300" Type="http://schemas.openxmlformats.org/officeDocument/2006/relationships/image" Target="../media/image1771.png"/><Relationship Id="rId81" Type="http://schemas.openxmlformats.org/officeDocument/2006/relationships/customXml" Target="../ink/ink1664.xml"/><Relationship Id="rId135" Type="http://schemas.openxmlformats.org/officeDocument/2006/relationships/customXml" Target="../ink/ink1691.xml"/><Relationship Id="rId177" Type="http://schemas.openxmlformats.org/officeDocument/2006/relationships/customXml" Target="../ink/ink1712.xml"/><Relationship Id="rId342" Type="http://schemas.openxmlformats.org/officeDocument/2006/relationships/image" Target="../media/image1792.png"/><Relationship Id="rId384" Type="http://schemas.openxmlformats.org/officeDocument/2006/relationships/image" Target="../media/image1813.png"/><Relationship Id="rId202" Type="http://schemas.openxmlformats.org/officeDocument/2006/relationships/image" Target="../media/image1722.png"/><Relationship Id="rId244" Type="http://schemas.openxmlformats.org/officeDocument/2006/relationships/image" Target="../media/image1743.png"/><Relationship Id="rId39" Type="http://schemas.openxmlformats.org/officeDocument/2006/relationships/customXml" Target="../ink/ink1643.xml"/><Relationship Id="rId286" Type="http://schemas.openxmlformats.org/officeDocument/2006/relationships/image" Target="../media/image1764.png"/><Relationship Id="rId451" Type="http://schemas.openxmlformats.org/officeDocument/2006/relationships/customXml" Target="../ink/ink1849.xml"/><Relationship Id="rId50" Type="http://schemas.openxmlformats.org/officeDocument/2006/relationships/image" Target="../media/image1646.png"/><Relationship Id="rId104" Type="http://schemas.openxmlformats.org/officeDocument/2006/relationships/image" Target="../media/image1673.png"/><Relationship Id="rId146" Type="http://schemas.openxmlformats.org/officeDocument/2006/relationships/image" Target="../media/image1694.png"/><Relationship Id="rId188" Type="http://schemas.openxmlformats.org/officeDocument/2006/relationships/image" Target="../media/image1715.png"/><Relationship Id="rId311" Type="http://schemas.openxmlformats.org/officeDocument/2006/relationships/customXml" Target="../ink/ink1779.xml"/><Relationship Id="rId353" Type="http://schemas.openxmlformats.org/officeDocument/2006/relationships/customXml" Target="../ink/ink1800.xml"/><Relationship Id="rId395" Type="http://schemas.openxmlformats.org/officeDocument/2006/relationships/customXml" Target="../ink/ink1821.xml"/><Relationship Id="rId409" Type="http://schemas.openxmlformats.org/officeDocument/2006/relationships/customXml" Target="../ink/ink1828.xml"/><Relationship Id="rId92" Type="http://schemas.openxmlformats.org/officeDocument/2006/relationships/image" Target="../media/image1667.png"/><Relationship Id="rId213" Type="http://schemas.openxmlformats.org/officeDocument/2006/relationships/customXml" Target="../ink/ink1730.xml"/><Relationship Id="rId420" Type="http://schemas.openxmlformats.org/officeDocument/2006/relationships/image" Target="../media/image1831.png"/><Relationship Id="rId255" Type="http://schemas.openxmlformats.org/officeDocument/2006/relationships/customXml" Target="../ink/ink1751.xml"/><Relationship Id="rId297" Type="http://schemas.openxmlformats.org/officeDocument/2006/relationships/customXml" Target="../ink/ink1772.xml"/><Relationship Id="rId462" Type="http://schemas.openxmlformats.org/officeDocument/2006/relationships/image" Target="../media/image1852.png"/><Relationship Id="rId115" Type="http://schemas.openxmlformats.org/officeDocument/2006/relationships/customXml" Target="../ink/ink1681.xml"/><Relationship Id="rId157" Type="http://schemas.openxmlformats.org/officeDocument/2006/relationships/customXml" Target="../ink/ink1702.xml"/><Relationship Id="rId322" Type="http://schemas.openxmlformats.org/officeDocument/2006/relationships/image" Target="../media/image1782.png"/><Relationship Id="rId364" Type="http://schemas.openxmlformats.org/officeDocument/2006/relationships/image" Target="../media/image1803.png"/><Relationship Id="rId61" Type="http://schemas.openxmlformats.org/officeDocument/2006/relationships/customXml" Target="../ink/ink1654.xml"/><Relationship Id="rId199" Type="http://schemas.openxmlformats.org/officeDocument/2006/relationships/customXml" Target="../ink/ink172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17.xml"/><Relationship Id="rId21" Type="http://schemas.openxmlformats.org/officeDocument/2006/relationships/customXml" Target="../ink/ink1869.xml"/><Relationship Id="rId324" Type="http://schemas.openxmlformats.org/officeDocument/2006/relationships/image" Target="../media/image12380.png"/><Relationship Id="rId531" Type="http://schemas.openxmlformats.org/officeDocument/2006/relationships/customXml" Target="../ink/ink2124.xml"/><Relationship Id="rId170" Type="http://schemas.openxmlformats.org/officeDocument/2006/relationships/image" Target="../media/image11610.png"/><Relationship Id="rId268" Type="http://schemas.openxmlformats.org/officeDocument/2006/relationships/image" Target="../media/image12100.png"/><Relationship Id="rId475" Type="http://schemas.openxmlformats.org/officeDocument/2006/relationships/customXml" Target="../ink/ink2096.xml"/><Relationship Id="rId32" Type="http://schemas.openxmlformats.org/officeDocument/2006/relationships/image" Target="../media/image10920.png"/><Relationship Id="rId128" Type="http://schemas.openxmlformats.org/officeDocument/2006/relationships/image" Target="../media/image11400.png"/><Relationship Id="rId335" Type="http://schemas.openxmlformats.org/officeDocument/2006/relationships/customXml" Target="../ink/ink2026.xml"/><Relationship Id="rId542" Type="http://schemas.openxmlformats.org/officeDocument/2006/relationships/image" Target="../media/image13471.png"/><Relationship Id="rId181" Type="http://schemas.openxmlformats.org/officeDocument/2006/relationships/customXml" Target="../ink/ink1949.xml"/><Relationship Id="rId402" Type="http://schemas.openxmlformats.org/officeDocument/2006/relationships/image" Target="../media/image12770.png"/><Relationship Id="rId279" Type="http://schemas.openxmlformats.org/officeDocument/2006/relationships/customXml" Target="../ink/ink1998.xml"/><Relationship Id="rId486" Type="http://schemas.openxmlformats.org/officeDocument/2006/relationships/image" Target="../media/image13190.png"/><Relationship Id="rId43" Type="http://schemas.openxmlformats.org/officeDocument/2006/relationships/customXml" Target="../ink/ink1880.xml"/><Relationship Id="rId139" Type="http://schemas.openxmlformats.org/officeDocument/2006/relationships/customXml" Target="../ink/ink1928.xml"/><Relationship Id="rId346" Type="http://schemas.openxmlformats.org/officeDocument/2006/relationships/image" Target="../media/image12490.png"/><Relationship Id="rId553" Type="http://schemas.openxmlformats.org/officeDocument/2006/relationships/customXml" Target="../ink/ink2135.xml"/><Relationship Id="rId192" Type="http://schemas.openxmlformats.org/officeDocument/2006/relationships/image" Target="../media/image11720.png"/><Relationship Id="rId206" Type="http://schemas.openxmlformats.org/officeDocument/2006/relationships/image" Target="../media/image11790.png"/><Relationship Id="rId413" Type="http://schemas.openxmlformats.org/officeDocument/2006/relationships/customXml" Target="../ink/ink2065.xml"/><Relationship Id="rId497" Type="http://schemas.openxmlformats.org/officeDocument/2006/relationships/customXml" Target="../ink/ink2107.xml"/><Relationship Id="rId357" Type="http://schemas.openxmlformats.org/officeDocument/2006/relationships/customXml" Target="../ink/ink2037.xml"/><Relationship Id="rId54" Type="http://schemas.openxmlformats.org/officeDocument/2006/relationships/image" Target="../media/image11030.png"/><Relationship Id="rId217" Type="http://schemas.openxmlformats.org/officeDocument/2006/relationships/customXml" Target="../ink/ink1967.xml"/><Relationship Id="rId564" Type="http://schemas.openxmlformats.org/officeDocument/2006/relationships/image" Target="../media/image13580.png"/><Relationship Id="rId424" Type="http://schemas.openxmlformats.org/officeDocument/2006/relationships/image" Target="../media/image12880.png"/><Relationship Id="rId270" Type="http://schemas.openxmlformats.org/officeDocument/2006/relationships/image" Target="../media/image12110.png"/><Relationship Id="rId65" Type="http://schemas.openxmlformats.org/officeDocument/2006/relationships/customXml" Target="../ink/ink1891.xml"/><Relationship Id="rId130" Type="http://schemas.openxmlformats.org/officeDocument/2006/relationships/image" Target="../media/image11410.png"/><Relationship Id="rId368" Type="http://schemas.openxmlformats.org/officeDocument/2006/relationships/image" Target="../media/image12600.png"/><Relationship Id="rId575" Type="http://schemas.openxmlformats.org/officeDocument/2006/relationships/customXml" Target="../ink/ink2146.xml"/><Relationship Id="rId228" Type="http://schemas.openxmlformats.org/officeDocument/2006/relationships/image" Target="../media/image11900.png"/><Relationship Id="rId435" Type="http://schemas.openxmlformats.org/officeDocument/2006/relationships/customXml" Target="../ink/ink2076.xml"/><Relationship Id="rId281" Type="http://schemas.openxmlformats.org/officeDocument/2006/relationships/customXml" Target="../ink/ink1999.xml"/><Relationship Id="rId502" Type="http://schemas.openxmlformats.org/officeDocument/2006/relationships/image" Target="../media/image13270.png"/><Relationship Id="rId76" Type="http://schemas.openxmlformats.org/officeDocument/2006/relationships/image" Target="../media/image11140.png"/><Relationship Id="rId141" Type="http://schemas.openxmlformats.org/officeDocument/2006/relationships/customXml" Target="../ink/ink1929.xml"/><Relationship Id="rId379" Type="http://schemas.openxmlformats.org/officeDocument/2006/relationships/customXml" Target="../ink/ink2048.xml"/><Relationship Id="rId586" Type="http://schemas.openxmlformats.org/officeDocument/2006/relationships/image" Target="../media/image13690.png"/><Relationship Id="rId7" Type="http://schemas.openxmlformats.org/officeDocument/2006/relationships/customXml" Target="../ink/ink1862.xml"/><Relationship Id="rId239" Type="http://schemas.openxmlformats.org/officeDocument/2006/relationships/customXml" Target="../ink/ink1978.xml"/><Relationship Id="rId446" Type="http://schemas.openxmlformats.org/officeDocument/2006/relationships/image" Target="../media/image12990.png"/><Relationship Id="rId292" Type="http://schemas.openxmlformats.org/officeDocument/2006/relationships/image" Target="../media/image12220.png"/><Relationship Id="rId306" Type="http://schemas.openxmlformats.org/officeDocument/2006/relationships/image" Target="../media/image12290.png"/><Relationship Id="rId45" Type="http://schemas.openxmlformats.org/officeDocument/2006/relationships/customXml" Target="../ink/ink1881.xml"/><Relationship Id="rId87" Type="http://schemas.openxmlformats.org/officeDocument/2006/relationships/customXml" Target="../ink/ink1902.xml"/><Relationship Id="rId110" Type="http://schemas.openxmlformats.org/officeDocument/2006/relationships/image" Target="../media/image11310.png"/><Relationship Id="rId348" Type="http://schemas.openxmlformats.org/officeDocument/2006/relationships/image" Target="../media/image12500.png"/><Relationship Id="rId513" Type="http://schemas.openxmlformats.org/officeDocument/2006/relationships/customXml" Target="../ink/ink2115.xml"/><Relationship Id="rId555" Type="http://schemas.openxmlformats.org/officeDocument/2006/relationships/customXml" Target="../ink/ink2136.xml"/><Relationship Id="rId152" Type="http://schemas.openxmlformats.org/officeDocument/2006/relationships/image" Target="../media/image11520.png"/><Relationship Id="rId194" Type="http://schemas.openxmlformats.org/officeDocument/2006/relationships/image" Target="../media/image11730.png"/><Relationship Id="rId208" Type="http://schemas.openxmlformats.org/officeDocument/2006/relationships/image" Target="../media/image11800.png"/><Relationship Id="rId415" Type="http://schemas.openxmlformats.org/officeDocument/2006/relationships/customXml" Target="../ink/ink2066.xml"/><Relationship Id="rId457" Type="http://schemas.openxmlformats.org/officeDocument/2006/relationships/customXml" Target="../ink/ink2087.xml"/><Relationship Id="rId261" Type="http://schemas.openxmlformats.org/officeDocument/2006/relationships/customXml" Target="../ink/ink1989.xml"/><Relationship Id="rId499" Type="http://schemas.openxmlformats.org/officeDocument/2006/relationships/customXml" Target="../ink/ink2108.xml"/><Relationship Id="rId14" Type="http://schemas.openxmlformats.org/officeDocument/2006/relationships/image" Target="../media/image10830.png"/><Relationship Id="rId56" Type="http://schemas.openxmlformats.org/officeDocument/2006/relationships/image" Target="../media/image11040.png"/><Relationship Id="rId317" Type="http://schemas.openxmlformats.org/officeDocument/2006/relationships/customXml" Target="../ink/ink2017.xml"/><Relationship Id="rId359" Type="http://schemas.openxmlformats.org/officeDocument/2006/relationships/customXml" Target="../ink/ink2038.xml"/><Relationship Id="rId524" Type="http://schemas.openxmlformats.org/officeDocument/2006/relationships/image" Target="../media/image13380.png"/><Relationship Id="rId566" Type="http://schemas.openxmlformats.org/officeDocument/2006/relationships/image" Target="../media/image13590.png"/><Relationship Id="rId98" Type="http://schemas.openxmlformats.org/officeDocument/2006/relationships/image" Target="../media/image11250.png"/><Relationship Id="rId121" Type="http://schemas.openxmlformats.org/officeDocument/2006/relationships/customXml" Target="../ink/ink1919.xml"/><Relationship Id="rId163" Type="http://schemas.openxmlformats.org/officeDocument/2006/relationships/customXml" Target="../ink/ink1940.xml"/><Relationship Id="rId219" Type="http://schemas.openxmlformats.org/officeDocument/2006/relationships/customXml" Target="../ink/ink1968.xml"/><Relationship Id="rId370" Type="http://schemas.openxmlformats.org/officeDocument/2006/relationships/image" Target="../media/image12610.png"/><Relationship Id="rId426" Type="http://schemas.openxmlformats.org/officeDocument/2006/relationships/image" Target="../media/image12890.png"/><Relationship Id="rId230" Type="http://schemas.openxmlformats.org/officeDocument/2006/relationships/image" Target="../media/image11910.png"/><Relationship Id="rId468" Type="http://schemas.openxmlformats.org/officeDocument/2006/relationships/image" Target="../media/image13100.png"/><Relationship Id="rId25" Type="http://schemas.openxmlformats.org/officeDocument/2006/relationships/customXml" Target="../ink/ink1871.xml"/><Relationship Id="rId67" Type="http://schemas.openxmlformats.org/officeDocument/2006/relationships/customXml" Target="../ink/ink1892.xml"/><Relationship Id="rId272" Type="http://schemas.openxmlformats.org/officeDocument/2006/relationships/image" Target="../media/image12120.png"/><Relationship Id="rId328" Type="http://schemas.openxmlformats.org/officeDocument/2006/relationships/image" Target="../media/image12400.png"/><Relationship Id="rId535" Type="http://schemas.openxmlformats.org/officeDocument/2006/relationships/customXml" Target="../ink/ink2126.xml"/><Relationship Id="rId577" Type="http://schemas.openxmlformats.org/officeDocument/2006/relationships/customXml" Target="../ink/ink2147.xml"/><Relationship Id="rId132" Type="http://schemas.openxmlformats.org/officeDocument/2006/relationships/image" Target="../media/image11420.png"/><Relationship Id="rId174" Type="http://schemas.openxmlformats.org/officeDocument/2006/relationships/image" Target="../media/image11630.png"/><Relationship Id="rId381" Type="http://schemas.openxmlformats.org/officeDocument/2006/relationships/customXml" Target="../ink/ink2049.xml"/><Relationship Id="rId241" Type="http://schemas.openxmlformats.org/officeDocument/2006/relationships/customXml" Target="../ink/ink1979.xml"/><Relationship Id="rId437" Type="http://schemas.openxmlformats.org/officeDocument/2006/relationships/customXml" Target="../ink/ink2077.xml"/><Relationship Id="rId479" Type="http://schemas.openxmlformats.org/officeDocument/2006/relationships/customXml" Target="../ink/ink2098.xml"/><Relationship Id="rId36" Type="http://schemas.openxmlformats.org/officeDocument/2006/relationships/image" Target="../media/image10940.png"/><Relationship Id="rId283" Type="http://schemas.openxmlformats.org/officeDocument/2006/relationships/customXml" Target="../ink/ink2000.xml"/><Relationship Id="rId339" Type="http://schemas.openxmlformats.org/officeDocument/2006/relationships/customXml" Target="../ink/ink2028.xml"/><Relationship Id="rId490" Type="http://schemas.openxmlformats.org/officeDocument/2006/relationships/image" Target="../media/image13210.png"/><Relationship Id="rId504" Type="http://schemas.openxmlformats.org/officeDocument/2006/relationships/image" Target="../media/image13280.png"/><Relationship Id="rId546" Type="http://schemas.openxmlformats.org/officeDocument/2006/relationships/image" Target="../media/image13491.png"/><Relationship Id="rId78" Type="http://schemas.openxmlformats.org/officeDocument/2006/relationships/image" Target="../media/image11150.png"/><Relationship Id="rId101" Type="http://schemas.openxmlformats.org/officeDocument/2006/relationships/customXml" Target="../ink/ink1909.xml"/><Relationship Id="rId143" Type="http://schemas.openxmlformats.org/officeDocument/2006/relationships/customXml" Target="../ink/ink1930.xml"/><Relationship Id="rId185" Type="http://schemas.openxmlformats.org/officeDocument/2006/relationships/customXml" Target="../ink/ink1951.xml"/><Relationship Id="rId350" Type="http://schemas.openxmlformats.org/officeDocument/2006/relationships/image" Target="../media/image12510.png"/><Relationship Id="rId406" Type="http://schemas.openxmlformats.org/officeDocument/2006/relationships/image" Target="../media/image12790.png"/><Relationship Id="rId588" Type="http://schemas.openxmlformats.org/officeDocument/2006/relationships/image" Target="../media/image13700.png"/><Relationship Id="rId9" Type="http://schemas.openxmlformats.org/officeDocument/2006/relationships/customXml" Target="../ink/ink1863.xml"/><Relationship Id="rId210" Type="http://schemas.openxmlformats.org/officeDocument/2006/relationships/image" Target="../media/image11810.png"/><Relationship Id="rId392" Type="http://schemas.openxmlformats.org/officeDocument/2006/relationships/image" Target="../media/image12720.png"/><Relationship Id="rId448" Type="http://schemas.openxmlformats.org/officeDocument/2006/relationships/image" Target="../media/image13000.png"/><Relationship Id="rId252" Type="http://schemas.openxmlformats.org/officeDocument/2006/relationships/image" Target="../media/image12020.png"/><Relationship Id="rId294" Type="http://schemas.openxmlformats.org/officeDocument/2006/relationships/image" Target="../media/image12230.png"/><Relationship Id="rId308" Type="http://schemas.openxmlformats.org/officeDocument/2006/relationships/image" Target="../media/image12300.png"/><Relationship Id="rId515" Type="http://schemas.openxmlformats.org/officeDocument/2006/relationships/customXml" Target="../ink/ink2116.xml"/><Relationship Id="rId47" Type="http://schemas.openxmlformats.org/officeDocument/2006/relationships/customXml" Target="../ink/ink1882.xml"/><Relationship Id="rId89" Type="http://schemas.openxmlformats.org/officeDocument/2006/relationships/customXml" Target="../ink/ink1903.xml"/><Relationship Id="rId112" Type="http://schemas.openxmlformats.org/officeDocument/2006/relationships/image" Target="../media/image11320.png"/><Relationship Id="rId154" Type="http://schemas.openxmlformats.org/officeDocument/2006/relationships/image" Target="../media/image11530.png"/><Relationship Id="rId361" Type="http://schemas.openxmlformats.org/officeDocument/2006/relationships/customXml" Target="../ink/ink2039.xml"/><Relationship Id="rId557" Type="http://schemas.openxmlformats.org/officeDocument/2006/relationships/customXml" Target="../ink/ink2137.xml"/><Relationship Id="rId196" Type="http://schemas.openxmlformats.org/officeDocument/2006/relationships/image" Target="../media/image11740.png"/><Relationship Id="rId417" Type="http://schemas.openxmlformats.org/officeDocument/2006/relationships/customXml" Target="../ink/ink2067.xml"/><Relationship Id="rId459" Type="http://schemas.openxmlformats.org/officeDocument/2006/relationships/customXml" Target="../ink/ink2088.xml"/><Relationship Id="rId16" Type="http://schemas.openxmlformats.org/officeDocument/2006/relationships/image" Target="../media/image10840.png"/><Relationship Id="rId221" Type="http://schemas.openxmlformats.org/officeDocument/2006/relationships/customXml" Target="../ink/ink1969.xml"/><Relationship Id="rId263" Type="http://schemas.openxmlformats.org/officeDocument/2006/relationships/customXml" Target="../ink/ink1990.xml"/><Relationship Id="rId319" Type="http://schemas.openxmlformats.org/officeDocument/2006/relationships/customXml" Target="../ink/ink2018.xml"/><Relationship Id="rId470" Type="http://schemas.openxmlformats.org/officeDocument/2006/relationships/image" Target="../media/image13110.png"/><Relationship Id="rId526" Type="http://schemas.openxmlformats.org/officeDocument/2006/relationships/image" Target="../media/image13390.png"/><Relationship Id="rId58" Type="http://schemas.openxmlformats.org/officeDocument/2006/relationships/image" Target="../media/image11050.png"/><Relationship Id="rId123" Type="http://schemas.openxmlformats.org/officeDocument/2006/relationships/customXml" Target="../ink/ink1920.xml"/><Relationship Id="rId330" Type="http://schemas.openxmlformats.org/officeDocument/2006/relationships/image" Target="../media/image12410.png"/><Relationship Id="rId568" Type="http://schemas.openxmlformats.org/officeDocument/2006/relationships/image" Target="../media/image13600.png"/><Relationship Id="rId165" Type="http://schemas.openxmlformats.org/officeDocument/2006/relationships/customXml" Target="../ink/ink1941.xml"/><Relationship Id="rId372" Type="http://schemas.openxmlformats.org/officeDocument/2006/relationships/image" Target="../media/image12620.png"/><Relationship Id="rId428" Type="http://schemas.openxmlformats.org/officeDocument/2006/relationships/image" Target="../media/image12900.png"/><Relationship Id="rId232" Type="http://schemas.openxmlformats.org/officeDocument/2006/relationships/image" Target="../media/image11920.png"/><Relationship Id="rId274" Type="http://schemas.openxmlformats.org/officeDocument/2006/relationships/image" Target="../media/image12130.png"/><Relationship Id="rId481" Type="http://schemas.openxmlformats.org/officeDocument/2006/relationships/customXml" Target="../ink/ink2099.xml"/><Relationship Id="rId27" Type="http://schemas.openxmlformats.org/officeDocument/2006/relationships/customXml" Target="../ink/ink1872.xml"/><Relationship Id="rId69" Type="http://schemas.openxmlformats.org/officeDocument/2006/relationships/customXml" Target="../ink/ink1893.xml"/><Relationship Id="rId134" Type="http://schemas.openxmlformats.org/officeDocument/2006/relationships/image" Target="../media/image11430.png"/><Relationship Id="rId537" Type="http://schemas.openxmlformats.org/officeDocument/2006/relationships/customXml" Target="../ink/ink2127.xml"/><Relationship Id="rId579" Type="http://schemas.openxmlformats.org/officeDocument/2006/relationships/customXml" Target="../ink/ink2148.xml"/><Relationship Id="rId80" Type="http://schemas.openxmlformats.org/officeDocument/2006/relationships/image" Target="../media/image11160.png"/><Relationship Id="rId176" Type="http://schemas.openxmlformats.org/officeDocument/2006/relationships/image" Target="../media/image11640.png"/><Relationship Id="rId341" Type="http://schemas.openxmlformats.org/officeDocument/2006/relationships/customXml" Target="../ink/ink2029.xml"/><Relationship Id="rId383" Type="http://schemas.openxmlformats.org/officeDocument/2006/relationships/customXml" Target="../ink/ink2050.xml"/><Relationship Id="rId439" Type="http://schemas.openxmlformats.org/officeDocument/2006/relationships/customXml" Target="../ink/ink2078.xml"/><Relationship Id="rId590" Type="http://schemas.openxmlformats.org/officeDocument/2006/relationships/image" Target="../media/image13710.png"/><Relationship Id="rId201" Type="http://schemas.openxmlformats.org/officeDocument/2006/relationships/customXml" Target="../ink/ink1959.xml"/><Relationship Id="rId243" Type="http://schemas.openxmlformats.org/officeDocument/2006/relationships/customXml" Target="../ink/ink1980.xml"/><Relationship Id="rId285" Type="http://schemas.openxmlformats.org/officeDocument/2006/relationships/customXml" Target="../ink/ink2001.xml"/><Relationship Id="rId450" Type="http://schemas.openxmlformats.org/officeDocument/2006/relationships/image" Target="../media/image13010.png"/><Relationship Id="rId506" Type="http://schemas.openxmlformats.org/officeDocument/2006/relationships/image" Target="../media/image13290.png"/><Relationship Id="rId38" Type="http://schemas.openxmlformats.org/officeDocument/2006/relationships/image" Target="../media/image10950.png"/><Relationship Id="rId103" Type="http://schemas.openxmlformats.org/officeDocument/2006/relationships/customXml" Target="../ink/ink1910.xml"/><Relationship Id="rId310" Type="http://schemas.openxmlformats.org/officeDocument/2006/relationships/image" Target="../media/image12310.png"/><Relationship Id="rId492" Type="http://schemas.openxmlformats.org/officeDocument/2006/relationships/image" Target="../media/image13220.png"/><Relationship Id="rId548" Type="http://schemas.openxmlformats.org/officeDocument/2006/relationships/image" Target="../media/image13501.png"/><Relationship Id="rId91" Type="http://schemas.openxmlformats.org/officeDocument/2006/relationships/customXml" Target="../ink/ink1904.xml"/><Relationship Id="rId145" Type="http://schemas.openxmlformats.org/officeDocument/2006/relationships/customXml" Target="../ink/ink1931.xml"/><Relationship Id="rId187" Type="http://schemas.openxmlformats.org/officeDocument/2006/relationships/customXml" Target="../ink/ink1952.xml"/><Relationship Id="rId352" Type="http://schemas.openxmlformats.org/officeDocument/2006/relationships/image" Target="../media/image12520.png"/><Relationship Id="rId394" Type="http://schemas.openxmlformats.org/officeDocument/2006/relationships/image" Target="../media/image12730.png"/><Relationship Id="rId408" Type="http://schemas.openxmlformats.org/officeDocument/2006/relationships/image" Target="../media/image12800.png"/><Relationship Id="rId212" Type="http://schemas.openxmlformats.org/officeDocument/2006/relationships/image" Target="../media/image11820.png"/><Relationship Id="rId254" Type="http://schemas.openxmlformats.org/officeDocument/2006/relationships/image" Target="../media/image12030.png"/><Relationship Id="rId49" Type="http://schemas.openxmlformats.org/officeDocument/2006/relationships/customXml" Target="../ink/ink1883.xml"/><Relationship Id="rId114" Type="http://schemas.openxmlformats.org/officeDocument/2006/relationships/image" Target="../media/image11330.png"/><Relationship Id="rId296" Type="http://schemas.openxmlformats.org/officeDocument/2006/relationships/image" Target="../media/image12240.png"/><Relationship Id="rId461" Type="http://schemas.openxmlformats.org/officeDocument/2006/relationships/customXml" Target="../ink/ink2089.xml"/><Relationship Id="rId517" Type="http://schemas.openxmlformats.org/officeDocument/2006/relationships/customXml" Target="../ink/ink2117.xml"/><Relationship Id="rId559" Type="http://schemas.openxmlformats.org/officeDocument/2006/relationships/customXml" Target="../ink/ink2138.xml"/><Relationship Id="rId60" Type="http://schemas.openxmlformats.org/officeDocument/2006/relationships/image" Target="../media/image11060.png"/><Relationship Id="rId156" Type="http://schemas.openxmlformats.org/officeDocument/2006/relationships/image" Target="../media/image11540.png"/><Relationship Id="rId198" Type="http://schemas.openxmlformats.org/officeDocument/2006/relationships/image" Target="../media/image11750.png"/><Relationship Id="rId321" Type="http://schemas.openxmlformats.org/officeDocument/2006/relationships/customXml" Target="../ink/ink2019.xml"/><Relationship Id="rId363" Type="http://schemas.openxmlformats.org/officeDocument/2006/relationships/customXml" Target="../ink/ink2040.xml"/><Relationship Id="rId419" Type="http://schemas.openxmlformats.org/officeDocument/2006/relationships/customXml" Target="../ink/ink2068.xml"/><Relationship Id="rId570" Type="http://schemas.openxmlformats.org/officeDocument/2006/relationships/image" Target="../media/image13610.png"/><Relationship Id="rId223" Type="http://schemas.openxmlformats.org/officeDocument/2006/relationships/customXml" Target="../ink/ink1970.xml"/><Relationship Id="rId430" Type="http://schemas.openxmlformats.org/officeDocument/2006/relationships/image" Target="../media/image12910.png"/><Relationship Id="rId18" Type="http://schemas.openxmlformats.org/officeDocument/2006/relationships/image" Target="../media/image10850.png"/><Relationship Id="rId265" Type="http://schemas.openxmlformats.org/officeDocument/2006/relationships/customXml" Target="../ink/ink1991.xml"/><Relationship Id="rId472" Type="http://schemas.openxmlformats.org/officeDocument/2006/relationships/image" Target="../media/image13120.png"/><Relationship Id="rId528" Type="http://schemas.openxmlformats.org/officeDocument/2006/relationships/image" Target="../media/image13400.png"/><Relationship Id="rId125" Type="http://schemas.openxmlformats.org/officeDocument/2006/relationships/customXml" Target="../ink/ink1921.xml"/><Relationship Id="rId167" Type="http://schemas.openxmlformats.org/officeDocument/2006/relationships/customXml" Target="../ink/ink1942.xml"/><Relationship Id="rId332" Type="http://schemas.openxmlformats.org/officeDocument/2006/relationships/image" Target="../media/image12420.png"/><Relationship Id="rId374" Type="http://schemas.openxmlformats.org/officeDocument/2006/relationships/image" Target="../media/image12630.png"/><Relationship Id="rId581" Type="http://schemas.openxmlformats.org/officeDocument/2006/relationships/customXml" Target="../ink/ink2149.xml"/><Relationship Id="rId71" Type="http://schemas.openxmlformats.org/officeDocument/2006/relationships/customXml" Target="../ink/ink1894.xml"/><Relationship Id="rId234" Type="http://schemas.openxmlformats.org/officeDocument/2006/relationships/image" Target="../media/image11930.png"/><Relationship Id="rId2" Type="http://schemas.openxmlformats.org/officeDocument/2006/relationships/image" Target="../media/image1858.png"/><Relationship Id="rId29" Type="http://schemas.openxmlformats.org/officeDocument/2006/relationships/customXml" Target="../ink/ink1873.xml"/><Relationship Id="rId276" Type="http://schemas.openxmlformats.org/officeDocument/2006/relationships/image" Target="../media/image12140.png"/><Relationship Id="rId441" Type="http://schemas.openxmlformats.org/officeDocument/2006/relationships/customXml" Target="../ink/ink2079.xml"/><Relationship Id="rId483" Type="http://schemas.openxmlformats.org/officeDocument/2006/relationships/customXml" Target="../ink/ink2100.xml"/><Relationship Id="rId539" Type="http://schemas.openxmlformats.org/officeDocument/2006/relationships/customXml" Target="../ink/ink2128.xml"/><Relationship Id="rId40" Type="http://schemas.openxmlformats.org/officeDocument/2006/relationships/image" Target="../media/image10960.png"/><Relationship Id="rId136" Type="http://schemas.openxmlformats.org/officeDocument/2006/relationships/image" Target="../media/image11440.png"/><Relationship Id="rId178" Type="http://schemas.openxmlformats.org/officeDocument/2006/relationships/image" Target="../media/image11650.png"/><Relationship Id="rId301" Type="http://schemas.openxmlformats.org/officeDocument/2006/relationships/customXml" Target="../ink/ink2009.xml"/><Relationship Id="rId343" Type="http://schemas.openxmlformats.org/officeDocument/2006/relationships/customXml" Target="../ink/ink2030.xml"/><Relationship Id="rId550" Type="http://schemas.openxmlformats.org/officeDocument/2006/relationships/image" Target="../media/image13511.png"/><Relationship Id="rId82" Type="http://schemas.openxmlformats.org/officeDocument/2006/relationships/image" Target="../media/image11170.png"/><Relationship Id="rId203" Type="http://schemas.openxmlformats.org/officeDocument/2006/relationships/customXml" Target="../ink/ink1960.xml"/><Relationship Id="rId385" Type="http://schemas.openxmlformats.org/officeDocument/2006/relationships/customXml" Target="../ink/ink2051.xml"/><Relationship Id="rId592" Type="http://schemas.openxmlformats.org/officeDocument/2006/relationships/image" Target="../media/image1859.png"/><Relationship Id="rId245" Type="http://schemas.openxmlformats.org/officeDocument/2006/relationships/customXml" Target="../ink/ink1981.xml"/><Relationship Id="rId287" Type="http://schemas.openxmlformats.org/officeDocument/2006/relationships/customXml" Target="../ink/ink2002.xml"/><Relationship Id="rId410" Type="http://schemas.openxmlformats.org/officeDocument/2006/relationships/image" Target="../media/image12810.png"/><Relationship Id="rId452" Type="http://schemas.openxmlformats.org/officeDocument/2006/relationships/image" Target="../media/image13020.png"/><Relationship Id="rId494" Type="http://schemas.openxmlformats.org/officeDocument/2006/relationships/image" Target="../media/image13230.png"/><Relationship Id="rId508" Type="http://schemas.openxmlformats.org/officeDocument/2006/relationships/image" Target="../media/image13300.png"/><Relationship Id="rId105" Type="http://schemas.openxmlformats.org/officeDocument/2006/relationships/customXml" Target="../ink/ink1911.xml"/><Relationship Id="rId147" Type="http://schemas.openxmlformats.org/officeDocument/2006/relationships/customXml" Target="../ink/ink1932.xml"/><Relationship Id="rId312" Type="http://schemas.openxmlformats.org/officeDocument/2006/relationships/image" Target="../media/image12320.png"/><Relationship Id="rId354" Type="http://schemas.openxmlformats.org/officeDocument/2006/relationships/image" Target="../media/image12530.png"/><Relationship Id="rId51" Type="http://schemas.openxmlformats.org/officeDocument/2006/relationships/customXml" Target="../ink/ink1884.xml"/><Relationship Id="rId93" Type="http://schemas.openxmlformats.org/officeDocument/2006/relationships/customXml" Target="../ink/ink1905.xml"/><Relationship Id="rId189" Type="http://schemas.openxmlformats.org/officeDocument/2006/relationships/customXml" Target="../ink/ink1953.xml"/><Relationship Id="rId396" Type="http://schemas.openxmlformats.org/officeDocument/2006/relationships/image" Target="../media/image12740.png"/><Relationship Id="rId561" Type="http://schemas.openxmlformats.org/officeDocument/2006/relationships/customXml" Target="../ink/ink2139.xml"/><Relationship Id="rId214" Type="http://schemas.openxmlformats.org/officeDocument/2006/relationships/image" Target="../media/image11830.png"/><Relationship Id="rId256" Type="http://schemas.openxmlformats.org/officeDocument/2006/relationships/image" Target="../media/image12040.png"/><Relationship Id="rId298" Type="http://schemas.openxmlformats.org/officeDocument/2006/relationships/image" Target="../media/image12250.png"/><Relationship Id="rId421" Type="http://schemas.openxmlformats.org/officeDocument/2006/relationships/customXml" Target="../ink/ink2069.xml"/><Relationship Id="rId463" Type="http://schemas.openxmlformats.org/officeDocument/2006/relationships/customXml" Target="../ink/ink2090.xml"/><Relationship Id="rId519" Type="http://schemas.openxmlformats.org/officeDocument/2006/relationships/customXml" Target="../ink/ink2118.xml"/><Relationship Id="rId116" Type="http://schemas.openxmlformats.org/officeDocument/2006/relationships/image" Target="../media/image11340.png"/><Relationship Id="rId158" Type="http://schemas.openxmlformats.org/officeDocument/2006/relationships/image" Target="../media/image11550.png"/><Relationship Id="rId323" Type="http://schemas.openxmlformats.org/officeDocument/2006/relationships/customXml" Target="../ink/ink2020.xml"/><Relationship Id="rId530" Type="http://schemas.openxmlformats.org/officeDocument/2006/relationships/image" Target="../media/image13410.png"/><Relationship Id="rId20" Type="http://schemas.openxmlformats.org/officeDocument/2006/relationships/image" Target="../media/image10860.png"/><Relationship Id="rId62" Type="http://schemas.openxmlformats.org/officeDocument/2006/relationships/image" Target="../media/image11070.png"/><Relationship Id="rId365" Type="http://schemas.openxmlformats.org/officeDocument/2006/relationships/customXml" Target="../ink/ink2041.xml"/><Relationship Id="rId572" Type="http://schemas.openxmlformats.org/officeDocument/2006/relationships/image" Target="../media/image13620.png"/><Relationship Id="rId225" Type="http://schemas.openxmlformats.org/officeDocument/2006/relationships/customXml" Target="../ink/ink1971.xml"/><Relationship Id="rId267" Type="http://schemas.openxmlformats.org/officeDocument/2006/relationships/customXml" Target="../ink/ink1992.xml"/><Relationship Id="rId432" Type="http://schemas.openxmlformats.org/officeDocument/2006/relationships/image" Target="../media/image12920.png"/><Relationship Id="rId474" Type="http://schemas.openxmlformats.org/officeDocument/2006/relationships/image" Target="../media/image13130.png"/><Relationship Id="rId127" Type="http://schemas.openxmlformats.org/officeDocument/2006/relationships/customXml" Target="../ink/ink1922.xml"/><Relationship Id="rId31" Type="http://schemas.openxmlformats.org/officeDocument/2006/relationships/customXml" Target="../ink/ink1874.xml"/><Relationship Id="rId73" Type="http://schemas.openxmlformats.org/officeDocument/2006/relationships/customXml" Target="../ink/ink1895.xml"/><Relationship Id="rId169" Type="http://schemas.openxmlformats.org/officeDocument/2006/relationships/customXml" Target="../ink/ink1943.xml"/><Relationship Id="rId334" Type="http://schemas.openxmlformats.org/officeDocument/2006/relationships/image" Target="../media/image12430.png"/><Relationship Id="rId376" Type="http://schemas.openxmlformats.org/officeDocument/2006/relationships/image" Target="../media/image12640.png"/><Relationship Id="rId541" Type="http://schemas.openxmlformats.org/officeDocument/2006/relationships/customXml" Target="../ink/ink2129.xml"/><Relationship Id="rId583" Type="http://schemas.openxmlformats.org/officeDocument/2006/relationships/customXml" Target="../ink/ink2150.xml"/><Relationship Id="rId4" Type="http://schemas.openxmlformats.org/officeDocument/2006/relationships/image" Target="../media/image10780.png"/><Relationship Id="rId180" Type="http://schemas.openxmlformats.org/officeDocument/2006/relationships/image" Target="../media/image11660.png"/><Relationship Id="rId236" Type="http://schemas.openxmlformats.org/officeDocument/2006/relationships/image" Target="../media/image11940.png"/><Relationship Id="rId278" Type="http://schemas.openxmlformats.org/officeDocument/2006/relationships/image" Target="../media/image12150.png"/><Relationship Id="rId401" Type="http://schemas.openxmlformats.org/officeDocument/2006/relationships/customXml" Target="../ink/ink2059.xml"/><Relationship Id="rId443" Type="http://schemas.openxmlformats.org/officeDocument/2006/relationships/customXml" Target="../ink/ink2080.xml"/><Relationship Id="rId303" Type="http://schemas.openxmlformats.org/officeDocument/2006/relationships/customXml" Target="../ink/ink2010.xml"/><Relationship Id="rId485" Type="http://schemas.openxmlformats.org/officeDocument/2006/relationships/customXml" Target="../ink/ink2101.xml"/><Relationship Id="rId42" Type="http://schemas.openxmlformats.org/officeDocument/2006/relationships/image" Target="../media/image10970.png"/><Relationship Id="rId84" Type="http://schemas.openxmlformats.org/officeDocument/2006/relationships/image" Target="../media/image11180.png"/><Relationship Id="rId138" Type="http://schemas.openxmlformats.org/officeDocument/2006/relationships/image" Target="../media/image11450.png"/><Relationship Id="rId345" Type="http://schemas.openxmlformats.org/officeDocument/2006/relationships/customXml" Target="../ink/ink2031.xml"/><Relationship Id="rId387" Type="http://schemas.openxmlformats.org/officeDocument/2006/relationships/customXml" Target="../ink/ink2052.xml"/><Relationship Id="rId510" Type="http://schemas.openxmlformats.org/officeDocument/2006/relationships/image" Target="../media/image13310.png"/><Relationship Id="rId552" Type="http://schemas.openxmlformats.org/officeDocument/2006/relationships/image" Target="../media/image13521.png"/><Relationship Id="rId191" Type="http://schemas.openxmlformats.org/officeDocument/2006/relationships/customXml" Target="../ink/ink1954.xml"/><Relationship Id="rId205" Type="http://schemas.openxmlformats.org/officeDocument/2006/relationships/customXml" Target="../ink/ink1961.xml"/><Relationship Id="rId247" Type="http://schemas.openxmlformats.org/officeDocument/2006/relationships/customXml" Target="../ink/ink1982.xml"/><Relationship Id="rId412" Type="http://schemas.openxmlformats.org/officeDocument/2006/relationships/image" Target="../media/image12820.png"/><Relationship Id="rId107" Type="http://schemas.openxmlformats.org/officeDocument/2006/relationships/customXml" Target="../ink/ink1912.xml"/><Relationship Id="rId289" Type="http://schemas.openxmlformats.org/officeDocument/2006/relationships/customXml" Target="../ink/ink2003.xml"/><Relationship Id="rId454" Type="http://schemas.openxmlformats.org/officeDocument/2006/relationships/image" Target="../media/image13030.png"/><Relationship Id="rId496" Type="http://schemas.openxmlformats.org/officeDocument/2006/relationships/image" Target="../media/image13240.png"/><Relationship Id="rId11" Type="http://schemas.openxmlformats.org/officeDocument/2006/relationships/customXml" Target="../ink/ink1864.xml"/><Relationship Id="rId53" Type="http://schemas.openxmlformats.org/officeDocument/2006/relationships/customXml" Target="../ink/ink1885.xml"/><Relationship Id="rId149" Type="http://schemas.openxmlformats.org/officeDocument/2006/relationships/customXml" Target="../ink/ink1933.xml"/><Relationship Id="rId314" Type="http://schemas.openxmlformats.org/officeDocument/2006/relationships/image" Target="../media/image12330.png"/><Relationship Id="rId356" Type="http://schemas.openxmlformats.org/officeDocument/2006/relationships/image" Target="../media/image12540.png"/><Relationship Id="rId398" Type="http://schemas.openxmlformats.org/officeDocument/2006/relationships/image" Target="../media/image12750.png"/><Relationship Id="rId521" Type="http://schemas.openxmlformats.org/officeDocument/2006/relationships/customXml" Target="../ink/ink2119.xml"/><Relationship Id="rId563" Type="http://schemas.openxmlformats.org/officeDocument/2006/relationships/customXml" Target="../ink/ink2140.xml"/><Relationship Id="rId95" Type="http://schemas.openxmlformats.org/officeDocument/2006/relationships/customXml" Target="../ink/ink1906.xml"/><Relationship Id="rId160" Type="http://schemas.openxmlformats.org/officeDocument/2006/relationships/image" Target="../media/image11560.png"/><Relationship Id="rId216" Type="http://schemas.openxmlformats.org/officeDocument/2006/relationships/image" Target="../media/image11840.png"/><Relationship Id="rId423" Type="http://schemas.openxmlformats.org/officeDocument/2006/relationships/customXml" Target="../ink/ink2070.xml"/><Relationship Id="rId258" Type="http://schemas.openxmlformats.org/officeDocument/2006/relationships/image" Target="../media/image12050.png"/><Relationship Id="rId465" Type="http://schemas.openxmlformats.org/officeDocument/2006/relationships/customXml" Target="../ink/ink2091.xml"/><Relationship Id="rId22" Type="http://schemas.openxmlformats.org/officeDocument/2006/relationships/image" Target="../media/image10870.png"/><Relationship Id="rId64" Type="http://schemas.openxmlformats.org/officeDocument/2006/relationships/image" Target="../media/image11080.png"/><Relationship Id="rId118" Type="http://schemas.openxmlformats.org/officeDocument/2006/relationships/image" Target="../media/image11350.png"/><Relationship Id="rId325" Type="http://schemas.openxmlformats.org/officeDocument/2006/relationships/customXml" Target="../ink/ink2021.xml"/><Relationship Id="rId367" Type="http://schemas.openxmlformats.org/officeDocument/2006/relationships/customXml" Target="../ink/ink2042.xml"/><Relationship Id="rId532" Type="http://schemas.openxmlformats.org/officeDocument/2006/relationships/image" Target="../media/image13420.png"/><Relationship Id="rId574" Type="http://schemas.openxmlformats.org/officeDocument/2006/relationships/image" Target="../media/image13630.png"/><Relationship Id="rId171" Type="http://schemas.openxmlformats.org/officeDocument/2006/relationships/customXml" Target="../ink/ink1944.xml"/><Relationship Id="rId227" Type="http://schemas.openxmlformats.org/officeDocument/2006/relationships/customXml" Target="../ink/ink1972.xml"/><Relationship Id="rId269" Type="http://schemas.openxmlformats.org/officeDocument/2006/relationships/customXml" Target="../ink/ink1993.xml"/><Relationship Id="rId434" Type="http://schemas.openxmlformats.org/officeDocument/2006/relationships/image" Target="../media/image12930.png"/><Relationship Id="rId476" Type="http://schemas.openxmlformats.org/officeDocument/2006/relationships/image" Target="../media/image13140.png"/><Relationship Id="rId33" Type="http://schemas.openxmlformats.org/officeDocument/2006/relationships/customXml" Target="../ink/ink1875.xml"/><Relationship Id="rId129" Type="http://schemas.openxmlformats.org/officeDocument/2006/relationships/customXml" Target="../ink/ink1923.xml"/><Relationship Id="rId280" Type="http://schemas.openxmlformats.org/officeDocument/2006/relationships/image" Target="../media/image12160.png"/><Relationship Id="rId336" Type="http://schemas.openxmlformats.org/officeDocument/2006/relationships/image" Target="../media/image12440.png"/><Relationship Id="rId501" Type="http://schemas.openxmlformats.org/officeDocument/2006/relationships/customXml" Target="../ink/ink2109.xml"/><Relationship Id="rId543" Type="http://schemas.openxmlformats.org/officeDocument/2006/relationships/customXml" Target="../ink/ink2130.xml"/><Relationship Id="rId75" Type="http://schemas.openxmlformats.org/officeDocument/2006/relationships/customXml" Target="../ink/ink1896.xml"/><Relationship Id="rId140" Type="http://schemas.openxmlformats.org/officeDocument/2006/relationships/image" Target="../media/image11460.png"/><Relationship Id="rId182" Type="http://schemas.openxmlformats.org/officeDocument/2006/relationships/image" Target="../media/image11670.png"/><Relationship Id="rId378" Type="http://schemas.openxmlformats.org/officeDocument/2006/relationships/image" Target="../media/image12650.png"/><Relationship Id="rId403" Type="http://schemas.openxmlformats.org/officeDocument/2006/relationships/customXml" Target="../ink/ink2060.xml"/><Relationship Id="rId585" Type="http://schemas.openxmlformats.org/officeDocument/2006/relationships/customXml" Target="../ink/ink2151.xml"/><Relationship Id="rId6" Type="http://schemas.openxmlformats.org/officeDocument/2006/relationships/image" Target="../media/image10790.png"/><Relationship Id="rId238" Type="http://schemas.openxmlformats.org/officeDocument/2006/relationships/image" Target="../media/image11950.png"/><Relationship Id="rId445" Type="http://schemas.openxmlformats.org/officeDocument/2006/relationships/customXml" Target="../ink/ink2081.xml"/><Relationship Id="rId487" Type="http://schemas.openxmlformats.org/officeDocument/2006/relationships/customXml" Target="../ink/ink2102.xml"/><Relationship Id="rId291" Type="http://schemas.openxmlformats.org/officeDocument/2006/relationships/customXml" Target="../ink/ink2004.xml"/><Relationship Id="rId305" Type="http://schemas.openxmlformats.org/officeDocument/2006/relationships/customXml" Target="../ink/ink2011.xml"/><Relationship Id="rId347" Type="http://schemas.openxmlformats.org/officeDocument/2006/relationships/customXml" Target="../ink/ink2032.xml"/><Relationship Id="rId512" Type="http://schemas.openxmlformats.org/officeDocument/2006/relationships/image" Target="../media/image13320.png"/><Relationship Id="rId44" Type="http://schemas.openxmlformats.org/officeDocument/2006/relationships/image" Target="../media/image10980.png"/><Relationship Id="rId86" Type="http://schemas.openxmlformats.org/officeDocument/2006/relationships/image" Target="../media/image11190.png"/><Relationship Id="rId151" Type="http://schemas.openxmlformats.org/officeDocument/2006/relationships/customXml" Target="../ink/ink1934.xml"/><Relationship Id="rId389" Type="http://schemas.openxmlformats.org/officeDocument/2006/relationships/customXml" Target="../ink/ink2053.xml"/><Relationship Id="rId554" Type="http://schemas.openxmlformats.org/officeDocument/2006/relationships/image" Target="../media/image13531.png"/><Relationship Id="rId193" Type="http://schemas.openxmlformats.org/officeDocument/2006/relationships/customXml" Target="../ink/ink1955.xml"/><Relationship Id="rId207" Type="http://schemas.openxmlformats.org/officeDocument/2006/relationships/customXml" Target="../ink/ink1962.xml"/><Relationship Id="rId249" Type="http://schemas.openxmlformats.org/officeDocument/2006/relationships/customXml" Target="../ink/ink1983.xml"/><Relationship Id="rId414" Type="http://schemas.openxmlformats.org/officeDocument/2006/relationships/image" Target="../media/image12830.png"/><Relationship Id="rId456" Type="http://schemas.openxmlformats.org/officeDocument/2006/relationships/image" Target="../media/image13040.png"/><Relationship Id="rId498" Type="http://schemas.openxmlformats.org/officeDocument/2006/relationships/image" Target="../media/image13250.png"/><Relationship Id="rId13" Type="http://schemas.openxmlformats.org/officeDocument/2006/relationships/customXml" Target="../ink/ink1865.xml"/><Relationship Id="rId109" Type="http://schemas.openxmlformats.org/officeDocument/2006/relationships/customXml" Target="../ink/ink1913.xml"/><Relationship Id="rId260" Type="http://schemas.openxmlformats.org/officeDocument/2006/relationships/image" Target="../media/image12060.png"/><Relationship Id="rId316" Type="http://schemas.openxmlformats.org/officeDocument/2006/relationships/image" Target="../media/image12340.png"/><Relationship Id="rId523" Type="http://schemas.openxmlformats.org/officeDocument/2006/relationships/customXml" Target="../ink/ink2120.xml"/><Relationship Id="rId55" Type="http://schemas.openxmlformats.org/officeDocument/2006/relationships/customXml" Target="../ink/ink1886.xml"/><Relationship Id="rId97" Type="http://schemas.openxmlformats.org/officeDocument/2006/relationships/customXml" Target="../ink/ink1907.xml"/><Relationship Id="rId120" Type="http://schemas.openxmlformats.org/officeDocument/2006/relationships/image" Target="../media/image11360.png"/><Relationship Id="rId358" Type="http://schemas.openxmlformats.org/officeDocument/2006/relationships/image" Target="../media/image12550.png"/><Relationship Id="rId565" Type="http://schemas.openxmlformats.org/officeDocument/2006/relationships/customXml" Target="../ink/ink2141.xml"/><Relationship Id="rId162" Type="http://schemas.openxmlformats.org/officeDocument/2006/relationships/image" Target="../media/image11570.png"/><Relationship Id="rId218" Type="http://schemas.openxmlformats.org/officeDocument/2006/relationships/image" Target="../media/image11850.png"/><Relationship Id="rId425" Type="http://schemas.openxmlformats.org/officeDocument/2006/relationships/customXml" Target="../ink/ink2071.xml"/><Relationship Id="rId467" Type="http://schemas.openxmlformats.org/officeDocument/2006/relationships/customXml" Target="../ink/ink2092.xml"/><Relationship Id="rId271" Type="http://schemas.openxmlformats.org/officeDocument/2006/relationships/customXml" Target="../ink/ink1994.xml"/><Relationship Id="rId24" Type="http://schemas.openxmlformats.org/officeDocument/2006/relationships/image" Target="../media/image10880.png"/><Relationship Id="rId66" Type="http://schemas.openxmlformats.org/officeDocument/2006/relationships/image" Target="../media/image11090.png"/><Relationship Id="rId131" Type="http://schemas.openxmlformats.org/officeDocument/2006/relationships/customXml" Target="../ink/ink1924.xml"/><Relationship Id="rId327" Type="http://schemas.openxmlformats.org/officeDocument/2006/relationships/customXml" Target="../ink/ink2022.xml"/><Relationship Id="rId369" Type="http://schemas.openxmlformats.org/officeDocument/2006/relationships/customXml" Target="../ink/ink2043.xml"/><Relationship Id="rId534" Type="http://schemas.openxmlformats.org/officeDocument/2006/relationships/image" Target="../media/image13430.png"/><Relationship Id="rId576" Type="http://schemas.openxmlformats.org/officeDocument/2006/relationships/image" Target="../media/image13640.png"/><Relationship Id="rId173" Type="http://schemas.openxmlformats.org/officeDocument/2006/relationships/customXml" Target="../ink/ink1945.xml"/><Relationship Id="rId229" Type="http://schemas.openxmlformats.org/officeDocument/2006/relationships/customXml" Target="../ink/ink1973.xml"/><Relationship Id="rId380" Type="http://schemas.openxmlformats.org/officeDocument/2006/relationships/image" Target="../media/image12660.png"/><Relationship Id="rId436" Type="http://schemas.openxmlformats.org/officeDocument/2006/relationships/image" Target="../media/image12940.png"/><Relationship Id="rId240" Type="http://schemas.openxmlformats.org/officeDocument/2006/relationships/image" Target="../media/image11960.png"/><Relationship Id="rId478" Type="http://schemas.openxmlformats.org/officeDocument/2006/relationships/image" Target="../media/image13150.png"/><Relationship Id="rId35" Type="http://schemas.openxmlformats.org/officeDocument/2006/relationships/customXml" Target="../ink/ink1876.xml"/><Relationship Id="rId77" Type="http://schemas.openxmlformats.org/officeDocument/2006/relationships/customXml" Target="../ink/ink1897.xml"/><Relationship Id="rId100" Type="http://schemas.openxmlformats.org/officeDocument/2006/relationships/image" Target="../media/image11260.png"/><Relationship Id="rId282" Type="http://schemas.openxmlformats.org/officeDocument/2006/relationships/image" Target="../media/image12170.png"/><Relationship Id="rId338" Type="http://schemas.openxmlformats.org/officeDocument/2006/relationships/image" Target="../media/image12450.png"/><Relationship Id="rId503" Type="http://schemas.openxmlformats.org/officeDocument/2006/relationships/customXml" Target="../ink/ink2110.xml"/><Relationship Id="rId545" Type="http://schemas.openxmlformats.org/officeDocument/2006/relationships/customXml" Target="../ink/ink2131.xml"/><Relationship Id="rId587" Type="http://schemas.openxmlformats.org/officeDocument/2006/relationships/customXml" Target="../ink/ink2152.xml"/><Relationship Id="rId8" Type="http://schemas.openxmlformats.org/officeDocument/2006/relationships/image" Target="../media/image10800.png"/><Relationship Id="rId142" Type="http://schemas.openxmlformats.org/officeDocument/2006/relationships/image" Target="../media/image11470.png"/><Relationship Id="rId184" Type="http://schemas.openxmlformats.org/officeDocument/2006/relationships/image" Target="../media/image11680.png"/><Relationship Id="rId391" Type="http://schemas.openxmlformats.org/officeDocument/2006/relationships/customXml" Target="../ink/ink2054.xml"/><Relationship Id="rId405" Type="http://schemas.openxmlformats.org/officeDocument/2006/relationships/customXml" Target="../ink/ink2061.xml"/><Relationship Id="rId447" Type="http://schemas.openxmlformats.org/officeDocument/2006/relationships/customXml" Target="../ink/ink2082.xml"/><Relationship Id="rId251" Type="http://schemas.openxmlformats.org/officeDocument/2006/relationships/customXml" Target="../ink/ink1984.xml"/><Relationship Id="rId489" Type="http://schemas.openxmlformats.org/officeDocument/2006/relationships/customXml" Target="../ink/ink2103.xml"/><Relationship Id="rId46" Type="http://schemas.openxmlformats.org/officeDocument/2006/relationships/image" Target="../media/image10990.png"/><Relationship Id="rId293" Type="http://schemas.openxmlformats.org/officeDocument/2006/relationships/customXml" Target="../ink/ink2005.xml"/><Relationship Id="rId307" Type="http://schemas.openxmlformats.org/officeDocument/2006/relationships/customXml" Target="../ink/ink2012.xml"/><Relationship Id="rId349" Type="http://schemas.openxmlformats.org/officeDocument/2006/relationships/customXml" Target="../ink/ink2033.xml"/><Relationship Id="rId514" Type="http://schemas.openxmlformats.org/officeDocument/2006/relationships/image" Target="../media/image13330.png"/><Relationship Id="rId556" Type="http://schemas.openxmlformats.org/officeDocument/2006/relationships/image" Target="../media/image13541.png"/><Relationship Id="rId88" Type="http://schemas.openxmlformats.org/officeDocument/2006/relationships/image" Target="../media/image11200.png"/><Relationship Id="rId111" Type="http://schemas.openxmlformats.org/officeDocument/2006/relationships/customXml" Target="../ink/ink1914.xml"/><Relationship Id="rId153" Type="http://schemas.openxmlformats.org/officeDocument/2006/relationships/customXml" Target="../ink/ink1935.xml"/><Relationship Id="rId195" Type="http://schemas.openxmlformats.org/officeDocument/2006/relationships/customXml" Target="../ink/ink1956.xml"/><Relationship Id="rId209" Type="http://schemas.openxmlformats.org/officeDocument/2006/relationships/customXml" Target="../ink/ink1963.xml"/><Relationship Id="rId360" Type="http://schemas.openxmlformats.org/officeDocument/2006/relationships/image" Target="../media/image12560.png"/><Relationship Id="rId416" Type="http://schemas.openxmlformats.org/officeDocument/2006/relationships/image" Target="../media/image12840.png"/><Relationship Id="rId220" Type="http://schemas.openxmlformats.org/officeDocument/2006/relationships/image" Target="../media/image11860.png"/><Relationship Id="rId458" Type="http://schemas.openxmlformats.org/officeDocument/2006/relationships/image" Target="../media/image13050.png"/><Relationship Id="rId15" Type="http://schemas.openxmlformats.org/officeDocument/2006/relationships/customXml" Target="../ink/ink1866.xml"/><Relationship Id="rId57" Type="http://schemas.openxmlformats.org/officeDocument/2006/relationships/customXml" Target="../ink/ink1887.xml"/><Relationship Id="rId262" Type="http://schemas.openxmlformats.org/officeDocument/2006/relationships/image" Target="../media/image12070.png"/><Relationship Id="rId318" Type="http://schemas.openxmlformats.org/officeDocument/2006/relationships/image" Target="../media/image12350.png"/><Relationship Id="rId525" Type="http://schemas.openxmlformats.org/officeDocument/2006/relationships/customXml" Target="../ink/ink2121.xml"/><Relationship Id="rId567" Type="http://schemas.openxmlformats.org/officeDocument/2006/relationships/customXml" Target="../ink/ink2142.xml"/><Relationship Id="rId99" Type="http://schemas.openxmlformats.org/officeDocument/2006/relationships/customXml" Target="../ink/ink1908.xml"/><Relationship Id="rId122" Type="http://schemas.openxmlformats.org/officeDocument/2006/relationships/image" Target="../media/image11370.png"/><Relationship Id="rId164" Type="http://schemas.openxmlformats.org/officeDocument/2006/relationships/image" Target="../media/image11580.png"/><Relationship Id="rId371" Type="http://schemas.openxmlformats.org/officeDocument/2006/relationships/customXml" Target="../ink/ink2044.xml"/><Relationship Id="rId427" Type="http://schemas.openxmlformats.org/officeDocument/2006/relationships/customXml" Target="../ink/ink2072.xml"/><Relationship Id="rId469" Type="http://schemas.openxmlformats.org/officeDocument/2006/relationships/customXml" Target="../ink/ink2093.xml"/><Relationship Id="rId26" Type="http://schemas.openxmlformats.org/officeDocument/2006/relationships/image" Target="../media/image10890.png"/><Relationship Id="rId231" Type="http://schemas.openxmlformats.org/officeDocument/2006/relationships/customXml" Target="../ink/ink1974.xml"/><Relationship Id="rId273" Type="http://schemas.openxmlformats.org/officeDocument/2006/relationships/customXml" Target="../ink/ink1995.xml"/><Relationship Id="rId329" Type="http://schemas.openxmlformats.org/officeDocument/2006/relationships/customXml" Target="../ink/ink2023.xml"/><Relationship Id="rId480" Type="http://schemas.openxmlformats.org/officeDocument/2006/relationships/image" Target="../media/image13160.png"/><Relationship Id="rId536" Type="http://schemas.openxmlformats.org/officeDocument/2006/relationships/image" Target="../media/image13440.png"/><Relationship Id="rId68" Type="http://schemas.openxmlformats.org/officeDocument/2006/relationships/image" Target="../media/image11100.png"/><Relationship Id="rId133" Type="http://schemas.openxmlformats.org/officeDocument/2006/relationships/customXml" Target="../ink/ink1925.xml"/><Relationship Id="rId175" Type="http://schemas.openxmlformats.org/officeDocument/2006/relationships/customXml" Target="../ink/ink1946.xml"/><Relationship Id="rId340" Type="http://schemas.openxmlformats.org/officeDocument/2006/relationships/image" Target="../media/image12460.png"/><Relationship Id="rId578" Type="http://schemas.openxmlformats.org/officeDocument/2006/relationships/image" Target="../media/image13650.png"/><Relationship Id="rId200" Type="http://schemas.openxmlformats.org/officeDocument/2006/relationships/image" Target="../media/image11760.png"/><Relationship Id="rId382" Type="http://schemas.openxmlformats.org/officeDocument/2006/relationships/image" Target="../media/image12670.png"/><Relationship Id="rId438" Type="http://schemas.openxmlformats.org/officeDocument/2006/relationships/image" Target="../media/image12950.png"/><Relationship Id="rId242" Type="http://schemas.openxmlformats.org/officeDocument/2006/relationships/image" Target="../media/image11970.png"/><Relationship Id="rId284" Type="http://schemas.openxmlformats.org/officeDocument/2006/relationships/image" Target="../media/image12180.png"/><Relationship Id="rId491" Type="http://schemas.openxmlformats.org/officeDocument/2006/relationships/customXml" Target="../ink/ink2104.xml"/><Relationship Id="rId505" Type="http://schemas.openxmlformats.org/officeDocument/2006/relationships/customXml" Target="../ink/ink2111.xml"/><Relationship Id="rId37" Type="http://schemas.openxmlformats.org/officeDocument/2006/relationships/customXml" Target="../ink/ink1877.xml"/><Relationship Id="rId79" Type="http://schemas.openxmlformats.org/officeDocument/2006/relationships/customXml" Target="../ink/ink1898.xml"/><Relationship Id="rId102" Type="http://schemas.openxmlformats.org/officeDocument/2006/relationships/image" Target="../media/image11270.png"/><Relationship Id="rId144" Type="http://schemas.openxmlformats.org/officeDocument/2006/relationships/image" Target="../media/image11480.png"/><Relationship Id="rId547" Type="http://schemas.openxmlformats.org/officeDocument/2006/relationships/customXml" Target="../ink/ink2132.xml"/><Relationship Id="rId589" Type="http://schemas.openxmlformats.org/officeDocument/2006/relationships/customXml" Target="../ink/ink2153.xml"/><Relationship Id="rId90" Type="http://schemas.openxmlformats.org/officeDocument/2006/relationships/image" Target="../media/image11210.png"/><Relationship Id="rId186" Type="http://schemas.openxmlformats.org/officeDocument/2006/relationships/image" Target="../media/image11690.png"/><Relationship Id="rId351" Type="http://schemas.openxmlformats.org/officeDocument/2006/relationships/customXml" Target="../ink/ink2034.xml"/><Relationship Id="rId393" Type="http://schemas.openxmlformats.org/officeDocument/2006/relationships/customXml" Target="../ink/ink2055.xml"/><Relationship Id="rId407" Type="http://schemas.openxmlformats.org/officeDocument/2006/relationships/customXml" Target="../ink/ink2062.xml"/><Relationship Id="rId449" Type="http://schemas.openxmlformats.org/officeDocument/2006/relationships/customXml" Target="../ink/ink2083.xml"/><Relationship Id="rId211" Type="http://schemas.openxmlformats.org/officeDocument/2006/relationships/customXml" Target="../ink/ink1964.xml"/><Relationship Id="rId253" Type="http://schemas.openxmlformats.org/officeDocument/2006/relationships/customXml" Target="../ink/ink1985.xml"/><Relationship Id="rId295" Type="http://schemas.openxmlformats.org/officeDocument/2006/relationships/customXml" Target="../ink/ink2006.xml"/><Relationship Id="rId309" Type="http://schemas.openxmlformats.org/officeDocument/2006/relationships/customXml" Target="../ink/ink2013.xml"/><Relationship Id="rId460" Type="http://schemas.openxmlformats.org/officeDocument/2006/relationships/image" Target="../media/image13060.png"/><Relationship Id="rId516" Type="http://schemas.openxmlformats.org/officeDocument/2006/relationships/image" Target="../media/image13340.png"/><Relationship Id="rId48" Type="http://schemas.openxmlformats.org/officeDocument/2006/relationships/image" Target="../media/image11000.png"/><Relationship Id="rId113" Type="http://schemas.openxmlformats.org/officeDocument/2006/relationships/customXml" Target="../ink/ink1915.xml"/><Relationship Id="rId320" Type="http://schemas.openxmlformats.org/officeDocument/2006/relationships/image" Target="../media/image12360.png"/><Relationship Id="rId558" Type="http://schemas.openxmlformats.org/officeDocument/2006/relationships/image" Target="../media/image13551.png"/><Relationship Id="rId155" Type="http://schemas.openxmlformats.org/officeDocument/2006/relationships/customXml" Target="../ink/ink1936.xml"/><Relationship Id="rId197" Type="http://schemas.openxmlformats.org/officeDocument/2006/relationships/customXml" Target="../ink/ink1957.xml"/><Relationship Id="rId362" Type="http://schemas.openxmlformats.org/officeDocument/2006/relationships/image" Target="../media/image12570.png"/><Relationship Id="rId418" Type="http://schemas.openxmlformats.org/officeDocument/2006/relationships/image" Target="../media/image12850.png"/><Relationship Id="rId222" Type="http://schemas.openxmlformats.org/officeDocument/2006/relationships/image" Target="../media/image11870.png"/><Relationship Id="rId264" Type="http://schemas.openxmlformats.org/officeDocument/2006/relationships/image" Target="../media/image12080.png"/><Relationship Id="rId471" Type="http://schemas.openxmlformats.org/officeDocument/2006/relationships/customXml" Target="../ink/ink2094.xml"/><Relationship Id="rId17" Type="http://schemas.openxmlformats.org/officeDocument/2006/relationships/customXml" Target="../ink/ink1867.xml"/><Relationship Id="rId59" Type="http://schemas.openxmlformats.org/officeDocument/2006/relationships/customXml" Target="../ink/ink1888.xml"/><Relationship Id="rId124" Type="http://schemas.openxmlformats.org/officeDocument/2006/relationships/image" Target="../media/image11380.png"/><Relationship Id="rId527" Type="http://schemas.openxmlformats.org/officeDocument/2006/relationships/customXml" Target="../ink/ink2122.xml"/><Relationship Id="rId569" Type="http://schemas.openxmlformats.org/officeDocument/2006/relationships/customXml" Target="../ink/ink2143.xml"/><Relationship Id="rId70" Type="http://schemas.openxmlformats.org/officeDocument/2006/relationships/image" Target="../media/image11110.png"/><Relationship Id="rId166" Type="http://schemas.openxmlformats.org/officeDocument/2006/relationships/image" Target="../media/image11590.png"/><Relationship Id="rId331" Type="http://schemas.openxmlformats.org/officeDocument/2006/relationships/customXml" Target="../ink/ink2024.xml"/><Relationship Id="rId373" Type="http://schemas.openxmlformats.org/officeDocument/2006/relationships/customXml" Target="../ink/ink2045.xml"/><Relationship Id="rId429" Type="http://schemas.openxmlformats.org/officeDocument/2006/relationships/customXml" Target="../ink/ink2073.xml"/><Relationship Id="rId580" Type="http://schemas.openxmlformats.org/officeDocument/2006/relationships/image" Target="../media/image1366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975.xml"/><Relationship Id="rId440" Type="http://schemas.openxmlformats.org/officeDocument/2006/relationships/image" Target="../media/image12960.png"/><Relationship Id="rId28" Type="http://schemas.openxmlformats.org/officeDocument/2006/relationships/image" Target="../media/image10900.png"/><Relationship Id="rId275" Type="http://schemas.openxmlformats.org/officeDocument/2006/relationships/customXml" Target="../ink/ink1996.xml"/><Relationship Id="rId300" Type="http://schemas.openxmlformats.org/officeDocument/2006/relationships/image" Target="../media/image12260.png"/><Relationship Id="rId482" Type="http://schemas.openxmlformats.org/officeDocument/2006/relationships/image" Target="../media/image13170.png"/><Relationship Id="rId538" Type="http://schemas.openxmlformats.org/officeDocument/2006/relationships/image" Target="../media/image13450.png"/><Relationship Id="rId81" Type="http://schemas.openxmlformats.org/officeDocument/2006/relationships/customXml" Target="../ink/ink1899.xml"/><Relationship Id="rId135" Type="http://schemas.openxmlformats.org/officeDocument/2006/relationships/customXml" Target="../ink/ink1926.xml"/><Relationship Id="rId177" Type="http://schemas.openxmlformats.org/officeDocument/2006/relationships/customXml" Target="../ink/ink1947.xml"/><Relationship Id="rId342" Type="http://schemas.openxmlformats.org/officeDocument/2006/relationships/image" Target="../media/image12470.png"/><Relationship Id="rId384" Type="http://schemas.openxmlformats.org/officeDocument/2006/relationships/image" Target="../media/image12680.png"/><Relationship Id="rId591" Type="http://schemas.openxmlformats.org/officeDocument/2006/relationships/customXml" Target="../ink/ink2154.xml"/><Relationship Id="rId202" Type="http://schemas.openxmlformats.org/officeDocument/2006/relationships/image" Target="../media/image11770.png"/><Relationship Id="rId244" Type="http://schemas.openxmlformats.org/officeDocument/2006/relationships/image" Target="../media/image11980.png"/><Relationship Id="rId39" Type="http://schemas.openxmlformats.org/officeDocument/2006/relationships/customXml" Target="../ink/ink1878.xml"/><Relationship Id="rId286" Type="http://schemas.openxmlformats.org/officeDocument/2006/relationships/image" Target="../media/image12190.png"/><Relationship Id="rId451" Type="http://schemas.openxmlformats.org/officeDocument/2006/relationships/customXml" Target="../ink/ink2084.xml"/><Relationship Id="rId493" Type="http://schemas.openxmlformats.org/officeDocument/2006/relationships/customXml" Target="../ink/ink2105.xml"/><Relationship Id="rId507" Type="http://schemas.openxmlformats.org/officeDocument/2006/relationships/customXml" Target="../ink/ink2112.xml"/><Relationship Id="rId549" Type="http://schemas.openxmlformats.org/officeDocument/2006/relationships/customXml" Target="../ink/ink2133.xml"/><Relationship Id="rId50" Type="http://schemas.openxmlformats.org/officeDocument/2006/relationships/image" Target="../media/image11010.png"/><Relationship Id="rId104" Type="http://schemas.openxmlformats.org/officeDocument/2006/relationships/image" Target="../media/image11280.png"/><Relationship Id="rId146" Type="http://schemas.openxmlformats.org/officeDocument/2006/relationships/image" Target="../media/image11490.png"/><Relationship Id="rId188" Type="http://schemas.openxmlformats.org/officeDocument/2006/relationships/image" Target="../media/image11700.png"/><Relationship Id="rId311" Type="http://schemas.openxmlformats.org/officeDocument/2006/relationships/customXml" Target="../ink/ink2014.xml"/><Relationship Id="rId353" Type="http://schemas.openxmlformats.org/officeDocument/2006/relationships/customXml" Target="../ink/ink2035.xml"/><Relationship Id="rId395" Type="http://schemas.openxmlformats.org/officeDocument/2006/relationships/customXml" Target="../ink/ink2056.xml"/><Relationship Id="rId409" Type="http://schemas.openxmlformats.org/officeDocument/2006/relationships/customXml" Target="../ink/ink2063.xml"/><Relationship Id="rId560" Type="http://schemas.openxmlformats.org/officeDocument/2006/relationships/image" Target="../media/image13560.png"/><Relationship Id="rId92" Type="http://schemas.openxmlformats.org/officeDocument/2006/relationships/image" Target="../media/image11220.png"/><Relationship Id="rId213" Type="http://schemas.openxmlformats.org/officeDocument/2006/relationships/customXml" Target="../ink/ink1965.xml"/><Relationship Id="rId420" Type="http://schemas.openxmlformats.org/officeDocument/2006/relationships/image" Target="../media/image12860.png"/><Relationship Id="rId255" Type="http://schemas.openxmlformats.org/officeDocument/2006/relationships/customXml" Target="../ink/ink1986.xml"/><Relationship Id="rId297" Type="http://schemas.openxmlformats.org/officeDocument/2006/relationships/customXml" Target="../ink/ink2007.xml"/><Relationship Id="rId462" Type="http://schemas.openxmlformats.org/officeDocument/2006/relationships/image" Target="../media/image13070.png"/><Relationship Id="rId518" Type="http://schemas.openxmlformats.org/officeDocument/2006/relationships/image" Target="../media/image13350.png"/><Relationship Id="rId115" Type="http://schemas.openxmlformats.org/officeDocument/2006/relationships/customXml" Target="../ink/ink1916.xml"/><Relationship Id="rId157" Type="http://schemas.openxmlformats.org/officeDocument/2006/relationships/customXml" Target="../ink/ink1937.xml"/><Relationship Id="rId322" Type="http://schemas.openxmlformats.org/officeDocument/2006/relationships/image" Target="../media/image12370.png"/><Relationship Id="rId364" Type="http://schemas.openxmlformats.org/officeDocument/2006/relationships/image" Target="../media/image12580.png"/><Relationship Id="rId61" Type="http://schemas.openxmlformats.org/officeDocument/2006/relationships/customXml" Target="../ink/ink1889.xml"/><Relationship Id="rId199" Type="http://schemas.openxmlformats.org/officeDocument/2006/relationships/customXml" Target="../ink/ink1958.xml"/><Relationship Id="rId571" Type="http://schemas.openxmlformats.org/officeDocument/2006/relationships/customXml" Target="../ink/ink2144.xml"/><Relationship Id="rId19" Type="http://schemas.openxmlformats.org/officeDocument/2006/relationships/customXml" Target="../ink/ink1868.xml"/><Relationship Id="rId224" Type="http://schemas.openxmlformats.org/officeDocument/2006/relationships/image" Target="../media/image11880.png"/><Relationship Id="rId266" Type="http://schemas.openxmlformats.org/officeDocument/2006/relationships/image" Target="../media/image12090.png"/><Relationship Id="rId431" Type="http://schemas.openxmlformats.org/officeDocument/2006/relationships/customXml" Target="../ink/ink2074.xml"/><Relationship Id="rId473" Type="http://schemas.openxmlformats.org/officeDocument/2006/relationships/customXml" Target="../ink/ink2095.xml"/><Relationship Id="rId529" Type="http://schemas.openxmlformats.org/officeDocument/2006/relationships/customXml" Target="../ink/ink2123.xml"/><Relationship Id="rId30" Type="http://schemas.openxmlformats.org/officeDocument/2006/relationships/image" Target="../media/image10910.png"/><Relationship Id="rId126" Type="http://schemas.openxmlformats.org/officeDocument/2006/relationships/image" Target="../media/image11390.png"/><Relationship Id="rId168" Type="http://schemas.openxmlformats.org/officeDocument/2006/relationships/image" Target="../media/image11600.png"/><Relationship Id="rId333" Type="http://schemas.openxmlformats.org/officeDocument/2006/relationships/customXml" Target="../ink/ink2025.xml"/><Relationship Id="rId540" Type="http://schemas.openxmlformats.org/officeDocument/2006/relationships/image" Target="../media/image13460.png"/><Relationship Id="rId72" Type="http://schemas.openxmlformats.org/officeDocument/2006/relationships/image" Target="../media/image11120.png"/><Relationship Id="rId375" Type="http://schemas.openxmlformats.org/officeDocument/2006/relationships/customXml" Target="../ink/ink2046.xml"/><Relationship Id="rId582" Type="http://schemas.openxmlformats.org/officeDocument/2006/relationships/image" Target="../media/image13670.png"/><Relationship Id="rId3" Type="http://schemas.openxmlformats.org/officeDocument/2006/relationships/customXml" Target="../ink/ink1860.xml"/><Relationship Id="rId235" Type="http://schemas.openxmlformats.org/officeDocument/2006/relationships/customXml" Target="../ink/ink1976.xml"/><Relationship Id="rId277" Type="http://schemas.openxmlformats.org/officeDocument/2006/relationships/customXml" Target="../ink/ink1997.xml"/><Relationship Id="rId400" Type="http://schemas.openxmlformats.org/officeDocument/2006/relationships/image" Target="../media/image12760.png"/><Relationship Id="rId442" Type="http://schemas.openxmlformats.org/officeDocument/2006/relationships/image" Target="../media/image12970.png"/><Relationship Id="rId484" Type="http://schemas.openxmlformats.org/officeDocument/2006/relationships/image" Target="../media/image13180.png"/><Relationship Id="rId137" Type="http://schemas.openxmlformats.org/officeDocument/2006/relationships/customXml" Target="../ink/ink1927.xml"/><Relationship Id="rId302" Type="http://schemas.openxmlformats.org/officeDocument/2006/relationships/image" Target="../media/image12270.png"/><Relationship Id="rId344" Type="http://schemas.openxmlformats.org/officeDocument/2006/relationships/image" Target="../media/image12480.png"/><Relationship Id="rId41" Type="http://schemas.openxmlformats.org/officeDocument/2006/relationships/customXml" Target="../ink/ink1879.xml"/><Relationship Id="rId83" Type="http://schemas.openxmlformats.org/officeDocument/2006/relationships/customXml" Target="../ink/ink1900.xml"/><Relationship Id="rId179" Type="http://schemas.openxmlformats.org/officeDocument/2006/relationships/customXml" Target="../ink/ink1948.xml"/><Relationship Id="rId386" Type="http://schemas.openxmlformats.org/officeDocument/2006/relationships/image" Target="../media/image12690.png"/><Relationship Id="rId551" Type="http://schemas.openxmlformats.org/officeDocument/2006/relationships/customXml" Target="../ink/ink2134.xml"/><Relationship Id="rId190" Type="http://schemas.openxmlformats.org/officeDocument/2006/relationships/image" Target="../media/image11710.png"/><Relationship Id="rId204" Type="http://schemas.openxmlformats.org/officeDocument/2006/relationships/image" Target="../media/image11780.png"/><Relationship Id="rId246" Type="http://schemas.openxmlformats.org/officeDocument/2006/relationships/image" Target="../media/image11990.png"/><Relationship Id="rId288" Type="http://schemas.openxmlformats.org/officeDocument/2006/relationships/image" Target="../media/image12200.png"/><Relationship Id="rId411" Type="http://schemas.openxmlformats.org/officeDocument/2006/relationships/customXml" Target="../ink/ink2064.xml"/><Relationship Id="rId453" Type="http://schemas.openxmlformats.org/officeDocument/2006/relationships/customXml" Target="../ink/ink2085.xml"/><Relationship Id="rId509" Type="http://schemas.openxmlformats.org/officeDocument/2006/relationships/customXml" Target="../ink/ink2113.xml"/><Relationship Id="rId106" Type="http://schemas.openxmlformats.org/officeDocument/2006/relationships/image" Target="../media/image11290.png"/><Relationship Id="rId313" Type="http://schemas.openxmlformats.org/officeDocument/2006/relationships/customXml" Target="../ink/ink2015.xml"/><Relationship Id="rId495" Type="http://schemas.openxmlformats.org/officeDocument/2006/relationships/customXml" Target="../ink/ink2106.xml"/><Relationship Id="rId10" Type="http://schemas.openxmlformats.org/officeDocument/2006/relationships/image" Target="../media/image10810.png"/><Relationship Id="rId52" Type="http://schemas.openxmlformats.org/officeDocument/2006/relationships/image" Target="../media/image11020.png"/><Relationship Id="rId94" Type="http://schemas.openxmlformats.org/officeDocument/2006/relationships/image" Target="../media/image11230.png"/><Relationship Id="rId148" Type="http://schemas.openxmlformats.org/officeDocument/2006/relationships/image" Target="../media/image11500.png"/><Relationship Id="rId355" Type="http://schemas.openxmlformats.org/officeDocument/2006/relationships/customXml" Target="../ink/ink2036.xml"/><Relationship Id="rId397" Type="http://schemas.openxmlformats.org/officeDocument/2006/relationships/customXml" Target="../ink/ink2057.xml"/><Relationship Id="rId520" Type="http://schemas.openxmlformats.org/officeDocument/2006/relationships/image" Target="../media/image13360.png"/><Relationship Id="rId562" Type="http://schemas.openxmlformats.org/officeDocument/2006/relationships/image" Target="../media/image13570.png"/><Relationship Id="rId215" Type="http://schemas.openxmlformats.org/officeDocument/2006/relationships/customXml" Target="../ink/ink1966.xml"/><Relationship Id="rId257" Type="http://schemas.openxmlformats.org/officeDocument/2006/relationships/customXml" Target="../ink/ink1987.xml"/><Relationship Id="rId422" Type="http://schemas.openxmlformats.org/officeDocument/2006/relationships/image" Target="../media/image12870.png"/><Relationship Id="rId464" Type="http://schemas.openxmlformats.org/officeDocument/2006/relationships/image" Target="../media/image13080.png"/><Relationship Id="rId299" Type="http://schemas.openxmlformats.org/officeDocument/2006/relationships/customXml" Target="../ink/ink2008.xml"/><Relationship Id="rId63" Type="http://schemas.openxmlformats.org/officeDocument/2006/relationships/customXml" Target="../ink/ink1890.xml"/><Relationship Id="rId159" Type="http://schemas.openxmlformats.org/officeDocument/2006/relationships/customXml" Target="../ink/ink1938.xml"/><Relationship Id="rId366" Type="http://schemas.openxmlformats.org/officeDocument/2006/relationships/image" Target="../media/image12590.png"/><Relationship Id="rId573" Type="http://schemas.openxmlformats.org/officeDocument/2006/relationships/customXml" Target="../ink/ink2145.xml"/><Relationship Id="rId226" Type="http://schemas.openxmlformats.org/officeDocument/2006/relationships/image" Target="../media/image11890.png"/><Relationship Id="rId433" Type="http://schemas.openxmlformats.org/officeDocument/2006/relationships/customXml" Target="../ink/ink2075.xml"/><Relationship Id="rId74" Type="http://schemas.openxmlformats.org/officeDocument/2006/relationships/image" Target="../media/image11130.png"/><Relationship Id="rId377" Type="http://schemas.openxmlformats.org/officeDocument/2006/relationships/customXml" Target="../ink/ink2047.xml"/><Relationship Id="rId500" Type="http://schemas.openxmlformats.org/officeDocument/2006/relationships/image" Target="../media/image13260.png"/><Relationship Id="rId584" Type="http://schemas.openxmlformats.org/officeDocument/2006/relationships/image" Target="../media/image13680.png"/><Relationship Id="rId5" Type="http://schemas.openxmlformats.org/officeDocument/2006/relationships/customXml" Target="../ink/ink1861.xml"/><Relationship Id="rId237" Type="http://schemas.openxmlformats.org/officeDocument/2006/relationships/customXml" Target="../ink/ink1977.xml"/><Relationship Id="rId444" Type="http://schemas.openxmlformats.org/officeDocument/2006/relationships/image" Target="../media/image12980.png"/><Relationship Id="rId290" Type="http://schemas.openxmlformats.org/officeDocument/2006/relationships/image" Target="../media/image12210.png"/><Relationship Id="rId304" Type="http://schemas.openxmlformats.org/officeDocument/2006/relationships/image" Target="../media/image12280.png"/><Relationship Id="rId388" Type="http://schemas.openxmlformats.org/officeDocument/2006/relationships/image" Target="../media/image12700.png"/><Relationship Id="rId511" Type="http://schemas.openxmlformats.org/officeDocument/2006/relationships/customXml" Target="../ink/ink2114.xml"/><Relationship Id="rId85" Type="http://schemas.openxmlformats.org/officeDocument/2006/relationships/customXml" Target="../ink/ink1901.xml"/><Relationship Id="rId150" Type="http://schemas.openxmlformats.org/officeDocument/2006/relationships/image" Target="../media/image11510.png"/><Relationship Id="rId248" Type="http://schemas.openxmlformats.org/officeDocument/2006/relationships/image" Target="../media/image12000.png"/><Relationship Id="rId455" Type="http://schemas.openxmlformats.org/officeDocument/2006/relationships/customXml" Target="../ink/ink2086.xml"/><Relationship Id="rId12" Type="http://schemas.openxmlformats.org/officeDocument/2006/relationships/image" Target="../media/image10820.png"/><Relationship Id="rId108" Type="http://schemas.openxmlformats.org/officeDocument/2006/relationships/image" Target="../media/image11300.png"/><Relationship Id="rId315" Type="http://schemas.openxmlformats.org/officeDocument/2006/relationships/customXml" Target="../ink/ink2016.xml"/><Relationship Id="rId522" Type="http://schemas.openxmlformats.org/officeDocument/2006/relationships/image" Target="../media/image13370.png"/><Relationship Id="rId96" Type="http://schemas.openxmlformats.org/officeDocument/2006/relationships/image" Target="../media/image11240.png"/><Relationship Id="rId161" Type="http://schemas.openxmlformats.org/officeDocument/2006/relationships/customXml" Target="../ink/ink1939.xml"/><Relationship Id="rId399" Type="http://schemas.openxmlformats.org/officeDocument/2006/relationships/customXml" Target="../ink/ink2058.xml"/><Relationship Id="rId259" Type="http://schemas.openxmlformats.org/officeDocument/2006/relationships/customXml" Target="../ink/ink1988.xml"/><Relationship Id="rId466" Type="http://schemas.openxmlformats.org/officeDocument/2006/relationships/image" Target="../media/image13090.png"/><Relationship Id="rId23" Type="http://schemas.openxmlformats.org/officeDocument/2006/relationships/customXml" Target="../ink/ink1870.xml"/><Relationship Id="rId119" Type="http://schemas.openxmlformats.org/officeDocument/2006/relationships/customXml" Target="../ink/ink1918.xml"/><Relationship Id="rId326" Type="http://schemas.openxmlformats.org/officeDocument/2006/relationships/image" Target="../media/image12390.png"/><Relationship Id="rId533" Type="http://schemas.openxmlformats.org/officeDocument/2006/relationships/customXml" Target="../ink/ink2125.xml"/><Relationship Id="rId172" Type="http://schemas.openxmlformats.org/officeDocument/2006/relationships/image" Target="../media/image11620.png"/><Relationship Id="rId477" Type="http://schemas.openxmlformats.org/officeDocument/2006/relationships/customXml" Target="../ink/ink2097.xml"/><Relationship Id="rId337" Type="http://schemas.openxmlformats.org/officeDocument/2006/relationships/customXml" Target="../ink/ink2027.xml"/><Relationship Id="rId34" Type="http://schemas.openxmlformats.org/officeDocument/2006/relationships/image" Target="../media/image10930.png"/><Relationship Id="rId544" Type="http://schemas.openxmlformats.org/officeDocument/2006/relationships/image" Target="../media/image13481.png"/><Relationship Id="rId183" Type="http://schemas.openxmlformats.org/officeDocument/2006/relationships/customXml" Target="../ink/ink1950.xml"/><Relationship Id="rId390" Type="http://schemas.openxmlformats.org/officeDocument/2006/relationships/image" Target="../media/image12710.png"/><Relationship Id="rId404" Type="http://schemas.openxmlformats.org/officeDocument/2006/relationships/image" Target="../media/image12780.png"/><Relationship Id="rId250" Type="http://schemas.openxmlformats.org/officeDocument/2006/relationships/image" Target="../media/image12010.png"/><Relationship Id="rId488" Type="http://schemas.openxmlformats.org/officeDocument/2006/relationships/image" Target="../media/image132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58.xml"/><Relationship Id="rId13" Type="http://schemas.openxmlformats.org/officeDocument/2006/relationships/image" Target="../media/image13520.png"/><Relationship Id="rId18" Type="http://schemas.openxmlformats.org/officeDocument/2006/relationships/customXml" Target="../ink/ink2163.xml"/><Relationship Id="rId3" Type="http://schemas.openxmlformats.org/officeDocument/2006/relationships/image" Target="../media/image13470.png"/><Relationship Id="rId7" Type="http://schemas.openxmlformats.org/officeDocument/2006/relationships/image" Target="../media/image13490.png"/><Relationship Id="rId12" Type="http://schemas.openxmlformats.org/officeDocument/2006/relationships/customXml" Target="../ink/ink2160.xml"/><Relationship Id="rId17" Type="http://schemas.openxmlformats.org/officeDocument/2006/relationships/image" Target="../media/image13540.png"/><Relationship Id="rId2" Type="http://schemas.openxmlformats.org/officeDocument/2006/relationships/customXml" Target="../ink/ink2155.xml"/><Relationship Id="rId16" Type="http://schemas.openxmlformats.org/officeDocument/2006/relationships/customXml" Target="../ink/ink2162.xml"/><Relationship Id="rId20" Type="http://schemas.openxmlformats.org/officeDocument/2006/relationships/image" Target="../media/image18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57.xml"/><Relationship Id="rId11" Type="http://schemas.openxmlformats.org/officeDocument/2006/relationships/image" Target="../media/image13510.png"/><Relationship Id="rId5" Type="http://schemas.openxmlformats.org/officeDocument/2006/relationships/image" Target="../media/image13480.png"/><Relationship Id="rId15" Type="http://schemas.openxmlformats.org/officeDocument/2006/relationships/image" Target="../media/image13530.png"/><Relationship Id="rId10" Type="http://schemas.openxmlformats.org/officeDocument/2006/relationships/customXml" Target="../ink/ink2159.xml"/><Relationship Id="rId19" Type="http://schemas.openxmlformats.org/officeDocument/2006/relationships/image" Target="../media/image13550.png"/><Relationship Id="rId4" Type="http://schemas.openxmlformats.org/officeDocument/2006/relationships/customXml" Target="../ink/ink2156.xml"/><Relationship Id="rId9" Type="http://schemas.openxmlformats.org/officeDocument/2006/relationships/image" Target="../media/image13500.png"/><Relationship Id="rId14" Type="http://schemas.openxmlformats.org/officeDocument/2006/relationships/customXml" Target="../ink/ink216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.xml"/><Relationship Id="rId21" Type="http://schemas.openxmlformats.org/officeDocument/2006/relationships/customXml" Target="../ink/ink29.xml"/><Relationship Id="rId42" Type="http://schemas.openxmlformats.org/officeDocument/2006/relationships/image" Target="../media/image40.png"/><Relationship Id="rId63" Type="http://schemas.openxmlformats.org/officeDocument/2006/relationships/customXml" Target="../ink/ink50.xml"/><Relationship Id="rId84" Type="http://schemas.openxmlformats.org/officeDocument/2006/relationships/image" Target="../media/image61.png"/><Relationship Id="rId138" Type="http://schemas.openxmlformats.org/officeDocument/2006/relationships/image" Target="../media/image88.png"/><Relationship Id="rId159" Type="http://schemas.openxmlformats.org/officeDocument/2006/relationships/customXml" Target="../ink/ink98.xml"/><Relationship Id="rId107" Type="http://schemas.openxmlformats.org/officeDocument/2006/relationships/customXml" Target="../ink/ink72.xml"/><Relationship Id="rId11" Type="http://schemas.openxmlformats.org/officeDocument/2006/relationships/customXml" Target="../ink/ink24.xml"/><Relationship Id="rId32" Type="http://schemas.openxmlformats.org/officeDocument/2006/relationships/image" Target="../media/image35.png"/><Relationship Id="rId53" Type="http://schemas.openxmlformats.org/officeDocument/2006/relationships/customXml" Target="../ink/ink45.xml"/><Relationship Id="rId74" Type="http://schemas.openxmlformats.org/officeDocument/2006/relationships/image" Target="../media/image56.png"/><Relationship Id="rId128" Type="http://schemas.openxmlformats.org/officeDocument/2006/relationships/image" Target="../media/image83.png"/><Relationship Id="rId149" Type="http://schemas.openxmlformats.org/officeDocument/2006/relationships/customXml" Target="../ink/ink93.xml"/><Relationship Id="rId5" Type="http://schemas.openxmlformats.org/officeDocument/2006/relationships/customXml" Target="../ink/ink21.xml"/><Relationship Id="rId95" Type="http://schemas.openxmlformats.org/officeDocument/2006/relationships/customXml" Target="../ink/ink66.xml"/><Relationship Id="rId160" Type="http://schemas.openxmlformats.org/officeDocument/2006/relationships/image" Target="../media/image99.png"/><Relationship Id="rId22" Type="http://schemas.openxmlformats.org/officeDocument/2006/relationships/image" Target="../media/image30.png"/><Relationship Id="rId43" Type="http://schemas.openxmlformats.org/officeDocument/2006/relationships/customXml" Target="../ink/ink40.xml"/><Relationship Id="rId64" Type="http://schemas.openxmlformats.org/officeDocument/2006/relationships/image" Target="../media/image51.png"/><Relationship Id="rId118" Type="http://schemas.openxmlformats.org/officeDocument/2006/relationships/image" Target="../media/image78.png"/><Relationship Id="rId139" Type="http://schemas.openxmlformats.org/officeDocument/2006/relationships/customXml" Target="../ink/ink88.xml"/><Relationship Id="rId85" Type="http://schemas.openxmlformats.org/officeDocument/2006/relationships/customXml" Target="../ink/ink61.xml"/><Relationship Id="rId150" Type="http://schemas.openxmlformats.org/officeDocument/2006/relationships/image" Target="../media/image94.png"/><Relationship Id="rId12" Type="http://schemas.openxmlformats.org/officeDocument/2006/relationships/image" Target="../media/image25.png"/><Relationship Id="rId17" Type="http://schemas.openxmlformats.org/officeDocument/2006/relationships/customXml" Target="../ink/ink27.xml"/><Relationship Id="rId33" Type="http://schemas.openxmlformats.org/officeDocument/2006/relationships/customXml" Target="../ink/ink35.xml"/><Relationship Id="rId38" Type="http://schemas.openxmlformats.org/officeDocument/2006/relationships/image" Target="../media/image38.png"/><Relationship Id="rId59" Type="http://schemas.openxmlformats.org/officeDocument/2006/relationships/customXml" Target="../ink/ink48.xml"/><Relationship Id="rId103" Type="http://schemas.openxmlformats.org/officeDocument/2006/relationships/customXml" Target="../ink/ink70.xml"/><Relationship Id="rId108" Type="http://schemas.openxmlformats.org/officeDocument/2006/relationships/image" Target="../media/image73.png"/><Relationship Id="rId124" Type="http://schemas.openxmlformats.org/officeDocument/2006/relationships/image" Target="../media/image81.png"/><Relationship Id="rId129" Type="http://schemas.openxmlformats.org/officeDocument/2006/relationships/customXml" Target="../ink/ink83.xml"/><Relationship Id="rId54" Type="http://schemas.openxmlformats.org/officeDocument/2006/relationships/image" Target="../media/image46.png"/><Relationship Id="rId70" Type="http://schemas.openxmlformats.org/officeDocument/2006/relationships/image" Target="../media/image54.png"/><Relationship Id="rId75" Type="http://schemas.openxmlformats.org/officeDocument/2006/relationships/customXml" Target="../ink/ink56.xml"/><Relationship Id="rId91" Type="http://schemas.openxmlformats.org/officeDocument/2006/relationships/customXml" Target="../ink/ink64.xml"/><Relationship Id="rId96" Type="http://schemas.openxmlformats.org/officeDocument/2006/relationships/image" Target="../media/image67.png"/><Relationship Id="rId140" Type="http://schemas.openxmlformats.org/officeDocument/2006/relationships/image" Target="../media/image89.png"/><Relationship Id="rId145" Type="http://schemas.openxmlformats.org/officeDocument/2006/relationships/customXml" Target="../ink/ink91.xml"/><Relationship Id="rId161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23" Type="http://schemas.openxmlformats.org/officeDocument/2006/relationships/customXml" Target="../ink/ink30.xml"/><Relationship Id="rId28" Type="http://schemas.openxmlformats.org/officeDocument/2006/relationships/image" Target="../media/image33.png"/><Relationship Id="rId49" Type="http://schemas.openxmlformats.org/officeDocument/2006/relationships/customXml" Target="../ink/ink43.xml"/><Relationship Id="rId114" Type="http://schemas.openxmlformats.org/officeDocument/2006/relationships/image" Target="../media/image76.png"/><Relationship Id="rId119" Type="http://schemas.openxmlformats.org/officeDocument/2006/relationships/customXml" Target="../ink/ink78.xml"/><Relationship Id="rId44" Type="http://schemas.openxmlformats.org/officeDocument/2006/relationships/image" Target="../media/image41.png"/><Relationship Id="rId60" Type="http://schemas.openxmlformats.org/officeDocument/2006/relationships/image" Target="../media/image49.png"/><Relationship Id="rId65" Type="http://schemas.openxmlformats.org/officeDocument/2006/relationships/customXml" Target="../ink/ink51.xml"/><Relationship Id="rId81" Type="http://schemas.openxmlformats.org/officeDocument/2006/relationships/customXml" Target="../ink/ink59.xml"/><Relationship Id="rId86" Type="http://schemas.openxmlformats.org/officeDocument/2006/relationships/image" Target="../media/image62.png"/><Relationship Id="rId130" Type="http://schemas.openxmlformats.org/officeDocument/2006/relationships/image" Target="../media/image84.png"/><Relationship Id="rId135" Type="http://schemas.openxmlformats.org/officeDocument/2006/relationships/customXml" Target="../ink/ink86.xml"/><Relationship Id="rId151" Type="http://schemas.openxmlformats.org/officeDocument/2006/relationships/customXml" Target="../ink/ink94.xml"/><Relationship Id="rId156" Type="http://schemas.openxmlformats.org/officeDocument/2006/relationships/image" Target="../media/image97.png"/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39" Type="http://schemas.openxmlformats.org/officeDocument/2006/relationships/customXml" Target="../ink/ink38.xml"/><Relationship Id="rId109" Type="http://schemas.openxmlformats.org/officeDocument/2006/relationships/customXml" Target="../ink/ink73.xml"/><Relationship Id="rId34" Type="http://schemas.openxmlformats.org/officeDocument/2006/relationships/image" Target="../media/image36.png"/><Relationship Id="rId50" Type="http://schemas.openxmlformats.org/officeDocument/2006/relationships/image" Target="../media/image44.png"/><Relationship Id="rId55" Type="http://schemas.openxmlformats.org/officeDocument/2006/relationships/customXml" Target="../ink/ink46.xml"/><Relationship Id="rId76" Type="http://schemas.openxmlformats.org/officeDocument/2006/relationships/image" Target="../media/image57.png"/><Relationship Id="rId97" Type="http://schemas.openxmlformats.org/officeDocument/2006/relationships/customXml" Target="../ink/ink67.xml"/><Relationship Id="rId104" Type="http://schemas.openxmlformats.org/officeDocument/2006/relationships/image" Target="../media/image71.png"/><Relationship Id="rId120" Type="http://schemas.openxmlformats.org/officeDocument/2006/relationships/image" Target="../media/image79.png"/><Relationship Id="rId125" Type="http://schemas.openxmlformats.org/officeDocument/2006/relationships/customXml" Target="../ink/ink81.xml"/><Relationship Id="rId141" Type="http://schemas.openxmlformats.org/officeDocument/2006/relationships/customXml" Target="../ink/ink89.xml"/><Relationship Id="rId146" Type="http://schemas.openxmlformats.org/officeDocument/2006/relationships/image" Target="../media/image92.png"/><Relationship Id="rId7" Type="http://schemas.openxmlformats.org/officeDocument/2006/relationships/customXml" Target="../ink/ink22.xml"/><Relationship Id="rId71" Type="http://schemas.openxmlformats.org/officeDocument/2006/relationships/customXml" Target="../ink/ink54.xml"/><Relationship Id="rId92" Type="http://schemas.openxmlformats.org/officeDocument/2006/relationships/image" Target="../media/image65.png"/><Relationship Id="rId162" Type="http://schemas.openxmlformats.org/officeDocument/2006/relationships/image" Target="../media/image100.png"/><Relationship Id="rId2" Type="http://schemas.openxmlformats.org/officeDocument/2006/relationships/image" Target="../media/image20.png"/><Relationship Id="rId29" Type="http://schemas.openxmlformats.org/officeDocument/2006/relationships/customXml" Target="../ink/ink33.xml"/><Relationship Id="rId24" Type="http://schemas.openxmlformats.org/officeDocument/2006/relationships/image" Target="../media/image31.png"/><Relationship Id="rId40" Type="http://schemas.openxmlformats.org/officeDocument/2006/relationships/image" Target="../media/image39.png"/><Relationship Id="rId45" Type="http://schemas.openxmlformats.org/officeDocument/2006/relationships/customXml" Target="../ink/ink41.xml"/><Relationship Id="rId66" Type="http://schemas.openxmlformats.org/officeDocument/2006/relationships/image" Target="../media/image52.png"/><Relationship Id="rId87" Type="http://schemas.openxmlformats.org/officeDocument/2006/relationships/customXml" Target="../ink/ink62.xml"/><Relationship Id="rId110" Type="http://schemas.openxmlformats.org/officeDocument/2006/relationships/image" Target="../media/image74.png"/><Relationship Id="rId115" Type="http://schemas.openxmlformats.org/officeDocument/2006/relationships/customXml" Target="../ink/ink76.xml"/><Relationship Id="rId131" Type="http://schemas.openxmlformats.org/officeDocument/2006/relationships/customXml" Target="../ink/ink84.xml"/><Relationship Id="rId136" Type="http://schemas.openxmlformats.org/officeDocument/2006/relationships/image" Target="../media/image87.png"/><Relationship Id="rId157" Type="http://schemas.openxmlformats.org/officeDocument/2006/relationships/customXml" Target="../ink/ink97.xml"/><Relationship Id="rId61" Type="http://schemas.openxmlformats.org/officeDocument/2006/relationships/customXml" Target="../ink/ink49.xml"/><Relationship Id="rId82" Type="http://schemas.openxmlformats.org/officeDocument/2006/relationships/image" Target="../media/image60.png"/><Relationship Id="rId152" Type="http://schemas.openxmlformats.org/officeDocument/2006/relationships/image" Target="../media/image95.png"/><Relationship Id="rId19" Type="http://schemas.openxmlformats.org/officeDocument/2006/relationships/customXml" Target="../ink/ink28.xml"/><Relationship Id="rId14" Type="http://schemas.openxmlformats.org/officeDocument/2006/relationships/image" Target="../media/image26.png"/><Relationship Id="rId30" Type="http://schemas.openxmlformats.org/officeDocument/2006/relationships/image" Target="../media/image34.png"/><Relationship Id="rId35" Type="http://schemas.openxmlformats.org/officeDocument/2006/relationships/customXml" Target="../ink/ink36.xml"/><Relationship Id="rId56" Type="http://schemas.openxmlformats.org/officeDocument/2006/relationships/image" Target="../media/image47.png"/><Relationship Id="rId77" Type="http://schemas.openxmlformats.org/officeDocument/2006/relationships/customXml" Target="../ink/ink57.xml"/><Relationship Id="rId100" Type="http://schemas.openxmlformats.org/officeDocument/2006/relationships/image" Target="../media/image69.png"/><Relationship Id="rId105" Type="http://schemas.openxmlformats.org/officeDocument/2006/relationships/customXml" Target="../ink/ink71.xml"/><Relationship Id="rId126" Type="http://schemas.openxmlformats.org/officeDocument/2006/relationships/image" Target="../media/image82.png"/><Relationship Id="rId147" Type="http://schemas.openxmlformats.org/officeDocument/2006/relationships/customXml" Target="../ink/ink92.xml"/><Relationship Id="rId8" Type="http://schemas.openxmlformats.org/officeDocument/2006/relationships/image" Target="../media/image23.png"/><Relationship Id="rId51" Type="http://schemas.openxmlformats.org/officeDocument/2006/relationships/customXml" Target="../ink/ink44.xml"/><Relationship Id="rId72" Type="http://schemas.openxmlformats.org/officeDocument/2006/relationships/image" Target="../media/image55.png"/><Relationship Id="rId93" Type="http://schemas.openxmlformats.org/officeDocument/2006/relationships/customXml" Target="../ink/ink65.xml"/><Relationship Id="rId98" Type="http://schemas.openxmlformats.org/officeDocument/2006/relationships/image" Target="../media/image68.png"/><Relationship Id="rId121" Type="http://schemas.openxmlformats.org/officeDocument/2006/relationships/customXml" Target="../ink/ink79.xml"/><Relationship Id="rId142" Type="http://schemas.openxmlformats.org/officeDocument/2006/relationships/image" Target="../media/image90.png"/><Relationship Id="rId163" Type="http://schemas.openxmlformats.org/officeDocument/2006/relationships/customXml" Target="../ink/ink100.xml"/><Relationship Id="rId3" Type="http://schemas.openxmlformats.org/officeDocument/2006/relationships/customXml" Target="../ink/ink20.xml"/><Relationship Id="rId25" Type="http://schemas.openxmlformats.org/officeDocument/2006/relationships/customXml" Target="../ink/ink31.xml"/><Relationship Id="rId46" Type="http://schemas.openxmlformats.org/officeDocument/2006/relationships/image" Target="../media/image42.png"/><Relationship Id="rId67" Type="http://schemas.openxmlformats.org/officeDocument/2006/relationships/customXml" Target="../ink/ink52.xml"/><Relationship Id="rId116" Type="http://schemas.openxmlformats.org/officeDocument/2006/relationships/image" Target="../media/image77.png"/><Relationship Id="rId137" Type="http://schemas.openxmlformats.org/officeDocument/2006/relationships/customXml" Target="../ink/ink87.xml"/><Relationship Id="rId158" Type="http://schemas.openxmlformats.org/officeDocument/2006/relationships/image" Target="../media/image98.png"/><Relationship Id="rId20" Type="http://schemas.openxmlformats.org/officeDocument/2006/relationships/image" Target="../media/image29.png"/><Relationship Id="rId41" Type="http://schemas.openxmlformats.org/officeDocument/2006/relationships/customXml" Target="../ink/ink39.xml"/><Relationship Id="rId62" Type="http://schemas.openxmlformats.org/officeDocument/2006/relationships/image" Target="../media/image50.png"/><Relationship Id="rId83" Type="http://schemas.openxmlformats.org/officeDocument/2006/relationships/customXml" Target="../ink/ink60.xml"/><Relationship Id="rId88" Type="http://schemas.openxmlformats.org/officeDocument/2006/relationships/image" Target="../media/image63.png"/><Relationship Id="rId111" Type="http://schemas.openxmlformats.org/officeDocument/2006/relationships/customXml" Target="../ink/ink74.xml"/><Relationship Id="rId132" Type="http://schemas.openxmlformats.org/officeDocument/2006/relationships/image" Target="../media/image85.png"/><Relationship Id="rId153" Type="http://schemas.openxmlformats.org/officeDocument/2006/relationships/customXml" Target="../ink/ink95.xml"/><Relationship Id="rId15" Type="http://schemas.openxmlformats.org/officeDocument/2006/relationships/customXml" Target="../ink/ink26.xml"/><Relationship Id="rId36" Type="http://schemas.openxmlformats.org/officeDocument/2006/relationships/image" Target="../media/image37.png"/><Relationship Id="rId57" Type="http://schemas.openxmlformats.org/officeDocument/2006/relationships/customXml" Target="../ink/ink47.xml"/><Relationship Id="rId106" Type="http://schemas.openxmlformats.org/officeDocument/2006/relationships/image" Target="../media/image72.png"/><Relationship Id="rId127" Type="http://schemas.openxmlformats.org/officeDocument/2006/relationships/customXml" Target="../ink/ink82.xml"/><Relationship Id="rId10" Type="http://schemas.openxmlformats.org/officeDocument/2006/relationships/image" Target="../media/image24.png"/><Relationship Id="rId31" Type="http://schemas.openxmlformats.org/officeDocument/2006/relationships/customXml" Target="../ink/ink34.xml"/><Relationship Id="rId52" Type="http://schemas.openxmlformats.org/officeDocument/2006/relationships/image" Target="../media/image45.png"/><Relationship Id="rId73" Type="http://schemas.openxmlformats.org/officeDocument/2006/relationships/customXml" Target="../ink/ink55.xml"/><Relationship Id="rId78" Type="http://schemas.openxmlformats.org/officeDocument/2006/relationships/image" Target="../media/image58.png"/><Relationship Id="rId94" Type="http://schemas.openxmlformats.org/officeDocument/2006/relationships/image" Target="../media/image66.png"/><Relationship Id="rId99" Type="http://schemas.openxmlformats.org/officeDocument/2006/relationships/customXml" Target="../ink/ink68.xml"/><Relationship Id="rId101" Type="http://schemas.openxmlformats.org/officeDocument/2006/relationships/customXml" Target="../ink/ink69.xml"/><Relationship Id="rId122" Type="http://schemas.openxmlformats.org/officeDocument/2006/relationships/image" Target="../media/image80.png"/><Relationship Id="rId143" Type="http://schemas.openxmlformats.org/officeDocument/2006/relationships/customXml" Target="../ink/ink90.xml"/><Relationship Id="rId148" Type="http://schemas.openxmlformats.org/officeDocument/2006/relationships/image" Target="../media/image93.png"/><Relationship Id="rId164" Type="http://schemas.openxmlformats.org/officeDocument/2006/relationships/image" Target="../media/image101.png"/><Relationship Id="rId4" Type="http://schemas.openxmlformats.org/officeDocument/2006/relationships/image" Target="../media/image21.png"/><Relationship Id="rId9" Type="http://schemas.openxmlformats.org/officeDocument/2006/relationships/customXml" Target="../ink/ink23.xml"/><Relationship Id="rId26" Type="http://schemas.openxmlformats.org/officeDocument/2006/relationships/image" Target="../media/image32.png"/><Relationship Id="rId47" Type="http://schemas.openxmlformats.org/officeDocument/2006/relationships/customXml" Target="../ink/ink42.xml"/><Relationship Id="rId68" Type="http://schemas.openxmlformats.org/officeDocument/2006/relationships/image" Target="../media/image53.png"/><Relationship Id="rId89" Type="http://schemas.openxmlformats.org/officeDocument/2006/relationships/customXml" Target="../ink/ink63.xml"/><Relationship Id="rId112" Type="http://schemas.openxmlformats.org/officeDocument/2006/relationships/image" Target="../media/image75.png"/><Relationship Id="rId133" Type="http://schemas.openxmlformats.org/officeDocument/2006/relationships/customXml" Target="../ink/ink85.xml"/><Relationship Id="rId154" Type="http://schemas.openxmlformats.org/officeDocument/2006/relationships/image" Target="../media/image96.png"/><Relationship Id="rId16" Type="http://schemas.openxmlformats.org/officeDocument/2006/relationships/image" Target="../media/image27.png"/><Relationship Id="rId37" Type="http://schemas.openxmlformats.org/officeDocument/2006/relationships/customXml" Target="../ink/ink37.xml"/><Relationship Id="rId58" Type="http://schemas.openxmlformats.org/officeDocument/2006/relationships/image" Target="../media/image48.png"/><Relationship Id="rId79" Type="http://schemas.openxmlformats.org/officeDocument/2006/relationships/customXml" Target="../ink/ink58.xml"/><Relationship Id="rId102" Type="http://schemas.openxmlformats.org/officeDocument/2006/relationships/image" Target="../media/image70.png"/><Relationship Id="rId123" Type="http://schemas.openxmlformats.org/officeDocument/2006/relationships/customXml" Target="../ink/ink80.xml"/><Relationship Id="rId144" Type="http://schemas.openxmlformats.org/officeDocument/2006/relationships/image" Target="../media/image91.png"/><Relationship Id="rId90" Type="http://schemas.openxmlformats.org/officeDocument/2006/relationships/image" Target="../media/image64.png"/><Relationship Id="rId27" Type="http://schemas.openxmlformats.org/officeDocument/2006/relationships/customXml" Target="../ink/ink32.xml"/><Relationship Id="rId48" Type="http://schemas.openxmlformats.org/officeDocument/2006/relationships/image" Target="../media/image43.png"/><Relationship Id="rId69" Type="http://schemas.openxmlformats.org/officeDocument/2006/relationships/customXml" Target="../ink/ink53.xml"/><Relationship Id="rId113" Type="http://schemas.openxmlformats.org/officeDocument/2006/relationships/customXml" Target="../ink/ink75.xml"/><Relationship Id="rId134" Type="http://schemas.openxmlformats.org/officeDocument/2006/relationships/image" Target="../media/image86.png"/><Relationship Id="rId80" Type="http://schemas.openxmlformats.org/officeDocument/2006/relationships/image" Target="../media/image59.png"/><Relationship Id="rId155" Type="http://schemas.openxmlformats.org/officeDocument/2006/relationships/customXml" Target="../ink/ink9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.png"/><Relationship Id="rId21" Type="http://schemas.openxmlformats.org/officeDocument/2006/relationships/image" Target="../media/image108.png"/><Relationship Id="rId63" Type="http://schemas.openxmlformats.org/officeDocument/2006/relationships/image" Target="../media/image129.png"/><Relationship Id="rId159" Type="http://schemas.openxmlformats.org/officeDocument/2006/relationships/image" Target="../media/image173.png"/><Relationship Id="rId170" Type="http://schemas.openxmlformats.org/officeDocument/2006/relationships/customXml" Target="../ink/ink188.xml"/><Relationship Id="rId226" Type="http://schemas.openxmlformats.org/officeDocument/2006/relationships/customXml" Target="../ink/ink216.xml"/><Relationship Id="rId268" Type="http://schemas.openxmlformats.org/officeDocument/2006/relationships/customXml" Target="../ink/ink237.xml"/><Relationship Id="rId32" Type="http://schemas.openxmlformats.org/officeDocument/2006/relationships/customXml" Target="../ink/ink115.xml"/><Relationship Id="rId74" Type="http://schemas.openxmlformats.org/officeDocument/2006/relationships/customXml" Target="../ink/ink137.xml"/><Relationship Id="rId128" Type="http://schemas.openxmlformats.org/officeDocument/2006/relationships/customXml" Target="../ink/ink167.xml"/><Relationship Id="rId5" Type="http://schemas.openxmlformats.org/officeDocument/2006/relationships/image" Target="../media/image10010.png"/><Relationship Id="rId181" Type="http://schemas.openxmlformats.org/officeDocument/2006/relationships/image" Target="../media/image184.png"/><Relationship Id="rId237" Type="http://schemas.openxmlformats.org/officeDocument/2006/relationships/image" Target="../media/image212.png"/><Relationship Id="rId258" Type="http://schemas.openxmlformats.org/officeDocument/2006/relationships/customXml" Target="../ink/ink232.xml"/><Relationship Id="rId279" Type="http://schemas.openxmlformats.org/officeDocument/2006/relationships/image" Target="../media/image233.png"/><Relationship Id="rId22" Type="http://schemas.openxmlformats.org/officeDocument/2006/relationships/customXml" Target="../ink/ink110.xml"/><Relationship Id="rId43" Type="http://schemas.openxmlformats.org/officeDocument/2006/relationships/image" Target="../media/image119.png"/><Relationship Id="rId64" Type="http://schemas.openxmlformats.org/officeDocument/2006/relationships/customXml" Target="../ink/ink131.xml"/><Relationship Id="rId118" Type="http://schemas.openxmlformats.org/officeDocument/2006/relationships/customXml" Target="../ink/ink162.xml"/><Relationship Id="rId139" Type="http://schemas.openxmlformats.org/officeDocument/2006/relationships/image" Target="../media/image163.png"/><Relationship Id="rId85" Type="http://schemas.openxmlformats.org/officeDocument/2006/relationships/image" Target="../media/image136.png"/><Relationship Id="rId150" Type="http://schemas.openxmlformats.org/officeDocument/2006/relationships/customXml" Target="../ink/ink178.xml"/><Relationship Id="rId171" Type="http://schemas.openxmlformats.org/officeDocument/2006/relationships/image" Target="../media/image179.png"/><Relationship Id="rId192" Type="http://schemas.openxmlformats.org/officeDocument/2006/relationships/customXml" Target="../ink/ink199.xml"/><Relationship Id="rId206" Type="http://schemas.openxmlformats.org/officeDocument/2006/relationships/customXml" Target="../ink/ink206.xml"/><Relationship Id="rId227" Type="http://schemas.openxmlformats.org/officeDocument/2006/relationships/image" Target="../media/image207.png"/><Relationship Id="rId248" Type="http://schemas.openxmlformats.org/officeDocument/2006/relationships/customXml" Target="../ink/ink227.xml"/><Relationship Id="rId269" Type="http://schemas.openxmlformats.org/officeDocument/2006/relationships/image" Target="../media/image228.png"/><Relationship Id="rId12" Type="http://schemas.openxmlformats.org/officeDocument/2006/relationships/customXml" Target="../ink/ink105.xml"/><Relationship Id="rId33" Type="http://schemas.openxmlformats.org/officeDocument/2006/relationships/image" Target="../media/image114.png"/><Relationship Id="rId108" Type="http://schemas.openxmlformats.org/officeDocument/2006/relationships/customXml" Target="../ink/ink157.xml"/><Relationship Id="rId129" Type="http://schemas.openxmlformats.org/officeDocument/2006/relationships/image" Target="../media/image158.png"/><Relationship Id="rId280" Type="http://schemas.openxmlformats.org/officeDocument/2006/relationships/image" Target="../media/image234.png"/><Relationship Id="rId54" Type="http://schemas.openxmlformats.org/officeDocument/2006/relationships/customXml" Target="../ink/ink126.xml"/><Relationship Id="rId75" Type="http://schemas.openxmlformats.org/officeDocument/2006/relationships/customXml" Target="../ink/ink138.xml"/><Relationship Id="rId96" Type="http://schemas.openxmlformats.org/officeDocument/2006/relationships/customXml" Target="../ink/ink151.xml"/><Relationship Id="rId140" Type="http://schemas.openxmlformats.org/officeDocument/2006/relationships/customXml" Target="../ink/ink173.xml"/><Relationship Id="rId161" Type="http://schemas.openxmlformats.org/officeDocument/2006/relationships/image" Target="../media/image174.png"/><Relationship Id="rId182" Type="http://schemas.openxmlformats.org/officeDocument/2006/relationships/customXml" Target="../ink/ink194.xml"/><Relationship Id="rId217" Type="http://schemas.openxmlformats.org/officeDocument/2006/relationships/image" Target="../media/image202.png"/><Relationship Id="rId6" Type="http://schemas.openxmlformats.org/officeDocument/2006/relationships/customXml" Target="../ink/ink102.xml"/><Relationship Id="rId238" Type="http://schemas.openxmlformats.org/officeDocument/2006/relationships/customXml" Target="../ink/ink222.xml"/><Relationship Id="rId259" Type="http://schemas.openxmlformats.org/officeDocument/2006/relationships/image" Target="../media/image223.png"/><Relationship Id="rId23" Type="http://schemas.openxmlformats.org/officeDocument/2006/relationships/image" Target="../media/image109.png"/><Relationship Id="rId119" Type="http://schemas.openxmlformats.org/officeDocument/2006/relationships/image" Target="../media/image153.png"/><Relationship Id="rId270" Type="http://schemas.openxmlformats.org/officeDocument/2006/relationships/customXml" Target="../ink/ink238.xml"/><Relationship Id="rId44" Type="http://schemas.openxmlformats.org/officeDocument/2006/relationships/customXml" Target="../ink/ink121.xml"/><Relationship Id="rId65" Type="http://schemas.openxmlformats.org/officeDocument/2006/relationships/image" Target="../media/image130.png"/><Relationship Id="rId86" Type="http://schemas.openxmlformats.org/officeDocument/2006/relationships/customXml" Target="../ink/ink146.xml"/><Relationship Id="rId130" Type="http://schemas.openxmlformats.org/officeDocument/2006/relationships/customXml" Target="../ink/ink168.xml"/><Relationship Id="rId151" Type="http://schemas.openxmlformats.org/officeDocument/2006/relationships/image" Target="../media/image169.png"/><Relationship Id="rId172" Type="http://schemas.openxmlformats.org/officeDocument/2006/relationships/customXml" Target="../ink/ink189.xml"/><Relationship Id="rId193" Type="http://schemas.openxmlformats.org/officeDocument/2006/relationships/image" Target="../media/image190.png"/><Relationship Id="rId207" Type="http://schemas.openxmlformats.org/officeDocument/2006/relationships/image" Target="../media/image197.png"/><Relationship Id="rId228" Type="http://schemas.openxmlformats.org/officeDocument/2006/relationships/customXml" Target="../ink/ink217.xml"/><Relationship Id="rId249" Type="http://schemas.openxmlformats.org/officeDocument/2006/relationships/image" Target="../media/image218.png"/><Relationship Id="rId13" Type="http://schemas.openxmlformats.org/officeDocument/2006/relationships/image" Target="../media/image104.png"/><Relationship Id="rId109" Type="http://schemas.openxmlformats.org/officeDocument/2006/relationships/image" Target="../media/image148.png"/><Relationship Id="rId260" Type="http://schemas.openxmlformats.org/officeDocument/2006/relationships/customXml" Target="../ink/ink233.xml"/><Relationship Id="rId34" Type="http://schemas.openxmlformats.org/officeDocument/2006/relationships/customXml" Target="../ink/ink116.xml"/><Relationship Id="rId55" Type="http://schemas.openxmlformats.org/officeDocument/2006/relationships/image" Target="../media/image125.png"/><Relationship Id="rId76" Type="http://schemas.openxmlformats.org/officeDocument/2006/relationships/customXml" Target="../ink/ink139.xml"/><Relationship Id="rId97" Type="http://schemas.openxmlformats.org/officeDocument/2006/relationships/image" Target="../media/image142.png"/><Relationship Id="rId120" Type="http://schemas.openxmlformats.org/officeDocument/2006/relationships/customXml" Target="../ink/ink163.xml"/><Relationship Id="rId141" Type="http://schemas.openxmlformats.org/officeDocument/2006/relationships/image" Target="../media/image164.png"/><Relationship Id="rId7" Type="http://schemas.openxmlformats.org/officeDocument/2006/relationships/image" Target="../media/image10110.png"/><Relationship Id="rId162" Type="http://schemas.openxmlformats.org/officeDocument/2006/relationships/customXml" Target="../ink/ink184.xml"/><Relationship Id="rId183" Type="http://schemas.openxmlformats.org/officeDocument/2006/relationships/image" Target="../media/image185.png"/><Relationship Id="rId218" Type="http://schemas.openxmlformats.org/officeDocument/2006/relationships/customXml" Target="../ink/ink212.xml"/><Relationship Id="rId239" Type="http://schemas.openxmlformats.org/officeDocument/2006/relationships/image" Target="../media/image213.png"/><Relationship Id="rId250" Type="http://schemas.openxmlformats.org/officeDocument/2006/relationships/customXml" Target="../ink/ink228.xml"/><Relationship Id="rId271" Type="http://schemas.openxmlformats.org/officeDocument/2006/relationships/image" Target="../media/image229.png"/><Relationship Id="rId24" Type="http://schemas.openxmlformats.org/officeDocument/2006/relationships/customXml" Target="../ink/ink111.xml"/><Relationship Id="rId45" Type="http://schemas.openxmlformats.org/officeDocument/2006/relationships/image" Target="../media/image120.png"/><Relationship Id="rId66" Type="http://schemas.openxmlformats.org/officeDocument/2006/relationships/customXml" Target="../ink/ink132.xml"/><Relationship Id="rId87" Type="http://schemas.openxmlformats.org/officeDocument/2006/relationships/image" Target="../media/image137.png"/><Relationship Id="rId110" Type="http://schemas.openxmlformats.org/officeDocument/2006/relationships/customXml" Target="../ink/ink158.xml"/><Relationship Id="rId131" Type="http://schemas.openxmlformats.org/officeDocument/2006/relationships/image" Target="../media/image159.png"/><Relationship Id="rId152" Type="http://schemas.openxmlformats.org/officeDocument/2006/relationships/customXml" Target="../ink/ink179.xml"/><Relationship Id="rId173" Type="http://schemas.openxmlformats.org/officeDocument/2006/relationships/image" Target="../media/image180.png"/><Relationship Id="rId194" Type="http://schemas.openxmlformats.org/officeDocument/2006/relationships/customXml" Target="../ink/ink200.xml"/><Relationship Id="rId208" Type="http://schemas.openxmlformats.org/officeDocument/2006/relationships/customXml" Target="../ink/ink207.xml"/><Relationship Id="rId229" Type="http://schemas.openxmlformats.org/officeDocument/2006/relationships/image" Target="../media/image208.png"/><Relationship Id="rId240" Type="http://schemas.openxmlformats.org/officeDocument/2006/relationships/customXml" Target="../ink/ink223.xml"/><Relationship Id="rId261" Type="http://schemas.openxmlformats.org/officeDocument/2006/relationships/image" Target="../media/image224.png"/><Relationship Id="rId14" Type="http://schemas.openxmlformats.org/officeDocument/2006/relationships/customXml" Target="../ink/ink106.xml"/><Relationship Id="rId35" Type="http://schemas.openxmlformats.org/officeDocument/2006/relationships/image" Target="../media/image115.png"/><Relationship Id="rId56" Type="http://schemas.openxmlformats.org/officeDocument/2006/relationships/customXml" Target="../ink/ink127.xml"/><Relationship Id="rId77" Type="http://schemas.openxmlformats.org/officeDocument/2006/relationships/customXml" Target="../ink/ink140.xml"/><Relationship Id="rId100" Type="http://schemas.openxmlformats.org/officeDocument/2006/relationships/customXml" Target="../ink/ink153.xml"/><Relationship Id="rId8" Type="http://schemas.openxmlformats.org/officeDocument/2006/relationships/customXml" Target="../ink/ink103.xml"/><Relationship Id="rId98" Type="http://schemas.openxmlformats.org/officeDocument/2006/relationships/customXml" Target="../ink/ink152.xml"/><Relationship Id="rId121" Type="http://schemas.openxmlformats.org/officeDocument/2006/relationships/image" Target="../media/image154.png"/><Relationship Id="rId142" Type="http://schemas.openxmlformats.org/officeDocument/2006/relationships/customXml" Target="../ink/ink174.xml"/><Relationship Id="rId163" Type="http://schemas.openxmlformats.org/officeDocument/2006/relationships/image" Target="../media/image175.png"/><Relationship Id="rId184" Type="http://schemas.openxmlformats.org/officeDocument/2006/relationships/customXml" Target="../ink/ink195.xml"/><Relationship Id="rId219" Type="http://schemas.openxmlformats.org/officeDocument/2006/relationships/image" Target="../media/image203.png"/><Relationship Id="rId230" Type="http://schemas.openxmlformats.org/officeDocument/2006/relationships/customXml" Target="../ink/ink218.xml"/><Relationship Id="rId251" Type="http://schemas.openxmlformats.org/officeDocument/2006/relationships/image" Target="../media/image219.png"/><Relationship Id="rId25" Type="http://schemas.openxmlformats.org/officeDocument/2006/relationships/image" Target="../media/image110.png"/><Relationship Id="rId46" Type="http://schemas.openxmlformats.org/officeDocument/2006/relationships/customXml" Target="../ink/ink122.xml"/><Relationship Id="rId67" Type="http://schemas.openxmlformats.org/officeDocument/2006/relationships/image" Target="../media/image131.png"/><Relationship Id="rId272" Type="http://schemas.openxmlformats.org/officeDocument/2006/relationships/customXml" Target="../ink/ink239.xml"/><Relationship Id="rId88" Type="http://schemas.openxmlformats.org/officeDocument/2006/relationships/customXml" Target="../ink/ink147.xml"/><Relationship Id="rId111" Type="http://schemas.openxmlformats.org/officeDocument/2006/relationships/image" Target="../media/image149.png"/><Relationship Id="rId132" Type="http://schemas.openxmlformats.org/officeDocument/2006/relationships/customXml" Target="../ink/ink169.xml"/><Relationship Id="rId153" Type="http://schemas.openxmlformats.org/officeDocument/2006/relationships/image" Target="../media/image170.png"/><Relationship Id="rId174" Type="http://schemas.openxmlformats.org/officeDocument/2006/relationships/customXml" Target="../ink/ink190.xml"/><Relationship Id="rId195" Type="http://schemas.openxmlformats.org/officeDocument/2006/relationships/image" Target="../media/image191.png"/><Relationship Id="rId209" Type="http://schemas.openxmlformats.org/officeDocument/2006/relationships/image" Target="../media/image198.png"/><Relationship Id="rId220" Type="http://schemas.openxmlformats.org/officeDocument/2006/relationships/customXml" Target="../ink/ink213.xml"/><Relationship Id="rId241" Type="http://schemas.openxmlformats.org/officeDocument/2006/relationships/image" Target="../media/image214.png"/><Relationship Id="rId15" Type="http://schemas.openxmlformats.org/officeDocument/2006/relationships/image" Target="../media/image105.png"/><Relationship Id="rId36" Type="http://schemas.openxmlformats.org/officeDocument/2006/relationships/customXml" Target="../ink/ink117.xml"/><Relationship Id="rId57" Type="http://schemas.openxmlformats.org/officeDocument/2006/relationships/image" Target="../media/image126.png"/><Relationship Id="rId262" Type="http://schemas.openxmlformats.org/officeDocument/2006/relationships/customXml" Target="../ink/ink234.xml"/><Relationship Id="rId78" Type="http://schemas.openxmlformats.org/officeDocument/2006/relationships/customXml" Target="../ink/ink141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122" Type="http://schemas.openxmlformats.org/officeDocument/2006/relationships/customXml" Target="../ink/ink164.xml"/><Relationship Id="rId143" Type="http://schemas.openxmlformats.org/officeDocument/2006/relationships/image" Target="../media/image165.png"/><Relationship Id="rId164" Type="http://schemas.openxmlformats.org/officeDocument/2006/relationships/customXml" Target="../ink/ink185.xml"/><Relationship Id="rId185" Type="http://schemas.openxmlformats.org/officeDocument/2006/relationships/image" Target="../media/image186.png"/><Relationship Id="rId9" Type="http://schemas.openxmlformats.org/officeDocument/2006/relationships/image" Target="../media/image10210.png"/><Relationship Id="rId210" Type="http://schemas.openxmlformats.org/officeDocument/2006/relationships/customXml" Target="../ink/ink208.xml"/><Relationship Id="rId26" Type="http://schemas.openxmlformats.org/officeDocument/2006/relationships/customXml" Target="../ink/ink112.xml"/><Relationship Id="rId231" Type="http://schemas.openxmlformats.org/officeDocument/2006/relationships/image" Target="../media/image209.png"/><Relationship Id="rId252" Type="http://schemas.openxmlformats.org/officeDocument/2006/relationships/customXml" Target="../ink/ink229.xml"/><Relationship Id="rId273" Type="http://schemas.openxmlformats.org/officeDocument/2006/relationships/image" Target="../media/image230.png"/><Relationship Id="rId47" Type="http://schemas.openxmlformats.org/officeDocument/2006/relationships/image" Target="../media/image121.png"/><Relationship Id="rId68" Type="http://schemas.openxmlformats.org/officeDocument/2006/relationships/customXml" Target="../ink/ink133.xml"/><Relationship Id="rId89" Type="http://schemas.openxmlformats.org/officeDocument/2006/relationships/image" Target="../media/image138.png"/><Relationship Id="rId112" Type="http://schemas.openxmlformats.org/officeDocument/2006/relationships/customXml" Target="../ink/ink159.xml"/><Relationship Id="rId133" Type="http://schemas.openxmlformats.org/officeDocument/2006/relationships/image" Target="../media/image160.png"/><Relationship Id="rId154" Type="http://schemas.openxmlformats.org/officeDocument/2006/relationships/customXml" Target="../ink/ink180.xml"/><Relationship Id="rId175" Type="http://schemas.openxmlformats.org/officeDocument/2006/relationships/image" Target="../media/image181.png"/><Relationship Id="rId196" Type="http://schemas.openxmlformats.org/officeDocument/2006/relationships/customXml" Target="../ink/ink201.xml"/><Relationship Id="rId200" Type="http://schemas.openxmlformats.org/officeDocument/2006/relationships/customXml" Target="../ink/ink203.xml"/><Relationship Id="rId16" Type="http://schemas.openxmlformats.org/officeDocument/2006/relationships/customXml" Target="../ink/ink107.xml"/><Relationship Id="rId221" Type="http://schemas.openxmlformats.org/officeDocument/2006/relationships/image" Target="../media/image204.png"/><Relationship Id="rId242" Type="http://schemas.openxmlformats.org/officeDocument/2006/relationships/customXml" Target="../ink/ink224.xml"/><Relationship Id="rId263" Type="http://schemas.openxmlformats.org/officeDocument/2006/relationships/image" Target="../media/image225.png"/><Relationship Id="rId37" Type="http://schemas.openxmlformats.org/officeDocument/2006/relationships/image" Target="../media/image116.png"/><Relationship Id="rId58" Type="http://schemas.openxmlformats.org/officeDocument/2006/relationships/customXml" Target="../ink/ink128.xml"/><Relationship Id="rId79" Type="http://schemas.openxmlformats.org/officeDocument/2006/relationships/customXml" Target="../ink/ink142.xml"/><Relationship Id="rId102" Type="http://schemas.openxmlformats.org/officeDocument/2006/relationships/customXml" Target="../ink/ink154.xml"/><Relationship Id="rId123" Type="http://schemas.openxmlformats.org/officeDocument/2006/relationships/image" Target="../media/image155.png"/><Relationship Id="rId144" Type="http://schemas.openxmlformats.org/officeDocument/2006/relationships/customXml" Target="../ink/ink175.xml"/><Relationship Id="rId90" Type="http://schemas.openxmlformats.org/officeDocument/2006/relationships/customXml" Target="../ink/ink148.xml"/><Relationship Id="rId165" Type="http://schemas.openxmlformats.org/officeDocument/2006/relationships/image" Target="../media/image176.png"/><Relationship Id="rId186" Type="http://schemas.openxmlformats.org/officeDocument/2006/relationships/customXml" Target="../ink/ink196.xml"/><Relationship Id="rId211" Type="http://schemas.openxmlformats.org/officeDocument/2006/relationships/image" Target="../media/image199.png"/><Relationship Id="rId232" Type="http://schemas.openxmlformats.org/officeDocument/2006/relationships/customXml" Target="../ink/ink219.xml"/><Relationship Id="rId253" Type="http://schemas.openxmlformats.org/officeDocument/2006/relationships/image" Target="../media/image220.png"/><Relationship Id="rId274" Type="http://schemas.openxmlformats.org/officeDocument/2006/relationships/customXml" Target="../ink/ink240.xml"/><Relationship Id="rId27" Type="http://schemas.openxmlformats.org/officeDocument/2006/relationships/image" Target="../media/image111.png"/><Relationship Id="rId48" Type="http://schemas.openxmlformats.org/officeDocument/2006/relationships/customXml" Target="../ink/ink123.xml"/><Relationship Id="rId69" Type="http://schemas.openxmlformats.org/officeDocument/2006/relationships/image" Target="../media/image132.png"/><Relationship Id="rId113" Type="http://schemas.openxmlformats.org/officeDocument/2006/relationships/image" Target="../media/image150.png"/><Relationship Id="rId134" Type="http://schemas.openxmlformats.org/officeDocument/2006/relationships/customXml" Target="../ink/ink170.xml"/><Relationship Id="rId80" Type="http://schemas.openxmlformats.org/officeDocument/2006/relationships/customXml" Target="../ink/ink143.xml"/><Relationship Id="rId155" Type="http://schemas.openxmlformats.org/officeDocument/2006/relationships/image" Target="../media/image171.png"/><Relationship Id="rId176" Type="http://schemas.openxmlformats.org/officeDocument/2006/relationships/customXml" Target="../ink/ink191.xml"/><Relationship Id="rId197" Type="http://schemas.openxmlformats.org/officeDocument/2006/relationships/image" Target="../media/image192.png"/><Relationship Id="rId201" Type="http://schemas.openxmlformats.org/officeDocument/2006/relationships/image" Target="../media/image194.png"/><Relationship Id="rId222" Type="http://schemas.openxmlformats.org/officeDocument/2006/relationships/customXml" Target="../ink/ink214.xml"/><Relationship Id="rId243" Type="http://schemas.openxmlformats.org/officeDocument/2006/relationships/image" Target="../media/image215.png"/><Relationship Id="rId264" Type="http://schemas.openxmlformats.org/officeDocument/2006/relationships/customXml" Target="../ink/ink235.xml"/><Relationship Id="rId17" Type="http://schemas.openxmlformats.org/officeDocument/2006/relationships/image" Target="../media/image106.png"/><Relationship Id="rId38" Type="http://schemas.openxmlformats.org/officeDocument/2006/relationships/customXml" Target="../ink/ink118.xml"/><Relationship Id="rId59" Type="http://schemas.openxmlformats.org/officeDocument/2006/relationships/image" Target="../media/image127.png"/><Relationship Id="rId103" Type="http://schemas.openxmlformats.org/officeDocument/2006/relationships/image" Target="../media/image145.png"/><Relationship Id="rId124" Type="http://schemas.openxmlformats.org/officeDocument/2006/relationships/customXml" Target="../ink/ink165.xml"/><Relationship Id="rId70" Type="http://schemas.openxmlformats.org/officeDocument/2006/relationships/customXml" Target="../ink/ink134.xml"/><Relationship Id="rId91" Type="http://schemas.openxmlformats.org/officeDocument/2006/relationships/image" Target="../media/image139.png"/><Relationship Id="rId145" Type="http://schemas.openxmlformats.org/officeDocument/2006/relationships/image" Target="../media/image166.png"/><Relationship Id="rId166" Type="http://schemas.openxmlformats.org/officeDocument/2006/relationships/customXml" Target="../ink/ink186.xml"/><Relationship Id="rId187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9.xml"/><Relationship Id="rId233" Type="http://schemas.openxmlformats.org/officeDocument/2006/relationships/image" Target="../media/image210.png"/><Relationship Id="rId254" Type="http://schemas.openxmlformats.org/officeDocument/2006/relationships/customXml" Target="../ink/ink230.xml"/><Relationship Id="rId28" Type="http://schemas.openxmlformats.org/officeDocument/2006/relationships/customXml" Target="../ink/ink113.xml"/><Relationship Id="rId49" Type="http://schemas.openxmlformats.org/officeDocument/2006/relationships/image" Target="../media/image122.png"/><Relationship Id="rId114" Type="http://schemas.openxmlformats.org/officeDocument/2006/relationships/customXml" Target="../ink/ink160.xml"/><Relationship Id="rId275" Type="http://schemas.openxmlformats.org/officeDocument/2006/relationships/image" Target="../media/image231.png"/><Relationship Id="rId60" Type="http://schemas.openxmlformats.org/officeDocument/2006/relationships/customXml" Target="../ink/ink129.xml"/><Relationship Id="rId81" Type="http://schemas.openxmlformats.org/officeDocument/2006/relationships/image" Target="../media/image134.png"/><Relationship Id="rId135" Type="http://schemas.openxmlformats.org/officeDocument/2006/relationships/image" Target="../media/image161.png"/><Relationship Id="rId156" Type="http://schemas.openxmlformats.org/officeDocument/2006/relationships/customXml" Target="../ink/ink181.xml"/><Relationship Id="rId177" Type="http://schemas.openxmlformats.org/officeDocument/2006/relationships/image" Target="../media/image182.png"/><Relationship Id="rId198" Type="http://schemas.openxmlformats.org/officeDocument/2006/relationships/customXml" Target="../ink/ink202.xml"/><Relationship Id="rId202" Type="http://schemas.openxmlformats.org/officeDocument/2006/relationships/customXml" Target="../ink/ink204.xml"/><Relationship Id="rId223" Type="http://schemas.openxmlformats.org/officeDocument/2006/relationships/image" Target="../media/image205.png"/><Relationship Id="rId244" Type="http://schemas.openxmlformats.org/officeDocument/2006/relationships/customXml" Target="../ink/ink225.xml"/><Relationship Id="rId18" Type="http://schemas.openxmlformats.org/officeDocument/2006/relationships/customXml" Target="../ink/ink108.xml"/><Relationship Id="rId39" Type="http://schemas.openxmlformats.org/officeDocument/2006/relationships/image" Target="../media/image117.png"/><Relationship Id="rId265" Type="http://schemas.openxmlformats.org/officeDocument/2006/relationships/image" Target="../media/image226.png"/><Relationship Id="rId50" Type="http://schemas.openxmlformats.org/officeDocument/2006/relationships/customXml" Target="../ink/ink124.xml"/><Relationship Id="rId104" Type="http://schemas.openxmlformats.org/officeDocument/2006/relationships/customXml" Target="../ink/ink155.xml"/><Relationship Id="rId125" Type="http://schemas.openxmlformats.org/officeDocument/2006/relationships/image" Target="../media/image156.png"/><Relationship Id="rId146" Type="http://schemas.openxmlformats.org/officeDocument/2006/relationships/customXml" Target="../ink/ink176.xml"/><Relationship Id="rId167" Type="http://schemas.openxmlformats.org/officeDocument/2006/relationships/image" Target="../media/image177.png"/><Relationship Id="rId188" Type="http://schemas.openxmlformats.org/officeDocument/2006/relationships/customXml" Target="../ink/ink197.xml"/><Relationship Id="rId71" Type="http://schemas.openxmlformats.org/officeDocument/2006/relationships/customXml" Target="../ink/ink135.xml"/><Relationship Id="rId92" Type="http://schemas.openxmlformats.org/officeDocument/2006/relationships/customXml" Target="../ink/ink149.xml"/><Relationship Id="rId213" Type="http://schemas.openxmlformats.org/officeDocument/2006/relationships/image" Target="../media/image200.png"/><Relationship Id="rId234" Type="http://schemas.openxmlformats.org/officeDocument/2006/relationships/customXml" Target="../ink/ink220.xml"/><Relationship Id="rId2" Type="http://schemas.openxmlformats.org/officeDocument/2006/relationships/image" Target="../media/image102.png"/><Relationship Id="rId29" Type="http://schemas.openxmlformats.org/officeDocument/2006/relationships/image" Target="../media/image112.png"/><Relationship Id="rId255" Type="http://schemas.openxmlformats.org/officeDocument/2006/relationships/image" Target="../media/image221.png"/><Relationship Id="rId276" Type="http://schemas.openxmlformats.org/officeDocument/2006/relationships/customXml" Target="../ink/ink241.xml"/><Relationship Id="rId40" Type="http://schemas.openxmlformats.org/officeDocument/2006/relationships/customXml" Target="../ink/ink119.xml"/><Relationship Id="rId115" Type="http://schemas.openxmlformats.org/officeDocument/2006/relationships/image" Target="../media/image151.png"/><Relationship Id="rId136" Type="http://schemas.openxmlformats.org/officeDocument/2006/relationships/customXml" Target="../ink/ink171.xml"/><Relationship Id="rId157" Type="http://schemas.openxmlformats.org/officeDocument/2006/relationships/image" Target="../media/image172.png"/><Relationship Id="rId178" Type="http://schemas.openxmlformats.org/officeDocument/2006/relationships/customXml" Target="../ink/ink192.xml"/><Relationship Id="rId61" Type="http://schemas.openxmlformats.org/officeDocument/2006/relationships/image" Target="../media/image128.png"/><Relationship Id="rId82" Type="http://schemas.openxmlformats.org/officeDocument/2006/relationships/customXml" Target="../ink/ink144.xml"/><Relationship Id="rId199" Type="http://schemas.openxmlformats.org/officeDocument/2006/relationships/image" Target="../media/image193.png"/><Relationship Id="rId203" Type="http://schemas.openxmlformats.org/officeDocument/2006/relationships/image" Target="../media/image195.png"/><Relationship Id="rId19" Type="http://schemas.openxmlformats.org/officeDocument/2006/relationships/image" Target="../media/image107.png"/><Relationship Id="rId224" Type="http://schemas.openxmlformats.org/officeDocument/2006/relationships/customXml" Target="../ink/ink215.xml"/><Relationship Id="rId245" Type="http://schemas.openxmlformats.org/officeDocument/2006/relationships/image" Target="../media/image216.png"/><Relationship Id="rId266" Type="http://schemas.openxmlformats.org/officeDocument/2006/relationships/customXml" Target="../ink/ink236.xml"/><Relationship Id="rId30" Type="http://schemas.openxmlformats.org/officeDocument/2006/relationships/customXml" Target="../ink/ink114.xml"/><Relationship Id="rId105" Type="http://schemas.openxmlformats.org/officeDocument/2006/relationships/image" Target="../media/image146.png"/><Relationship Id="rId126" Type="http://schemas.openxmlformats.org/officeDocument/2006/relationships/customXml" Target="../ink/ink166.xml"/><Relationship Id="rId147" Type="http://schemas.openxmlformats.org/officeDocument/2006/relationships/image" Target="../media/image167.png"/><Relationship Id="rId168" Type="http://schemas.openxmlformats.org/officeDocument/2006/relationships/customXml" Target="../ink/ink187.xml"/><Relationship Id="rId51" Type="http://schemas.openxmlformats.org/officeDocument/2006/relationships/image" Target="../media/image123.png"/><Relationship Id="rId72" Type="http://schemas.openxmlformats.org/officeDocument/2006/relationships/customXml" Target="../ink/ink136.xml"/><Relationship Id="rId93" Type="http://schemas.openxmlformats.org/officeDocument/2006/relationships/image" Target="../media/image140.png"/><Relationship Id="rId189" Type="http://schemas.openxmlformats.org/officeDocument/2006/relationships/image" Target="../media/image188.png"/><Relationship Id="rId3" Type="http://schemas.openxmlformats.org/officeDocument/2006/relationships/image" Target="../media/image103.png"/><Relationship Id="rId214" Type="http://schemas.openxmlformats.org/officeDocument/2006/relationships/customXml" Target="../ink/ink210.xml"/><Relationship Id="rId235" Type="http://schemas.openxmlformats.org/officeDocument/2006/relationships/image" Target="../media/image211.png"/><Relationship Id="rId256" Type="http://schemas.openxmlformats.org/officeDocument/2006/relationships/customXml" Target="../ink/ink231.xml"/><Relationship Id="rId277" Type="http://schemas.openxmlformats.org/officeDocument/2006/relationships/image" Target="../media/image232.png"/><Relationship Id="rId116" Type="http://schemas.openxmlformats.org/officeDocument/2006/relationships/customXml" Target="../ink/ink161.xml"/><Relationship Id="rId137" Type="http://schemas.openxmlformats.org/officeDocument/2006/relationships/image" Target="../media/image162.png"/><Relationship Id="rId158" Type="http://schemas.openxmlformats.org/officeDocument/2006/relationships/customXml" Target="../ink/ink182.xml"/><Relationship Id="rId20" Type="http://schemas.openxmlformats.org/officeDocument/2006/relationships/customXml" Target="../ink/ink109.xml"/><Relationship Id="rId41" Type="http://schemas.openxmlformats.org/officeDocument/2006/relationships/image" Target="../media/image118.png"/><Relationship Id="rId62" Type="http://schemas.openxmlformats.org/officeDocument/2006/relationships/customXml" Target="../ink/ink130.xml"/><Relationship Id="rId83" Type="http://schemas.openxmlformats.org/officeDocument/2006/relationships/image" Target="../media/image135.png"/><Relationship Id="rId179" Type="http://schemas.openxmlformats.org/officeDocument/2006/relationships/image" Target="../media/image183.png"/><Relationship Id="rId190" Type="http://schemas.openxmlformats.org/officeDocument/2006/relationships/customXml" Target="../ink/ink198.xml"/><Relationship Id="rId204" Type="http://schemas.openxmlformats.org/officeDocument/2006/relationships/customXml" Target="../ink/ink205.xml"/><Relationship Id="rId225" Type="http://schemas.openxmlformats.org/officeDocument/2006/relationships/image" Target="../media/image206.png"/><Relationship Id="rId246" Type="http://schemas.openxmlformats.org/officeDocument/2006/relationships/customXml" Target="../ink/ink226.xml"/><Relationship Id="rId267" Type="http://schemas.openxmlformats.org/officeDocument/2006/relationships/image" Target="../media/image227.png"/><Relationship Id="rId106" Type="http://schemas.openxmlformats.org/officeDocument/2006/relationships/customXml" Target="../ink/ink156.xml"/><Relationship Id="rId127" Type="http://schemas.openxmlformats.org/officeDocument/2006/relationships/image" Target="../media/image157.png"/><Relationship Id="rId10" Type="http://schemas.openxmlformats.org/officeDocument/2006/relationships/customXml" Target="../ink/ink104.xml"/><Relationship Id="rId31" Type="http://schemas.openxmlformats.org/officeDocument/2006/relationships/image" Target="../media/image113.png"/><Relationship Id="rId52" Type="http://schemas.openxmlformats.org/officeDocument/2006/relationships/customXml" Target="../ink/ink125.xml"/><Relationship Id="rId73" Type="http://schemas.openxmlformats.org/officeDocument/2006/relationships/image" Target="../media/image133.png"/><Relationship Id="rId94" Type="http://schemas.openxmlformats.org/officeDocument/2006/relationships/customXml" Target="../ink/ink150.xml"/><Relationship Id="rId148" Type="http://schemas.openxmlformats.org/officeDocument/2006/relationships/customXml" Target="../ink/ink177.xml"/><Relationship Id="rId169" Type="http://schemas.openxmlformats.org/officeDocument/2006/relationships/image" Target="../media/image178.png"/><Relationship Id="rId4" Type="http://schemas.openxmlformats.org/officeDocument/2006/relationships/customXml" Target="../ink/ink101.xml"/><Relationship Id="rId180" Type="http://schemas.openxmlformats.org/officeDocument/2006/relationships/customXml" Target="../ink/ink193.xml"/><Relationship Id="rId215" Type="http://schemas.openxmlformats.org/officeDocument/2006/relationships/image" Target="../media/image201.png"/><Relationship Id="rId236" Type="http://schemas.openxmlformats.org/officeDocument/2006/relationships/customXml" Target="../ink/ink221.xml"/><Relationship Id="rId257" Type="http://schemas.openxmlformats.org/officeDocument/2006/relationships/image" Target="../media/image222.png"/><Relationship Id="rId278" Type="http://schemas.openxmlformats.org/officeDocument/2006/relationships/customXml" Target="../ink/ink242.xml"/><Relationship Id="rId42" Type="http://schemas.openxmlformats.org/officeDocument/2006/relationships/customXml" Target="../ink/ink120.xml"/><Relationship Id="rId84" Type="http://schemas.openxmlformats.org/officeDocument/2006/relationships/customXml" Target="../ink/ink145.xml"/><Relationship Id="rId138" Type="http://schemas.openxmlformats.org/officeDocument/2006/relationships/customXml" Target="../ink/ink172.xml"/><Relationship Id="rId191" Type="http://schemas.openxmlformats.org/officeDocument/2006/relationships/image" Target="../media/image189.png"/><Relationship Id="rId205" Type="http://schemas.openxmlformats.org/officeDocument/2006/relationships/image" Target="../media/image196.png"/><Relationship Id="rId247" Type="http://schemas.openxmlformats.org/officeDocument/2006/relationships/image" Target="../media/image217.png"/><Relationship Id="rId107" Type="http://schemas.openxmlformats.org/officeDocument/2006/relationships/image" Target="../media/image147.png"/><Relationship Id="rId11" Type="http://schemas.openxmlformats.org/officeDocument/2006/relationships/image" Target="../media/image10310.png"/><Relationship Id="rId53" Type="http://schemas.openxmlformats.org/officeDocument/2006/relationships/image" Target="../media/image124.png"/><Relationship Id="rId149" Type="http://schemas.openxmlformats.org/officeDocument/2006/relationships/image" Target="../media/image168.png"/><Relationship Id="rId95" Type="http://schemas.openxmlformats.org/officeDocument/2006/relationships/image" Target="../media/image141.png"/><Relationship Id="rId160" Type="http://schemas.openxmlformats.org/officeDocument/2006/relationships/customXml" Target="../ink/ink183.xml"/><Relationship Id="rId216" Type="http://schemas.openxmlformats.org/officeDocument/2006/relationships/customXml" Target="../ink/ink21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0.xml"/><Relationship Id="rId299" Type="http://schemas.openxmlformats.org/officeDocument/2006/relationships/customXml" Target="../ink/ink391.xml"/><Relationship Id="rId21" Type="http://schemas.openxmlformats.org/officeDocument/2006/relationships/customXml" Target="../ink/ink252.xml"/><Relationship Id="rId63" Type="http://schemas.openxmlformats.org/officeDocument/2006/relationships/customXml" Target="../ink/ink273.xml"/><Relationship Id="rId159" Type="http://schemas.openxmlformats.org/officeDocument/2006/relationships/customXml" Target="../ink/ink321.xml"/><Relationship Id="rId324" Type="http://schemas.openxmlformats.org/officeDocument/2006/relationships/image" Target="../media/image396.png"/><Relationship Id="rId170" Type="http://schemas.openxmlformats.org/officeDocument/2006/relationships/image" Target="../media/image319.png"/><Relationship Id="rId226" Type="http://schemas.openxmlformats.org/officeDocument/2006/relationships/image" Target="../media/image347.png"/><Relationship Id="rId268" Type="http://schemas.openxmlformats.org/officeDocument/2006/relationships/image" Target="../media/image368.png"/><Relationship Id="rId32" Type="http://schemas.openxmlformats.org/officeDocument/2006/relationships/image" Target="../media/image250.png"/><Relationship Id="rId74" Type="http://schemas.openxmlformats.org/officeDocument/2006/relationships/image" Target="../media/image271.png"/><Relationship Id="rId128" Type="http://schemas.openxmlformats.org/officeDocument/2006/relationships/image" Target="../media/image298.png"/><Relationship Id="rId335" Type="http://schemas.openxmlformats.org/officeDocument/2006/relationships/customXml" Target="../ink/ink409.xml"/><Relationship Id="rId5" Type="http://schemas.openxmlformats.org/officeDocument/2006/relationships/customXml" Target="../ink/ink244.xml"/><Relationship Id="rId181" Type="http://schemas.openxmlformats.org/officeDocument/2006/relationships/customXml" Target="../ink/ink332.xml"/><Relationship Id="rId237" Type="http://schemas.openxmlformats.org/officeDocument/2006/relationships/customXml" Target="../ink/ink360.xml"/><Relationship Id="rId279" Type="http://schemas.openxmlformats.org/officeDocument/2006/relationships/customXml" Target="../ink/ink381.xml"/><Relationship Id="rId43" Type="http://schemas.openxmlformats.org/officeDocument/2006/relationships/customXml" Target="../ink/ink263.xml"/><Relationship Id="rId139" Type="http://schemas.openxmlformats.org/officeDocument/2006/relationships/customXml" Target="../ink/ink311.xml"/><Relationship Id="rId290" Type="http://schemas.openxmlformats.org/officeDocument/2006/relationships/image" Target="../media/image379.png"/><Relationship Id="rId304" Type="http://schemas.openxmlformats.org/officeDocument/2006/relationships/image" Target="../media/image386.png"/><Relationship Id="rId346" Type="http://schemas.openxmlformats.org/officeDocument/2006/relationships/image" Target="../media/image407.png"/><Relationship Id="rId85" Type="http://schemas.openxmlformats.org/officeDocument/2006/relationships/customXml" Target="../ink/ink284.xml"/><Relationship Id="rId150" Type="http://schemas.openxmlformats.org/officeDocument/2006/relationships/image" Target="../media/image309.png"/><Relationship Id="rId192" Type="http://schemas.openxmlformats.org/officeDocument/2006/relationships/image" Target="../media/image330.png"/><Relationship Id="rId206" Type="http://schemas.openxmlformats.org/officeDocument/2006/relationships/image" Target="../media/image337.png"/><Relationship Id="rId248" Type="http://schemas.openxmlformats.org/officeDocument/2006/relationships/image" Target="../media/image358.png"/><Relationship Id="rId12" Type="http://schemas.openxmlformats.org/officeDocument/2006/relationships/image" Target="../media/image240.png"/><Relationship Id="rId108" Type="http://schemas.openxmlformats.org/officeDocument/2006/relationships/image" Target="../media/image288.png"/><Relationship Id="rId315" Type="http://schemas.openxmlformats.org/officeDocument/2006/relationships/customXml" Target="../ink/ink399.xml"/><Relationship Id="rId54" Type="http://schemas.openxmlformats.org/officeDocument/2006/relationships/image" Target="../media/image261.png"/><Relationship Id="rId96" Type="http://schemas.openxmlformats.org/officeDocument/2006/relationships/image" Target="../media/image282.png"/><Relationship Id="rId161" Type="http://schemas.openxmlformats.org/officeDocument/2006/relationships/customXml" Target="../ink/ink322.xml"/><Relationship Id="rId217" Type="http://schemas.openxmlformats.org/officeDocument/2006/relationships/customXml" Target="../ink/ink350.xml"/><Relationship Id="rId259" Type="http://schemas.openxmlformats.org/officeDocument/2006/relationships/customXml" Target="../ink/ink371.xml"/><Relationship Id="rId23" Type="http://schemas.openxmlformats.org/officeDocument/2006/relationships/customXml" Target="../ink/ink253.xml"/><Relationship Id="rId119" Type="http://schemas.openxmlformats.org/officeDocument/2006/relationships/customXml" Target="../ink/ink301.xml"/><Relationship Id="rId270" Type="http://schemas.openxmlformats.org/officeDocument/2006/relationships/image" Target="../media/image369.png"/><Relationship Id="rId326" Type="http://schemas.openxmlformats.org/officeDocument/2006/relationships/image" Target="../media/image397.png"/><Relationship Id="rId65" Type="http://schemas.openxmlformats.org/officeDocument/2006/relationships/customXml" Target="../ink/ink274.xml"/><Relationship Id="rId130" Type="http://schemas.openxmlformats.org/officeDocument/2006/relationships/image" Target="../media/image299.png"/><Relationship Id="rId172" Type="http://schemas.openxmlformats.org/officeDocument/2006/relationships/image" Target="../media/image320.png"/><Relationship Id="rId228" Type="http://schemas.openxmlformats.org/officeDocument/2006/relationships/image" Target="../media/image348.png"/><Relationship Id="rId281" Type="http://schemas.openxmlformats.org/officeDocument/2006/relationships/customXml" Target="../ink/ink382.xml"/><Relationship Id="rId337" Type="http://schemas.openxmlformats.org/officeDocument/2006/relationships/customXml" Target="../ink/ink410.xml"/><Relationship Id="rId34" Type="http://schemas.openxmlformats.org/officeDocument/2006/relationships/image" Target="../media/image251.png"/><Relationship Id="rId76" Type="http://schemas.openxmlformats.org/officeDocument/2006/relationships/image" Target="../media/image272.png"/><Relationship Id="rId141" Type="http://schemas.openxmlformats.org/officeDocument/2006/relationships/customXml" Target="../ink/ink312.xml"/><Relationship Id="rId7" Type="http://schemas.openxmlformats.org/officeDocument/2006/relationships/customXml" Target="../ink/ink245.xml"/><Relationship Id="rId183" Type="http://schemas.openxmlformats.org/officeDocument/2006/relationships/customXml" Target="../ink/ink333.xml"/><Relationship Id="rId239" Type="http://schemas.openxmlformats.org/officeDocument/2006/relationships/customXml" Target="../ink/ink361.xml"/><Relationship Id="rId250" Type="http://schemas.openxmlformats.org/officeDocument/2006/relationships/image" Target="../media/image359.png"/><Relationship Id="rId292" Type="http://schemas.openxmlformats.org/officeDocument/2006/relationships/image" Target="../media/image380.png"/><Relationship Id="rId306" Type="http://schemas.openxmlformats.org/officeDocument/2006/relationships/image" Target="../media/image387.png"/><Relationship Id="rId45" Type="http://schemas.openxmlformats.org/officeDocument/2006/relationships/customXml" Target="../ink/ink264.xml"/><Relationship Id="rId87" Type="http://schemas.openxmlformats.org/officeDocument/2006/relationships/customXml" Target="../ink/ink285.xml"/><Relationship Id="rId110" Type="http://schemas.openxmlformats.org/officeDocument/2006/relationships/image" Target="../media/image289.png"/><Relationship Id="rId348" Type="http://schemas.openxmlformats.org/officeDocument/2006/relationships/image" Target="../media/image408.png"/><Relationship Id="rId152" Type="http://schemas.openxmlformats.org/officeDocument/2006/relationships/image" Target="../media/image310.png"/><Relationship Id="rId194" Type="http://schemas.openxmlformats.org/officeDocument/2006/relationships/image" Target="../media/image331.png"/><Relationship Id="rId208" Type="http://schemas.openxmlformats.org/officeDocument/2006/relationships/image" Target="../media/image338.png"/><Relationship Id="rId261" Type="http://schemas.openxmlformats.org/officeDocument/2006/relationships/customXml" Target="../ink/ink372.xml"/><Relationship Id="rId14" Type="http://schemas.openxmlformats.org/officeDocument/2006/relationships/image" Target="../media/image241.png"/><Relationship Id="rId56" Type="http://schemas.openxmlformats.org/officeDocument/2006/relationships/image" Target="../media/image262.png"/><Relationship Id="rId317" Type="http://schemas.openxmlformats.org/officeDocument/2006/relationships/customXml" Target="../ink/ink400.xml"/><Relationship Id="rId8" Type="http://schemas.openxmlformats.org/officeDocument/2006/relationships/image" Target="../media/image238.png"/><Relationship Id="rId98" Type="http://schemas.openxmlformats.org/officeDocument/2006/relationships/image" Target="../media/image283.png"/><Relationship Id="rId121" Type="http://schemas.openxmlformats.org/officeDocument/2006/relationships/customXml" Target="../ink/ink302.xml"/><Relationship Id="rId142" Type="http://schemas.openxmlformats.org/officeDocument/2006/relationships/image" Target="../media/image305.png"/><Relationship Id="rId163" Type="http://schemas.openxmlformats.org/officeDocument/2006/relationships/customXml" Target="../ink/ink323.xml"/><Relationship Id="rId184" Type="http://schemas.openxmlformats.org/officeDocument/2006/relationships/image" Target="../media/image326.png"/><Relationship Id="rId219" Type="http://schemas.openxmlformats.org/officeDocument/2006/relationships/customXml" Target="../ink/ink351.xml"/><Relationship Id="rId230" Type="http://schemas.openxmlformats.org/officeDocument/2006/relationships/image" Target="../media/image349.png"/><Relationship Id="rId251" Type="http://schemas.openxmlformats.org/officeDocument/2006/relationships/customXml" Target="../ink/ink367.xml"/><Relationship Id="rId25" Type="http://schemas.openxmlformats.org/officeDocument/2006/relationships/customXml" Target="../ink/ink254.xml"/><Relationship Id="rId46" Type="http://schemas.openxmlformats.org/officeDocument/2006/relationships/image" Target="../media/image257.png"/><Relationship Id="rId67" Type="http://schemas.openxmlformats.org/officeDocument/2006/relationships/customXml" Target="../ink/ink275.xml"/><Relationship Id="rId272" Type="http://schemas.openxmlformats.org/officeDocument/2006/relationships/image" Target="../media/image370.png"/><Relationship Id="rId293" Type="http://schemas.openxmlformats.org/officeDocument/2006/relationships/customXml" Target="../ink/ink388.xml"/><Relationship Id="rId307" Type="http://schemas.openxmlformats.org/officeDocument/2006/relationships/customXml" Target="../ink/ink395.xml"/><Relationship Id="rId328" Type="http://schemas.openxmlformats.org/officeDocument/2006/relationships/image" Target="../media/image398.png"/><Relationship Id="rId349" Type="http://schemas.openxmlformats.org/officeDocument/2006/relationships/customXml" Target="../ink/ink416.xml"/><Relationship Id="rId88" Type="http://schemas.openxmlformats.org/officeDocument/2006/relationships/image" Target="../media/image278.png"/><Relationship Id="rId111" Type="http://schemas.openxmlformats.org/officeDocument/2006/relationships/customXml" Target="../ink/ink297.xml"/><Relationship Id="rId132" Type="http://schemas.openxmlformats.org/officeDocument/2006/relationships/image" Target="../media/image300.png"/><Relationship Id="rId153" Type="http://schemas.openxmlformats.org/officeDocument/2006/relationships/customXml" Target="../ink/ink318.xml"/><Relationship Id="rId174" Type="http://schemas.openxmlformats.org/officeDocument/2006/relationships/image" Target="../media/image321.png"/><Relationship Id="rId195" Type="http://schemas.openxmlformats.org/officeDocument/2006/relationships/customXml" Target="../ink/ink339.xml"/><Relationship Id="rId209" Type="http://schemas.openxmlformats.org/officeDocument/2006/relationships/customXml" Target="../ink/ink346.xml"/><Relationship Id="rId220" Type="http://schemas.openxmlformats.org/officeDocument/2006/relationships/image" Target="../media/image344.png"/><Relationship Id="rId241" Type="http://schemas.openxmlformats.org/officeDocument/2006/relationships/customXml" Target="../ink/ink362.xml"/><Relationship Id="rId15" Type="http://schemas.openxmlformats.org/officeDocument/2006/relationships/customXml" Target="../ink/ink249.xml"/><Relationship Id="rId36" Type="http://schemas.openxmlformats.org/officeDocument/2006/relationships/image" Target="../media/image252.png"/><Relationship Id="rId57" Type="http://schemas.openxmlformats.org/officeDocument/2006/relationships/customXml" Target="../ink/ink270.xml"/><Relationship Id="rId262" Type="http://schemas.openxmlformats.org/officeDocument/2006/relationships/image" Target="../media/image365.png"/><Relationship Id="rId283" Type="http://schemas.openxmlformats.org/officeDocument/2006/relationships/customXml" Target="../ink/ink383.xml"/><Relationship Id="rId318" Type="http://schemas.openxmlformats.org/officeDocument/2006/relationships/image" Target="../media/image393.png"/><Relationship Id="rId339" Type="http://schemas.openxmlformats.org/officeDocument/2006/relationships/customXml" Target="../ink/ink411.xml"/><Relationship Id="rId78" Type="http://schemas.openxmlformats.org/officeDocument/2006/relationships/image" Target="../media/image273.png"/><Relationship Id="rId99" Type="http://schemas.openxmlformats.org/officeDocument/2006/relationships/customXml" Target="../ink/ink291.xml"/><Relationship Id="rId101" Type="http://schemas.openxmlformats.org/officeDocument/2006/relationships/customXml" Target="../ink/ink292.xml"/><Relationship Id="rId122" Type="http://schemas.openxmlformats.org/officeDocument/2006/relationships/image" Target="../media/image295.png"/><Relationship Id="rId143" Type="http://schemas.openxmlformats.org/officeDocument/2006/relationships/customXml" Target="../ink/ink313.xml"/><Relationship Id="rId164" Type="http://schemas.openxmlformats.org/officeDocument/2006/relationships/image" Target="../media/image316.png"/><Relationship Id="rId185" Type="http://schemas.openxmlformats.org/officeDocument/2006/relationships/customXml" Target="../ink/ink334.xml"/><Relationship Id="rId350" Type="http://schemas.openxmlformats.org/officeDocument/2006/relationships/image" Target="../media/image409.png"/><Relationship Id="rId9" Type="http://schemas.openxmlformats.org/officeDocument/2006/relationships/customXml" Target="../ink/ink246.xml"/><Relationship Id="rId210" Type="http://schemas.openxmlformats.org/officeDocument/2006/relationships/image" Target="../media/image339.png"/><Relationship Id="rId26" Type="http://schemas.openxmlformats.org/officeDocument/2006/relationships/image" Target="../media/image247.png"/><Relationship Id="rId231" Type="http://schemas.openxmlformats.org/officeDocument/2006/relationships/customXml" Target="../ink/ink357.xml"/><Relationship Id="rId252" Type="http://schemas.openxmlformats.org/officeDocument/2006/relationships/image" Target="../media/image360.png"/><Relationship Id="rId273" Type="http://schemas.openxmlformats.org/officeDocument/2006/relationships/customXml" Target="../ink/ink378.xml"/><Relationship Id="rId294" Type="http://schemas.openxmlformats.org/officeDocument/2006/relationships/image" Target="../media/image381.png"/><Relationship Id="rId308" Type="http://schemas.openxmlformats.org/officeDocument/2006/relationships/image" Target="../media/image388.png"/><Relationship Id="rId329" Type="http://schemas.openxmlformats.org/officeDocument/2006/relationships/customXml" Target="../ink/ink406.xml"/><Relationship Id="rId47" Type="http://schemas.openxmlformats.org/officeDocument/2006/relationships/customXml" Target="../ink/ink265.xml"/><Relationship Id="rId68" Type="http://schemas.openxmlformats.org/officeDocument/2006/relationships/image" Target="../media/image268.png"/><Relationship Id="rId89" Type="http://schemas.openxmlformats.org/officeDocument/2006/relationships/customXml" Target="../ink/ink286.xml"/><Relationship Id="rId112" Type="http://schemas.openxmlformats.org/officeDocument/2006/relationships/image" Target="../media/image290.png"/><Relationship Id="rId133" Type="http://schemas.openxmlformats.org/officeDocument/2006/relationships/customXml" Target="../ink/ink308.xml"/><Relationship Id="rId154" Type="http://schemas.openxmlformats.org/officeDocument/2006/relationships/image" Target="../media/image311.png"/><Relationship Id="rId175" Type="http://schemas.openxmlformats.org/officeDocument/2006/relationships/customXml" Target="../ink/ink329.xml"/><Relationship Id="rId340" Type="http://schemas.openxmlformats.org/officeDocument/2006/relationships/image" Target="../media/image404.png"/><Relationship Id="rId196" Type="http://schemas.openxmlformats.org/officeDocument/2006/relationships/image" Target="../media/image332.png"/><Relationship Id="rId200" Type="http://schemas.openxmlformats.org/officeDocument/2006/relationships/image" Target="../media/image334.png"/><Relationship Id="rId16" Type="http://schemas.openxmlformats.org/officeDocument/2006/relationships/image" Target="../media/image242.png"/><Relationship Id="rId221" Type="http://schemas.openxmlformats.org/officeDocument/2006/relationships/customXml" Target="../ink/ink352.xml"/><Relationship Id="rId242" Type="http://schemas.openxmlformats.org/officeDocument/2006/relationships/image" Target="../media/image355.png"/><Relationship Id="rId263" Type="http://schemas.openxmlformats.org/officeDocument/2006/relationships/customXml" Target="../ink/ink373.xml"/><Relationship Id="rId284" Type="http://schemas.openxmlformats.org/officeDocument/2006/relationships/image" Target="../media/image376.png"/><Relationship Id="rId319" Type="http://schemas.openxmlformats.org/officeDocument/2006/relationships/customXml" Target="../ink/ink401.xml"/><Relationship Id="rId37" Type="http://schemas.openxmlformats.org/officeDocument/2006/relationships/customXml" Target="../ink/ink260.xml"/><Relationship Id="rId58" Type="http://schemas.openxmlformats.org/officeDocument/2006/relationships/image" Target="../media/image263.png"/><Relationship Id="rId79" Type="http://schemas.openxmlformats.org/officeDocument/2006/relationships/customXml" Target="../ink/ink281.xml"/><Relationship Id="rId102" Type="http://schemas.openxmlformats.org/officeDocument/2006/relationships/image" Target="../media/image285.png"/><Relationship Id="rId123" Type="http://schemas.openxmlformats.org/officeDocument/2006/relationships/customXml" Target="../ink/ink303.xml"/><Relationship Id="rId144" Type="http://schemas.openxmlformats.org/officeDocument/2006/relationships/image" Target="../media/image306.png"/><Relationship Id="rId330" Type="http://schemas.openxmlformats.org/officeDocument/2006/relationships/image" Target="../media/image399.png"/><Relationship Id="rId90" Type="http://schemas.openxmlformats.org/officeDocument/2006/relationships/image" Target="../media/image279.png"/><Relationship Id="rId165" Type="http://schemas.openxmlformats.org/officeDocument/2006/relationships/customXml" Target="../ink/ink324.xml"/><Relationship Id="rId186" Type="http://schemas.openxmlformats.org/officeDocument/2006/relationships/image" Target="../media/image327.png"/><Relationship Id="rId351" Type="http://schemas.openxmlformats.org/officeDocument/2006/relationships/customXml" Target="../ink/ink417.xml"/><Relationship Id="rId211" Type="http://schemas.openxmlformats.org/officeDocument/2006/relationships/customXml" Target="../ink/ink347.xml"/><Relationship Id="rId232" Type="http://schemas.openxmlformats.org/officeDocument/2006/relationships/image" Target="../media/image350.png"/><Relationship Id="rId253" Type="http://schemas.openxmlformats.org/officeDocument/2006/relationships/customXml" Target="../ink/ink368.xml"/><Relationship Id="rId274" Type="http://schemas.openxmlformats.org/officeDocument/2006/relationships/image" Target="../media/image371.png"/><Relationship Id="rId295" Type="http://schemas.openxmlformats.org/officeDocument/2006/relationships/customXml" Target="../ink/ink389.xml"/><Relationship Id="rId309" Type="http://schemas.openxmlformats.org/officeDocument/2006/relationships/customXml" Target="../ink/ink396.xml"/><Relationship Id="rId27" Type="http://schemas.openxmlformats.org/officeDocument/2006/relationships/customXml" Target="../ink/ink255.xml"/><Relationship Id="rId48" Type="http://schemas.openxmlformats.org/officeDocument/2006/relationships/image" Target="../media/image258.png"/><Relationship Id="rId69" Type="http://schemas.openxmlformats.org/officeDocument/2006/relationships/customXml" Target="../ink/ink276.xml"/><Relationship Id="rId113" Type="http://schemas.openxmlformats.org/officeDocument/2006/relationships/customXml" Target="../ink/ink298.xml"/><Relationship Id="rId134" Type="http://schemas.openxmlformats.org/officeDocument/2006/relationships/image" Target="../media/image301.png"/><Relationship Id="rId320" Type="http://schemas.openxmlformats.org/officeDocument/2006/relationships/image" Target="../media/image394.png"/><Relationship Id="rId80" Type="http://schemas.openxmlformats.org/officeDocument/2006/relationships/image" Target="../media/image274.png"/><Relationship Id="rId155" Type="http://schemas.openxmlformats.org/officeDocument/2006/relationships/customXml" Target="../ink/ink319.xml"/><Relationship Id="rId176" Type="http://schemas.openxmlformats.org/officeDocument/2006/relationships/image" Target="../media/image322.png"/><Relationship Id="rId197" Type="http://schemas.openxmlformats.org/officeDocument/2006/relationships/customXml" Target="../ink/ink340.xml"/><Relationship Id="rId341" Type="http://schemas.openxmlformats.org/officeDocument/2006/relationships/customXml" Target="../ink/ink412.xml"/><Relationship Id="rId201" Type="http://schemas.openxmlformats.org/officeDocument/2006/relationships/customXml" Target="../ink/ink342.xml"/><Relationship Id="rId222" Type="http://schemas.openxmlformats.org/officeDocument/2006/relationships/image" Target="../media/image345.png"/><Relationship Id="rId243" Type="http://schemas.openxmlformats.org/officeDocument/2006/relationships/customXml" Target="../ink/ink363.xml"/><Relationship Id="rId264" Type="http://schemas.openxmlformats.org/officeDocument/2006/relationships/image" Target="../media/image366.png"/><Relationship Id="rId285" Type="http://schemas.openxmlformats.org/officeDocument/2006/relationships/customXml" Target="../ink/ink384.xml"/><Relationship Id="rId17" Type="http://schemas.openxmlformats.org/officeDocument/2006/relationships/customXml" Target="../ink/ink250.xml"/><Relationship Id="rId38" Type="http://schemas.openxmlformats.org/officeDocument/2006/relationships/image" Target="../media/image253.png"/><Relationship Id="rId59" Type="http://schemas.openxmlformats.org/officeDocument/2006/relationships/customXml" Target="../ink/ink271.xml"/><Relationship Id="rId103" Type="http://schemas.openxmlformats.org/officeDocument/2006/relationships/customXml" Target="../ink/ink293.xml"/><Relationship Id="rId124" Type="http://schemas.openxmlformats.org/officeDocument/2006/relationships/image" Target="../media/image296.png"/><Relationship Id="rId310" Type="http://schemas.openxmlformats.org/officeDocument/2006/relationships/image" Target="../media/image389.png"/><Relationship Id="rId70" Type="http://schemas.openxmlformats.org/officeDocument/2006/relationships/image" Target="../media/image269.png"/><Relationship Id="rId91" Type="http://schemas.openxmlformats.org/officeDocument/2006/relationships/customXml" Target="../ink/ink287.xml"/><Relationship Id="rId145" Type="http://schemas.openxmlformats.org/officeDocument/2006/relationships/customXml" Target="../ink/ink314.xml"/><Relationship Id="rId166" Type="http://schemas.openxmlformats.org/officeDocument/2006/relationships/image" Target="../media/image317.png"/><Relationship Id="rId187" Type="http://schemas.openxmlformats.org/officeDocument/2006/relationships/customXml" Target="../ink/ink335.xml"/><Relationship Id="rId331" Type="http://schemas.openxmlformats.org/officeDocument/2006/relationships/customXml" Target="../ink/ink407.xml"/><Relationship Id="rId35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40.png"/><Relationship Id="rId233" Type="http://schemas.openxmlformats.org/officeDocument/2006/relationships/customXml" Target="../ink/ink358.xml"/><Relationship Id="rId254" Type="http://schemas.openxmlformats.org/officeDocument/2006/relationships/image" Target="../media/image361.png"/><Relationship Id="rId28" Type="http://schemas.openxmlformats.org/officeDocument/2006/relationships/image" Target="../media/image248.png"/><Relationship Id="rId49" Type="http://schemas.openxmlformats.org/officeDocument/2006/relationships/customXml" Target="../ink/ink266.xml"/><Relationship Id="rId114" Type="http://schemas.openxmlformats.org/officeDocument/2006/relationships/image" Target="../media/image291.png"/><Relationship Id="rId275" Type="http://schemas.openxmlformats.org/officeDocument/2006/relationships/customXml" Target="../ink/ink379.xml"/><Relationship Id="rId296" Type="http://schemas.openxmlformats.org/officeDocument/2006/relationships/image" Target="../media/image382.png"/><Relationship Id="rId300" Type="http://schemas.openxmlformats.org/officeDocument/2006/relationships/image" Target="../media/image384.png"/><Relationship Id="rId60" Type="http://schemas.openxmlformats.org/officeDocument/2006/relationships/image" Target="../media/image264.png"/><Relationship Id="rId81" Type="http://schemas.openxmlformats.org/officeDocument/2006/relationships/customXml" Target="../ink/ink282.xml"/><Relationship Id="rId135" Type="http://schemas.openxmlformats.org/officeDocument/2006/relationships/customXml" Target="../ink/ink309.xml"/><Relationship Id="rId156" Type="http://schemas.openxmlformats.org/officeDocument/2006/relationships/image" Target="../media/image312.png"/><Relationship Id="rId177" Type="http://schemas.openxmlformats.org/officeDocument/2006/relationships/customXml" Target="../ink/ink330.xml"/><Relationship Id="rId198" Type="http://schemas.openxmlformats.org/officeDocument/2006/relationships/image" Target="../media/image333.png"/><Relationship Id="rId321" Type="http://schemas.openxmlformats.org/officeDocument/2006/relationships/customXml" Target="../ink/ink402.xml"/><Relationship Id="rId342" Type="http://schemas.openxmlformats.org/officeDocument/2006/relationships/image" Target="../media/image405.png"/><Relationship Id="rId202" Type="http://schemas.openxmlformats.org/officeDocument/2006/relationships/image" Target="../media/image335.png"/><Relationship Id="rId223" Type="http://schemas.openxmlformats.org/officeDocument/2006/relationships/customXml" Target="../ink/ink353.xml"/><Relationship Id="rId244" Type="http://schemas.openxmlformats.org/officeDocument/2006/relationships/image" Target="../media/image356.png"/><Relationship Id="rId18" Type="http://schemas.openxmlformats.org/officeDocument/2006/relationships/image" Target="../media/image243.png"/><Relationship Id="rId39" Type="http://schemas.openxmlformats.org/officeDocument/2006/relationships/customXml" Target="../ink/ink261.xml"/><Relationship Id="rId265" Type="http://schemas.openxmlformats.org/officeDocument/2006/relationships/customXml" Target="../ink/ink374.xml"/><Relationship Id="rId286" Type="http://schemas.openxmlformats.org/officeDocument/2006/relationships/image" Target="../media/image377.png"/><Relationship Id="rId50" Type="http://schemas.openxmlformats.org/officeDocument/2006/relationships/image" Target="../media/image259.png"/><Relationship Id="rId104" Type="http://schemas.openxmlformats.org/officeDocument/2006/relationships/image" Target="../media/image286.png"/><Relationship Id="rId125" Type="http://schemas.openxmlformats.org/officeDocument/2006/relationships/customXml" Target="../ink/ink304.xml"/><Relationship Id="rId146" Type="http://schemas.openxmlformats.org/officeDocument/2006/relationships/image" Target="../media/image307.png"/><Relationship Id="rId167" Type="http://schemas.openxmlformats.org/officeDocument/2006/relationships/customXml" Target="../ink/ink325.xml"/><Relationship Id="rId188" Type="http://schemas.openxmlformats.org/officeDocument/2006/relationships/image" Target="../media/image328.png"/><Relationship Id="rId311" Type="http://schemas.openxmlformats.org/officeDocument/2006/relationships/customXml" Target="../ink/ink397.xml"/><Relationship Id="rId332" Type="http://schemas.openxmlformats.org/officeDocument/2006/relationships/image" Target="../media/image400.png"/><Relationship Id="rId71" Type="http://schemas.openxmlformats.org/officeDocument/2006/relationships/customXml" Target="../ink/ink277.xml"/><Relationship Id="rId92" Type="http://schemas.openxmlformats.org/officeDocument/2006/relationships/image" Target="../media/image280.png"/><Relationship Id="rId213" Type="http://schemas.openxmlformats.org/officeDocument/2006/relationships/customXml" Target="../ink/ink348.xml"/><Relationship Id="rId234" Type="http://schemas.openxmlformats.org/officeDocument/2006/relationships/image" Target="../media/image351.png"/><Relationship Id="rId2" Type="http://schemas.openxmlformats.org/officeDocument/2006/relationships/image" Target="../media/image235.png"/><Relationship Id="rId29" Type="http://schemas.openxmlformats.org/officeDocument/2006/relationships/customXml" Target="../ink/ink256.xml"/><Relationship Id="rId255" Type="http://schemas.openxmlformats.org/officeDocument/2006/relationships/customXml" Target="../ink/ink369.xml"/><Relationship Id="rId276" Type="http://schemas.openxmlformats.org/officeDocument/2006/relationships/image" Target="../media/image372.png"/><Relationship Id="rId297" Type="http://schemas.openxmlformats.org/officeDocument/2006/relationships/customXml" Target="../ink/ink390.xml"/><Relationship Id="rId40" Type="http://schemas.openxmlformats.org/officeDocument/2006/relationships/image" Target="../media/image254.png"/><Relationship Id="rId115" Type="http://schemas.openxmlformats.org/officeDocument/2006/relationships/customXml" Target="../ink/ink299.xml"/><Relationship Id="rId136" Type="http://schemas.openxmlformats.org/officeDocument/2006/relationships/image" Target="../media/image302.png"/><Relationship Id="rId157" Type="http://schemas.openxmlformats.org/officeDocument/2006/relationships/customXml" Target="../ink/ink320.xml"/><Relationship Id="rId178" Type="http://schemas.openxmlformats.org/officeDocument/2006/relationships/image" Target="../media/image323.png"/><Relationship Id="rId301" Type="http://schemas.openxmlformats.org/officeDocument/2006/relationships/customXml" Target="../ink/ink392.xml"/><Relationship Id="rId322" Type="http://schemas.openxmlformats.org/officeDocument/2006/relationships/image" Target="../media/image395.png"/><Relationship Id="rId343" Type="http://schemas.openxmlformats.org/officeDocument/2006/relationships/customXml" Target="../ink/ink413.xml"/><Relationship Id="rId61" Type="http://schemas.openxmlformats.org/officeDocument/2006/relationships/customXml" Target="../ink/ink272.xml"/><Relationship Id="rId82" Type="http://schemas.openxmlformats.org/officeDocument/2006/relationships/image" Target="../media/image275.png"/><Relationship Id="rId199" Type="http://schemas.openxmlformats.org/officeDocument/2006/relationships/customXml" Target="../ink/ink341.xml"/><Relationship Id="rId203" Type="http://schemas.openxmlformats.org/officeDocument/2006/relationships/customXml" Target="../ink/ink343.xml"/><Relationship Id="rId19" Type="http://schemas.openxmlformats.org/officeDocument/2006/relationships/customXml" Target="../ink/ink251.xml"/><Relationship Id="rId224" Type="http://schemas.openxmlformats.org/officeDocument/2006/relationships/image" Target="../media/image346.png"/><Relationship Id="rId245" Type="http://schemas.openxmlformats.org/officeDocument/2006/relationships/customXml" Target="../ink/ink364.xml"/><Relationship Id="rId266" Type="http://schemas.openxmlformats.org/officeDocument/2006/relationships/image" Target="../media/image367.png"/><Relationship Id="rId287" Type="http://schemas.openxmlformats.org/officeDocument/2006/relationships/customXml" Target="../ink/ink385.xml"/><Relationship Id="rId30" Type="http://schemas.openxmlformats.org/officeDocument/2006/relationships/image" Target="../media/image249.png"/><Relationship Id="rId105" Type="http://schemas.openxmlformats.org/officeDocument/2006/relationships/customXml" Target="../ink/ink294.xml"/><Relationship Id="rId126" Type="http://schemas.openxmlformats.org/officeDocument/2006/relationships/image" Target="../media/image297.png"/><Relationship Id="rId147" Type="http://schemas.openxmlformats.org/officeDocument/2006/relationships/customXml" Target="../ink/ink315.xml"/><Relationship Id="rId168" Type="http://schemas.openxmlformats.org/officeDocument/2006/relationships/image" Target="../media/image318.png"/><Relationship Id="rId312" Type="http://schemas.openxmlformats.org/officeDocument/2006/relationships/image" Target="../media/image390.png"/><Relationship Id="rId333" Type="http://schemas.openxmlformats.org/officeDocument/2006/relationships/customXml" Target="../ink/ink408.xml"/><Relationship Id="rId51" Type="http://schemas.openxmlformats.org/officeDocument/2006/relationships/customXml" Target="../ink/ink267.xml"/><Relationship Id="rId72" Type="http://schemas.openxmlformats.org/officeDocument/2006/relationships/image" Target="../media/image270.png"/><Relationship Id="rId93" Type="http://schemas.openxmlformats.org/officeDocument/2006/relationships/customXml" Target="../ink/ink288.xml"/><Relationship Id="rId189" Type="http://schemas.openxmlformats.org/officeDocument/2006/relationships/customXml" Target="../ink/ink336.xml"/><Relationship Id="rId3" Type="http://schemas.openxmlformats.org/officeDocument/2006/relationships/customXml" Target="../ink/ink243.xml"/><Relationship Id="rId214" Type="http://schemas.openxmlformats.org/officeDocument/2006/relationships/image" Target="../media/image341.png"/><Relationship Id="rId235" Type="http://schemas.openxmlformats.org/officeDocument/2006/relationships/customXml" Target="../ink/ink359.xml"/><Relationship Id="rId256" Type="http://schemas.openxmlformats.org/officeDocument/2006/relationships/image" Target="../media/image362.png"/><Relationship Id="rId277" Type="http://schemas.openxmlformats.org/officeDocument/2006/relationships/customXml" Target="../ink/ink380.xml"/><Relationship Id="rId298" Type="http://schemas.openxmlformats.org/officeDocument/2006/relationships/image" Target="../media/image383.png"/><Relationship Id="rId116" Type="http://schemas.openxmlformats.org/officeDocument/2006/relationships/image" Target="../media/image292.png"/><Relationship Id="rId137" Type="http://schemas.openxmlformats.org/officeDocument/2006/relationships/customXml" Target="../ink/ink310.xml"/><Relationship Id="rId158" Type="http://schemas.openxmlformats.org/officeDocument/2006/relationships/image" Target="../media/image313.png"/><Relationship Id="rId302" Type="http://schemas.openxmlformats.org/officeDocument/2006/relationships/image" Target="../media/image385.png"/><Relationship Id="rId323" Type="http://schemas.openxmlformats.org/officeDocument/2006/relationships/customXml" Target="../ink/ink403.xml"/><Relationship Id="rId344" Type="http://schemas.openxmlformats.org/officeDocument/2006/relationships/image" Target="../media/image406.png"/><Relationship Id="rId20" Type="http://schemas.openxmlformats.org/officeDocument/2006/relationships/image" Target="../media/image244.png"/><Relationship Id="rId41" Type="http://schemas.openxmlformats.org/officeDocument/2006/relationships/customXml" Target="../ink/ink262.xml"/><Relationship Id="rId62" Type="http://schemas.openxmlformats.org/officeDocument/2006/relationships/image" Target="../media/image265.png"/><Relationship Id="rId83" Type="http://schemas.openxmlformats.org/officeDocument/2006/relationships/customXml" Target="../ink/ink283.xml"/><Relationship Id="rId179" Type="http://schemas.openxmlformats.org/officeDocument/2006/relationships/customXml" Target="../ink/ink331.xml"/><Relationship Id="rId190" Type="http://schemas.openxmlformats.org/officeDocument/2006/relationships/image" Target="../media/image329.png"/><Relationship Id="rId204" Type="http://schemas.openxmlformats.org/officeDocument/2006/relationships/image" Target="../media/image336.png"/><Relationship Id="rId225" Type="http://schemas.openxmlformats.org/officeDocument/2006/relationships/customXml" Target="../ink/ink354.xml"/><Relationship Id="rId246" Type="http://schemas.openxmlformats.org/officeDocument/2006/relationships/image" Target="../media/image357.png"/><Relationship Id="rId267" Type="http://schemas.openxmlformats.org/officeDocument/2006/relationships/customXml" Target="../ink/ink375.xml"/><Relationship Id="rId288" Type="http://schemas.openxmlformats.org/officeDocument/2006/relationships/image" Target="../media/image378.png"/><Relationship Id="rId106" Type="http://schemas.openxmlformats.org/officeDocument/2006/relationships/image" Target="../media/image287.png"/><Relationship Id="rId127" Type="http://schemas.openxmlformats.org/officeDocument/2006/relationships/customXml" Target="../ink/ink305.xml"/><Relationship Id="rId313" Type="http://schemas.openxmlformats.org/officeDocument/2006/relationships/customXml" Target="../ink/ink398.xml"/><Relationship Id="rId10" Type="http://schemas.openxmlformats.org/officeDocument/2006/relationships/image" Target="../media/image239.png"/><Relationship Id="rId31" Type="http://schemas.openxmlformats.org/officeDocument/2006/relationships/customXml" Target="../ink/ink257.xml"/><Relationship Id="rId52" Type="http://schemas.openxmlformats.org/officeDocument/2006/relationships/image" Target="../media/image260.png"/><Relationship Id="rId73" Type="http://schemas.openxmlformats.org/officeDocument/2006/relationships/customXml" Target="../ink/ink278.xml"/><Relationship Id="rId94" Type="http://schemas.openxmlformats.org/officeDocument/2006/relationships/image" Target="../media/image281.png"/><Relationship Id="rId148" Type="http://schemas.openxmlformats.org/officeDocument/2006/relationships/image" Target="../media/image308.png"/><Relationship Id="rId169" Type="http://schemas.openxmlformats.org/officeDocument/2006/relationships/customXml" Target="../ink/ink326.xml"/><Relationship Id="rId334" Type="http://schemas.openxmlformats.org/officeDocument/2006/relationships/image" Target="../media/image401.png"/><Relationship Id="rId4" Type="http://schemas.openxmlformats.org/officeDocument/2006/relationships/image" Target="../media/image236.png"/><Relationship Id="rId180" Type="http://schemas.openxmlformats.org/officeDocument/2006/relationships/image" Target="../media/image324.png"/><Relationship Id="rId215" Type="http://schemas.openxmlformats.org/officeDocument/2006/relationships/customXml" Target="../ink/ink349.xml"/><Relationship Id="rId236" Type="http://schemas.openxmlformats.org/officeDocument/2006/relationships/image" Target="../media/image352.png"/><Relationship Id="rId257" Type="http://schemas.openxmlformats.org/officeDocument/2006/relationships/customXml" Target="../ink/ink370.xml"/><Relationship Id="rId278" Type="http://schemas.openxmlformats.org/officeDocument/2006/relationships/image" Target="../media/image373.png"/><Relationship Id="rId303" Type="http://schemas.openxmlformats.org/officeDocument/2006/relationships/customXml" Target="../ink/ink393.xml"/><Relationship Id="rId42" Type="http://schemas.openxmlformats.org/officeDocument/2006/relationships/image" Target="../media/image255.png"/><Relationship Id="rId84" Type="http://schemas.openxmlformats.org/officeDocument/2006/relationships/image" Target="../media/image276.png"/><Relationship Id="rId138" Type="http://schemas.openxmlformats.org/officeDocument/2006/relationships/image" Target="../media/image303.png"/><Relationship Id="rId345" Type="http://schemas.openxmlformats.org/officeDocument/2006/relationships/customXml" Target="../ink/ink414.xml"/><Relationship Id="rId191" Type="http://schemas.openxmlformats.org/officeDocument/2006/relationships/customXml" Target="../ink/ink337.xml"/><Relationship Id="rId205" Type="http://schemas.openxmlformats.org/officeDocument/2006/relationships/customXml" Target="../ink/ink344.xml"/><Relationship Id="rId247" Type="http://schemas.openxmlformats.org/officeDocument/2006/relationships/customXml" Target="../ink/ink365.xml"/><Relationship Id="rId107" Type="http://schemas.openxmlformats.org/officeDocument/2006/relationships/customXml" Target="../ink/ink295.xml"/><Relationship Id="rId289" Type="http://schemas.openxmlformats.org/officeDocument/2006/relationships/customXml" Target="../ink/ink386.xml"/><Relationship Id="rId11" Type="http://schemas.openxmlformats.org/officeDocument/2006/relationships/customXml" Target="../ink/ink247.xml"/><Relationship Id="rId53" Type="http://schemas.openxmlformats.org/officeDocument/2006/relationships/customXml" Target="../ink/ink268.xml"/><Relationship Id="rId149" Type="http://schemas.openxmlformats.org/officeDocument/2006/relationships/customXml" Target="../ink/ink316.xml"/><Relationship Id="rId314" Type="http://schemas.openxmlformats.org/officeDocument/2006/relationships/image" Target="../media/image391.png"/><Relationship Id="rId95" Type="http://schemas.openxmlformats.org/officeDocument/2006/relationships/customXml" Target="../ink/ink289.xml"/><Relationship Id="rId160" Type="http://schemas.openxmlformats.org/officeDocument/2006/relationships/image" Target="../media/image314.png"/><Relationship Id="rId216" Type="http://schemas.openxmlformats.org/officeDocument/2006/relationships/image" Target="../media/image342.png"/><Relationship Id="rId258" Type="http://schemas.openxmlformats.org/officeDocument/2006/relationships/image" Target="../media/image363.png"/><Relationship Id="rId22" Type="http://schemas.openxmlformats.org/officeDocument/2006/relationships/image" Target="../media/image245.png"/><Relationship Id="rId64" Type="http://schemas.openxmlformats.org/officeDocument/2006/relationships/image" Target="../media/image266.png"/><Relationship Id="rId118" Type="http://schemas.openxmlformats.org/officeDocument/2006/relationships/image" Target="../media/image293.png"/><Relationship Id="rId325" Type="http://schemas.openxmlformats.org/officeDocument/2006/relationships/customXml" Target="../ink/ink404.xml"/><Relationship Id="rId171" Type="http://schemas.openxmlformats.org/officeDocument/2006/relationships/customXml" Target="../ink/ink327.xml"/><Relationship Id="rId227" Type="http://schemas.openxmlformats.org/officeDocument/2006/relationships/customXml" Target="../ink/ink355.xml"/><Relationship Id="rId269" Type="http://schemas.openxmlformats.org/officeDocument/2006/relationships/customXml" Target="../ink/ink376.xml"/><Relationship Id="rId33" Type="http://schemas.openxmlformats.org/officeDocument/2006/relationships/customXml" Target="../ink/ink258.xml"/><Relationship Id="rId129" Type="http://schemas.openxmlformats.org/officeDocument/2006/relationships/customXml" Target="../ink/ink306.xml"/><Relationship Id="rId280" Type="http://schemas.openxmlformats.org/officeDocument/2006/relationships/image" Target="../media/image374.png"/><Relationship Id="rId336" Type="http://schemas.openxmlformats.org/officeDocument/2006/relationships/image" Target="../media/image402.png"/><Relationship Id="rId75" Type="http://schemas.openxmlformats.org/officeDocument/2006/relationships/customXml" Target="../ink/ink279.xml"/><Relationship Id="rId140" Type="http://schemas.openxmlformats.org/officeDocument/2006/relationships/image" Target="../media/image304.png"/><Relationship Id="rId182" Type="http://schemas.openxmlformats.org/officeDocument/2006/relationships/image" Target="../media/image325.png"/><Relationship Id="rId6" Type="http://schemas.openxmlformats.org/officeDocument/2006/relationships/image" Target="../media/image237.png"/><Relationship Id="rId238" Type="http://schemas.openxmlformats.org/officeDocument/2006/relationships/image" Target="../media/image353.png"/><Relationship Id="rId291" Type="http://schemas.openxmlformats.org/officeDocument/2006/relationships/customXml" Target="../ink/ink387.xml"/><Relationship Id="rId305" Type="http://schemas.openxmlformats.org/officeDocument/2006/relationships/customXml" Target="../ink/ink394.xml"/><Relationship Id="rId347" Type="http://schemas.openxmlformats.org/officeDocument/2006/relationships/customXml" Target="../ink/ink415.xml"/><Relationship Id="rId44" Type="http://schemas.openxmlformats.org/officeDocument/2006/relationships/image" Target="../media/image256.png"/><Relationship Id="rId86" Type="http://schemas.openxmlformats.org/officeDocument/2006/relationships/image" Target="../media/image277.png"/><Relationship Id="rId151" Type="http://schemas.openxmlformats.org/officeDocument/2006/relationships/customXml" Target="../ink/ink317.xml"/><Relationship Id="rId193" Type="http://schemas.openxmlformats.org/officeDocument/2006/relationships/customXml" Target="../ink/ink338.xml"/><Relationship Id="rId207" Type="http://schemas.openxmlformats.org/officeDocument/2006/relationships/customXml" Target="../ink/ink345.xml"/><Relationship Id="rId249" Type="http://schemas.openxmlformats.org/officeDocument/2006/relationships/customXml" Target="../ink/ink366.xml"/><Relationship Id="rId13" Type="http://schemas.openxmlformats.org/officeDocument/2006/relationships/customXml" Target="../ink/ink248.xml"/><Relationship Id="rId109" Type="http://schemas.openxmlformats.org/officeDocument/2006/relationships/customXml" Target="../ink/ink296.xml"/><Relationship Id="rId260" Type="http://schemas.openxmlformats.org/officeDocument/2006/relationships/image" Target="../media/image364.png"/><Relationship Id="rId316" Type="http://schemas.openxmlformats.org/officeDocument/2006/relationships/image" Target="../media/image392.png"/><Relationship Id="rId55" Type="http://schemas.openxmlformats.org/officeDocument/2006/relationships/customXml" Target="../ink/ink269.xml"/><Relationship Id="rId97" Type="http://schemas.openxmlformats.org/officeDocument/2006/relationships/customXml" Target="../ink/ink290.xml"/><Relationship Id="rId120" Type="http://schemas.openxmlformats.org/officeDocument/2006/relationships/image" Target="../media/image294.png"/><Relationship Id="rId162" Type="http://schemas.openxmlformats.org/officeDocument/2006/relationships/image" Target="../media/image315.png"/><Relationship Id="rId218" Type="http://schemas.openxmlformats.org/officeDocument/2006/relationships/image" Target="../media/image343.png"/><Relationship Id="rId271" Type="http://schemas.openxmlformats.org/officeDocument/2006/relationships/customXml" Target="../ink/ink377.xml"/><Relationship Id="rId24" Type="http://schemas.openxmlformats.org/officeDocument/2006/relationships/image" Target="../media/image246.png"/><Relationship Id="rId66" Type="http://schemas.openxmlformats.org/officeDocument/2006/relationships/image" Target="../media/image267.png"/><Relationship Id="rId131" Type="http://schemas.openxmlformats.org/officeDocument/2006/relationships/customXml" Target="../ink/ink307.xml"/><Relationship Id="rId327" Type="http://schemas.openxmlformats.org/officeDocument/2006/relationships/customXml" Target="../ink/ink405.xml"/><Relationship Id="rId173" Type="http://schemas.openxmlformats.org/officeDocument/2006/relationships/customXml" Target="../ink/ink328.xml"/><Relationship Id="rId229" Type="http://schemas.openxmlformats.org/officeDocument/2006/relationships/customXml" Target="../ink/ink356.xml"/><Relationship Id="rId240" Type="http://schemas.openxmlformats.org/officeDocument/2006/relationships/image" Target="../media/image354.png"/><Relationship Id="rId35" Type="http://schemas.openxmlformats.org/officeDocument/2006/relationships/customXml" Target="../ink/ink259.xml"/><Relationship Id="rId77" Type="http://schemas.openxmlformats.org/officeDocument/2006/relationships/customXml" Target="../ink/ink280.xml"/><Relationship Id="rId100" Type="http://schemas.openxmlformats.org/officeDocument/2006/relationships/image" Target="../media/image284.png"/><Relationship Id="rId282" Type="http://schemas.openxmlformats.org/officeDocument/2006/relationships/image" Target="../media/image375.png"/><Relationship Id="rId338" Type="http://schemas.openxmlformats.org/officeDocument/2006/relationships/image" Target="../media/image40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5.xml"/><Relationship Id="rId671" Type="http://schemas.openxmlformats.org/officeDocument/2006/relationships/customXml" Target="../ink/ink752.xml"/><Relationship Id="rId769" Type="http://schemas.openxmlformats.org/officeDocument/2006/relationships/customXml" Target="../ink/ink801.xml"/><Relationship Id="rId21" Type="http://schemas.openxmlformats.org/officeDocument/2006/relationships/customXml" Target="../ink/ink427.xml"/><Relationship Id="rId324" Type="http://schemas.openxmlformats.org/officeDocument/2006/relationships/image" Target="../media/image572.png"/><Relationship Id="rId531" Type="http://schemas.openxmlformats.org/officeDocument/2006/relationships/customXml" Target="../ink/ink682.xml"/><Relationship Id="rId629" Type="http://schemas.openxmlformats.org/officeDocument/2006/relationships/customXml" Target="../ink/ink731.xml"/><Relationship Id="rId170" Type="http://schemas.openxmlformats.org/officeDocument/2006/relationships/image" Target="../media/image495.png"/><Relationship Id="rId268" Type="http://schemas.openxmlformats.org/officeDocument/2006/relationships/image" Target="../media/image544.png"/><Relationship Id="rId475" Type="http://schemas.openxmlformats.org/officeDocument/2006/relationships/customXml" Target="../ink/ink654.xml"/><Relationship Id="rId682" Type="http://schemas.openxmlformats.org/officeDocument/2006/relationships/image" Target="../media/image751.png"/><Relationship Id="rId32" Type="http://schemas.openxmlformats.org/officeDocument/2006/relationships/image" Target="../media/image426.png"/><Relationship Id="rId128" Type="http://schemas.openxmlformats.org/officeDocument/2006/relationships/image" Target="../media/image474.png"/><Relationship Id="rId335" Type="http://schemas.openxmlformats.org/officeDocument/2006/relationships/customXml" Target="../ink/ink584.xml"/><Relationship Id="rId542" Type="http://schemas.openxmlformats.org/officeDocument/2006/relationships/image" Target="../media/image681.png"/><Relationship Id="rId181" Type="http://schemas.openxmlformats.org/officeDocument/2006/relationships/customXml" Target="../ink/ink507.xml"/><Relationship Id="rId402" Type="http://schemas.openxmlformats.org/officeDocument/2006/relationships/image" Target="../media/image611.png"/><Relationship Id="rId279" Type="http://schemas.openxmlformats.org/officeDocument/2006/relationships/customXml" Target="../ink/ink556.xml"/><Relationship Id="rId486" Type="http://schemas.openxmlformats.org/officeDocument/2006/relationships/image" Target="../media/image653.png"/><Relationship Id="rId693" Type="http://schemas.openxmlformats.org/officeDocument/2006/relationships/customXml" Target="../ink/ink763.xml"/><Relationship Id="rId707" Type="http://schemas.openxmlformats.org/officeDocument/2006/relationships/customXml" Target="../ink/ink770.xml"/><Relationship Id="rId43" Type="http://schemas.openxmlformats.org/officeDocument/2006/relationships/customXml" Target="../ink/ink438.xml"/><Relationship Id="rId139" Type="http://schemas.openxmlformats.org/officeDocument/2006/relationships/customXml" Target="../ink/ink486.xml"/><Relationship Id="rId346" Type="http://schemas.openxmlformats.org/officeDocument/2006/relationships/image" Target="../media/image583.png"/><Relationship Id="rId553" Type="http://schemas.openxmlformats.org/officeDocument/2006/relationships/customXml" Target="../ink/ink693.xml"/><Relationship Id="rId760" Type="http://schemas.openxmlformats.org/officeDocument/2006/relationships/image" Target="../media/image790.png"/><Relationship Id="rId192" Type="http://schemas.openxmlformats.org/officeDocument/2006/relationships/image" Target="../media/image506.png"/><Relationship Id="rId206" Type="http://schemas.openxmlformats.org/officeDocument/2006/relationships/image" Target="../media/image513.png"/><Relationship Id="rId413" Type="http://schemas.openxmlformats.org/officeDocument/2006/relationships/customXml" Target="../ink/ink623.xml"/><Relationship Id="rId497" Type="http://schemas.openxmlformats.org/officeDocument/2006/relationships/customXml" Target="../ink/ink665.xml"/><Relationship Id="rId620" Type="http://schemas.openxmlformats.org/officeDocument/2006/relationships/image" Target="../media/image720.png"/><Relationship Id="rId718" Type="http://schemas.openxmlformats.org/officeDocument/2006/relationships/image" Target="../media/image769.png"/><Relationship Id="rId357" Type="http://schemas.openxmlformats.org/officeDocument/2006/relationships/customXml" Target="../ink/ink595.xml"/><Relationship Id="rId54" Type="http://schemas.openxmlformats.org/officeDocument/2006/relationships/image" Target="../media/image437.png"/><Relationship Id="rId217" Type="http://schemas.openxmlformats.org/officeDocument/2006/relationships/customXml" Target="../ink/ink525.xml"/><Relationship Id="rId564" Type="http://schemas.openxmlformats.org/officeDocument/2006/relationships/image" Target="../media/image692.png"/><Relationship Id="rId771" Type="http://schemas.openxmlformats.org/officeDocument/2006/relationships/customXml" Target="../ink/ink802.xml"/><Relationship Id="rId424" Type="http://schemas.openxmlformats.org/officeDocument/2006/relationships/image" Target="../media/image622.png"/><Relationship Id="rId631" Type="http://schemas.openxmlformats.org/officeDocument/2006/relationships/customXml" Target="../ink/ink732.xml"/><Relationship Id="rId729" Type="http://schemas.openxmlformats.org/officeDocument/2006/relationships/customXml" Target="../ink/ink781.xml"/><Relationship Id="rId270" Type="http://schemas.openxmlformats.org/officeDocument/2006/relationships/image" Target="../media/image545.png"/><Relationship Id="rId65" Type="http://schemas.openxmlformats.org/officeDocument/2006/relationships/customXml" Target="../ink/ink449.xml"/><Relationship Id="rId130" Type="http://schemas.openxmlformats.org/officeDocument/2006/relationships/image" Target="../media/image475.png"/><Relationship Id="rId368" Type="http://schemas.openxmlformats.org/officeDocument/2006/relationships/image" Target="../media/image594.png"/><Relationship Id="rId575" Type="http://schemas.openxmlformats.org/officeDocument/2006/relationships/customXml" Target="../ink/ink704.xml"/><Relationship Id="rId782" Type="http://schemas.openxmlformats.org/officeDocument/2006/relationships/image" Target="../media/image801.png"/><Relationship Id="rId228" Type="http://schemas.openxmlformats.org/officeDocument/2006/relationships/image" Target="../media/image524.png"/><Relationship Id="rId435" Type="http://schemas.openxmlformats.org/officeDocument/2006/relationships/customXml" Target="../ink/ink634.xml"/><Relationship Id="rId642" Type="http://schemas.openxmlformats.org/officeDocument/2006/relationships/image" Target="../media/image731.png"/><Relationship Id="rId281" Type="http://schemas.openxmlformats.org/officeDocument/2006/relationships/customXml" Target="../ink/ink557.xml"/><Relationship Id="rId502" Type="http://schemas.openxmlformats.org/officeDocument/2006/relationships/image" Target="../media/image661.png"/><Relationship Id="rId76" Type="http://schemas.openxmlformats.org/officeDocument/2006/relationships/image" Target="../media/image448.png"/><Relationship Id="rId141" Type="http://schemas.openxmlformats.org/officeDocument/2006/relationships/customXml" Target="../ink/ink487.xml"/><Relationship Id="rId379" Type="http://schemas.openxmlformats.org/officeDocument/2006/relationships/customXml" Target="../ink/ink606.xml"/><Relationship Id="rId586" Type="http://schemas.openxmlformats.org/officeDocument/2006/relationships/image" Target="../media/image703.png"/><Relationship Id="rId793" Type="http://schemas.openxmlformats.org/officeDocument/2006/relationships/customXml" Target="../ink/ink813.xml"/><Relationship Id="rId7" Type="http://schemas.openxmlformats.org/officeDocument/2006/relationships/customXml" Target="../ink/ink420.xml"/><Relationship Id="rId239" Type="http://schemas.openxmlformats.org/officeDocument/2006/relationships/customXml" Target="../ink/ink536.xml"/><Relationship Id="rId446" Type="http://schemas.openxmlformats.org/officeDocument/2006/relationships/image" Target="../media/image633.png"/><Relationship Id="rId653" Type="http://schemas.openxmlformats.org/officeDocument/2006/relationships/customXml" Target="../ink/ink743.xml"/><Relationship Id="rId292" Type="http://schemas.openxmlformats.org/officeDocument/2006/relationships/image" Target="../media/image556.png"/><Relationship Id="rId306" Type="http://schemas.openxmlformats.org/officeDocument/2006/relationships/image" Target="../media/image563.png"/><Relationship Id="rId87" Type="http://schemas.openxmlformats.org/officeDocument/2006/relationships/customXml" Target="../ink/ink460.xml"/><Relationship Id="rId513" Type="http://schemas.openxmlformats.org/officeDocument/2006/relationships/customXml" Target="../ink/ink673.xml"/><Relationship Id="rId597" Type="http://schemas.openxmlformats.org/officeDocument/2006/relationships/customXml" Target="../ink/ink715.xml"/><Relationship Id="rId720" Type="http://schemas.openxmlformats.org/officeDocument/2006/relationships/image" Target="../media/image770.png"/><Relationship Id="rId152" Type="http://schemas.openxmlformats.org/officeDocument/2006/relationships/image" Target="../media/image486.png"/><Relationship Id="rId457" Type="http://schemas.openxmlformats.org/officeDocument/2006/relationships/customXml" Target="../ink/ink645.xml"/><Relationship Id="rId664" Type="http://schemas.openxmlformats.org/officeDocument/2006/relationships/image" Target="../media/image742.png"/><Relationship Id="rId14" Type="http://schemas.openxmlformats.org/officeDocument/2006/relationships/image" Target="../media/image417.png"/><Relationship Id="rId317" Type="http://schemas.openxmlformats.org/officeDocument/2006/relationships/customXml" Target="../ink/ink575.xml"/><Relationship Id="rId524" Type="http://schemas.openxmlformats.org/officeDocument/2006/relationships/image" Target="../media/image672.png"/><Relationship Id="rId731" Type="http://schemas.openxmlformats.org/officeDocument/2006/relationships/customXml" Target="../ink/ink782.xml"/><Relationship Id="rId98" Type="http://schemas.openxmlformats.org/officeDocument/2006/relationships/image" Target="../media/image459.png"/><Relationship Id="rId163" Type="http://schemas.openxmlformats.org/officeDocument/2006/relationships/customXml" Target="../ink/ink498.xml"/><Relationship Id="rId370" Type="http://schemas.openxmlformats.org/officeDocument/2006/relationships/image" Target="../media/image595.png"/><Relationship Id="rId230" Type="http://schemas.openxmlformats.org/officeDocument/2006/relationships/image" Target="../media/image525.png"/><Relationship Id="rId468" Type="http://schemas.openxmlformats.org/officeDocument/2006/relationships/image" Target="../media/image644.png"/><Relationship Id="rId675" Type="http://schemas.openxmlformats.org/officeDocument/2006/relationships/customXml" Target="../ink/ink754.xml"/><Relationship Id="rId25" Type="http://schemas.openxmlformats.org/officeDocument/2006/relationships/customXml" Target="../ink/ink429.xml"/><Relationship Id="rId328" Type="http://schemas.openxmlformats.org/officeDocument/2006/relationships/image" Target="../media/image574.png"/><Relationship Id="rId535" Type="http://schemas.openxmlformats.org/officeDocument/2006/relationships/customXml" Target="../ink/ink684.xml"/><Relationship Id="rId742" Type="http://schemas.openxmlformats.org/officeDocument/2006/relationships/image" Target="../media/image781.png"/><Relationship Id="rId174" Type="http://schemas.openxmlformats.org/officeDocument/2006/relationships/image" Target="../media/image497.png"/><Relationship Id="rId381" Type="http://schemas.openxmlformats.org/officeDocument/2006/relationships/customXml" Target="../ink/ink607.xml"/><Relationship Id="rId602" Type="http://schemas.openxmlformats.org/officeDocument/2006/relationships/image" Target="../media/image711.png"/><Relationship Id="rId241" Type="http://schemas.openxmlformats.org/officeDocument/2006/relationships/customXml" Target="../ink/ink537.xml"/><Relationship Id="rId479" Type="http://schemas.openxmlformats.org/officeDocument/2006/relationships/customXml" Target="../ink/ink656.xml"/><Relationship Id="rId686" Type="http://schemas.openxmlformats.org/officeDocument/2006/relationships/image" Target="../media/image753.png"/><Relationship Id="rId36" Type="http://schemas.openxmlformats.org/officeDocument/2006/relationships/image" Target="../media/image428.png"/><Relationship Id="rId339" Type="http://schemas.openxmlformats.org/officeDocument/2006/relationships/customXml" Target="../ink/ink586.xml"/><Relationship Id="rId546" Type="http://schemas.openxmlformats.org/officeDocument/2006/relationships/image" Target="../media/image683.png"/><Relationship Id="rId753" Type="http://schemas.openxmlformats.org/officeDocument/2006/relationships/customXml" Target="../ink/ink793.xml"/><Relationship Id="rId101" Type="http://schemas.openxmlformats.org/officeDocument/2006/relationships/customXml" Target="../ink/ink467.xml"/><Relationship Id="rId185" Type="http://schemas.openxmlformats.org/officeDocument/2006/relationships/customXml" Target="../ink/ink509.xml"/><Relationship Id="rId406" Type="http://schemas.openxmlformats.org/officeDocument/2006/relationships/image" Target="../media/image613.png"/><Relationship Id="rId392" Type="http://schemas.openxmlformats.org/officeDocument/2006/relationships/image" Target="../media/image606.png"/><Relationship Id="rId613" Type="http://schemas.openxmlformats.org/officeDocument/2006/relationships/customXml" Target="../ink/ink723.xml"/><Relationship Id="rId697" Type="http://schemas.openxmlformats.org/officeDocument/2006/relationships/customXml" Target="../ink/ink765.xml"/><Relationship Id="rId252" Type="http://schemas.openxmlformats.org/officeDocument/2006/relationships/image" Target="../media/image536.png"/><Relationship Id="rId47" Type="http://schemas.openxmlformats.org/officeDocument/2006/relationships/customXml" Target="../ink/ink440.xml"/><Relationship Id="rId112" Type="http://schemas.openxmlformats.org/officeDocument/2006/relationships/image" Target="../media/image466.png"/><Relationship Id="rId557" Type="http://schemas.openxmlformats.org/officeDocument/2006/relationships/customXml" Target="../ink/ink695.xml"/><Relationship Id="rId764" Type="http://schemas.openxmlformats.org/officeDocument/2006/relationships/image" Target="../media/image792.png"/><Relationship Id="rId196" Type="http://schemas.openxmlformats.org/officeDocument/2006/relationships/image" Target="../media/image508.png"/><Relationship Id="rId417" Type="http://schemas.openxmlformats.org/officeDocument/2006/relationships/customXml" Target="../ink/ink625.xml"/><Relationship Id="rId624" Type="http://schemas.openxmlformats.org/officeDocument/2006/relationships/image" Target="../media/image722.png"/><Relationship Id="rId263" Type="http://schemas.openxmlformats.org/officeDocument/2006/relationships/customXml" Target="../ink/ink548.xml"/><Relationship Id="rId470" Type="http://schemas.openxmlformats.org/officeDocument/2006/relationships/image" Target="../media/image645.png"/><Relationship Id="rId58" Type="http://schemas.openxmlformats.org/officeDocument/2006/relationships/image" Target="../media/image439.png"/><Relationship Id="rId123" Type="http://schemas.openxmlformats.org/officeDocument/2006/relationships/customXml" Target="../ink/ink478.xml"/><Relationship Id="rId330" Type="http://schemas.openxmlformats.org/officeDocument/2006/relationships/image" Target="../media/image575.png"/><Relationship Id="rId568" Type="http://schemas.openxmlformats.org/officeDocument/2006/relationships/image" Target="../media/image694.png"/><Relationship Id="rId775" Type="http://schemas.openxmlformats.org/officeDocument/2006/relationships/customXml" Target="../ink/ink804.xml"/><Relationship Id="rId428" Type="http://schemas.openxmlformats.org/officeDocument/2006/relationships/image" Target="../media/image624.png"/><Relationship Id="rId635" Type="http://schemas.openxmlformats.org/officeDocument/2006/relationships/customXml" Target="../ink/ink734.xml"/><Relationship Id="rId274" Type="http://schemas.openxmlformats.org/officeDocument/2006/relationships/image" Target="../media/image547.png"/><Relationship Id="rId481" Type="http://schemas.openxmlformats.org/officeDocument/2006/relationships/customXml" Target="../ink/ink657.xml"/><Relationship Id="rId702" Type="http://schemas.openxmlformats.org/officeDocument/2006/relationships/image" Target="../media/image761.png"/><Relationship Id="rId69" Type="http://schemas.openxmlformats.org/officeDocument/2006/relationships/customXml" Target="../ink/ink451.xml"/><Relationship Id="rId134" Type="http://schemas.openxmlformats.org/officeDocument/2006/relationships/image" Target="../media/image477.png"/><Relationship Id="rId579" Type="http://schemas.openxmlformats.org/officeDocument/2006/relationships/customXml" Target="../ink/ink706.xml"/><Relationship Id="rId786" Type="http://schemas.openxmlformats.org/officeDocument/2006/relationships/image" Target="../media/image803.png"/><Relationship Id="rId341" Type="http://schemas.openxmlformats.org/officeDocument/2006/relationships/customXml" Target="../ink/ink587.xml"/><Relationship Id="rId439" Type="http://schemas.openxmlformats.org/officeDocument/2006/relationships/customXml" Target="../ink/ink636.xml"/><Relationship Id="rId646" Type="http://schemas.openxmlformats.org/officeDocument/2006/relationships/image" Target="../media/image733.png"/><Relationship Id="rId201" Type="http://schemas.openxmlformats.org/officeDocument/2006/relationships/customXml" Target="../ink/ink517.xml"/><Relationship Id="rId285" Type="http://schemas.openxmlformats.org/officeDocument/2006/relationships/customXml" Target="../ink/ink559.xml"/><Relationship Id="rId506" Type="http://schemas.openxmlformats.org/officeDocument/2006/relationships/image" Target="../media/image663.png"/><Relationship Id="rId492" Type="http://schemas.openxmlformats.org/officeDocument/2006/relationships/image" Target="../media/image656.png"/><Relationship Id="rId713" Type="http://schemas.openxmlformats.org/officeDocument/2006/relationships/customXml" Target="../ink/ink773.xml"/><Relationship Id="rId797" Type="http://schemas.openxmlformats.org/officeDocument/2006/relationships/customXml" Target="../ink/ink815.xml"/><Relationship Id="rId145" Type="http://schemas.openxmlformats.org/officeDocument/2006/relationships/customXml" Target="../ink/ink489.xml"/><Relationship Id="rId352" Type="http://schemas.openxmlformats.org/officeDocument/2006/relationships/image" Target="../media/image586.png"/><Relationship Id="rId212" Type="http://schemas.openxmlformats.org/officeDocument/2006/relationships/image" Target="../media/image516.png"/><Relationship Id="rId657" Type="http://schemas.openxmlformats.org/officeDocument/2006/relationships/customXml" Target="../ink/ink745.xml"/><Relationship Id="rId296" Type="http://schemas.openxmlformats.org/officeDocument/2006/relationships/image" Target="../media/image558.png"/><Relationship Id="rId517" Type="http://schemas.openxmlformats.org/officeDocument/2006/relationships/customXml" Target="../ink/ink675.xml"/><Relationship Id="rId724" Type="http://schemas.openxmlformats.org/officeDocument/2006/relationships/image" Target="../media/image772.png"/><Relationship Id="rId60" Type="http://schemas.openxmlformats.org/officeDocument/2006/relationships/image" Target="../media/image440.png"/><Relationship Id="rId156" Type="http://schemas.openxmlformats.org/officeDocument/2006/relationships/image" Target="../media/image488.png"/><Relationship Id="rId363" Type="http://schemas.openxmlformats.org/officeDocument/2006/relationships/customXml" Target="../ink/ink598.xml"/><Relationship Id="rId570" Type="http://schemas.openxmlformats.org/officeDocument/2006/relationships/image" Target="../media/image695.png"/><Relationship Id="rId223" Type="http://schemas.openxmlformats.org/officeDocument/2006/relationships/customXml" Target="../ink/ink528.xml"/><Relationship Id="rId430" Type="http://schemas.openxmlformats.org/officeDocument/2006/relationships/image" Target="../media/image625.png"/><Relationship Id="rId668" Type="http://schemas.openxmlformats.org/officeDocument/2006/relationships/image" Target="../media/image744.png"/><Relationship Id="rId18" Type="http://schemas.openxmlformats.org/officeDocument/2006/relationships/image" Target="../media/image419.png"/><Relationship Id="rId528" Type="http://schemas.openxmlformats.org/officeDocument/2006/relationships/image" Target="../media/image674.png"/><Relationship Id="rId735" Type="http://schemas.openxmlformats.org/officeDocument/2006/relationships/customXml" Target="../ink/ink784.xml"/><Relationship Id="rId167" Type="http://schemas.openxmlformats.org/officeDocument/2006/relationships/customXml" Target="../ink/ink500.xml"/><Relationship Id="rId374" Type="http://schemas.openxmlformats.org/officeDocument/2006/relationships/image" Target="../media/image597.png"/><Relationship Id="rId581" Type="http://schemas.openxmlformats.org/officeDocument/2006/relationships/customXml" Target="../ink/ink707.xml"/><Relationship Id="rId71" Type="http://schemas.openxmlformats.org/officeDocument/2006/relationships/customXml" Target="../ink/ink452.xml"/><Relationship Id="rId234" Type="http://schemas.openxmlformats.org/officeDocument/2006/relationships/image" Target="../media/image527.png"/><Relationship Id="rId679" Type="http://schemas.openxmlformats.org/officeDocument/2006/relationships/customXml" Target="../ink/ink756.xml"/><Relationship Id="rId802" Type="http://schemas.openxmlformats.org/officeDocument/2006/relationships/image" Target="../media/image811.png"/><Relationship Id="rId2" Type="http://schemas.openxmlformats.org/officeDocument/2006/relationships/image" Target="../media/image411.png"/><Relationship Id="rId29" Type="http://schemas.openxmlformats.org/officeDocument/2006/relationships/customXml" Target="../ink/ink431.xml"/><Relationship Id="rId441" Type="http://schemas.openxmlformats.org/officeDocument/2006/relationships/customXml" Target="../ink/ink637.xml"/><Relationship Id="rId539" Type="http://schemas.openxmlformats.org/officeDocument/2006/relationships/customXml" Target="../ink/ink686.xml"/><Relationship Id="rId746" Type="http://schemas.openxmlformats.org/officeDocument/2006/relationships/image" Target="../media/image783.png"/><Relationship Id="rId178" Type="http://schemas.openxmlformats.org/officeDocument/2006/relationships/image" Target="../media/image499.png"/><Relationship Id="rId301" Type="http://schemas.openxmlformats.org/officeDocument/2006/relationships/customXml" Target="../ink/ink567.xml"/><Relationship Id="rId82" Type="http://schemas.openxmlformats.org/officeDocument/2006/relationships/image" Target="../media/image451.png"/><Relationship Id="rId385" Type="http://schemas.openxmlformats.org/officeDocument/2006/relationships/customXml" Target="../ink/ink609.xml"/><Relationship Id="rId592" Type="http://schemas.openxmlformats.org/officeDocument/2006/relationships/image" Target="../media/image706.png"/><Relationship Id="rId606" Type="http://schemas.openxmlformats.org/officeDocument/2006/relationships/image" Target="../media/image713.png"/><Relationship Id="rId245" Type="http://schemas.openxmlformats.org/officeDocument/2006/relationships/customXml" Target="../ink/ink539.xml"/><Relationship Id="rId452" Type="http://schemas.openxmlformats.org/officeDocument/2006/relationships/image" Target="../media/image636.png"/><Relationship Id="rId105" Type="http://schemas.openxmlformats.org/officeDocument/2006/relationships/customXml" Target="../ink/ink469.xml"/><Relationship Id="rId312" Type="http://schemas.openxmlformats.org/officeDocument/2006/relationships/image" Target="../media/image566.png"/><Relationship Id="rId757" Type="http://schemas.openxmlformats.org/officeDocument/2006/relationships/customXml" Target="../ink/ink795.xml"/><Relationship Id="rId93" Type="http://schemas.openxmlformats.org/officeDocument/2006/relationships/customXml" Target="../ink/ink463.xml"/><Relationship Id="rId189" Type="http://schemas.openxmlformats.org/officeDocument/2006/relationships/customXml" Target="../ink/ink511.xml"/><Relationship Id="rId396" Type="http://schemas.openxmlformats.org/officeDocument/2006/relationships/image" Target="../media/image608.png"/><Relationship Id="rId617" Type="http://schemas.openxmlformats.org/officeDocument/2006/relationships/customXml" Target="../ink/ink725.xml"/><Relationship Id="rId256" Type="http://schemas.openxmlformats.org/officeDocument/2006/relationships/image" Target="../media/image538.png"/><Relationship Id="rId463" Type="http://schemas.openxmlformats.org/officeDocument/2006/relationships/customXml" Target="../ink/ink648.xml"/><Relationship Id="rId670" Type="http://schemas.openxmlformats.org/officeDocument/2006/relationships/image" Target="../media/image745.png"/><Relationship Id="rId116" Type="http://schemas.openxmlformats.org/officeDocument/2006/relationships/image" Target="../media/image468.png"/><Relationship Id="rId323" Type="http://schemas.openxmlformats.org/officeDocument/2006/relationships/customXml" Target="../ink/ink578.xml"/><Relationship Id="rId530" Type="http://schemas.openxmlformats.org/officeDocument/2006/relationships/image" Target="../media/image675.png"/><Relationship Id="rId768" Type="http://schemas.openxmlformats.org/officeDocument/2006/relationships/image" Target="../media/image794.png"/><Relationship Id="rId20" Type="http://schemas.openxmlformats.org/officeDocument/2006/relationships/image" Target="../media/image420.png"/><Relationship Id="rId628" Type="http://schemas.openxmlformats.org/officeDocument/2006/relationships/image" Target="../media/image724.png"/><Relationship Id="rId267" Type="http://schemas.openxmlformats.org/officeDocument/2006/relationships/customXml" Target="../ink/ink550.xml"/><Relationship Id="rId474" Type="http://schemas.openxmlformats.org/officeDocument/2006/relationships/image" Target="../media/image647.png"/><Relationship Id="rId127" Type="http://schemas.openxmlformats.org/officeDocument/2006/relationships/customXml" Target="../ink/ink480.xml"/><Relationship Id="rId681" Type="http://schemas.openxmlformats.org/officeDocument/2006/relationships/customXml" Target="../ink/ink757.xml"/><Relationship Id="rId779" Type="http://schemas.openxmlformats.org/officeDocument/2006/relationships/customXml" Target="../ink/ink806.xml"/><Relationship Id="rId31" Type="http://schemas.openxmlformats.org/officeDocument/2006/relationships/customXml" Target="../ink/ink432.xml"/><Relationship Id="rId334" Type="http://schemas.openxmlformats.org/officeDocument/2006/relationships/image" Target="../media/image577.png"/><Relationship Id="rId541" Type="http://schemas.openxmlformats.org/officeDocument/2006/relationships/customXml" Target="../ink/ink687.xml"/><Relationship Id="rId639" Type="http://schemas.openxmlformats.org/officeDocument/2006/relationships/customXml" Target="../ink/ink736.xml"/><Relationship Id="rId180" Type="http://schemas.openxmlformats.org/officeDocument/2006/relationships/image" Target="../media/image500.png"/><Relationship Id="rId278" Type="http://schemas.openxmlformats.org/officeDocument/2006/relationships/image" Target="../media/image549.png"/><Relationship Id="rId401" Type="http://schemas.openxmlformats.org/officeDocument/2006/relationships/customXml" Target="../ink/ink617.xml"/><Relationship Id="rId485" Type="http://schemas.openxmlformats.org/officeDocument/2006/relationships/customXml" Target="../ink/ink659.xml"/><Relationship Id="rId692" Type="http://schemas.openxmlformats.org/officeDocument/2006/relationships/image" Target="../media/image756.png"/><Relationship Id="rId706" Type="http://schemas.openxmlformats.org/officeDocument/2006/relationships/image" Target="../media/image763.png"/><Relationship Id="rId42" Type="http://schemas.openxmlformats.org/officeDocument/2006/relationships/image" Target="../media/image431.png"/><Relationship Id="rId138" Type="http://schemas.openxmlformats.org/officeDocument/2006/relationships/image" Target="../media/image479.png"/><Relationship Id="rId345" Type="http://schemas.openxmlformats.org/officeDocument/2006/relationships/customXml" Target="../ink/ink589.xml"/><Relationship Id="rId552" Type="http://schemas.openxmlformats.org/officeDocument/2006/relationships/image" Target="../media/image686.png"/><Relationship Id="rId191" Type="http://schemas.openxmlformats.org/officeDocument/2006/relationships/customXml" Target="../ink/ink512.xml"/><Relationship Id="rId205" Type="http://schemas.openxmlformats.org/officeDocument/2006/relationships/customXml" Target="../ink/ink519.xml"/><Relationship Id="rId412" Type="http://schemas.openxmlformats.org/officeDocument/2006/relationships/image" Target="../media/image616.png"/><Relationship Id="rId289" Type="http://schemas.openxmlformats.org/officeDocument/2006/relationships/customXml" Target="../ink/ink561.xml"/><Relationship Id="rId496" Type="http://schemas.openxmlformats.org/officeDocument/2006/relationships/image" Target="../media/image658.png"/><Relationship Id="rId717" Type="http://schemas.openxmlformats.org/officeDocument/2006/relationships/customXml" Target="../ink/ink775.xml"/><Relationship Id="rId53" Type="http://schemas.openxmlformats.org/officeDocument/2006/relationships/customXml" Target="../ink/ink443.xml"/><Relationship Id="rId149" Type="http://schemas.openxmlformats.org/officeDocument/2006/relationships/customXml" Target="../ink/ink491.xml"/><Relationship Id="rId356" Type="http://schemas.openxmlformats.org/officeDocument/2006/relationships/image" Target="../media/image588.png"/><Relationship Id="rId563" Type="http://schemas.openxmlformats.org/officeDocument/2006/relationships/customXml" Target="../ink/ink698.xml"/><Relationship Id="rId770" Type="http://schemas.openxmlformats.org/officeDocument/2006/relationships/image" Target="../media/image795.png"/><Relationship Id="rId216" Type="http://schemas.openxmlformats.org/officeDocument/2006/relationships/image" Target="../media/image518.png"/><Relationship Id="rId423" Type="http://schemas.openxmlformats.org/officeDocument/2006/relationships/customXml" Target="../ink/ink628.xml"/><Relationship Id="rId630" Type="http://schemas.openxmlformats.org/officeDocument/2006/relationships/image" Target="../media/image725.png"/><Relationship Id="rId728" Type="http://schemas.openxmlformats.org/officeDocument/2006/relationships/image" Target="../media/image774.png"/><Relationship Id="rId64" Type="http://schemas.openxmlformats.org/officeDocument/2006/relationships/image" Target="../media/image442.png"/><Relationship Id="rId367" Type="http://schemas.openxmlformats.org/officeDocument/2006/relationships/customXml" Target="../ink/ink600.xml"/><Relationship Id="rId574" Type="http://schemas.openxmlformats.org/officeDocument/2006/relationships/image" Target="../media/image697.png"/><Relationship Id="rId227" Type="http://schemas.openxmlformats.org/officeDocument/2006/relationships/customXml" Target="../ink/ink530.xml"/><Relationship Id="rId781" Type="http://schemas.openxmlformats.org/officeDocument/2006/relationships/customXml" Target="../ink/ink807.xml"/><Relationship Id="rId269" Type="http://schemas.openxmlformats.org/officeDocument/2006/relationships/customXml" Target="../ink/ink551.xml"/><Relationship Id="rId434" Type="http://schemas.openxmlformats.org/officeDocument/2006/relationships/image" Target="../media/image627.png"/><Relationship Id="rId476" Type="http://schemas.openxmlformats.org/officeDocument/2006/relationships/image" Target="../media/image648.png"/><Relationship Id="rId641" Type="http://schemas.openxmlformats.org/officeDocument/2006/relationships/customXml" Target="../ink/ink737.xml"/><Relationship Id="rId683" Type="http://schemas.openxmlformats.org/officeDocument/2006/relationships/customXml" Target="../ink/ink758.xml"/><Relationship Id="rId739" Type="http://schemas.openxmlformats.org/officeDocument/2006/relationships/customXml" Target="../ink/ink786.xml"/><Relationship Id="rId33" Type="http://schemas.openxmlformats.org/officeDocument/2006/relationships/customXml" Target="../ink/ink433.xml"/><Relationship Id="rId129" Type="http://schemas.openxmlformats.org/officeDocument/2006/relationships/customXml" Target="../ink/ink481.xml"/><Relationship Id="rId280" Type="http://schemas.openxmlformats.org/officeDocument/2006/relationships/image" Target="../media/image550.png"/><Relationship Id="rId336" Type="http://schemas.openxmlformats.org/officeDocument/2006/relationships/image" Target="../media/image578.png"/><Relationship Id="rId501" Type="http://schemas.openxmlformats.org/officeDocument/2006/relationships/customXml" Target="../ink/ink667.xml"/><Relationship Id="rId543" Type="http://schemas.openxmlformats.org/officeDocument/2006/relationships/customXml" Target="../ink/ink688.xml"/><Relationship Id="rId75" Type="http://schemas.openxmlformats.org/officeDocument/2006/relationships/customXml" Target="../ink/ink454.xml"/><Relationship Id="rId140" Type="http://schemas.openxmlformats.org/officeDocument/2006/relationships/image" Target="../media/image480.png"/><Relationship Id="rId182" Type="http://schemas.openxmlformats.org/officeDocument/2006/relationships/image" Target="../media/image501.png"/><Relationship Id="rId378" Type="http://schemas.openxmlformats.org/officeDocument/2006/relationships/image" Target="../media/image599.png"/><Relationship Id="rId403" Type="http://schemas.openxmlformats.org/officeDocument/2006/relationships/customXml" Target="../ink/ink618.xml"/><Relationship Id="rId585" Type="http://schemas.openxmlformats.org/officeDocument/2006/relationships/customXml" Target="../ink/ink709.xml"/><Relationship Id="rId750" Type="http://schemas.openxmlformats.org/officeDocument/2006/relationships/image" Target="../media/image785.png"/><Relationship Id="rId792" Type="http://schemas.openxmlformats.org/officeDocument/2006/relationships/image" Target="../media/image806.png"/><Relationship Id="rId6" Type="http://schemas.openxmlformats.org/officeDocument/2006/relationships/image" Target="../media/image413.png"/><Relationship Id="rId238" Type="http://schemas.openxmlformats.org/officeDocument/2006/relationships/image" Target="../media/image529.png"/><Relationship Id="rId445" Type="http://schemas.openxmlformats.org/officeDocument/2006/relationships/customXml" Target="../ink/ink639.xml"/><Relationship Id="rId487" Type="http://schemas.openxmlformats.org/officeDocument/2006/relationships/customXml" Target="../ink/ink660.xml"/><Relationship Id="rId610" Type="http://schemas.openxmlformats.org/officeDocument/2006/relationships/image" Target="../media/image715.png"/><Relationship Id="rId652" Type="http://schemas.openxmlformats.org/officeDocument/2006/relationships/image" Target="../media/image736.png"/><Relationship Id="rId694" Type="http://schemas.openxmlformats.org/officeDocument/2006/relationships/image" Target="../media/image757.png"/><Relationship Id="rId708" Type="http://schemas.openxmlformats.org/officeDocument/2006/relationships/image" Target="../media/image764.png"/><Relationship Id="rId291" Type="http://schemas.openxmlformats.org/officeDocument/2006/relationships/customXml" Target="../ink/ink562.xml"/><Relationship Id="rId305" Type="http://schemas.openxmlformats.org/officeDocument/2006/relationships/customXml" Target="../ink/ink569.xml"/><Relationship Id="rId347" Type="http://schemas.openxmlformats.org/officeDocument/2006/relationships/customXml" Target="../ink/ink590.xml"/><Relationship Id="rId512" Type="http://schemas.openxmlformats.org/officeDocument/2006/relationships/image" Target="../media/image666.png"/><Relationship Id="rId44" Type="http://schemas.openxmlformats.org/officeDocument/2006/relationships/image" Target="../media/image432.png"/><Relationship Id="rId86" Type="http://schemas.openxmlformats.org/officeDocument/2006/relationships/image" Target="../media/image453.png"/><Relationship Id="rId151" Type="http://schemas.openxmlformats.org/officeDocument/2006/relationships/customXml" Target="../ink/ink492.xml"/><Relationship Id="rId389" Type="http://schemas.openxmlformats.org/officeDocument/2006/relationships/customXml" Target="../ink/ink611.xml"/><Relationship Id="rId554" Type="http://schemas.openxmlformats.org/officeDocument/2006/relationships/image" Target="../media/image687.png"/><Relationship Id="rId596" Type="http://schemas.openxmlformats.org/officeDocument/2006/relationships/image" Target="../media/image708.png"/><Relationship Id="rId761" Type="http://schemas.openxmlformats.org/officeDocument/2006/relationships/customXml" Target="../ink/ink797.xml"/><Relationship Id="rId193" Type="http://schemas.openxmlformats.org/officeDocument/2006/relationships/customXml" Target="../ink/ink513.xml"/><Relationship Id="rId207" Type="http://schemas.openxmlformats.org/officeDocument/2006/relationships/customXml" Target="../ink/ink520.xml"/><Relationship Id="rId249" Type="http://schemas.openxmlformats.org/officeDocument/2006/relationships/customXml" Target="../ink/ink541.xml"/><Relationship Id="rId414" Type="http://schemas.openxmlformats.org/officeDocument/2006/relationships/image" Target="../media/image617.png"/><Relationship Id="rId456" Type="http://schemas.openxmlformats.org/officeDocument/2006/relationships/image" Target="../media/image638.png"/><Relationship Id="rId498" Type="http://schemas.openxmlformats.org/officeDocument/2006/relationships/image" Target="../media/image659.png"/><Relationship Id="rId621" Type="http://schemas.openxmlformats.org/officeDocument/2006/relationships/customXml" Target="../ink/ink727.xml"/><Relationship Id="rId663" Type="http://schemas.openxmlformats.org/officeDocument/2006/relationships/customXml" Target="../ink/ink748.xml"/><Relationship Id="rId13" Type="http://schemas.openxmlformats.org/officeDocument/2006/relationships/customXml" Target="../ink/ink423.xml"/><Relationship Id="rId109" Type="http://schemas.openxmlformats.org/officeDocument/2006/relationships/customXml" Target="../ink/ink471.xml"/><Relationship Id="rId260" Type="http://schemas.openxmlformats.org/officeDocument/2006/relationships/image" Target="../media/image540.png"/><Relationship Id="rId316" Type="http://schemas.openxmlformats.org/officeDocument/2006/relationships/image" Target="../media/image568.png"/><Relationship Id="rId523" Type="http://schemas.openxmlformats.org/officeDocument/2006/relationships/customXml" Target="../ink/ink678.xml"/><Relationship Id="rId719" Type="http://schemas.openxmlformats.org/officeDocument/2006/relationships/customXml" Target="../ink/ink776.xml"/><Relationship Id="rId55" Type="http://schemas.openxmlformats.org/officeDocument/2006/relationships/customXml" Target="../ink/ink444.xml"/><Relationship Id="rId97" Type="http://schemas.openxmlformats.org/officeDocument/2006/relationships/customXml" Target="../ink/ink465.xml"/><Relationship Id="rId120" Type="http://schemas.openxmlformats.org/officeDocument/2006/relationships/image" Target="../media/image470.png"/><Relationship Id="rId358" Type="http://schemas.openxmlformats.org/officeDocument/2006/relationships/image" Target="../media/image589.png"/><Relationship Id="rId565" Type="http://schemas.openxmlformats.org/officeDocument/2006/relationships/customXml" Target="../ink/ink699.xml"/><Relationship Id="rId730" Type="http://schemas.openxmlformats.org/officeDocument/2006/relationships/image" Target="../media/image775.png"/><Relationship Id="rId772" Type="http://schemas.openxmlformats.org/officeDocument/2006/relationships/image" Target="../media/image796.png"/><Relationship Id="rId162" Type="http://schemas.openxmlformats.org/officeDocument/2006/relationships/image" Target="../media/image491.png"/><Relationship Id="rId218" Type="http://schemas.openxmlformats.org/officeDocument/2006/relationships/image" Target="../media/image519.png"/><Relationship Id="rId425" Type="http://schemas.openxmlformats.org/officeDocument/2006/relationships/customXml" Target="../ink/ink629.xml"/><Relationship Id="rId467" Type="http://schemas.openxmlformats.org/officeDocument/2006/relationships/customXml" Target="../ink/ink650.xml"/><Relationship Id="rId632" Type="http://schemas.openxmlformats.org/officeDocument/2006/relationships/image" Target="../media/image726.png"/><Relationship Id="rId271" Type="http://schemas.openxmlformats.org/officeDocument/2006/relationships/customXml" Target="../ink/ink552.xml"/><Relationship Id="rId674" Type="http://schemas.openxmlformats.org/officeDocument/2006/relationships/image" Target="../media/image747.png"/><Relationship Id="rId24" Type="http://schemas.openxmlformats.org/officeDocument/2006/relationships/image" Target="../media/image422.png"/><Relationship Id="rId66" Type="http://schemas.openxmlformats.org/officeDocument/2006/relationships/image" Target="../media/image443.png"/><Relationship Id="rId131" Type="http://schemas.openxmlformats.org/officeDocument/2006/relationships/customXml" Target="../ink/ink482.xml"/><Relationship Id="rId327" Type="http://schemas.openxmlformats.org/officeDocument/2006/relationships/customXml" Target="../ink/ink580.xml"/><Relationship Id="rId369" Type="http://schemas.openxmlformats.org/officeDocument/2006/relationships/customXml" Target="../ink/ink601.xml"/><Relationship Id="rId534" Type="http://schemas.openxmlformats.org/officeDocument/2006/relationships/image" Target="../media/image677.png"/><Relationship Id="rId576" Type="http://schemas.openxmlformats.org/officeDocument/2006/relationships/image" Target="../media/image698.png"/><Relationship Id="rId741" Type="http://schemas.openxmlformats.org/officeDocument/2006/relationships/customXml" Target="../ink/ink787.xml"/><Relationship Id="rId783" Type="http://schemas.openxmlformats.org/officeDocument/2006/relationships/customXml" Target="../ink/ink808.xml"/><Relationship Id="rId173" Type="http://schemas.openxmlformats.org/officeDocument/2006/relationships/customXml" Target="../ink/ink503.xml"/><Relationship Id="rId229" Type="http://schemas.openxmlformats.org/officeDocument/2006/relationships/customXml" Target="../ink/ink531.xml"/><Relationship Id="rId380" Type="http://schemas.openxmlformats.org/officeDocument/2006/relationships/image" Target="../media/image600.png"/><Relationship Id="rId436" Type="http://schemas.openxmlformats.org/officeDocument/2006/relationships/image" Target="../media/image628.png"/><Relationship Id="rId601" Type="http://schemas.openxmlformats.org/officeDocument/2006/relationships/customXml" Target="../ink/ink717.xml"/><Relationship Id="rId643" Type="http://schemas.openxmlformats.org/officeDocument/2006/relationships/customXml" Target="../ink/ink738.xml"/><Relationship Id="rId240" Type="http://schemas.openxmlformats.org/officeDocument/2006/relationships/image" Target="../media/image530.png"/><Relationship Id="rId478" Type="http://schemas.openxmlformats.org/officeDocument/2006/relationships/image" Target="../media/image649.png"/><Relationship Id="rId685" Type="http://schemas.openxmlformats.org/officeDocument/2006/relationships/customXml" Target="../ink/ink759.xml"/><Relationship Id="rId35" Type="http://schemas.openxmlformats.org/officeDocument/2006/relationships/customXml" Target="../ink/ink434.xml"/><Relationship Id="rId77" Type="http://schemas.openxmlformats.org/officeDocument/2006/relationships/customXml" Target="../ink/ink455.xml"/><Relationship Id="rId100" Type="http://schemas.openxmlformats.org/officeDocument/2006/relationships/image" Target="../media/image460.png"/><Relationship Id="rId282" Type="http://schemas.openxmlformats.org/officeDocument/2006/relationships/image" Target="../media/image551.png"/><Relationship Id="rId338" Type="http://schemas.openxmlformats.org/officeDocument/2006/relationships/image" Target="../media/image579.png"/><Relationship Id="rId503" Type="http://schemas.openxmlformats.org/officeDocument/2006/relationships/customXml" Target="../ink/ink668.xml"/><Relationship Id="rId545" Type="http://schemas.openxmlformats.org/officeDocument/2006/relationships/customXml" Target="../ink/ink689.xml"/><Relationship Id="rId587" Type="http://schemas.openxmlformats.org/officeDocument/2006/relationships/customXml" Target="../ink/ink710.xml"/><Relationship Id="rId710" Type="http://schemas.openxmlformats.org/officeDocument/2006/relationships/image" Target="../media/image765.png"/><Relationship Id="rId752" Type="http://schemas.openxmlformats.org/officeDocument/2006/relationships/image" Target="../media/image786.png"/><Relationship Id="rId8" Type="http://schemas.openxmlformats.org/officeDocument/2006/relationships/image" Target="../media/image414.png"/><Relationship Id="rId142" Type="http://schemas.openxmlformats.org/officeDocument/2006/relationships/image" Target="../media/image481.png"/><Relationship Id="rId184" Type="http://schemas.openxmlformats.org/officeDocument/2006/relationships/image" Target="../media/image502.png"/><Relationship Id="rId391" Type="http://schemas.openxmlformats.org/officeDocument/2006/relationships/customXml" Target="../ink/ink612.xml"/><Relationship Id="rId405" Type="http://schemas.openxmlformats.org/officeDocument/2006/relationships/customXml" Target="../ink/ink619.xml"/><Relationship Id="rId447" Type="http://schemas.openxmlformats.org/officeDocument/2006/relationships/customXml" Target="../ink/ink640.xml"/><Relationship Id="rId612" Type="http://schemas.openxmlformats.org/officeDocument/2006/relationships/image" Target="../media/image716.png"/><Relationship Id="rId794" Type="http://schemas.openxmlformats.org/officeDocument/2006/relationships/image" Target="../media/image807.png"/><Relationship Id="rId251" Type="http://schemas.openxmlformats.org/officeDocument/2006/relationships/customXml" Target="../ink/ink542.xml"/><Relationship Id="rId489" Type="http://schemas.openxmlformats.org/officeDocument/2006/relationships/customXml" Target="../ink/ink661.xml"/><Relationship Id="rId654" Type="http://schemas.openxmlformats.org/officeDocument/2006/relationships/image" Target="../media/image737.png"/><Relationship Id="rId696" Type="http://schemas.openxmlformats.org/officeDocument/2006/relationships/image" Target="../media/image758.png"/><Relationship Id="rId46" Type="http://schemas.openxmlformats.org/officeDocument/2006/relationships/image" Target="../media/image433.png"/><Relationship Id="rId293" Type="http://schemas.openxmlformats.org/officeDocument/2006/relationships/customXml" Target="../ink/ink563.xml"/><Relationship Id="rId307" Type="http://schemas.openxmlformats.org/officeDocument/2006/relationships/customXml" Target="../ink/ink570.xml"/><Relationship Id="rId349" Type="http://schemas.openxmlformats.org/officeDocument/2006/relationships/customXml" Target="../ink/ink591.xml"/><Relationship Id="rId514" Type="http://schemas.openxmlformats.org/officeDocument/2006/relationships/image" Target="../media/image667.png"/><Relationship Id="rId556" Type="http://schemas.openxmlformats.org/officeDocument/2006/relationships/image" Target="../media/image688.png"/><Relationship Id="rId721" Type="http://schemas.openxmlformats.org/officeDocument/2006/relationships/customXml" Target="../ink/ink777.xml"/><Relationship Id="rId763" Type="http://schemas.openxmlformats.org/officeDocument/2006/relationships/customXml" Target="../ink/ink798.xml"/><Relationship Id="rId88" Type="http://schemas.openxmlformats.org/officeDocument/2006/relationships/image" Target="../media/image454.png"/><Relationship Id="rId111" Type="http://schemas.openxmlformats.org/officeDocument/2006/relationships/customXml" Target="../ink/ink472.xml"/><Relationship Id="rId153" Type="http://schemas.openxmlformats.org/officeDocument/2006/relationships/customXml" Target="../ink/ink493.xml"/><Relationship Id="rId195" Type="http://schemas.openxmlformats.org/officeDocument/2006/relationships/customXml" Target="../ink/ink514.xml"/><Relationship Id="rId209" Type="http://schemas.openxmlformats.org/officeDocument/2006/relationships/customXml" Target="../ink/ink521.xml"/><Relationship Id="rId360" Type="http://schemas.openxmlformats.org/officeDocument/2006/relationships/image" Target="../media/image590.png"/><Relationship Id="rId416" Type="http://schemas.openxmlformats.org/officeDocument/2006/relationships/image" Target="../media/image618.png"/><Relationship Id="rId598" Type="http://schemas.openxmlformats.org/officeDocument/2006/relationships/image" Target="../media/image709.png"/><Relationship Id="rId220" Type="http://schemas.openxmlformats.org/officeDocument/2006/relationships/image" Target="../media/image520.png"/><Relationship Id="rId458" Type="http://schemas.openxmlformats.org/officeDocument/2006/relationships/image" Target="../media/image639.png"/><Relationship Id="rId623" Type="http://schemas.openxmlformats.org/officeDocument/2006/relationships/customXml" Target="../ink/ink728.xml"/><Relationship Id="rId665" Type="http://schemas.openxmlformats.org/officeDocument/2006/relationships/customXml" Target="../ink/ink749.xml"/><Relationship Id="rId15" Type="http://schemas.openxmlformats.org/officeDocument/2006/relationships/customXml" Target="../ink/ink424.xml"/><Relationship Id="rId57" Type="http://schemas.openxmlformats.org/officeDocument/2006/relationships/customXml" Target="../ink/ink445.xml"/><Relationship Id="rId262" Type="http://schemas.openxmlformats.org/officeDocument/2006/relationships/image" Target="../media/image541.png"/><Relationship Id="rId318" Type="http://schemas.openxmlformats.org/officeDocument/2006/relationships/image" Target="../media/image569.png"/><Relationship Id="rId525" Type="http://schemas.openxmlformats.org/officeDocument/2006/relationships/customXml" Target="../ink/ink679.xml"/><Relationship Id="rId567" Type="http://schemas.openxmlformats.org/officeDocument/2006/relationships/customXml" Target="../ink/ink700.xml"/><Relationship Id="rId732" Type="http://schemas.openxmlformats.org/officeDocument/2006/relationships/image" Target="../media/image776.png"/><Relationship Id="rId99" Type="http://schemas.openxmlformats.org/officeDocument/2006/relationships/customXml" Target="../ink/ink466.xml"/><Relationship Id="rId122" Type="http://schemas.openxmlformats.org/officeDocument/2006/relationships/image" Target="../media/image471.png"/><Relationship Id="rId164" Type="http://schemas.openxmlformats.org/officeDocument/2006/relationships/image" Target="../media/image492.png"/><Relationship Id="rId371" Type="http://schemas.openxmlformats.org/officeDocument/2006/relationships/customXml" Target="../ink/ink602.xml"/><Relationship Id="rId774" Type="http://schemas.openxmlformats.org/officeDocument/2006/relationships/image" Target="../media/image797.png"/><Relationship Id="rId427" Type="http://schemas.openxmlformats.org/officeDocument/2006/relationships/customXml" Target="../ink/ink630.xml"/><Relationship Id="rId469" Type="http://schemas.openxmlformats.org/officeDocument/2006/relationships/customXml" Target="../ink/ink651.xml"/><Relationship Id="rId634" Type="http://schemas.openxmlformats.org/officeDocument/2006/relationships/image" Target="../media/image727.png"/><Relationship Id="rId676" Type="http://schemas.openxmlformats.org/officeDocument/2006/relationships/image" Target="../media/image748.png"/><Relationship Id="rId26" Type="http://schemas.openxmlformats.org/officeDocument/2006/relationships/image" Target="../media/image423.png"/><Relationship Id="rId231" Type="http://schemas.openxmlformats.org/officeDocument/2006/relationships/customXml" Target="../ink/ink532.xml"/><Relationship Id="rId273" Type="http://schemas.openxmlformats.org/officeDocument/2006/relationships/customXml" Target="../ink/ink553.xml"/><Relationship Id="rId329" Type="http://schemas.openxmlformats.org/officeDocument/2006/relationships/customXml" Target="../ink/ink581.xml"/><Relationship Id="rId480" Type="http://schemas.openxmlformats.org/officeDocument/2006/relationships/image" Target="../media/image650.png"/><Relationship Id="rId536" Type="http://schemas.openxmlformats.org/officeDocument/2006/relationships/image" Target="../media/image678.png"/><Relationship Id="rId701" Type="http://schemas.openxmlformats.org/officeDocument/2006/relationships/customXml" Target="../ink/ink767.xml"/><Relationship Id="rId68" Type="http://schemas.openxmlformats.org/officeDocument/2006/relationships/image" Target="../media/image444.png"/><Relationship Id="rId133" Type="http://schemas.openxmlformats.org/officeDocument/2006/relationships/customXml" Target="../ink/ink483.xml"/><Relationship Id="rId175" Type="http://schemas.openxmlformats.org/officeDocument/2006/relationships/customXml" Target="../ink/ink504.xml"/><Relationship Id="rId340" Type="http://schemas.openxmlformats.org/officeDocument/2006/relationships/image" Target="../media/image580.png"/><Relationship Id="rId578" Type="http://schemas.openxmlformats.org/officeDocument/2006/relationships/image" Target="../media/image699.png"/><Relationship Id="rId743" Type="http://schemas.openxmlformats.org/officeDocument/2006/relationships/customXml" Target="../ink/ink788.xml"/><Relationship Id="rId785" Type="http://schemas.openxmlformats.org/officeDocument/2006/relationships/customXml" Target="../ink/ink809.xml"/><Relationship Id="rId200" Type="http://schemas.openxmlformats.org/officeDocument/2006/relationships/image" Target="../media/image510.png"/><Relationship Id="rId382" Type="http://schemas.openxmlformats.org/officeDocument/2006/relationships/image" Target="../media/image601.png"/><Relationship Id="rId438" Type="http://schemas.openxmlformats.org/officeDocument/2006/relationships/image" Target="../media/image629.png"/><Relationship Id="rId603" Type="http://schemas.openxmlformats.org/officeDocument/2006/relationships/customXml" Target="../ink/ink718.xml"/><Relationship Id="rId645" Type="http://schemas.openxmlformats.org/officeDocument/2006/relationships/customXml" Target="../ink/ink739.xml"/><Relationship Id="rId687" Type="http://schemas.openxmlformats.org/officeDocument/2006/relationships/customXml" Target="../ink/ink760.xml"/><Relationship Id="rId242" Type="http://schemas.openxmlformats.org/officeDocument/2006/relationships/image" Target="../media/image531.png"/><Relationship Id="rId284" Type="http://schemas.openxmlformats.org/officeDocument/2006/relationships/image" Target="../media/image552.png"/><Relationship Id="rId491" Type="http://schemas.openxmlformats.org/officeDocument/2006/relationships/customXml" Target="../ink/ink662.xml"/><Relationship Id="rId505" Type="http://schemas.openxmlformats.org/officeDocument/2006/relationships/customXml" Target="../ink/ink669.xml"/><Relationship Id="rId712" Type="http://schemas.openxmlformats.org/officeDocument/2006/relationships/image" Target="../media/image766.png"/><Relationship Id="rId37" Type="http://schemas.openxmlformats.org/officeDocument/2006/relationships/customXml" Target="../ink/ink435.xml"/><Relationship Id="rId79" Type="http://schemas.openxmlformats.org/officeDocument/2006/relationships/customXml" Target="../ink/ink456.xml"/><Relationship Id="rId102" Type="http://schemas.openxmlformats.org/officeDocument/2006/relationships/image" Target="../media/image461.png"/><Relationship Id="rId144" Type="http://schemas.openxmlformats.org/officeDocument/2006/relationships/image" Target="../media/image482.png"/><Relationship Id="rId547" Type="http://schemas.openxmlformats.org/officeDocument/2006/relationships/customXml" Target="../ink/ink690.xml"/><Relationship Id="rId589" Type="http://schemas.openxmlformats.org/officeDocument/2006/relationships/customXml" Target="../ink/ink711.xml"/><Relationship Id="rId754" Type="http://schemas.openxmlformats.org/officeDocument/2006/relationships/image" Target="../media/image787.png"/><Relationship Id="rId796" Type="http://schemas.openxmlformats.org/officeDocument/2006/relationships/image" Target="../media/image808.png"/><Relationship Id="rId90" Type="http://schemas.openxmlformats.org/officeDocument/2006/relationships/image" Target="../media/image455.png"/><Relationship Id="rId186" Type="http://schemas.openxmlformats.org/officeDocument/2006/relationships/image" Target="../media/image503.png"/><Relationship Id="rId351" Type="http://schemas.openxmlformats.org/officeDocument/2006/relationships/customXml" Target="../ink/ink592.xml"/><Relationship Id="rId393" Type="http://schemas.openxmlformats.org/officeDocument/2006/relationships/customXml" Target="../ink/ink613.xml"/><Relationship Id="rId407" Type="http://schemas.openxmlformats.org/officeDocument/2006/relationships/customXml" Target="../ink/ink620.xml"/><Relationship Id="rId449" Type="http://schemas.openxmlformats.org/officeDocument/2006/relationships/customXml" Target="../ink/ink641.xml"/><Relationship Id="rId614" Type="http://schemas.openxmlformats.org/officeDocument/2006/relationships/image" Target="../media/image717.png"/><Relationship Id="rId656" Type="http://schemas.openxmlformats.org/officeDocument/2006/relationships/image" Target="../media/image738.png"/><Relationship Id="rId211" Type="http://schemas.openxmlformats.org/officeDocument/2006/relationships/customXml" Target="../ink/ink522.xml"/><Relationship Id="rId253" Type="http://schemas.openxmlformats.org/officeDocument/2006/relationships/customXml" Target="../ink/ink543.xml"/><Relationship Id="rId295" Type="http://schemas.openxmlformats.org/officeDocument/2006/relationships/customXml" Target="../ink/ink564.xml"/><Relationship Id="rId309" Type="http://schemas.openxmlformats.org/officeDocument/2006/relationships/customXml" Target="../ink/ink571.xml"/><Relationship Id="rId460" Type="http://schemas.openxmlformats.org/officeDocument/2006/relationships/image" Target="../media/image640.png"/><Relationship Id="rId516" Type="http://schemas.openxmlformats.org/officeDocument/2006/relationships/image" Target="../media/image668.png"/><Relationship Id="rId698" Type="http://schemas.openxmlformats.org/officeDocument/2006/relationships/image" Target="../media/image759.png"/><Relationship Id="rId48" Type="http://schemas.openxmlformats.org/officeDocument/2006/relationships/image" Target="../media/image434.png"/><Relationship Id="rId113" Type="http://schemas.openxmlformats.org/officeDocument/2006/relationships/customXml" Target="../ink/ink473.xml"/><Relationship Id="rId320" Type="http://schemas.openxmlformats.org/officeDocument/2006/relationships/image" Target="../media/image570.png"/><Relationship Id="rId558" Type="http://schemas.openxmlformats.org/officeDocument/2006/relationships/image" Target="../media/image689.png"/><Relationship Id="rId723" Type="http://schemas.openxmlformats.org/officeDocument/2006/relationships/customXml" Target="../ink/ink778.xml"/><Relationship Id="rId765" Type="http://schemas.openxmlformats.org/officeDocument/2006/relationships/customXml" Target="../ink/ink799.xml"/><Relationship Id="rId155" Type="http://schemas.openxmlformats.org/officeDocument/2006/relationships/customXml" Target="../ink/ink494.xml"/><Relationship Id="rId197" Type="http://schemas.openxmlformats.org/officeDocument/2006/relationships/customXml" Target="../ink/ink515.xml"/><Relationship Id="rId362" Type="http://schemas.openxmlformats.org/officeDocument/2006/relationships/image" Target="../media/image591.png"/><Relationship Id="rId418" Type="http://schemas.openxmlformats.org/officeDocument/2006/relationships/image" Target="../media/image619.png"/><Relationship Id="rId625" Type="http://schemas.openxmlformats.org/officeDocument/2006/relationships/customXml" Target="../ink/ink729.xml"/><Relationship Id="rId222" Type="http://schemas.openxmlformats.org/officeDocument/2006/relationships/image" Target="../media/image521.png"/><Relationship Id="rId264" Type="http://schemas.openxmlformats.org/officeDocument/2006/relationships/image" Target="../media/image542.png"/><Relationship Id="rId471" Type="http://schemas.openxmlformats.org/officeDocument/2006/relationships/customXml" Target="../ink/ink652.xml"/><Relationship Id="rId667" Type="http://schemas.openxmlformats.org/officeDocument/2006/relationships/customXml" Target="../ink/ink750.xml"/><Relationship Id="rId17" Type="http://schemas.openxmlformats.org/officeDocument/2006/relationships/customXml" Target="../ink/ink425.xml"/><Relationship Id="rId59" Type="http://schemas.openxmlformats.org/officeDocument/2006/relationships/customXml" Target="../ink/ink446.xml"/><Relationship Id="rId124" Type="http://schemas.openxmlformats.org/officeDocument/2006/relationships/image" Target="../media/image472.png"/><Relationship Id="rId527" Type="http://schemas.openxmlformats.org/officeDocument/2006/relationships/customXml" Target="../ink/ink680.xml"/><Relationship Id="rId569" Type="http://schemas.openxmlformats.org/officeDocument/2006/relationships/customXml" Target="../ink/ink701.xml"/><Relationship Id="rId734" Type="http://schemas.openxmlformats.org/officeDocument/2006/relationships/image" Target="../media/image777.png"/><Relationship Id="rId776" Type="http://schemas.openxmlformats.org/officeDocument/2006/relationships/image" Target="../media/image798.png"/><Relationship Id="rId70" Type="http://schemas.openxmlformats.org/officeDocument/2006/relationships/image" Target="../media/image445.png"/><Relationship Id="rId166" Type="http://schemas.openxmlformats.org/officeDocument/2006/relationships/image" Target="../media/image493.png"/><Relationship Id="rId331" Type="http://schemas.openxmlformats.org/officeDocument/2006/relationships/customXml" Target="../ink/ink582.xml"/><Relationship Id="rId373" Type="http://schemas.openxmlformats.org/officeDocument/2006/relationships/customXml" Target="../ink/ink603.xml"/><Relationship Id="rId429" Type="http://schemas.openxmlformats.org/officeDocument/2006/relationships/customXml" Target="../ink/ink631.xml"/><Relationship Id="rId580" Type="http://schemas.openxmlformats.org/officeDocument/2006/relationships/image" Target="../media/image700.png"/><Relationship Id="rId636" Type="http://schemas.openxmlformats.org/officeDocument/2006/relationships/image" Target="../media/image728.png"/><Relationship Id="rId801" Type="http://schemas.openxmlformats.org/officeDocument/2006/relationships/customXml" Target="../ink/ink81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33.xml"/><Relationship Id="rId440" Type="http://schemas.openxmlformats.org/officeDocument/2006/relationships/image" Target="../media/image630.png"/><Relationship Id="rId678" Type="http://schemas.openxmlformats.org/officeDocument/2006/relationships/image" Target="../media/image749.png"/><Relationship Id="rId28" Type="http://schemas.openxmlformats.org/officeDocument/2006/relationships/image" Target="../media/image424.png"/><Relationship Id="rId275" Type="http://schemas.openxmlformats.org/officeDocument/2006/relationships/customXml" Target="../ink/ink554.xml"/><Relationship Id="rId300" Type="http://schemas.openxmlformats.org/officeDocument/2006/relationships/image" Target="../media/image560.png"/><Relationship Id="rId482" Type="http://schemas.openxmlformats.org/officeDocument/2006/relationships/image" Target="../media/image651.png"/><Relationship Id="rId538" Type="http://schemas.openxmlformats.org/officeDocument/2006/relationships/image" Target="../media/image679.png"/><Relationship Id="rId703" Type="http://schemas.openxmlformats.org/officeDocument/2006/relationships/customXml" Target="../ink/ink768.xml"/><Relationship Id="rId745" Type="http://schemas.openxmlformats.org/officeDocument/2006/relationships/customXml" Target="../ink/ink789.xml"/><Relationship Id="rId81" Type="http://schemas.openxmlformats.org/officeDocument/2006/relationships/customXml" Target="../ink/ink457.xml"/><Relationship Id="rId135" Type="http://schemas.openxmlformats.org/officeDocument/2006/relationships/customXml" Target="../ink/ink484.xml"/><Relationship Id="rId177" Type="http://schemas.openxmlformats.org/officeDocument/2006/relationships/customXml" Target="../ink/ink505.xml"/><Relationship Id="rId342" Type="http://schemas.openxmlformats.org/officeDocument/2006/relationships/image" Target="../media/image581.png"/><Relationship Id="rId384" Type="http://schemas.openxmlformats.org/officeDocument/2006/relationships/image" Target="../media/image602.png"/><Relationship Id="rId591" Type="http://schemas.openxmlformats.org/officeDocument/2006/relationships/customXml" Target="../ink/ink712.xml"/><Relationship Id="rId605" Type="http://schemas.openxmlformats.org/officeDocument/2006/relationships/customXml" Target="../ink/ink719.xml"/><Relationship Id="rId787" Type="http://schemas.openxmlformats.org/officeDocument/2006/relationships/customXml" Target="../ink/ink810.xml"/><Relationship Id="rId202" Type="http://schemas.openxmlformats.org/officeDocument/2006/relationships/image" Target="../media/image511.png"/><Relationship Id="rId244" Type="http://schemas.openxmlformats.org/officeDocument/2006/relationships/image" Target="../media/image532.png"/><Relationship Id="rId647" Type="http://schemas.openxmlformats.org/officeDocument/2006/relationships/customXml" Target="../ink/ink740.xml"/><Relationship Id="rId689" Type="http://schemas.openxmlformats.org/officeDocument/2006/relationships/customXml" Target="../ink/ink761.xml"/><Relationship Id="rId39" Type="http://schemas.openxmlformats.org/officeDocument/2006/relationships/customXml" Target="../ink/ink436.xml"/><Relationship Id="rId286" Type="http://schemas.openxmlformats.org/officeDocument/2006/relationships/image" Target="../media/image553.png"/><Relationship Id="rId451" Type="http://schemas.openxmlformats.org/officeDocument/2006/relationships/customXml" Target="../ink/ink642.xml"/><Relationship Id="rId493" Type="http://schemas.openxmlformats.org/officeDocument/2006/relationships/customXml" Target="../ink/ink663.xml"/><Relationship Id="rId507" Type="http://schemas.openxmlformats.org/officeDocument/2006/relationships/customXml" Target="../ink/ink670.xml"/><Relationship Id="rId549" Type="http://schemas.openxmlformats.org/officeDocument/2006/relationships/customXml" Target="../ink/ink691.xml"/><Relationship Id="rId714" Type="http://schemas.openxmlformats.org/officeDocument/2006/relationships/image" Target="../media/image767.png"/><Relationship Id="rId756" Type="http://schemas.openxmlformats.org/officeDocument/2006/relationships/image" Target="../media/image788.png"/><Relationship Id="rId50" Type="http://schemas.openxmlformats.org/officeDocument/2006/relationships/image" Target="../media/image435.png"/><Relationship Id="rId104" Type="http://schemas.openxmlformats.org/officeDocument/2006/relationships/image" Target="../media/image462.png"/><Relationship Id="rId146" Type="http://schemas.openxmlformats.org/officeDocument/2006/relationships/image" Target="../media/image483.png"/><Relationship Id="rId188" Type="http://schemas.openxmlformats.org/officeDocument/2006/relationships/image" Target="../media/image504.png"/><Relationship Id="rId311" Type="http://schemas.openxmlformats.org/officeDocument/2006/relationships/customXml" Target="../ink/ink572.xml"/><Relationship Id="rId353" Type="http://schemas.openxmlformats.org/officeDocument/2006/relationships/customXml" Target="../ink/ink593.xml"/><Relationship Id="rId395" Type="http://schemas.openxmlformats.org/officeDocument/2006/relationships/customXml" Target="../ink/ink614.xml"/><Relationship Id="rId409" Type="http://schemas.openxmlformats.org/officeDocument/2006/relationships/customXml" Target="../ink/ink621.xml"/><Relationship Id="rId560" Type="http://schemas.openxmlformats.org/officeDocument/2006/relationships/image" Target="../media/image690.png"/><Relationship Id="rId798" Type="http://schemas.openxmlformats.org/officeDocument/2006/relationships/image" Target="../media/image809.png"/><Relationship Id="rId92" Type="http://schemas.openxmlformats.org/officeDocument/2006/relationships/image" Target="../media/image456.png"/><Relationship Id="rId213" Type="http://schemas.openxmlformats.org/officeDocument/2006/relationships/customXml" Target="../ink/ink523.xml"/><Relationship Id="rId420" Type="http://schemas.openxmlformats.org/officeDocument/2006/relationships/image" Target="../media/image620.png"/><Relationship Id="rId616" Type="http://schemas.openxmlformats.org/officeDocument/2006/relationships/image" Target="../media/image718.png"/><Relationship Id="rId658" Type="http://schemas.openxmlformats.org/officeDocument/2006/relationships/image" Target="../media/image739.png"/><Relationship Id="rId255" Type="http://schemas.openxmlformats.org/officeDocument/2006/relationships/customXml" Target="../ink/ink544.xml"/><Relationship Id="rId297" Type="http://schemas.openxmlformats.org/officeDocument/2006/relationships/customXml" Target="../ink/ink565.xml"/><Relationship Id="rId462" Type="http://schemas.openxmlformats.org/officeDocument/2006/relationships/image" Target="../media/image641.png"/><Relationship Id="rId518" Type="http://schemas.openxmlformats.org/officeDocument/2006/relationships/image" Target="../media/image669.png"/><Relationship Id="rId725" Type="http://schemas.openxmlformats.org/officeDocument/2006/relationships/customXml" Target="../ink/ink779.xml"/><Relationship Id="rId115" Type="http://schemas.openxmlformats.org/officeDocument/2006/relationships/customXml" Target="../ink/ink474.xml"/><Relationship Id="rId157" Type="http://schemas.openxmlformats.org/officeDocument/2006/relationships/customXml" Target="../ink/ink495.xml"/><Relationship Id="rId322" Type="http://schemas.openxmlformats.org/officeDocument/2006/relationships/image" Target="../media/image571.png"/><Relationship Id="rId364" Type="http://schemas.openxmlformats.org/officeDocument/2006/relationships/image" Target="../media/image592.png"/><Relationship Id="rId767" Type="http://schemas.openxmlformats.org/officeDocument/2006/relationships/customXml" Target="../ink/ink800.xml"/><Relationship Id="rId61" Type="http://schemas.openxmlformats.org/officeDocument/2006/relationships/customXml" Target="../ink/ink447.xml"/><Relationship Id="rId199" Type="http://schemas.openxmlformats.org/officeDocument/2006/relationships/customXml" Target="../ink/ink516.xml"/><Relationship Id="rId571" Type="http://schemas.openxmlformats.org/officeDocument/2006/relationships/customXml" Target="../ink/ink702.xml"/><Relationship Id="rId627" Type="http://schemas.openxmlformats.org/officeDocument/2006/relationships/customXml" Target="../ink/ink730.xml"/><Relationship Id="rId669" Type="http://schemas.openxmlformats.org/officeDocument/2006/relationships/customXml" Target="../ink/ink751.xml"/><Relationship Id="rId19" Type="http://schemas.openxmlformats.org/officeDocument/2006/relationships/customXml" Target="../ink/ink426.xml"/><Relationship Id="rId224" Type="http://schemas.openxmlformats.org/officeDocument/2006/relationships/image" Target="../media/image522.png"/><Relationship Id="rId266" Type="http://schemas.openxmlformats.org/officeDocument/2006/relationships/image" Target="../media/image543.png"/><Relationship Id="rId431" Type="http://schemas.openxmlformats.org/officeDocument/2006/relationships/customXml" Target="../ink/ink632.xml"/><Relationship Id="rId473" Type="http://schemas.openxmlformats.org/officeDocument/2006/relationships/customXml" Target="../ink/ink653.xml"/><Relationship Id="rId529" Type="http://schemas.openxmlformats.org/officeDocument/2006/relationships/customXml" Target="../ink/ink681.xml"/><Relationship Id="rId680" Type="http://schemas.openxmlformats.org/officeDocument/2006/relationships/image" Target="../media/image750.png"/><Relationship Id="rId736" Type="http://schemas.openxmlformats.org/officeDocument/2006/relationships/image" Target="../media/image778.png"/><Relationship Id="rId30" Type="http://schemas.openxmlformats.org/officeDocument/2006/relationships/image" Target="../media/image425.png"/><Relationship Id="rId126" Type="http://schemas.openxmlformats.org/officeDocument/2006/relationships/image" Target="../media/image473.png"/><Relationship Id="rId168" Type="http://schemas.openxmlformats.org/officeDocument/2006/relationships/image" Target="../media/image494.png"/><Relationship Id="rId333" Type="http://schemas.openxmlformats.org/officeDocument/2006/relationships/customXml" Target="../ink/ink583.xml"/><Relationship Id="rId540" Type="http://schemas.openxmlformats.org/officeDocument/2006/relationships/image" Target="../media/image680.png"/><Relationship Id="rId778" Type="http://schemas.openxmlformats.org/officeDocument/2006/relationships/image" Target="../media/image799.png"/><Relationship Id="rId72" Type="http://schemas.openxmlformats.org/officeDocument/2006/relationships/image" Target="../media/image446.png"/><Relationship Id="rId375" Type="http://schemas.openxmlformats.org/officeDocument/2006/relationships/customXml" Target="../ink/ink604.xml"/><Relationship Id="rId582" Type="http://schemas.openxmlformats.org/officeDocument/2006/relationships/image" Target="../media/image701.png"/><Relationship Id="rId638" Type="http://schemas.openxmlformats.org/officeDocument/2006/relationships/image" Target="../media/image729.png"/><Relationship Id="rId3" Type="http://schemas.openxmlformats.org/officeDocument/2006/relationships/customXml" Target="../ink/ink418.xml"/><Relationship Id="rId235" Type="http://schemas.openxmlformats.org/officeDocument/2006/relationships/customXml" Target="../ink/ink534.xml"/><Relationship Id="rId277" Type="http://schemas.openxmlformats.org/officeDocument/2006/relationships/customXml" Target="../ink/ink555.xml"/><Relationship Id="rId400" Type="http://schemas.openxmlformats.org/officeDocument/2006/relationships/image" Target="../media/image610.png"/><Relationship Id="rId442" Type="http://schemas.openxmlformats.org/officeDocument/2006/relationships/image" Target="../media/image631.png"/><Relationship Id="rId484" Type="http://schemas.openxmlformats.org/officeDocument/2006/relationships/image" Target="../media/image652.png"/><Relationship Id="rId705" Type="http://schemas.openxmlformats.org/officeDocument/2006/relationships/customXml" Target="../ink/ink769.xml"/><Relationship Id="rId137" Type="http://schemas.openxmlformats.org/officeDocument/2006/relationships/customXml" Target="../ink/ink485.xml"/><Relationship Id="rId302" Type="http://schemas.openxmlformats.org/officeDocument/2006/relationships/image" Target="../media/image561.png"/><Relationship Id="rId344" Type="http://schemas.openxmlformats.org/officeDocument/2006/relationships/image" Target="../media/image582.png"/><Relationship Id="rId691" Type="http://schemas.openxmlformats.org/officeDocument/2006/relationships/customXml" Target="../ink/ink762.xml"/><Relationship Id="rId747" Type="http://schemas.openxmlformats.org/officeDocument/2006/relationships/customXml" Target="../ink/ink790.xml"/><Relationship Id="rId789" Type="http://schemas.openxmlformats.org/officeDocument/2006/relationships/customXml" Target="../ink/ink811.xml"/><Relationship Id="rId41" Type="http://schemas.openxmlformats.org/officeDocument/2006/relationships/customXml" Target="../ink/ink437.xml"/><Relationship Id="rId83" Type="http://schemas.openxmlformats.org/officeDocument/2006/relationships/customXml" Target="../ink/ink458.xml"/><Relationship Id="rId179" Type="http://schemas.openxmlformats.org/officeDocument/2006/relationships/customXml" Target="../ink/ink506.xml"/><Relationship Id="rId386" Type="http://schemas.openxmlformats.org/officeDocument/2006/relationships/image" Target="../media/image603.png"/><Relationship Id="rId551" Type="http://schemas.openxmlformats.org/officeDocument/2006/relationships/customXml" Target="../ink/ink692.xml"/><Relationship Id="rId593" Type="http://schemas.openxmlformats.org/officeDocument/2006/relationships/customXml" Target="../ink/ink713.xml"/><Relationship Id="rId607" Type="http://schemas.openxmlformats.org/officeDocument/2006/relationships/customXml" Target="../ink/ink720.xml"/><Relationship Id="rId649" Type="http://schemas.openxmlformats.org/officeDocument/2006/relationships/customXml" Target="../ink/ink741.xml"/><Relationship Id="rId190" Type="http://schemas.openxmlformats.org/officeDocument/2006/relationships/image" Target="../media/image505.png"/><Relationship Id="rId204" Type="http://schemas.openxmlformats.org/officeDocument/2006/relationships/image" Target="../media/image512.png"/><Relationship Id="rId246" Type="http://schemas.openxmlformats.org/officeDocument/2006/relationships/image" Target="../media/image533.png"/><Relationship Id="rId288" Type="http://schemas.openxmlformats.org/officeDocument/2006/relationships/image" Target="../media/image554.png"/><Relationship Id="rId411" Type="http://schemas.openxmlformats.org/officeDocument/2006/relationships/customXml" Target="../ink/ink622.xml"/><Relationship Id="rId453" Type="http://schemas.openxmlformats.org/officeDocument/2006/relationships/customXml" Target="../ink/ink643.xml"/><Relationship Id="rId509" Type="http://schemas.openxmlformats.org/officeDocument/2006/relationships/customXml" Target="../ink/ink671.xml"/><Relationship Id="rId660" Type="http://schemas.openxmlformats.org/officeDocument/2006/relationships/image" Target="../media/image740.png"/><Relationship Id="rId106" Type="http://schemas.openxmlformats.org/officeDocument/2006/relationships/image" Target="../media/image463.png"/><Relationship Id="rId313" Type="http://schemas.openxmlformats.org/officeDocument/2006/relationships/customXml" Target="../ink/ink573.xml"/><Relationship Id="rId495" Type="http://schemas.openxmlformats.org/officeDocument/2006/relationships/customXml" Target="../ink/ink664.xml"/><Relationship Id="rId716" Type="http://schemas.openxmlformats.org/officeDocument/2006/relationships/image" Target="../media/image768.png"/><Relationship Id="rId758" Type="http://schemas.openxmlformats.org/officeDocument/2006/relationships/image" Target="../media/image789.png"/><Relationship Id="rId10" Type="http://schemas.openxmlformats.org/officeDocument/2006/relationships/image" Target="../media/image415.png"/><Relationship Id="rId52" Type="http://schemas.openxmlformats.org/officeDocument/2006/relationships/image" Target="../media/image436.png"/><Relationship Id="rId94" Type="http://schemas.openxmlformats.org/officeDocument/2006/relationships/image" Target="../media/image457.png"/><Relationship Id="rId148" Type="http://schemas.openxmlformats.org/officeDocument/2006/relationships/image" Target="../media/image484.png"/><Relationship Id="rId355" Type="http://schemas.openxmlformats.org/officeDocument/2006/relationships/customXml" Target="../ink/ink594.xml"/><Relationship Id="rId397" Type="http://schemas.openxmlformats.org/officeDocument/2006/relationships/customXml" Target="../ink/ink615.xml"/><Relationship Id="rId520" Type="http://schemas.openxmlformats.org/officeDocument/2006/relationships/image" Target="../media/image670.png"/><Relationship Id="rId562" Type="http://schemas.openxmlformats.org/officeDocument/2006/relationships/image" Target="../media/image691.png"/><Relationship Id="rId618" Type="http://schemas.openxmlformats.org/officeDocument/2006/relationships/image" Target="../media/image719.png"/><Relationship Id="rId215" Type="http://schemas.openxmlformats.org/officeDocument/2006/relationships/customXml" Target="../ink/ink524.xml"/><Relationship Id="rId257" Type="http://schemas.openxmlformats.org/officeDocument/2006/relationships/customXml" Target="../ink/ink545.xml"/><Relationship Id="rId422" Type="http://schemas.openxmlformats.org/officeDocument/2006/relationships/image" Target="../media/image621.png"/><Relationship Id="rId464" Type="http://schemas.openxmlformats.org/officeDocument/2006/relationships/image" Target="../media/image642.png"/><Relationship Id="rId299" Type="http://schemas.openxmlformats.org/officeDocument/2006/relationships/customXml" Target="../ink/ink566.xml"/><Relationship Id="rId727" Type="http://schemas.openxmlformats.org/officeDocument/2006/relationships/customXml" Target="../ink/ink780.xml"/><Relationship Id="rId63" Type="http://schemas.openxmlformats.org/officeDocument/2006/relationships/customXml" Target="../ink/ink448.xml"/><Relationship Id="rId159" Type="http://schemas.openxmlformats.org/officeDocument/2006/relationships/customXml" Target="../ink/ink496.xml"/><Relationship Id="rId366" Type="http://schemas.openxmlformats.org/officeDocument/2006/relationships/image" Target="../media/image593.png"/><Relationship Id="rId573" Type="http://schemas.openxmlformats.org/officeDocument/2006/relationships/customXml" Target="../ink/ink703.xml"/><Relationship Id="rId780" Type="http://schemas.openxmlformats.org/officeDocument/2006/relationships/image" Target="../media/image800.png"/><Relationship Id="rId226" Type="http://schemas.openxmlformats.org/officeDocument/2006/relationships/image" Target="../media/image523.png"/><Relationship Id="rId433" Type="http://schemas.openxmlformats.org/officeDocument/2006/relationships/customXml" Target="../ink/ink633.xml"/><Relationship Id="rId640" Type="http://schemas.openxmlformats.org/officeDocument/2006/relationships/image" Target="../media/image730.png"/><Relationship Id="rId738" Type="http://schemas.openxmlformats.org/officeDocument/2006/relationships/image" Target="../media/image779.png"/><Relationship Id="rId74" Type="http://schemas.openxmlformats.org/officeDocument/2006/relationships/image" Target="../media/image447.png"/><Relationship Id="rId377" Type="http://schemas.openxmlformats.org/officeDocument/2006/relationships/customXml" Target="../ink/ink605.xml"/><Relationship Id="rId500" Type="http://schemas.openxmlformats.org/officeDocument/2006/relationships/image" Target="../media/image660.png"/><Relationship Id="rId584" Type="http://schemas.openxmlformats.org/officeDocument/2006/relationships/image" Target="../media/image702.png"/><Relationship Id="rId5" Type="http://schemas.openxmlformats.org/officeDocument/2006/relationships/customXml" Target="../ink/ink419.xml"/><Relationship Id="rId237" Type="http://schemas.openxmlformats.org/officeDocument/2006/relationships/customXml" Target="../ink/ink535.xml"/><Relationship Id="rId791" Type="http://schemas.openxmlformats.org/officeDocument/2006/relationships/customXml" Target="../ink/ink812.xml"/><Relationship Id="rId444" Type="http://schemas.openxmlformats.org/officeDocument/2006/relationships/image" Target="../media/image632.png"/><Relationship Id="rId651" Type="http://schemas.openxmlformats.org/officeDocument/2006/relationships/customXml" Target="../ink/ink742.xml"/><Relationship Id="rId749" Type="http://schemas.openxmlformats.org/officeDocument/2006/relationships/customXml" Target="../ink/ink791.xml"/><Relationship Id="rId290" Type="http://schemas.openxmlformats.org/officeDocument/2006/relationships/image" Target="../media/image555.png"/><Relationship Id="rId304" Type="http://schemas.openxmlformats.org/officeDocument/2006/relationships/image" Target="../media/image562.png"/><Relationship Id="rId388" Type="http://schemas.openxmlformats.org/officeDocument/2006/relationships/image" Target="../media/image604.png"/><Relationship Id="rId511" Type="http://schemas.openxmlformats.org/officeDocument/2006/relationships/customXml" Target="../ink/ink672.xml"/><Relationship Id="rId609" Type="http://schemas.openxmlformats.org/officeDocument/2006/relationships/customXml" Target="../ink/ink721.xml"/><Relationship Id="rId85" Type="http://schemas.openxmlformats.org/officeDocument/2006/relationships/customXml" Target="../ink/ink459.xml"/><Relationship Id="rId150" Type="http://schemas.openxmlformats.org/officeDocument/2006/relationships/image" Target="../media/image485.png"/><Relationship Id="rId595" Type="http://schemas.openxmlformats.org/officeDocument/2006/relationships/customXml" Target="../ink/ink714.xml"/><Relationship Id="rId248" Type="http://schemas.openxmlformats.org/officeDocument/2006/relationships/image" Target="../media/image534.png"/><Relationship Id="rId455" Type="http://schemas.openxmlformats.org/officeDocument/2006/relationships/customXml" Target="../ink/ink644.xml"/><Relationship Id="rId662" Type="http://schemas.openxmlformats.org/officeDocument/2006/relationships/image" Target="../media/image741.png"/><Relationship Id="rId12" Type="http://schemas.openxmlformats.org/officeDocument/2006/relationships/image" Target="../media/image416.png"/><Relationship Id="rId108" Type="http://schemas.openxmlformats.org/officeDocument/2006/relationships/image" Target="../media/image464.png"/><Relationship Id="rId315" Type="http://schemas.openxmlformats.org/officeDocument/2006/relationships/customXml" Target="../ink/ink574.xml"/><Relationship Id="rId522" Type="http://schemas.openxmlformats.org/officeDocument/2006/relationships/image" Target="../media/image671.png"/><Relationship Id="rId96" Type="http://schemas.openxmlformats.org/officeDocument/2006/relationships/image" Target="../media/image458.png"/><Relationship Id="rId161" Type="http://schemas.openxmlformats.org/officeDocument/2006/relationships/customXml" Target="../ink/ink497.xml"/><Relationship Id="rId399" Type="http://schemas.openxmlformats.org/officeDocument/2006/relationships/customXml" Target="../ink/ink616.xml"/><Relationship Id="rId259" Type="http://schemas.openxmlformats.org/officeDocument/2006/relationships/customXml" Target="../ink/ink546.xml"/><Relationship Id="rId466" Type="http://schemas.openxmlformats.org/officeDocument/2006/relationships/image" Target="../media/image643.png"/><Relationship Id="rId673" Type="http://schemas.openxmlformats.org/officeDocument/2006/relationships/customXml" Target="../ink/ink753.xml"/><Relationship Id="rId23" Type="http://schemas.openxmlformats.org/officeDocument/2006/relationships/customXml" Target="../ink/ink428.xml"/><Relationship Id="rId119" Type="http://schemas.openxmlformats.org/officeDocument/2006/relationships/customXml" Target="../ink/ink476.xml"/><Relationship Id="rId326" Type="http://schemas.openxmlformats.org/officeDocument/2006/relationships/image" Target="../media/image573.png"/><Relationship Id="rId533" Type="http://schemas.openxmlformats.org/officeDocument/2006/relationships/customXml" Target="../ink/ink683.xml"/><Relationship Id="rId740" Type="http://schemas.openxmlformats.org/officeDocument/2006/relationships/image" Target="../media/image780.png"/><Relationship Id="rId172" Type="http://schemas.openxmlformats.org/officeDocument/2006/relationships/image" Target="../media/image496.png"/><Relationship Id="rId477" Type="http://schemas.openxmlformats.org/officeDocument/2006/relationships/customXml" Target="../ink/ink655.xml"/><Relationship Id="rId600" Type="http://schemas.openxmlformats.org/officeDocument/2006/relationships/image" Target="../media/image710.png"/><Relationship Id="rId684" Type="http://schemas.openxmlformats.org/officeDocument/2006/relationships/image" Target="../media/image752.png"/><Relationship Id="rId337" Type="http://schemas.openxmlformats.org/officeDocument/2006/relationships/customXml" Target="../ink/ink585.xml"/><Relationship Id="rId34" Type="http://schemas.openxmlformats.org/officeDocument/2006/relationships/image" Target="../media/image427.png"/><Relationship Id="rId544" Type="http://schemas.openxmlformats.org/officeDocument/2006/relationships/image" Target="../media/image682.png"/><Relationship Id="rId751" Type="http://schemas.openxmlformats.org/officeDocument/2006/relationships/customXml" Target="../ink/ink792.xml"/><Relationship Id="rId183" Type="http://schemas.openxmlformats.org/officeDocument/2006/relationships/customXml" Target="../ink/ink508.xml"/><Relationship Id="rId390" Type="http://schemas.openxmlformats.org/officeDocument/2006/relationships/image" Target="../media/image605.png"/><Relationship Id="rId404" Type="http://schemas.openxmlformats.org/officeDocument/2006/relationships/image" Target="../media/image612.png"/><Relationship Id="rId611" Type="http://schemas.openxmlformats.org/officeDocument/2006/relationships/customXml" Target="../ink/ink722.xml"/><Relationship Id="rId250" Type="http://schemas.openxmlformats.org/officeDocument/2006/relationships/image" Target="../media/image535.png"/><Relationship Id="rId488" Type="http://schemas.openxmlformats.org/officeDocument/2006/relationships/image" Target="../media/image654.png"/><Relationship Id="rId695" Type="http://schemas.openxmlformats.org/officeDocument/2006/relationships/customXml" Target="../ink/ink764.xml"/><Relationship Id="rId709" Type="http://schemas.openxmlformats.org/officeDocument/2006/relationships/customXml" Target="../ink/ink771.xml"/><Relationship Id="rId45" Type="http://schemas.openxmlformats.org/officeDocument/2006/relationships/customXml" Target="../ink/ink439.xml"/><Relationship Id="rId110" Type="http://schemas.openxmlformats.org/officeDocument/2006/relationships/image" Target="../media/image465.png"/><Relationship Id="rId348" Type="http://schemas.openxmlformats.org/officeDocument/2006/relationships/image" Target="../media/image584.png"/><Relationship Id="rId555" Type="http://schemas.openxmlformats.org/officeDocument/2006/relationships/customXml" Target="../ink/ink694.xml"/><Relationship Id="rId762" Type="http://schemas.openxmlformats.org/officeDocument/2006/relationships/image" Target="../media/image791.png"/><Relationship Id="rId194" Type="http://schemas.openxmlformats.org/officeDocument/2006/relationships/image" Target="../media/image507.png"/><Relationship Id="rId208" Type="http://schemas.openxmlformats.org/officeDocument/2006/relationships/image" Target="../media/image514.png"/><Relationship Id="rId415" Type="http://schemas.openxmlformats.org/officeDocument/2006/relationships/customXml" Target="../ink/ink624.xml"/><Relationship Id="rId622" Type="http://schemas.openxmlformats.org/officeDocument/2006/relationships/image" Target="../media/image721.png"/><Relationship Id="rId261" Type="http://schemas.openxmlformats.org/officeDocument/2006/relationships/customXml" Target="../ink/ink547.xml"/><Relationship Id="rId499" Type="http://schemas.openxmlformats.org/officeDocument/2006/relationships/customXml" Target="../ink/ink666.xml"/><Relationship Id="rId56" Type="http://schemas.openxmlformats.org/officeDocument/2006/relationships/image" Target="../media/image438.png"/><Relationship Id="rId359" Type="http://schemas.openxmlformats.org/officeDocument/2006/relationships/customXml" Target="../ink/ink596.xml"/><Relationship Id="rId566" Type="http://schemas.openxmlformats.org/officeDocument/2006/relationships/image" Target="../media/image693.png"/><Relationship Id="rId773" Type="http://schemas.openxmlformats.org/officeDocument/2006/relationships/customXml" Target="../ink/ink803.xml"/><Relationship Id="rId121" Type="http://schemas.openxmlformats.org/officeDocument/2006/relationships/customXml" Target="../ink/ink477.xml"/><Relationship Id="rId219" Type="http://schemas.openxmlformats.org/officeDocument/2006/relationships/customXml" Target="../ink/ink526.xml"/><Relationship Id="rId426" Type="http://schemas.openxmlformats.org/officeDocument/2006/relationships/image" Target="../media/image623.png"/><Relationship Id="rId633" Type="http://schemas.openxmlformats.org/officeDocument/2006/relationships/customXml" Target="../ink/ink733.xml"/><Relationship Id="rId67" Type="http://schemas.openxmlformats.org/officeDocument/2006/relationships/customXml" Target="../ink/ink450.xml"/><Relationship Id="rId272" Type="http://schemas.openxmlformats.org/officeDocument/2006/relationships/image" Target="../media/image546.png"/><Relationship Id="rId577" Type="http://schemas.openxmlformats.org/officeDocument/2006/relationships/customXml" Target="../ink/ink705.xml"/><Relationship Id="rId700" Type="http://schemas.openxmlformats.org/officeDocument/2006/relationships/image" Target="../media/image760.png"/><Relationship Id="rId132" Type="http://schemas.openxmlformats.org/officeDocument/2006/relationships/image" Target="../media/image476.png"/><Relationship Id="rId784" Type="http://schemas.openxmlformats.org/officeDocument/2006/relationships/image" Target="../media/image802.png"/><Relationship Id="rId437" Type="http://schemas.openxmlformats.org/officeDocument/2006/relationships/customXml" Target="../ink/ink635.xml"/><Relationship Id="rId644" Type="http://schemas.openxmlformats.org/officeDocument/2006/relationships/image" Target="../media/image732.png"/><Relationship Id="rId283" Type="http://schemas.openxmlformats.org/officeDocument/2006/relationships/customXml" Target="../ink/ink558.xml"/><Relationship Id="rId490" Type="http://schemas.openxmlformats.org/officeDocument/2006/relationships/image" Target="../media/image655.png"/><Relationship Id="rId504" Type="http://schemas.openxmlformats.org/officeDocument/2006/relationships/image" Target="../media/image662.png"/><Relationship Id="rId711" Type="http://schemas.openxmlformats.org/officeDocument/2006/relationships/customXml" Target="../ink/ink772.xml"/><Relationship Id="rId78" Type="http://schemas.openxmlformats.org/officeDocument/2006/relationships/image" Target="../media/image449.png"/><Relationship Id="rId143" Type="http://schemas.openxmlformats.org/officeDocument/2006/relationships/customXml" Target="../ink/ink488.xml"/><Relationship Id="rId350" Type="http://schemas.openxmlformats.org/officeDocument/2006/relationships/image" Target="../media/image585.png"/><Relationship Id="rId588" Type="http://schemas.openxmlformats.org/officeDocument/2006/relationships/image" Target="../media/image704.png"/><Relationship Id="rId795" Type="http://schemas.openxmlformats.org/officeDocument/2006/relationships/customXml" Target="../ink/ink814.xml"/><Relationship Id="rId9" Type="http://schemas.openxmlformats.org/officeDocument/2006/relationships/customXml" Target="../ink/ink421.xml"/><Relationship Id="rId210" Type="http://schemas.openxmlformats.org/officeDocument/2006/relationships/image" Target="../media/image515.png"/><Relationship Id="rId448" Type="http://schemas.openxmlformats.org/officeDocument/2006/relationships/image" Target="../media/image634.png"/><Relationship Id="rId655" Type="http://schemas.openxmlformats.org/officeDocument/2006/relationships/customXml" Target="../ink/ink744.xml"/><Relationship Id="rId294" Type="http://schemas.openxmlformats.org/officeDocument/2006/relationships/image" Target="../media/image557.png"/><Relationship Id="rId308" Type="http://schemas.openxmlformats.org/officeDocument/2006/relationships/image" Target="../media/image564.png"/><Relationship Id="rId515" Type="http://schemas.openxmlformats.org/officeDocument/2006/relationships/customXml" Target="../ink/ink674.xml"/><Relationship Id="rId722" Type="http://schemas.openxmlformats.org/officeDocument/2006/relationships/image" Target="../media/image771.png"/><Relationship Id="rId89" Type="http://schemas.openxmlformats.org/officeDocument/2006/relationships/customXml" Target="../ink/ink461.xml"/><Relationship Id="rId154" Type="http://schemas.openxmlformats.org/officeDocument/2006/relationships/image" Target="../media/image487.png"/><Relationship Id="rId361" Type="http://schemas.openxmlformats.org/officeDocument/2006/relationships/customXml" Target="../ink/ink597.xml"/><Relationship Id="rId599" Type="http://schemas.openxmlformats.org/officeDocument/2006/relationships/customXml" Target="../ink/ink716.xml"/><Relationship Id="rId459" Type="http://schemas.openxmlformats.org/officeDocument/2006/relationships/customXml" Target="../ink/ink646.xml"/><Relationship Id="rId666" Type="http://schemas.openxmlformats.org/officeDocument/2006/relationships/image" Target="../media/image743.png"/><Relationship Id="rId16" Type="http://schemas.openxmlformats.org/officeDocument/2006/relationships/image" Target="../media/image418.png"/><Relationship Id="rId221" Type="http://schemas.openxmlformats.org/officeDocument/2006/relationships/customXml" Target="../ink/ink527.xml"/><Relationship Id="rId319" Type="http://schemas.openxmlformats.org/officeDocument/2006/relationships/customXml" Target="../ink/ink576.xml"/><Relationship Id="rId526" Type="http://schemas.openxmlformats.org/officeDocument/2006/relationships/image" Target="../media/image673.png"/><Relationship Id="rId733" Type="http://schemas.openxmlformats.org/officeDocument/2006/relationships/customXml" Target="../ink/ink783.xml"/><Relationship Id="rId165" Type="http://schemas.openxmlformats.org/officeDocument/2006/relationships/customXml" Target="../ink/ink499.xml"/><Relationship Id="rId372" Type="http://schemas.openxmlformats.org/officeDocument/2006/relationships/image" Target="../media/image596.png"/><Relationship Id="rId677" Type="http://schemas.openxmlformats.org/officeDocument/2006/relationships/customXml" Target="../ink/ink755.xml"/><Relationship Id="rId800" Type="http://schemas.openxmlformats.org/officeDocument/2006/relationships/image" Target="../media/image810.png"/><Relationship Id="rId232" Type="http://schemas.openxmlformats.org/officeDocument/2006/relationships/image" Target="../media/image526.png"/><Relationship Id="rId27" Type="http://schemas.openxmlformats.org/officeDocument/2006/relationships/customXml" Target="../ink/ink430.xml"/><Relationship Id="rId537" Type="http://schemas.openxmlformats.org/officeDocument/2006/relationships/customXml" Target="../ink/ink685.xml"/><Relationship Id="rId744" Type="http://schemas.openxmlformats.org/officeDocument/2006/relationships/image" Target="../media/image782.png"/><Relationship Id="rId80" Type="http://schemas.openxmlformats.org/officeDocument/2006/relationships/image" Target="../media/image450.png"/><Relationship Id="rId176" Type="http://schemas.openxmlformats.org/officeDocument/2006/relationships/image" Target="../media/image498.png"/><Relationship Id="rId383" Type="http://schemas.openxmlformats.org/officeDocument/2006/relationships/customXml" Target="../ink/ink608.xml"/><Relationship Id="rId590" Type="http://schemas.openxmlformats.org/officeDocument/2006/relationships/image" Target="../media/image705.png"/><Relationship Id="rId604" Type="http://schemas.openxmlformats.org/officeDocument/2006/relationships/image" Target="../media/image712.png"/><Relationship Id="rId243" Type="http://schemas.openxmlformats.org/officeDocument/2006/relationships/customXml" Target="../ink/ink538.xml"/><Relationship Id="rId450" Type="http://schemas.openxmlformats.org/officeDocument/2006/relationships/image" Target="../media/image635.png"/><Relationship Id="rId688" Type="http://schemas.openxmlformats.org/officeDocument/2006/relationships/image" Target="../media/image754.png"/><Relationship Id="rId38" Type="http://schemas.openxmlformats.org/officeDocument/2006/relationships/image" Target="../media/image429.png"/><Relationship Id="rId103" Type="http://schemas.openxmlformats.org/officeDocument/2006/relationships/customXml" Target="../ink/ink468.xml"/><Relationship Id="rId310" Type="http://schemas.openxmlformats.org/officeDocument/2006/relationships/image" Target="../media/image565.png"/><Relationship Id="rId548" Type="http://schemas.openxmlformats.org/officeDocument/2006/relationships/image" Target="../media/image684.png"/><Relationship Id="rId755" Type="http://schemas.openxmlformats.org/officeDocument/2006/relationships/customXml" Target="../ink/ink794.xml"/><Relationship Id="rId91" Type="http://schemas.openxmlformats.org/officeDocument/2006/relationships/customXml" Target="../ink/ink462.xml"/><Relationship Id="rId187" Type="http://schemas.openxmlformats.org/officeDocument/2006/relationships/customXml" Target="../ink/ink510.xml"/><Relationship Id="rId394" Type="http://schemas.openxmlformats.org/officeDocument/2006/relationships/image" Target="../media/image607.png"/><Relationship Id="rId408" Type="http://schemas.openxmlformats.org/officeDocument/2006/relationships/image" Target="../media/image614.png"/><Relationship Id="rId615" Type="http://schemas.openxmlformats.org/officeDocument/2006/relationships/customXml" Target="../ink/ink724.xml"/><Relationship Id="rId254" Type="http://schemas.openxmlformats.org/officeDocument/2006/relationships/image" Target="../media/image537.png"/><Relationship Id="rId699" Type="http://schemas.openxmlformats.org/officeDocument/2006/relationships/customXml" Target="../ink/ink766.xml"/><Relationship Id="rId49" Type="http://schemas.openxmlformats.org/officeDocument/2006/relationships/customXml" Target="../ink/ink441.xml"/><Relationship Id="rId114" Type="http://schemas.openxmlformats.org/officeDocument/2006/relationships/image" Target="../media/image467.png"/><Relationship Id="rId461" Type="http://schemas.openxmlformats.org/officeDocument/2006/relationships/customXml" Target="../ink/ink647.xml"/><Relationship Id="rId559" Type="http://schemas.openxmlformats.org/officeDocument/2006/relationships/customXml" Target="../ink/ink696.xml"/><Relationship Id="rId766" Type="http://schemas.openxmlformats.org/officeDocument/2006/relationships/image" Target="../media/image793.png"/><Relationship Id="rId198" Type="http://schemas.openxmlformats.org/officeDocument/2006/relationships/image" Target="../media/image509.png"/><Relationship Id="rId321" Type="http://schemas.openxmlformats.org/officeDocument/2006/relationships/customXml" Target="../ink/ink577.xml"/><Relationship Id="rId419" Type="http://schemas.openxmlformats.org/officeDocument/2006/relationships/customXml" Target="../ink/ink626.xml"/><Relationship Id="rId626" Type="http://schemas.openxmlformats.org/officeDocument/2006/relationships/image" Target="../media/image723.png"/><Relationship Id="rId265" Type="http://schemas.openxmlformats.org/officeDocument/2006/relationships/customXml" Target="../ink/ink549.xml"/><Relationship Id="rId472" Type="http://schemas.openxmlformats.org/officeDocument/2006/relationships/image" Target="../media/image646.png"/><Relationship Id="rId125" Type="http://schemas.openxmlformats.org/officeDocument/2006/relationships/customXml" Target="../ink/ink479.xml"/><Relationship Id="rId332" Type="http://schemas.openxmlformats.org/officeDocument/2006/relationships/image" Target="../media/image576.png"/><Relationship Id="rId777" Type="http://schemas.openxmlformats.org/officeDocument/2006/relationships/customXml" Target="../ink/ink805.xml"/><Relationship Id="rId637" Type="http://schemas.openxmlformats.org/officeDocument/2006/relationships/customXml" Target="../ink/ink735.xml"/><Relationship Id="rId276" Type="http://schemas.openxmlformats.org/officeDocument/2006/relationships/image" Target="../media/image548.png"/><Relationship Id="rId483" Type="http://schemas.openxmlformats.org/officeDocument/2006/relationships/customXml" Target="../ink/ink658.xml"/><Relationship Id="rId690" Type="http://schemas.openxmlformats.org/officeDocument/2006/relationships/image" Target="../media/image755.png"/><Relationship Id="rId704" Type="http://schemas.openxmlformats.org/officeDocument/2006/relationships/image" Target="../media/image762.png"/><Relationship Id="rId40" Type="http://schemas.openxmlformats.org/officeDocument/2006/relationships/image" Target="../media/image430.png"/><Relationship Id="rId136" Type="http://schemas.openxmlformats.org/officeDocument/2006/relationships/image" Target="../media/image478.png"/><Relationship Id="rId343" Type="http://schemas.openxmlformats.org/officeDocument/2006/relationships/customXml" Target="../ink/ink588.xml"/><Relationship Id="rId550" Type="http://schemas.openxmlformats.org/officeDocument/2006/relationships/image" Target="../media/image685.png"/><Relationship Id="rId788" Type="http://schemas.openxmlformats.org/officeDocument/2006/relationships/image" Target="../media/image804.png"/><Relationship Id="rId203" Type="http://schemas.openxmlformats.org/officeDocument/2006/relationships/customXml" Target="../ink/ink518.xml"/><Relationship Id="rId648" Type="http://schemas.openxmlformats.org/officeDocument/2006/relationships/image" Target="../media/image734.png"/><Relationship Id="rId287" Type="http://schemas.openxmlformats.org/officeDocument/2006/relationships/customXml" Target="../ink/ink560.xml"/><Relationship Id="rId410" Type="http://schemas.openxmlformats.org/officeDocument/2006/relationships/image" Target="../media/image615.png"/><Relationship Id="rId494" Type="http://schemas.openxmlformats.org/officeDocument/2006/relationships/image" Target="../media/image657.png"/><Relationship Id="rId508" Type="http://schemas.openxmlformats.org/officeDocument/2006/relationships/image" Target="../media/image664.png"/><Relationship Id="rId715" Type="http://schemas.openxmlformats.org/officeDocument/2006/relationships/customXml" Target="../ink/ink774.xml"/><Relationship Id="rId147" Type="http://schemas.openxmlformats.org/officeDocument/2006/relationships/customXml" Target="../ink/ink490.xml"/><Relationship Id="rId354" Type="http://schemas.openxmlformats.org/officeDocument/2006/relationships/image" Target="../media/image587.png"/><Relationship Id="rId799" Type="http://schemas.openxmlformats.org/officeDocument/2006/relationships/customXml" Target="../ink/ink816.xml"/><Relationship Id="rId51" Type="http://schemas.openxmlformats.org/officeDocument/2006/relationships/customXml" Target="../ink/ink442.xml"/><Relationship Id="rId561" Type="http://schemas.openxmlformats.org/officeDocument/2006/relationships/customXml" Target="../ink/ink697.xml"/><Relationship Id="rId659" Type="http://schemas.openxmlformats.org/officeDocument/2006/relationships/customXml" Target="../ink/ink746.xml"/><Relationship Id="rId214" Type="http://schemas.openxmlformats.org/officeDocument/2006/relationships/image" Target="../media/image517.png"/><Relationship Id="rId298" Type="http://schemas.openxmlformats.org/officeDocument/2006/relationships/image" Target="../media/image559.png"/><Relationship Id="rId421" Type="http://schemas.openxmlformats.org/officeDocument/2006/relationships/customXml" Target="../ink/ink627.xml"/><Relationship Id="rId519" Type="http://schemas.openxmlformats.org/officeDocument/2006/relationships/customXml" Target="../ink/ink676.xml"/><Relationship Id="rId158" Type="http://schemas.openxmlformats.org/officeDocument/2006/relationships/image" Target="../media/image489.png"/><Relationship Id="rId726" Type="http://schemas.openxmlformats.org/officeDocument/2006/relationships/image" Target="../media/image773.png"/><Relationship Id="rId62" Type="http://schemas.openxmlformats.org/officeDocument/2006/relationships/image" Target="../media/image441.png"/><Relationship Id="rId365" Type="http://schemas.openxmlformats.org/officeDocument/2006/relationships/customXml" Target="../ink/ink599.xml"/><Relationship Id="rId572" Type="http://schemas.openxmlformats.org/officeDocument/2006/relationships/image" Target="../media/image696.png"/><Relationship Id="rId225" Type="http://schemas.openxmlformats.org/officeDocument/2006/relationships/customXml" Target="../ink/ink529.xml"/><Relationship Id="rId432" Type="http://schemas.openxmlformats.org/officeDocument/2006/relationships/image" Target="../media/image626.png"/><Relationship Id="rId737" Type="http://schemas.openxmlformats.org/officeDocument/2006/relationships/customXml" Target="../ink/ink785.xml"/><Relationship Id="rId73" Type="http://schemas.openxmlformats.org/officeDocument/2006/relationships/customXml" Target="../ink/ink453.xml"/><Relationship Id="rId169" Type="http://schemas.openxmlformats.org/officeDocument/2006/relationships/customXml" Target="../ink/ink501.xml"/><Relationship Id="rId376" Type="http://schemas.openxmlformats.org/officeDocument/2006/relationships/image" Target="../media/image598.png"/><Relationship Id="rId583" Type="http://schemas.openxmlformats.org/officeDocument/2006/relationships/customXml" Target="../ink/ink708.xml"/><Relationship Id="rId790" Type="http://schemas.openxmlformats.org/officeDocument/2006/relationships/image" Target="../media/image805.png"/><Relationship Id="rId4" Type="http://schemas.openxmlformats.org/officeDocument/2006/relationships/image" Target="../media/image412.png"/><Relationship Id="rId236" Type="http://schemas.openxmlformats.org/officeDocument/2006/relationships/image" Target="../media/image528.png"/><Relationship Id="rId443" Type="http://schemas.openxmlformats.org/officeDocument/2006/relationships/customXml" Target="../ink/ink638.xml"/><Relationship Id="rId650" Type="http://schemas.openxmlformats.org/officeDocument/2006/relationships/image" Target="../media/image735.png"/><Relationship Id="rId303" Type="http://schemas.openxmlformats.org/officeDocument/2006/relationships/customXml" Target="../ink/ink568.xml"/><Relationship Id="rId748" Type="http://schemas.openxmlformats.org/officeDocument/2006/relationships/image" Target="../media/image784.png"/><Relationship Id="rId84" Type="http://schemas.openxmlformats.org/officeDocument/2006/relationships/image" Target="../media/image452.png"/><Relationship Id="rId387" Type="http://schemas.openxmlformats.org/officeDocument/2006/relationships/customXml" Target="../ink/ink610.xml"/><Relationship Id="rId510" Type="http://schemas.openxmlformats.org/officeDocument/2006/relationships/image" Target="../media/image665.png"/><Relationship Id="rId594" Type="http://schemas.openxmlformats.org/officeDocument/2006/relationships/image" Target="../media/image707.png"/><Relationship Id="rId608" Type="http://schemas.openxmlformats.org/officeDocument/2006/relationships/image" Target="../media/image714.png"/><Relationship Id="rId247" Type="http://schemas.openxmlformats.org/officeDocument/2006/relationships/customXml" Target="../ink/ink540.xml"/><Relationship Id="rId107" Type="http://schemas.openxmlformats.org/officeDocument/2006/relationships/customXml" Target="../ink/ink470.xml"/><Relationship Id="rId454" Type="http://schemas.openxmlformats.org/officeDocument/2006/relationships/image" Target="../media/image637.png"/><Relationship Id="rId661" Type="http://schemas.openxmlformats.org/officeDocument/2006/relationships/customXml" Target="../ink/ink747.xml"/><Relationship Id="rId759" Type="http://schemas.openxmlformats.org/officeDocument/2006/relationships/customXml" Target="../ink/ink796.xml"/><Relationship Id="rId11" Type="http://schemas.openxmlformats.org/officeDocument/2006/relationships/customXml" Target="../ink/ink422.xml"/><Relationship Id="rId314" Type="http://schemas.openxmlformats.org/officeDocument/2006/relationships/image" Target="../media/image567.png"/><Relationship Id="rId398" Type="http://schemas.openxmlformats.org/officeDocument/2006/relationships/image" Target="../media/image609.png"/><Relationship Id="rId521" Type="http://schemas.openxmlformats.org/officeDocument/2006/relationships/customXml" Target="../ink/ink677.xml"/><Relationship Id="rId619" Type="http://schemas.openxmlformats.org/officeDocument/2006/relationships/customXml" Target="../ink/ink726.xml"/><Relationship Id="rId95" Type="http://schemas.openxmlformats.org/officeDocument/2006/relationships/customXml" Target="../ink/ink464.xml"/><Relationship Id="rId160" Type="http://schemas.openxmlformats.org/officeDocument/2006/relationships/image" Target="../media/image490.png"/><Relationship Id="rId258" Type="http://schemas.openxmlformats.org/officeDocument/2006/relationships/image" Target="../media/image539.png"/><Relationship Id="rId465" Type="http://schemas.openxmlformats.org/officeDocument/2006/relationships/customXml" Target="../ink/ink649.xml"/><Relationship Id="rId672" Type="http://schemas.openxmlformats.org/officeDocument/2006/relationships/image" Target="../media/image746.png"/><Relationship Id="rId22" Type="http://schemas.openxmlformats.org/officeDocument/2006/relationships/image" Target="../media/image421.png"/><Relationship Id="rId118" Type="http://schemas.openxmlformats.org/officeDocument/2006/relationships/image" Target="../media/image469.png"/><Relationship Id="rId325" Type="http://schemas.openxmlformats.org/officeDocument/2006/relationships/customXml" Target="../ink/ink579.xml"/><Relationship Id="rId532" Type="http://schemas.openxmlformats.org/officeDocument/2006/relationships/image" Target="../media/image676.png"/><Relationship Id="rId171" Type="http://schemas.openxmlformats.org/officeDocument/2006/relationships/customXml" Target="../ink/ink50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5.xml"/><Relationship Id="rId299" Type="http://schemas.openxmlformats.org/officeDocument/2006/relationships/customXml" Target="../ink/ink956.xml"/><Relationship Id="rId63" Type="http://schemas.openxmlformats.org/officeDocument/2006/relationships/customXml" Target="../ink/ink838.xml"/><Relationship Id="rId159" Type="http://schemas.openxmlformats.org/officeDocument/2006/relationships/customXml" Target="../ink/ink886.xml"/><Relationship Id="rId324" Type="http://schemas.openxmlformats.org/officeDocument/2006/relationships/image" Target="../media/image962.png"/><Relationship Id="rId366" Type="http://schemas.openxmlformats.org/officeDocument/2006/relationships/image" Target="../media/image983.png"/><Relationship Id="rId170" Type="http://schemas.openxmlformats.org/officeDocument/2006/relationships/image" Target="../media/image896.png"/><Relationship Id="rId226" Type="http://schemas.openxmlformats.org/officeDocument/2006/relationships/image" Target="../media/image824.png"/><Relationship Id="rId268" Type="http://schemas.openxmlformats.org/officeDocument/2006/relationships/image" Target="../media/image934.png"/><Relationship Id="rId74" Type="http://schemas.openxmlformats.org/officeDocument/2006/relationships/image" Target="../media/image848.png"/><Relationship Id="rId128" Type="http://schemas.openxmlformats.org/officeDocument/2006/relationships/image" Target="../media/image875.png"/><Relationship Id="rId335" Type="http://schemas.openxmlformats.org/officeDocument/2006/relationships/customXml" Target="../ink/ink974.xml"/><Relationship Id="rId377" Type="http://schemas.openxmlformats.org/officeDocument/2006/relationships/customXml" Target="../ink/ink995.xml"/><Relationship Id="rId5" Type="http://schemas.openxmlformats.org/officeDocument/2006/relationships/customXml" Target="../ink/ink819.xml"/><Relationship Id="rId181" Type="http://schemas.openxmlformats.org/officeDocument/2006/relationships/customXml" Target="../ink/ink897.xml"/><Relationship Id="rId237" Type="http://schemas.openxmlformats.org/officeDocument/2006/relationships/customXml" Target="../ink/ink925.xml"/><Relationship Id="rId279" Type="http://schemas.openxmlformats.org/officeDocument/2006/relationships/customXml" Target="../ink/ink946.xml"/><Relationship Id="rId43" Type="http://schemas.openxmlformats.org/officeDocument/2006/relationships/customXml" Target="../ink/ink828.xml"/><Relationship Id="rId139" Type="http://schemas.openxmlformats.org/officeDocument/2006/relationships/customXml" Target="../ink/ink876.xml"/><Relationship Id="rId290" Type="http://schemas.openxmlformats.org/officeDocument/2006/relationships/image" Target="../media/image945.png"/><Relationship Id="rId304" Type="http://schemas.openxmlformats.org/officeDocument/2006/relationships/image" Target="../media/image952.png"/><Relationship Id="rId346" Type="http://schemas.openxmlformats.org/officeDocument/2006/relationships/image" Target="../media/image973.png"/><Relationship Id="rId388" Type="http://schemas.openxmlformats.org/officeDocument/2006/relationships/image" Target="../media/image994.png"/><Relationship Id="rId85" Type="http://schemas.openxmlformats.org/officeDocument/2006/relationships/customXml" Target="../ink/ink849.xml"/><Relationship Id="rId150" Type="http://schemas.openxmlformats.org/officeDocument/2006/relationships/image" Target="../media/image886.png"/><Relationship Id="rId192" Type="http://schemas.openxmlformats.org/officeDocument/2006/relationships/image" Target="../media/image907.png"/><Relationship Id="rId206" Type="http://schemas.openxmlformats.org/officeDocument/2006/relationships/image" Target="../media/image914.png"/><Relationship Id="rId248" Type="http://schemas.openxmlformats.org/officeDocument/2006/relationships/image" Target="../media/image924.png"/><Relationship Id="rId12" Type="http://schemas.openxmlformats.org/officeDocument/2006/relationships/image" Target="../media/image817.png"/><Relationship Id="rId108" Type="http://schemas.openxmlformats.org/officeDocument/2006/relationships/image" Target="../media/image865.png"/><Relationship Id="rId315" Type="http://schemas.openxmlformats.org/officeDocument/2006/relationships/customXml" Target="../ink/ink964.xml"/><Relationship Id="rId357" Type="http://schemas.openxmlformats.org/officeDocument/2006/relationships/customXml" Target="../ink/ink985.xml"/><Relationship Id="rId54" Type="http://schemas.openxmlformats.org/officeDocument/2006/relationships/image" Target="../media/image838.png"/><Relationship Id="rId96" Type="http://schemas.openxmlformats.org/officeDocument/2006/relationships/image" Target="../media/image859.png"/><Relationship Id="rId161" Type="http://schemas.openxmlformats.org/officeDocument/2006/relationships/customXml" Target="../ink/ink887.xml"/><Relationship Id="rId217" Type="http://schemas.openxmlformats.org/officeDocument/2006/relationships/customXml" Target="../ink/ink915.xml"/><Relationship Id="rId259" Type="http://schemas.openxmlformats.org/officeDocument/2006/relationships/customXml" Target="../ink/ink936.xml"/><Relationship Id="rId119" Type="http://schemas.openxmlformats.org/officeDocument/2006/relationships/customXml" Target="../ink/ink866.xml"/><Relationship Id="rId270" Type="http://schemas.openxmlformats.org/officeDocument/2006/relationships/image" Target="../media/image935.png"/><Relationship Id="rId326" Type="http://schemas.openxmlformats.org/officeDocument/2006/relationships/image" Target="../media/image963.png"/><Relationship Id="rId65" Type="http://schemas.openxmlformats.org/officeDocument/2006/relationships/customXml" Target="../ink/ink839.xml"/><Relationship Id="rId130" Type="http://schemas.openxmlformats.org/officeDocument/2006/relationships/image" Target="../media/image876.png"/><Relationship Id="rId368" Type="http://schemas.openxmlformats.org/officeDocument/2006/relationships/image" Target="../media/image984.png"/><Relationship Id="rId172" Type="http://schemas.openxmlformats.org/officeDocument/2006/relationships/image" Target="../media/image897.png"/><Relationship Id="rId228" Type="http://schemas.openxmlformats.org/officeDocument/2006/relationships/image" Target="../media/image825.png"/><Relationship Id="rId281" Type="http://schemas.openxmlformats.org/officeDocument/2006/relationships/customXml" Target="../ink/ink947.xml"/><Relationship Id="rId337" Type="http://schemas.openxmlformats.org/officeDocument/2006/relationships/customXml" Target="../ink/ink975.xml"/><Relationship Id="rId76" Type="http://schemas.openxmlformats.org/officeDocument/2006/relationships/image" Target="../media/image849.png"/><Relationship Id="rId141" Type="http://schemas.openxmlformats.org/officeDocument/2006/relationships/customXml" Target="../ink/ink877.xml"/><Relationship Id="rId379" Type="http://schemas.openxmlformats.org/officeDocument/2006/relationships/customXml" Target="../ink/ink996.xml"/><Relationship Id="rId7" Type="http://schemas.openxmlformats.org/officeDocument/2006/relationships/customXml" Target="../ink/ink820.xml"/><Relationship Id="rId183" Type="http://schemas.openxmlformats.org/officeDocument/2006/relationships/customXml" Target="../ink/ink898.xml"/><Relationship Id="rId239" Type="http://schemas.openxmlformats.org/officeDocument/2006/relationships/customXml" Target="../ink/ink926.xml"/><Relationship Id="rId390" Type="http://schemas.openxmlformats.org/officeDocument/2006/relationships/image" Target="../media/image995.png"/><Relationship Id="rId250" Type="http://schemas.openxmlformats.org/officeDocument/2006/relationships/image" Target="../media/image925.png"/><Relationship Id="rId292" Type="http://schemas.openxmlformats.org/officeDocument/2006/relationships/image" Target="../media/image946.png"/><Relationship Id="rId306" Type="http://schemas.openxmlformats.org/officeDocument/2006/relationships/image" Target="../media/image953.png"/><Relationship Id="rId45" Type="http://schemas.openxmlformats.org/officeDocument/2006/relationships/customXml" Target="../ink/ink829.xml"/><Relationship Id="rId87" Type="http://schemas.openxmlformats.org/officeDocument/2006/relationships/customXml" Target="../ink/ink850.xml"/><Relationship Id="rId110" Type="http://schemas.openxmlformats.org/officeDocument/2006/relationships/image" Target="../media/image866.png"/><Relationship Id="rId348" Type="http://schemas.openxmlformats.org/officeDocument/2006/relationships/image" Target="../media/image974.png"/><Relationship Id="rId152" Type="http://schemas.openxmlformats.org/officeDocument/2006/relationships/image" Target="../media/image887.png"/><Relationship Id="rId194" Type="http://schemas.openxmlformats.org/officeDocument/2006/relationships/image" Target="../media/image908.png"/><Relationship Id="rId208" Type="http://schemas.openxmlformats.org/officeDocument/2006/relationships/image" Target="../media/image915.png"/><Relationship Id="rId261" Type="http://schemas.openxmlformats.org/officeDocument/2006/relationships/customXml" Target="../ink/ink937.xml"/><Relationship Id="rId14" Type="http://schemas.openxmlformats.org/officeDocument/2006/relationships/image" Target="../media/image818.png"/><Relationship Id="rId56" Type="http://schemas.openxmlformats.org/officeDocument/2006/relationships/image" Target="../media/image839.png"/><Relationship Id="rId317" Type="http://schemas.openxmlformats.org/officeDocument/2006/relationships/customXml" Target="../ink/ink965.xml"/><Relationship Id="rId359" Type="http://schemas.openxmlformats.org/officeDocument/2006/relationships/customXml" Target="../ink/ink986.xml"/><Relationship Id="rId98" Type="http://schemas.openxmlformats.org/officeDocument/2006/relationships/image" Target="../media/image860.png"/><Relationship Id="rId121" Type="http://schemas.openxmlformats.org/officeDocument/2006/relationships/customXml" Target="../ink/ink867.xml"/><Relationship Id="rId163" Type="http://schemas.openxmlformats.org/officeDocument/2006/relationships/customXml" Target="../ink/ink888.xml"/><Relationship Id="rId219" Type="http://schemas.openxmlformats.org/officeDocument/2006/relationships/customXml" Target="../ink/ink916.xml"/><Relationship Id="rId370" Type="http://schemas.openxmlformats.org/officeDocument/2006/relationships/image" Target="../media/image985.png"/><Relationship Id="rId230" Type="http://schemas.openxmlformats.org/officeDocument/2006/relationships/image" Target="../media/image826.png"/><Relationship Id="rId67" Type="http://schemas.openxmlformats.org/officeDocument/2006/relationships/customXml" Target="../ink/ink840.xml"/><Relationship Id="rId272" Type="http://schemas.openxmlformats.org/officeDocument/2006/relationships/image" Target="../media/image936.png"/><Relationship Id="rId328" Type="http://schemas.openxmlformats.org/officeDocument/2006/relationships/image" Target="../media/image964.png"/><Relationship Id="rId132" Type="http://schemas.openxmlformats.org/officeDocument/2006/relationships/image" Target="../media/image877.png"/><Relationship Id="rId174" Type="http://schemas.openxmlformats.org/officeDocument/2006/relationships/image" Target="../media/image898.png"/><Relationship Id="rId381" Type="http://schemas.openxmlformats.org/officeDocument/2006/relationships/customXml" Target="../ink/ink997.xml"/><Relationship Id="rId241" Type="http://schemas.openxmlformats.org/officeDocument/2006/relationships/customXml" Target="../ink/ink927.xml"/><Relationship Id="rId283" Type="http://schemas.openxmlformats.org/officeDocument/2006/relationships/customXml" Target="../ink/ink948.xml"/><Relationship Id="rId339" Type="http://schemas.openxmlformats.org/officeDocument/2006/relationships/customXml" Target="../ink/ink976.xml"/><Relationship Id="rId78" Type="http://schemas.openxmlformats.org/officeDocument/2006/relationships/image" Target="../media/image850.png"/><Relationship Id="rId99" Type="http://schemas.openxmlformats.org/officeDocument/2006/relationships/customXml" Target="../ink/ink856.xml"/><Relationship Id="rId101" Type="http://schemas.openxmlformats.org/officeDocument/2006/relationships/customXml" Target="../ink/ink857.xml"/><Relationship Id="rId122" Type="http://schemas.openxmlformats.org/officeDocument/2006/relationships/image" Target="../media/image872.png"/><Relationship Id="rId143" Type="http://schemas.openxmlformats.org/officeDocument/2006/relationships/customXml" Target="../ink/ink878.xml"/><Relationship Id="rId164" Type="http://schemas.openxmlformats.org/officeDocument/2006/relationships/image" Target="../media/image893.png"/><Relationship Id="rId185" Type="http://schemas.openxmlformats.org/officeDocument/2006/relationships/customXml" Target="../ink/ink899.xml"/><Relationship Id="rId350" Type="http://schemas.openxmlformats.org/officeDocument/2006/relationships/image" Target="../media/image975.png"/><Relationship Id="rId371" Type="http://schemas.openxmlformats.org/officeDocument/2006/relationships/customXml" Target="../ink/ink992.xml"/><Relationship Id="rId9" Type="http://schemas.openxmlformats.org/officeDocument/2006/relationships/customXml" Target="../ink/ink821.xml"/><Relationship Id="rId210" Type="http://schemas.openxmlformats.org/officeDocument/2006/relationships/image" Target="../media/image916.png"/><Relationship Id="rId392" Type="http://schemas.openxmlformats.org/officeDocument/2006/relationships/image" Target="../media/image996.png"/><Relationship Id="rId231" Type="http://schemas.openxmlformats.org/officeDocument/2006/relationships/customXml" Target="../ink/ink922.xml"/><Relationship Id="rId252" Type="http://schemas.openxmlformats.org/officeDocument/2006/relationships/image" Target="../media/image926.png"/><Relationship Id="rId273" Type="http://schemas.openxmlformats.org/officeDocument/2006/relationships/customXml" Target="../ink/ink943.xml"/><Relationship Id="rId294" Type="http://schemas.openxmlformats.org/officeDocument/2006/relationships/image" Target="../media/image947.png"/><Relationship Id="rId308" Type="http://schemas.openxmlformats.org/officeDocument/2006/relationships/image" Target="../media/image954.png"/><Relationship Id="rId329" Type="http://schemas.openxmlformats.org/officeDocument/2006/relationships/customXml" Target="../ink/ink971.xml"/><Relationship Id="rId47" Type="http://schemas.openxmlformats.org/officeDocument/2006/relationships/customXml" Target="../ink/ink830.xml"/><Relationship Id="rId68" Type="http://schemas.openxmlformats.org/officeDocument/2006/relationships/image" Target="../media/image845.png"/><Relationship Id="rId89" Type="http://schemas.openxmlformats.org/officeDocument/2006/relationships/customXml" Target="../ink/ink851.xml"/><Relationship Id="rId112" Type="http://schemas.openxmlformats.org/officeDocument/2006/relationships/image" Target="../media/image867.png"/><Relationship Id="rId133" Type="http://schemas.openxmlformats.org/officeDocument/2006/relationships/customXml" Target="../ink/ink873.xml"/><Relationship Id="rId154" Type="http://schemas.openxmlformats.org/officeDocument/2006/relationships/image" Target="../media/image888.png"/><Relationship Id="rId175" Type="http://schemas.openxmlformats.org/officeDocument/2006/relationships/customXml" Target="../ink/ink894.xml"/><Relationship Id="rId340" Type="http://schemas.openxmlformats.org/officeDocument/2006/relationships/image" Target="../media/image970.png"/><Relationship Id="rId361" Type="http://schemas.openxmlformats.org/officeDocument/2006/relationships/customXml" Target="../ink/ink987.xml"/><Relationship Id="rId196" Type="http://schemas.openxmlformats.org/officeDocument/2006/relationships/image" Target="../media/image909.png"/><Relationship Id="rId200" Type="http://schemas.openxmlformats.org/officeDocument/2006/relationships/image" Target="../media/image911.png"/><Relationship Id="rId382" Type="http://schemas.openxmlformats.org/officeDocument/2006/relationships/image" Target="../media/image991.png"/><Relationship Id="rId16" Type="http://schemas.openxmlformats.org/officeDocument/2006/relationships/image" Target="../media/image819.png"/><Relationship Id="rId221" Type="http://schemas.openxmlformats.org/officeDocument/2006/relationships/customXml" Target="../ink/ink917.xml"/><Relationship Id="rId242" Type="http://schemas.openxmlformats.org/officeDocument/2006/relationships/image" Target="../media/image921.png"/><Relationship Id="rId263" Type="http://schemas.openxmlformats.org/officeDocument/2006/relationships/customXml" Target="../ink/ink938.xml"/><Relationship Id="rId284" Type="http://schemas.openxmlformats.org/officeDocument/2006/relationships/image" Target="../media/image942.png"/><Relationship Id="rId319" Type="http://schemas.openxmlformats.org/officeDocument/2006/relationships/customXml" Target="../ink/ink966.xml"/><Relationship Id="rId58" Type="http://schemas.openxmlformats.org/officeDocument/2006/relationships/image" Target="../media/image840.png"/><Relationship Id="rId79" Type="http://schemas.openxmlformats.org/officeDocument/2006/relationships/customXml" Target="../ink/ink846.xml"/><Relationship Id="rId102" Type="http://schemas.openxmlformats.org/officeDocument/2006/relationships/image" Target="../media/image862.png"/><Relationship Id="rId123" Type="http://schemas.openxmlformats.org/officeDocument/2006/relationships/customXml" Target="../ink/ink868.xml"/><Relationship Id="rId144" Type="http://schemas.openxmlformats.org/officeDocument/2006/relationships/image" Target="../media/image883.png"/><Relationship Id="rId330" Type="http://schemas.openxmlformats.org/officeDocument/2006/relationships/image" Target="../media/image965.png"/><Relationship Id="rId90" Type="http://schemas.openxmlformats.org/officeDocument/2006/relationships/image" Target="../media/image856.png"/><Relationship Id="rId165" Type="http://schemas.openxmlformats.org/officeDocument/2006/relationships/customXml" Target="../ink/ink889.xml"/><Relationship Id="rId186" Type="http://schemas.openxmlformats.org/officeDocument/2006/relationships/image" Target="../media/image904.png"/><Relationship Id="rId351" Type="http://schemas.openxmlformats.org/officeDocument/2006/relationships/customXml" Target="../ink/ink982.xml"/><Relationship Id="rId372" Type="http://schemas.openxmlformats.org/officeDocument/2006/relationships/image" Target="../media/image986.png"/><Relationship Id="rId393" Type="http://schemas.openxmlformats.org/officeDocument/2006/relationships/customXml" Target="../ink/ink1003.xml"/><Relationship Id="rId211" Type="http://schemas.openxmlformats.org/officeDocument/2006/relationships/customXml" Target="../ink/ink912.xml"/><Relationship Id="rId232" Type="http://schemas.openxmlformats.org/officeDocument/2006/relationships/image" Target="../media/image827.png"/><Relationship Id="rId253" Type="http://schemas.openxmlformats.org/officeDocument/2006/relationships/customXml" Target="../ink/ink933.xml"/><Relationship Id="rId274" Type="http://schemas.openxmlformats.org/officeDocument/2006/relationships/image" Target="../media/image937.png"/><Relationship Id="rId295" Type="http://schemas.openxmlformats.org/officeDocument/2006/relationships/customXml" Target="../ink/ink954.xml"/><Relationship Id="rId309" Type="http://schemas.openxmlformats.org/officeDocument/2006/relationships/customXml" Target="../ink/ink961.xml"/><Relationship Id="rId48" Type="http://schemas.openxmlformats.org/officeDocument/2006/relationships/image" Target="../media/image835.png"/><Relationship Id="rId69" Type="http://schemas.openxmlformats.org/officeDocument/2006/relationships/customXml" Target="../ink/ink841.xml"/><Relationship Id="rId113" Type="http://schemas.openxmlformats.org/officeDocument/2006/relationships/customXml" Target="../ink/ink863.xml"/><Relationship Id="rId134" Type="http://schemas.openxmlformats.org/officeDocument/2006/relationships/image" Target="../media/image878.png"/><Relationship Id="rId320" Type="http://schemas.openxmlformats.org/officeDocument/2006/relationships/image" Target="../media/image960.png"/><Relationship Id="rId80" Type="http://schemas.openxmlformats.org/officeDocument/2006/relationships/image" Target="../media/image851.png"/><Relationship Id="rId155" Type="http://schemas.openxmlformats.org/officeDocument/2006/relationships/customXml" Target="../ink/ink884.xml"/><Relationship Id="rId176" Type="http://schemas.openxmlformats.org/officeDocument/2006/relationships/image" Target="../media/image899.png"/><Relationship Id="rId197" Type="http://schemas.openxmlformats.org/officeDocument/2006/relationships/customXml" Target="../ink/ink905.xml"/><Relationship Id="rId341" Type="http://schemas.openxmlformats.org/officeDocument/2006/relationships/customXml" Target="../ink/ink977.xml"/><Relationship Id="rId362" Type="http://schemas.openxmlformats.org/officeDocument/2006/relationships/image" Target="../media/image981.png"/><Relationship Id="rId383" Type="http://schemas.openxmlformats.org/officeDocument/2006/relationships/customXml" Target="../ink/ink998.xml"/><Relationship Id="rId201" Type="http://schemas.openxmlformats.org/officeDocument/2006/relationships/customXml" Target="../ink/ink907.xml"/><Relationship Id="rId222" Type="http://schemas.openxmlformats.org/officeDocument/2006/relationships/image" Target="../media/image822.png"/><Relationship Id="rId243" Type="http://schemas.openxmlformats.org/officeDocument/2006/relationships/customXml" Target="../ink/ink928.xml"/><Relationship Id="rId264" Type="http://schemas.openxmlformats.org/officeDocument/2006/relationships/image" Target="../media/image932.png"/><Relationship Id="rId285" Type="http://schemas.openxmlformats.org/officeDocument/2006/relationships/customXml" Target="../ink/ink949.xml"/><Relationship Id="rId17" Type="http://schemas.openxmlformats.org/officeDocument/2006/relationships/customXml" Target="../ink/ink825.xml"/><Relationship Id="rId59" Type="http://schemas.openxmlformats.org/officeDocument/2006/relationships/customXml" Target="../ink/ink836.xml"/><Relationship Id="rId103" Type="http://schemas.openxmlformats.org/officeDocument/2006/relationships/customXml" Target="../ink/ink858.xml"/><Relationship Id="rId124" Type="http://schemas.openxmlformats.org/officeDocument/2006/relationships/image" Target="../media/image873.png"/><Relationship Id="rId310" Type="http://schemas.openxmlformats.org/officeDocument/2006/relationships/image" Target="../media/image955.png"/><Relationship Id="rId70" Type="http://schemas.openxmlformats.org/officeDocument/2006/relationships/image" Target="../media/image846.png"/><Relationship Id="rId91" Type="http://schemas.openxmlformats.org/officeDocument/2006/relationships/customXml" Target="../ink/ink852.xml"/><Relationship Id="rId145" Type="http://schemas.openxmlformats.org/officeDocument/2006/relationships/customXml" Target="../ink/ink879.xml"/><Relationship Id="rId166" Type="http://schemas.openxmlformats.org/officeDocument/2006/relationships/image" Target="../media/image894.png"/><Relationship Id="rId187" Type="http://schemas.openxmlformats.org/officeDocument/2006/relationships/customXml" Target="../ink/ink900.xml"/><Relationship Id="rId331" Type="http://schemas.openxmlformats.org/officeDocument/2006/relationships/customXml" Target="../ink/ink972.xml"/><Relationship Id="rId352" Type="http://schemas.openxmlformats.org/officeDocument/2006/relationships/image" Target="../media/image976.png"/><Relationship Id="rId373" Type="http://schemas.openxmlformats.org/officeDocument/2006/relationships/customXml" Target="../ink/ink993.xml"/><Relationship Id="rId394" Type="http://schemas.openxmlformats.org/officeDocument/2006/relationships/image" Target="../media/image99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917.png"/><Relationship Id="rId233" Type="http://schemas.openxmlformats.org/officeDocument/2006/relationships/customXml" Target="../ink/ink923.xml"/><Relationship Id="rId254" Type="http://schemas.openxmlformats.org/officeDocument/2006/relationships/image" Target="../media/image927.png"/><Relationship Id="rId49" Type="http://schemas.openxmlformats.org/officeDocument/2006/relationships/customXml" Target="../ink/ink831.xml"/><Relationship Id="rId114" Type="http://schemas.openxmlformats.org/officeDocument/2006/relationships/image" Target="../media/image868.png"/><Relationship Id="rId275" Type="http://schemas.openxmlformats.org/officeDocument/2006/relationships/customXml" Target="../ink/ink944.xml"/><Relationship Id="rId296" Type="http://schemas.openxmlformats.org/officeDocument/2006/relationships/image" Target="../media/image948.png"/><Relationship Id="rId300" Type="http://schemas.openxmlformats.org/officeDocument/2006/relationships/image" Target="../media/image950.png"/><Relationship Id="rId60" Type="http://schemas.openxmlformats.org/officeDocument/2006/relationships/image" Target="../media/image841.png"/><Relationship Id="rId81" Type="http://schemas.openxmlformats.org/officeDocument/2006/relationships/customXml" Target="../ink/ink847.xml"/><Relationship Id="rId135" Type="http://schemas.openxmlformats.org/officeDocument/2006/relationships/customXml" Target="../ink/ink874.xml"/><Relationship Id="rId156" Type="http://schemas.openxmlformats.org/officeDocument/2006/relationships/image" Target="../media/image889.png"/><Relationship Id="rId177" Type="http://schemas.openxmlformats.org/officeDocument/2006/relationships/customXml" Target="../ink/ink895.xml"/><Relationship Id="rId198" Type="http://schemas.openxmlformats.org/officeDocument/2006/relationships/image" Target="../media/image910.png"/><Relationship Id="rId321" Type="http://schemas.openxmlformats.org/officeDocument/2006/relationships/customXml" Target="../ink/ink967.xml"/><Relationship Id="rId342" Type="http://schemas.openxmlformats.org/officeDocument/2006/relationships/image" Target="../media/image971.png"/><Relationship Id="rId363" Type="http://schemas.openxmlformats.org/officeDocument/2006/relationships/customXml" Target="../ink/ink988.xml"/><Relationship Id="rId384" Type="http://schemas.openxmlformats.org/officeDocument/2006/relationships/image" Target="../media/image992.png"/><Relationship Id="rId202" Type="http://schemas.openxmlformats.org/officeDocument/2006/relationships/image" Target="../media/image912.png"/><Relationship Id="rId223" Type="http://schemas.openxmlformats.org/officeDocument/2006/relationships/customXml" Target="../ink/ink918.xml"/><Relationship Id="rId244" Type="http://schemas.openxmlformats.org/officeDocument/2006/relationships/image" Target="../media/image922.png"/><Relationship Id="rId18" Type="http://schemas.openxmlformats.org/officeDocument/2006/relationships/image" Target="../media/image820.png"/><Relationship Id="rId265" Type="http://schemas.openxmlformats.org/officeDocument/2006/relationships/customXml" Target="../ink/ink939.xml"/><Relationship Id="rId286" Type="http://schemas.openxmlformats.org/officeDocument/2006/relationships/image" Target="../media/image943.png"/><Relationship Id="rId50" Type="http://schemas.openxmlformats.org/officeDocument/2006/relationships/image" Target="../media/image836.png"/><Relationship Id="rId104" Type="http://schemas.openxmlformats.org/officeDocument/2006/relationships/image" Target="../media/image863.png"/><Relationship Id="rId125" Type="http://schemas.openxmlformats.org/officeDocument/2006/relationships/customXml" Target="../ink/ink869.xml"/><Relationship Id="rId146" Type="http://schemas.openxmlformats.org/officeDocument/2006/relationships/image" Target="../media/image884.png"/><Relationship Id="rId167" Type="http://schemas.openxmlformats.org/officeDocument/2006/relationships/customXml" Target="../ink/ink890.xml"/><Relationship Id="rId188" Type="http://schemas.openxmlformats.org/officeDocument/2006/relationships/image" Target="../media/image905.png"/><Relationship Id="rId311" Type="http://schemas.openxmlformats.org/officeDocument/2006/relationships/customXml" Target="../ink/ink962.xml"/><Relationship Id="rId332" Type="http://schemas.openxmlformats.org/officeDocument/2006/relationships/image" Target="../media/image966.png"/><Relationship Id="rId353" Type="http://schemas.openxmlformats.org/officeDocument/2006/relationships/customXml" Target="../ink/ink983.xml"/><Relationship Id="rId374" Type="http://schemas.openxmlformats.org/officeDocument/2006/relationships/image" Target="../media/image987.png"/><Relationship Id="rId71" Type="http://schemas.openxmlformats.org/officeDocument/2006/relationships/customXml" Target="../ink/ink842.xml"/><Relationship Id="rId92" Type="http://schemas.openxmlformats.org/officeDocument/2006/relationships/image" Target="../media/image857.png"/><Relationship Id="rId213" Type="http://schemas.openxmlformats.org/officeDocument/2006/relationships/customXml" Target="../ink/ink913.xml"/><Relationship Id="rId234" Type="http://schemas.openxmlformats.org/officeDocument/2006/relationships/image" Target="../media/image828.png"/><Relationship Id="rId2" Type="http://schemas.openxmlformats.org/officeDocument/2006/relationships/image" Target="../media/image812.png"/><Relationship Id="rId255" Type="http://schemas.openxmlformats.org/officeDocument/2006/relationships/customXml" Target="../ink/ink934.xml"/><Relationship Id="rId276" Type="http://schemas.openxmlformats.org/officeDocument/2006/relationships/image" Target="../media/image938.png"/><Relationship Id="rId297" Type="http://schemas.openxmlformats.org/officeDocument/2006/relationships/customXml" Target="../ink/ink955.xml"/><Relationship Id="rId40" Type="http://schemas.openxmlformats.org/officeDocument/2006/relationships/image" Target="../media/image831.png"/><Relationship Id="rId115" Type="http://schemas.openxmlformats.org/officeDocument/2006/relationships/customXml" Target="../ink/ink864.xml"/><Relationship Id="rId136" Type="http://schemas.openxmlformats.org/officeDocument/2006/relationships/image" Target="../media/image879.png"/><Relationship Id="rId157" Type="http://schemas.openxmlformats.org/officeDocument/2006/relationships/customXml" Target="../ink/ink885.xml"/><Relationship Id="rId178" Type="http://schemas.openxmlformats.org/officeDocument/2006/relationships/image" Target="../media/image900.png"/><Relationship Id="rId301" Type="http://schemas.openxmlformats.org/officeDocument/2006/relationships/customXml" Target="../ink/ink957.xml"/><Relationship Id="rId322" Type="http://schemas.openxmlformats.org/officeDocument/2006/relationships/image" Target="../media/image961.png"/><Relationship Id="rId343" Type="http://schemas.openxmlformats.org/officeDocument/2006/relationships/customXml" Target="../ink/ink978.xml"/><Relationship Id="rId364" Type="http://schemas.openxmlformats.org/officeDocument/2006/relationships/image" Target="../media/image982.png"/><Relationship Id="rId61" Type="http://schemas.openxmlformats.org/officeDocument/2006/relationships/customXml" Target="../ink/ink837.xml"/><Relationship Id="rId82" Type="http://schemas.openxmlformats.org/officeDocument/2006/relationships/image" Target="../media/image852.png"/><Relationship Id="rId199" Type="http://schemas.openxmlformats.org/officeDocument/2006/relationships/customXml" Target="../ink/ink906.xml"/><Relationship Id="rId203" Type="http://schemas.openxmlformats.org/officeDocument/2006/relationships/customXml" Target="../ink/ink908.xml"/><Relationship Id="rId385" Type="http://schemas.openxmlformats.org/officeDocument/2006/relationships/customXml" Target="../ink/ink999.xml"/><Relationship Id="rId19" Type="http://schemas.openxmlformats.org/officeDocument/2006/relationships/customXml" Target="../ink/ink826.xml"/><Relationship Id="rId224" Type="http://schemas.openxmlformats.org/officeDocument/2006/relationships/image" Target="../media/image823.png"/><Relationship Id="rId245" Type="http://schemas.openxmlformats.org/officeDocument/2006/relationships/customXml" Target="../ink/ink929.xml"/><Relationship Id="rId266" Type="http://schemas.openxmlformats.org/officeDocument/2006/relationships/image" Target="../media/image933.png"/><Relationship Id="rId287" Type="http://schemas.openxmlformats.org/officeDocument/2006/relationships/customXml" Target="../ink/ink950.xml"/><Relationship Id="rId105" Type="http://schemas.openxmlformats.org/officeDocument/2006/relationships/customXml" Target="../ink/ink859.xml"/><Relationship Id="rId126" Type="http://schemas.openxmlformats.org/officeDocument/2006/relationships/image" Target="../media/image874.png"/><Relationship Id="rId147" Type="http://schemas.openxmlformats.org/officeDocument/2006/relationships/customXml" Target="../ink/ink880.xml"/><Relationship Id="rId168" Type="http://schemas.openxmlformats.org/officeDocument/2006/relationships/image" Target="../media/image895.png"/><Relationship Id="rId312" Type="http://schemas.openxmlformats.org/officeDocument/2006/relationships/image" Target="../media/image956.png"/><Relationship Id="rId333" Type="http://schemas.openxmlformats.org/officeDocument/2006/relationships/customXml" Target="../ink/ink973.xml"/><Relationship Id="rId354" Type="http://schemas.openxmlformats.org/officeDocument/2006/relationships/image" Target="../media/image977.png"/><Relationship Id="rId51" Type="http://schemas.openxmlformats.org/officeDocument/2006/relationships/customXml" Target="../ink/ink832.xml"/><Relationship Id="rId72" Type="http://schemas.openxmlformats.org/officeDocument/2006/relationships/image" Target="../media/image847.png"/><Relationship Id="rId93" Type="http://schemas.openxmlformats.org/officeDocument/2006/relationships/customXml" Target="../ink/ink853.xml"/><Relationship Id="rId189" Type="http://schemas.openxmlformats.org/officeDocument/2006/relationships/customXml" Target="../ink/ink901.xml"/><Relationship Id="rId375" Type="http://schemas.openxmlformats.org/officeDocument/2006/relationships/customXml" Target="../ink/ink994.xml"/><Relationship Id="rId3" Type="http://schemas.openxmlformats.org/officeDocument/2006/relationships/customXml" Target="../ink/ink818.xml"/><Relationship Id="rId214" Type="http://schemas.openxmlformats.org/officeDocument/2006/relationships/image" Target="../media/image918.png"/><Relationship Id="rId235" Type="http://schemas.openxmlformats.org/officeDocument/2006/relationships/customXml" Target="../ink/ink924.xml"/><Relationship Id="rId256" Type="http://schemas.openxmlformats.org/officeDocument/2006/relationships/image" Target="../media/image928.png"/><Relationship Id="rId277" Type="http://schemas.openxmlformats.org/officeDocument/2006/relationships/customXml" Target="../ink/ink945.xml"/><Relationship Id="rId298" Type="http://schemas.openxmlformats.org/officeDocument/2006/relationships/image" Target="../media/image949.png"/><Relationship Id="rId116" Type="http://schemas.openxmlformats.org/officeDocument/2006/relationships/image" Target="../media/image869.png"/><Relationship Id="rId137" Type="http://schemas.openxmlformats.org/officeDocument/2006/relationships/customXml" Target="../ink/ink875.xml"/><Relationship Id="rId158" Type="http://schemas.openxmlformats.org/officeDocument/2006/relationships/image" Target="../media/image890.png"/><Relationship Id="rId302" Type="http://schemas.openxmlformats.org/officeDocument/2006/relationships/image" Target="../media/image951.png"/><Relationship Id="rId323" Type="http://schemas.openxmlformats.org/officeDocument/2006/relationships/customXml" Target="../ink/ink968.xml"/><Relationship Id="rId344" Type="http://schemas.openxmlformats.org/officeDocument/2006/relationships/image" Target="../media/image972.png"/><Relationship Id="rId41" Type="http://schemas.openxmlformats.org/officeDocument/2006/relationships/customXml" Target="../ink/ink827.xml"/><Relationship Id="rId62" Type="http://schemas.openxmlformats.org/officeDocument/2006/relationships/image" Target="../media/image842.png"/><Relationship Id="rId83" Type="http://schemas.openxmlformats.org/officeDocument/2006/relationships/customXml" Target="../ink/ink848.xml"/><Relationship Id="rId179" Type="http://schemas.openxmlformats.org/officeDocument/2006/relationships/customXml" Target="../ink/ink896.xml"/><Relationship Id="rId365" Type="http://schemas.openxmlformats.org/officeDocument/2006/relationships/customXml" Target="../ink/ink989.xml"/><Relationship Id="rId386" Type="http://schemas.openxmlformats.org/officeDocument/2006/relationships/image" Target="../media/image993.png"/><Relationship Id="rId190" Type="http://schemas.openxmlformats.org/officeDocument/2006/relationships/image" Target="../media/image906.png"/><Relationship Id="rId204" Type="http://schemas.openxmlformats.org/officeDocument/2006/relationships/image" Target="../media/image913.png"/><Relationship Id="rId225" Type="http://schemas.openxmlformats.org/officeDocument/2006/relationships/customXml" Target="../ink/ink919.xml"/><Relationship Id="rId246" Type="http://schemas.openxmlformats.org/officeDocument/2006/relationships/image" Target="../media/image923.png"/><Relationship Id="rId267" Type="http://schemas.openxmlformats.org/officeDocument/2006/relationships/customXml" Target="../ink/ink940.xml"/><Relationship Id="rId288" Type="http://schemas.openxmlformats.org/officeDocument/2006/relationships/image" Target="../media/image944.png"/><Relationship Id="rId106" Type="http://schemas.openxmlformats.org/officeDocument/2006/relationships/image" Target="../media/image864.png"/><Relationship Id="rId127" Type="http://schemas.openxmlformats.org/officeDocument/2006/relationships/customXml" Target="../ink/ink870.xml"/><Relationship Id="rId313" Type="http://schemas.openxmlformats.org/officeDocument/2006/relationships/customXml" Target="../ink/ink963.xml"/><Relationship Id="rId10" Type="http://schemas.openxmlformats.org/officeDocument/2006/relationships/image" Target="../media/image816.png"/><Relationship Id="rId52" Type="http://schemas.openxmlformats.org/officeDocument/2006/relationships/image" Target="../media/image837.png"/><Relationship Id="rId73" Type="http://schemas.openxmlformats.org/officeDocument/2006/relationships/customXml" Target="../ink/ink843.xml"/><Relationship Id="rId94" Type="http://schemas.openxmlformats.org/officeDocument/2006/relationships/image" Target="../media/image858.png"/><Relationship Id="rId148" Type="http://schemas.openxmlformats.org/officeDocument/2006/relationships/image" Target="../media/image885.png"/><Relationship Id="rId169" Type="http://schemas.openxmlformats.org/officeDocument/2006/relationships/customXml" Target="../ink/ink891.xml"/><Relationship Id="rId334" Type="http://schemas.openxmlformats.org/officeDocument/2006/relationships/image" Target="../media/image967.png"/><Relationship Id="rId355" Type="http://schemas.openxmlformats.org/officeDocument/2006/relationships/customXml" Target="../ink/ink984.xml"/><Relationship Id="rId376" Type="http://schemas.openxmlformats.org/officeDocument/2006/relationships/image" Target="../media/image988.png"/><Relationship Id="rId4" Type="http://schemas.openxmlformats.org/officeDocument/2006/relationships/image" Target="../media/image813.png"/><Relationship Id="rId180" Type="http://schemas.openxmlformats.org/officeDocument/2006/relationships/image" Target="../media/image901.png"/><Relationship Id="rId215" Type="http://schemas.openxmlformats.org/officeDocument/2006/relationships/customXml" Target="../ink/ink914.xml"/><Relationship Id="rId236" Type="http://schemas.openxmlformats.org/officeDocument/2006/relationships/image" Target="../media/image829.png"/><Relationship Id="rId257" Type="http://schemas.openxmlformats.org/officeDocument/2006/relationships/customXml" Target="../ink/ink935.xml"/><Relationship Id="rId278" Type="http://schemas.openxmlformats.org/officeDocument/2006/relationships/image" Target="../media/image939.png"/><Relationship Id="rId303" Type="http://schemas.openxmlformats.org/officeDocument/2006/relationships/customXml" Target="../ink/ink958.xml"/><Relationship Id="rId42" Type="http://schemas.openxmlformats.org/officeDocument/2006/relationships/image" Target="../media/image832.png"/><Relationship Id="rId84" Type="http://schemas.openxmlformats.org/officeDocument/2006/relationships/image" Target="../media/image853.png"/><Relationship Id="rId138" Type="http://schemas.openxmlformats.org/officeDocument/2006/relationships/image" Target="../media/image880.png"/><Relationship Id="rId345" Type="http://schemas.openxmlformats.org/officeDocument/2006/relationships/customXml" Target="../ink/ink979.xml"/><Relationship Id="rId387" Type="http://schemas.openxmlformats.org/officeDocument/2006/relationships/customXml" Target="../ink/ink1000.xml"/><Relationship Id="rId191" Type="http://schemas.openxmlformats.org/officeDocument/2006/relationships/customXml" Target="../ink/ink902.xml"/><Relationship Id="rId205" Type="http://schemas.openxmlformats.org/officeDocument/2006/relationships/customXml" Target="../ink/ink909.xml"/><Relationship Id="rId247" Type="http://schemas.openxmlformats.org/officeDocument/2006/relationships/customXml" Target="../ink/ink930.xml"/><Relationship Id="rId107" Type="http://schemas.openxmlformats.org/officeDocument/2006/relationships/customXml" Target="../ink/ink860.xml"/><Relationship Id="rId289" Type="http://schemas.openxmlformats.org/officeDocument/2006/relationships/customXml" Target="../ink/ink951.xml"/><Relationship Id="rId11" Type="http://schemas.openxmlformats.org/officeDocument/2006/relationships/customXml" Target="../ink/ink822.xml"/><Relationship Id="rId53" Type="http://schemas.openxmlformats.org/officeDocument/2006/relationships/customXml" Target="../ink/ink833.xml"/><Relationship Id="rId149" Type="http://schemas.openxmlformats.org/officeDocument/2006/relationships/customXml" Target="../ink/ink881.xml"/><Relationship Id="rId314" Type="http://schemas.openxmlformats.org/officeDocument/2006/relationships/image" Target="../media/image957.png"/><Relationship Id="rId356" Type="http://schemas.openxmlformats.org/officeDocument/2006/relationships/image" Target="../media/image978.png"/><Relationship Id="rId95" Type="http://schemas.openxmlformats.org/officeDocument/2006/relationships/customXml" Target="../ink/ink854.xml"/><Relationship Id="rId160" Type="http://schemas.openxmlformats.org/officeDocument/2006/relationships/image" Target="../media/image891.png"/><Relationship Id="rId216" Type="http://schemas.openxmlformats.org/officeDocument/2006/relationships/image" Target="../media/image919.png"/><Relationship Id="rId258" Type="http://schemas.openxmlformats.org/officeDocument/2006/relationships/image" Target="../media/image929.png"/><Relationship Id="rId64" Type="http://schemas.openxmlformats.org/officeDocument/2006/relationships/image" Target="../media/image843.png"/><Relationship Id="rId118" Type="http://schemas.openxmlformats.org/officeDocument/2006/relationships/image" Target="../media/image870.png"/><Relationship Id="rId325" Type="http://schemas.openxmlformats.org/officeDocument/2006/relationships/customXml" Target="../ink/ink969.xml"/><Relationship Id="rId367" Type="http://schemas.openxmlformats.org/officeDocument/2006/relationships/customXml" Target="../ink/ink990.xml"/><Relationship Id="rId171" Type="http://schemas.openxmlformats.org/officeDocument/2006/relationships/customXml" Target="../ink/ink892.xml"/><Relationship Id="rId227" Type="http://schemas.openxmlformats.org/officeDocument/2006/relationships/customXml" Target="../ink/ink920.xml"/><Relationship Id="rId269" Type="http://schemas.openxmlformats.org/officeDocument/2006/relationships/customXml" Target="../ink/ink941.xml"/><Relationship Id="rId129" Type="http://schemas.openxmlformats.org/officeDocument/2006/relationships/customXml" Target="../ink/ink871.xml"/><Relationship Id="rId280" Type="http://schemas.openxmlformats.org/officeDocument/2006/relationships/image" Target="../media/image940.png"/><Relationship Id="rId336" Type="http://schemas.openxmlformats.org/officeDocument/2006/relationships/image" Target="../media/image968.png"/><Relationship Id="rId75" Type="http://schemas.openxmlformats.org/officeDocument/2006/relationships/customXml" Target="../ink/ink844.xml"/><Relationship Id="rId140" Type="http://schemas.openxmlformats.org/officeDocument/2006/relationships/image" Target="../media/image881.png"/><Relationship Id="rId182" Type="http://schemas.openxmlformats.org/officeDocument/2006/relationships/image" Target="../media/image902.png"/><Relationship Id="rId378" Type="http://schemas.openxmlformats.org/officeDocument/2006/relationships/image" Target="../media/image989.png"/><Relationship Id="rId6" Type="http://schemas.openxmlformats.org/officeDocument/2006/relationships/image" Target="../media/image814.png"/><Relationship Id="rId238" Type="http://schemas.openxmlformats.org/officeDocument/2006/relationships/image" Target="../media/image830.png"/><Relationship Id="rId291" Type="http://schemas.openxmlformats.org/officeDocument/2006/relationships/customXml" Target="../ink/ink952.xml"/><Relationship Id="rId305" Type="http://schemas.openxmlformats.org/officeDocument/2006/relationships/customXml" Target="../ink/ink959.xml"/><Relationship Id="rId347" Type="http://schemas.openxmlformats.org/officeDocument/2006/relationships/customXml" Target="../ink/ink980.xml"/><Relationship Id="rId44" Type="http://schemas.openxmlformats.org/officeDocument/2006/relationships/image" Target="../media/image833.png"/><Relationship Id="rId86" Type="http://schemas.openxmlformats.org/officeDocument/2006/relationships/image" Target="../media/image854.png"/><Relationship Id="rId151" Type="http://schemas.openxmlformats.org/officeDocument/2006/relationships/customXml" Target="../ink/ink882.xml"/><Relationship Id="rId389" Type="http://schemas.openxmlformats.org/officeDocument/2006/relationships/customXml" Target="../ink/ink1001.xml"/><Relationship Id="rId193" Type="http://schemas.openxmlformats.org/officeDocument/2006/relationships/customXml" Target="../ink/ink903.xml"/><Relationship Id="rId207" Type="http://schemas.openxmlformats.org/officeDocument/2006/relationships/customXml" Target="../ink/ink910.xml"/><Relationship Id="rId249" Type="http://schemas.openxmlformats.org/officeDocument/2006/relationships/customXml" Target="../ink/ink931.xml"/><Relationship Id="rId13" Type="http://schemas.openxmlformats.org/officeDocument/2006/relationships/customXml" Target="../ink/ink823.xml"/><Relationship Id="rId109" Type="http://schemas.openxmlformats.org/officeDocument/2006/relationships/customXml" Target="../ink/ink861.xml"/><Relationship Id="rId260" Type="http://schemas.openxmlformats.org/officeDocument/2006/relationships/image" Target="../media/image930.png"/><Relationship Id="rId316" Type="http://schemas.openxmlformats.org/officeDocument/2006/relationships/image" Target="../media/image958.png"/><Relationship Id="rId55" Type="http://schemas.openxmlformats.org/officeDocument/2006/relationships/customXml" Target="../ink/ink834.xml"/><Relationship Id="rId97" Type="http://schemas.openxmlformats.org/officeDocument/2006/relationships/customXml" Target="../ink/ink855.xml"/><Relationship Id="rId120" Type="http://schemas.openxmlformats.org/officeDocument/2006/relationships/image" Target="../media/image871.png"/><Relationship Id="rId358" Type="http://schemas.openxmlformats.org/officeDocument/2006/relationships/image" Target="../media/image979.png"/><Relationship Id="rId162" Type="http://schemas.openxmlformats.org/officeDocument/2006/relationships/image" Target="../media/image892.png"/><Relationship Id="rId218" Type="http://schemas.openxmlformats.org/officeDocument/2006/relationships/image" Target="../media/image179.png"/><Relationship Id="rId271" Type="http://schemas.openxmlformats.org/officeDocument/2006/relationships/customXml" Target="../ink/ink942.xml"/><Relationship Id="rId66" Type="http://schemas.openxmlformats.org/officeDocument/2006/relationships/image" Target="../media/image844.png"/><Relationship Id="rId131" Type="http://schemas.openxmlformats.org/officeDocument/2006/relationships/customXml" Target="../ink/ink872.xml"/><Relationship Id="rId327" Type="http://schemas.openxmlformats.org/officeDocument/2006/relationships/customXml" Target="../ink/ink970.xml"/><Relationship Id="rId369" Type="http://schemas.openxmlformats.org/officeDocument/2006/relationships/customXml" Target="../ink/ink991.xml"/><Relationship Id="rId173" Type="http://schemas.openxmlformats.org/officeDocument/2006/relationships/customXml" Target="../ink/ink893.xml"/><Relationship Id="rId229" Type="http://schemas.openxmlformats.org/officeDocument/2006/relationships/customXml" Target="../ink/ink921.xml"/><Relationship Id="rId380" Type="http://schemas.openxmlformats.org/officeDocument/2006/relationships/image" Target="../media/image990.png"/><Relationship Id="rId240" Type="http://schemas.openxmlformats.org/officeDocument/2006/relationships/image" Target="../media/image920.png"/><Relationship Id="rId77" Type="http://schemas.openxmlformats.org/officeDocument/2006/relationships/customXml" Target="../ink/ink845.xml"/><Relationship Id="rId100" Type="http://schemas.openxmlformats.org/officeDocument/2006/relationships/image" Target="../media/image861.png"/><Relationship Id="rId282" Type="http://schemas.openxmlformats.org/officeDocument/2006/relationships/image" Target="../media/image941.png"/><Relationship Id="rId338" Type="http://schemas.openxmlformats.org/officeDocument/2006/relationships/image" Target="../media/image969.png"/><Relationship Id="rId8" Type="http://schemas.openxmlformats.org/officeDocument/2006/relationships/image" Target="../media/image815.png"/><Relationship Id="rId142" Type="http://schemas.openxmlformats.org/officeDocument/2006/relationships/image" Target="../media/image882.png"/><Relationship Id="rId184" Type="http://schemas.openxmlformats.org/officeDocument/2006/relationships/image" Target="../media/image903.png"/><Relationship Id="rId391" Type="http://schemas.openxmlformats.org/officeDocument/2006/relationships/customXml" Target="../ink/ink1002.xml"/><Relationship Id="rId251" Type="http://schemas.openxmlformats.org/officeDocument/2006/relationships/customXml" Target="../ink/ink932.xml"/><Relationship Id="rId46" Type="http://schemas.openxmlformats.org/officeDocument/2006/relationships/image" Target="../media/image834.png"/><Relationship Id="rId293" Type="http://schemas.openxmlformats.org/officeDocument/2006/relationships/customXml" Target="../ink/ink953.xml"/><Relationship Id="rId307" Type="http://schemas.openxmlformats.org/officeDocument/2006/relationships/customXml" Target="../ink/ink960.xml"/><Relationship Id="rId349" Type="http://schemas.openxmlformats.org/officeDocument/2006/relationships/customXml" Target="../ink/ink981.xml"/><Relationship Id="rId88" Type="http://schemas.openxmlformats.org/officeDocument/2006/relationships/image" Target="../media/image855.png"/><Relationship Id="rId111" Type="http://schemas.openxmlformats.org/officeDocument/2006/relationships/customXml" Target="../ink/ink862.xml"/><Relationship Id="rId153" Type="http://schemas.openxmlformats.org/officeDocument/2006/relationships/customXml" Target="../ink/ink883.xml"/><Relationship Id="rId195" Type="http://schemas.openxmlformats.org/officeDocument/2006/relationships/customXml" Target="../ink/ink904.xml"/><Relationship Id="rId209" Type="http://schemas.openxmlformats.org/officeDocument/2006/relationships/customXml" Target="../ink/ink911.xml"/><Relationship Id="rId360" Type="http://schemas.openxmlformats.org/officeDocument/2006/relationships/image" Target="../media/image980.png"/><Relationship Id="rId220" Type="http://schemas.openxmlformats.org/officeDocument/2006/relationships/image" Target="../media/image821.png"/><Relationship Id="rId15" Type="http://schemas.openxmlformats.org/officeDocument/2006/relationships/customXml" Target="../ink/ink824.xml"/><Relationship Id="rId57" Type="http://schemas.openxmlformats.org/officeDocument/2006/relationships/customXml" Target="../ink/ink835.xml"/><Relationship Id="rId262" Type="http://schemas.openxmlformats.org/officeDocument/2006/relationships/image" Target="../media/image931.png"/><Relationship Id="rId318" Type="http://schemas.openxmlformats.org/officeDocument/2006/relationships/image" Target="../media/image9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1.png"/><Relationship Id="rId13" Type="http://schemas.openxmlformats.org/officeDocument/2006/relationships/customXml" Target="../ink/ink1009.xml"/><Relationship Id="rId3" Type="http://schemas.openxmlformats.org/officeDocument/2006/relationships/customXml" Target="../ink/ink1004.xml"/><Relationship Id="rId7" Type="http://schemas.openxmlformats.org/officeDocument/2006/relationships/customXml" Target="../ink/ink1006.xml"/><Relationship Id="rId12" Type="http://schemas.openxmlformats.org/officeDocument/2006/relationships/image" Target="../media/image1003.png"/><Relationship Id="rId2" Type="http://schemas.openxmlformats.org/officeDocument/2006/relationships/image" Target="../media/image9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0.png"/><Relationship Id="rId11" Type="http://schemas.openxmlformats.org/officeDocument/2006/relationships/customXml" Target="../ink/ink1008.xml"/><Relationship Id="rId5" Type="http://schemas.openxmlformats.org/officeDocument/2006/relationships/customXml" Target="../ink/ink1005.xml"/><Relationship Id="rId10" Type="http://schemas.openxmlformats.org/officeDocument/2006/relationships/image" Target="../media/image1002.png"/><Relationship Id="rId4" Type="http://schemas.openxmlformats.org/officeDocument/2006/relationships/image" Target="../media/image999.png"/><Relationship Id="rId9" Type="http://schemas.openxmlformats.org/officeDocument/2006/relationships/customXml" Target="../ink/ink1007.xml"/><Relationship Id="rId14" Type="http://schemas.openxmlformats.org/officeDocument/2006/relationships/image" Target="../media/image100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58.xml"/><Relationship Id="rId299" Type="http://schemas.openxmlformats.org/officeDocument/2006/relationships/customXml" Target="../ink/ink1148.xml"/><Relationship Id="rId21" Type="http://schemas.openxmlformats.org/officeDocument/2006/relationships/customXml" Target="../ink/ink1019.xml"/><Relationship Id="rId63" Type="http://schemas.openxmlformats.org/officeDocument/2006/relationships/customXml" Target="../ink/ink1040.xml"/><Relationship Id="rId159" Type="http://schemas.openxmlformats.org/officeDocument/2006/relationships/customXml" Target="../ink/ink1078.xml"/><Relationship Id="rId324" Type="http://schemas.openxmlformats.org/officeDocument/2006/relationships/image" Target="../media/image1156.png"/><Relationship Id="rId366" Type="http://schemas.openxmlformats.org/officeDocument/2006/relationships/image" Target="../media/image1177.png"/><Relationship Id="rId170" Type="http://schemas.openxmlformats.org/officeDocument/2006/relationships/image" Target="../media/image1079.png"/><Relationship Id="rId226" Type="http://schemas.openxmlformats.org/officeDocument/2006/relationships/image" Target="../media/image1107.png"/><Relationship Id="rId433" Type="http://schemas.openxmlformats.org/officeDocument/2006/relationships/customXml" Target="../ink/ink1215.xml"/><Relationship Id="rId268" Type="http://schemas.openxmlformats.org/officeDocument/2006/relationships/image" Target="../media/image1128.png"/><Relationship Id="rId475" Type="http://schemas.openxmlformats.org/officeDocument/2006/relationships/customXml" Target="../ink/ink1236.xml"/><Relationship Id="rId32" Type="http://schemas.openxmlformats.org/officeDocument/2006/relationships/image" Target="../media/image1020.png"/><Relationship Id="rId128" Type="http://schemas.openxmlformats.org/officeDocument/2006/relationships/image" Target="../media/image1068.png"/><Relationship Id="rId335" Type="http://schemas.openxmlformats.org/officeDocument/2006/relationships/customXml" Target="../ink/ink1166.xml"/><Relationship Id="rId377" Type="http://schemas.openxmlformats.org/officeDocument/2006/relationships/customXml" Target="../ink/ink1187.xml"/><Relationship Id="rId5" Type="http://schemas.openxmlformats.org/officeDocument/2006/relationships/customXml" Target="../ink/ink1011.xml"/><Relationship Id="rId181" Type="http://schemas.openxmlformats.org/officeDocument/2006/relationships/customXml" Target="../ink/ink1089.xml"/><Relationship Id="rId237" Type="http://schemas.openxmlformats.org/officeDocument/2006/relationships/customXml" Target="../ink/ink1117.xml"/><Relationship Id="rId402" Type="http://schemas.openxmlformats.org/officeDocument/2006/relationships/image" Target="../media/image1195.png"/><Relationship Id="rId279" Type="http://schemas.openxmlformats.org/officeDocument/2006/relationships/customXml" Target="../ink/ink1138.xml"/><Relationship Id="rId444" Type="http://schemas.openxmlformats.org/officeDocument/2006/relationships/image" Target="../media/image1216.png"/><Relationship Id="rId43" Type="http://schemas.openxmlformats.org/officeDocument/2006/relationships/customXml" Target="../ink/ink1030.xml"/><Relationship Id="rId139" Type="http://schemas.openxmlformats.org/officeDocument/2006/relationships/customXml" Target="../ink/ink1068.xml"/><Relationship Id="rId290" Type="http://schemas.openxmlformats.org/officeDocument/2006/relationships/image" Target="../media/image1139.png"/><Relationship Id="rId304" Type="http://schemas.openxmlformats.org/officeDocument/2006/relationships/image" Target="../media/image1146.png"/><Relationship Id="rId346" Type="http://schemas.openxmlformats.org/officeDocument/2006/relationships/image" Target="../media/image1167.png"/><Relationship Id="rId388" Type="http://schemas.openxmlformats.org/officeDocument/2006/relationships/image" Target="../media/image1188.png"/><Relationship Id="rId85" Type="http://schemas.openxmlformats.org/officeDocument/2006/relationships/customXml" Target="../ink/ink1047.xml"/><Relationship Id="rId150" Type="http://schemas.openxmlformats.org/officeDocument/2006/relationships/image" Target="../media/image1044.png"/><Relationship Id="rId192" Type="http://schemas.openxmlformats.org/officeDocument/2006/relationships/image" Target="../media/image1090.png"/><Relationship Id="rId206" Type="http://schemas.openxmlformats.org/officeDocument/2006/relationships/image" Target="../media/image1097.png"/><Relationship Id="rId413" Type="http://schemas.openxmlformats.org/officeDocument/2006/relationships/customXml" Target="../ink/ink1205.xml"/><Relationship Id="rId248" Type="http://schemas.openxmlformats.org/officeDocument/2006/relationships/image" Target="../media/image1118.png"/><Relationship Id="rId455" Type="http://schemas.openxmlformats.org/officeDocument/2006/relationships/customXml" Target="../ink/ink1226.xml"/><Relationship Id="rId12" Type="http://schemas.openxmlformats.org/officeDocument/2006/relationships/image" Target="../media/image1010.png"/><Relationship Id="rId108" Type="http://schemas.openxmlformats.org/officeDocument/2006/relationships/image" Target="../media/image1058.png"/><Relationship Id="rId315" Type="http://schemas.openxmlformats.org/officeDocument/2006/relationships/customXml" Target="../ink/ink1156.xml"/><Relationship Id="rId357" Type="http://schemas.openxmlformats.org/officeDocument/2006/relationships/customXml" Target="../ink/ink1177.xml"/><Relationship Id="rId54" Type="http://schemas.openxmlformats.org/officeDocument/2006/relationships/image" Target="../media/image1031.png"/><Relationship Id="rId161" Type="http://schemas.openxmlformats.org/officeDocument/2006/relationships/customXml" Target="../ink/ink1079.xml"/><Relationship Id="rId217" Type="http://schemas.openxmlformats.org/officeDocument/2006/relationships/customXml" Target="../ink/ink1107.xml"/><Relationship Id="rId399" Type="http://schemas.openxmlformats.org/officeDocument/2006/relationships/customXml" Target="../ink/ink1198.xml"/><Relationship Id="rId259" Type="http://schemas.openxmlformats.org/officeDocument/2006/relationships/customXml" Target="../ink/ink1128.xml"/><Relationship Id="rId424" Type="http://schemas.openxmlformats.org/officeDocument/2006/relationships/image" Target="../media/image1206.png"/><Relationship Id="rId466" Type="http://schemas.openxmlformats.org/officeDocument/2006/relationships/image" Target="../media/image1227.png"/><Relationship Id="rId23" Type="http://schemas.openxmlformats.org/officeDocument/2006/relationships/customXml" Target="../ink/ink1020.xml"/><Relationship Id="rId119" Type="http://schemas.openxmlformats.org/officeDocument/2006/relationships/customXml" Target="../ink/ink1059.xml"/><Relationship Id="rId270" Type="http://schemas.openxmlformats.org/officeDocument/2006/relationships/image" Target="../media/image1129.png"/><Relationship Id="rId326" Type="http://schemas.openxmlformats.org/officeDocument/2006/relationships/image" Target="../media/image1157.png"/><Relationship Id="rId65" Type="http://schemas.openxmlformats.org/officeDocument/2006/relationships/customXml" Target="../ink/ink1041.xml"/><Relationship Id="rId368" Type="http://schemas.openxmlformats.org/officeDocument/2006/relationships/image" Target="../media/image1178.png"/><Relationship Id="rId172" Type="http://schemas.openxmlformats.org/officeDocument/2006/relationships/image" Target="../media/image1080.png"/><Relationship Id="rId228" Type="http://schemas.openxmlformats.org/officeDocument/2006/relationships/image" Target="../media/image1108.png"/><Relationship Id="rId435" Type="http://schemas.openxmlformats.org/officeDocument/2006/relationships/customXml" Target="../ink/ink1216.xml"/><Relationship Id="rId281" Type="http://schemas.openxmlformats.org/officeDocument/2006/relationships/customXml" Target="../ink/ink1139.xml"/><Relationship Id="rId337" Type="http://schemas.openxmlformats.org/officeDocument/2006/relationships/customXml" Target="../ink/ink1167.xml"/><Relationship Id="rId34" Type="http://schemas.openxmlformats.org/officeDocument/2006/relationships/image" Target="../media/image1021.png"/><Relationship Id="rId76" Type="http://schemas.openxmlformats.org/officeDocument/2006/relationships/image" Target="../media/image1042.png"/><Relationship Id="rId141" Type="http://schemas.openxmlformats.org/officeDocument/2006/relationships/customXml" Target="../ink/ink1069.xml"/><Relationship Id="rId379" Type="http://schemas.openxmlformats.org/officeDocument/2006/relationships/customXml" Target="../ink/ink1188.xml"/><Relationship Id="rId7" Type="http://schemas.openxmlformats.org/officeDocument/2006/relationships/customXml" Target="../ink/ink1012.xml"/><Relationship Id="rId183" Type="http://schemas.openxmlformats.org/officeDocument/2006/relationships/customXml" Target="../ink/ink1090.xml"/><Relationship Id="rId239" Type="http://schemas.openxmlformats.org/officeDocument/2006/relationships/customXml" Target="../ink/ink1118.xml"/><Relationship Id="rId390" Type="http://schemas.openxmlformats.org/officeDocument/2006/relationships/image" Target="../media/image1189.png"/><Relationship Id="rId404" Type="http://schemas.openxmlformats.org/officeDocument/2006/relationships/image" Target="../media/image1196.png"/><Relationship Id="rId446" Type="http://schemas.openxmlformats.org/officeDocument/2006/relationships/image" Target="../media/image1217.png"/><Relationship Id="rId250" Type="http://schemas.openxmlformats.org/officeDocument/2006/relationships/image" Target="../media/image1119.png"/><Relationship Id="rId292" Type="http://schemas.openxmlformats.org/officeDocument/2006/relationships/image" Target="../media/image1140.png"/><Relationship Id="rId306" Type="http://schemas.openxmlformats.org/officeDocument/2006/relationships/image" Target="../media/image1147.png"/><Relationship Id="rId45" Type="http://schemas.openxmlformats.org/officeDocument/2006/relationships/customXml" Target="../ink/ink1031.xml"/><Relationship Id="rId87" Type="http://schemas.openxmlformats.org/officeDocument/2006/relationships/customXml" Target="../ink/ink1048.xml"/><Relationship Id="rId110" Type="http://schemas.openxmlformats.org/officeDocument/2006/relationships/image" Target="../media/image1059.png"/><Relationship Id="rId348" Type="http://schemas.openxmlformats.org/officeDocument/2006/relationships/image" Target="../media/image1168.png"/><Relationship Id="rId152" Type="http://schemas.openxmlformats.org/officeDocument/2006/relationships/image" Target="../media/image1045.png"/><Relationship Id="rId194" Type="http://schemas.openxmlformats.org/officeDocument/2006/relationships/image" Target="../media/image1091.png"/><Relationship Id="rId208" Type="http://schemas.openxmlformats.org/officeDocument/2006/relationships/image" Target="../media/image1098.png"/><Relationship Id="rId415" Type="http://schemas.openxmlformats.org/officeDocument/2006/relationships/customXml" Target="../ink/ink1206.xml"/><Relationship Id="rId457" Type="http://schemas.openxmlformats.org/officeDocument/2006/relationships/customXml" Target="../ink/ink1227.xml"/><Relationship Id="rId261" Type="http://schemas.openxmlformats.org/officeDocument/2006/relationships/customXml" Target="../ink/ink1129.xml"/><Relationship Id="rId14" Type="http://schemas.openxmlformats.org/officeDocument/2006/relationships/image" Target="../media/image1011.png"/><Relationship Id="rId56" Type="http://schemas.openxmlformats.org/officeDocument/2006/relationships/image" Target="../media/image1032.png"/><Relationship Id="rId317" Type="http://schemas.openxmlformats.org/officeDocument/2006/relationships/customXml" Target="../ink/ink1157.xml"/><Relationship Id="rId359" Type="http://schemas.openxmlformats.org/officeDocument/2006/relationships/customXml" Target="../ink/ink1178.xml"/><Relationship Id="rId121" Type="http://schemas.openxmlformats.org/officeDocument/2006/relationships/customXml" Target="../ink/ink1060.xml"/><Relationship Id="rId163" Type="http://schemas.openxmlformats.org/officeDocument/2006/relationships/customXml" Target="../ink/ink1080.xml"/><Relationship Id="rId219" Type="http://schemas.openxmlformats.org/officeDocument/2006/relationships/customXml" Target="../ink/ink1108.xml"/><Relationship Id="rId370" Type="http://schemas.openxmlformats.org/officeDocument/2006/relationships/image" Target="../media/image1179.png"/><Relationship Id="rId426" Type="http://schemas.openxmlformats.org/officeDocument/2006/relationships/image" Target="../media/image1207.png"/><Relationship Id="rId230" Type="http://schemas.openxmlformats.org/officeDocument/2006/relationships/image" Target="../media/image1109.png"/><Relationship Id="rId468" Type="http://schemas.openxmlformats.org/officeDocument/2006/relationships/image" Target="../media/image1228.png"/><Relationship Id="rId25" Type="http://schemas.openxmlformats.org/officeDocument/2006/relationships/customXml" Target="../ink/ink1021.xml"/><Relationship Id="rId67" Type="http://schemas.openxmlformats.org/officeDocument/2006/relationships/customXml" Target="../ink/ink1042.xml"/><Relationship Id="rId272" Type="http://schemas.openxmlformats.org/officeDocument/2006/relationships/image" Target="../media/image1130.png"/><Relationship Id="rId328" Type="http://schemas.openxmlformats.org/officeDocument/2006/relationships/image" Target="../media/image1158.png"/><Relationship Id="rId132" Type="http://schemas.openxmlformats.org/officeDocument/2006/relationships/image" Target="../media/image1070.png"/><Relationship Id="rId174" Type="http://schemas.openxmlformats.org/officeDocument/2006/relationships/image" Target="../media/image1081.png"/><Relationship Id="rId381" Type="http://schemas.openxmlformats.org/officeDocument/2006/relationships/customXml" Target="../ink/ink1189.xml"/><Relationship Id="rId241" Type="http://schemas.openxmlformats.org/officeDocument/2006/relationships/customXml" Target="../ink/ink1119.xml"/><Relationship Id="rId437" Type="http://schemas.openxmlformats.org/officeDocument/2006/relationships/customXml" Target="../ink/ink1217.xml"/><Relationship Id="rId36" Type="http://schemas.openxmlformats.org/officeDocument/2006/relationships/image" Target="../media/image1022.png"/><Relationship Id="rId283" Type="http://schemas.openxmlformats.org/officeDocument/2006/relationships/customXml" Target="../ink/ink1140.xml"/><Relationship Id="rId339" Type="http://schemas.openxmlformats.org/officeDocument/2006/relationships/customXml" Target="../ink/ink1168.xml"/><Relationship Id="rId78" Type="http://schemas.openxmlformats.org/officeDocument/2006/relationships/image" Target="../media/image1040.png"/><Relationship Id="rId101" Type="http://schemas.openxmlformats.org/officeDocument/2006/relationships/customXml" Target="../ink/ink1051.xml"/><Relationship Id="rId143" Type="http://schemas.openxmlformats.org/officeDocument/2006/relationships/customXml" Target="../ink/ink1070.xml"/><Relationship Id="rId185" Type="http://schemas.openxmlformats.org/officeDocument/2006/relationships/customXml" Target="../ink/ink1091.xml"/><Relationship Id="rId350" Type="http://schemas.openxmlformats.org/officeDocument/2006/relationships/image" Target="../media/image1169.png"/><Relationship Id="rId406" Type="http://schemas.openxmlformats.org/officeDocument/2006/relationships/image" Target="../media/image1197.png"/><Relationship Id="rId9" Type="http://schemas.openxmlformats.org/officeDocument/2006/relationships/customXml" Target="../ink/ink1013.xml"/><Relationship Id="rId210" Type="http://schemas.openxmlformats.org/officeDocument/2006/relationships/image" Target="../media/image1099.png"/><Relationship Id="rId392" Type="http://schemas.openxmlformats.org/officeDocument/2006/relationships/image" Target="../media/image1190.png"/><Relationship Id="rId448" Type="http://schemas.openxmlformats.org/officeDocument/2006/relationships/image" Target="../media/image1218.png"/><Relationship Id="rId252" Type="http://schemas.openxmlformats.org/officeDocument/2006/relationships/image" Target="../media/image1120.png"/><Relationship Id="rId294" Type="http://schemas.openxmlformats.org/officeDocument/2006/relationships/image" Target="../media/image1141.png"/><Relationship Id="rId308" Type="http://schemas.openxmlformats.org/officeDocument/2006/relationships/image" Target="../media/image1148.png"/><Relationship Id="rId47" Type="http://schemas.openxmlformats.org/officeDocument/2006/relationships/customXml" Target="../ink/ink1032.xml"/><Relationship Id="rId89" Type="http://schemas.openxmlformats.org/officeDocument/2006/relationships/customXml" Target="../ink/ink1049.xml"/><Relationship Id="rId112" Type="http://schemas.openxmlformats.org/officeDocument/2006/relationships/image" Target="../media/image1060.png"/><Relationship Id="rId154" Type="http://schemas.openxmlformats.org/officeDocument/2006/relationships/image" Target="../media/image1049.png"/><Relationship Id="rId361" Type="http://schemas.openxmlformats.org/officeDocument/2006/relationships/customXml" Target="../ink/ink1179.xml"/><Relationship Id="rId196" Type="http://schemas.openxmlformats.org/officeDocument/2006/relationships/image" Target="../media/image1092.png"/><Relationship Id="rId417" Type="http://schemas.openxmlformats.org/officeDocument/2006/relationships/customXml" Target="../ink/ink1207.xml"/><Relationship Id="rId459" Type="http://schemas.openxmlformats.org/officeDocument/2006/relationships/customXml" Target="../ink/ink1228.xml"/><Relationship Id="rId16" Type="http://schemas.openxmlformats.org/officeDocument/2006/relationships/image" Target="../media/image1012.png"/><Relationship Id="rId221" Type="http://schemas.openxmlformats.org/officeDocument/2006/relationships/customXml" Target="../ink/ink1109.xml"/><Relationship Id="rId263" Type="http://schemas.openxmlformats.org/officeDocument/2006/relationships/customXml" Target="../ink/ink1130.xml"/><Relationship Id="rId319" Type="http://schemas.openxmlformats.org/officeDocument/2006/relationships/customXml" Target="../ink/ink1158.xml"/><Relationship Id="rId470" Type="http://schemas.openxmlformats.org/officeDocument/2006/relationships/image" Target="../media/image1229.png"/><Relationship Id="rId58" Type="http://schemas.openxmlformats.org/officeDocument/2006/relationships/image" Target="../media/image1033.png"/><Relationship Id="rId123" Type="http://schemas.openxmlformats.org/officeDocument/2006/relationships/customXml" Target="../ink/ink1061.xml"/><Relationship Id="rId330" Type="http://schemas.openxmlformats.org/officeDocument/2006/relationships/image" Target="../media/image1159.png"/><Relationship Id="rId165" Type="http://schemas.openxmlformats.org/officeDocument/2006/relationships/customXml" Target="../ink/ink1081.xml"/><Relationship Id="rId372" Type="http://schemas.openxmlformats.org/officeDocument/2006/relationships/image" Target="../media/image1180.png"/><Relationship Id="rId428" Type="http://schemas.openxmlformats.org/officeDocument/2006/relationships/image" Target="../media/image1208.png"/><Relationship Id="rId232" Type="http://schemas.openxmlformats.org/officeDocument/2006/relationships/image" Target="../media/image1110.png"/><Relationship Id="rId274" Type="http://schemas.openxmlformats.org/officeDocument/2006/relationships/image" Target="../media/image1131.png"/><Relationship Id="rId27" Type="http://schemas.openxmlformats.org/officeDocument/2006/relationships/customXml" Target="../ink/ink1022.xml"/><Relationship Id="rId69" Type="http://schemas.openxmlformats.org/officeDocument/2006/relationships/customXml" Target="../ink/ink1043.xml"/><Relationship Id="rId134" Type="http://schemas.openxmlformats.org/officeDocument/2006/relationships/image" Target="../media/image1071.png"/><Relationship Id="rId176" Type="http://schemas.openxmlformats.org/officeDocument/2006/relationships/image" Target="../media/image1082.png"/><Relationship Id="rId341" Type="http://schemas.openxmlformats.org/officeDocument/2006/relationships/customXml" Target="../ink/ink1169.xml"/><Relationship Id="rId383" Type="http://schemas.openxmlformats.org/officeDocument/2006/relationships/customXml" Target="../ink/ink1190.xml"/><Relationship Id="rId439" Type="http://schemas.openxmlformats.org/officeDocument/2006/relationships/customXml" Target="../ink/ink1218.xml"/><Relationship Id="rId201" Type="http://schemas.openxmlformats.org/officeDocument/2006/relationships/customXml" Target="../ink/ink1099.xml"/><Relationship Id="rId243" Type="http://schemas.openxmlformats.org/officeDocument/2006/relationships/customXml" Target="../ink/ink1120.xml"/><Relationship Id="rId285" Type="http://schemas.openxmlformats.org/officeDocument/2006/relationships/customXml" Target="../ink/ink1141.xml"/><Relationship Id="rId450" Type="http://schemas.openxmlformats.org/officeDocument/2006/relationships/image" Target="../media/image1219.png"/><Relationship Id="rId38" Type="http://schemas.openxmlformats.org/officeDocument/2006/relationships/image" Target="../media/image1023.png"/><Relationship Id="rId103" Type="http://schemas.openxmlformats.org/officeDocument/2006/relationships/customXml" Target="../ink/ink1052.xml"/><Relationship Id="rId310" Type="http://schemas.openxmlformats.org/officeDocument/2006/relationships/image" Target="../media/image1149.png"/><Relationship Id="rId145" Type="http://schemas.openxmlformats.org/officeDocument/2006/relationships/customXml" Target="../ink/ink1071.xml"/><Relationship Id="rId187" Type="http://schemas.openxmlformats.org/officeDocument/2006/relationships/customXml" Target="../ink/ink1092.xml"/><Relationship Id="rId352" Type="http://schemas.openxmlformats.org/officeDocument/2006/relationships/image" Target="../media/image1170.png"/><Relationship Id="rId394" Type="http://schemas.openxmlformats.org/officeDocument/2006/relationships/image" Target="../media/image1191.png"/><Relationship Id="rId408" Type="http://schemas.openxmlformats.org/officeDocument/2006/relationships/image" Target="../media/image1198.png"/><Relationship Id="rId212" Type="http://schemas.openxmlformats.org/officeDocument/2006/relationships/image" Target="../media/image1100.png"/><Relationship Id="rId254" Type="http://schemas.openxmlformats.org/officeDocument/2006/relationships/image" Target="../media/image1121.png"/><Relationship Id="rId49" Type="http://schemas.openxmlformats.org/officeDocument/2006/relationships/customXml" Target="../ink/ink1033.xml"/><Relationship Id="rId114" Type="http://schemas.openxmlformats.org/officeDocument/2006/relationships/image" Target="../media/image1061.png"/><Relationship Id="rId296" Type="http://schemas.openxmlformats.org/officeDocument/2006/relationships/image" Target="../media/image1142.png"/><Relationship Id="rId461" Type="http://schemas.openxmlformats.org/officeDocument/2006/relationships/customXml" Target="../ink/ink1229.xml"/><Relationship Id="rId60" Type="http://schemas.openxmlformats.org/officeDocument/2006/relationships/image" Target="../media/image1034.png"/><Relationship Id="rId156" Type="http://schemas.openxmlformats.org/officeDocument/2006/relationships/image" Target="../media/image1050.png"/><Relationship Id="rId198" Type="http://schemas.openxmlformats.org/officeDocument/2006/relationships/image" Target="../media/image1093.png"/><Relationship Id="rId321" Type="http://schemas.openxmlformats.org/officeDocument/2006/relationships/customXml" Target="../ink/ink1159.xml"/><Relationship Id="rId363" Type="http://schemas.openxmlformats.org/officeDocument/2006/relationships/customXml" Target="../ink/ink1180.xml"/><Relationship Id="rId419" Type="http://schemas.openxmlformats.org/officeDocument/2006/relationships/customXml" Target="../ink/ink1208.xml"/><Relationship Id="rId223" Type="http://schemas.openxmlformats.org/officeDocument/2006/relationships/customXml" Target="../ink/ink1110.xml"/><Relationship Id="rId430" Type="http://schemas.openxmlformats.org/officeDocument/2006/relationships/image" Target="../media/image1209.png"/><Relationship Id="rId18" Type="http://schemas.openxmlformats.org/officeDocument/2006/relationships/image" Target="../media/image1013.png"/><Relationship Id="rId265" Type="http://schemas.openxmlformats.org/officeDocument/2006/relationships/customXml" Target="../ink/ink1131.xml"/><Relationship Id="rId472" Type="http://schemas.openxmlformats.org/officeDocument/2006/relationships/image" Target="../media/image1230.png"/><Relationship Id="rId125" Type="http://schemas.openxmlformats.org/officeDocument/2006/relationships/customXml" Target="../ink/ink1062.xml"/><Relationship Id="rId167" Type="http://schemas.openxmlformats.org/officeDocument/2006/relationships/customXml" Target="../ink/ink1082.xml"/><Relationship Id="rId332" Type="http://schemas.openxmlformats.org/officeDocument/2006/relationships/image" Target="../media/image1160.png"/><Relationship Id="rId374" Type="http://schemas.openxmlformats.org/officeDocument/2006/relationships/image" Target="../media/image1181.png"/><Relationship Id="rId71" Type="http://schemas.openxmlformats.org/officeDocument/2006/relationships/customXml" Target="../ink/ink1044.xml"/><Relationship Id="rId213" Type="http://schemas.openxmlformats.org/officeDocument/2006/relationships/customXml" Target="../ink/ink1105.xml"/><Relationship Id="rId234" Type="http://schemas.openxmlformats.org/officeDocument/2006/relationships/image" Target="../media/image1111.png"/><Relationship Id="rId420" Type="http://schemas.openxmlformats.org/officeDocument/2006/relationships/image" Target="../media/image1204.png"/><Relationship Id="rId2" Type="http://schemas.openxmlformats.org/officeDocument/2006/relationships/image" Target="../media/image1005.png"/><Relationship Id="rId29" Type="http://schemas.openxmlformats.org/officeDocument/2006/relationships/customXml" Target="../ink/ink1023.xml"/><Relationship Id="rId255" Type="http://schemas.openxmlformats.org/officeDocument/2006/relationships/customXml" Target="../ink/ink1126.xml"/><Relationship Id="rId276" Type="http://schemas.openxmlformats.org/officeDocument/2006/relationships/image" Target="../media/image1132.png"/><Relationship Id="rId297" Type="http://schemas.openxmlformats.org/officeDocument/2006/relationships/customXml" Target="../ink/ink1147.xml"/><Relationship Id="rId441" Type="http://schemas.openxmlformats.org/officeDocument/2006/relationships/customXml" Target="../ink/ink1219.xml"/><Relationship Id="rId462" Type="http://schemas.openxmlformats.org/officeDocument/2006/relationships/image" Target="../media/image1225.png"/><Relationship Id="rId40" Type="http://schemas.openxmlformats.org/officeDocument/2006/relationships/image" Target="../media/image1024.png"/><Relationship Id="rId115" Type="http://schemas.openxmlformats.org/officeDocument/2006/relationships/customXml" Target="../ink/ink1057.xml"/><Relationship Id="rId136" Type="http://schemas.openxmlformats.org/officeDocument/2006/relationships/image" Target="../media/image1072.png"/><Relationship Id="rId157" Type="http://schemas.openxmlformats.org/officeDocument/2006/relationships/customXml" Target="../ink/ink1077.xml"/><Relationship Id="rId178" Type="http://schemas.openxmlformats.org/officeDocument/2006/relationships/image" Target="../media/image1083.png"/><Relationship Id="rId301" Type="http://schemas.openxmlformats.org/officeDocument/2006/relationships/customXml" Target="../ink/ink1149.xml"/><Relationship Id="rId322" Type="http://schemas.openxmlformats.org/officeDocument/2006/relationships/image" Target="../media/image1155.png"/><Relationship Id="rId343" Type="http://schemas.openxmlformats.org/officeDocument/2006/relationships/customXml" Target="../ink/ink1170.xml"/><Relationship Id="rId364" Type="http://schemas.openxmlformats.org/officeDocument/2006/relationships/image" Target="../media/image1176.png"/><Relationship Id="rId61" Type="http://schemas.openxmlformats.org/officeDocument/2006/relationships/customXml" Target="../ink/ink1039.xml"/><Relationship Id="rId199" Type="http://schemas.openxmlformats.org/officeDocument/2006/relationships/customXml" Target="../ink/ink1098.xml"/><Relationship Id="rId203" Type="http://schemas.openxmlformats.org/officeDocument/2006/relationships/customXml" Target="../ink/ink1100.xml"/><Relationship Id="rId385" Type="http://schemas.openxmlformats.org/officeDocument/2006/relationships/customXml" Target="../ink/ink1191.xml"/><Relationship Id="rId19" Type="http://schemas.openxmlformats.org/officeDocument/2006/relationships/customXml" Target="../ink/ink1018.xml"/><Relationship Id="rId224" Type="http://schemas.openxmlformats.org/officeDocument/2006/relationships/image" Target="../media/image1106.png"/><Relationship Id="rId245" Type="http://schemas.openxmlformats.org/officeDocument/2006/relationships/customXml" Target="../ink/ink1121.xml"/><Relationship Id="rId266" Type="http://schemas.openxmlformats.org/officeDocument/2006/relationships/image" Target="../media/image1127.png"/><Relationship Id="rId287" Type="http://schemas.openxmlformats.org/officeDocument/2006/relationships/customXml" Target="../ink/ink1142.xml"/><Relationship Id="rId410" Type="http://schemas.openxmlformats.org/officeDocument/2006/relationships/image" Target="../media/image1199.png"/><Relationship Id="rId431" Type="http://schemas.openxmlformats.org/officeDocument/2006/relationships/customXml" Target="../ink/ink1214.xml"/><Relationship Id="rId452" Type="http://schemas.openxmlformats.org/officeDocument/2006/relationships/image" Target="../media/image1220.png"/><Relationship Id="rId473" Type="http://schemas.openxmlformats.org/officeDocument/2006/relationships/customXml" Target="../ink/ink1235.xml"/><Relationship Id="rId30" Type="http://schemas.openxmlformats.org/officeDocument/2006/relationships/image" Target="../media/image1019.png"/><Relationship Id="rId126" Type="http://schemas.openxmlformats.org/officeDocument/2006/relationships/image" Target="../media/image1067.png"/><Relationship Id="rId147" Type="http://schemas.openxmlformats.org/officeDocument/2006/relationships/customXml" Target="../ink/ink1072.xml"/><Relationship Id="rId168" Type="http://schemas.openxmlformats.org/officeDocument/2006/relationships/image" Target="../media/image1078.png"/><Relationship Id="rId312" Type="http://schemas.openxmlformats.org/officeDocument/2006/relationships/image" Target="../media/image1150.png"/><Relationship Id="rId333" Type="http://schemas.openxmlformats.org/officeDocument/2006/relationships/customXml" Target="../ink/ink1165.xml"/><Relationship Id="rId354" Type="http://schemas.openxmlformats.org/officeDocument/2006/relationships/image" Target="../media/image1171.png"/><Relationship Id="rId51" Type="http://schemas.openxmlformats.org/officeDocument/2006/relationships/customXml" Target="../ink/ink1034.xml"/><Relationship Id="rId189" Type="http://schemas.openxmlformats.org/officeDocument/2006/relationships/customXml" Target="../ink/ink1093.xml"/><Relationship Id="rId375" Type="http://schemas.openxmlformats.org/officeDocument/2006/relationships/customXml" Target="../ink/ink1186.xml"/><Relationship Id="rId396" Type="http://schemas.openxmlformats.org/officeDocument/2006/relationships/image" Target="../media/image1192.png"/><Relationship Id="rId3" Type="http://schemas.openxmlformats.org/officeDocument/2006/relationships/customXml" Target="../ink/ink1010.xml"/><Relationship Id="rId214" Type="http://schemas.openxmlformats.org/officeDocument/2006/relationships/image" Target="../media/image1101.png"/><Relationship Id="rId235" Type="http://schemas.openxmlformats.org/officeDocument/2006/relationships/customXml" Target="../ink/ink1116.xml"/><Relationship Id="rId256" Type="http://schemas.openxmlformats.org/officeDocument/2006/relationships/image" Target="../media/image1122.png"/><Relationship Id="rId277" Type="http://schemas.openxmlformats.org/officeDocument/2006/relationships/customXml" Target="../ink/ink1137.xml"/><Relationship Id="rId298" Type="http://schemas.openxmlformats.org/officeDocument/2006/relationships/image" Target="../media/image1143.png"/><Relationship Id="rId400" Type="http://schemas.openxmlformats.org/officeDocument/2006/relationships/image" Target="../media/image1194.png"/><Relationship Id="rId421" Type="http://schemas.openxmlformats.org/officeDocument/2006/relationships/customXml" Target="../ink/ink1209.xml"/><Relationship Id="rId442" Type="http://schemas.openxmlformats.org/officeDocument/2006/relationships/image" Target="../media/image1215.png"/><Relationship Id="rId463" Type="http://schemas.openxmlformats.org/officeDocument/2006/relationships/customXml" Target="../ink/ink1230.xml"/><Relationship Id="rId116" Type="http://schemas.openxmlformats.org/officeDocument/2006/relationships/image" Target="../media/image1062.png"/><Relationship Id="rId137" Type="http://schemas.openxmlformats.org/officeDocument/2006/relationships/customXml" Target="../ink/ink1067.xml"/><Relationship Id="rId158" Type="http://schemas.openxmlformats.org/officeDocument/2006/relationships/image" Target="../media/image1052.png"/><Relationship Id="rId302" Type="http://schemas.openxmlformats.org/officeDocument/2006/relationships/image" Target="../media/image1145.png"/><Relationship Id="rId323" Type="http://schemas.openxmlformats.org/officeDocument/2006/relationships/customXml" Target="../ink/ink1160.xml"/><Relationship Id="rId344" Type="http://schemas.openxmlformats.org/officeDocument/2006/relationships/image" Target="../media/image1166.png"/><Relationship Id="rId20" Type="http://schemas.openxmlformats.org/officeDocument/2006/relationships/image" Target="../media/image1014.png"/><Relationship Id="rId41" Type="http://schemas.openxmlformats.org/officeDocument/2006/relationships/customXml" Target="../ink/ink1029.xml"/><Relationship Id="rId62" Type="http://schemas.openxmlformats.org/officeDocument/2006/relationships/image" Target="../media/image1035.png"/><Relationship Id="rId179" Type="http://schemas.openxmlformats.org/officeDocument/2006/relationships/customXml" Target="../ink/ink1088.xml"/><Relationship Id="rId365" Type="http://schemas.openxmlformats.org/officeDocument/2006/relationships/customXml" Target="../ink/ink1181.xml"/><Relationship Id="rId386" Type="http://schemas.openxmlformats.org/officeDocument/2006/relationships/image" Target="../media/image1187.png"/><Relationship Id="rId190" Type="http://schemas.openxmlformats.org/officeDocument/2006/relationships/image" Target="../media/image1089.png"/><Relationship Id="rId204" Type="http://schemas.openxmlformats.org/officeDocument/2006/relationships/image" Target="../media/image1096.png"/><Relationship Id="rId225" Type="http://schemas.openxmlformats.org/officeDocument/2006/relationships/customXml" Target="../ink/ink1111.xml"/><Relationship Id="rId246" Type="http://schemas.openxmlformats.org/officeDocument/2006/relationships/image" Target="../media/image1117.png"/><Relationship Id="rId267" Type="http://schemas.openxmlformats.org/officeDocument/2006/relationships/customXml" Target="../ink/ink1132.xml"/><Relationship Id="rId288" Type="http://schemas.openxmlformats.org/officeDocument/2006/relationships/image" Target="../media/image1138.png"/><Relationship Id="rId411" Type="http://schemas.openxmlformats.org/officeDocument/2006/relationships/customXml" Target="../ink/ink1204.xml"/><Relationship Id="rId432" Type="http://schemas.openxmlformats.org/officeDocument/2006/relationships/image" Target="../media/image1210.png"/><Relationship Id="rId453" Type="http://schemas.openxmlformats.org/officeDocument/2006/relationships/customXml" Target="../ink/ink1225.xml"/><Relationship Id="rId474" Type="http://schemas.openxmlformats.org/officeDocument/2006/relationships/image" Target="../media/image1231.png"/><Relationship Id="rId106" Type="http://schemas.openxmlformats.org/officeDocument/2006/relationships/image" Target="../media/image1057.png"/><Relationship Id="rId127" Type="http://schemas.openxmlformats.org/officeDocument/2006/relationships/customXml" Target="../ink/ink1063.xml"/><Relationship Id="rId313" Type="http://schemas.openxmlformats.org/officeDocument/2006/relationships/customXml" Target="../ink/ink1155.xml"/><Relationship Id="rId10" Type="http://schemas.openxmlformats.org/officeDocument/2006/relationships/image" Target="../media/image1009.png"/><Relationship Id="rId31" Type="http://schemas.openxmlformats.org/officeDocument/2006/relationships/customXml" Target="../ink/ink1024.xml"/><Relationship Id="rId52" Type="http://schemas.openxmlformats.org/officeDocument/2006/relationships/image" Target="../media/image1030.png"/><Relationship Id="rId94" Type="http://schemas.openxmlformats.org/officeDocument/2006/relationships/image" Target="../media/image1051.png"/><Relationship Id="rId148" Type="http://schemas.openxmlformats.org/officeDocument/2006/relationships/image" Target="../media/image1043.png"/><Relationship Id="rId169" Type="http://schemas.openxmlformats.org/officeDocument/2006/relationships/customXml" Target="../ink/ink1083.xml"/><Relationship Id="rId334" Type="http://schemas.openxmlformats.org/officeDocument/2006/relationships/image" Target="../media/image1161.png"/><Relationship Id="rId355" Type="http://schemas.openxmlformats.org/officeDocument/2006/relationships/customXml" Target="../ink/ink1176.xml"/><Relationship Id="rId376" Type="http://schemas.openxmlformats.org/officeDocument/2006/relationships/image" Target="../media/image1182.png"/><Relationship Id="rId397" Type="http://schemas.openxmlformats.org/officeDocument/2006/relationships/customXml" Target="../ink/ink1197.xml"/><Relationship Id="rId4" Type="http://schemas.openxmlformats.org/officeDocument/2006/relationships/image" Target="../media/image1006.png"/><Relationship Id="rId180" Type="http://schemas.openxmlformats.org/officeDocument/2006/relationships/image" Target="../media/image1084.png"/><Relationship Id="rId215" Type="http://schemas.openxmlformats.org/officeDocument/2006/relationships/customXml" Target="../ink/ink1106.xml"/><Relationship Id="rId236" Type="http://schemas.openxmlformats.org/officeDocument/2006/relationships/image" Target="../media/image1112.png"/><Relationship Id="rId257" Type="http://schemas.openxmlformats.org/officeDocument/2006/relationships/customXml" Target="../ink/ink1127.xml"/><Relationship Id="rId278" Type="http://schemas.openxmlformats.org/officeDocument/2006/relationships/image" Target="../media/image1133.png"/><Relationship Id="rId401" Type="http://schemas.openxmlformats.org/officeDocument/2006/relationships/customXml" Target="../ink/ink1199.xml"/><Relationship Id="rId422" Type="http://schemas.openxmlformats.org/officeDocument/2006/relationships/image" Target="../media/image1205.png"/><Relationship Id="rId443" Type="http://schemas.openxmlformats.org/officeDocument/2006/relationships/customXml" Target="../ink/ink1220.xml"/><Relationship Id="rId464" Type="http://schemas.openxmlformats.org/officeDocument/2006/relationships/image" Target="../media/image1226.png"/><Relationship Id="rId303" Type="http://schemas.openxmlformats.org/officeDocument/2006/relationships/customXml" Target="../ink/ink1150.xml"/><Relationship Id="rId42" Type="http://schemas.openxmlformats.org/officeDocument/2006/relationships/image" Target="../media/image1025.png"/><Relationship Id="rId84" Type="http://schemas.openxmlformats.org/officeDocument/2006/relationships/image" Target="../media/image1046.png"/><Relationship Id="rId138" Type="http://schemas.openxmlformats.org/officeDocument/2006/relationships/image" Target="../media/image1073.png"/><Relationship Id="rId345" Type="http://schemas.openxmlformats.org/officeDocument/2006/relationships/customXml" Target="../ink/ink1171.xml"/><Relationship Id="rId387" Type="http://schemas.openxmlformats.org/officeDocument/2006/relationships/customXml" Target="../ink/ink1192.xml"/><Relationship Id="rId191" Type="http://schemas.openxmlformats.org/officeDocument/2006/relationships/customXml" Target="../ink/ink1094.xml"/><Relationship Id="rId205" Type="http://schemas.openxmlformats.org/officeDocument/2006/relationships/customXml" Target="../ink/ink1101.xml"/><Relationship Id="rId247" Type="http://schemas.openxmlformats.org/officeDocument/2006/relationships/customXml" Target="../ink/ink1122.xml"/><Relationship Id="rId412" Type="http://schemas.openxmlformats.org/officeDocument/2006/relationships/image" Target="../media/image1200.png"/><Relationship Id="rId107" Type="http://schemas.openxmlformats.org/officeDocument/2006/relationships/customXml" Target="../ink/ink1053.xml"/><Relationship Id="rId289" Type="http://schemas.openxmlformats.org/officeDocument/2006/relationships/customXml" Target="../ink/ink1143.xml"/><Relationship Id="rId454" Type="http://schemas.openxmlformats.org/officeDocument/2006/relationships/image" Target="../media/image1221.png"/><Relationship Id="rId11" Type="http://schemas.openxmlformats.org/officeDocument/2006/relationships/customXml" Target="../ink/ink1014.xml"/><Relationship Id="rId53" Type="http://schemas.openxmlformats.org/officeDocument/2006/relationships/customXml" Target="../ink/ink1035.xml"/><Relationship Id="rId149" Type="http://schemas.openxmlformats.org/officeDocument/2006/relationships/customXml" Target="../ink/ink1073.xml"/><Relationship Id="rId314" Type="http://schemas.openxmlformats.org/officeDocument/2006/relationships/image" Target="../media/image1151.png"/><Relationship Id="rId356" Type="http://schemas.openxmlformats.org/officeDocument/2006/relationships/image" Target="../media/image1172.png"/><Relationship Id="rId398" Type="http://schemas.openxmlformats.org/officeDocument/2006/relationships/image" Target="../media/image1193.png"/><Relationship Id="rId95" Type="http://schemas.openxmlformats.org/officeDocument/2006/relationships/customXml" Target="../ink/ink1050.xml"/><Relationship Id="rId160" Type="http://schemas.openxmlformats.org/officeDocument/2006/relationships/image" Target="../media/image1053.png"/><Relationship Id="rId216" Type="http://schemas.openxmlformats.org/officeDocument/2006/relationships/image" Target="../media/image1102.png"/><Relationship Id="rId423" Type="http://schemas.openxmlformats.org/officeDocument/2006/relationships/customXml" Target="../ink/ink1210.xml"/><Relationship Id="rId258" Type="http://schemas.openxmlformats.org/officeDocument/2006/relationships/image" Target="../media/image1123.png"/><Relationship Id="rId465" Type="http://schemas.openxmlformats.org/officeDocument/2006/relationships/customXml" Target="../ink/ink1231.xml"/><Relationship Id="rId22" Type="http://schemas.openxmlformats.org/officeDocument/2006/relationships/image" Target="../media/image1015.png"/><Relationship Id="rId64" Type="http://schemas.openxmlformats.org/officeDocument/2006/relationships/image" Target="../media/image1036.png"/><Relationship Id="rId118" Type="http://schemas.openxmlformats.org/officeDocument/2006/relationships/image" Target="../media/image1063.png"/><Relationship Id="rId325" Type="http://schemas.openxmlformats.org/officeDocument/2006/relationships/customXml" Target="../ink/ink1161.xml"/><Relationship Id="rId367" Type="http://schemas.openxmlformats.org/officeDocument/2006/relationships/customXml" Target="../ink/ink1182.xml"/><Relationship Id="rId171" Type="http://schemas.openxmlformats.org/officeDocument/2006/relationships/customXml" Target="../ink/ink1084.xml"/><Relationship Id="rId227" Type="http://schemas.openxmlformats.org/officeDocument/2006/relationships/customXml" Target="../ink/ink1112.xml"/><Relationship Id="rId269" Type="http://schemas.openxmlformats.org/officeDocument/2006/relationships/customXml" Target="../ink/ink1133.xml"/><Relationship Id="rId434" Type="http://schemas.openxmlformats.org/officeDocument/2006/relationships/image" Target="../media/image1211.png"/><Relationship Id="rId476" Type="http://schemas.openxmlformats.org/officeDocument/2006/relationships/image" Target="../media/image1232.png"/><Relationship Id="rId33" Type="http://schemas.openxmlformats.org/officeDocument/2006/relationships/customXml" Target="../ink/ink1025.xml"/><Relationship Id="rId129" Type="http://schemas.openxmlformats.org/officeDocument/2006/relationships/customXml" Target="../ink/ink1064.xml"/><Relationship Id="rId280" Type="http://schemas.openxmlformats.org/officeDocument/2006/relationships/image" Target="../media/image1134.png"/><Relationship Id="rId336" Type="http://schemas.openxmlformats.org/officeDocument/2006/relationships/image" Target="../media/image1162.png"/><Relationship Id="rId140" Type="http://schemas.openxmlformats.org/officeDocument/2006/relationships/image" Target="../media/image1074.png"/><Relationship Id="rId182" Type="http://schemas.openxmlformats.org/officeDocument/2006/relationships/image" Target="../media/image1085.png"/><Relationship Id="rId378" Type="http://schemas.openxmlformats.org/officeDocument/2006/relationships/image" Target="../media/image1183.png"/><Relationship Id="rId403" Type="http://schemas.openxmlformats.org/officeDocument/2006/relationships/customXml" Target="../ink/ink1200.xml"/><Relationship Id="rId6" Type="http://schemas.openxmlformats.org/officeDocument/2006/relationships/image" Target="../media/image1007.png"/><Relationship Id="rId238" Type="http://schemas.openxmlformats.org/officeDocument/2006/relationships/image" Target="../media/image1113.png"/><Relationship Id="rId445" Type="http://schemas.openxmlformats.org/officeDocument/2006/relationships/customXml" Target="../ink/ink1221.xml"/><Relationship Id="rId291" Type="http://schemas.openxmlformats.org/officeDocument/2006/relationships/customXml" Target="../ink/ink1144.xml"/><Relationship Id="rId305" Type="http://schemas.openxmlformats.org/officeDocument/2006/relationships/customXml" Target="../ink/ink1151.xml"/><Relationship Id="rId347" Type="http://schemas.openxmlformats.org/officeDocument/2006/relationships/customXml" Target="../ink/ink1172.xml"/><Relationship Id="rId44" Type="http://schemas.openxmlformats.org/officeDocument/2006/relationships/image" Target="../media/image1026.png"/><Relationship Id="rId86" Type="http://schemas.openxmlformats.org/officeDocument/2006/relationships/image" Target="../media/image1047.png"/><Relationship Id="rId151" Type="http://schemas.openxmlformats.org/officeDocument/2006/relationships/customXml" Target="../ink/ink1074.xml"/><Relationship Id="rId389" Type="http://schemas.openxmlformats.org/officeDocument/2006/relationships/customXml" Target="../ink/ink1193.xml"/><Relationship Id="rId193" Type="http://schemas.openxmlformats.org/officeDocument/2006/relationships/customXml" Target="../ink/ink1095.xml"/><Relationship Id="rId207" Type="http://schemas.openxmlformats.org/officeDocument/2006/relationships/customXml" Target="../ink/ink1102.xml"/><Relationship Id="rId249" Type="http://schemas.openxmlformats.org/officeDocument/2006/relationships/customXml" Target="../ink/ink1123.xml"/><Relationship Id="rId414" Type="http://schemas.openxmlformats.org/officeDocument/2006/relationships/image" Target="../media/image1201.png"/><Relationship Id="rId456" Type="http://schemas.openxmlformats.org/officeDocument/2006/relationships/image" Target="../media/image1222.png"/><Relationship Id="rId13" Type="http://schemas.openxmlformats.org/officeDocument/2006/relationships/customXml" Target="../ink/ink1015.xml"/><Relationship Id="rId109" Type="http://schemas.openxmlformats.org/officeDocument/2006/relationships/customXml" Target="../ink/ink1054.xml"/><Relationship Id="rId260" Type="http://schemas.openxmlformats.org/officeDocument/2006/relationships/image" Target="../media/image1124.png"/><Relationship Id="rId316" Type="http://schemas.openxmlformats.org/officeDocument/2006/relationships/image" Target="../media/image1152.png"/><Relationship Id="rId55" Type="http://schemas.openxmlformats.org/officeDocument/2006/relationships/customXml" Target="../ink/ink1036.xml"/><Relationship Id="rId120" Type="http://schemas.openxmlformats.org/officeDocument/2006/relationships/image" Target="../media/image1064.png"/><Relationship Id="rId358" Type="http://schemas.openxmlformats.org/officeDocument/2006/relationships/image" Target="../media/image1173.png"/><Relationship Id="rId162" Type="http://schemas.openxmlformats.org/officeDocument/2006/relationships/image" Target="../media/image1056.png"/><Relationship Id="rId218" Type="http://schemas.openxmlformats.org/officeDocument/2006/relationships/image" Target="../media/image1103.png"/><Relationship Id="rId425" Type="http://schemas.openxmlformats.org/officeDocument/2006/relationships/customXml" Target="../ink/ink1211.xml"/><Relationship Id="rId467" Type="http://schemas.openxmlformats.org/officeDocument/2006/relationships/customXml" Target="../ink/ink1232.xml"/><Relationship Id="rId271" Type="http://schemas.openxmlformats.org/officeDocument/2006/relationships/customXml" Target="../ink/ink1134.xml"/><Relationship Id="rId24" Type="http://schemas.openxmlformats.org/officeDocument/2006/relationships/image" Target="../media/image1016.png"/><Relationship Id="rId66" Type="http://schemas.openxmlformats.org/officeDocument/2006/relationships/image" Target="../media/image1037.png"/><Relationship Id="rId327" Type="http://schemas.openxmlformats.org/officeDocument/2006/relationships/customXml" Target="../ink/ink1162.xml"/><Relationship Id="rId369" Type="http://schemas.openxmlformats.org/officeDocument/2006/relationships/customXml" Target="../ink/ink1183.xml"/><Relationship Id="rId173" Type="http://schemas.openxmlformats.org/officeDocument/2006/relationships/customXml" Target="../ink/ink1085.xml"/><Relationship Id="rId229" Type="http://schemas.openxmlformats.org/officeDocument/2006/relationships/customXml" Target="../ink/ink1113.xml"/><Relationship Id="rId380" Type="http://schemas.openxmlformats.org/officeDocument/2006/relationships/image" Target="../media/image1184.png"/><Relationship Id="rId436" Type="http://schemas.openxmlformats.org/officeDocument/2006/relationships/image" Target="../media/image1212.png"/><Relationship Id="rId240" Type="http://schemas.openxmlformats.org/officeDocument/2006/relationships/image" Target="../media/image1114.png"/><Relationship Id="rId35" Type="http://schemas.openxmlformats.org/officeDocument/2006/relationships/customXml" Target="../ink/ink1026.xml"/><Relationship Id="rId77" Type="http://schemas.openxmlformats.org/officeDocument/2006/relationships/customXml" Target="../ink/ink1045.xml"/><Relationship Id="rId100" Type="http://schemas.openxmlformats.org/officeDocument/2006/relationships/image" Target="../media/image1054.png"/><Relationship Id="rId282" Type="http://schemas.openxmlformats.org/officeDocument/2006/relationships/image" Target="../media/image1135.png"/><Relationship Id="rId338" Type="http://schemas.openxmlformats.org/officeDocument/2006/relationships/image" Target="../media/image1163.png"/><Relationship Id="rId8" Type="http://schemas.openxmlformats.org/officeDocument/2006/relationships/image" Target="../media/image1008.png"/><Relationship Id="rId142" Type="http://schemas.openxmlformats.org/officeDocument/2006/relationships/image" Target="../media/image1075.png"/><Relationship Id="rId184" Type="http://schemas.openxmlformats.org/officeDocument/2006/relationships/image" Target="../media/image1086.png"/><Relationship Id="rId391" Type="http://schemas.openxmlformats.org/officeDocument/2006/relationships/customXml" Target="../ink/ink1194.xml"/><Relationship Id="rId405" Type="http://schemas.openxmlformats.org/officeDocument/2006/relationships/customXml" Target="../ink/ink1201.xml"/><Relationship Id="rId447" Type="http://schemas.openxmlformats.org/officeDocument/2006/relationships/customXml" Target="../ink/ink1222.xml"/><Relationship Id="rId251" Type="http://schemas.openxmlformats.org/officeDocument/2006/relationships/customXml" Target="../ink/ink1124.xml"/><Relationship Id="rId46" Type="http://schemas.openxmlformats.org/officeDocument/2006/relationships/image" Target="../media/image1027.png"/><Relationship Id="rId293" Type="http://schemas.openxmlformats.org/officeDocument/2006/relationships/customXml" Target="../ink/ink1145.xml"/><Relationship Id="rId307" Type="http://schemas.openxmlformats.org/officeDocument/2006/relationships/customXml" Target="../ink/ink1152.xml"/><Relationship Id="rId349" Type="http://schemas.openxmlformats.org/officeDocument/2006/relationships/customXml" Target="../ink/ink1173.xml"/><Relationship Id="rId88" Type="http://schemas.openxmlformats.org/officeDocument/2006/relationships/image" Target="../media/image1048.png"/><Relationship Id="rId111" Type="http://schemas.openxmlformats.org/officeDocument/2006/relationships/customXml" Target="../ink/ink1055.xml"/><Relationship Id="rId153" Type="http://schemas.openxmlformats.org/officeDocument/2006/relationships/customXml" Target="../ink/ink1075.xml"/><Relationship Id="rId195" Type="http://schemas.openxmlformats.org/officeDocument/2006/relationships/customXml" Target="../ink/ink1096.xml"/><Relationship Id="rId209" Type="http://schemas.openxmlformats.org/officeDocument/2006/relationships/customXml" Target="../ink/ink1103.xml"/><Relationship Id="rId360" Type="http://schemas.openxmlformats.org/officeDocument/2006/relationships/image" Target="../media/image1174.png"/><Relationship Id="rId416" Type="http://schemas.openxmlformats.org/officeDocument/2006/relationships/image" Target="../media/image1202.png"/><Relationship Id="rId220" Type="http://schemas.openxmlformats.org/officeDocument/2006/relationships/image" Target="../media/image1104.png"/><Relationship Id="rId458" Type="http://schemas.openxmlformats.org/officeDocument/2006/relationships/image" Target="../media/image1223.png"/><Relationship Id="rId15" Type="http://schemas.openxmlformats.org/officeDocument/2006/relationships/customXml" Target="../ink/ink1016.xml"/><Relationship Id="rId57" Type="http://schemas.openxmlformats.org/officeDocument/2006/relationships/customXml" Target="../ink/ink1037.xml"/><Relationship Id="rId262" Type="http://schemas.openxmlformats.org/officeDocument/2006/relationships/image" Target="../media/image1125.png"/><Relationship Id="rId318" Type="http://schemas.openxmlformats.org/officeDocument/2006/relationships/image" Target="../media/image1153.png"/><Relationship Id="rId122" Type="http://schemas.openxmlformats.org/officeDocument/2006/relationships/image" Target="../media/image1065.png"/><Relationship Id="rId164" Type="http://schemas.openxmlformats.org/officeDocument/2006/relationships/image" Target="../media/image1069.png"/><Relationship Id="rId371" Type="http://schemas.openxmlformats.org/officeDocument/2006/relationships/customXml" Target="../ink/ink1184.xml"/><Relationship Id="rId427" Type="http://schemas.openxmlformats.org/officeDocument/2006/relationships/customXml" Target="../ink/ink1212.xml"/><Relationship Id="rId469" Type="http://schemas.openxmlformats.org/officeDocument/2006/relationships/customXml" Target="../ink/ink1233.xml"/><Relationship Id="rId26" Type="http://schemas.openxmlformats.org/officeDocument/2006/relationships/image" Target="../media/image1017.png"/><Relationship Id="rId231" Type="http://schemas.openxmlformats.org/officeDocument/2006/relationships/customXml" Target="../ink/ink1114.xml"/><Relationship Id="rId273" Type="http://schemas.openxmlformats.org/officeDocument/2006/relationships/customXml" Target="../ink/ink1135.xml"/><Relationship Id="rId329" Type="http://schemas.openxmlformats.org/officeDocument/2006/relationships/customXml" Target="../ink/ink1163.xml"/><Relationship Id="rId68" Type="http://schemas.openxmlformats.org/officeDocument/2006/relationships/image" Target="../media/image1038.png"/><Relationship Id="rId133" Type="http://schemas.openxmlformats.org/officeDocument/2006/relationships/customXml" Target="../ink/ink1065.xml"/><Relationship Id="rId175" Type="http://schemas.openxmlformats.org/officeDocument/2006/relationships/customXml" Target="../ink/ink1086.xml"/><Relationship Id="rId340" Type="http://schemas.openxmlformats.org/officeDocument/2006/relationships/image" Target="../media/image1164.png"/><Relationship Id="rId200" Type="http://schemas.openxmlformats.org/officeDocument/2006/relationships/image" Target="../media/image1094.png"/><Relationship Id="rId382" Type="http://schemas.openxmlformats.org/officeDocument/2006/relationships/image" Target="../media/image1185.png"/><Relationship Id="rId438" Type="http://schemas.openxmlformats.org/officeDocument/2006/relationships/image" Target="../media/image1213.png"/><Relationship Id="rId242" Type="http://schemas.openxmlformats.org/officeDocument/2006/relationships/image" Target="../media/image1115.png"/><Relationship Id="rId284" Type="http://schemas.openxmlformats.org/officeDocument/2006/relationships/image" Target="../media/image1136.png"/><Relationship Id="rId37" Type="http://schemas.openxmlformats.org/officeDocument/2006/relationships/customXml" Target="../ink/ink1027.xml"/><Relationship Id="rId79" Type="http://schemas.openxmlformats.org/officeDocument/2006/relationships/customXml" Target="../ink/ink1046.xml"/><Relationship Id="rId102" Type="http://schemas.openxmlformats.org/officeDocument/2006/relationships/image" Target="../media/image1055.png"/><Relationship Id="rId144" Type="http://schemas.openxmlformats.org/officeDocument/2006/relationships/image" Target="../media/image1076.png"/><Relationship Id="rId186" Type="http://schemas.openxmlformats.org/officeDocument/2006/relationships/image" Target="../media/image1087.png"/><Relationship Id="rId351" Type="http://schemas.openxmlformats.org/officeDocument/2006/relationships/customXml" Target="../ink/ink1174.xml"/><Relationship Id="rId393" Type="http://schemas.openxmlformats.org/officeDocument/2006/relationships/customXml" Target="../ink/ink1195.xml"/><Relationship Id="rId407" Type="http://schemas.openxmlformats.org/officeDocument/2006/relationships/customXml" Target="../ink/ink1202.xml"/><Relationship Id="rId449" Type="http://schemas.openxmlformats.org/officeDocument/2006/relationships/customXml" Target="../ink/ink1223.xml"/><Relationship Id="rId211" Type="http://schemas.openxmlformats.org/officeDocument/2006/relationships/customXml" Target="../ink/ink1104.xml"/><Relationship Id="rId253" Type="http://schemas.openxmlformats.org/officeDocument/2006/relationships/customXml" Target="../ink/ink1125.xml"/><Relationship Id="rId295" Type="http://schemas.openxmlformats.org/officeDocument/2006/relationships/customXml" Target="../ink/ink1146.xml"/><Relationship Id="rId309" Type="http://schemas.openxmlformats.org/officeDocument/2006/relationships/customXml" Target="../ink/ink1153.xml"/><Relationship Id="rId460" Type="http://schemas.openxmlformats.org/officeDocument/2006/relationships/image" Target="../media/image1224.png"/><Relationship Id="rId48" Type="http://schemas.openxmlformats.org/officeDocument/2006/relationships/image" Target="../media/image1028.png"/><Relationship Id="rId113" Type="http://schemas.openxmlformats.org/officeDocument/2006/relationships/customXml" Target="../ink/ink1056.xml"/><Relationship Id="rId320" Type="http://schemas.openxmlformats.org/officeDocument/2006/relationships/image" Target="../media/image1154.png"/><Relationship Id="rId155" Type="http://schemas.openxmlformats.org/officeDocument/2006/relationships/customXml" Target="../ink/ink1076.xml"/><Relationship Id="rId197" Type="http://schemas.openxmlformats.org/officeDocument/2006/relationships/customXml" Target="../ink/ink1097.xml"/><Relationship Id="rId362" Type="http://schemas.openxmlformats.org/officeDocument/2006/relationships/image" Target="../media/image1175.png"/><Relationship Id="rId418" Type="http://schemas.openxmlformats.org/officeDocument/2006/relationships/image" Target="../media/image1203.png"/><Relationship Id="rId222" Type="http://schemas.openxmlformats.org/officeDocument/2006/relationships/image" Target="../media/image1105.png"/><Relationship Id="rId264" Type="http://schemas.openxmlformats.org/officeDocument/2006/relationships/image" Target="../media/image1126.png"/><Relationship Id="rId471" Type="http://schemas.openxmlformats.org/officeDocument/2006/relationships/customXml" Target="../ink/ink1234.xml"/><Relationship Id="rId17" Type="http://schemas.openxmlformats.org/officeDocument/2006/relationships/customXml" Target="../ink/ink1017.xml"/><Relationship Id="rId59" Type="http://schemas.openxmlformats.org/officeDocument/2006/relationships/customXml" Target="../ink/ink1038.xml"/><Relationship Id="rId124" Type="http://schemas.openxmlformats.org/officeDocument/2006/relationships/image" Target="../media/image1066.png"/><Relationship Id="rId70" Type="http://schemas.openxmlformats.org/officeDocument/2006/relationships/image" Target="../media/image1039.png"/><Relationship Id="rId166" Type="http://schemas.openxmlformats.org/officeDocument/2006/relationships/image" Target="../media/image1077.png"/><Relationship Id="rId331" Type="http://schemas.openxmlformats.org/officeDocument/2006/relationships/customXml" Target="../ink/ink1164.xml"/><Relationship Id="rId373" Type="http://schemas.openxmlformats.org/officeDocument/2006/relationships/customXml" Target="../ink/ink1185.xml"/><Relationship Id="rId429" Type="http://schemas.openxmlformats.org/officeDocument/2006/relationships/customXml" Target="../ink/ink1213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15.xml"/><Relationship Id="rId440" Type="http://schemas.openxmlformats.org/officeDocument/2006/relationships/image" Target="../media/image1214.png"/><Relationship Id="rId28" Type="http://schemas.openxmlformats.org/officeDocument/2006/relationships/image" Target="../media/image1018.png"/><Relationship Id="rId275" Type="http://schemas.openxmlformats.org/officeDocument/2006/relationships/customXml" Target="../ink/ink1136.xml"/><Relationship Id="rId300" Type="http://schemas.openxmlformats.org/officeDocument/2006/relationships/image" Target="../media/image1144.png"/><Relationship Id="rId135" Type="http://schemas.openxmlformats.org/officeDocument/2006/relationships/customXml" Target="../ink/ink1066.xml"/><Relationship Id="rId177" Type="http://schemas.openxmlformats.org/officeDocument/2006/relationships/customXml" Target="../ink/ink1087.xml"/><Relationship Id="rId342" Type="http://schemas.openxmlformats.org/officeDocument/2006/relationships/image" Target="../media/image1165.png"/><Relationship Id="rId384" Type="http://schemas.openxmlformats.org/officeDocument/2006/relationships/image" Target="../media/image1186.png"/><Relationship Id="rId202" Type="http://schemas.openxmlformats.org/officeDocument/2006/relationships/image" Target="../media/image1095.png"/><Relationship Id="rId244" Type="http://schemas.openxmlformats.org/officeDocument/2006/relationships/image" Target="../media/image1116.png"/><Relationship Id="rId39" Type="http://schemas.openxmlformats.org/officeDocument/2006/relationships/customXml" Target="../ink/ink1028.xml"/><Relationship Id="rId286" Type="http://schemas.openxmlformats.org/officeDocument/2006/relationships/image" Target="../media/image1137.png"/><Relationship Id="rId451" Type="http://schemas.openxmlformats.org/officeDocument/2006/relationships/customXml" Target="../ink/ink1224.xml"/><Relationship Id="rId50" Type="http://schemas.openxmlformats.org/officeDocument/2006/relationships/image" Target="../media/image1029.png"/><Relationship Id="rId146" Type="http://schemas.openxmlformats.org/officeDocument/2006/relationships/image" Target="../media/image1041.png"/><Relationship Id="rId188" Type="http://schemas.openxmlformats.org/officeDocument/2006/relationships/image" Target="../media/image1088.png"/><Relationship Id="rId311" Type="http://schemas.openxmlformats.org/officeDocument/2006/relationships/customXml" Target="../ink/ink1154.xml"/><Relationship Id="rId353" Type="http://schemas.openxmlformats.org/officeDocument/2006/relationships/customXml" Target="../ink/ink1175.xml"/><Relationship Id="rId395" Type="http://schemas.openxmlformats.org/officeDocument/2006/relationships/customXml" Target="../ink/ink1196.xml"/><Relationship Id="rId409" Type="http://schemas.openxmlformats.org/officeDocument/2006/relationships/customXml" Target="../ink/ink120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0.png"/><Relationship Id="rId299" Type="http://schemas.openxmlformats.org/officeDocument/2006/relationships/image" Target="../media/image1381.png"/><Relationship Id="rId21" Type="http://schemas.openxmlformats.org/officeDocument/2006/relationships/image" Target="../media/image1242.png"/><Relationship Id="rId63" Type="http://schemas.openxmlformats.org/officeDocument/2006/relationships/image" Target="../media/image1263.png"/><Relationship Id="rId159" Type="http://schemas.openxmlformats.org/officeDocument/2006/relationships/image" Target="../media/image1311.png"/><Relationship Id="rId170" Type="http://schemas.openxmlformats.org/officeDocument/2006/relationships/customXml" Target="../ink/ink1321.xml"/><Relationship Id="rId226" Type="http://schemas.openxmlformats.org/officeDocument/2006/relationships/customXml" Target="../ink/ink1349.xml"/><Relationship Id="rId268" Type="http://schemas.openxmlformats.org/officeDocument/2006/relationships/customXml" Target="../ink/ink1370.xml"/><Relationship Id="rId32" Type="http://schemas.openxmlformats.org/officeDocument/2006/relationships/customXml" Target="../ink/ink1252.xml"/><Relationship Id="rId74" Type="http://schemas.openxmlformats.org/officeDocument/2006/relationships/customXml" Target="../ink/ink1273.xml"/><Relationship Id="rId128" Type="http://schemas.openxmlformats.org/officeDocument/2006/relationships/customXml" Target="../ink/ink1300.xml"/><Relationship Id="rId5" Type="http://schemas.openxmlformats.org/officeDocument/2006/relationships/image" Target="../media/image1234.png"/><Relationship Id="rId181" Type="http://schemas.openxmlformats.org/officeDocument/2006/relationships/image" Target="../media/image1322.png"/><Relationship Id="rId237" Type="http://schemas.openxmlformats.org/officeDocument/2006/relationships/image" Target="../media/image1350.png"/><Relationship Id="rId279" Type="http://schemas.openxmlformats.org/officeDocument/2006/relationships/image" Target="../media/image1371.png"/><Relationship Id="rId43" Type="http://schemas.openxmlformats.org/officeDocument/2006/relationships/image" Target="../media/image1253.png"/><Relationship Id="rId139" Type="http://schemas.openxmlformats.org/officeDocument/2006/relationships/image" Target="../media/image1301.png"/><Relationship Id="rId290" Type="http://schemas.openxmlformats.org/officeDocument/2006/relationships/customXml" Target="../ink/ink1381.xml"/><Relationship Id="rId304" Type="http://schemas.openxmlformats.org/officeDocument/2006/relationships/customXml" Target="../ink/ink1388.xml"/><Relationship Id="rId85" Type="http://schemas.openxmlformats.org/officeDocument/2006/relationships/image" Target="../media/image1274.png"/><Relationship Id="rId150" Type="http://schemas.openxmlformats.org/officeDocument/2006/relationships/customXml" Target="../ink/ink1311.xml"/><Relationship Id="rId192" Type="http://schemas.openxmlformats.org/officeDocument/2006/relationships/customXml" Target="../ink/ink1332.xml"/><Relationship Id="rId206" Type="http://schemas.openxmlformats.org/officeDocument/2006/relationships/customXml" Target="../ink/ink1339.xml"/><Relationship Id="rId248" Type="http://schemas.openxmlformats.org/officeDocument/2006/relationships/customXml" Target="../ink/ink1360.xml"/><Relationship Id="rId12" Type="http://schemas.openxmlformats.org/officeDocument/2006/relationships/customXml" Target="../ink/ink1242.xml"/><Relationship Id="rId108" Type="http://schemas.openxmlformats.org/officeDocument/2006/relationships/customXml" Target="../ink/ink1290.xml"/><Relationship Id="rId54" Type="http://schemas.openxmlformats.org/officeDocument/2006/relationships/customXml" Target="../ink/ink1263.xml"/><Relationship Id="rId96" Type="http://schemas.openxmlformats.org/officeDocument/2006/relationships/customXml" Target="../ink/ink1284.xml"/><Relationship Id="rId161" Type="http://schemas.openxmlformats.org/officeDocument/2006/relationships/image" Target="../media/image1312.png"/><Relationship Id="rId217" Type="http://schemas.openxmlformats.org/officeDocument/2006/relationships/image" Target="../media/image1340.png"/><Relationship Id="rId259" Type="http://schemas.openxmlformats.org/officeDocument/2006/relationships/image" Target="../media/image1361.png"/><Relationship Id="rId23" Type="http://schemas.openxmlformats.org/officeDocument/2006/relationships/image" Target="../media/image1243.png"/><Relationship Id="rId119" Type="http://schemas.openxmlformats.org/officeDocument/2006/relationships/image" Target="../media/image1291.png"/><Relationship Id="rId270" Type="http://schemas.openxmlformats.org/officeDocument/2006/relationships/customXml" Target="../ink/ink1371.xml"/><Relationship Id="rId291" Type="http://schemas.openxmlformats.org/officeDocument/2006/relationships/image" Target="../media/image1377.png"/><Relationship Id="rId305" Type="http://schemas.openxmlformats.org/officeDocument/2006/relationships/image" Target="../media/image1384.png"/><Relationship Id="rId44" Type="http://schemas.openxmlformats.org/officeDocument/2006/relationships/customXml" Target="../ink/ink1258.xml"/><Relationship Id="rId65" Type="http://schemas.openxmlformats.org/officeDocument/2006/relationships/image" Target="../media/image1264.png"/><Relationship Id="rId86" Type="http://schemas.openxmlformats.org/officeDocument/2006/relationships/customXml" Target="../ink/ink1279.xml"/><Relationship Id="rId130" Type="http://schemas.openxmlformats.org/officeDocument/2006/relationships/customXml" Target="../ink/ink1301.xml"/><Relationship Id="rId151" Type="http://schemas.openxmlformats.org/officeDocument/2006/relationships/image" Target="../media/image1307.png"/><Relationship Id="rId172" Type="http://schemas.openxmlformats.org/officeDocument/2006/relationships/customXml" Target="../ink/ink1322.xml"/><Relationship Id="rId193" Type="http://schemas.openxmlformats.org/officeDocument/2006/relationships/image" Target="../media/image1328.png"/><Relationship Id="rId207" Type="http://schemas.openxmlformats.org/officeDocument/2006/relationships/image" Target="../media/image1335.png"/><Relationship Id="rId228" Type="http://schemas.openxmlformats.org/officeDocument/2006/relationships/customXml" Target="../ink/ink1350.xml"/><Relationship Id="rId249" Type="http://schemas.openxmlformats.org/officeDocument/2006/relationships/image" Target="../media/image1356.png"/><Relationship Id="rId13" Type="http://schemas.openxmlformats.org/officeDocument/2006/relationships/image" Target="../media/image1238.png"/><Relationship Id="rId109" Type="http://schemas.openxmlformats.org/officeDocument/2006/relationships/image" Target="../media/image1286.png"/><Relationship Id="rId260" Type="http://schemas.openxmlformats.org/officeDocument/2006/relationships/customXml" Target="../ink/ink1366.xml"/><Relationship Id="rId281" Type="http://schemas.openxmlformats.org/officeDocument/2006/relationships/image" Target="../media/image1372.png"/><Relationship Id="rId34" Type="http://schemas.openxmlformats.org/officeDocument/2006/relationships/customXml" Target="../ink/ink1253.xml"/><Relationship Id="rId55" Type="http://schemas.openxmlformats.org/officeDocument/2006/relationships/image" Target="../media/image1259.png"/><Relationship Id="rId76" Type="http://schemas.openxmlformats.org/officeDocument/2006/relationships/customXml" Target="../ink/ink1274.xml"/><Relationship Id="rId97" Type="http://schemas.openxmlformats.org/officeDocument/2006/relationships/image" Target="../media/image1280.png"/><Relationship Id="rId120" Type="http://schemas.openxmlformats.org/officeDocument/2006/relationships/customXml" Target="../ink/ink1296.xml"/><Relationship Id="rId141" Type="http://schemas.openxmlformats.org/officeDocument/2006/relationships/image" Target="../media/image1302.png"/><Relationship Id="rId7" Type="http://schemas.openxmlformats.org/officeDocument/2006/relationships/image" Target="../media/image1235.png"/><Relationship Id="rId162" Type="http://schemas.openxmlformats.org/officeDocument/2006/relationships/customXml" Target="../ink/ink1317.xml"/><Relationship Id="rId183" Type="http://schemas.openxmlformats.org/officeDocument/2006/relationships/image" Target="../media/image1323.png"/><Relationship Id="rId218" Type="http://schemas.openxmlformats.org/officeDocument/2006/relationships/customXml" Target="../ink/ink1345.xml"/><Relationship Id="rId239" Type="http://schemas.openxmlformats.org/officeDocument/2006/relationships/image" Target="../media/image1351.png"/><Relationship Id="rId250" Type="http://schemas.openxmlformats.org/officeDocument/2006/relationships/customXml" Target="../ink/ink1361.xml"/><Relationship Id="rId271" Type="http://schemas.openxmlformats.org/officeDocument/2006/relationships/image" Target="../media/image1367.png"/><Relationship Id="rId292" Type="http://schemas.openxmlformats.org/officeDocument/2006/relationships/customXml" Target="../ink/ink1382.xml"/><Relationship Id="rId306" Type="http://schemas.openxmlformats.org/officeDocument/2006/relationships/customXml" Target="../ink/ink1389.xml"/><Relationship Id="rId24" Type="http://schemas.openxmlformats.org/officeDocument/2006/relationships/customXml" Target="../ink/ink1248.xml"/><Relationship Id="rId45" Type="http://schemas.openxmlformats.org/officeDocument/2006/relationships/image" Target="../media/image1254.png"/><Relationship Id="rId66" Type="http://schemas.openxmlformats.org/officeDocument/2006/relationships/customXml" Target="../ink/ink1269.xml"/><Relationship Id="rId87" Type="http://schemas.openxmlformats.org/officeDocument/2006/relationships/image" Target="../media/image1275.png"/><Relationship Id="rId110" Type="http://schemas.openxmlformats.org/officeDocument/2006/relationships/customXml" Target="../ink/ink1291.xml"/><Relationship Id="rId131" Type="http://schemas.openxmlformats.org/officeDocument/2006/relationships/image" Target="../media/image1297.png"/><Relationship Id="rId152" Type="http://schemas.openxmlformats.org/officeDocument/2006/relationships/customXml" Target="../ink/ink1312.xml"/><Relationship Id="rId173" Type="http://schemas.openxmlformats.org/officeDocument/2006/relationships/image" Target="../media/image1318.png"/><Relationship Id="rId194" Type="http://schemas.openxmlformats.org/officeDocument/2006/relationships/customXml" Target="../ink/ink1333.xml"/><Relationship Id="rId208" Type="http://schemas.openxmlformats.org/officeDocument/2006/relationships/customXml" Target="../ink/ink1340.xml"/><Relationship Id="rId229" Type="http://schemas.openxmlformats.org/officeDocument/2006/relationships/image" Target="../media/image1346.png"/><Relationship Id="rId240" Type="http://schemas.openxmlformats.org/officeDocument/2006/relationships/customXml" Target="../ink/ink1356.xml"/><Relationship Id="rId261" Type="http://schemas.openxmlformats.org/officeDocument/2006/relationships/image" Target="../media/image1362.png"/><Relationship Id="rId14" Type="http://schemas.openxmlformats.org/officeDocument/2006/relationships/customXml" Target="../ink/ink1243.xml"/><Relationship Id="rId35" Type="http://schemas.openxmlformats.org/officeDocument/2006/relationships/image" Target="../media/image1249.png"/><Relationship Id="rId56" Type="http://schemas.openxmlformats.org/officeDocument/2006/relationships/customXml" Target="../ink/ink1264.xml"/><Relationship Id="rId77" Type="http://schemas.openxmlformats.org/officeDocument/2006/relationships/image" Target="../media/image1270.png"/><Relationship Id="rId100" Type="http://schemas.openxmlformats.org/officeDocument/2006/relationships/customXml" Target="../ink/ink1286.xml"/><Relationship Id="rId282" Type="http://schemas.openxmlformats.org/officeDocument/2006/relationships/customXml" Target="../ink/ink1377.xml"/><Relationship Id="rId8" Type="http://schemas.openxmlformats.org/officeDocument/2006/relationships/customXml" Target="../ink/ink1240.xml"/><Relationship Id="rId98" Type="http://schemas.openxmlformats.org/officeDocument/2006/relationships/customXml" Target="../ink/ink1285.xml"/><Relationship Id="rId121" Type="http://schemas.openxmlformats.org/officeDocument/2006/relationships/image" Target="../media/image1292.png"/><Relationship Id="rId142" Type="http://schemas.openxmlformats.org/officeDocument/2006/relationships/customXml" Target="../ink/ink1307.xml"/><Relationship Id="rId163" Type="http://schemas.openxmlformats.org/officeDocument/2006/relationships/image" Target="../media/image1313.png"/><Relationship Id="rId184" Type="http://schemas.openxmlformats.org/officeDocument/2006/relationships/customXml" Target="../ink/ink1328.xml"/><Relationship Id="rId219" Type="http://schemas.openxmlformats.org/officeDocument/2006/relationships/image" Target="../media/image1341.png"/><Relationship Id="rId230" Type="http://schemas.openxmlformats.org/officeDocument/2006/relationships/customXml" Target="../ink/ink1351.xml"/><Relationship Id="rId251" Type="http://schemas.openxmlformats.org/officeDocument/2006/relationships/image" Target="../media/image1357.png"/><Relationship Id="rId25" Type="http://schemas.openxmlformats.org/officeDocument/2006/relationships/image" Target="../media/image1244.png"/><Relationship Id="rId46" Type="http://schemas.openxmlformats.org/officeDocument/2006/relationships/customXml" Target="../ink/ink1259.xml"/><Relationship Id="rId67" Type="http://schemas.openxmlformats.org/officeDocument/2006/relationships/image" Target="../media/image1265.png"/><Relationship Id="rId272" Type="http://schemas.openxmlformats.org/officeDocument/2006/relationships/customXml" Target="../ink/ink1372.xml"/><Relationship Id="rId293" Type="http://schemas.openxmlformats.org/officeDocument/2006/relationships/image" Target="../media/image1378.png"/><Relationship Id="rId307" Type="http://schemas.openxmlformats.org/officeDocument/2006/relationships/image" Target="../media/image1385.png"/><Relationship Id="rId88" Type="http://schemas.openxmlformats.org/officeDocument/2006/relationships/customXml" Target="../ink/ink1280.xml"/><Relationship Id="rId111" Type="http://schemas.openxmlformats.org/officeDocument/2006/relationships/image" Target="../media/image1287.png"/><Relationship Id="rId132" Type="http://schemas.openxmlformats.org/officeDocument/2006/relationships/customXml" Target="../ink/ink1302.xml"/><Relationship Id="rId153" Type="http://schemas.openxmlformats.org/officeDocument/2006/relationships/image" Target="../media/image1308.png"/><Relationship Id="rId174" Type="http://schemas.openxmlformats.org/officeDocument/2006/relationships/customXml" Target="../ink/ink1323.xml"/><Relationship Id="rId195" Type="http://schemas.openxmlformats.org/officeDocument/2006/relationships/image" Target="../media/image1329.png"/><Relationship Id="rId209" Type="http://schemas.openxmlformats.org/officeDocument/2006/relationships/image" Target="../media/image1336.png"/><Relationship Id="rId220" Type="http://schemas.openxmlformats.org/officeDocument/2006/relationships/customXml" Target="../ink/ink1346.xml"/><Relationship Id="rId241" Type="http://schemas.openxmlformats.org/officeDocument/2006/relationships/image" Target="../media/image1352.png"/><Relationship Id="rId15" Type="http://schemas.openxmlformats.org/officeDocument/2006/relationships/image" Target="../media/image1239.png"/><Relationship Id="rId36" Type="http://schemas.openxmlformats.org/officeDocument/2006/relationships/customXml" Target="../ink/ink1254.xml"/><Relationship Id="rId57" Type="http://schemas.openxmlformats.org/officeDocument/2006/relationships/image" Target="../media/image1260.png"/><Relationship Id="rId262" Type="http://schemas.openxmlformats.org/officeDocument/2006/relationships/customXml" Target="../ink/ink1367.xml"/><Relationship Id="rId283" Type="http://schemas.openxmlformats.org/officeDocument/2006/relationships/image" Target="../media/image1373.png"/><Relationship Id="rId78" Type="http://schemas.openxmlformats.org/officeDocument/2006/relationships/customXml" Target="../ink/ink1275.xml"/><Relationship Id="rId99" Type="http://schemas.openxmlformats.org/officeDocument/2006/relationships/image" Target="../media/image1281.png"/><Relationship Id="rId101" Type="http://schemas.openxmlformats.org/officeDocument/2006/relationships/image" Target="../media/image1282.png"/><Relationship Id="rId122" Type="http://schemas.openxmlformats.org/officeDocument/2006/relationships/customXml" Target="../ink/ink1297.xml"/><Relationship Id="rId143" Type="http://schemas.openxmlformats.org/officeDocument/2006/relationships/image" Target="../media/image1303.png"/><Relationship Id="rId164" Type="http://schemas.openxmlformats.org/officeDocument/2006/relationships/customXml" Target="../ink/ink1318.xml"/><Relationship Id="rId185" Type="http://schemas.openxmlformats.org/officeDocument/2006/relationships/image" Target="../media/image1324.png"/><Relationship Id="rId9" Type="http://schemas.openxmlformats.org/officeDocument/2006/relationships/image" Target="../media/image1236.png"/><Relationship Id="rId210" Type="http://schemas.openxmlformats.org/officeDocument/2006/relationships/customXml" Target="../ink/ink1341.xml"/><Relationship Id="rId26" Type="http://schemas.openxmlformats.org/officeDocument/2006/relationships/customXml" Target="../ink/ink1249.xml"/><Relationship Id="rId231" Type="http://schemas.openxmlformats.org/officeDocument/2006/relationships/image" Target="../media/image1347.png"/><Relationship Id="rId252" Type="http://schemas.openxmlformats.org/officeDocument/2006/relationships/customXml" Target="../ink/ink1362.xml"/><Relationship Id="rId273" Type="http://schemas.openxmlformats.org/officeDocument/2006/relationships/image" Target="../media/image1368.png"/><Relationship Id="rId294" Type="http://schemas.openxmlformats.org/officeDocument/2006/relationships/customXml" Target="../ink/ink1383.xml"/><Relationship Id="rId47" Type="http://schemas.openxmlformats.org/officeDocument/2006/relationships/image" Target="../media/image1255.png"/><Relationship Id="rId68" Type="http://schemas.openxmlformats.org/officeDocument/2006/relationships/customXml" Target="../ink/ink1270.xml"/><Relationship Id="rId89" Type="http://schemas.openxmlformats.org/officeDocument/2006/relationships/image" Target="../media/image1276.png"/><Relationship Id="rId112" Type="http://schemas.openxmlformats.org/officeDocument/2006/relationships/customXml" Target="../ink/ink1292.xml"/><Relationship Id="rId133" Type="http://schemas.openxmlformats.org/officeDocument/2006/relationships/image" Target="../media/image1298.png"/><Relationship Id="rId154" Type="http://schemas.openxmlformats.org/officeDocument/2006/relationships/customXml" Target="../ink/ink1313.xml"/><Relationship Id="rId175" Type="http://schemas.openxmlformats.org/officeDocument/2006/relationships/image" Target="../media/image1319.png"/><Relationship Id="rId196" Type="http://schemas.openxmlformats.org/officeDocument/2006/relationships/customXml" Target="../ink/ink1334.xml"/><Relationship Id="rId200" Type="http://schemas.openxmlformats.org/officeDocument/2006/relationships/customXml" Target="../ink/ink1336.xml"/><Relationship Id="rId16" Type="http://schemas.openxmlformats.org/officeDocument/2006/relationships/customXml" Target="../ink/ink1244.xml"/><Relationship Id="rId221" Type="http://schemas.openxmlformats.org/officeDocument/2006/relationships/image" Target="../media/image1342.png"/><Relationship Id="rId242" Type="http://schemas.openxmlformats.org/officeDocument/2006/relationships/customXml" Target="../ink/ink1357.xml"/><Relationship Id="rId263" Type="http://schemas.openxmlformats.org/officeDocument/2006/relationships/image" Target="../media/image1363.png"/><Relationship Id="rId284" Type="http://schemas.openxmlformats.org/officeDocument/2006/relationships/customXml" Target="../ink/ink1378.xml"/><Relationship Id="rId37" Type="http://schemas.openxmlformats.org/officeDocument/2006/relationships/image" Target="../media/image1250.png"/><Relationship Id="rId58" Type="http://schemas.openxmlformats.org/officeDocument/2006/relationships/customXml" Target="../ink/ink1265.xml"/><Relationship Id="rId79" Type="http://schemas.openxmlformats.org/officeDocument/2006/relationships/image" Target="../media/image1271.png"/><Relationship Id="rId102" Type="http://schemas.openxmlformats.org/officeDocument/2006/relationships/customXml" Target="../ink/ink1287.xml"/><Relationship Id="rId123" Type="http://schemas.openxmlformats.org/officeDocument/2006/relationships/image" Target="../media/image1293.png"/><Relationship Id="rId144" Type="http://schemas.openxmlformats.org/officeDocument/2006/relationships/customXml" Target="../ink/ink1308.xml"/><Relationship Id="rId90" Type="http://schemas.openxmlformats.org/officeDocument/2006/relationships/customXml" Target="../ink/ink1281.xml"/><Relationship Id="rId165" Type="http://schemas.openxmlformats.org/officeDocument/2006/relationships/image" Target="../media/image1314.png"/><Relationship Id="rId186" Type="http://schemas.openxmlformats.org/officeDocument/2006/relationships/customXml" Target="../ink/ink1329.xml"/><Relationship Id="rId211" Type="http://schemas.openxmlformats.org/officeDocument/2006/relationships/image" Target="../media/image1337.png"/><Relationship Id="rId232" Type="http://schemas.openxmlformats.org/officeDocument/2006/relationships/customXml" Target="../ink/ink1352.xml"/><Relationship Id="rId253" Type="http://schemas.openxmlformats.org/officeDocument/2006/relationships/image" Target="../media/image1358.png"/><Relationship Id="rId274" Type="http://schemas.openxmlformats.org/officeDocument/2006/relationships/customXml" Target="../ink/ink1373.xml"/><Relationship Id="rId295" Type="http://schemas.openxmlformats.org/officeDocument/2006/relationships/image" Target="../media/image1379.png"/><Relationship Id="rId27" Type="http://schemas.openxmlformats.org/officeDocument/2006/relationships/image" Target="../media/image1245.png"/><Relationship Id="rId48" Type="http://schemas.openxmlformats.org/officeDocument/2006/relationships/customXml" Target="../ink/ink1260.xml"/><Relationship Id="rId69" Type="http://schemas.openxmlformats.org/officeDocument/2006/relationships/image" Target="../media/image1266.png"/><Relationship Id="rId113" Type="http://schemas.openxmlformats.org/officeDocument/2006/relationships/image" Target="../media/image1288.png"/><Relationship Id="rId134" Type="http://schemas.openxmlformats.org/officeDocument/2006/relationships/customXml" Target="../ink/ink1303.xml"/><Relationship Id="rId80" Type="http://schemas.openxmlformats.org/officeDocument/2006/relationships/customXml" Target="../ink/ink1276.xml"/><Relationship Id="rId155" Type="http://schemas.openxmlformats.org/officeDocument/2006/relationships/image" Target="../media/image1309.png"/><Relationship Id="rId176" Type="http://schemas.openxmlformats.org/officeDocument/2006/relationships/customXml" Target="../ink/ink1324.xml"/><Relationship Id="rId197" Type="http://schemas.openxmlformats.org/officeDocument/2006/relationships/image" Target="../media/image1330.png"/><Relationship Id="rId201" Type="http://schemas.openxmlformats.org/officeDocument/2006/relationships/image" Target="../media/image1332.png"/><Relationship Id="rId222" Type="http://schemas.openxmlformats.org/officeDocument/2006/relationships/customXml" Target="../ink/ink1347.xml"/><Relationship Id="rId243" Type="http://schemas.openxmlformats.org/officeDocument/2006/relationships/image" Target="../media/image1353.png"/><Relationship Id="rId264" Type="http://schemas.openxmlformats.org/officeDocument/2006/relationships/customXml" Target="../ink/ink1368.xml"/><Relationship Id="rId285" Type="http://schemas.openxmlformats.org/officeDocument/2006/relationships/image" Target="../media/image1374.png"/><Relationship Id="rId17" Type="http://schemas.openxmlformats.org/officeDocument/2006/relationships/image" Target="../media/image1240.png"/><Relationship Id="rId38" Type="http://schemas.openxmlformats.org/officeDocument/2006/relationships/customXml" Target="../ink/ink1255.xml"/><Relationship Id="rId59" Type="http://schemas.openxmlformats.org/officeDocument/2006/relationships/image" Target="../media/image1261.png"/><Relationship Id="rId103" Type="http://schemas.openxmlformats.org/officeDocument/2006/relationships/image" Target="../media/image1283.png"/><Relationship Id="rId124" Type="http://schemas.openxmlformats.org/officeDocument/2006/relationships/customXml" Target="../ink/ink1298.xml"/><Relationship Id="rId70" Type="http://schemas.openxmlformats.org/officeDocument/2006/relationships/customXml" Target="../ink/ink1271.xml"/><Relationship Id="rId91" Type="http://schemas.openxmlformats.org/officeDocument/2006/relationships/image" Target="../media/image1277.png"/><Relationship Id="rId145" Type="http://schemas.openxmlformats.org/officeDocument/2006/relationships/image" Target="../media/image1304.png"/><Relationship Id="rId166" Type="http://schemas.openxmlformats.org/officeDocument/2006/relationships/customXml" Target="../ink/ink1319.xml"/><Relationship Id="rId187" Type="http://schemas.openxmlformats.org/officeDocument/2006/relationships/image" Target="../media/image13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42.xml"/><Relationship Id="rId233" Type="http://schemas.openxmlformats.org/officeDocument/2006/relationships/image" Target="../media/image1348.png"/><Relationship Id="rId254" Type="http://schemas.openxmlformats.org/officeDocument/2006/relationships/customXml" Target="../ink/ink1363.xml"/><Relationship Id="rId28" Type="http://schemas.openxmlformats.org/officeDocument/2006/relationships/customXml" Target="../ink/ink1250.xml"/><Relationship Id="rId49" Type="http://schemas.openxmlformats.org/officeDocument/2006/relationships/image" Target="../media/image1256.png"/><Relationship Id="rId114" Type="http://schemas.openxmlformats.org/officeDocument/2006/relationships/customXml" Target="../ink/ink1293.xml"/><Relationship Id="rId275" Type="http://schemas.openxmlformats.org/officeDocument/2006/relationships/image" Target="../media/image1369.png"/><Relationship Id="rId296" Type="http://schemas.openxmlformats.org/officeDocument/2006/relationships/customXml" Target="../ink/ink1384.xml"/><Relationship Id="rId300" Type="http://schemas.openxmlformats.org/officeDocument/2006/relationships/customXml" Target="../ink/ink1386.xml"/><Relationship Id="rId60" Type="http://schemas.openxmlformats.org/officeDocument/2006/relationships/customXml" Target="../ink/ink1266.xml"/><Relationship Id="rId81" Type="http://schemas.openxmlformats.org/officeDocument/2006/relationships/image" Target="../media/image1272.png"/><Relationship Id="rId135" Type="http://schemas.openxmlformats.org/officeDocument/2006/relationships/image" Target="../media/image1299.png"/><Relationship Id="rId156" Type="http://schemas.openxmlformats.org/officeDocument/2006/relationships/customXml" Target="../ink/ink1314.xml"/><Relationship Id="rId177" Type="http://schemas.openxmlformats.org/officeDocument/2006/relationships/image" Target="../media/image1320.png"/><Relationship Id="rId198" Type="http://schemas.openxmlformats.org/officeDocument/2006/relationships/customXml" Target="../ink/ink1335.xml"/><Relationship Id="rId202" Type="http://schemas.openxmlformats.org/officeDocument/2006/relationships/customXml" Target="../ink/ink1337.xml"/><Relationship Id="rId223" Type="http://schemas.openxmlformats.org/officeDocument/2006/relationships/image" Target="../media/image1343.png"/><Relationship Id="rId244" Type="http://schemas.openxmlformats.org/officeDocument/2006/relationships/customXml" Target="../ink/ink1358.xml"/><Relationship Id="rId18" Type="http://schemas.openxmlformats.org/officeDocument/2006/relationships/customXml" Target="../ink/ink1245.xml"/><Relationship Id="rId39" Type="http://schemas.openxmlformats.org/officeDocument/2006/relationships/image" Target="../media/image1251.png"/><Relationship Id="rId265" Type="http://schemas.openxmlformats.org/officeDocument/2006/relationships/image" Target="../media/image1364.png"/><Relationship Id="rId286" Type="http://schemas.openxmlformats.org/officeDocument/2006/relationships/customXml" Target="../ink/ink1379.xml"/><Relationship Id="rId50" Type="http://schemas.openxmlformats.org/officeDocument/2006/relationships/customXml" Target="../ink/ink1261.xml"/><Relationship Id="rId104" Type="http://schemas.openxmlformats.org/officeDocument/2006/relationships/customXml" Target="../ink/ink1288.xml"/><Relationship Id="rId125" Type="http://schemas.openxmlformats.org/officeDocument/2006/relationships/image" Target="../media/image1294.png"/><Relationship Id="rId146" Type="http://schemas.openxmlformats.org/officeDocument/2006/relationships/customXml" Target="../ink/ink1309.xml"/><Relationship Id="rId167" Type="http://schemas.openxmlformats.org/officeDocument/2006/relationships/image" Target="../media/image1315.png"/><Relationship Id="rId188" Type="http://schemas.openxmlformats.org/officeDocument/2006/relationships/customXml" Target="../ink/ink1330.xml"/><Relationship Id="rId71" Type="http://schemas.openxmlformats.org/officeDocument/2006/relationships/image" Target="../media/image1267.png"/><Relationship Id="rId92" Type="http://schemas.openxmlformats.org/officeDocument/2006/relationships/customXml" Target="../ink/ink1282.xml"/><Relationship Id="rId213" Type="http://schemas.openxmlformats.org/officeDocument/2006/relationships/image" Target="../media/image1338.png"/><Relationship Id="rId234" Type="http://schemas.openxmlformats.org/officeDocument/2006/relationships/customXml" Target="../ink/ink1353.xml"/><Relationship Id="rId2" Type="http://schemas.openxmlformats.org/officeDocument/2006/relationships/customXml" Target="../ink/ink1237.xml"/><Relationship Id="rId29" Type="http://schemas.openxmlformats.org/officeDocument/2006/relationships/image" Target="../media/image1246.png"/><Relationship Id="rId255" Type="http://schemas.openxmlformats.org/officeDocument/2006/relationships/image" Target="../media/image1359.png"/><Relationship Id="rId276" Type="http://schemas.openxmlformats.org/officeDocument/2006/relationships/customXml" Target="../ink/ink1374.xml"/><Relationship Id="rId297" Type="http://schemas.openxmlformats.org/officeDocument/2006/relationships/image" Target="../media/image1380.png"/><Relationship Id="rId40" Type="http://schemas.openxmlformats.org/officeDocument/2006/relationships/customXml" Target="../ink/ink1256.xml"/><Relationship Id="rId115" Type="http://schemas.openxmlformats.org/officeDocument/2006/relationships/image" Target="../media/image1289.png"/><Relationship Id="rId136" Type="http://schemas.openxmlformats.org/officeDocument/2006/relationships/customXml" Target="../ink/ink1304.xml"/><Relationship Id="rId157" Type="http://schemas.openxmlformats.org/officeDocument/2006/relationships/image" Target="../media/image1310.png"/><Relationship Id="rId178" Type="http://schemas.openxmlformats.org/officeDocument/2006/relationships/customXml" Target="../ink/ink1325.xml"/><Relationship Id="rId301" Type="http://schemas.openxmlformats.org/officeDocument/2006/relationships/image" Target="../media/image1382.png"/><Relationship Id="rId61" Type="http://schemas.openxmlformats.org/officeDocument/2006/relationships/image" Target="../media/image1262.png"/><Relationship Id="rId82" Type="http://schemas.openxmlformats.org/officeDocument/2006/relationships/customXml" Target="../ink/ink1277.xml"/><Relationship Id="rId199" Type="http://schemas.openxmlformats.org/officeDocument/2006/relationships/image" Target="../media/image1331.png"/><Relationship Id="rId203" Type="http://schemas.openxmlformats.org/officeDocument/2006/relationships/image" Target="../media/image1333.png"/><Relationship Id="rId19" Type="http://schemas.openxmlformats.org/officeDocument/2006/relationships/image" Target="../media/image1241.png"/><Relationship Id="rId224" Type="http://schemas.openxmlformats.org/officeDocument/2006/relationships/customXml" Target="../ink/ink1348.xml"/><Relationship Id="rId245" Type="http://schemas.openxmlformats.org/officeDocument/2006/relationships/image" Target="../media/image1354.png"/><Relationship Id="rId266" Type="http://schemas.openxmlformats.org/officeDocument/2006/relationships/customXml" Target="../ink/ink1369.xml"/><Relationship Id="rId287" Type="http://schemas.openxmlformats.org/officeDocument/2006/relationships/image" Target="../media/image1375.png"/><Relationship Id="rId30" Type="http://schemas.openxmlformats.org/officeDocument/2006/relationships/customXml" Target="../ink/ink1251.xml"/><Relationship Id="rId105" Type="http://schemas.openxmlformats.org/officeDocument/2006/relationships/image" Target="../media/image1284.png"/><Relationship Id="rId126" Type="http://schemas.openxmlformats.org/officeDocument/2006/relationships/customXml" Target="../ink/ink1299.xml"/><Relationship Id="rId147" Type="http://schemas.openxmlformats.org/officeDocument/2006/relationships/image" Target="../media/image1305.png"/><Relationship Id="rId168" Type="http://schemas.openxmlformats.org/officeDocument/2006/relationships/customXml" Target="../ink/ink1320.xml"/><Relationship Id="rId51" Type="http://schemas.openxmlformats.org/officeDocument/2006/relationships/image" Target="../media/image1257.png"/><Relationship Id="rId72" Type="http://schemas.openxmlformats.org/officeDocument/2006/relationships/customXml" Target="../ink/ink1272.xml"/><Relationship Id="rId93" Type="http://schemas.openxmlformats.org/officeDocument/2006/relationships/image" Target="../media/image1278.png"/><Relationship Id="rId189" Type="http://schemas.openxmlformats.org/officeDocument/2006/relationships/image" Target="../media/image1326.png"/><Relationship Id="rId3" Type="http://schemas.openxmlformats.org/officeDocument/2006/relationships/image" Target="../media/image1233.png"/><Relationship Id="rId214" Type="http://schemas.openxmlformats.org/officeDocument/2006/relationships/customXml" Target="../ink/ink1343.xml"/><Relationship Id="rId235" Type="http://schemas.openxmlformats.org/officeDocument/2006/relationships/image" Target="../media/image1349.png"/><Relationship Id="rId256" Type="http://schemas.openxmlformats.org/officeDocument/2006/relationships/customXml" Target="../ink/ink1364.xml"/><Relationship Id="rId277" Type="http://schemas.openxmlformats.org/officeDocument/2006/relationships/image" Target="../media/image1370.png"/><Relationship Id="rId298" Type="http://schemas.openxmlformats.org/officeDocument/2006/relationships/customXml" Target="../ink/ink1385.xml"/><Relationship Id="rId116" Type="http://schemas.openxmlformats.org/officeDocument/2006/relationships/customXml" Target="../ink/ink1294.xml"/><Relationship Id="rId137" Type="http://schemas.openxmlformats.org/officeDocument/2006/relationships/image" Target="../media/image1300.png"/><Relationship Id="rId158" Type="http://schemas.openxmlformats.org/officeDocument/2006/relationships/customXml" Target="../ink/ink1315.xml"/><Relationship Id="rId302" Type="http://schemas.openxmlformats.org/officeDocument/2006/relationships/customXml" Target="../ink/ink1387.xml"/><Relationship Id="rId20" Type="http://schemas.openxmlformats.org/officeDocument/2006/relationships/customXml" Target="../ink/ink1246.xml"/><Relationship Id="rId41" Type="http://schemas.openxmlformats.org/officeDocument/2006/relationships/image" Target="../media/image1252.png"/><Relationship Id="rId62" Type="http://schemas.openxmlformats.org/officeDocument/2006/relationships/customXml" Target="../ink/ink1267.xml"/><Relationship Id="rId83" Type="http://schemas.openxmlformats.org/officeDocument/2006/relationships/image" Target="../media/image1273.png"/><Relationship Id="rId179" Type="http://schemas.openxmlformats.org/officeDocument/2006/relationships/image" Target="../media/image1321.png"/><Relationship Id="rId190" Type="http://schemas.openxmlformats.org/officeDocument/2006/relationships/customXml" Target="../ink/ink1331.xml"/><Relationship Id="rId204" Type="http://schemas.openxmlformats.org/officeDocument/2006/relationships/customXml" Target="../ink/ink1338.xml"/><Relationship Id="rId225" Type="http://schemas.openxmlformats.org/officeDocument/2006/relationships/image" Target="../media/image1344.png"/><Relationship Id="rId246" Type="http://schemas.openxmlformats.org/officeDocument/2006/relationships/customXml" Target="../ink/ink1359.xml"/><Relationship Id="rId267" Type="http://schemas.openxmlformats.org/officeDocument/2006/relationships/image" Target="../media/image1365.png"/><Relationship Id="rId288" Type="http://schemas.openxmlformats.org/officeDocument/2006/relationships/customXml" Target="../ink/ink1380.xml"/><Relationship Id="rId106" Type="http://schemas.openxmlformats.org/officeDocument/2006/relationships/customXml" Target="../ink/ink1289.xml"/><Relationship Id="rId127" Type="http://schemas.openxmlformats.org/officeDocument/2006/relationships/image" Target="../media/image1295.png"/><Relationship Id="rId10" Type="http://schemas.openxmlformats.org/officeDocument/2006/relationships/customXml" Target="../ink/ink1241.xml"/><Relationship Id="rId31" Type="http://schemas.openxmlformats.org/officeDocument/2006/relationships/image" Target="../media/image1247.png"/><Relationship Id="rId52" Type="http://schemas.openxmlformats.org/officeDocument/2006/relationships/customXml" Target="../ink/ink1262.xml"/><Relationship Id="rId73" Type="http://schemas.openxmlformats.org/officeDocument/2006/relationships/image" Target="../media/image1268.png"/><Relationship Id="rId94" Type="http://schemas.openxmlformats.org/officeDocument/2006/relationships/customXml" Target="../ink/ink1283.xml"/><Relationship Id="rId148" Type="http://schemas.openxmlformats.org/officeDocument/2006/relationships/customXml" Target="../ink/ink1310.xml"/><Relationship Id="rId169" Type="http://schemas.openxmlformats.org/officeDocument/2006/relationships/image" Target="../media/image1316.png"/><Relationship Id="rId4" Type="http://schemas.openxmlformats.org/officeDocument/2006/relationships/customXml" Target="../ink/ink1238.xml"/><Relationship Id="rId180" Type="http://schemas.openxmlformats.org/officeDocument/2006/relationships/customXml" Target="../ink/ink1326.xml"/><Relationship Id="rId215" Type="http://schemas.openxmlformats.org/officeDocument/2006/relationships/image" Target="../media/image1339.png"/><Relationship Id="rId236" Type="http://schemas.openxmlformats.org/officeDocument/2006/relationships/customXml" Target="../ink/ink1354.xml"/><Relationship Id="rId257" Type="http://schemas.openxmlformats.org/officeDocument/2006/relationships/image" Target="../media/image1360.png"/><Relationship Id="rId278" Type="http://schemas.openxmlformats.org/officeDocument/2006/relationships/customXml" Target="../ink/ink1375.xml"/><Relationship Id="rId303" Type="http://schemas.openxmlformats.org/officeDocument/2006/relationships/image" Target="../media/image1383.png"/><Relationship Id="rId42" Type="http://schemas.openxmlformats.org/officeDocument/2006/relationships/customXml" Target="../ink/ink1257.xml"/><Relationship Id="rId84" Type="http://schemas.openxmlformats.org/officeDocument/2006/relationships/customXml" Target="../ink/ink1278.xml"/><Relationship Id="rId138" Type="http://schemas.openxmlformats.org/officeDocument/2006/relationships/customXml" Target="../ink/ink1305.xml"/><Relationship Id="rId191" Type="http://schemas.openxmlformats.org/officeDocument/2006/relationships/image" Target="../media/image1327.png"/><Relationship Id="rId205" Type="http://schemas.openxmlformats.org/officeDocument/2006/relationships/image" Target="../media/image1334.png"/><Relationship Id="rId247" Type="http://schemas.openxmlformats.org/officeDocument/2006/relationships/image" Target="../media/image1355.png"/><Relationship Id="rId107" Type="http://schemas.openxmlformats.org/officeDocument/2006/relationships/image" Target="../media/image1285.png"/><Relationship Id="rId289" Type="http://schemas.openxmlformats.org/officeDocument/2006/relationships/image" Target="../media/image1376.png"/><Relationship Id="rId11" Type="http://schemas.openxmlformats.org/officeDocument/2006/relationships/image" Target="../media/image1237.png"/><Relationship Id="rId53" Type="http://schemas.openxmlformats.org/officeDocument/2006/relationships/image" Target="../media/image1258.png"/><Relationship Id="rId149" Type="http://schemas.openxmlformats.org/officeDocument/2006/relationships/image" Target="../media/image1306.png"/><Relationship Id="rId95" Type="http://schemas.openxmlformats.org/officeDocument/2006/relationships/image" Target="../media/image1279.png"/><Relationship Id="rId160" Type="http://schemas.openxmlformats.org/officeDocument/2006/relationships/customXml" Target="../ink/ink1316.xml"/><Relationship Id="rId216" Type="http://schemas.openxmlformats.org/officeDocument/2006/relationships/customXml" Target="../ink/ink1344.xml"/><Relationship Id="rId258" Type="http://schemas.openxmlformats.org/officeDocument/2006/relationships/customXml" Target="../ink/ink1365.xml"/><Relationship Id="rId22" Type="http://schemas.openxmlformats.org/officeDocument/2006/relationships/customXml" Target="../ink/ink1247.xml"/><Relationship Id="rId64" Type="http://schemas.openxmlformats.org/officeDocument/2006/relationships/customXml" Target="../ink/ink1268.xml"/><Relationship Id="rId118" Type="http://schemas.openxmlformats.org/officeDocument/2006/relationships/customXml" Target="../ink/ink1295.xml"/><Relationship Id="rId171" Type="http://schemas.openxmlformats.org/officeDocument/2006/relationships/image" Target="../media/image1317.png"/><Relationship Id="rId227" Type="http://schemas.openxmlformats.org/officeDocument/2006/relationships/image" Target="../media/image1345.png"/><Relationship Id="rId269" Type="http://schemas.openxmlformats.org/officeDocument/2006/relationships/image" Target="../media/image1366.png"/><Relationship Id="rId33" Type="http://schemas.openxmlformats.org/officeDocument/2006/relationships/image" Target="../media/image1248.png"/><Relationship Id="rId129" Type="http://schemas.openxmlformats.org/officeDocument/2006/relationships/image" Target="../media/image1296.png"/><Relationship Id="rId280" Type="http://schemas.openxmlformats.org/officeDocument/2006/relationships/customXml" Target="../ink/ink1376.xml"/><Relationship Id="rId75" Type="http://schemas.openxmlformats.org/officeDocument/2006/relationships/image" Target="../media/image1269.png"/><Relationship Id="rId140" Type="http://schemas.openxmlformats.org/officeDocument/2006/relationships/customXml" Target="../ink/ink1306.xml"/><Relationship Id="rId182" Type="http://schemas.openxmlformats.org/officeDocument/2006/relationships/customXml" Target="../ink/ink1327.xml"/><Relationship Id="rId6" Type="http://schemas.openxmlformats.org/officeDocument/2006/relationships/customXml" Target="../ink/ink1239.xml"/><Relationship Id="rId238" Type="http://schemas.openxmlformats.org/officeDocument/2006/relationships/customXml" Target="../ink/ink13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0869E2-6881-6BDF-E0E9-226BFD53346E}"/>
              </a:ext>
            </a:extLst>
          </p:cNvPr>
          <p:cNvGrpSpPr/>
          <p:nvPr/>
        </p:nvGrpSpPr>
        <p:grpSpPr>
          <a:xfrm>
            <a:off x="1185756" y="1061277"/>
            <a:ext cx="2772720" cy="1380600"/>
            <a:chOff x="1185756" y="1061277"/>
            <a:chExt cx="2772720" cy="13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09B0DE6-36EA-C93E-B77B-6C45F81E5E1B}"/>
                    </a:ext>
                  </a:extLst>
                </p14:cNvPr>
                <p14:cNvContentPartPr/>
                <p14:nvPr/>
              </p14:nvContentPartPr>
              <p14:xfrm>
                <a:off x="1375476" y="1239837"/>
                <a:ext cx="73080" cy="57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09B0DE6-36EA-C93E-B77B-6C45F81E5E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6476" y="1231197"/>
                  <a:ext cx="907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61878E-2040-9921-27C5-E5B812BF4E2E}"/>
                    </a:ext>
                  </a:extLst>
                </p14:cNvPr>
                <p14:cNvContentPartPr/>
                <p14:nvPr/>
              </p14:nvContentPartPr>
              <p14:xfrm>
                <a:off x="1433076" y="1176477"/>
                <a:ext cx="277560" cy="32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61878E-2040-9921-27C5-E5B812BF4E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4076" y="1167477"/>
                  <a:ext cx="295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CD4483-6C4B-0944-5F31-C38D0097A2AA}"/>
                    </a:ext>
                  </a:extLst>
                </p14:cNvPr>
                <p14:cNvContentPartPr/>
                <p14:nvPr/>
              </p14:nvContentPartPr>
              <p14:xfrm>
                <a:off x="1185756" y="1803957"/>
                <a:ext cx="574920" cy="41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CD4483-6C4B-0944-5F31-C38D0097A2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6756" y="1794957"/>
                  <a:ext cx="592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2F5DBD-B66E-4ACC-22D9-83605CED144F}"/>
                    </a:ext>
                  </a:extLst>
                </p14:cNvPr>
                <p14:cNvContentPartPr/>
                <p14:nvPr/>
              </p14:nvContentPartPr>
              <p14:xfrm>
                <a:off x="2085396" y="1061277"/>
                <a:ext cx="615240" cy="74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2F5DBD-B66E-4ACC-22D9-83605CED14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6756" y="1052637"/>
                  <a:ext cx="63288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63129A-29ED-B633-6B6B-1F9645417510}"/>
                    </a:ext>
                  </a:extLst>
                </p14:cNvPr>
                <p14:cNvContentPartPr/>
                <p14:nvPr/>
              </p14:nvContentPartPr>
              <p14:xfrm>
                <a:off x="2631516" y="1228317"/>
                <a:ext cx="202680" cy="259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63129A-29ED-B633-6B6B-1F96454175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2876" y="1219677"/>
                  <a:ext cx="220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952BEA-16D9-DBC8-D943-3300F353352E}"/>
                    </a:ext>
                  </a:extLst>
                </p14:cNvPr>
                <p14:cNvContentPartPr/>
                <p14:nvPr/>
              </p14:nvContentPartPr>
              <p14:xfrm>
                <a:off x="2936796" y="1244877"/>
                <a:ext cx="256680" cy="49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952BEA-16D9-DBC8-D943-3300F35335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27796" y="1236237"/>
                  <a:ext cx="274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A05C64D-65BD-C7BC-4606-18709BBF73CE}"/>
                    </a:ext>
                  </a:extLst>
                </p14:cNvPr>
                <p14:cNvContentPartPr/>
                <p14:nvPr/>
              </p14:nvContentPartPr>
              <p14:xfrm>
                <a:off x="3218676" y="1452237"/>
                <a:ext cx="739800" cy="98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A05C64D-65BD-C7BC-4606-18709BBF73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9676" y="1443597"/>
                  <a:ext cx="757440" cy="10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418580-8022-8ACA-F014-6400619FAC93}"/>
              </a:ext>
            </a:extLst>
          </p:cNvPr>
          <p:cNvGrpSpPr/>
          <p:nvPr/>
        </p:nvGrpSpPr>
        <p:grpSpPr>
          <a:xfrm>
            <a:off x="4475076" y="757437"/>
            <a:ext cx="1203120" cy="1504080"/>
            <a:chOff x="4475076" y="757437"/>
            <a:chExt cx="1203120" cy="15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9F6C2F-EBB9-890D-98BA-0ABE2514E12E}"/>
                    </a:ext>
                  </a:extLst>
                </p14:cNvPr>
                <p14:cNvContentPartPr/>
                <p14:nvPr/>
              </p14:nvContentPartPr>
              <p14:xfrm>
                <a:off x="4475076" y="1342437"/>
                <a:ext cx="80280" cy="919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9F6C2F-EBB9-890D-98BA-0ABE2514E1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6076" y="1333437"/>
                  <a:ext cx="9792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C9A91D-235A-9C5D-64ED-4815E2B06A9F}"/>
                    </a:ext>
                  </a:extLst>
                </p14:cNvPr>
                <p14:cNvContentPartPr/>
                <p14:nvPr/>
              </p14:nvContentPartPr>
              <p14:xfrm>
                <a:off x="4522236" y="1352157"/>
                <a:ext cx="304200" cy="232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C9A91D-235A-9C5D-64ED-4815E2B06A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3596" y="1343517"/>
                  <a:ext cx="321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9412A3-7656-0924-3EB8-75E3DAF0963B}"/>
                    </a:ext>
                  </a:extLst>
                </p14:cNvPr>
                <p14:cNvContentPartPr/>
                <p14:nvPr/>
              </p14:nvContentPartPr>
              <p14:xfrm>
                <a:off x="4897716" y="1044357"/>
                <a:ext cx="144000" cy="648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9412A3-7656-0924-3EB8-75E3DAF096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8716" y="1035357"/>
                  <a:ext cx="1616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5B7EB9-57D0-C93D-0D52-AC9A8DCCD822}"/>
                    </a:ext>
                  </a:extLst>
                </p14:cNvPr>
                <p14:cNvContentPartPr/>
                <p14:nvPr/>
              </p14:nvContentPartPr>
              <p14:xfrm>
                <a:off x="5108316" y="1338837"/>
                <a:ext cx="182160" cy="36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5B7EB9-57D0-C93D-0D52-AC9A8DCCD8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99316" y="1330197"/>
                  <a:ext cx="199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9052CD-4F62-589C-9ED5-0DF1600E70DE}"/>
                    </a:ext>
                  </a:extLst>
                </p14:cNvPr>
                <p14:cNvContentPartPr/>
                <p14:nvPr/>
              </p14:nvContentPartPr>
              <p14:xfrm>
                <a:off x="5386236" y="1393197"/>
                <a:ext cx="291960" cy="84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9052CD-4F62-589C-9ED5-0DF1600E70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7596" y="1384557"/>
                  <a:ext cx="3096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A2867B-0E1D-99C9-07B5-42B7E2E2FBFB}"/>
                    </a:ext>
                  </a:extLst>
                </p14:cNvPr>
                <p14:cNvContentPartPr/>
                <p14:nvPr/>
              </p14:nvContentPartPr>
              <p14:xfrm>
                <a:off x="5323236" y="757437"/>
                <a:ext cx="81000" cy="276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A2867B-0E1D-99C9-07B5-42B7E2E2FB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4236" y="748437"/>
                  <a:ext cx="9864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41F16F-97A0-E229-2706-A6913C992373}"/>
              </a:ext>
            </a:extLst>
          </p:cNvPr>
          <p:cNvGrpSpPr/>
          <p:nvPr/>
        </p:nvGrpSpPr>
        <p:grpSpPr>
          <a:xfrm>
            <a:off x="6416916" y="749157"/>
            <a:ext cx="1245240" cy="902880"/>
            <a:chOff x="6416916" y="749157"/>
            <a:chExt cx="124524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805EDE-CE12-97BA-A324-A902CE441E13}"/>
                    </a:ext>
                  </a:extLst>
                </p14:cNvPr>
                <p14:cNvContentPartPr/>
                <p14:nvPr/>
              </p14:nvContentPartPr>
              <p14:xfrm>
                <a:off x="6513756" y="1013037"/>
                <a:ext cx="43560" cy="5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805EDE-CE12-97BA-A324-A902CE441E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05116" y="1004397"/>
                  <a:ext cx="612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696B71-FB9C-887C-4A32-FC5FF30428B2}"/>
                    </a:ext>
                  </a:extLst>
                </p14:cNvPr>
                <p14:cNvContentPartPr/>
                <p14:nvPr/>
              </p14:nvContentPartPr>
              <p14:xfrm>
                <a:off x="6416916" y="1425957"/>
                <a:ext cx="399600" cy="21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696B71-FB9C-887C-4A32-FC5FF30428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8276" y="1417317"/>
                  <a:ext cx="417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C75557-EC90-594B-83A4-C028C38D4A87}"/>
                    </a:ext>
                  </a:extLst>
                </p14:cNvPr>
                <p14:cNvContentPartPr/>
                <p14:nvPr/>
              </p14:nvContentPartPr>
              <p14:xfrm>
                <a:off x="6833076" y="1177557"/>
                <a:ext cx="110880" cy="79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C75557-EC90-594B-83A4-C028C38D4A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4076" y="1168917"/>
                  <a:ext cx="128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304F31-A5AF-2A9E-EE91-F0A357E69976}"/>
                    </a:ext>
                  </a:extLst>
                </p14:cNvPr>
                <p14:cNvContentPartPr/>
                <p14:nvPr/>
              </p14:nvContentPartPr>
              <p14:xfrm>
                <a:off x="7009116" y="749157"/>
                <a:ext cx="7920" cy="299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304F31-A5AF-2A9E-EE91-F0A357E699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00116" y="740517"/>
                  <a:ext cx="25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76F792-D660-DAD3-BA9D-B16196A82E8E}"/>
                    </a:ext>
                  </a:extLst>
                </p14:cNvPr>
                <p14:cNvContentPartPr/>
                <p14:nvPr/>
              </p14:nvContentPartPr>
              <p14:xfrm>
                <a:off x="7035036" y="1005477"/>
                <a:ext cx="627120" cy="64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76F792-D660-DAD3-BA9D-B16196A82E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6036" y="996837"/>
                  <a:ext cx="644760" cy="66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80CBCE1-C37F-2A6A-092C-5FF7815B05D5}"/>
                  </a:ext>
                </a:extLst>
              </p14:cNvPr>
              <p14:cNvContentPartPr/>
              <p14:nvPr/>
            </p14:nvContentPartPr>
            <p14:xfrm>
              <a:off x="5232876" y="3181677"/>
              <a:ext cx="511560" cy="522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80CBCE1-C37F-2A6A-092C-5FF7815B05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3876" y="3173037"/>
                <a:ext cx="529200" cy="5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62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0A4D9E7-DBDF-C878-04DF-2FAD6FE4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1861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7BB3A2F-9780-34F3-40B7-03836A586CF9}"/>
                  </a:ext>
                </a:extLst>
              </p14:cNvPr>
              <p14:cNvContentPartPr/>
              <p14:nvPr/>
            </p14:nvContentPartPr>
            <p14:xfrm>
              <a:off x="1025196" y="979917"/>
              <a:ext cx="221760" cy="34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7BB3A2F-9780-34F3-40B7-03836A586C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556" y="971277"/>
                <a:ext cx="23940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5B30DB57-EE81-EBE2-639E-C55B374A305B}"/>
              </a:ext>
            </a:extLst>
          </p:cNvPr>
          <p:cNvGrpSpPr/>
          <p:nvPr/>
        </p:nvGrpSpPr>
        <p:grpSpPr>
          <a:xfrm>
            <a:off x="203676" y="1974237"/>
            <a:ext cx="3947400" cy="2213640"/>
            <a:chOff x="203676" y="1974237"/>
            <a:chExt cx="3947400" cy="22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A93F6A-B04F-D872-4545-D70E874E9E13}"/>
                    </a:ext>
                  </a:extLst>
                </p14:cNvPr>
                <p14:cNvContentPartPr/>
                <p14:nvPr/>
              </p14:nvContentPartPr>
              <p14:xfrm>
                <a:off x="261636" y="2108517"/>
                <a:ext cx="18360" cy="12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A93F6A-B04F-D872-4545-D70E874E9E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2996" y="2099877"/>
                  <a:ext cx="36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E92C00-D257-58E7-2938-BFAD6357D267}"/>
                    </a:ext>
                  </a:extLst>
                </p14:cNvPr>
                <p14:cNvContentPartPr/>
                <p14:nvPr/>
              </p14:nvContentPartPr>
              <p14:xfrm>
                <a:off x="222036" y="2150277"/>
                <a:ext cx="75960" cy="1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E92C00-D257-58E7-2938-BFAD6357D2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396" y="2141637"/>
                  <a:ext cx="93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045568-C8F6-8DC3-9789-36370C4E7D4B}"/>
                    </a:ext>
                  </a:extLst>
                </p14:cNvPr>
                <p14:cNvContentPartPr/>
                <p14:nvPr/>
              </p14:nvContentPartPr>
              <p14:xfrm>
                <a:off x="374316" y="2091957"/>
                <a:ext cx="43200" cy="176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045568-C8F6-8DC3-9789-36370C4E7D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5676" y="2082957"/>
                  <a:ext cx="60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2F73E2-9C16-4E61-144A-745EC839A61F}"/>
                    </a:ext>
                  </a:extLst>
                </p14:cNvPr>
                <p14:cNvContentPartPr/>
                <p14:nvPr/>
              </p14:nvContentPartPr>
              <p14:xfrm>
                <a:off x="585276" y="1974237"/>
                <a:ext cx="126360" cy="350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2F73E2-9C16-4E61-144A-745EC839A6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636" y="1965237"/>
                  <a:ext cx="144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3E6110-4717-BBF9-7F7D-E186D564C6DC}"/>
                    </a:ext>
                  </a:extLst>
                </p14:cNvPr>
                <p14:cNvContentPartPr/>
                <p14:nvPr/>
              </p14:nvContentPartPr>
              <p14:xfrm>
                <a:off x="741156" y="2248917"/>
                <a:ext cx="30960" cy="90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3E6110-4717-BBF9-7F7D-E186D564C6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156" y="2239917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C2CA6C-F305-8D7B-70B1-CFA9216F47F9}"/>
                    </a:ext>
                  </a:extLst>
                </p14:cNvPr>
                <p14:cNvContentPartPr/>
                <p14:nvPr/>
              </p14:nvContentPartPr>
              <p14:xfrm>
                <a:off x="919716" y="2074677"/>
                <a:ext cx="131760" cy="19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C2CA6C-F305-8D7B-70B1-CFA9216F47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1076" y="2065677"/>
                  <a:ext cx="149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33789A-39A7-03E3-0D1B-C70C42BFDFE8}"/>
                    </a:ext>
                  </a:extLst>
                </p14:cNvPr>
                <p14:cNvContentPartPr/>
                <p14:nvPr/>
              </p14:nvContentPartPr>
              <p14:xfrm>
                <a:off x="1092156" y="2207517"/>
                <a:ext cx="11880" cy="11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33789A-39A7-03E3-0D1B-C70C42BFDFE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3156" y="2198517"/>
                  <a:ext cx="29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130F06-E504-4001-EC8C-6D8E6E4AF114}"/>
                    </a:ext>
                  </a:extLst>
                </p14:cNvPr>
                <p14:cNvContentPartPr/>
                <p14:nvPr/>
              </p14:nvContentPartPr>
              <p14:xfrm>
                <a:off x="1176036" y="2089797"/>
                <a:ext cx="281520" cy="17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130F06-E504-4001-EC8C-6D8E6E4AF1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7036" y="2080797"/>
                  <a:ext cx="299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51B2D2-59F9-C7CF-8EF1-1B6B482B0051}"/>
                    </a:ext>
                  </a:extLst>
                </p14:cNvPr>
                <p14:cNvContentPartPr/>
                <p14:nvPr/>
              </p14:nvContentPartPr>
              <p14:xfrm>
                <a:off x="1362516" y="2125077"/>
                <a:ext cx="84600" cy="213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51B2D2-59F9-C7CF-8EF1-1B6B482B005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53516" y="2116077"/>
                  <a:ext cx="102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6679B7-8834-CD52-8818-A7E4C3919C7A}"/>
                    </a:ext>
                  </a:extLst>
                </p14:cNvPr>
                <p14:cNvContentPartPr/>
                <p14:nvPr/>
              </p14:nvContentPartPr>
              <p14:xfrm>
                <a:off x="227076" y="2710077"/>
                <a:ext cx="28080" cy="8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6679B7-8834-CD52-8818-A7E4C3919C7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8076" y="2701077"/>
                  <a:ext cx="45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508C29-4806-88AE-8B09-EE91FD5BFC91}"/>
                    </a:ext>
                  </a:extLst>
                </p14:cNvPr>
                <p14:cNvContentPartPr/>
                <p14:nvPr/>
              </p14:nvContentPartPr>
              <p14:xfrm>
                <a:off x="203676" y="2770917"/>
                <a:ext cx="59760" cy="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508C29-4806-88AE-8B09-EE91FD5BFC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4676" y="2761917"/>
                  <a:ext cx="77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CEA269-1B63-517D-2CEC-6CD38879B6D4}"/>
                    </a:ext>
                  </a:extLst>
                </p14:cNvPr>
                <p14:cNvContentPartPr/>
                <p14:nvPr/>
              </p14:nvContentPartPr>
              <p14:xfrm>
                <a:off x="321036" y="2684877"/>
                <a:ext cx="195480" cy="132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CEA269-1B63-517D-2CEC-6CD38879B6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2396" y="2676237"/>
                  <a:ext cx="213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FC1549-7910-E134-7C42-5B553C70DFFE}"/>
                    </a:ext>
                  </a:extLst>
                </p14:cNvPr>
                <p14:cNvContentPartPr/>
                <p14:nvPr/>
              </p14:nvContentPartPr>
              <p14:xfrm>
                <a:off x="510756" y="2594877"/>
                <a:ext cx="11484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FC1549-7910-E134-7C42-5B553C70DF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1756" y="2585877"/>
                  <a:ext cx="132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60C4C4-C321-D380-64C4-118F6E791E27}"/>
                    </a:ext>
                  </a:extLst>
                </p14:cNvPr>
                <p14:cNvContentPartPr/>
                <p14:nvPr/>
              </p14:nvContentPartPr>
              <p14:xfrm>
                <a:off x="672756" y="2783877"/>
                <a:ext cx="19080" cy="83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60C4C4-C321-D380-64C4-118F6E791E2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4116" y="2775237"/>
                  <a:ext cx="36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4405A4-A8CA-4933-9528-DD7F1E0AE938}"/>
                    </a:ext>
                  </a:extLst>
                </p14:cNvPr>
                <p14:cNvContentPartPr/>
                <p14:nvPr/>
              </p14:nvContentPartPr>
              <p14:xfrm>
                <a:off x="716316" y="2649237"/>
                <a:ext cx="142200" cy="13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4405A4-A8CA-4933-9528-DD7F1E0AE9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7676" y="2640237"/>
                  <a:ext cx="159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5BC9DE-B576-66AB-967C-0790E5E2AE0B}"/>
                    </a:ext>
                  </a:extLst>
                </p14:cNvPr>
                <p14:cNvContentPartPr/>
                <p14:nvPr/>
              </p14:nvContentPartPr>
              <p14:xfrm>
                <a:off x="782196" y="2852637"/>
                <a:ext cx="59400" cy="2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5BC9DE-B576-66AB-967C-0790E5E2AE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3556" y="2843637"/>
                  <a:ext cx="77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BBDBC4-0B13-4E70-2AC2-812A5AEED4B2}"/>
                    </a:ext>
                  </a:extLst>
                </p14:cNvPr>
                <p14:cNvContentPartPr/>
                <p14:nvPr/>
              </p14:nvContentPartPr>
              <p14:xfrm>
                <a:off x="1054356" y="2636997"/>
                <a:ext cx="275760" cy="22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BBDBC4-0B13-4E70-2AC2-812A5AEED4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5356" y="2628357"/>
                  <a:ext cx="293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FEA67D-974C-7744-8091-51BB65F2DD29}"/>
                    </a:ext>
                  </a:extLst>
                </p14:cNvPr>
                <p14:cNvContentPartPr/>
                <p14:nvPr/>
              </p14:nvContentPartPr>
              <p14:xfrm>
                <a:off x="1260276" y="2734557"/>
                <a:ext cx="24840" cy="128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FEA67D-974C-7744-8091-51BB65F2DD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51276" y="272555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F6AFB6-EAC6-5A73-74DB-48AA2BD91C92}"/>
                    </a:ext>
                  </a:extLst>
                </p14:cNvPr>
                <p14:cNvContentPartPr/>
                <p14:nvPr/>
              </p14:nvContentPartPr>
              <p14:xfrm>
                <a:off x="1438836" y="2688837"/>
                <a:ext cx="127800" cy="13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F6AFB6-EAC6-5A73-74DB-48AA2BD91C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29836" y="2679837"/>
                  <a:ext cx="145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13D6EC-F2E1-325F-E58C-2035BF0EBB48}"/>
                    </a:ext>
                  </a:extLst>
                </p14:cNvPr>
                <p14:cNvContentPartPr/>
                <p14:nvPr/>
              </p14:nvContentPartPr>
              <p14:xfrm>
                <a:off x="1632156" y="2783877"/>
                <a:ext cx="23760" cy="8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13D6EC-F2E1-325F-E58C-2035BF0EBB4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23516" y="2775237"/>
                  <a:ext cx="41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736E13-4574-63B1-382D-9B4EB7D62BFE}"/>
                    </a:ext>
                  </a:extLst>
                </p14:cNvPr>
                <p14:cNvContentPartPr/>
                <p14:nvPr/>
              </p14:nvContentPartPr>
              <p14:xfrm>
                <a:off x="1677156" y="2667957"/>
                <a:ext cx="131760" cy="169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736E13-4574-63B1-382D-9B4EB7D62BF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8156" y="2658957"/>
                  <a:ext cx="149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1B2DFE-05EE-A406-8EDE-8AB87DA6A2F6}"/>
                    </a:ext>
                  </a:extLst>
                </p14:cNvPr>
                <p14:cNvContentPartPr/>
                <p14:nvPr/>
              </p14:nvContentPartPr>
              <p14:xfrm>
                <a:off x="1885956" y="2672277"/>
                <a:ext cx="92160" cy="2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1B2DFE-05EE-A406-8EDE-8AB87DA6A2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77316" y="2663637"/>
                  <a:ext cx="109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2981DC-FD3F-BB28-544A-ED5599DFB6BF}"/>
                    </a:ext>
                  </a:extLst>
                </p14:cNvPr>
                <p14:cNvContentPartPr/>
                <p14:nvPr/>
              </p14:nvContentPartPr>
              <p14:xfrm>
                <a:off x="1861476" y="2701797"/>
                <a:ext cx="92520" cy="165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2981DC-FD3F-BB28-544A-ED5599DFB6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52476" y="2692797"/>
                  <a:ext cx="110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AD0882-6BE6-96DA-881A-AF64D15F9A8F}"/>
                    </a:ext>
                  </a:extLst>
                </p14:cNvPr>
                <p14:cNvContentPartPr/>
                <p14:nvPr/>
              </p14:nvContentPartPr>
              <p14:xfrm>
                <a:off x="2025996" y="2743197"/>
                <a:ext cx="129960" cy="10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AD0882-6BE6-96DA-881A-AF64D15F9A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17356" y="2734197"/>
                  <a:ext cx="147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67D1CA-1693-E26D-1CFC-0531AA70FDEF}"/>
                    </a:ext>
                  </a:extLst>
                </p14:cNvPr>
                <p14:cNvContentPartPr/>
                <p14:nvPr/>
              </p14:nvContentPartPr>
              <p14:xfrm>
                <a:off x="2141556" y="2589837"/>
                <a:ext cx="32760" cy="1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67D1CA-1693-E26D-1CFC-0531AA70FD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2916" y="2581197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32A5D5-3B5C-D696-28EE-611CE3C9BBEC}"/>
                    </a:ext>
                  </a:extLst>
                </p14:cNvPr>
                <p14:cNvContentPartPr/>
                <p14:nvPr/>
              </p14:nvContentPartPr>
              <p14:xfrm>
                <a:off x="2428836" y="2577957"/>
                <a:ext cx="110520" cy="253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32A5D5-3B5C-D696-28EE-611CE3C9BBE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19836" y="2569317"/>
                  <a:ext cx="128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AC207A-C728-A006-C882-6AC316E03420}"/>
                    </a:ext>
                  </a:extLst>
                </p14:cNvPr>
                <p14:cNvContentPartPr/>
                <p14:nvPr/>
              </p14:nvContentPartPr>
              <p14:xfrm>
                <a:off x="2612796" y="2569677"/>
                <a:ext cx="51480" cy="20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AC207A-C728-A006-C882-6AC316E0342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04156" y="2561037"/>
                  <a:ext cx="69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5BB3F6-FEDF-6591-ADA0-95389046F927}"/>
                    </a:ext>
                  </a:extLst>
                </p14:cNvPr>
                <p14:cNvContentPartPr/>
                <p14:nvPr/>
              </p14:nvContentPartPr>
              <p14:xfrm>
                <a:off x="2784156" y="2710077"/>
                <a:ext cx="44640" cy="1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5BB3F6-FEDF-6591-ADA0-95389046F9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75516" y="2701077"/>
                  <a:ext cx="62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E41CB8-B3D7-B4F6-52A4-C4EEB468EBC4}"/>
                    </a:ext>
                  </a:extLst>
                </p14:cNvPr>
                <p14:cNvContentPartPr/>
                <p14:nvPr/>
              </p14:nvContentPartPr>
              <p14:xfrm>
                <a:off x="2759316" y="2793237"/>
                <a:ext cx="89280" cy="1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E41CB8-B3D7-B4F6-52A4-C4EEB468EB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50676" y="2784597"/>
                  <a:ext cx="106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2FBDF5-29F7-5B46-29B5-BAC9C371728C}"/>
                    </a:ext>
                  </a:extLst>
                </p14:cNvPr>
                <p14:cNvContentPartPr/>
                <p14:nvPr/>
              </p14:nvContentPartPr>
              <p14:xfrm>
                <a:off x="3055956" y="2616837"/>
                <a:ext cx="5112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2FBDF5-29F7-5B46-29B5-BAC9C37172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46956" y="2607837"/>
                  <a:ext cx="68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ACAB98-691F-8519-3D44-9BD9BB6ED66C}"/>
                    </a:ext>
                  </a:extLst>
                </p14:cNvPr>
                <p14:cNvContentPartPr/>
                <p14:nvPr/>
              </p14:nvContentPartPr>
              <p14:xfrm>
                <a:off x="3155316" y="2652477"/>
                <a:ext cx="137160" cy="17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ACAB98-691F-8519-3D44-9BD9BB6ED6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46340" y="2643477"/>
                  <a:ext cx="154754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3992DB-1700-4D68-E012-2A9E655AB547}"/>
                    </a:ext>
                  </a:extLst>
                </p14:cNvPr>
                <p14:cNvContentPartPr/>
                <p14:nvPr/>
              </p14:nvContentPartPr>
              <p14:xfrm>
                <a:off x="3360516" y="2781357"/>
                <a:ext cx="105480" cy="2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3992DB-1700-4D68-E012-2A9E655AB54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51876" y="2772717"/>
                  <a:ext cx="1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2B9AC4-B321-0429-093B-666381C83482}"/>
                    </a:ext>
                  </a:extLst>
                </p14:cNvPr>
                <p14:cNvContentPartPr/>
                <p14:nvPr/>
              </p14:nvContentPartPr>
              <p14:xfrm>
                <a:off x="3508836" y="2783877"/>
                <a:ext cx="558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2B9AC4-B321-0429-093B-666381C834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00196" y="2775237"/>
                  <a:ext cx="7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530E00-704F-8DBF-A521-88C4B0FFF26A}"/>
                    </a:ext>
                  </a:extLst>
                </p14:cNvPr>
                <p14:cNvContentPartPr/>
                <p14:nvPr/>
              </p14:nvContentPartPr>
              <p14:xfrm>
                <a:off x="3665436" y="2495877"/>
                <a:ext cx="81360" cy="330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530E00-704F-8DBF-A521-88C4B0FFF2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56436" y="2487237"/>
                  <a:ext cx="99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2D5429C-9914-4FFD-7099-FA780D942A32}"/>
                    </a:ext>
                  </a:extLst>
                </p14:cNvPr>
                <p14:cNvContentPartPr/>
                <p14:nvPr/>
              </p14:nvContentPartPr>
              <p14:xfrm>
                <a:off x="3331356" y="2841837"/>
                <a:ext cx="4644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2D5429C-9914-4FFD-7099-FA780D942A3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22356" y="2833197"/>
                  <a:ext cx="64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DB0071-5A00-DB24-F2EE-2C54E72690AD}"/>
                    </a:ext>
                  </a:extLst>
                </p14:cNvPr>
                <p14:cNvContentPartPr/>
                <p14:nvPr/>
              </p14:nvContentPartPr>
              <p14:xfrm>
                <a:off x="1068036" y="2001597"/>
                <a:ext cx="3083040" cy="218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DB0071-5A00-DB24-F2EE-2C54E72690A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9396" y="1992957"/>
                  <a:ext cx="3100680" cy="22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079EEC50-5DF9-8F89-C703-125E6C00AB12}"/>
              </a:ext>
            </a:extLst>
          </p:cNvPr>
          <p:cNvGrpSpPr/>
          <p:nvPr/>
        </p:nvGrpSpPr>
        <p:grpSpPr>
          <a:xfrm>
            <a:off x="147876" y="3105357"/>
            <a:ext cx="817560" cy="259560"/>
            <a:chOff x="147876" y="3105357"/>
            <a:chExt cx="81756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D49A4CE-59A8-EA78-C508-1FDC27FFE1CC}"/>
                    </a:ext>
                  </a:extLst>
                </p14:cNvPr>
                <p14:cNvContentPartPr/>
                <p14:nvPr/>
              </p14:nvContentPartPr>
              <p14:xfrm>
                <a:off x="147876" y="3248997"/>
                <a:ext cx="113760" cy="295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D49A4CE-59A8-EA78-C508-1FDC27FFE1C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8876" y="3240357"/>
                  <a:ext cx="131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958AD62-294A-2C82-400F-7720F9B15DDF}"/>
                    </a:ext>
                  </a:extLst>
                </p14:cNvPr>
                <p14:cNvContentPartPr/>
                <p14:nvPr/>
              </p14:nvContentPartPr>
              <p14:xfrm>
                <a:off x="205476" y="3204357"/>
                <a:ext cx="23760" cy="1080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958AD62-294A-2C82-400F-7720F9B15D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6476" y="3195357"/>
                  <a:ext cx="41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2D7F527-D39E-7188-DC3C-81CB9C6EE480}"/>
                    </a:ext>
                  </a:extLst>
                </p14:cNvPr>
                <p14:cNvContentPartPr/>
                <p14:nvPr/>
              </p14:nvContentPartPr>
              <p14:xfrm>
                <a:off x="345516" y="3179157"/>
                <a:ext cx="87840" cy="1551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2D7F527-D39E-7188-DC3C-81CB9C6EE4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6876" y="3170517"/>
                  <a:ext cx="105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6D84E17-3B34-AD9E-5D12-2764F847CE6F}"/>
                    </a:ext>
                  </a:extLst>
                </p14:cNvPr>
                <p14:cNvContentPartPr/>
                <p14:nvPr/>
              </p14:nvContentPartPr>
              <p14:xfrm>
                <a:off x="502116" y="3131637"/>
                <a:ext cx="124920" cy="233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6D84E17-3B34-AD9E-5D12-2764F847CE6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3116" y="3122997"/>
                  <a:ext cx="142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E997D8A-A7B8-66D3-7D2D-0D28E79C4553}"/>
                    </a:ext>
                  </a:extLst>
                </p14:cNvPr>
                <p14:cNvContentPartPr/>
                <p14:nvPr/>
              </p14:nvContentPartPr>
              <p14:xfrm>
                <a:off x="732876" y="3105357"/>
                <a:ext cx="190440" cy="213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E997D8A-A7B8-66D3-7D2D-0D28E79C45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3876" y="3096357"/>
                  <a:ext cx="208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CEE6731-2928-C47C-0232-3322A749DAD1}"/>
                    </a:ext>
                  </a:extLst>
                </p14:cNvPr>
                <p14:cNvContentPartPr/>
                <p14:nvPr/>
              </p14:nvContentPartPr>
              <p14:xfrm>
                <a:off x="872916" y="3276717"/>
                <a:ext cx="92520" cy="104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CEE6731-2928-C47C-0232-3322A749DA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4276" y="3268077"/>
                  <a:ext cx="110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51DC0AB-FE24-D631-D23B-8EC3FB86AD26}"/>
                    </a:ext>
                  </a:extLst>
                </p14:cNvPr>
                <p14:cNvContentPartPr/>
                <p14:nvPr/>
              </p14:nvContentPartPr>
              <p14:xfrm>
                <a:off x="698676" y="3263757"/>
                <a:ext cx="93240" cy="867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51DC0AB-FE24-D631-D23B-8EC3FB86AD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0036" y="3255117"/>
                  <a:ext cx="1108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CE048BD-EB7A-DD81-081B-D991D662A476}"/>
              </a:ext>
            </a:extLst>
          </p:cNvPr>
          <p:cNvGrpSpPr/>
          <p:nvPr/>
        </p:nvGrpSpPr>
        <p:grpSpPr>
          <a:xfrm>
            <a:off x="1185756" y="3071877"/>
            <a:ext cx="356040" cy="161280"/>
            <a:chOff x="1185756" y="3071877"/>
            <a:chExt cx="35604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1E6728F-4243-B797-8AE1-1FA6F3660EAA}"/>
                    </a:ext>
                  </a:extLst>
                </p14:cNvPr>
                <p14:cNvContentPartPr/>
                <p14:nvPr/>
              </p14:nvContentPartPr>
              <p14:xfrm>
                <a:off x="1185756" y="3195717"/>
                <a:ext cx="94320" cy="8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1E6728F-4243-B797-8AE1-1FA6F3660EA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77116" y="3187077"/>
                  <a:ext cx="111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DBACBE6-86BD-9BDA-E5E6-BD7C77678810}"/>
                    </a:ext>
                  </a:extLst>
                </p14:cNvPr>
                <p14:cNvContentPartPr/>
                <p14:nvPr/>
              </p14:nvContentPartPr>
              <p14:xfrm>
                <a:off x="1424796" y="3071877"/>
                <a:ext cx="117000" cy="161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DBACBE6-86BD-9BDA-E5E6-BD7C776788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16156" y="3062877"/>
                  <a:ext cx="1346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B535AD7-8698-4398-6036-36E764DBC9A6}"/>
              </a:ext>
            </a:extLst>
          </p:cNvPr>
          <p:cNvGrpSpPr/>
          <p:nvPr/>
        </p:nvGrpSpPr>
        <p:grpSpPr>
          <a:xfrm>
            <a:off x="147876" y="3574797"/>
            <a:ext cx="1200240" cy="236520"/>
            <a:chOff x="147876" y="3574797"/>
            <a:chExt cx="12002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7BDB1DA-4A24-C7C0-F939-9B74CFA180C8}"/>
                    </a:ext>
                  </a:extLst>
                </p14:cNvPr>
                <p14:cNvContentPartPr/>
                <p14:nvPr/>
              </p14:nvContentPartPr>
              <p14:xfrm>
                <a:off x="180996" y="3673437"/>
                <a:ext cx="12600" cy="1166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7BDB1DA-4A24-C7C0-F939-9B74CFA180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1996" y="3664797"/>
                  <a:ext cx="30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365FB22-307A-FDE3-67C4-3EDC502BD944}"/>
                    </a:ext>
                  </a:extLst>
                </p14:cNvPr>
                <p14:cNvContentPartPr/>
                <p14:nvPr/>
              </p14:nvContentPartPr>
              <p14:xfrm>
                <a:off x="147876" y="3695757"/>
                <a:ext cx="111600" cy="36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365FB22-307A-FDE3-67C4-3EDC502BD9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8876" y="3686757"/>
                  <a:ext cx="129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1461D1B-3DCF-30A9-FE98-CEEE077266D1}"/>
                    </a:ext>
                  </a:extLst>
                </p14:cNvPr>
                <p14:cNvContentPartPr/>
                <p14:nvPr/>
              </p14:nvContentPartPr>
              <p14:xfrm>
                <a:off x="304476" y="3663717"/>
                <a:ext cx="40320" cy="110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1461D1B-3DCF-30A9-FE98-CEEE077266D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5476" y="3654717"/>
                  <a:ext cx="57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BB0094B-A469-C852-8E56-A6613F6795EE}"/>
                    </a:ext>
                  </a:extLst>
                </p14:cNvPr>
                <p14:cNvContentPartPr/>
                <p14:nvPr/>
              </p14:nvContentPartPr>
              <p14:xfrm>
                <a:off x="471516" y="3624117"/>
                <a:ext cx="120960" cy="187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BB0094B-A469-C852-8E56-A6613F6795E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2516" y="3615477"/>
                  <a:ext cx="138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D14676E-B5D5-976E-DBA4-BC83D5BA313A}"/>
                    </a:ext>
                  </a:extLst>
                </p14:cNvPr>
                <p14:cNvContentPartPr/>
                <p14:nvPr/>
              </p14:nvContentPartPr>
              <p14:xfrm>
                <a:off x="665196" y="3607917"/>
                <a:ext cx="35640" cy="1944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D14676E-B5D5-976E-DBA4-BC83D5BA313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56556" y="3598917"/>
                  <a:ext cx="53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0571134-3C6F-8EEC-4200-BDB09F2C1FA7}"/>
                    </a:ext>
                  </a:extLst>
                </p14:cNvPr>
                <p14:cNvContentPartPr/>
                <p14:nvPr/>
              </p14:nvContentPartPr>
              <p14:xfrm>
                <a:off x="741156" y="3752997"/>
                <a:ext cx="53280" cy="36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0571134-3C6F-8EEC-4200-BDB09F2C1FA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2156" y="3743997"/>
                  <a:ext cx="70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67F2085-1D4D-6864-03F5-7B267EB6BBBD}"/>
                    </a:ext>
                  </a:extLst>
                </p14:cNvPr>
                <p14:cNvContentPartPr/>
                <p14:nvPr/>
              </p14:nvContentPartPr>
              <p14:xfrm>
                <a:off x="749076" y="3714837"/>
                <a:ext cx="99360" cy="615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67F2085-1D4D-6864-03F5-7B267EB6BBB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0436" y="3705837"/>
                  <a:ext cx="117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B28BC42-F89B-6228-7F9F-97A593C8A101}"/>
                    </a:ext>
                  </a:extLst>
                </p14:cNvPr>
                <p14:cNvContentPartPr/>
                <p14:nvPr/>
              </p14:nvContentPartPr>
              <p14:xfrm>
                <a:off x="906036" y="3698637"/>
                <a:ext cx="79560" cy="68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B28BC42-F89B-6228-7F9F-97A593C8A1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97036" y="3689637"/>
                  <a:ext cx="97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46C5B81-1D4B-0F2A-5C97-DD8B2634F619}"/>
                    </a:ext>
                  </a:extLst>
                </p14:cNvPr>
                <p14:cNvContentPartPr/>
                <p14:nvPr/>
              </p14:nvContentPartPr>
              <p14:xfrm>
                <a:off x="1110516" y="3574797"/>
                <a:ext cx="127440" cy="1580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46C5B81-1D4B-0F2A-5C97-DD8B2634F61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1516" y="3565797"/>
                  <a:ext cx="145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FF006E3-F037-205C-E44C-DB238AF992FA}"/>
                    </a:ext>
                  </a:extLst>
                </p14:cNvPr>
                <p14:cNvContentPartPr/>
                <p14:nvPr/>
              </p14:nvContentPartPr>
              <p14:xfrm>
                <a:off x="1308156" y="3648957"/>
                <a:ext cx="15120" cy="601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FF006E3-F037-205C-E44C-DB238AF992F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99156" y="3640317"/>
                  <a:ext cx="32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53A147EE-8ECF-9E15-7D43-8776BDF1FB2E}"/>
                    </a:ext>
                  </a:extLst>
                </p14:cNvPr>
                <p14:cNvContentPartPr/>
                <p14:nvPr/>
              </p14:nvContentPartPr>
              <p14:xfrm>
                <a:off x="1342356" y="3574797"/>
                <a:ext cx="5760" cy="7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53A147EE-8ECF-9E15-7D43-8776BDF1FB2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33356" y="3565797"/>
                  <a:ext cx="234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A5CA4A8-A16A-CEF9-4BEA-3983AF42CFA4}"/>
              </a:ext>
            </a:extLst>
          </p:cNvPr>
          <p:cNvGrpSpPr/>
          <p:nvPr/>
        </p:nvGrpSpPr>
        <p:grpSpPr>
          <a:xfrm>
            <a:off x="1531716" y="3370677"/>
            <a:ext cx="1681200" cy="384120"/>
            <a:chOff x="1531716" y="3370677"/>
            <a:chExt cx="168120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EAB5035-AE55-A80C-27A6-1473AF44F7CA}"/>
                    </a:ext>
                  </a:extLst>
                </p14:cNvPr>
                <p14:cNvContentPartPr/>
                <p14:nvPr/>
              </p14:nvContentPartPr>
              <p14:xfrm>
                <a:off x="1531716" y="3669837"/>
                <a:ext cx="78840" cy="208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EAB5035-AE55-A80C-27A6-1473AF44F7C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23076" y="3660837"/>
                  <a:ext cx="96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767CC0B-1333-F7B9-6F33-08012C163BBC}"/>
                    </a:ext>
                  </a:extLst>
                </p14:cNvPr>
                <p14:cNvContentPartPr/>
                <p14:nvPr/>
              </p14:nvContentPartPr>
              <p14:xfrm>
                <a:off x="1531716" y="3624117"/>
                <a:ext cx="17280" cy="77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767CC0B-1333-F7B9-6F33-08012C163B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23076" y="3615477"/>
                  <a:ext cx="34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C800673-6249-449A-C8BC-B2AF4D4B8AF1}"/>
                    </a:ext>
                  </a:extLst>
                </p14:cNvPr>
                <p14:cNvContentPartPr/>
                <p14:nvPr/>
              </p14:nvContentPartPr>
              <p14:xfrm>
                <a:off x="1668156" y="3542037"/>
                <a:ext cx="109800" cy="149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C800673-6249-449A-C8BC-B2AF4D4B8AF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59516" y="3533037"/>
                  <a:ext cx="127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BC25F37-BE49-16AB-C93E-580E999E8FB9}"/>
                    </a:ext>
                  </a:extLst>
                </p14:cNvPr>
                <p14:cNvContentPartPr/>
                <p14:nvPr/>
              </p14:nvContentPartPr>
              <p14:xfrm>
                <a:off x="1918716" y="3370677"/>
                <a:ext cx="90360" cy="2894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BC25F37-BE49-16AB-C93E-580E999E8F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10076" y="3362037"/>
                  <a:ext cx="108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927435F-4E64-6AAE-4879-4D30BAB41E66}"/>
                    </a:ext>
                  </a:extLst>
                </p14:cNvPr>
                <p14:cNvContentPartPr/>
                <p14:nvPr/>
              </p14:nvContentPartPr>
              <p14:xfrm>
                <a:off x="1853196" y="3558237"/>
                <a:ext cx="161280" cy="172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927435F-4E64-6AAE-4879-4D30BAB41E6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44556" y="3549597"/>
                  <a:ext cx="178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4631CA5-D984-0673-05FA-96B05297846D}"/>
                    </a:ext>
                  </a:extLst>
                </p14:cNvPr>
                <p14:cNvContentPartPr/>
                <p14:nvPr/>
              </p14:nvContentPartPr>
              <p14:xfrm>
                <a:off x="2080716" y="3380397"/>
                <a:ext cx="102600" cy="285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4631CA5-D984-0673-05FA-96B05297846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71716" y="3371757"/>
                  <a:ext cx="120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0FDB650-2EA6-951F-4A4E-53AF098E4F0E}"/>
                    </a:ext>
                  </a:extLst>
                </p14:cNvPr>
                <p14:cNvContentPartPr/>
                <p14:nvPr/>
              </p14:nvContentPartPr>
              <p14:xfrm>
                <a:off x="2294196" y="3492717"/>
                <a:ext cx="119160" cy="2620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0FDB650-2EA6-951F-4A4E-53AF098E4F0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85556" y="3483717"/>
                  <a:ext cx="136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E5858F1-EF96-69C5-BF0E-00542B2478E7}"/>
                    </a:ext>
                  </a:extLst>
                </p14:cNvPr>
                <p14:cNvContentPartPr/>
                <p14:nvPr/>
              </p14:nvContentPartPr>
              <p14:xfrm>
                <a:off x="2531796" y="3607917"/>
                <a:ext cx="5760" cy="925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E5858F1-EF96-69C5-BF0E-00542B2478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23156" y="3598917"/>
                  <a:ext cx="23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0F5AFEC7-5CA7-E72C-10F3-D7F2A9F0EC60}"/>
                    </a:ext>
                  </a:extLst>
                </p14:cNvPr>
                <p14:cNvContentPartPr/>
                <p14:nvPr/>
              </p14:nvContentPartPr>
              <p14:xfrm>
                <a:off x="2553396" y="3492717"/>
                <a:ext cx="8640" cy="14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0F5AFEC7-5CA7-E72C-10F3-D7F2A9F0EC6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44756" y="3483717"/>
                  <a:ext cx="26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F45F79A-FC66-E728-50B0-67888A6D30D7}"/>
                    </a:ext>
                  </a:extLst>
                </p14:cNvPr>
                <p14:cNvContentPartPr/>
                <p14:nvPr/>
              </p14:nvContentPartPr>
              <p14:xfrm>
                <a:off x="2693436" y="3542037"/>
                <a:ext cx="23040" cy="138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F45F79A-FC66-E728-50B0-67888A6D30D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84796" y="3533037"/>
                  <a:ext cx="40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5B45ED5-8E08-1404-F0F8-46918DF8FF4E}"/>
                    </a:ext>
                  </a:extLst>
                </p14:cNvPr>
                <p14:cNvContentPartPr/>
                <p14:nvPr/>
              </p14:nvContentPartPr>
              <p14:xfrm>
                <a:off x="2800356" y="3484437"/>
                <a:ext cx="126000" cy="1458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5B45ED5-8E08-1404-F0F8-46918DF8FF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91716" y="3475437"/>
                  <a:ext cx="143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0E168F0-2015-30EF-9AD7-B2E6C368C753}"/>
                    </a:ext>
                  </a:extLst>
                </p14:cNvPr>
                <p14:cNvContentPartPr/>
                <p14:nvPr/>
              </p14:nvContentPartPr>
              <p14:xfrm>
                <a:off x="2759316" y="3520437"/>
                <a:ext cx="109080" cy="338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0E168F0-2015-30EF-9AD7-B2E6C368C7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750676" y="3511437"/>
                  <a:ext cx="126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8D516A6-F05C-B21F-A32D-0CDDFB2C9726}"/>
                    </a:ext>
                  </a:extLst>
                </p14:cNvPr>
                <p14:cNvContentPartPr/>
                <p14:nvPr/>
              </p14:nvContentPartPr>
              <p14:xfrm>
                <a:off x="2932476" y="3451317"/>
                <a:ext cx="23400" cy="1980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8D516A6-F05C-B21F-A32D-0CDDFB2C972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23476" y="3442677"/>
                  <a:ext cx="41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5059361-5B1D-9EED-B587-0C1D21A2C9B7}"/>
                    </a:ext>
                  </a:extLst>
                </p14:cNvPr>
                <p14:cNvContentPartPr/>
                <p14:nvPr/>
              </p14:nvContentPartPr>
              <p14:xfrm>
                <a:off x="3047676" y="3385437"/>
                <a:ext cx="165240" cy="2041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5059361-5B1D-9EED-B587-0C1D21A2C9B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39036" y="3376797"/>
                  <a:ext cx="18288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D0684DE3-9BB4-FDE7-3AF9-9624C406BD39}"/>
              </a:ext>
            </a:extLst>
          </p:cNvPr>
          <p:cNvGrpSpPr/>
          <p:nvPr/>
        </p:nvGrpSpPr>
        <p:grpSpPr>
          <a:xfrm>
            <a:off x="-38244" y="4006797"/>
            <a:ext cx="1183320" cy="221040"/>
            <a:chOff x="-38244" y="4006797"/>
            <a:chExt cx="118332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04945EE-ACE0-19CE-0327-5E0823800AB9}"/>
                    </a:ext>
                  </a:extLst>
                </p14:cNvPr>
                <p14:cNvContentPartPr/>
                <p14:nvPr/>
              </p14:nvContentPartPr>
              <p14:xfrm>
                <a:off x="-38244" y="4129917"/>
                <a:ext cx="452160" cy="97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04945EE-ACE0-19CE-0327-5E0823800AB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-47244" y="4121277"/>
                  <a:ext cx="469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60FAAA2-3715-1473-FE79-220065D8D282}"/>
                    </a:ext>
                  </a:extLst>
                </p14:cNvPr>
                <p14:cNvContentPartPr/>
                <p14:nvPr/>
              </p14:nvContentPartPr>
              <p14:xfrm>
                <a:off x="1061196" y="4006797"/>
                <a:ext cx="83880" cy="107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60FAAA2-3715-1473-FE79-220065D8D28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2196" y="3997797"/>
                  <a:ext cx="10152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73154632-FDE6-8596-4918-5BB7D5EC08E3}"/>
              </a:ext>
            </a:extLst>
          </p:cNvPr>
          <p:cNvGrpSpPr/>
          <p:nvPr/>
        </p:nvGrpSpPr>
        <p:grpSpPr>
          <a:xfrm>
            <a:off x="5964036" y="477717"/>
            <a:ext cx="138240" cy="123840"/>
            <a:chOff x="5964036" y="477717"/>
            <a:chExt cx="1382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6E3C19B-E5D3-D324-1A38-BC8278A694BC}"/>
                    </a:ext>
                  </a:extLst>
                </p14:cNvPr>
                <p14:cNvContentPartPr/>
                <p14:nvPr/>
              </p14:nvContentPartPr>
              <p14:xfrm>
                <a:off x="5964036" y="543237"/>
                <a:ext cx="69840" cy="3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6E3C19B-E5D3-D324-1A38-BC8278A694B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55036" y="534597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229680E-4A2E-562F-1797-9156B45CF41E}"/>
                    </a:ext>
                  </a:extLst>
                </p14:cNvPr>
                <p14:cNvContentPartPr/>
                <p14:nvPr/>
              </p14:nvContentPartPr>
              <p14:xfrm>
                <a:off x="5970156" y="568077"/>
                <a:ext cx="63360" cy="86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229680E-4A2E-562F-1797-9156B45CF41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61516" y="559077"/>
                  <a:ext cx="81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186C446-54D4-B83F-05A6-B7005283C47B}"/>
                    </a:ext>
                  </a:extLst>
                </p14:cNvPr>
                <p14:cNvContentPartPr/>
                <p14:nvPr/>
              </p14:nvContentPartPr>
              <p14:xfrm>
                <a:off x="6054756" y="477717"/>
                <a:ext cx="47520" cy="1238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186C446-54D4-B83F-05A6-B7005283C47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45756" y="468717"/>
                  <a:ext cx="651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A57B77A-036F-4920-66FC-89A0BF5FD541}"/>
              </a:ext>
            </a:extLst>
          </p:cNvPr>
          <p:cNvGrpSpPr/>
          <p:nvPr/>
        </p:nvGrpSpPr>
        <p:grpSpPr>
          <a:xfrm>
            <a:off x="6227556" y="428037"/>
            <a:ext cx="334440" cy="254520"/>
            <a:chOff x="6227556" y="428037"/>
            <a:chExt cx="3344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8A96F04-ACBB-EE90-A5FC-6A0E1F78E206}"/>
                    </a:ext>
                  </a:extLst>
                </p14:cNvPr>
                <p14:cNvContentPartPr/>
                <p14:nvPr/>
              </p14:nvContentPartPr>
              <p14:xfrm>
                <a:off x="6227556" y="428037"/>
                <a:ext cx="201240" cy="2545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8A96F04-ACBB-EE90-A5FC-6A0E1F78E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18556" y="419397"/>
                  <a:ext cx="218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4DD811F-9ADC-2357-B32A-F912373461EB}"/>
                    </a:ext>
                  </a:extLst>
                </p14:cNvPr>
                <p14:cNvContentPartPr/>
                <p14:nvPr/>
              </p14:nvContentPartPr>
              <p14:xfrm>
                <a:off x="6528156" y="550797"/>
                <a:ext cx="33840" cy="946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4DD811F-9ADC-2357-B32A-F912373461E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19516" y="542157"/>
                  <a:ext cx="5148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983A49C6-AB0D-9AE7-B043-4EA125ECE875}"/>
                  </a:ext>
                </a:extLst>
              </p14:cNvPr>
              <p14:cNvContentPartPr/>
              <p14:nvPr/>
            </p14:nvContentPartPr>
            <p14:xfrm>
              <a:off x="6746676" y="436317"/>
              <a:ext cx="30600" cy="154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983A49C6-AB0D-9AE7-B043-4EA125ECE87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737676" y="427317"/>
                <a:ext cx="48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279E6127-DF6D-9804-A4B2-D96531F895A0}"/>
                  </a:ext>
                </a:extLst>
              </p14:cNvPr>
              <p14:cNvContentPartPr/>
              <p14:nvPr/>
            </p14:nvContentPartPr>
            <p14:xfrm>
              <a:off x="6727956" y="525597"/>
              <a:ext cx="39240" cy="648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279E6127-DF6D-9804-A4B2-D96531F895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719316" y="516597"/>
                <a:ext cx="56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D0ABF65-5747-B485-69BA-0E419D01450F}"/>
                  </a:ext>
                </a:extLst>
              </p14:cNvPr>
              <p14:cNvContentPartPr/>
              <p14:nvPr/>
            </p14:nvContentPartPr>
            <p14:xfrm>
              <a:off x="7035036" y="502197"/>
              <a:ext cx="98640" cy="151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D0ABF65-5747-B485-69BA-0E419D01450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026036" y="493197"/>
                <a:ext cx="116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803B8D98-4EEF-E72F-E304-A9679ADF18A3}"/>
                  </a:ext>
                </a:extLst>
              </p14:cNvPr>
              <p14:cNvContentPartPr/>
              <p14:nvPr/>
            </p14:nvContentPartPr>
            <p14:xfrm>
              <a:off x="7301076" y="403197"/>
              <a:ext cx="22320" cy="19260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803B8D98-4EEF-E72F-E304-A9679ADF18A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292076" y="394557"/>
                <a:ext cx="39960" cy="21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8" name="Group 437">
            <a:extLst>
              <a:ext uri="{FF2B5EF4-FFF2-40B4-BE49-F238E27FC236}">
                <a16:creationId xmlns:a16="http://schemas.microsoft.com/office/drawing/2014/main" id="{B79F8D00-EF3B-3BCD-6F68-D364A9AF0565}"/>
              </a:ext>
            </a:extLst>
          </p:cNvPr>
          <p:cNvGrpSpPr/>
          <p:nvPr/>
        </p:nvGrpSpPr>
        <p:grpSpPr>
          <a:xfrm>
            <a:off x="9389076" y="1150197"/>
            <a:ext cx="316800" cy="307440"/>
            <a:chOff x="9389076" y="1150197"/>
            <a:chExt cx="3168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256E1BB-7843-F22A-D2A7-CF5CC84E4990}"/>
                    </a:ext>
                  </a:extLst>
                </p14:cNvPr>
                <p14:cNvContentPartPr/>
                <p14:nvPr/>
              </p14:nvContentPartPr>
              <p14:xfrm>
                <a:off x="9389076" y="1238397"/>
                <a:ext cx="91080" cy="54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256E1BB-7843-F22A-D2A7-CF5CC84E49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380076" y="1229757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F0BDEAA-4009-4247-6310-2CB6002D705F}"/>
                    </a:ext>
                  </a:extLst>
                </p14:cNvPr>
                <p14:cNvContentPartPr/>
                <p14:nvPr/>
              </p14:nvContentPartPr>
              <p14:xfrm>
                <a:off x="9580236" y="1150197"/>
                <a:ext cx="80640" cy="2206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F0BDEAA-4009-4247-6310-2CB6002D705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571596" y="1141197"/>
                  <a:ext cx="98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E49A8F7E-B0C3-F2F6-C541-3ED1A1624A58}"/>
                    </a:ext>
                  </a:extLst>
                </p14:cNvPr>
                <p14:cNvContentPartPr/>
                <p14:nvPr/>
              </p14:nvContentPartPr>
              <p14:xfrm>
                <a:off x="9398796" y="1441077"/>
                <a:ext cx="307080" cy="165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E49A8F7E-B0C3-F2F6-C541-3ED1A1624A5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390156" y="1432437"/>
                  <a:ext cx="32472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18784619-EA41-728E-ADF6-B278770E9ADB}"/>
                  </a:ext>
                </a:extLst>
              </p14:cNvPr>
              <p14:cNvContentPartPr/>
              <p14:nvPr/>
            </p14:nvContentPartPr>
            <p14:xfrm>
              <a:off x="9473316" y="1676157"/>
              <a:ext cx="109080" cy="17424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18784619-EA41-728E-ADF6-B278770E9AD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464316" y="1667157"/>
                <a:ext cx="1267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4" name="Group 443">
            <a:extLst>
              <a:ext uri="{FF2B5EF4-FFF2-40B4-BE49-F238E27FC236}">
                <a16:creationId xmlns:a16="http://schemas.microsoft.com/office/drawing/2014/main" id="{549CE513-5964-38B5-B9A6-EA6F6FD76B8D}"/>
              </a:ext>
            </a:extLst>
          </p:cNvPr>
          <p:cNvGrpSpPr/>
          <p:nvPr/>
        </p:nvGrpSpPr>
        <p:grpSpPr>
          <a:xfrm>
            <a:off x="9876876" y="1204557"/>
            <a:ext cx="699840" cy="499680"/>
            <a:chOff x="9876876" y="1204557"/>
            <a:chExt cx="6998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6311E4D4-6CCE-FED5-2DE3-CD57EF403121}"/>
                    </a:ext>
                  </a:extLst>
                </p14:cNvPr>
                <p14:cNvContentPartPr/>
                <p14:nvPr/>
              </p14:nvContentPartPr>
              <p14:xfrm>
                <a:off x="9876876" y="1505517"/>
                <a:ext cx="92160" cy="50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6311E4D4-6CCE-FED5-2DE3-CD57EF40312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68236" y="1496517"/>
                  <a:ext cx="10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757AF7A-2CE2-3876-DC3A-A699D6B70143}"/>
                    </a:ext>
                  </a:extLst>
                </p14:cNvPr>
                <p14:cNvContentPartPr/>
                <p14:nvPr/>
              </p14:nvContentPartPr>
              <p14:xfrm>
                <a:off x="10189716" y="1429557"/>
                <a:ext cx="46440" cy="1724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757AF7A-2CE2-3876-DC3A-A699D6B7014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81076" y="1420917"/>
                  <a:ext cx="64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2A273637-98E1-C1AA-E353-212715F3EF03}"/>
                    </a:ext>
                  </a:extLst>
                </p14:cNvPr>
                <p14:cNvContentPartPr/>
                <p14:nvPr/>
              </p14:nvContentPartPr>
              <p14:xfrm>
                <a:off x="10321836" y="1292757"/>
                <a:ext cx="67320" cy="1422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2A273637-98E1-C1AA-E353-212715F3EF0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12836" y="1284117"/>
                  <a:ext cx="84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FD395DB-6A95-7FEA-8D02-B3A116928467}"/>
                    </a:ext>
                  </a:extLst>
                </p14:cNvPr>
                <p14:cNvContentPartPr/>
                <p14:nvPr/>
              </p14:nvContentPartPr>
              <p14:xfrm>
                <a:off x="10052916" y="1430997"/>
                <a:ext cx="96120" cy="1850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FD395DB-6A95-7FEA-8D02-B3A11692846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044276" y="1422357"/>
                  <a:ext cx="113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A47E858-926E-4539-24B9-F394629C5AC5}"/>
                    </a:ext>
                  </a:extLst>
                </p14:cNvPr>
                <p14:cNvContentPartPr/>
                <p14:nvPr/>
              </p14:nvContentPartPr>
              <p14:xfrm>
                <a:off x="10124196" y="1528557"/>
                <a:ext cx="37440" cy="50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A47E858-926E-4539-24B9-F394629C5AC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15196" y="1519917"/>
                  <a:ext cx="55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4C38B1D-2293-F97E-2C3D-8864E1DFA570}"/>
                    </a:ext>
                  </a:extLst>
                </p14:cNvPr>
                <p14:cNvContentPartPr/>
                <p14:nvPr/>
              </p14:nvContentPartPr>
              <p14:xfrm>
                <a:off x="10305276" y="1482477"/>
                <a:ext cx="9000" cy="1274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4C38B1D-2293-F97E-2C3D-8864E1DFA5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296636" y="1473477"/>
                  <a:ext cx="26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711BEC7-41E5-270B-093C-55EE7167C7FC}"/>
                    </a:ext>
                  </a:extLst>
                </p14:cNvPr>
                <p14:cNvContentPartPr/>
                <p14:nvPr/>
              </p14:nvContentPartPr>
              <p14:xfrm>
                <a:off x="10474116" y="1204557"/>
                <a:ext cx="102600" cy="499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711BEC7-41E5-270B-093C-55EE7167C7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65476" y="1195557"/>
                  <a:ext cx="120240" cy="51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60B7778C-99CE-2C0F-0592-2309685A587B}"/>
                  </a:ext>
                </a:extLst>
              </p14:cNvPr>
              <p14:cNvContentPartPr/>
              <p14:nvPr/>
            </p14:nvContentPartPr>
            <p14:xfrm>
              <a:off x="10799556" y="1408317"/>
              <a:ext cx="41400" cy="11016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60B7778C-99CE-2C0F-0592-2309685A587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790916" y="1399677"/>
                <a:ext cx="59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69DEF72B-CBA4-3DEF-1321-A69DF431E44F}"/>
                  </a:ext>
                </a:extLst>
              </p14:cNvPr>
              <p14:cNvContentPartPr/>
              <p14:nvPr/>
            </p14:nvContentPartPr>
            <p14:xfrm>
              <a:off x="11071356" y="1367277"/>
              <a:ext cx="83520" cy="864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69DEF72B-CBA4-3DEF-1321-A69DF431E44F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1062356" y="1358277"/>
                <a:ext cx="10116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1" name="Group 450">
            <a:extLst>
              <a:ext uri="{FF2B5EF4-FFF2-40B4-BE49-F238E27FC236}">
                <a16:creationId xmlns:a16="http://schemas.microsoft.com/office/drawing/2014/main" id="{037A20A3-BBA0-3A4F-FA62-777EED66BFF3}"/>
              </a:ext>
            </a:extLst>
          </p:cNvPr>
          <p:cNvGrpSpPr/>
          <p:nvPr/>
        </p:nvGrpSpPr>
        <p:grpSpPr>
          <a:xfrm>
            <a:off x="11329116" y="1211037"/>
            <a:ext cx="611280" cy="253440"/>
            <a:chOff x="11329116" y="1211037"/>
            <a:chExt cx="61128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8D5441E6-FE88-E524-BDE2-F991C42BB93E}"/>
                    </a:ext>
                  </a:extLst>
                </p14:cNvPr>
                <p14:cNvContentPartPr/>
                <p14:nvPr/>
              </p14:nvContentPartPr>
              <p14:xfrm>
                <a:off x="11329116" y="1232997"/>
                <a:ext cx="151920" cy="1810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8D5441E6-FE88-E524-BDE2-F991C42BB93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320116" y="1223997"/>
                  <a:ext cx="169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4603AB2-7A28-3471-8BA3-C22790C8C5CB}"/>
                    </a:ext>
                  </a:extLst>
                </p14:cNvPr>
                <p14:cNvContentPartPr/>
                <p14:nvPr/>
              </p14:nvContentPartPr>
              <p14:xfrm>
                <a:off x="11549436" y="1367277"/>
                <a:ext cx="13320" cy="972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4603AB2-7A28-3471-8BA3-C22790C8C5C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40436" y="1358277"/>
                  <a:ext cx="30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47751FB-E3C1-5C14-10CE-E7A4AF063CC7}"/>
                    </a:ext>
                  </a:extLst>
                </p14:cNvPr>
                <p14:cNvContentPartPr/>
                <p14:nvPr/>
              </p14:nvContentPartPr>
              <p14:xfrm>
                <a:off x="11676156" y="1211037"/>
                <a:ext cx="85320" cy="1890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47751FB-E3C1-5C14-10CE-E7A4AF063CC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667156" y="1202397"/>
                  <a:ext cx="102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C9ECD55-EADA-A335-8839-40898B90A45F}"/>
                    </a:ext>
                  </a:extLst>
                </p14:cNvPr>
                <p14:cNvContentPartPr/>
                <p14:nvPr/>
              </p14:nvContentPartPr>
              <p14:xfrm>
                <a:off x="11870196" y="1218957"/>
                <a:ext cx="55080" cy="172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C9ECD55-EADA-A335-8839-40898B90A45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861556" y="1209957"/>
                  <a:ext cx="72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4C99EF81-C1E8-987C-D123-8B16C6ECB559}"/>
                    </a:ext>
                  </a:extLst>
                </p14:cNvPr>
                <p14:cNvContentPartPr/>
                <p14:nvPr/>
              </p14:nvContentPartPr>
              <p14:xfrm>
                <a:off x="11862276" y="1260357"/>
                <a:ext cx="78120" cy="1674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4C99EF81-C1E8-987C-D123-8B16C6ECB5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853276" y="1251357"/>
                  <a:ext cx="957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96A3AA7D-8483-9230-3F37-67976B309B38}"/>
              </a:ext>
            </a:extLst>
          </p:cNvPr>
          <p:cNvGrpSpPr/>
          <p:nvPr/>
        </p:nvGrpSpPr>
        <p:grpSpPr>
          <a:xfrm>
            <a:off x="6204876" y="839877"/>
            <a:ext cx="2871360" cy="2013840"/>
            <a:chOff x="6204876" y="839877"/>
            <a:chExt cx="2871360" cy="20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69C2A19-914A-9DB8-7BE1-FC20FA2CA7BA}"/>
                    </a:ext>
                  </a:extLst>
                </p14:cNvPr>
                <p14:cNvContentPartPr/>
                <p14:nvPr/>
              </p14:nvContentPartPr>
              <p14:xfrm>
                <a:off x="6210636" y="979917"/>
                <a:ext cx="156600" cy="2260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69C2A19-914A-9DB8-7BE1-FC20FA2CA7B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01996" y="971277"/>
                  <a:ext cx="174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C02E9D9-3D0C-5042-1D64-F1F803167526}"/>
                    </a:ext>
                  </a:extLst>
                </p14:cNvPr>
                <p14:cNvContentPartPr/>
                <p14:nvPr/>
              </p14:nvContentPartPr>
              <p14:xfrm>
                <a:off x="6453276" y="1112037"/>
                <a:ext cx="5760" cy="860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C02E9D9-3D0C-5042-1D64-F1F8031675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444276" y="1103037"/>
                  <a:ext cx="23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2485EAD-E7C6-2F21-907F-F2F49DEAA1FA}"/>
                    </a:ext>
                  </a:extLst>
                </p14:cNvPr>
                <p14:cNvContentPartPr/>
                <p14:nvPr/>
              </p14:nvContentPartPr>
              <p14:xfrm>
                <a:off x="6556956" y="1103397"/>
                <a:ext cx="73800" cy="745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2485EAD-E7C6-2F21-907F-F2F49DEAA1F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48316" y="1094397"/>
                  <a:ext cx="91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7BB0703-7146-BD3B-FE46-60D15159701B}"/>
                    </a:ext>
                  </a:extLst>
                </p14:cNvPr>
                <p14:cNvContentPartPr/>
                <p14:nvPr/>
              </p14:nvContentPartPr>
              <p14:xfrm>
                <a:off x="6861876" y="1011957"/>
                <a:ext cx="173520" cy="1796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7BB0703-7146-BD3B-FE46-60D15159701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52876" y="1003317"/>
                  <a:ext cx="191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B29A5CA-86F2-20C4-8706-2532733C6C78}"/>
                    </a:ext>
                  </a:extLst>
                </p14:cNvPr>
                <p14:cNvContentPartPr/>
                <p14:nvPr/>
              </p14:nvContentPartPr>
              <p14:xfrm>
                <a:off x="7126836" y="1103397"/>
                <a:ext cx="71640" cy="1206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B29A5CA-86F2-20C4-8706-2532733C6C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18196" y="1094397"/>
                  <a:ext cx="89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3B78AC0-02D1-6E6E-4BC1-410FE102361E}"/>
                    </a:ext>
                  </a:extLst>
                </p14:cNvPr>
                <p14:cNvContentPartPr/>
                <p14:nvPr/>
              </p14:nvContentPartPr>
              <p14:xfrm>
                <a:off x="7290276" y="1054077"/>
                <a:ext cx="95400" cy="806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3B78AC0-02D1-6E6E-4BC1-410FE10236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81636" y="1045077"/>
                  <a:ext cx="113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55F3F6E-389C-570D-33D0-700D3070B372}"/>
                    </a:ext>
                  </a:extLst>
                </p14:cNvPr>
                <p14:cNvContentPartPr/>
                <p14:nvPr/>
              </p14:nvContentPartPr>
              <p14:xfrm>
                <a:off x="7446876" y="931677"/>
                <a:ext cx="127440" cy="2599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55F3F6E-389C-570D-33D0-700D3070B37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37876" y="922677"/>
                  <a:ext cx="145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7C0A831-A768-92DB-F712-16A4041EBAAC}"/>
                    </a:ext>
                  </a:extLst>
                </p14:cNvPr>
                <p14:cNvContentPartPr/>
                <p14:nvPr/>
              </p14:nvContentPartPr>
              <p14:xfrm>
                <a:off x="7735956" y="871557"/>
                <a:ext cx="81720" cy="2426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7C0A831-A768-92DB-F712-16A4041EBAA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727316" y="862557"/>
                  <a:ext cx="99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48A9003-A5AE-D184-4CA4-A67AA0907163}"/>
                    </a:ext>
                  </a:extLst>
                </p14:cNvPr>
                <p14:cNvContentPartPr/>
                <p14:nvPr/>
              </p14:nvContentPartPr>
              <p14:xfrm>
                <a:off x="7677636" y="1027437"/>
                <a:ext cx="113760" cy="194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48A9003-A5AE-D184-4CA4-A67AA090716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668636" y="1018797"/>
                  <a:ext cx="131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1311DC92-C20B-712F-9D62-8455AB4BFE47}"/>
                    </a:ext>
                  </a:extLst>
                </p14:cNvPr>
                <p14:cNvContentPartPr/>
                <p14:nvPr/>
              </p14:nvContentPartPr>
              <p14:xfrm>
                <a:off x="7918836" y="839877"/>
                <a:ext cx="63720" cy="2469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1311DC92-C20B-712F-9D62-8455AB4BFE4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909836" y="831237"/>
                  <a:ext cx="81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9D0C7FA-5EE0-E9AE-0ABB-8EDD2578817F}"/>
                    </a:ext>
                  </a:extLst>
                </p14:cNvPr>
                <p14:cNvContentPartPr/>
                <p14:nvPr/>
              </p14:nvContentPartPr>
              <p14:xfrm>
                <a:off x="8076156" y="934557"/>
                <a:ext cx="111960" cy="1245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9D0C7FA-5EE0-E9AE-0ABB-8EDD2578817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067516" y="925917"/>
                  <a:ext cx="129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BF7AB56-1B93-354D-B2A8-AE478AE96592}"/>
                    </a:ext>
                  </a:extLst>
                </p14:cNvPr>
                <p14:cNvContentPartPr/>
                <p14:nvPr/>
              </p14:nvContentPartPr>
              <p14:xfrm>
                <a:off x="8252916" y="1006197"/>
                <a:ext cx="66600" cy="1036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BF7AB56-1B93-354D-B2A8-AE478AE9659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244276" y="997557"/>
                  <a:ext cx="84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D310BDD-AF35-4E8E-087C-EFA8C7C3162D}"/>
                    </a:ext>
                  </a:extLst>
                </p14:cNvPr>
                <p14:cNvContentPartPr/>
                <p14:nvPr/>
              </p14:nvContentPartPr>
              <p14:xfrm>
                <a:off x="8513916" y="889197"/>
                <a:ext cx="112680" cy="1854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D310BDD-AF35-4E8E-087C-EFA8C7C3162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504916" y="880557"/>
                  <a:ext cx="130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FAA6D04-B194-D81E-7503-45F153D138BE}"/>
                    </a:ext>
                  </a:extLst>
                </p14:cNvPr>
                <p14:cNvContentPartPr/>
                <p14:nvPr/>
              </p14:nvContentPartPr>
              <p14:xfrm>
                <a:off x="8410596" y="938877"/>
                <a:ext cx="189360" cy="345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FAA6D04-B194-D81E-7503-45F153D138B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401596" y="929877"/>
                  <a:ext cx="207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0A4B32F-1A44-EDA6-5BF1-14F06EC3B69F}"/>
                    </a:ext>
                  </a:extLst>
                </p14:cNvPr>
                <p14:cNvContentPartPr/>
                <p14:nvPr/>
              </p14:nvContentPartPr>
              <p14:xfrm>
                <a:off x="8664756" y="997917"/>
                <a:ext cx="106560" cy="925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0A4B32F-1A44-EDA6-5BF1-14F06EC3B69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655756" y="989277"/>
                  <a:ext cx="124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B875533-CAFB-5DD1-566C-FD236CB3DA53}"/>
                    </a:ext>
                  </a:extLst>
                </p14:cNvPr>
                <p14:cNvContentPartPr/>
                <p14:nvPr/>
              </p14:nvContentPartPr>
              <p14:xfrm>
                <a:off x="8788956" y="864717"/>
                <a:ext cx="128520" cy="3384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B875533-CAFB-5DD1-566C-FD236CB3DA5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780316" y="856077"/>
                  <a:ext cx="146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0E2130A-EF98-33FF-D33D-F49A3BF4463F}"/>
                    </a:ext>
                  </a:extLst>
                </p14:cNvPr>
                <p14:cNvContentPartPr/>
                <p14:nvPr/>
              </p14:nvContentPartPr>
              <p14:xfrm>
                <a:off x="6655956" y="1441077"/>
                <a:ext cx="87480" cy="169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0E2130A-EF98-33FF-D33D-F49A3BF4463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46956" y="1432437"/>
                  <a:ext cx="105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5197C62F-DA44-048C-0923-3284F52600D4}"/>
                    </a:ext>
                  </a:extLst>
                </p14:cNvPr>
                <p14:cNvContentPartPr/>
                <p14:nvPr/>
              </p14:nvContentPartPr>
              <p14:xfrm>
                <a:off x="6697356" y="1528557"/>
                <a:ext cx="45360" cy="3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5197C62F-DA44-048C-0923-3284F52600D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688356" y="1519917"/>
                  <a:ext cx="63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7BF894BA-B45C-DB8C-376F-2101633A9DA3}"/>
                    </a:ext>
                  </a:extLst>
                </p14:cNvPr>
                <p14:cNvContentPartPr/>
                <p14:nvPr/>
              </p14:nvContentPartPr>
              <p14:xfrm>
                <a:off x="6952596" y="1496877"/>
                <a:ext cx="100440" cy="8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7BF894BA-B45C-DB8C-376F-2101633A9D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43596" y="1488237"/>
                  <a:ext cx="118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74B5FCA-5803-DF4A-EEC3-3EFA9C0A7E2B}"/>
                    </a:ext>
                  </a:extLst>
                </p14:cNvPr>
                <p14:cNvContentPartPr/>
                <p14:nvPr/>
              </p14:nvContentPartPr>
              <p14:xfrm>
                <a:off x="7158516" y="1408317"/>
                <a:ext cx="243360" cy="173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74B5FCA-5803-DF4A-EEC3-3EFA9C0A7E2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49516" y="1399677"/>
                  <a:ext cx="261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CC748B4-CBFA-827F-70B2-97175178A47C}"/>
                    </a:ext>
                  </a:extLst>
                </p14:cNvPr>
                <p14:cNvContentPartPr/>
                <p14:nvPr/>
              </p14:nvContentPartPr>
              <p14:xfrm>
                <a:off x="7360476" y="1433157"/>
                <a:ext cx="12600" cy="1245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CC748B4-CBFA-827F-70B2-97175178A47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351476" y="1424157"/>
                  <a:ext cx="30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5DB32291-7A94-FE71-BD1D-67B8974FBE15}"/>
                    </a:ext>
                  </a:extLst>
                </p14:cNvPr>
                <p14:cNvContentPartPr/>
                <p14:nvPr/>
              </p14:nvContentPartPr>
              <p14:xfrm>
                <a:off x="7515996" y="1351797"/>
                <a:ext cx="136080" cy="1897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5DB32291-7A94-FE71-BD1D-67B8974FBE1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507356" y="1343157"/>
                  <a:ext cx="153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BB2D707-FDE6-69CA-74FE-C8ACF162DBB5}"/>
                    </a:ext>
                  </a:extLst>
                </p14:cNvPr>
                <p14:cNvContentPartPr/>
                <p14:nvPr/>
              </p14:nvContentPartPr>
              <p14:xfrm>
                <a:off x="7702116" y="1464117"/>
                <a:ext cx="9000" cy="1267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BB2D707-FDE6-69CA-74FE-C8ACF162DB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693116" y="1455477"/>
                  <a:ext cx="26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98436CA-9EC0-EB4A-B295-7BB1122703AE}"/>
                    </a:ext>
                  </a:extLst>
                </p14:cNvPr>
                <p14:cNvContentPartPr/>
                <p14:nvPr/>
              </p14:nvContentPartPr>
              <p14:xfrm>
                <a:off x="7761156" y="1303197"/>
                <a:ext cx="142920" cy="2181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98436CA-9EC0-EB4A-B295-7BB1122703A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52516" y="1294557"/>
                  <a:ext cx="160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092DA7C-BFC0-A793-E00A-30139DE34DF4}"/>
                    </a:ext>
                  </a:extLst>
                </p14:cNvPr>
                <p14:cNvContentPartPr/>
                <p14:nvPr/>
              </p14:nvContentPartPr>
              <p14:xfrm>
                <a:off x="7982196" y="1299957"/>
                <a:ext cx="44640" cy="180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092DA7C-BFC0-A793-E00A-30139DE34DF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973556" y="1291317"/>
                  <a:ext cx="62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11200E8-50C4-CBC4-0C52-685FD5592B68}"/>
                    </a:ext>
                  </a:extLst>
                </p14:cNvPr>
                <p14:cNvContentPartPr/>
                <p14:nvPr/>
              </p14:nvContentPartPr>
              <p14:xfrm>
                <a:off x="7951596" y="1316517"/>
                <a:ext cx="88200" cy="2725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11200E8-50C4-CBC4-0C52-685FD5592B6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42956" y="1307877"/>
                  <a:ext cx="105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4C51DF8-4662-B380-03F4-9AD609B3A5C0}"/>
                    </a:ext>
                  </a:extLst>
                </p14:cNvPr>
                <p14:cNvContentPartPr/>
                <p14:nvPr/>
              </p14:nvContentPartPr>
              <p14:xfrm>
                <a:off x="8215836" y="1177197"/>
                <a:ext cx="151560" cy="5515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4C51DF8-4662-B380-03F4-9AD609B3A5C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06836" y="1168197"/>
                  <a:ext cx="1692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AAA22C6-292F-F368-B83C-F761616EBA7A}"/>
                    </a:ext>
                  </a:extLst>
                </p14:cNvPr>
                <p14:cNvContentPartPr/>
                <p14:nvPr/>
              </p14:nvContentPartPr>
              <p14:xfrm>
                <a:off x="8534076" y="1238757"/>
                <a:ext cx="90720" cy="1602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AAA22C6-292F-F368-B83C-F761616EBA7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25436" y="1229757"/>
                  <a:ext cx="108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51C01A8-B6D5-9B67-7F35-FD72C55BE23B}"/>
                    </a:ext>
                  </a:extLst>
                </p14:cNvPr>
                <p14:cNvContentPartPr/>
                <p14:nvPr/>
              </p14:nvContentPartPr>
              <p14:xfrm>
                <a:off x="8476476" y="1482477"/>
                <a:ext cx="337320" cy="370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51C01A8-B6D5-9B67-7F35-FD72C55BE23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67836" y="1473477"/>
                  <a:ext cx="354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486AF19-20D8-5E8A-FEB8-B72F842DF5DA}"/>
                    </a:ext>
                  </a:extLst>
                </p14:cNvPr>
                <p14:cNvContentPartPr/>
                <p14:nvPr/>
              </p14:nvContentPartPr>
              <p14:xfrm>
                <a:off x="8550636" y="1708917"/>
                <a:ext cx="68040" cy="147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486AF19-20D8-5E8A-FEB8-B72F842DF5D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41636" y="1699917"/>
                  <a:ext cx="85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B9D69EE-D066-EDD6-AEFE-5B324C7109CA}"/>
                    </a:ext>
                  </a:extLst>
                </p14:cNvPr>
                <p14:cNvContentPartPr/>
                <p14:nvPr/>
              </p14:nvContentPartPr>
              <p14:xfrm>
                <a:off x="8723796" y="1657077"/>
                <a:ext cx="176040" cy="1180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B9D69EE-D066-EDD6-AEFE-5B324C7109C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14796" y="1648077"/>
                  <a:ext cx="193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F2EBB67-D1CA-75A7-0F9D-B7FC09EDD922}"/>
                    </a:ext>
                  </a:extLst>
                </p14:cNvPr>
                <p14:cNvContentPartPr/>
                <p14:nvPr/>
              </p14:nvContentPartPr>
              <p14:xfrm>
                <a:off x="8959236" y="1416597"/>
                <a:ext cx="117000" cy="165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F2EBB67-D1CA-75A7-0F9D-B7FC09EDD92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50596" y="1407957"/>
                  <a:ext cx="13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5AAE5F33-778A-433C-69FD-D8955161E183}"/>
                    </a:ext>
                  </a:extLst>
                </p14:cNvPr>
                <p14:cNvContentPartPr/>
                <p14:nvPr/>
              </p14:nvContentPartPr>
              <p14:xfrm>
                <a:off x="6204876" y="1894317"/>
                <a:ext cx="113400" cy="2574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5AAE5F33-778A-433C-69FD-D8955161E18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195876" y="1885317"/>
                  <a:ext cx="131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FC45522-EBFA-D780-00C6-A4658042C3E8}"/>
                    </a:ext>
                  </a:extLst>
                </p14:cNvPr>
                <p14:cNvContentPartPr/>
                <p14:nvPr/>
              </p14:nvContentPartPr>
              <p14:xfrm>
                <a:off x="6425196" y="2069637"/>
                <a:ext cx="74160" cy="1317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FC45522-EBFA-D780-00C6-A4658042C3E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416196" y="2060637"/>
                  <a:ext cx="91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F88D38A-0EDA-B02F-2282-CC538C074B03}"/>
                    </a:ext>
                  </a:extLst>
                </p14:cNvPr>
                <p14:cNvContentPartPr/>
                <p14:nvPr/>
              </p14:nvContentPartPr>
              <p14:xfrm>
                <a:off x="6604836" y="2054157"/>
                <a:ext cx="64080" cy="828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F88D38A-0EDA-B02F-2282-CC538C074B0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595836" y="2045517"/>
                  <a:ext cx="81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0A39F6B-4578-DABD-8026-70800A4AFC4B}"/>
                    </a:ext>
                  </a:extLst>
                </p14:cNvPr>
                <p14:cNvContentPartPr/>
                <p14:nvPr/>
              </p14:nvContentPartPr>
              <p14:xfrm>
                <a:off x="6803916" y="1949037"/>
                <a:ext cx="147600" cy="2397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0A39F6B-4578-DABD-8026-70800A4AFC4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795276" y="1940397"/>
                  <a:ext cx="165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F6B90CDC-E361-B1C8-9B16-F4C9D282B3E4}"/>
                    </a:ext>
                  </a:extLst>
                </p14:cNvPr>
                <p14:cNvContentPartPr/>
                <p14:nvPr/>
              </p14:nvContentPartPr>
              <p14:xfrm>
                <a:off x="7059516" y="2067477"/>
                <a:ext cx="16920" cy="1422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F6B90CDC-E361-B1C8-9B16-F4C9D282B3E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50876" y="2058477"/>
                  <a:ext cx="34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633705E-A84A-E57A-4B6E-72AD45E06B6F}"/>
                    </a:ext>
                  </a:extLst>
                </p14:cNvPr>
                <p14:cNvContentPartPr/>
                <p14:nvPr/>
              </p14:nvContentPartPr>
              <p14:xfrm>
                <a:off x="7257156" y="2001597"/>
                <a:ext cx="66960" cy="1652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633705E-A84A-E57A-4B6E-72AD45E06B6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48516" y="1992957"/>
                  <a:ext cx="84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7AC10A97-7760-F595-124D-2F185CA08AA2}"/>
                    </a:ext>
                  </a:extLst>
                </p14:cNvPr>
                <p14:cNvContentPartPr/>
                <p14:nvPr/>
              </p14:nvContentPartPr>
              <p14:xfrm>
                <a:off x="7495476" y="1846797"/>
                <a:ext cx="111600" cy="3164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7AC10A97-7760-F595-124D-2F185CA08AA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486476" y="1837797"/>
                  <a:ext cx="129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2BA515B-65D1-5146-C6B9-D7F3D0EB0165}"/>
                    </a:ext>
                  </a:extLst>
                </p14:cNvPr>
                <p14:cNvContentPartPr/>
                <p14:nvPr/>
              </p14:nvContentPartPr>
              <p14:xfrm>
                <a:off x="7748916" y="1834197"/>
                <a:ext cx="93600" cy="3600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D2BA515B-65D1-5146-C6B9-D7F3D0EB016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740276" y="1825557"/>
                  <a:ext cx="111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4E1B59C9-2CF4-D942-3E30-77F7FCBCDCB2}"/>
                    </a:ext>
                  </a:extLst>
                </p14:cNvPr>
                <p14:cNvContentPartPr/>
                <p14:nvPr/>
              </p14:nvContentPartPr>
              <p14:xfrm>
                <a:off x="7766196" y="2017797"/>
                <a:ext cx="90720" cy="151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4E1B59C9-2CF4-D942-3E30-77F7FCBCDCB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757196" y="2009157"/>
                  <a:ext cx="108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6D9FD93-F037-D3E5-3F2A-A1CA49B58C36}"/>
                    </a:ext>
                  </a:extLst>
                </p14:cNvPr>
                <p14:cNvContentPartPr/>
                <p14:nvPr/>
              </p14:nvContentPartPr>
              <p14:xfrm>
                <a:off x="7910196" y="1902597"/>
                <a:ext cx="39240" cy="3067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6D9FD93-F037-D3E5-3F2A-A1CA49B58C3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901556" y="1893957"/>
                  <a:ext cx="56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487DE34-0F41-61E8-30DD-7FFB64AFAC8A}"/>
                    </a:ext>
                  </a:extLst>
                </p14:cNvPr>
                <p14:cNvContentPartPr/>
                <p14:nvPr/>
              </p14:nvContentPartPr>
              <p14:xfrm>
                <a:off x="8063916" y="2067477"/>
                <a:ext cx="117000" cy="2602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487DE34-0F41-61E8-30DD-7FFB64AFAC8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54916" y="2058477"/>
                  <a:ext cx="134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1AF54E39-A2DD-48D5-5B56-E8C20E9ABCD8}"/>
                    </a:ext>
                  </a:extLst>
                </p14:cNvPr>
                <p14:cNvContentPartPr/>
                <p14:nvPr/>
              </p14:nvContentPartPr>
              <p14:xfrm>
                <a:off x="8238156" y="2179077"/>
                <a:ext cx="69120" cy="957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1AF54E39-A2DD-48D5-5B56-E8C20E9ABCD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29516" y="2170437"/>
                  <a:ext cx="86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B5F7957B-BEAF-093E-89C8-2198948B51FA}"/>
                    </a:ext>
                  </a:extLst>
                </p14:cNvPr>
                <p14:cNvContentPartPr/>
                <p14:nvPr/>
              </p14:nvContentPartPr>
              <p14:xfrm>
                <a:off x="8427156" y="1943637"/>
                <a:ext cx="108720" cy="2840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B5F7957B-BEAF-093E-89C8-2198948B51F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18516" y="1934637"/>
                  <a:ext cx="126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6E1A862-8D06-B873-7522-81697906E743}"/>
                    </a:ext>
                  </a:extLst>
                </p14:cNvPr>
                <p14:cNvContentPartPr/>
                <p14:nvPr/>
              </p14:nvContentPartPr>
              <p14:xfrm>
                <a:off x="8229516" y="2152077"/>
                <a:ext cx="100080" cy="2253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6E1A862-8D06-B873-7522-81697906E74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20516" y="2143077"/>
                  <a:ext cx="117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7AA031A-FDBE-AB58-A842-85D12E40AE7A}"/>
                    </a:ext>
                  </a:extLst>
                </p14:cNvPr>
                <p14:cNvContentPartPr/>
                <p14:nvPr/>
              </p14:nvContentPartPr>
              <p14:xfrm>
                <a:off x="8229516" y="2305797"/>
                <a:ext cx="168480" cy="334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7AA031A-FDBE-AB58-A842-85D12E40AE7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220516" y="2297157"/>
                  <a:ext cx="186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A5298A8-25A4-F095-82D3-A04B4AC20F9D}"/>
                    </a:ext>
                  </a:extLst>
                </p14:cNvPr>
                <p14:cNvContentPartPr/>
                <p14:nvPr/>
              </p14:nvContentPartPr>
              <p14:xfrm>
                <a:off x="8500956" y="2140557"/>
                <a:ext cx="107640" cy="1411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A5298A8-25A4-F095-82D3-A04B4AC20F9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492316" y="2131557"/>
                  <a:ext cx="125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7ED58C2-15E0-1DF5-177D-DD555E920B24}"/>
                    </a:ext>
                  </a:extLst>
                </p14:cNvPr>
                <p14:cNvContentPartPr/>
                <p14:nvPr/>
              </p14:nvContentPartPr>
              <p14:xfrm>
                <a:off x="8748276" y="1943637"/>
                <a:ext cx="81000" cy="3949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7ED58C2-15E0-1DF5-177D-DD555E920B2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739276" y="1934637"/>
                  <a:ext cx="986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23AD60F-77B9-646E-C2D8-DDC057C248D2}"/>
                    </a:ext>
                  </a:extLst>
                </p14:cNvPr>
                <p14:cNvContentPartPr/>
                <p14:nvPr/>
              </p14:nvContentPartPr>
              <p14:xfrm>
                <a:off x="6581436" y="2626917"/>
                <a:ext cx="90000" cy="90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23AD60F-77B9-646E-C2D8-DDC057C248D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572796" y="2618277"/>
                  <a:ext cx="107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11F18FD6-32A4-CE1A-8173-241F95195A93}"/>
                    </a:ext>
                  </a:extLst>
                </p14:cNvPr>
                <p14:cNvContentPartPr/>
                <p14:nvPr/>
              </p14:nvContentPartPr>
              <p14:xfrm>
                <a:off x="6631116" y="2636277"/>
                <a:ext cx="250560" cy="410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11F18FD6-32A4-CE1A-8173-241F95195A9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22116" y="2627277"/>
                  <a:ext cx="268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0E9383D-910C-D8F3-1916-D6699F2E54FC}"/>
                    </a:ext>
                  </a:extLst>
                </p14:cNvPr>
                <p14:cNvContentPartPr/>
                <p14:nvPr/>
              </p14:nvContentPartPr>
              <p14:xfrm>
                <a:off x="6921996" y="2525037"/>
                <a:ext cx="174960" cy="1800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0E9383D-910C-D8F3-1916-D6699F2E54F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913356" y="2516037"/>
                  <a:ext cx="192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7846E9C-640C-BC30-126B-1A6A998A4D3B}"/>
                    </a:ext>
                  </a:extLst>
                </p14:cNvPr>
                <p14:cNvContentPartPr/>
                <p14:nvPr/>
              </p14:nvContentPartPr>
              <p14:xfrm>
                <a:off x="7114236" y="2633757"/>
                <a:ext cx="11520" cy="1000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7846E9C-640C-BC30-126B-1A6A998A4D3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105236" y="2624757"/>
                  <a:ext cx="29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2536A1D-6333-8949-49AB-F8F58730FDF3}"/>
                    </a:ext>
                  </a:extLst>
                </p14:cNvPr>
                <p14:cNvContentPartPr/>
                <p14:nvPr/>
              </p14:nvContentPartPr>
              <p14:xfrm>
                <a:off x="7200276" y="2504877"/>
                <a:ext cx="283680" cy="2408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2536A1D-6333-8949-49AB-F8F58730FDF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191636" y="2495877"/>
                  <a:ext cx="301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1733C924-6583-205D-3CC7-E3D6DD81A76F}"/>
                    </a:ext>
                  </a:extLst>
                </p14:cNvPr>
                <p14:cNvContentPartPr/>
                <p14:nvPr/>
              </p14:nvContentPartPr>
              <p14:xfrm>
                <a:off x="7385676" y="2528637"/>
                <a:ext cx="79200" cy="2318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1733C924-6583-205D-3CC7-E3D6DD81A76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376676" y="2519637"/>
                  <a:ext cx="96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BEC4F13-0A14-81BD-D398-5984E113FD4F}"/>
                    </a:ext>
                  </a:extLst>
                </p14:cNvPr>
                <p14:cNvContentPartPr/>
                <p14:nvPr/>
              </p14:nvContentPartPr>
              <p14:xfrm>
                <a:off x="7586196" y="2602797"/>
                <a:ext cx="53640" cy="13320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BEC4F13-0A14-81BD-D398-5984E113FD4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577556" y="2594157"/>
                  <a:ext cx="71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B8D59EBA-19C4-1838-1F90-27CF999AD884}"/>
                    </a:ext>
                  </a:extLst>
                </p14:cNvPr>
                <p14:cNvContentPartPr/>
                <p14:nvPr/>
              </p14:nvContentPartPr>
              <p14:xfrm>
                <a:off x="7735596" y="2545197"/>
                <a:ext cx="137520" cy="1468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B8D59EBA-19C4-1838-1F90-27CF999AD88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26596" y="2536557"/>
                  <a:ext cx="155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F76E965-30C9-B810-FCE9-CF24F2C41686}"/>
                    </a:ext>
                  </a:extLst>
                </p14:cNvPr>
                <p14:cNvContentPartPr/>
                <p14:nvPr/>
              </p14:nvContentPartPr>
              <p14:xfrm>
                <a:off x="7849716" y="2549877"/>
                <a:ext cx="195120" cy="1875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F76E965-30C9-B810-FCE9-CF24F2C4168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1076" y="2541237"/>
                  <a:ext cx="212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F88A6AA9-1FDA-532C-D351-88280BB8BEF6}"/>
                    </a:ext>
                  </a:extLst>
                </p14:cNvPr>
                <p14:cNvContentPartPr/>
                <p14:nvPr/>
              </p14:nvContentPartPr>
              <p14:xfrm>
                <a:off x="8130516" y="2525757"/>
                <a:ext cx="86040" cy="198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F88A6AA9-1FDA-532C-D351-88280BB8BEF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121876" y="2517117"/>
                  <a:ext cx="103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B58D125-4B64-6909-0868-1ED2BBBFB080}"/>
                    </a:ext>
                  </a:extLst>
                </p14:cNvPr>
                <p14:cNvContentPartPr/>
                <p14:nvPr/>
              </p14:nvContentPartPr>
              <p14:xfrm>
                <a:off x="8122596" y="2545197"/>
                <a:ext cx="114480" cy="173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B58D125-4B64-6909-0868-1ED2BBBFB08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113596" y="2536557"/>
                  <a:ext cx="132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2E96F90B-95F1-88B0-4E5A-85425DAA3A1A}"/>
                    </a:ext>
                  </a:extLst>
                </p14:cNvPr>
                <p14:cNvContentPartPr/>
                <p14:nvPr/>
              </p14:nvContentPartPr>
              <p14:xfrm>
                <a:off x="8379276" y="2393637"/>
                <a:ext cx="138960" cy="4600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2E96F90B-95F1-88B0-4E5A-85425DAA3A1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370276" y="2384637"/>
                  <a:ext cx="156600" cy="47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D7B2708-52DE-0B5C-F084-DEE0FDC1DF73}"/>
              </a:ext>
            </a:extLst>
          </p:cNvPr>
          <p:cNvGrpSpPr/>
          <p:nvPr/>
        </p:nvGrpSpPr>
        <p:grpSpPr>
          <a:xfrm>
            <a:off x="8679876" y="2423157"/>
            <a:ext cx="769680" cy="552600"/>
            <a:chOff x="8679876" y="2423157"/>
            <a:chExt cx="76968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EE2BD7F-1EE5-0C89-DE5F-283613526F3E}"/>
                    </a:ext>
                  </a:extLst>
                </p14:cNvPr>
                <p14:cNvContentPartPr/>
                <p14:nvPr/>
              </p14:nvContentPartPr>
              <p14:xfrm>
                <a:off x="8773116" y="2423157"/>
                <a:ext cx="103680" cy="172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EE2BD7F-1EE5-0C89-DE5F-283613526F3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764476" y="2414157"/>
                  <a:ext cx="121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D279BFDD-7B30-DD79-47FD-CD2208D5560E}"/>
                    </a:ext>
                  </a:extLst>
                </p14:cNvPr>
                <p14:cNvContentPartPr/>
                <p14:nvPr/>
              </p14:nvContentPartPr>
              <p14:xfrm>
                <a:off x="8706876" y="2660397"/>
                <a:ext cx="375840" cy="68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D279BFDD-7B30-DD79-47FD-CD2208D5560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698236" y="2651757"/>
                  <a:ext cx="39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AA85471-D1C6-9182-B2FE-3D2AC215759B}"/>
                    </a:ext>
                  </a:extLst>
                </p14:cNvPr>
                <p14:cNvContentPartPr/>
                <p14:nvPr/>
              </p14:nvContentPartPr>
              <p14:xfrm>
                <a:off x="8679876" y="2783877"/>
                <a:ext cx="27720" cy="1450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AA85471-D1C6-9182-B2FE-3D2AC215759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670876" y="2775237"/>
                  <a:ext cx="45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834CA8AA-0E4E-6FB0-7FDD-DAAF5B624B39}"/>
                    </a:ext>
                  </a:extLst>
                </p14:cNvPr>
                <p14:cNvContentPartPr/>
                <p14:nvPr/>
              </p14:nvContentPartPr>
              <p14:xfrm>
                <a:off x="8764836" y="2907717"/>
                <a:ext cx="10800" cy="583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834CA8AA-0E4E-6FB0-7FDD-DAAF5B624B3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756196" y="2898717"/>
                  <a:ext cx="28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3F7B3A0-8A87-4BBB-DD4D-62A5EA2AA8B4}"/>
                    </a:ext>
                  </a:extLst>
                </p14:cNvPr>
                <p14:cNvContentPartPr/>
                <p14:nvPr/>
              </p14:nvContentPartPr>
              <p14:xfrm>
                <a:off x="8813436" y="2796477"/>
                <a:ext cx="232560" cy="1414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3F7B3A0-8A87-4BBB-DD4D-62A5EA2AA8B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804796" y="2787477"/>
                  <a:ext cx="250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FD89FCB6-49E4-D93F-25DE-C3B68C8FF337}"/>
                    </a:ext>
                  </a:extLst>
                </p14:cNvPr>
                <p14:cNvContentPartPr/>
                <p14:nvPr/>
              </p14:nvContentPartPr>
              <p14:xfrm>
                <a:off x="8972556" y="2833197"/>
                <a:ext cx="85320" cy="1425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FD89FCB6-49E4-D93F-25DE-C3B68C8FF33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963556" y="2824557"/>
                  <a:ext cx="102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05D95C05-FCF1-2147-F019-E44F3E152183}"/>
                    </a:ext>
                  </a:extLst>
                </p14:cNvPr>
                <p14:cNvContentPartPr/>
                <p14:nvPr/>
              </p14:nvContentPartPr>
              <p14:xfrm>
                <a:off x="9135636" y="2742837"/>
                <a:ext cx="152280" cy="864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05D95C05-FCF1-2147-F019-E44F3E15218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126636" y="2734197"/>
                  <a:ext cx="169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C803AA74-B7EA-2DDB-B5FA-D080C454F490}"/>
                    </a:ext>
                  </a:extLst>
                </p14:cNvPr>
                <p14:cNvContentPartPr/>
                <p14:nvPr/>
              </p14:nvContentPartPr>
              <p14:xfrm>
                <a:off x="9366396" y="2594877"/>
                <a:ext cx="83160" cy="39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C803AA74-B7EA-2DDB-B5FA-D080C454F49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357396" y="2585877"/>
                  <a:ext cx="1008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1647E08-E135-7218-EDDA-52A626774037}"/>
              </a:ext>
            </a:extLst>
          </p:cNvPr>
          <p:cNvGrpSpPr/>
          <p:nvPr/>
        </p:nvGrpSpPr>
        <p:grpSpPr>
          <a:xfrm>
            <a:off x="9704076" y="2307237"/>
            <a:ext cx="2133360" cy="641160"/>
            <a:chOff x="9704076" y="2307237"/>
            <a:chExt cx="213336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1BACEF12-0F5E-63DC-A6FA-DD8A072C72B8}"/>
                    </a:ext>
                  </a:extLst>
                </p14:cNvPr>
                <p14:cNvContentPartPr/>
                <p14:nvPr/>
              </p14:nvContentPartPr>
              <p14:xfrm>
                <a:off x="9718836" y="2759397"/>
                <a:ext cx="34920" cy="1303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1BACEF12-0F5E-63DC-A6FA-DD8A072C72B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710196" y="2750397"/>
                  <a:ext cx="52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C6FF5B2-F57B-23ED-4B59-06D5D2021B25}"/>
                    </a:ext>
                  </a:extLst>
                </p14:cNvPr>
                <p14:cNvContentPartPr/>
                <p14:nvPr/>
              </p14:nvContentPartPr>
              <p14:xfrm>
                <a:off x="9805236" y="2874597"/>
                <a:ext cx="22320" cy="658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C6FF5B2-F57B-23ED-4B59-06D5D2021B2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796596" y="2865597"/>
                  <a:ext cx="39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A840989F-2D99-93D5-A953-5A1D84BCC6F3}"/>
                    </a:ext>
                  </a:extLst>
                </p14:cNvPr>
                <p14:cNvContentPartPr/>
                <p14:nvPr/>
              </p14:nvContentPartPr>
              <p14:xfrm>
                <a:off x="9879396" y="2754357"/>
                <a:ext cx="244800" cy="145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A840989F-2D99-93D5-A953-5A1D84BCC6F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870756" y="2745357"/>
                  <a:ext cx="262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5E0B436A-5DBB-11D4-74D8-3E999E96423F}"/>
                    </a:ext>
                  </a:extLst>
                </p14:cNvPr>
                <p14:cNvContentPartPr/>
                <p14:nvPr/>
              </p14:nvContentPartPr>
              <p14:xfrm>
                <a:off x="10042116" y="2783877"/>
                <a:ext cx="81000" cy="1267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5E0B436A-5DBB-11D4-74D8-3E999E96423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033116" y="2775237"/>
                  <a:ext cx="98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7D7C3B55-DF6D-374D-34CF-8D1697E9B31F}"/>
                    </a:ext>
                  </a:extLst>
                </p14:cNvPr>
                <p14:cNvContentPartPr/>
                <p14:nvPr/>
              </p14:nvContentPartPr>
              <p14:xfrm>
                <a:off x="9704076" y="2636277"/>
                <a:ext cx="337680" cy="15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7D7C3B55-DF6D-374D-34CF-8D1697E9B31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695436" y="2627637"/>
                  <a:ext cx="355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C4EF2219-91B7-B03F-EEF5-9648EF6D3CF0}"/>
                    </a:ext>
                  </a:extLst>
                </p14:cNvPr>
                <p14:cNvContentPartPr/>
                <p14:nvPr/>
              </p14:nvContentPartPr>
              <p14:xfrm>
                <a:off x="10050036" y="2657157"/>
                <a:ext cx="162000" cy="36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C4EF2219-91B7-B03F-EEF5-9648EF6D3CF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41396" y="2648517"/>
                  <a:ext cx="179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1D30ADFB-89CF-D287-EE58-9FFAFF6EFB43}"/>
                    </a:ext>
                  </a:extLst>
                </p14:cNvPr>
                <p14:cNvContentPartPr/>
                <p14:nvPr/>
              </p14:nvContentPartPr>
              <p14:xfrm>
                <a:off x="9720276" y="2454477"/>
                <a:ext cx="74880" cy="684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1D30ADFB-89CF-D287-EE58-9FFAFF6EFB4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711636" y="2445837"/>
                  <a:ext cx="92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6C393976-3A05-C652-6B2C-CE1242AAE021}"/>
                    </a:ext>
                  </a:extLst>
                </p14:cNvPr>
                <p14:cNvContentPartPr/>
                <p14:nvPr/>
              </p14:nvContentPartPr>
              <p14:xfrm>
                <a:off x="9880116" y="2358717"/>
                <a:ext cx="145800" cy="2023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6C393976-3A05-C652-6B2C-CE1242AAE02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871476" y="2349717"/>
                  <a:ext cx="163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A1928B23-2C64-BFCE-086A-1165017847EE}"/>
                    </a:ext>
                  </a:extLst>
                </p14:cNvPr>
                <p14:cNvContentPartPr/>
                <p14:nvPr/>
              </p14:nvContentPartPr>
              <p14:xfrm>
                <a:off x="10053636" y="2485437"/>
                <a:ext cx="29520" cy="7668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A1928B23-2C64-BFCE-086A-1165017847E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044636" y="2476797"/>
                  <a:ext cx="47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AE47D184-26F1-D800-5DD7-0E41417537DC}"/>
                    </a:ext>
                  </a:extLst>
                </p14:cNvPr>
                <p14:cNvContentPartPr/>
                <p14:nvPr/>
              </p14:nvContentPartPr>
              <p14:xfrm>
                <a:off x="10141476" y="2372037"/>
                <a:ext cx="92160" cy="18828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AE47D184-26F1-D800-5DD7-0E41417537D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32476" y="2363397"/>
                  <a:ext cx="109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C44BA055-80FE-1042-FFA7-36D1C6BE6303}"/>
                    </a:ext>
                  </a:extLst>
                </p14:cNvPr>
                <p14:cNvContentPartPr/>
                <p14:nvPr/>
              </p14:nvContentPartPr>
              <p14:xfrm>
                <a:off x="10346676" y="2347557"/>
                <a:ext cx="57600" cy="8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C44BA055-80FE-1042-FFA7-36D1C6BE630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37676" y="2338917"/>
                  <a:ext cx="75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50F9410-A406-A79D-60BE-786048A18FD6}"/>
                    </a:ext>
                  </a:extLst>
                </p14:cNvPr>
                <p14:cNvContentPartPr/>
                <p14:nvPr/>
              </p14:nvContentPartPr>
              <p14:xfrm>
                <a:off x="10295556" y="2347557"/>
                <a:ext cx="86040" cy="2329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50F9410-A406-A79D-60BE-786048A18FD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286916" y="2338917"/>
                  <a:ext cx="103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061280B2-262A-2EAC-EFAA-EDC1C672DE00}"/>
                    </a:ext>
                  </a:extLst>
                </p14:cNvPr>
                <p14:cNvContentPartPr/>
                <p14:nvPr/>
              </p14:nvContentPartPr>
              <p14:xfrm>
                <a:off x="10470156" y="2660397"/>
                <a:ext cx="75960" cy="1188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061280B2-262A-2EAC-EFAA-EDC1C672DE0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461156" y="2651757"/>
                  <a:ext cx="93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787822EA-DE73-97DD-5C4A-A92225F0F051}"/>
                    </a:ext>
                  </a:extLst>
                </p14:cNvPr>
                <p14:cNvContentPartPr/>
                <p14:nvPr/>
              </p14:nvContentPartPr>
              <p14:xfrm>
                <a:off x="10670316" y="2495877"/>
                <a:ext cx="55440" cy="2307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787822EA-DE73-97DD-5C4A-A92225F0F05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661316" y="2487237"/>
                  <a:ext cx="73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1199BCA-C562-3565-6B4F-D98D97D3CACB}"/>
                    </a:ext>
                  </a:extLst>
                </p14:cNvPr>
                <p14:cNvContentPartPr/>
                <p14:nvPr/>
              </p14:nvContentPartPr>
              <p14:xfrm>
                <a:off x="10799556" y="2611077"/>
                <a:ext cx="60840" cy="1188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1199BCA-C562-3565-6B4F-D98D97D3CAC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90916" y="2602437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AE737503-ABF1-DC0C-0A52-2E394934F2E3}"/>
                    </a:ext>
                  </a:extLst>
                </p14:cNvPr>
                <p14:cNvContentPartPr/>
                <p14:nvPr/>
              </p14:nvContentPartPr>
              <p14:xfrm>
                <a:off x="10903956" y="2535837"/>
                <a:ext cx="175680" cy="21168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AE737503-ABF1-DC0C-0A52-2E394934F2E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895316" y="2526837"/>
                  <a:ext cx="193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AE6B5575-4F48-7EBC-C54C-C9D200F5D18F}"/>
                    </a:ext>
                  </a:extLst>
                </p14:cNvPr>
                <p14:cNvContentPartPr/>
                <p14:nvPr/>
              </p14:nvContentPartPr>
              <p14:xfrm>
                <a:off x="11131836" y="2499117"/>
                <a:ext cx="87120" cy="2048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AE6B5575-4F48-7EBC-C54C-C9D200F5D18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122836" y="2490477"/>
                  <a:ext cx="104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6D6970D3-1EE1-9FE6-920F-7ADD050361D7}"/>
                    </a:ext>
                  </a:extLst>
                </p14:cNvPr>
                <p14:cNvContentPartPr/>
                <p14:nvPr/>
              </p14:nvContentPartPr>
              <p14:xfrm>
                <a:off x="11335236" y="2495877"/>
                <a:ext cx="49680" cy="72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6D6970D3-1EE1-9FE6-920F-7ADD050361D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26236" y="2487237"/>
                  <a:ext cx="67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F328BA75-3333-8ECC-587E-5F94A146FC71}"/>
                    </a:ext>
                  </a:extLst>
                </p14:cNvPr>
                <p14:cNvContentPartPr/>
                <p14:nvPr/>
              </p14:nvContentPartPr>
              <p14:xfrm>
                <a:off x="11312916" y="2512077"/>
                <a:ext cx="65880" cy="2037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F328BA75-3333-8ECC-587E-5F94A146FC7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303916" y="2503437"/>
                  <a:ext cx="83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FBCB637-BDE6-CE7F-5898-3173B2115EE8}"/>
                    </a:ext>
                  </a:extLst>
                </p14:cNvPr>
                <p14:cNvContentPartPr/>
                <p14:nvPr/>
              </p14:nvContentPartPr>
              <p14:xfrm>
                <a:off x="11418756" y="2380317"/>
                <a:ext cx="258120" cy="38304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FBCB637-BDE6-CE7F-5898-3173B2115EE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410116" y="2371317"/>
                  <a:ext cx="275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E18010DB-1E81-B99D-2187-70B04FAE7C94}"/>
                    </a:ext>
                  </a:extLst>
                </p14:cNvPr>
                <p14:cNvContentPartPr/>
                <p14:nvPr/>
              </p14:nvContentPartPr>
              <p14:xfrm>
                <a:off x="11659596" y="2307237"/>
                <a:ext cx="177840" cy="6411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E18010DB-1E81-B99D-2187-70B04FAE7C9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650596" y="2298597"/>
                  <a:ext cx="195480" cy="65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C4C01853-3B2F-24D7-9893-49C6D1EDAC1C}"/>
                  </a:ext>
                </a:extLst>
              </p14:cNvPr>
              <p14:cNvContentPartPr/>
              <p14:nvPr/>
            </p14:nvContentPartPr>
            <p14:xfrm>
              <a:off x="6672156" y="3344397"/>
              <a:ext cx="8640" cy="612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C4C01853-3B2F-24D7-9893-49C6D1EDAC1C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663156" y="3335397"/>
                <a:ext cx="262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6FCF7C68-F03E-3B14-80C8-6FBAD71EC126}"/>
                  </a:ext>
                </a:extLst>
              </p14:cNvPr>
              <p14:cNvContentPartPr/>
              <p14:nvPr/>
            </p14:nvContentPartPr>
            <p14:xfrm>
              <a:off x="7001916" y="3243957"/>
              <a:ext cx="47880" cy="1008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6FCF7C68-F03E-3B14-80C8-6FBAD71EC126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993276" y="3235317"/>
                <a:ext cx="6552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6" name="Group 525">
            <a:extLst>
              <a:ext uri="{FF2B5EF4-FFF2-40B4-BE49-F238E27FC236}">
                <a16:creationId xmlns:a16="http://schemas.microsoft.com/office/drawing/2014/main" id="{64805BE9-75CE-C3D0-A325-FCA071D66B88}"/>
              </a:ext>
            </a:extLst>
          </p:cNvPr>
          <p:cNvGrpSpPr/>
          <p:nvPr/>
        </p:nvGrpSpPr>
        <p:grpSpPr>
          <a:xfrm>
            <a:off x="7266876" y="3047757"/>
            <a:ext cx="775440" cy="256320"/>
            <a:chOff x="7266876" y="3047757"/>
            <a:chExt cx="77544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3629BE4D-A442-42CE-1F2D-74FA8C8D47D5}"/>
                    </a:ext>
                  </a:extLst>
                </p14:cNvPr>
                <p14:cNvContentPartPr/>
                <p14:nvPr/>
              </p14:nvContentPartPr>
              <p14:xfrm>
                <a:off x="7266876" y="3055317"/>
                <a:ext cx="148320" cy="1958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3629BE4D-A442-42CE-1F2D-74FA8C8D47D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257876" y="3046317"/>
                  <a:ext cx="165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5F56BC64-CB8D-5B08-9F06-993286ACC8B0}"/>
                    </a:ext>
                  </a:extLst>
                </p14:cNvPr>
                <p14:cNvContentPartPr/>
                <p14:nvPr/>
              </p14:nvContentPartPr>
              <p14:xfrm>
                <a:off x="7466316" y="3196077"/>
                <a:ext cx="5400" cy="1080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5F56BC64-CB8D-5B08-9F06-993286ACC8B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457316" y="3187077"/>
                  <a:ext cx="23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D7E518B-D1CC-3ACD-89F5-059FE6C48C63}"/>
                    </a:ext>
                  </a:extLst>
                </p14:cNvPr>
                <p14:cNvContentPartPr/>
                <p14:nvPr/>
              </p14:nvContentPartPr>
              <p14:xfrm>
                <a:off x="7537236" y="3071517"/>
                <a:ext cx="112680" cy="19008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D7E518B-D1CC-3ACD-89F5-059FE6C48C6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28596" y="3062877"/>
                  <a:ext cx="130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D6EDADC-CB81-F7F7-4AD4-32D8C08C3D34}"/>
                    </a:ext>
                  </a:extLst>
                </p14:cNvPr>
                <p14:cNvContentPartPr/>
                <p14:nvPr/>
              </p14:nvContentPartPr>
              <p14:xfrm>
                <a:off x="7916316" y="3047757"/>
                <a:ext cx="126000" cy="16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D6EDADC-CB81-F7F7-4AD4-32D8C08C3D3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07316" y="3038757"/>
                  <a:ext cx="1436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2434B1A9-6A84-9BEB-91CF-A8224ADC1184}"/>
              </a:ext>
            </a:extLst>
          </p:cNvPr>
          <p:cNvGrpSpPr/>
          <p:nvPr/>
        </p:nvGrpSpPr>
        <p:grpSpPr>
          <a:xfrm>
            <a:off x="378276" y="3953517"/>
            <a:ext cx="814680" cy="366840"/>
            <a:chOff x="378276" y="3953517"/>
            <a:chExt cx="8146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ADDA5741-463B-35E9-9A6D-146C35F5B310}"/>
                    </a:ext>
                  </a:extLst>
                </p14:cNvPr>
                <p14:cNvContentPartPr/>
                <p14:nvPr/>
              </p14:nvContentPartPr>
              <p14:xfrm>
                <a:off x="378276" y="3953517"/>
                <a:ext cx="814680" cy="36684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ADDA5741-463B-35E9-9A6D-146C35F5B310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369276" y="3944877"/>
                  <a:ext cx="8323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E7AB4127-712C-6E1B-E89D-720D894716CC}"/>
                    </a:ext>
                  </a:extLst>
                </p14:cNvPr>
                <p14:cNvContentPartPr/>
                <p14:nvPr/>
              </p14:nvContentPartPr>
              <p14:xfrm>
                <a:off x="1040316" y="3961797"/>
                <a:ext cx="145800" cy="9828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7AB4127-712C-6E1B-E89D-720D894716C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31676" y="3953157"/>
                  <a:ext cx="1634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234915-50DA-6C06-AB0D-7664D69A82D3}"/>
              </a:ext>
            </a:extLst>
          </p:cNvPr>
          <p:cNvGrpSpPr/>
          <p:nvPr/>
        </p:nvGrpSpPr>
        <p:grpSpPr>
          <a:xfrm>
            <a:off x="7619676" y="2971797"/>
            <a:ext cx="996840" cy="330480"/>
            <a:chOff x="7619676" y="2971797"/>
            <a:chExt cx="99684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985707-E2BB-0963-F7CC-364C52DE1EBA}"/>
                    </a:ext>
                  </a:extLst>
                </p14:cNvPr>
                <p14:cNvContentPartPr/>
                <p14:nvPr/>
              </p14:nvContentPartPr>
              <p14:xfrm>
                <a:off x="7906956" y="2971797"/>
                <a:ext cx="169920" cy="202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985707-E2BB-0963-F7CC-364C52DE1EB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897956" y="2963157"/>
                  <a:ext cx="187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8CB21F-2DF8-3D2C-D5C1-A5D59F1935C4}"/>
                    </a:ext>
                  </a:extLst>
                </p14:cNvPr>
                <p14:cNvContentPartPr/>
                <p14:nvPr/>
              </p14:nvContentPartPr>
              <p14:xfrm>
                <a:off x="7982196" y="2998437"/>
                <a:ext cx="66240" cy="301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8CB21F-2DF8-3D2C-D5C1-A5D59F1935C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973556" y="2989437"/>
                  <a:ext cx="83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24D383-5314-4DF5-12A4-36FCDF8C02D5}"/>
                    </a:ext>
                  </a:extLst>
                </p14:cNvPr>
                <p14:cNvContentPartPr/>
                <p14:nvPr/>
              </p14:nvContentPartPr>
              <p14:xfrm>
                <a:off x="7730556" y="3039477"/>
                <a:ext cx="5040" cy="35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24D383-5314-4DF5-12A4-36FCDF8C02D5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721916" y="3030837"/>
                  <a:ext cx="22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A14F7E-C917-0FC3-0C49-E1E17B7B7D31}"/>
                    </a:ext>
                  </a:extLst>
                </p14:cNvPr>
                <p14:cNvContentPartPr/>
                <p14:nvPr/>
              </p14:nvContentPartPr>
              <p14:xfrm>
                <a:off x="7695276" y="3044157"/>
                <a:ext cx="95040" cy="239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A14F7E-C917-0FC3-0C49-E1E17B7B7D3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686276" y="3035517"/>
                  <a:ext cx="112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157B0D-C305-B947-D877-2D1A672569C4}"/>
                    </a:ext>
                  </a:extLst>
                </p14:cNvPr>
                <p14:cNvContentPartPr/>
                <p14:nvPr/>
              </p14:nvContentPartPr>
              <p14:xfrm>
                <a:off x="7619676" y="3054597"/>
                <a:ext cx="18720" cy="73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157B0D-C305-B947-D877-2D1A672569C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610676" y="3045597"/>
                  <a:ext cx="36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CF3556-52E7-2802-9761-E2A80BBD3056}"/>
                    </a:ext>
                  </a:extLst>
                </p14:cNvPr>
                <p14:cNvContentPartPr/>
                <p14:nvPr/>
              </p14:nvContentPartPr>
              <p14:xfrm>
                <a:off x="8129436" y="3012117"/>
                <a:ext cx="100800" cy="244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CF3556-52E7-2802-9761-E2A80BBD3056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120796" y="3003477"/>
                  <a:ext cx="118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A0902A2-1D10-B573-C98D-F6B989F6615E}"/>
                    </a:ext>
                  </a:extLst>
                </p14:cNvPr>
                <p14:cNvContentPartPr/>
                <p14:nvPr/>
              </p14:nvContentPartPr>
              <p14:xfrm>
                <a:off x="8262276" y="3054957"/>
                <a:ext cx="82800" cy="219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A0902A2-1D10-B573-C98D-F6B989F6615E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53276" y="3046317"/>
                  <a:ext cx="100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232EDF-7C82-DA61-8710-66BC5C415725}"/>
                    </a:ext>
                  </a:extLst>
                </p14:cNvPr>
                <p14:cNvContentPartPr/>
                <p14:nvPr/>
              </p14:nvContentPartPr>
              <p14:xfrm>
                <a:off x="8431116" y="3059997"/>
                <a:ext cx="70560" cy="242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232EDF-7C82-DA61-8710-66BC5C41572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422116" y="3051357"/>
                  <a:ext cx="88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CB8656-CD7C-07C8-179B-E079B01396BF}"/>
                    </a:ext>
                  </a:extLst>
                </p14:cNvPr>
                <p14:cNvContentPartPr/>
                <p14:nvPr/>
              </p14:nvContentPartPr>
              <p14:xfrm>
                <a:off x="8493036" y="3112557"/>
                <a:ext cx="123480" cy="2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CB8656-CD7C-07C8-179B-E079B01396B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484036" y="3103557"/>
                  <a:ext cx="1411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1F6A4D-5228-1272-3C04-56E1BE4B31D5}"/>
              </a:ext>
            </a:extLst>
          </p:cNvPr>
          <p:cNvGrpSpPr/>
          <p:nvPr/>
        </p:nvGrpSpPr>
        <p:grpSpPr>
          <a:xfrm>
            <a:off x="6264996" y="3581277"/>
            <a:ext cx="333360" cy="224640"/>
            <a:chOff x="6264996" y="3581277"/>
            <a:chExt cx="3333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1835B5A0-F404-AAD5-931C-5D1BFB65E800}"/>
                    </a:ext>
                  </a:extLst>
                </p14:cNvPr>
                <p14:cNvContentPartPr/>
                <p14:nvPr/>
              </p14:nvContentPartPr>
              <p14:xfrm>
                <a:off x="6264996" y="3581277"/>
                <a:ext cx="162360" cy="2080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1835B5A0-F404-AAD5-931C-5D1BFB65E800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255996" y="3572277"/>
                  <a:ext cx="180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C6C2BA6E-5320-6DBA-4134-B6720BD6247C}"/>
                    </a:ext>
                  </a:extLst>
                </p14:cNvPr>
                <p14:cNvContentPartPr/>
                <p14:nvPr/>
              </p14:nvContentPartPr>
              <p14:xfrm>
                <a:off x="6515916" y="3650037"/>
                <a:ext cx="82440" cy="15588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C6C2BA6E-5320-6DBA-4134-B6720BD6247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506916" y="3641037"/>
                  <a:ext cx="1000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D52AA5E-7A30-0CE4-009B-C6FFEDFEA5C1}"/>
              </a:ext>
            </a:extLst>
          </p:cNvPr>
          <p:cNvGrpSpPr/>
          <p:nvPr/>
        </p:nvGrpSpPr>
        <p:grpSpPr>
          <a:xfrm>
            <a:off x="6729756" y="3477597"/>
            <a:ext cx="2297160" cy="471960"/>
            <a:chOff x="6729756" y="3477597"/>
            <a:chExt cx="229716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91E63F83-410B-4126-02F6-A7586A8FD1E1}"/>
                    </a:ext>
                  </a:extLst>
                </p14:cNvPr>
                <p14:cNvContentPartPr/>
                <p14:nvPr/>
              </p14:nvContentPartPr>
              <p14:xfrm>
                <a:off x="6729756" y="3648957"/>
                <a:ext cx="57240" cy="5724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91E63F83-410B-4126-02F6-A7586A8FD1E1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721116" y="3640317"/>
                  <a:ext cx="74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FF5FE6-D44F-9519-B0EE-0291BA57B1CE}"/>
                    </a:ext>
                  </a:extLst>
                </p14:cNvPr>
                <p14:cNvContentPartPr/>
                <p14:nvPr/>
              </p14:nvContentPartPr>
              <p14:xfrm>
                <a:off x="6874476" y="3575877"/>
                <a:ext cx="184320" cy="171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FF5FE6-D44F-9519-B0EE-0291BA57B1C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865476" y="3567237"/>
                  <a:ext cx="201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5EE8B5-26DB-438C-0E8F-B21B32952C0A}"/>
                    </a:ext>
                  </a:extLst>
                </p14:cNvPr>
                <p14:cNvContentPartPr/>
                <p14:nvPr/>
              </p14:nvContentPartPr>
              <p14:xfrm>
                <a:off x="7083276" y="3698637"/>
                <a:ext cx="113400" cy="144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5EE8B5-26DB-438C-0E8F-B21B32952C0A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074636" y="3689637"/>
                  <a:ext cx="131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B432F6E-580D-6CE0-6BBB-CD62E0D5B44C}"/>
                    </a:ext>
                  </a:extLst>
                </p14:cNvPr>
                <p14:cNvContentPartPr/>
                <p14:nvPr/>
              </p14:nvContentPartPr>
              <p14:xfrm>
                <a:off x="7267956" y="3673437"/>
                <a:ext cx="136800" cy="127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B432F6E-580D-6CE0-6BBB-CD62E0D5B44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259316" y="3664797"/>
                  <a:ext cx="154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83CDFC-14FE-3DF7-F746-A2E9838CBDBF}"/>
                    </a:ext>
                  </a:extLst>
                </p14:cNvPr>
                <p14:cNvContentPartPr/>
                <p14:nvPr/>
              </p14:nvContentPartPr>
              <p14:xfrm>
                <a:off x="6902196" y="3714837"/>
                <a:ext cx="122040" cy="206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83CDFC-14FE-3DF7-F746-A2E9838CBDB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6893196" y="3705837"/>
                  <a:ext cx="139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748D8D9-505B-E736-DB99-AAF43E46C2F5}"/>
                    </a:ext>
                  </a:extLst>
                </p14:cNvPr>
                <p14:cNvContentPartPr/>
                <p14:nvPr/>
              </p14:nvContentPartPr>
              <p14:xfrm>
                <a:off x="7488996" y="3500277"/>
                <a:ext cx="160200" cy="333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748D8D9-505B-E736-DB99-AAF43E46C2F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479996" y="3491277"/>
                  <a:ext cx="177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5AB04D-9D53-DB10-19F7-B95114F1673F}"/>
                    </a:ext>
                  </a:extLst>
                </p14:cNvPr>
                <p14:cNvContentPartPr/>
                <p14:nvPr/>
              </p14:nvContentPartPr>
              <p14:xfrm>
                <a:off x="7788516" y="3477597"/>
                <a:ext cx="142920" cy="382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5AB04D-9D53-DB10-19F7-B95114F1673F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779876" y="3468597"/>
                  <a:ext cx="160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E635E0-9EE2-9A55-5669-A46B7FE18E71}"/>
                    </a:ext>
                  </a:extLst>
                </p14:cNvPr>
                <p14:cNvContentPartPr/>
                <p14:nvPr/>
              </p14:nvContentPartPr>
              <p14:xfrm>
                <a:off x="7759716" y="3657237"/>
                <a:ext cx="144720" cy="45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E635E0-9EE2-9A55-5669-A46B7FE18E7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750716" y="3648237"/>
                  <a:ext cx="162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1B9726-9410-8111-A630-E07D0447723B}"/>
                    </a:ext>
                  </a:extLst>
                </p14:cNvPr>
                <p14:cNvContentPartPr/>
                <p14:nvPr/>
              </p14:nvContentPartPr>
              <p14:xfrm>
                <a:off x="7955916" y="3588117"/>
                <a:ext cx="109080" cy="203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1B9726-9410-8111-A630-E07D0447723B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946916" y="3579477"/>
                  <a:ext cx="126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E5ECD3-3954-E9EF-41C9-AAED6E9ABACE}"/>
                    </a:ext>
                  </a:extLst>
                </p14:cNvPr>
                <p14:cNvContentPartPr/>
                <p14:nvPr/>
              </p14:nvContentPartPr>
              <p14:xfrm>
                <a:off x="8095596" y="3673437"/>
                <a:ext cx="136440" cy="276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E5ECD3-3954-E9EF-41C9-AAED6E9ABACE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086956" y="3664437"/>
                  <a:ext cx="154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C0D9D9-E969-DFCE-70BF-05868464C5FD}"/>
                    </a:ext>
                  </a:extLst>
                </p14:cNvPr>
                <p14:cNvContentPartPr/>
                <p14:nvPr/>
              </p14:nvContentPartPr>
              <p14:xfrm>
                <a:off x="8248236" y="3791517"/>
                <a:ext cx="105840" cy="126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C0D9D9-E969-DFCE-70BF-05868464C5F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239236" y="3782877"/>
                  <a:ext cx="123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F5E0BE-EE52-28B7-865D-AFCF18ECE2A1}"/>
                    </a:ext>
                  </a:extLst>
                </p14:cNvPr>
                <p14:cNvContentPartPr/>
                <p14:nvPr/>
              </p14:nvContentPartPr>
              <p14:xfrm>
                <a:off x="8481156" y="3772437"/>
                <a:ext cx="37080" cy="6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F5E0BE-EE52-28B7-865D-AFCF18ECE2A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472156" y="3763437"/>
                  <a:ext cx="54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5C2796-CC50-0F72-AD7B-BF7EF9DA680E}"/>
                    </a:ext>
                  </a:extLst>
                </p14:cNvPr>
                <p14:cNvContentPartPr/>
                <p14:nvPr/>
              </p14:nvContentPartPr>
              <p14:xfrm>
                <a:off x="8567196" y="3632757"/>
                <a:ext cx="102960" cy="171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5C2796-CC50-0F72-AD7B-BF7EF9DA680E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558556" y="3623757"/>
                  <a:ext cx="120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4804AA-039A-D98C-7794-3BB451BC0607}"/>
                    </a:ext>
                  </a:extLst>
                </p14:cNvPr>
                <p14:cNvContentPartPr/>
                <p14:nvPr/>
              </p14:nvContentPartPr>
              <p14:xfrm>
                <a:off x="8690676" y="3755877"/>
                <a:ext cx="71280" cy="12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4804AA-039A-D98C-7794-3BB451BC060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681676" y="3746877"/>
                  <a:ext cx="88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BFDAFBA-1126-2D3D-D82F-024129940FAA}"/>
                    </a:ext>
                  </a:extLst>
                </p14:cNvPr>
                <p14:cNvContentPartPr/>
                <p14:nvPr/>
              </p14:nvContentPartPr>
              <p14:xfrm>
                <a:off x="8872836" y="3542037"/>
                <a:ext cx="154080" cy="396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BFDAFBA-1126-2D3D-D82F-024129940FA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864196" y="3533037"/>
                  <a:ext cx="17172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EBA187-562D-60D9-6536-90303AB8CB96}"/>
              </a:ext>
            </a:extLst>
          </p:cNvPr>
          <p:cNvGrpSpPr/>
          <p:nvPr/>
        </p:nvGrpSpPr>
        <p:grpSpPr>
          <a:xfrm>
            <a:off x="6754956" y="4282917"/>
            <a:ext cx="58320" cy="60120"/>
            <a:chOff x="6754956" y="4282917"/>
            <a:chExt cx="5832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D5055-8A66-4513-A7F6-7BA672652D9D}"/>
                    </a:ext>
                  </a:extLst>
                </p14:cNvPr>
                <p14:cNvContentPartPr/>
                <p14:nvPr/>
              </p14:nvContentPartPr>
              <p14:xfrm>
                <a:off x="6754956" y="4282917"/>
                <a:ext cx="58320" cy="1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D5055-8A66-4513-A7F6-7BA672652D9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745956" y="4273917"/>
                  <a:ext cx="7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F3A044-16F7-F221-7CF9-73F55A9F7506}"/>
                    </a:ext>
                  </a:extLst>
                </p14:cNvPr>
                <p14:cNvContentPartPr/>
                <p14:nvPr/>
              </p14:nvContentPartPr>
              <p14:xfrm>
                <a:off x="6754956" y="4340877"/>
                <a:ext cx="45360" cy="2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F3A044-16F7-F221-7CF9-73F55A9F750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745956" y="4332237"/>
                  <a:ext cx="630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E55B64-A502-7B4A-0535-B287DE03CF06}"/>
              </a:ext>
            </a:extLst>
          </p:cNvPr>
          <p:cNvGrpSpPr/>
          <p:nvPr/>
        </p:nvGrpSpPr>
        <p:grpSpPr>
          <a:xfrm>
            <a:off x="7232676" y="4127037"/>
            <a:ext cx="1005120" cy="353520"/>
            <a:chOff x="7232676" y="4127037"/>
            <a:chExt cx="100512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C8762D-D10E-2760-BA08-A9CFCEEB3844}"/>
                    </a:ext>
                  </a:extLst>
                </p14:cNvPr>
                <p14:cNvContentPartPr/>
                <p14:nvPr/>
              </p14:nvContentPartPr>
              <p14:xfrm>
                <a:off x="7232676" y="4300557"/>
                <a:ext cx="154440" cy="19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C8762D-D10E-2760-BA08-A9CFCEEB3844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224036" y="4291557"/>
                  <a:ext cx="172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5CA72A-433B-2870-CF1E-E884102074E4}"/>
                    </a:ext>
                  </a:extLst>
                </p14:cNvPr>
                <p14:cNvContentPartPr/>
                <p14:nvPr/>
              </p14:nvContentPartPr>
              <p14:xfrm>
                <a:off x="7489356" y="4177077"/>
                <a:ext cx="205920" cy="182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5CA72A-433B-2870-CF1E-E884102074E4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480716" y="4168437"/>
                  <a:ext cx="223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2028F3-146F-1189-4C1D-5C959DC12FEA}"/>
                    </a:ext>
                  </a:extLst>
                </p14:cNvPr>
                <p14:cNvContentPartPr/>
                <p14:nvPr/>
              </p14:nvContentPartPr>
              <p14:xfrm>
                <a:off x="7735596" y="4308117"/>
                <a:ext cx="49320" cy="172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2028F3-146F-1189-4C1D-5C959DC12FEA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726956" y="4299117"/>
                  <a:ext cx="66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CDF43CD-5365-87AE-E763-2E1840435856}"/>
                    </a:ext>
                  </a:extLst>
                </p14:cNvPr>
                <p14:cNvContentPartPr/>
                <p14:nvPr/>
              </p14:nvContentPartPr>
              <p14:xfrm>
                <a:off x="7898676" y="4174557"/>
                <a:ext cx="191160" cy="250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CDF43CD-5365-87AE-E763-2E184043585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890036" y="4165917"/>
                  <a:ext cx="208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07CD5A-47FD-3904-9D99-8102D62A062F}"/>
                    </a:ext>
                  </a:extLst>
                </p14:cNvPr>
                <p14:cNvContentPartPr/>
                <p14:nvPr/>
              </p14:nvContentPartPr>
              <p14:xfrm>
                <a:off x="8149956" y="4127037"/>
                <a:ext cx="87840" cy="343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07CD5A-47FD-3904-9D99-8102D62A062F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141316" y="4118037"/>
                  <a:ext cx="105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9351DD-AB9D-55E6-EE92-EA24FC5C07D5}"/>
              </a:ext>
            </a:extLst>
          </p:cNvPr>
          <p:cNvGrpSpPr/>
          <p:nvPr/>
        </p:nvGrpSpPr>
        <p:grpSpPr>
          <a:xfrm>
            <a:off x="8400156" y="4160157"/>
            <a:ext cx="856440" cy="378360"/>
            <a:chOff x="8400156" y="4160157"/>
            <a:chExt cx="85644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41982A-4DB2-7A1A-5521-15225E00E8F3}"/>
                    </a:ext>
                  </a:extLst>
                </p14:cNvPr>
                <p14:cNvContentPartPr/>
                <p14:nvPr/>
              </p14:nvContentPartPr>
              <p14:xfrm>
                <a:off x="8400156" y="4160157"/>
                <a:ext cx="83520" cy="275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41982A-4DB2-7A1A-5521-15225E00E8F3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391156" y="4151157"/>
                  <a:ext cx="101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96C5AE-F490-A48A-5AF6-AAD2D83C4694}"/>
                    </a:ext>
                  </a:extLst>
                </p14:cNvPr>
                <p14:cNvContentPartPr/>
                <p14:nvPr/>
              </p14:nvContentPartPr>
              <p14:xfrm>
                <a:off x="8570076" y="4236477"/>
                <a:ext cx="174240" cy="232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96C5AE-F490-A48A-5AF6-AAD2D83C469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561436" y="4227837"/>
                  <a:ext cx="191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D27EBC-D9F6-05BD-8696-A5FC696F6387}"/>
                    </a:ext>
                  </a:extLst>
                </p14:cNvPr>
                <p14:cNvContentPartPr/>
                <p14:nvPr/>
              </p14:nvContentPartPr>
              <p14:xfrm>
                <a:off x="8779956" y="4296597"/>
                <a:ext cx="192600" cy="241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D27EBC-D9F6-05BD-8696-A5FC696F638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71316" y="4287957"/>
                  <a:ext cx="210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C66599-0E95-E9D4-41F6-DBF7FA3420E2}"/>
                    </a:ext>
                  </a:extLst>
                </p14:cNvPr>
                <p14:cNvContentPartPr/>
                <p14:nvPr/>
              </p14:nvContentPartPr>
              <p14:xfrm>
                <a:off x="9052836" y="4284357"/>
                <a:ext cx="203760" cy="225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6C66599-0E95-E9D4-41F6-DBF7FA3420E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044196" y="4275357"/>
                  <a:ext cx="221400" cy="24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311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0">
            <a:extLst>
              <a:ext uri="{FF2B5EF4-FFF2-40B4-BE49-F238E27FC236}">
                <a16:creationId xmlns:a16="http://schemas.microsoft.com/office/drawing/2014/main" id="{ACE1D52A-4DB6-C074-E935-AA5D029C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06" y="0"/>
            <a:ext cx="7380874" cy="1180384"/>
          </a:xfrm>
          <a:prstGeom prst="rect">
            <a:avLst/>
          </a:prstGeom>
        </p:spPr>
      </p:pic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3B3F17D-75BE-7BA1-2D7D-F8F10919F8D3}"/>
              </a:ext>
            </a:extLst>
          </p:cNvPr>
          <p:cNvGrpSpPr/>
          <p:nvPr/>
        </p:nvGrpSpPr>
        <p:grpSpPr>
          <a:xfrm>
            <a:off x="51419" y="1587009"/>
            <a:ext cx="250920" cy="202320"/>
            <a:chOff x="51419" y="1587009"/>
            <a:chExt cx="25092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822AAD9-AEBE-A89D-F3C7-1EA879E275E2}"/>
                    </a:ext>
                  </a:extLst>
                </p14:cNvPr>
                <p14:cNvContentPartPr/>
                <p14:nvPr/>
              </p14:nvContentPartPr>
              <p14:xfrm>
                <a:off x="51419" y="1669809"/>
                <a:ext cx="77040" cy="39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822AAD9-AEBE-A89D-F3C7-1EA879E275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419" y="1660809"/>
                  <a:ext cx="94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EA266A19-8287-1A58-87E6-9AEB797A5AC1}"/>
                    </a:ext>
                  </a:extLst>
                </p14:cNvPr>
                <p14:cNvContentPartPr/>
                <p14:nvPr/>
              </p14:nvContentPartPr>
              <p14:xfrm>
                <a:off x="68339" y="1621569"/>
                <a:ext cx="27360" cy="745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EA266A19-8287-1A58-87E6-9AEB797A5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99" y="1612929"/>
                  <a:ext cx="45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DA5F429-7755-577B-5CE9-E22BAA75876B}"/>
                    </a:ext>
                  </a:extLst>
                </p14:cNvPr>
                <p14:cNvContentPartPr/>
                <p14:nvPr/>
              </p14:nvContentPartPr>
              <p14:xfrm>
                <a:off x="232859" y="1587009"/>
                <a:ext cx="69480" cy="2023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DA5F429-7755-577B-5CE9-E22BAA7587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3859" y="1578009"/>
                  <a:ext cx="871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0602D54F-0DF0-2913-35F3-DD5E5C255F72}"/>
              </a:ext>
            </a:extLst>
          </p:cNvPr>
          <p:cNvGrpSpPr/>
          <p:nvPr/>
        </p:nvGrpSpPr>
        <p:grpSpPr>
          <a:xfrm>
            <a:off x="520499" y="1423209"/>
            <a:ext cx="1114920" cy="483480"/>
            <a:chOff x="520499" y="1423209"/>
            <a:chExt cx="111492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DE4CCD0-A065-2853-3BE4-40F7DF9D9D8D}"/>
                    </a:ext>
                  </a:extLst>
                </p14:cNvPr>
                <p14:cNvContentPartPr/>
                <p14:nvPr/>
              </p14:nvContentPartPr>
              <p14:xfrm>
                <a:off x="520499" y="1504569"/>
                <a:ext cx="100440" cy="2685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DE4CCD0-A065-2853-3BE4-40F7DF9D9D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1859" y="1495569"/>
                  <a:ext cx="118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10D20EB-4313-7367-75C8-6F3055FE5C1A}"/>
                    </a:ext>
                  </a:extLst>
                </p14:cNvPr>
                <p14:cNvContentPartPr/>
                <p14:nvPr/>
              </p14:nvContentPartPr>
              <p14:xfrm>
                <a:off x="679619" y="1671609"/>
                <a:ext cx="108720" cy="2350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10D20EB-4313-7367-75C8-6F3055FE5C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0979" y="1662609"/>
                  <a:ext cx="126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DAA123F-697D-CE8C-77C5-88414EA679A1}"/>
                    </a:ext>
                  </a:extLst>
                </p14:cNvPr>
                <p14:cNvContentPartPr/>
                <p14:nvPr/>
              </p14:nvContentPartPr>
              <p14:xfrm>
                <a:off x="860339" y="1750809"/>
                <a:ext cx="3240" cy="90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DAA123F-697D-CE8C-77C5-88414EA679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1699" y="1741809"/>
                  <a:ext cx="20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8E60413-7A70-51AC-39A1-AB647FDED716}"/>
                    </a:ext>
                  </a:extLst>
                </p14:cNvPr>
                <p14:cNvContentPartPr/>
                <p14:nvPr/>
              </p14:nvContentPartPr>
              <p14:xfrm>
                <a:off x="1037459" y="1518249"/>
                <a:ext cx="244080" cy="1926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8E60413-7A70-51AC-39A1-AB647FDED7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8459" y="1509249"/>
                  <a:ext cx="261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01B5D88-2CCF-912C-EAAE-D7A693F714BB}"/>
                    </a:ext>
                  </a:extLst>
                </p14:cNvPr>
                <p14:cNvContentPartPr/>
                <p14:nvPr/>
              </p14:nvContentPartPr>
              <p14:xfrm>
                <a:off x="1388459" y="1653969"/>
                <a:ext cx="10440" cy="108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01B5D88-2CCF-912C-EAAE-D7A693F714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79819" y="1645329"/>
                  <a:ext cx="28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5F19541-920A-40C3-EC53-F14E90F7ED95}"/>
                    </a:ext>
                  </a:extLst>
                </p14:cNvPr>
                <p14:cNvContentPartPr/>
                <p14:nvPr/>
              </p14:nvContentPartPr>
              <p14:xfrm>
                <a:off x="1460099" y="1440129"/>
                <a:ext cx="175320" cy="384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5F19541-920A-40C3-EC53-F14E90F7ED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51099" y="1431489"/>
                  <a:ext cx="192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E027EDC-BFB3-6DC2-A4A2-AD168424A6FC}"/>
                    </a:ext>
                  </a:extLst>
                </p14:cNvPr>
                <p14:cNvContentPartPr/>
                <p14:nvPr/>
              </p14:nvContentPartPr>
              <p14:xfrm>
                <a:off x="879779" y="1423209"/>
                <a:ext cx="160560" cy="3434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E027EDC-BFB3-6DC2-A4A2-AD168424A6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139" y="1414209"/>
                  <a:ext cx="178200" cy="36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8BF0D188-68D7-C4AE-489A-FEA56D04A08F}"/>
                  </a:ext>
                </a:extLst>
              </p14:cNvPr>
              <p14:cNvContentPartPr/>
              <p14:nvPr/>
            </p14:nvContentPartPr>
            <p14:xfrm>
              <a:off x="1819739" y="1638849"/>
              <a:ext cx="360" cy="180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8BF0D188-68D7-C4AE-489A-FEA56D04A08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11099" y="1629849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5D7CD31A-A758-D263-BDA5-67FC05321A32}"/>
                  </a:ext>
                </a:extLst>
              </p14:cNvPr>
              <p14:cNvContentPartPr/>
              <p14:nvPr/>
            </p14:nvContentPartPr>
            <p14:xfrm>
              <a:off x="1837379" y="1757649"/>
              <a:ext cx="21960" cy="1044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5D7CD31A-A758-D263-BDA5-67FC05321A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28379" y="1749009"/>
                <a:ext cx="396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Group 368">
            <a:extLst>
              <a:ext uri="{FF2B5EF4-FFF2-40B4-BE49-F238E27FC236}">
                <a16:creationId xmlns:a16="http://schemas.microsoft.com/office/drawing/2014/main" id="{201BFC55-E385-9D8F-006D-22D823D03E23}"/>
              </a:ext>
            </a:extLst>
          </p:cNvPr>
          <p:cNvGrpSpPr/>
          <p:nvPr/>
        </p:nvGrpSpPr>
        <p:grpSpPr>
          <a:xfrm>
            <a:off x="2086139" y="1409529"/>
            <a:ext cx="892800" cy="351720"/>
            <a:chOff x="2086139" y="1409529"/>
            <a:chExt cx="89280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B27132C-91F2-EF75-5DC0-25024B220B89}"/>
                    </a:ext>
                  </a:extLst>
                </p14:cNvPr>
                <p14:cNvContentPartPr/>
                <p14:nvPr/>
              </p14:nvContentPartPr>
              <p14:xfrm>
                <a:off x="2086139" y="1409529"/>
                <a:ext cx="248400" cy="3348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B27132C-91F2-EF75-5DC0-25024B220B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77499" y="1400889"/>
                  <a:ext cx="266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777F87D1-883D-0207-95CF-5B18B1E98AD7}"/>
                    </a:ext>
                  </a:extLst>
                </p14:cNvPr>
                <p14:cNvContentPartPr/>
                <p14:nvPr/>
              </p14:nvContentPartPr>
              <p14:xfrm>
                <a:off x="2436059" y="1633449"/>
                <a:ext cx="75240" cy="702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777F87D1-883D-0207-95CF-5B18B1E98A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27059" y="1624809"/>
                  <a:ext cx="92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6AEF1E8-3EF5-0AF1-134B-8E284B71BA55}"/>
                    </a:ext>
                  </a:extLst>
                </p14:cNvPr>
                <p14:cNvContentPartPr/>
                <p14:nvPr/>
              </p14:nvContentPartPr>
              <p14:xfrm>
                <a:off x="2524259" y="1613289"/>
                <a:ext cx="124200" cy="1033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6AEF1E8-3EF5-0AF1-134B-8E284B71BA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15619" y="1604289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CAE0D8C-5563-2A75-FC38-72A63BAB77BF}"/>
                    </a:ext>
                  </a:extLst>
                </p14:cNvPr>
                <p14:cNvContentPartPr/>
                <p14:nvPr/>
              </p14:nvContentPartPr>
              <p14:xfrm>
                <a:off x="2699579" y="1621569"/>
                <a:ext cx="120240" cy="1058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CAE0D8C-5563-2A75-FC38-72A63BAB77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90939" y="1612929"/>
                  <a:ext cx="137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6592A34-5663-1000-D48B-2477B6FF3704}"/>
                    </a:ext>
                  </a:extLst>
                </p14:cNvPr>
                <p14:cNvContentPartPr/>
                <p14:nvPr/>
              </p14:nvContentPartPr>
              <p14:xfrm>
                <a:off x="2844659" y="1428969"/>
                <a:ext cx="134280" cy="3322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6592A34-5663-1000-D48B-2477B6FF370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35659" y="1419969"/>
                  <a:ext cx="151920" cy="3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1549B9F1-3A6E-47EE-0FB9-195DBCD80162}"/>
              </a:ext>
            </a:extLst>
          </p:cNvPr>
          <p:cNvGrpSpPr/>
          <p:nvPr/>
        </p:nvGrpSpPr>
        <p:grpSpPr>
          <a:xfrm>
            <a:off x="3219419" y="1380009"/>
            <a:ext cx="1481760" cy="330120"/>
            <a:chOff x="3219419" y="1380009"/>
            <a:chExt cx="148176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FDA57F3-20C3-6769-9079-B1EAD9580ACE}"/>
                    </a:ext>
                  </a:extLst>
                </p14:cNvPr>
                <p14:cNvContentPartPr/>
                <p14:nvPr/>
              </p14:nvContentPartPr>
              <p14:xfrm>
                <a:off x="3219419" y="1480449"/>
                <a:ext cx="482760" cy="2296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FDA57F3-20C3-6769-9079-B1EAD9580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10779" y="1471809"/>
                  <a:ext cx="500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6AD5B1D-B0EB-C6ED-46E8-18252632B970}"/>
                    </a:ext>
                  </a:extLst>
                </p14:cNvPr>
                <p14:cNvContentPartPr/>
                <p14:nvPr/>
              </p14:nvContentPartPr>
              <p14:xfrm>
                <a:off x="3723419" y="1405569"/>
                <a:ext cx="36000" cy="2811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6AD5B1D-B0EB-C6ED-46E8-18252632B97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14779" y="1396929"/>
                  <a:ext cx="53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7B5DAE0-BB7F-6D47-2E2D-60C2499C37D1}"/>
                    </a:ext>
                  </a:extLst>
                </p14:cNvPr>
                <p14:cNvContentPartPr/>
                <p14:nvPr/>
              </p14:nvContentPartPr>
              <p14:xfrm>
                <a:off x="3821339" y="1513929"/>
                <a:ext cx="100080" cy="1141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7B5DAE0-BB7F-6D47-2E2D-60C2499C37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12339" y="1505289"/>
                  <a:ext cx="117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384D8B1-19F1-4428-8D77-E8951309A44A}"/>
                    </a:ext>
                  </a:extLst>
                </p14:cNvPr>
                <p14:cNvContentPartPr/>
                <p14:nvPr/>
              </p14:nvContentPartPr>
              <p14:xfrm>
                <a:off x="3950579" y="1521129"/>
                <a:ext cx="135000" cy="1353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384D8B1-19F1-4428-8D77-E8951309A44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41579" y="1512489"/>
                  <a:ext cx="152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D3DD246-FD2A-31D8-42F9-04D3B049E8FF}"/>
                    </a:ext>
                  </a:extLst>
                </p14:cNvPr>
                <p14:cNvContentPartPr/>
                <p14:nvPr/>
              </p14:nvContentPartPr>
              <p14:xfrm>
                <a:off x="4210139" y="1396929"/>
                <a:ext cx="13680" cy="2743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D3DD246-FD2A-31D8-42F9-04D3B049E8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01499" y="1388289"/>
                  <a:ext cx="31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54F10E9-3677-DF5A-76BF-5C98AE19C497}"/>
                    </a:ext>
                  </a:extLst>
                </p14:cNvPr>
                <p14:cNvContentPartPr/>
                <p14:nvPr/>
              </p14:nvContentPartPr>
              <p14:xfrm>
                <a:off x="4192139" y="1380009"/>
                <a:ext cx="110880" cy="2444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54F10E9-3677-DF5A-76BF-5C98AE19C4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83139" y="1371009"/>
                  <a:ext cx="128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1FC5F2D-4100-7754-858B-52918401A5B4}"/>
                    </a:ext>
                  </a:extLst>
                </p14:cNvPr>
                <p14:cNvContentPartPr/>
                <p14:nvPr/>
              </p14:nvContentPartPr>
              <p14:xfrm>
                <a:off x="4373579" y="1478649"/>
                <a:ext cx="100440" cy="1414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1FC5F2D-4100-7754-858B-52918401A5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64579" y="1469649"/>
                  <a:ext cx="118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D536369-256F-6265-DDDE-12BF16DFFFF8}"/>
                    </a:ext>
                  </a:extLst>
                </p14:cNvPr>
                <p14:cNvContentPartPr/>
                <p14:nvPr/>
              </p14:nvContentPartPr>
              <p14:xfrm>
                <a:off x="4502819" y="1478289"/>
                <a:ext cx="198360" cy="1771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D536369-256F-6265-DDDE-12BF16DFFF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93819" y="1469649"/>
                  <a:ext cx="2160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739B7E67-9A36-FA26-8E1B-0F52A3435C5F}"/>
                  </a:ext>
                </a:extLst>
              </p14:cNvPr>
              <p14:cNvContentPartPr/>
              <p14:nvPr/>
            </p14:nvContentPartPr>
            <p14:xfrm>
              <a:off x="1154819" y="2062569"/>
              <a:ext cx="173520" cy="32400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739B7E67-9A36-FA26-8E1B-0F52A3435C5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46179" y="2053569"/>
                <a:ext cx="191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4E28CE85-2671-FB54-6AB0-9F60136CA651}"/>
                  </a:ext>
                </a:extLst>
              </p14:cNvPr>
              <p14:cNvContentPartPr/>
              <p14:nvPr/>
            </p14:nvContentPartPr>
            <p14:xfrm>
              <a:off x="1164539" y="2242569"/>
              <a:ext cx="162360" cy="82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4E28CE85-2671-FB54-6AB0-9F60136CA65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55539" y="2233929"/>
                <a:ext cx="180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B28D1616-1134-7D16-F278-A49AD079FE1F}"/>
                  </a:ext>
                </a:extLst>
              </p14:cNvPr>
              <p14:cNvContentPartPr/>
              <p14:nvPr/>
            </p14:nvContentPartPr>
            <p14:xfrm>
              <a:off x="1394219" y="2001009"/>
              <a:ext cx="90000" cy="15768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B28D1616-1134-7D16-F278-A49AD079FE1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85219" y="1992369"/>
                <a:ext cx="1076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B299256D-7E19-626D-2534-CD411D29FA6C}"/>
                  </a:ext>
                </a:extLst>
              </p14:cNvPr>
              <p14:cNvContentPartPr/>
              <p14:nvPr/>
            </p14:nvContentPartPr>
            <p14:xfrm>
              <a:off x="1478099" y="2164809"/>
              <a:ext cx="243000" cy="2102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B299256D-7E19-626D-2534-CD411D29FA6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69459" y="2156169"/>
                <a:ext cx="2606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1CDA29F3-F712-0451-666D-C8D8421E431E}"/>
                  </a:ext>
                </a:extLst>
              </p14:cNvPr>
              <p14:cNvContentPartPr/>
              <p14:nvPr/>
            </p14:nvContentPartPr>
            <p14:xfrm>
              <a:off x="1660259" y="2208009"/>
              <a:ext cx="64800" cy="12528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1CDA29F3-F712-0451-666D-C8D8421E431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51619" y="2199369"/>
                <a:ext cx="82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8A4D18E3-0625-9F9D-2937-2287D35A610F}"/>
                  </a:ext>
                </a:extLst>
              </p14:cNvPr>
              <p14:cNvContentPartPr/>
              <p14:nvPr/>
            </p14:nvContentPartPr>
            <p14:xfrm>
              <a:off x="1780139" y="2147889"/>
              <a:ext cx="168120" cy="26532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8A4D18E3-0625-9F9D-2937-2287D35A610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71499" y="2138889"/>
                <a:ext cx="1857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9515C2E5-3418-08D5-1C1E-C4F765B012E2}"/>
                  </a:ext>
                </a:extLst>
              </p14:cNvPr>
              <p14:cNvContentPartPr/>
              <p14:nvPr/>
            </p14:nvContentPartPr>
            <p14:xfrm>
              <a:off x="2044379" y="2264529"/>
              <a:ext cx="55440" cy="11628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9515C2E5-3418-08D5-1C1E-C4F765B012E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35379" y="2255889"/>
                <a:ext cx="73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7AF8C59-6FE2-6F02-6926-4999DEBE2EF8}"/>
                  </a:ext>
                </a:extLst>
              </p14:cNvPr>
              <p14:cNvContentPartPr/>
              <p14:nvPr/>
            </p14:nvContentPartPr>
            <p14:xfrm>
              <a:off x="2423819" y="1914609"/>
              <a:ext cx="25920" cy="16884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7AF8C59-6FE2-6F02-6926-4999DEBE2EF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14819" y="1905969"/>
                <a:ext cx="4356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6" name="Group 385">
            <a:extLst>
              <a:ext uri="{FF2B5EF4-FFF2-40B4-BE49-F238E27FC236}">
                <a16:creationId xmlns:a16="http://schemas.microsoft.com/office/drawing/2014/main" id="{479BEEFB-144A-E28E-60E0-D5E7FB64C51E}"/>
              </a:ext>
            </a:extLst>
          </p:cNvPr>
          <p:cNvGrpSpPr/>
          <p:nvPr/>
        </p:nvGrpSpPr>
        <p:grpSpPr>
          <a:xfrm>
            <a:off x="2276939" y="2264169"/>
            <a:ext cx="290880" cy="333720"/>
            <a:chOff x="2276939" y="2264169"/>
            <a:chExt cx="29088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1E05443E-4829-AC4A-D0C7-CE80A7C30440}"/>
                    </a:ext>
                  </a:extLst>
                </p14:cNvPr>
                <p14:cNvContentPartPr/>
                <p14:nvPr/>
              </p14:nvContentPartPr>
              <p14:xfrm>
                <a:off x="2276939" y="2264169"/>
                <a:ext cx="243720" cy="306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1E05443E-4829-AC4A-D0C7-CE80A7C3044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68299" y="2255169"/>
                  <a:ext cx="261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7112AE6-6966-68D4-05B3-DB1BBDD30F30}"/>
                    </a:ext>
                  </a:extLst>
                </p14:cNvPr>
                <p14:cNvContentPartPr/>
                <p14:nvPr/>
              </p14:nvContentPartPr>
              <p14:xfrm>
                <a:off x="2380259" y="2389089"/>
                <a:ext cx="96120" cy="2088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7112AE6-6966-68D4-05B3-DB1BBDD30F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71259" y="2380089"/>
                  <a:ext cx="113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B8D7295-56B0-5171-F2B0-9371270A61A0}"/>
                    </a:ext>
                  </a:extLst>
                </p14:cNvPr>
                <p14:cNvContentPartPr/>
                <p14:nvPr/>
              </p14:nvContentPartPr>
              <p14:xfrm>
                <a:off x="2518859" y="2415009"/>
                <a:ext cx="48960" cy="788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B8D7295-56B0-5171-F2B0-9371270A61A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09859" y="2406369"/>
                  <a:ext cx="6660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4ED8970D-1B89-2385-4FCA-D1D84151ABAA}"/>
                  </a:ext>
                </a:extLst>
              </p14:cNvPr>
              <p14:cNvContentPartPr/>
              <p14:nvPr/>
            </p14:nvContentPartPr>
            <p14:xfrm>
              <a:off x="4407779" y="2238249"/>
              <a:ext cx="205560" cy="3924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4ED8970D-1B89-2385-4FCA-D1D84151ABA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98779" y="2229249"/>
                <a:ext cx="22320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" name="Group 416">
            <a:extLst>
              <a:ext uri="{FF2B5EF4-FFF2-40B4-BE49-F238E27FC236}">
                <a16:creationId xmlns:a16="http://schemas.microsoft.com/office/drawing/2014/main" id="{1BE5D360-369C-E919-F694-E073ACEBF86E}"/>
              </a:ext>
            </a:extLst>
          </p:cNvPr>
          <p:cNvGrpSpPr/>
          <p:nvPr/>
        </p:nvGrpSpPr>
        <p:grpSpPr>
          <a:xfrm>
            <a:off x="2758259" y="1860969"/>
            <a:ext cx="1441440" cy="658440"/>
            <a:chOff x="2758259" y="1860969"/>
            <a:chExt cx="14414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AC74EDE-111A-6592-CB1C-02257BDE00C4}"/>
                    </a:ext>
                  </a:extLst>
                </p14:cNvPr>
                <p14:cNvContentPartPr/>
                <p14:nvPr/>
              </p14:nvContentPartPr>
              <p14:xfrm>
                <a:off x="2758259" y="1969329"/>
                <a:ext cx="105480" cy="5500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AC74EDE-111A-6592-CB1C-02257BDE00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749619" y="1960329"/>
                  <a:ext cx="1231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866E706-C5F7-7D08-CCBE-3A29E9B57144}"/>
                    </a:ext>
                  </a:extLst>
                </p14:cNvPr>
                <p14:cNvContentPartPr/>
                <p14:nvPr/>
              </p14:nvContentPartPr>
              <p14:xfrm>
                <a:off x="3001619" y="1860969"/>
                <a:ext cx="86760" cy="3351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866E706-C5F7-7D08-CCBE-3A29E9B571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92619" y="1852329"/>
                  <a:ext cx="104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79FE2195-1C59-CBD3-B64B-D5A817E02A07}"/>
                    </a:ext>
                  </a:extLst>
                </p14:cNvPr>
                <p14:cNvContentPartPr/>
                <p14:nvPr/>
              </p14:nvContentPartPr>
              <p14:xfrm>
                <a:off x="2967059" y="2074089"/>
                <a:ext cx="169200" cy="136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79FE2195-1C59-CBD3-B64B-D5A817E02A0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58059" y="2065089"/>
                  <a:ext cx="186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A7F1994-B4AD-62D6-DE58-A9EEC960052A}"/>
                    </a:ext>
                  </a:extLst>
                </p14:cNvPr>
                <p14:cNvContentPartPr/>
                <p14:nvPr/>
              </p14:nvContentPartPr>
              <p14:xfrm>
                <a:off x="3195659" y="2018289"/>
                <a:ext cx="56520" cy="2538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A7F1994-B4AD-62D6-DE58-A9EEC96005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87019" y="2009289"/>
                  <a:ext cx="74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9FC95B89-E3F0-751D-B90A-A153F1DCF48D}"/>
                    </a:ext>
                  </a:extLst>
                </p14:cNvPr>
                <p14:cNvContentPartPr/>
                <p14:nvPr/>
              </p14:nvContentPartPr>
              <p14:xfrm>
                <a:off x="3329219" y="2112969"/>
                <a:ext cx="137880" cy="1767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9FC95B89-E3F0-751D-B90A-A153F1DCF4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20579" y="2104329"/>
                  <a:ext cx="15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9B35F5B-2EB6-86E1-C20E-722337D1DCED}"/>
                    </a:ext>
                  </a:extLst>
                </p14:cNvPr>
                <p14:cNvContentPartPr/>
                <p14:nvPr/>
              </p14:nvContentPartPr>
              <p14:xfrm>
                <a:off x="3562499" y="2261649"/>
                <a:ext cx="110160" cy="1386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9B35F5B-2EB6-86E1-C20E-722337D1DC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53499" y="2253009"/>
                  <a:ext cx="127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6D81116-9727-62D0-F7BE-A14A8759D07C}"/>
                    </a:ext>
                  </a:extLst>
                </p14:cNvPr>
                <p14:cNvContentPartPr/>
                <p14:nvPr/>
              </p14:nvContentPartPr>
              <p14:xfrm>
                <a:off x="3717659" y="2191089"/>
                <a:ext cx="93600" cy="111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6D81116-9727-62D0-F7BE-A14A8759D07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09019" y="2182089"/>
                  <a:ext cx="111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CB0CB6C-DCC3-0C1A-3EF5-D7CB301B7AB0}"/>
                    </a:ext>
                  </a:extLst>
                </p14:cNvPr>
                <p14:cNvContentPartPr/>
                <p14:nvPr/>
              </p14:nvContentPartPr>
              <p14:xfrm>
                <a:off x="3898379" y="2044209"/>
                <a:ext cx="114120" cy="2772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CB0CB6C-DCC3-0C1A-3EF5-D7CB301B7AB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89379" y="2035569"/>
                  <a:ext cx="131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D0DC5A87-968B-54E7-6215-CAE720EEF256}"/>
                    </a:ext>
                  </a:extLst>
                </p14:cNvPr>
                <p14:cNvContentPartPr/>
                <p14:nvPr/>
              </p14:nvContentPartPr>
              <p14:xfrm>
                <a:off x="4114739" y="2076609"/>
                <a:ext cx="84960" cy="2793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D0DC5A87-968B-54E7-6215-CAE720EEF2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05739" y="2067609"/>
                  <a:ext cx="10260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9F55F745-75DD-4AFC-4865-C9E4CF543328}"/>
              </a:ext>
            </a:extLst>
          </p:cNvPr>
          <p:cNvGrpSpPr/>
          <p:nvPr/>
        </p:nvGrpSpPr>
        <p:grpSpPr>
          <a:xfrm>
            <a:off x="4768139" y="1980489"/>
            <a:ext cx="966240" cy="349200"/>
            <a:chOff x="4768139" y="1980489"/>
            <a:chExt cx="96624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53A0F84-3B35-4439-2610-A9C292705FDD}"/>
                    </a:ext>
                  </a:extLst>
                </p14:cNvPr>
                <p14:cNvContentPartPr/>
                <p14:nvPr/>
              </p14:nvContentPartPr>
              <p14:xfrm>
                <a:off x="4768139" y="2069769"/>
                <a:ext cx="83880" cy="2574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53A0F84-3B35-4439-2610-A9C292705FD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59499" y="2061129"/>
                  <a:ext cx="10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CD3C07A-D075-C258-AF25-800CC35D8CF6}"/>
                    </a:ext>
                  </a:extLst>
                </p14:cNvPr>
                <p14:cNvContentPartPr/>
                <p14:nvPr/>
              </p14:nvContentPartPr>
              <p14:xfrm>
                <a:off x="4959659" y="1980489"/>
                <a:ext cx="94680" cy="2840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CD3C07A-D075-C258-AF25-800CC35D8C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50659" y="1971849"/>
                  <a:ext cx="112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6D00B84-FB48-0D23-B14C-BBA3B6798C28}"/>
                    </a:ext>
                  </a:extLst>
                </p14:cNvPr>
                <p14:cNvContentPartPr/>
                <p14:nvPr/>
              </p14:nvContentPartPr>
              <p14:xfrm>
                <a:off x="4933739" y="2173449"/>
                <a:ext cx="149040" cy="180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6D00B84-FB48-0D23-B14C-BBA3B6798C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25099" y="2164449"/>
                  <a:ext cx="166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C7A7F3D-07E7-9DAE-C1AD-1F66ECE0878D}"/>
                    </a:ext>
                  </a:extLst>
                </p14:cNvPr>
                <p14:cNvContentPartPr/>
                <p14:nvPr/>
              </p14:nvContentPartPr>
              <p14:xfrm>
                <a:off x="5123819" y="2052849"/>
                <a:ext cx="257760" cy="2538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C7A7F3D-07E7-9DAE-C1AD-1F66ECE087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15179" y="2043849"/>
                  <a:ext cx="275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2BA905B-B4F0-9D03-DA5A-89A194707BA2}"/>
                    </a:ext>
                  </a:extLst>
                </p14:cNvPr>
                <p14:cNvContentPartPr/>
                <p14:nvPr/>
              </p14:nvContentPartPr>
              <p14:xfrm>
                <a:off x="5329379" y="2130249"/>
                <a:ext cx="45000" cy="889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2BA905B-B4F0-9D03-DA5A-89A194707BA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20379" y="2121249"/>
                  <a:ext cx="62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09C54CE-8B25-7EC6-2D61-14F5631E5DA4}"/>
                    </a:ext>
                  </a:extLst>
                </p14:cNvPr>
                <p14:cNvContentPartPr/>
                <p14:nvPr/>
              </p14:nvContentPartPr>
              <p14:xfrm>
                <a:off x="5483819" y="2052849"/>
                <a:ext cx="250560" cy="2768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09C54CE-8B25-7EC6-2D61-14F5631E5DA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74819" y="2043849"/>
                  <a:ext cx="2682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5175011-5DF8-0600-09E0-4D4D0786D8E9}"/>
              </a:ext>
            </a:extLst>
          </p:cNvPr>
          <p:cNvGrpSpPr/>
          <p:nvPr/>
        </p:nvGrpSpPr>
        <p:grpSpPr>
          <a:xfrm>
            <a:off x="5883059" y="1639209"/>
            <a:ext cx="1622160" cy="623520"/>
            <a:chOff x="5883059" y="1639209"/>
            <a:chExt cx="1622160" cy="6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8D8B05B-D4D0-4FC4-712A-68C217E9AC40}"/>
                    </a:ext>
                  </a:extLst>
                </p14:cNvPr>
                <p14:cNvContentPartPr/>
                <p14:nvPr/>
              </p14:nvContentPartPr>
              <p14:xfrm>
                <a:off x="5883059" y="2111169"/>
                <a:ext cx="116640" cy="75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8D8B05B-D4D0-4FC4-712A-68C217E9AC4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74059" y="2102529"/>
                  <a:ext cx="134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4486A4A-07ED-C92F-B878-E3C0BDC12031}"/>
                    </a:ext>
                  </a:extLst>
                </p14:cNvPr>
                <p14:cNvContentPartPr/>
                <p14:nvPr/>
              </p14:nvContentPartPr>
              <p14:xfrm>
                <a:off x="5932739" y="2044209"/>
                <a:ext cx="61200" cy="1969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4486A4A-07ED-C92F-B878-E3C0BDC120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24099" y="2035569"/>
                  <a:ext cx="78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7E44BB2-1923-8699-3523-73AA850B37C4}"/>
                    </a:ext>
                  </a:extLst>
                </p14:cNvPr>
                <p14:cNvContentPartPr/>
                <p14:nvPr/>
              </p14:nvContentPartPr>
              <p14:xfrm>
                <a:off x="6162059" y="1800129"/>
                <a:ext cx="97920" cy="4219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7E44BB2-1923-8699-3523-73AA850B37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53419" y="1791489"/>
                  <a:ext cx="1155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BCF2649-CCED-7F0C-CABF-5C41D8248604}"/>
                    </a:ext>
                  </a:extLst>
                </p14:cNvPr>
                <p14:cNvContentPartPr/>
                <p14:nvPr/>
              </p14:nvContentPartPr>
              <p14:xfrm>
                <a:off x="6133259" y="2044209"/>
                <a:ext cx="102600" cy="72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BCF2649-CCED-7F0C-CABF-5C41D824860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24619" y="2035569"/>
                  <a:ext cx="120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1F72536-7673-F10F-01EC-2378B8807679}"/>
                    </a:ext>
                  </a:extLst>
                </p14:cNvPr>
                <p14:cNvContentPartPr/>
                <p14:nvPr/>
              </p14:nvContentPartPr>
              <p14:xfrm>
                <a:off x="6312899" y="1975089"/>
                <a:ext cx="249480" cy="2138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1F72536-7673-F10F-01EC-2378B880767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04259" y="1966089"/>
                  <a:ext cx="267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22D8D91E-674A-9FC8-0A49-4A71EFBEB98B}"/>
                    </a:ext>
                  </a:extLst>
                </p14:cNvPr>
                <p14:cNvContentPartPr/>
                <p14:nvPr/>
              </p14:nvContentPartPr>
              <p14:xfrm>
                <a:off x="6456539" y="2052849"/>
                <a:ext cx="230400" cy="2098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22D8D91E-674A-9FC8-0A49-4A71EFBEB98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447899" y="2043849"/>
                  <a:ext cx="248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C5739591-3E03-9708-954A-86BD2C450DF5}"/>
                    </a:ext>
                  </a:extLst>
                </p14:cNvPr>
                <p14:cNvContentPartPr/>
                <p14:nvPr/>
              </p14:nvContentPartPr>
              <p14:xfrm>
                <a:off x="6771539" y="2078409"/>
                <a:ext cx="118800" cy="1144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C5739591-3E03-9708-954A-86BD2C450D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62539" y="2069769"/>
                  <a:ext cx="136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4922877-E8FB-1753-7349-FE4F5FE7960D}"/>
                    </a:ext>
                  </a:extLst>
                </p14:cNvPr>
                <p14:cNvContentPartPr/>
                <p14:nvPr/>
              </p14:nvContentPartPr>
              <p14:xfrm>
                <a:off x="6977819" y="1957809"/>
                <a:ext cx="97920" cy="2412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4922877-E8FB-1753-7349-FE4F5FE7960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69179" y="1949169"/>
                  <a:ext cx="115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9658A1B-2CBB-0C9B-0FD8-B9F53015FEA2}"/>
                    </a:ext>
                  </a:extLst>
                </p14:cNvPr>
                <p14:cNvContentPartPr/>
                <p14:nvPr/>
              </p14:nvContentPartPr>
              <p14:xfrm>
                <a:off x="7168619" y="1854129"/>
                <a:ext cx="102240" cy="3214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9658A1B-2CBB-0C9B-0FD8-B9F53015FEA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59619" y="1845489"/>
                  <a:ext cx="119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AE78511-A71F-2F77-BF99-0E25E535B3AB}"/>
                    </a:ext>
                  </a:extLst>
                </p14:cNvPr>
                <p14:cNvContentPartPr/>
                <p14:nvPr/>
              </p14:nvContentPartPr>
              <p14:xfrm>
                <a:off x="7347899" y="1639209"/>
                <a:ext cx="157320" cy="5972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AE78511-A71F-2F77-BF99-0E25E535B3A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338899" y="1630209"/>
                  <a:ext cx="174960" cy="61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2D2E7C50-3651-61B6-FB48-1DEC4A54D7CF}"/>
                  </a:ext>
                </a:extLst>
              </p14:cNvPr>
              <p14:cNvContentPartPr/>
              <p14:nvPr/>
            </p14:nvContentPartPr>
            <p14:xfrm>
              <a:off x="3044785" y="2771409"/>
              <a:ext cx="148320" cy="73872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2D2E7C50-3651-61B6-FB48-1DEC4A54D7C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036145" y="2762409"/>
                <a:ext cx="165960" cy="75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" name="Group 429">
            <a:extLst>
              <a:ext uri="{FF2B5EF4-FFF2-40B4-BE49-F238E27FC236}">
                <a16:creationId xmlns:a16="http://schemas.microsoft.com/office/drawing/2014/main" id="{B1C972AF-25B7-6046-BC2D-4F6E1B5886F4}"/>
              </a:ext>
            </a:extLst>
          </p:cNvPr>
          <p:cNvGrpSpPr/>
          <p:nvPr/>
        </p:nvGrpSpPr>
        <p:grpSpPr>
          <a:xfrm>
            <a:off x="3295345" y="2834049"/>
            <a:ext cx="147600" cy="400680"/>
            <a:chOff x="3295345" y="2834049"/>
            <a:chExt cx="14760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4A7A70A-F94F-A7A7-3181-66409846A33E}"/>
                    </a:ext>
                  </a:extLst>
                </p14:cNvPr>
                <p14:cNvContentPartPr/>
                <p14:nvPr/>
              </p14:nvContentPartPr>
              <p14:xfrm>
                <a:off x="3346465" y="2834049"/>
                <a:ext cx="72360" cy="4006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4A7A70A-F94F-A7A7-3181-66409846A33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37465" y="2825049"/>
                  <a:ext cx="900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4953718-61E3-40A8-81AE-53164DAA65AF}"/>
                    </a:ext>
                  </a:extLst>
                </p14:cNvPr>
                <p14:cNvContentPartPr/>
                <p14:nvPr/>
              </p14:nvContentPartPr>
              <p14:xfrm>
                <a:off x="3295345" y="3086049"/>
                <a:ext cx="147600" cy="367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4953718-61E3-40A8-81AE-53164DAA65A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86345" y="3077409"/>
                  <a:ext cx="165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28F3C958-8FDB-D376-7491-EFF7FA76BFDC}"/>
              </a:ext>
            </a:extLst>
          </p:cNvPr>
          <p:cNvGrpSpPr/>
          <p:nvPr/>
        </p:nvGrpSpPr>
        <p:grpSpPr>
          <a:xfrm>
            <a:off x="879419" y="2768889"/>
            <a:ext cx="804240" cy="484200"/>
            <a:chOff x="879419" y="2768889"/>
            <a:chExt cx="80424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252694CD-B61E-F041-A0BB-41ECF6B8188E}"/>
                    </a:ext>
                  </a:extLst>
                </p14:cNvPr>
                <p14:cNvContentPartPr/>
                <p14:nvPr/>
              </p14:nvContentPartPr>
              <p14:xfrm>
                <a:off x="901019" y="2910369"/>
                <a:ext cx="99360" cy="3088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252694CD-B61E-F041-A0BB-41ECF6B818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2379" y="2901729"/>
                  <a:ext cx="117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CA4BC36-E713-7137-42E8-E91D54753BCF}"/>
                    </a:ext>
                  </a:extLst>
                </p14:cNvPr>
                <p14:cNvContentPartPr/>
                <p14:nvPr/>
              </p14:nvContentPartPr>
              <p14:xfrm>
                <a:off x="879419" y="3088929"/>
                <a:ext cx="130680" cy="291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CA4BC36-E713-7137-42E8-E91D54753B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0779" y="3079929"/>
                  <a:ext cx="148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212332B-5E27-151A-0BE7-F708D129DDDD}"/>
                    </a:ext>
                  </a:extLst>
                </p14:cNvPr>
                <p14:cNvContentPartPr/>
                <p14:nvPr/>
              </p14:nvContentPartPr>
              <p14:xfrm>
                <a:off x="1051499" y="2768889"/>
                <a:ext cx="44280" cy="1130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212332B-5E27-151A-0BE7-F708D129DDD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2499" y="2759889"/>
                  <a:ext cx="61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12FA7CD-AB62-5355-1D0C-E9FB66A7B483}"/>
                    </a:ext>
                  </a:extLst>
                </p14:cNvPr>
                <p14:cNvContentPartPr/>
                <p14:nvPr/>
              </p14:nvContentPartPr>
              <p14:xfrm>
                <a:off x="1090019" y="2861769"/>
                <a:ext cx="85320" cy="33444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12FA7CD-AB62-5355-1D0C-E9FB66A7B48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81019" y="2852769"/>
                  <a:ext cx="102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2831092-F002-66D3-7992-4DE106FE3337}"/>
                    </a:ext>
                  </a:extLst>
                </p14:cNvPr>
                <p14:cNvContentPartPr/>
                <p14:nvPr/>
              </p14:nvContentPartPr>
              <p14:xfrm>
                <a:off x="1258859" y="2932689"/>
                <a:ext cx="9720" cy="1584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2831092-F002-66D3-7992-4DE106FE333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49859" y="2923689"/>
                  <a:ext cx="2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DA6069D-8246-4D3B-73C2-92F47706002E}"/>
                    </a:ext>
                  </a:extLst>
                </p14:cNvPr>
                <p14:cNvContentPartPr/>
                <p14:nvPr/>
              </p14:nvContentPartPr>
              <p14:xfrm>
                <a:off x="1322939" y="2911809"/>
                <a:ext cx="195480" cy="2509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DA6069D-8246-4D3B-73C2-92F47706002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13939" y="2903169"/>
                  <a:ext cx="213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4A63446-BDB9-C802-6FDF-0FAE4A13BBCD}"/>
                    </a:ext>
                  </a:extLst>
                </p14:cNvPr>
                <p14:cNvContentPartPr/>
                <p14:nvPr/>
              </p14:nvContentPartPr>
              <p14:xfrm>
                <a:off x="1578539" y="2898129"/>
                <a:ext cx="105120" cy="3549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4A63446-BDB9-C802-6FDF-0FAE4A13BBC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69539" y="2889129"/>
                  <a:ext cx="12276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7C28A19B-8048-9A37-045F-C070C804844B}"/>
              </a:ext>
            </a:extLst>
          </p:cNvPr>
          <p:cNvGrpSpPr/>
          <p:nvPr/>
        </p:nvGrpSpPr>
        <p:grpSpPr>
          <a:xfrm>
            <a:off x="3576899" y="2992809"/>
            <a:ext cx="986400" cy="323280"/>
            <a:chOff x="3576899" y="2992809"/>
            <a:chExt cx="98640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6822001-55D6-B94A-3FFF-76A2E6EF3904}"/>
                    </a:ext>
                  </a:extLst>
                </p14:cNvPr>
                <p14:cNvContentPartPr/>
                <p14:nvPr/>
              </p14:nvContentPartPr>
              <p14:xfrm>
                <a:off x="3576899" y="3000009"/>
                <a:ext cx="63000" cy="2944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6822001-55D6-B94A-3FFF-76A2E6EF390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68259" y="2991369"/>
                  <a:ext cx="80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D6E78358-CABD-F367-CB98-07C1D9EA8990}"/>
                    </a:ext>
                  </a:extLst>
                </p14:cNvPr>
                <p14:cNvContentPartPr/>
                <p14:nvPr/>
              </p14:nvContentPartPr>
              <p14:xfrm>
                <a:off x="3743219" y="3036009"/>
                <a:ext cx="78120" cy="2397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D6E78358-CABD-F367-CB98-07C1D9EA899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34579" y="3027369"/>
                  <a:ext cx="95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DAA870EB-D7B2-ADE3-D23B-2939612AD7D7}"/>
                    </a:ext>
                  </a:extLst>
                </p14:cNvPr>
                <p14:cNvContentPartPr/>
                <p14:nvPr/>
              </p14:nvContentPartPr>
              <p14:xfrm>
                <a:off x="3894059" y="3059049"/>
                <a:ext cx="84600" cy="2325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DAA870EB-D7B2-ADE3-D23B-2939612AD7D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885059" y="3050049"/>
                  <a:ext cx="102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90D7391-B0ED-CDA3-C79D-3011DAE99AE6}"/>
                    </a:ext>
                  </a:extLst>
                </p14:cNvPr>
                <p14:cNvContentPartPr/>
                <p14:nvPr/>
              </p14:nvContentPartPr>
              <p14:xfrm>
                <a:off x="4080179" y="2992809"/>
                <a:ext cx="483120" cy="32328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90D7391-B0ED-CDA3-C79D-3011DAE99AE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71179" y="2984169"/>
                  <a:ext cx="50076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E1E3B6A7-C7C9-7A81-93F0-02DC19D6561E}"/>
              </a:ext>
            </a:extLst>
          </p:cNvPr>
          <p:cNvGrpSpPr/>
          <p:nvPr/>
        </p:nvGrpSpPr>
        <p:grpSpPr>
          <a:xfrm>
            <a:off x="4709819" y="2804169"/>
            <a:ext cx="1155240" cy="437400"/>
            <a:chOff x="4709819" y="2804169"/>
            <a:chExt cx="115524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C5AF26F-C2FF-AA93-3B86-002A82DF9596}"/>
                    </a:ext>
                  </a:extLst>
                </p14:cNvPr>
                <p14:cNvContentPartPr/>
                <p14:nvPr/>
              </p14:nvContentPartPr>
              <p14:xfrm>
                <a:off x="4709819" y="2927289"/>
                <a:ext cx="88920" cy="3092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C5AF26F-C2FF-AA93-3B86-002A82DF959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00819" y="2918649"/>
                  <a:ext cx="1065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3FEFB811-F232-6FFC-098E-805C71825D4D}"/>
                    </a:ext>
                  </a:extLst>
                </p14:cNvPr>
                <p14:cNvContentPartPr/>
                <p14:nvPr/>
              </p14:nvContentPartPr>
              <p14:xfrm>
                <a:off x="4856339" y="2804169"/>
                <a:ext cx="146520" cy="4348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3FEFB811-F232-6FFC-098E-805C71825D4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47699" y="2795169"/>
                  <a:ext cx="1641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2DFD46D3-6CBE-AD10-9DA9-E3E0A3EFFDF3}"/>
                    </a:ext>
                  </a:extLst>
                </p14:cNvPr>
                <p14:cNvContentPartPr/>
                <p14:nvPr/>
              </p14:nvContentPartPr>
              <p14:xfrm>
                <a:off x="5028419" y="2941329"/>
                <a:ext cx="263160" cy="3002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2DFD46D3-6CBE-AD10-9DA9-E3E0A3EFFDF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19779" y="2932329"/>
                  <a:ext cx="280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63F37F7E-9879-9FA9-A0A5-43B9EADDF888}"/>
                    </a:ext>
                  </a:extLst>
                </p14:cNvPr>
                <p14:cNvContentPartPr/>
                <p14:nvPr/>
              </p14:nvContentPartPr>
              <p14:xfrm>
                <a:off x="5399579" y="2889489"/>
                <a:ext cx="273240" cy="3358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63F37F7E-9879-9FA9-A0A5-43B9EADDF88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90939" y="2880489"/>
                  <a:ext cx="290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773AAB6-2295-3D4C-0CBB-BFF318289D51}"/>
                    </a:ext>
                  </a:extLst>
                </p14:cNvPr>
                <p14:cNvContentPartPr/>
                <p14:nvPr/>
              </p14:nvContentPartPr>
              <p14:xfrm>
                <a:off x="5744819" y="3010089"/>
                <a:ext cx="120240" cy="17532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773AAB6-2295-3D4C-0CBB-BFF318289D5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36179" y="3001449"/>
                  <a:ext cx="13788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265DC42C-6D05-6FC6-618B-A055826B25FD}"/>
                  </a:ext>
                </a:extLst>
              </p14:cNvPr>
              <p14:cNvContentPartPr/>
              <p14:nvPr/>
            </p14:nvContentPartPr>
            <p14:xfrm>
              <a:off x="6012299" y="2762409"/>
              <a:ext cx="311040" cy="46656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265DC42C-6D05-6FC6-618B-A055826B25F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03299" y="2753409"/>
                <a:ext cx="328680" cy="48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Group 457">
            <a:extLst>
              <a:ext uri="{FF2B5EF4-FFF2-40B4-BE49-F238E27FC236}">
                <a16:creationId xmlns:a16="http://schemas.microsoft.com/office/drawing/2014/main" id="{964B2DF0-EBD9-828B-575A-9C0FC5135397}"/>
              </a:ext>
            </a:extLst>
          </p:cNvPr>
          <p:cNvGrpSpPr/>
          <p:nvPr/>
        </p:nvGrpSpPr>
        <p:grpSpPr>
          <a:xfrm>
            <a:off x="6500459" y="2691129"/>
            <a:ext cx="667800" cy="615600"/>
            <a:chOff x="6500459" y="2691129"/>
            <a:chExt cx="66780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3228CB5-C7FA-9788-AC75-1209D67CDA3E}"/>
                    </a:ext>
                  </a:extLst>
                </p14:cNvPr>
                <p14:cNvContentPartPr/>
                <p14:nvPr/>
              </p14:nvContentPartPr>
              <p14:xfrm>
                <a:off x="6500459" y="2880849"/>
                <a:ext cx="90000" cy="2563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3228CB5-C7FA-9788-AC75-1209D67CDA3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91459" y="2872209"/>
                  <a:ext cx="107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6B2864D7-41B3-5AFA-DFEE-8E8838960432}"/>
                    </a:ext>
                  </a:extLst>
                </p14:cNvPr>
                <p14:cNvContentPartPr/>
                <p14:nvPr/>
              </p14:nvContentPartPr>
              <p14:xfrm>
                <a:off x="6685139" y="2820729"/>
                <a:ext cx="260280" cy="3956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6B2864D7-41B3-5AFA-DFEE-8E883896043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76139" y="2811729"/>
                  <a:ext cx="2779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4A0A501D-9633-EC70-FA89-7B2BCB686C42}"/>
                    </a:ext>
                  </a:extLst>
                </p14:cNvPr>
                <p14:cNvContentPartPr/>
                <p14:nvPr/>
              </p14:nvContentPartPr>
              <p14:xfrm>
                <a:off x="6978539" y="2691129"/>
                <a:ext cx="189720" cy="6156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4A0A501D-9633-EC70-FA89-7B2BCB686C4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69539" y="2682129"/>
                  <a:ext cx="207360" cy="63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8D4ABC86-660A-12DB-42A4-8297D445F8AA}"/>
                  </a:ext>
                </a:extLst>
              </p14:cNvPr>
              <p14:cNvContentPartPr/>
              <p14:nvPr/>
            </p14:nvContentPartPr>
            <p14:xfrm>
              <a:off x="6683699" y="2915409"/>
              <a:ext cx="19440" cy="6408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8D4ABC86-660A-12DB-42A4-8297D445F8A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674699" y="2906769"/>
                <a:ext cx="3708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Group 464">
            <a:extLst>
              <a:ext uri="{FF2B5EF4-FFF2-40B4-BE49-F238E27FC236}">
                <a16:creationId xmlns:a16="http://schemas.microsoft.com/office/drawing/2014/main" id="{F594903F-52E5-6CDC-447A-6D81A13768BC}"/>
              </a:ext>
            </a:extLst>
          </p:cNvPr>
          <p:cNvGrpSpPr/>
          <p:nvPr/>
        </p:nvGrpSpPr>
        <p:grpSpPr>
          <a:xfrm>
            <a:off x="2043985" y="2754489"/>
            <a:ext cx="852874" cy="800640"/>
            <a:chOff x="2043985" y="2754489"/>
            <a:chExt cx="852874" cy="80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82D28091-E81A-6BEE-4B4F-BC310C446452}"/>
                    </a:ext>
                  </a:extLst>
                </p14:cNvPr>
                <p14:cNvContentPartPr/>
                <p14:nvPr/>
              </p14:nvContentPartPr>
              <p14:xfrm>
                <a:off x="2043985" y="2993169"/>
                <a:ext cx="37800" cy="262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82D28091-E81A-6BEE-4B4F-BC310C44645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35345" y="2984529"/>
                  <a:ext cx="55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79ECAFA-CCB5-95A5-822B-295E02A5F028}"/>
                    </a:ext>
                  </a:extLst>
                </p14:cNvPr>
                <p14:cNvContentPartPr/>
                <p14:nvPr/>
              </p14:nvContentPartPr>
              <p14:xfrm>
                <a:off x="2070265" y="3050049"/>
                <a:ext cx="56520" cy="144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79ECAFA-CCB5-95A5-822B-295E02A5F02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061265" y="3041409"/>
                  <a:ext cx="74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91358E7-1CCD-F0F9-5630-A595C332ACA7}"/>
                    </a:ext>
                  </a:extLst>
                </p14:cNvPr>
                <p14:cNvContentPartPr/>
                <p14:nvPr/>
              </p14:nvContentPartPr>
              <p14:xfrm>
                <a:off x="2553025" y="2754489"/>
                <a:ext cx="82440" cy="1378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91358E7-1CCD-F0F9-5630-A595C332ACA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44385" y="2745849"/>
                  <a:ext cx="100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E0A621D-DAA2-2450-9493-CDF1D6DBE0A1}"/>
                    </a:ext>
                  </a:extLst>
                </p14:cNvPr>
                <p14:cNvContentPartPr/>
                <p14:nvPr/>
              </p14:nvContentPartPr>
              <p14:xfrm>
                <a:off x="2354665" y="3018729"/>
                <a:ext cx="411480" cy="176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E0A621D-DAA2-2450-9493-CDF1D6DBE0A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46025" y="3010089"/>
                  <a:ext cx="429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1595DB67-1749-517B-EDD5-B427DAA938AA}"/>
                    </a:ext>
                  </a:extLst>
                </p14:cNvPr>
                <p14:cNvContentPartPr/>
                <p14:nvPr/>
              </p14:nvContentPartPr>
              <p14:xfrm>
                <a:off x="2354665" y="3189729"/>
                <a:ext cx="119160" cy="2131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1595DB67-1749-517B-EDD5-B427DAA938A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45665" y="3180729"/>
                  <a:ext cx="136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3B087777-AC51-4058-1D02-2D541795C915}"/>
                    </a:ext>
                  </a:extLst>
                </p14:cNvPr>
                <p14:cNvContentPartPr/>
                <p14:nvPr/>
              </p14:nvContentPartPr>
              <p14:xfrm>
                <a:off x="2530705" y="3252009"/>
                <a:ext cx="83160" cy="1929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3B087777-AC51-4058-1D02-2D541795C91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522065" y="3243369"/>
                  <a:ext cx="100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9BC0E80-4422-7528-D133-30772F1D02AC}"/>
                    </a:ext>
                  </a:extLst>
                </p14:cNvPr>
                <p14:cNvContentPartPr/>
                <p14:nvPr/>
              </p14:nvContentPartPr>
              <p14:xfrm>
                <a:off x="2563139" y="3148329"/>
                <a:ext cx="163080" cy="4068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9BC0E80-4422-7528-D133-30772F1D02A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54499" y="3139329"/>
                  <a:ext cx="1807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E6AE572-7652-4CA4-1DFA-D3CAC209D959}"/>
                    </a:ext>
                  </a:extLst>
                </p14:cNvPr>
                <p14:cNvContentPartPr/>
                <p14:nvPr/>
              </p14:nvContentPartPr>
              <p14:xfrm>
                <a:off x="2170739" y="3146889"/>
                <a:ext cx="136080" cy="3902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E6AE572-7652-4CA4-1DFA-D3CAC209D95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61739" y="3137889"/>
                  <a:ext cx="1537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3F81381-45A8-507E-B14D-56108714FC55}"/>
                    </a:ext>
                  </a:extLst>
                </p14:cNvPr>
                <p14:cNvContentPartPr/>
                <p14:nvPr/>
              </p14:nvContentPartPr>
              <p14:xfrm>
                <a:off x="2769059" y="3086769"/>
                <a:ext cx="127800" cy="1209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3F81381-45A8-507E-B14D-56108714FC5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60059" y="3078129"/>
                  <a:ext cx="1454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5D35282F-7055-08E7-CEEF-8E77B96634C8}"/>
              </a:ext>
            </a:extLst>
          </p:cNvPr>
          <p:cNvGrpSpPr/>
          <p:nvPr/>
        </p:nvGrpSpPr>
        <p:grpSpPr>
          <a:xfrm>
            <a:off x="7438596" y="2891157"/>
            <a:ext cx="113760" cy="82440"/>
            <a:chOff x="7438596" y="2891157"/>
            <a:chExt cx="11376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11FCCD28-B478-8B78-B5C3-A5DEFFEF75C4}"/>
                    </a:ext>
                  </a:extLst>
                </p14:cNvPr>
                <p14:cNvContentPartPr/>
                <p14:nvPr/>
              </p14:nvContentPartPr>
              <p14:xfrm>
                <a:off x="7449756" y="2891157"/>
                <a:ext cx="51480" cy="118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11FCCD28-B478-8B78-B5C3-A5DEFFEF75C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41116" y="2882517"/>
                  <a:ext cx="69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663CD923-F43F-E0B5-B78A-06C34B71A327}"/>
                    </a:ext>
                  </a:extLst>
                </p14:cNvPr>
                <p14:cNvContentPartPr/>
                <p14:nvPr/>
              </p14:nvContentPartPr>
              <p14:xfrm>
                <a:off x="7438596" y="2958477"/>
                <a:ext cx="113760" cy="151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663CD923-F43F-E0B5-B78A-06C34B71A32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29956" y="2949837"/>
                  <a:ext cx="13140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C608C596-6648-F407-FB2C-8837A40B2009}"/>
              </a:ext>
            </a:extLst>
          </p:cNvPr>
          <p:cNvGrpSpPr/>
          <p:nvPr/>
        </p:nvGrpSpPr>
        <p:grpSpPr>
          <a:xfrm>
            <a:off x="7998756" y="2611077"/>
            <a:ext cx="972360" cy="473760"/>
            <a:chOff x="7998756" y="2611077"/>
            <a:chExt cx="97236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4333D302-6B6C-EE88-9131-DF5D372362AB}"/>
                    </a:ext>
                  </a:extLst>
                </p14:cNvPr>
                <p14:cNvContentPartPr/>
                <p14:nvPr/>
              </p14:nvContentPartPr>
              <p14:xfrm>
                <a:off x="7998756" y="2700717"/>
                <a:ext cx="172440" cy="3240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4333D302-6B6C-EE88-9131-DF5D372362A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989756" y="2691717"/>
                  <a:ext cx="1900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1C165056-A020-E76F-5BF2-EC8442CBE5F6}"/>
                    </a:ext>
                  </a:extLst>
                </p14:cNvPr>
                <p14:cNvContentPartPr/>
                <p14:nvPr/>
              </p14:nvContentPartPr>
              <p14:xfrm>
                <a:off x="8259036" y="2611077"/>
                <a:ext cx="110880" cy="3553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1C165056-A020-E76F-5BF2-EC8442CBE5F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50396" y="2602437"/>
                  <a:ext cx="128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89EF4B3D-5A20-4B74-9B89-1C2DDB93A02E}"/>
                    </a:ext>
                  </a:extLst>
                </p14:cNvPr>
                <p14:cNvContentPartPr/>
                <p14:nvPr/>
              </p14:nvContentPartPr>
              <p14:xfrm>
                <a:off x="8477556" y="2652477"/>
                <a:ext cx="104760" cy="33084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89EF4B3D-5A20-4B74-9B89-1C2DDB93A02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68916" y="2643477"/>
                  <a:ext cx="122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8D77275-23F4-637B-B37A-AB478DCE8F43}"/>
                    </a:ext>
                  </a:extLst>
                </p14:cNvPr>
                <p14:cNvContentPartPr/>
                <p14:nvPr/>
              </p14:nvContentPartPr>
              <p14:xfrm>
                <a:off x="8666916" y="2696397"/>
                <a:ext cx="200520" cy="1915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8D77275-23F4-637B-B37A-AB478DCE8F4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658276" y="2687757"/>
                  <a:ext cx="218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00E5663-F471-6681-7839-EE646E1CFBFD}"/>
                    </a:ext>
                  </a:extLst>
                </p14:cNvPr>
                <p14:cNvContentPartPr/>
                <p14:nvPr/>
              </p14:nvContentPartPr>
              <p14:xfrm>
                <a:off x="8943036" y="2644197"/>
                <a:ext cx="28080" cy="28332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00E5663-F471-6681-7839-EE646E1CFB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934396" y="2635197"/>
                  <a:ext cx="45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63876480-D4CE-DEDB-475A-E5779E7428A2}"/>
                    </a:ext>
                  </a:extLst>
                </p14:cNvPr>
                <p14:cNvContentPartPr/>
                <p14:nvPr/>
              </p14:nvContentPartPr>
              <p14:xfrm>
                <a:off x="8417436" y="2951637"/>
                <a:ext cx="32760" cy="1332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63876480-D4CE-DEDB-475A-E5779E7428A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08436" y="2942637"/>
                  <a:ext cx="504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7324D3C0-59BB-6C3A-934D-993A220B5386}"/>
              </a:ext>
            </a:extLst>
          </p:cNvPr>
          <p:cNvGrpSpPr/>
          <p:nvPr/>
        </p:nvGrpSpPr>
        <p:grpSpPr>
          <a:xfrm>
            <a:off x="160116" y="2899437"/>
            <a:ext cx="597960" cy="273240"/>
            <a:chOff x="160116" y="2899437"/>
            <a:chExt cx="5979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7A802BB-BEE2-F563-715A-56515E279653}"/>
                    </a:ext>
                  </a:extLst>
                </p14:cNvPr>
                <p14:cNvContentPartPr/>
                <p14:nvPr/>
              </p14:nvContentPartPr>
              <p14:xfrm>
                <a:off x="160116" y="2940837"/>
                <a:ext cx="74160" cy="1735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7A802BB-BEE2-F563-715A-56515E27965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51116" y="2931837"/>
                  <a:ext cx="91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F397D46-8BD8-A8F3-7215-A5324F66042B}"/>
                    </a:ext>
                  </a:extLst>
                </p14:cNvPr>
                <p14:cNvContentPartPr/>
                <p14:nvPr/>
              </p14:nvContentPartPr>
              <p14:xfrm>
                <a:off x="296196" y="3060357"/>
                <a:ext cx="29160" cy="7848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F397D46-8BD8-A8F3-7215-A5324F66042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7196" y="3051717"/>
                  <a:ext cx="46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A1D04F2B-1C79-357D-957C-7A3B93D60563}"/>
                    </a:ext>
                  </a:extLst>
                </p14:cNvPr>
                <p14:cNvContentPartPr/>
                <p14:nvPr/>
              </p14:nvContentPartPr>
              <p14:xfrm>
                <a:off x="368916" y="2959197"/>
                <a:ext cx="117360" cy="1980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A1D04F2B-1C79-357D-957C-7A3B93D6056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9916" y="2950557"/>
                  <a:ext cx="135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3DD1055-47D7-EBE9-E96D-21DBB6887533}"/>
                    </a:ext>
                  </a:extLst>
                </p14:cNvPr>
                <p14:cNvContentPartPr/>
                <p14:nvPr/>
              </p14:nvContentPartPr>
              <p14:xfrm>
                <a:off x="543876" y="2899437"/>
                <a:ext cx="99000" cy="22212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3DD1055-47D7-EBE9-E96D-21DBB688753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34876" y="2890797"/>
                  <a:ext cx="116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243C49AB-29BE-768E-E4B1-E22899A5EBF8}"/>
                    </a:ext>
                  </a:extLst>
                </p14:cNvPr>
                <p14:cNvContentPartPr/>
                <p14:nvPr/>
              </p14:nvContentPartPr>
              <p14:xfrm>
                <a:off x="741156" y="3063957"/>
                <a:ext cx="16920" cy="1087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243C49AB-29BE-768E-E4B1-E22899A5EBF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2156" y="3055317"/>
                  <a:ext cx="3456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A5C15AE1-E4A8-545D-BF0B-57D904AC7772}"/>
              </a:ext>
            </a:extLst>
          </p:cNvPr>
          <p:cNvGrpSpPr/>
          <p:nvPr/>
        </p:nvGrpSpPr>
        <p:grpSpPr>
          <a:xfrm>
            <a:off x="174156" y="3574797"/>
            <a:ext cx="604080" cy="297000"/>
            <a:chOff x="174156" y="3574797"/>
            <a:chExt cx="60408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7DD5A03-8A19-8565-081E-E0BCFC1C3882}"/>
                    </a:ext>
                  </a:extLst>
                </p14:cNvPr>
                <p14:cNvContentPartPr/>
                <p14:nvPr/>
              </p14:nvContentPartPr>
              <p14:xfrm>
                <a:off x="174156" y="3574797"/>
                <a:ext cx="81720" cy="2059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7DD5A03-8A19-8565-081E-E0BCFC1C388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5156" y="3565797"/>
                  <a:ext cx="99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00426BB1-D1B9-4549-3C5F-9B6C60200CF1}"/>
                    </a:ext>
                  </a:extLst>
                </p14:cNvPr>
                <p14:cNvContentPartPr/>
                <p14:nvPr/>
              </p14:nvContentPartPr>
              <p14:xfrm>
                <a:off x="304476" y="3764157"/>
                <a:ext cx="27720" cy="745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00426BB1-D1B9-4549-3C5F-9B6C60200CF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95476" y="3755517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401F9DFB-4C73-7E17-FD8D-A29A66400B8D}"/>
                    </a:ext>
                  </a:extLst>
                </p14:cNvPr>
                <p14:cNvContentPartPr/>
                <p14:nvPr/>
              </p14:nvContentPartPr>
              <p14:xfrm>
                <a:off x="392676" y="3648237"/>
                <a:ext cx="117360" cy="17748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401F9DFB-4C73-7E17-FD8D-A29A66400B8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84036" y="3639597"/>
                  <a:ext cx="135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F7CBC69-9635-0500-B4E4-BF78E679E0A2}"/>
                    </a:ext>
                  </a:extLst>
                </p14:cNvPr>
                <p14:cNvContentPartPr/>
                <p14:nvPr/>
              </p14:nvContentPartPr>
              <p14:xfrm>
                <a:off x="529116" y="3778917"/>
                <a:ext cx="8280" cy="925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F7CBC69-9635-0500-B4E4-BF78E679E0A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20116" y="3770277"/>
                  <a:ext cx="25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1BAD5181-2125-0686-7E5D-0354757C6EA7}"/>
                    </a:ext>
                  </a:extLst>
                </p14:cNvPr>
                <p14:cNvContentPartPr/>
                <p14:nvPr/>
              </p14:nvContentPartPr>
              <p14:xfrm>
                <a:off x="604716" y="3641037"/>
                <a:ext cx="173520" cy="23076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1BAD5181-2125-0686-7E5D-0354757C6EA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6076" y="3632037"/>
                  <a:ext cx="19116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3BBDC288-D947-92DE-490D-429AE4AE3AD8}"/>
              </a:ext>
            </a:extLst>
          </p:cNvPr>
          <p:cNvGrpSpPr/>
          <p:nvPr/>
        </p:nvGrpSpPr>
        <p:grpSpPr>
          <a:xfrm>
            <a:off x="1037436" y="3657237"/>
            <a:ext cx="721080" cy="437040"/>
            <a:chOff x="1037436" y="3657237"/>
            <a:chExt cx="72108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BC861B38-F71C-072B-4EF7-AE644A8C6B8D}"/>
                    </a:ext>
                  </a:extLst>
                </p14:cNvPr>
                <p14:cNvContentPartPr/>
                <p14:nvPr/>
              </p14:nvContentPartPr>
              <p14:xfrm>
                <a:off x="1075956" y="3711597"/>
                <a:ext cx="94320" cy="3592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BC861B38-F71C-072B-4EF7-AE644A8C6B8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66956" y="3702597"/>
                  <a:ext cx="1119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3B4F812B-DFA9-A7EA-3EB9-D0688CACDFB8}"/>
                    </a:ext>
                  </a:extLst>
                </p14:cNvPr>
                <p14:cNvContentPartPr/>
                <p14:nvPr/>
              </p14:nvContentPartPr>
              <p14:xfrm>
                <a:off x="1037436" y="3673437"/>
                <a:ext cx="216720" cy="28044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3B4F812B-DFA9-A7EA-3EB9-D0688CACDF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8796" y="3664797"/>
                  <a:ext cx="234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B68B3BF4-C9AC-F5EE-839C-8DD17F3DA697}"/>
                    </a:ext>
                  </a:extLst>
                </p14:cNvPr>
                <p14:cNvContentPartPr/>
                <p14:nvPr/>
              </p14:nvContentPartPr>
              <p14:xfrm>
                <a:off x="1292316" y="3657237"/>
                <a:ext cx="114120" cy="37548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B68B3BF4-C9AC-F5EE-839C-8DD17F3DA69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283316" y="3648237"/>
                  <a:ext cx="131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4CC8D5A7-10C2-43AE-D3B0-B73546F4DF85}"/>
                    </a:ext>
                  </a:extLst>
                </p14:cNvPr>
                <p14:cNvContentPartPr/>
                <p14:nvPr/>
              </p14:nvContentPartPr>
              <p14:xfrm>
                <a:off x="1469076" y="3830397"/>
                <a:ext cx="50400" cy="22644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4CC8D5A7-10C2-43AE-D3B0-B73546F4DF8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460436" y="3821757"/>
                  <a:ext cx="68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A592D29C-41DB-42B9-602A-07D4EEDC6737}"/>
                    </a:ext>
                  </a:extLst>
                </p14:cNvPr>
                <p14:cNvContentPartPr/>
                <p14:nvPr/>
              </p14:nvContentPartPr>
              <p14:xfrm>
                <a:off x="1580676" y="3813837"/>
                <a:ext cx="42840" cy="2023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A592D29C-41DB-42B9-602A-07D4EEDC673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572036" y="3804837"/>
                  <a:ext cx="60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86F876AB-32BB-4063-782A-D1163CC0F965}"/>
                    </a:ext>
                  </a:extLst>
                </p14:cNvPr>
                <p14:cNvContentPartPr/>
                <p14:nvPr/>
              </p14:nvContentPartPr>
              <p14:xfrm>
                <a:off x="1688316" y="3723117"/>
                <a:ext cx="70200" cy="3711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86F876AB-32BB-4063-782A-D1163CC0F96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79316" y="3714117"/>
                  <a:ext cx="8784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D84E5FBD-432B-A649-18BC-7500955DEDC3}"/>
              </a:ext>
            </a:extLst>
          </p:cNvPr>
          <p:cNvGrpSpPr/>
          <p:nvPr/>
        </p:nvGrpSpPr>
        <p:grpSpPr>
          <a:xfrm>
            <a:off x="1968396" y="3661917"/>
            <a:ext cx="1271880" cy="872640"/>
            <a:chOff x="1968396" y="3661917"/>
            <a:chExt cx="127188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99E59B1B-0ED1-CFA0-F374-0B5335247F20}"/>
                    </a:ext>
                  </a:extLst>
                </p14:cNvPr>
                <p14:cNvContentPartPr/>
                <p14:nvPr/>
              </p14:nvContentPartPr>
              <p14:xfrm>
                <a:off x="1968396" y="3936237"/>
                <a:ext cx="91080" cy="716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99E59B1B-0ED1-CFA0-F374-0B5335247F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959756" y="3927237"/>
                  <a:ext cx="108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DAD0635-4D03-FE5B-02E6-754DBB87E744}"/>
                    </a:ext>
                  </a:extLst>
                </p14:cNvPr>
                <p14:cNvContentPartPr/>
                <p14:nvPr/>
              </p14:nvContentPartPr>
              <p14:xfrm>
                <a:off x="2495796" y="3696837"/>
                <a:ext cx="75600" cy="1620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DAD0635-4D03-FE5B-02E6-754DBB87E74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87156" y="3687837"/>
                  <a:ext cx="93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21E68DF3-3FDE-7381-5B98-FEA66C887A21}"/>
                    </a:ext>
                  </a:extLst>
                </p14:cNvPr>
                <p14:cNvContentPartPr/>
                <p14:nvPr/>
              </p14:nvContentPartPr>
              <p14:xfrm>
                <a:off x="2281596" y="4002837"/>
                <a:ext cx="539640" cy="1080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21E68DF3-3FDE-7381-5B98-FEA66C887A2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272596" y="3994197"/>
                  <a:ext cx="557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4DF2386-1DDC-19EF-3D9B-C38F8E429C1D}"/>
                    </a:ext>
                  </a:extLst>
                </p14:cNvPr>
                <p14:cNvContentPartPr/>
                <p14:nvPr/>
              </p14:nvContentPartPr>
              <p14:xfrm>
                <a:off x="2301756" y="4176717"/>
                <a:ext cx="205200" cy="2455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4DF2386-1DDC-19EF-3D9B-C38F8E429C1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293116" y="4167717"/>
                  <a:ext cx="222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C7617CC2-DE39-787D-41F2-304D4E8752B0}"/>
                    </a:ext>
                  </a:extLst>
                </p14:cNvPr>
                <p14:cNvContentPartPr/>
                <p14:nvPr/>
              </p14:nvContentPartPr>
              <p14:xfrm>
                <a:off x="2568156" y="4201197"/>
                <a:ext cx="82800" cy="1346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C7617CC2-DE39-787D-41F2-304D4E8752B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59156" y="4192197"/>
                  <a:ext cx="100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EB659A7-3128-93C0-1885-13C36E704376}"/>
                    </a:ext>
                  </a:extLst>
                </p14:cNvPr>
                <p14:cNvContentPartPr/>
                <p14:nvPr/>
              </p14:nvContentPartPr>
              <p14:xfrm>
                <a:off x="2712876" y="4209117"/>
                <a:ext cx="16560" cy="1810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EB659A7-3128-93C0-1885-13C36E70437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704236" y="4200117"/>
                  <a:ext cx="34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147FD8F9-21F7-7799-6CBA-A3CA6B0B3197}"/>
                    </a:ext>
                  </a:extLst>
                </p14:cNvPr>
                <p14:cNvContentPartPr/>
                <p14:nvPr/>
              </p14:nvContentPartPr>
              <p14:xfrm>
                <a:off x="2775876" y="4118397"/>
                <a:ext cx="168120" cy="3405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147FD8F9-21F7-7799-6CBA-A3CA6B0B319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66876" y="4109397"/>
                  <a:ext cx="185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D7D9F1EE-7D1C-9E51-5F90-43EB3DA0B04E}"/>
                    </a:ext>
                  </a:extLst>
                </p14:cNvPr>
                <p14:cNvContentPartPr/>
                <p14:nvPr/>
              </p14:nvContentPartPr>
              <p14:xfrm>
                <a:off x="2086476" y="4124877"/>
                <a:ext cx="133560" cy="4096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D7D9F1EE-7D1C-9E51-5F90-43EB3DA0B04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77836" y="4116237"/>
                  <a:ext cx="1512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7CA2357C-8D62-A932-84C0-01D6C17712C6}"/>
                    </a:ext>
                  </a:extLst>
                </p14:cNvPr>
                <p14:cNvContentPartPr/>
                <p14:nvPr/>
              </p14:nvContentPartPr>
              <p14:xfrm>
                <a:off x="3003396" y="3661917"/>
                <a:ext cx="236880" cy="7290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7CA2357C-8D62-A932-84C0-01D6C17712C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94756" y="3652917"/>
                  <a:ext cx="254520" cy="74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DBD1394C-DE0D-4102-F5C2-738D1C843098}"/>
                  </a:ext>
                </a:extLst>
              </p14:cNvPr>
              <p14:cNvContentPartPr/>
              <p14:nvPr/>
            </p14:nvContentPartPr>
            <p14:xfrm>
              <a:off x="6977076" y="3583437"/>
              <a:ext cx="209880" cy="73476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DBD1394C-DE0D-4102-F5C2-738D1C84309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968076" y="3574437"/>
                <a:ext cx="22752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D2B30953-C23D-2411-2E15-3C82B4AD2027}"/>
                  </a:ext>
                </a:extLst>
              </p14:cNvPr>
              <p14:cNvContentPartPr/>
              <p14:nvPr/>
            </p14:nvContentPartPr>
            <p14:xfrm>
              <a:off x="7537596" y="3886197"/>
              <a:ext cx="79920" cy="8424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D2B30953-C23D-2411-2E15-3C82B4AD2027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528596" y="3877197"/>
                <a:ext cx="9756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4" name="Group 533">
            <a:extLst>
              <a:ext uri="{FF2B5EF4-FFF2-40B4-BE49-F238E27FC236}">
                <a16:creationId xmlns:a16="http://schemas.microsoft.com/office/drawing/2014/main" id="{D8E7CB23-980D-BCC2-D42A-8C2F8C48021F}"/>
              </a:ext>
            </a:extLst>
          </p:cNvPr>
          <p:cNvGrpSpPr/>
          <p:nvPr/>
        </p:nvGrpSpPr>
        <p:grpSpPr>
          <a:xfrm>
            <a:off x="3319476" y="3684597"/>
            <a:ext cx="2459160" cy="488160"/>
            <a:chOff x="3319476" y="3684597"/>
            <a:chExt cx="245916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DBB7FBC4-527D-6E9D-FE98-531CAF55FF50}"/>
                    </a:ext>
                  </a:extLst>
                </p14:cNvPr>
                <p14:cNvContentPartPr/>
                <p14:nvPr/>
              </p14:nvContentPartPr>
              <p14:xfrm>
                <a:off x="3380316" y="3684597"/>
                <a:ext cx="111600" cy="4881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DBB7FBC4-527D-6E9D-FE98-531CAF55FF5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371316" y="3675957"/>
                  <a:ext cx="1292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029A311E-B22A-0DA2-ACBD-EF96BA3262FC}"/>
                    </a:ext>
                  </a:extLst>
                </p14:cNvPr>
                <p14:cNvContentPartPr/>
                <p14:nvPr/>
              </p14:nvContentPartPr>
              <p14:xfrm>
                <a:off x="3319476" y="4028037"/>
                <a:ext cx="118800" cy="360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029A311E-B22A-0DA2-ACBD-EF96BA3262F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310476" y="4019397"/>
                  <a:ext cx="136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8C71F3C8-F99A-26FD-6FED-4DA73FD5222E}"/>
                    </a:ext>
                  </a:extLst>
                </p14:cNvPr>
                <p14:cNvContentPartPr/>
                <p14:nvPr/>
              </p14:nvContentPartPr>
              <p14:xfrm>
                <a:off x="3510276" y="3886197"/>
                <a:ext cx="139320" cy="27468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8C71F3C8-F99A-26FD-6FED-4DA73FD5222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501636" y="3877197"/>
                  <a:ext cx="156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4F1681B-5EED-F6E7-A3A5-0B61EECA1677}"/>
                    </a:ext>
                  </a:extLst>
                </p14:cNvPr>
                <p14:cNvContentPartPr/>
                <p14:nvPr/>
              </p14:nvContentPartPr>
              <p14:xfrm>
                <a:off x="3739596" y="3880437"/>
                <a:ext cx="100800" cy="2487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4F1681B-5EED-F6E7-A3A5-0B61EECA167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730956" y="3871437"/>
                  <a:ext cx="118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F7226FC8-9316-CED8-574C-69E2AB3C4223}"/>
                    </a:ext>
                  </a:extLst>
                </p14:cNvPr>
                <p14:cNvContentPartPr/>
                <p14:nvPr/>
              </p14:nvContentPartPr>
              <p14:xfrm>
                <a:off x="3929316" y="4003197"/>
                <a:ext cx="13320" cy="1569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F7226FC8-9316-CED8-574C-69E2AB3C422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920316" y="3994557"/>
                  <a:ext cx="30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0F76AF-21BE-98EC-8B1B-CC2FD410FB00}"/>
                    </a:ext>
                  </a:extLst>
                </p14:cNvPr>
                <p14:cNvContentPartPr/>
                <p14:nvPr/>
              </p14:nvContentPartPr>
              <p14:xfrm>
                <a:off x="4044516" y="3854877"/>
                <a:ext cx="84240" cy="19728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0F76AF-21BE-98EC-8B1B-CC2FD410FB0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35516" y="3846237"/>
                  <a:ext cx="101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AC2F526B-6744-C95E-E3D3-8CEC2843ED31}"/>
                    </a:ext>
                  </a:extLst>
                </p14:cNvPr>
                <p14:cNvContentPartPr/>
                <p14:nvPr/>
              </p14:nvContentPartPr>
              <p14:xfrm>
                <a:off x="4194636" y="3877917"/>
                <a:ext cx="83520" cy="2566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AC2F526B-6744-C95E-E3D3-8CEC2843ED3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185636" y="3869277"/>
                  <a:ext cx="101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D995EE67-1F23-993E-4543-FB2DBCB2F8FD}"/>
                    </a:ext>
                  </a:extLst>
                </p14:cNvPr>
                <p14:cNvContentPartPr/>
                <p14:nvPr/>
              </p14:nvContentPartPr>
              <p14:xfrm>
                <a:off x="4332876" y="3821757"/>
                <a:ext cx="274320" cy="3182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D995EE67-1F23-993E-4543-FB2DBCB2F8F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323876" y="3813117"/>
                  <a:ext cx="291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ADACEB8D-D657-393D-9C46-23B0CFF86669}"/>
                    </a:ext>
                  </a:extLst>
                </p14:cNvPr>
                <p14:cNvContentPartPr/>
                <p14:nvPr/>
              </p14:nvContentPartPr>
              <p14:xfrm>
                <a:off x="4720236" y="3885117"/>
                <a:ext cx="124560" cy="28476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ADACEB8D-D657-393D-9C46-23B0CFF8666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711236" y="3876477"/>
                  <a:ext cx="142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CB5D0B1F-1F47-079C-5A46-F8AFBC9A14A0}"/>
                    </a:ext>
                  </a:extLst>
                </p14:cNvPr>
                <p14:cNvContentPartPr/>
                <p14:nvPr/>
              </p14:nvContentPartPr>
              <p14:xfrm>
                <a:off x="4958556" y="3695397"/>
                <a:ext cx="92880" cy="41544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CB5D0B1F-1F47-079C-5A46-F8AFBC9A14A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49916" y="3686397"/>
                  <a:ext cx="1105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35629EB7-3EE7-698C-14F8-1F5E3474C085}"/>
                    </a:ext>
                  </a:extLst>
                </p14:cNvPr>
                <p14:cNvContentPartPr/>
                <p14:nvPr/>
              </p14:nvContentPartPr>
              <p14:xfrm>
                <a:off x="4983756" y="3929397"/>
                <a:ext cx="61560" cy="115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35629EB7-3EE7-698C-14F8-1F5E3474C08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974756" y="3920397"/>
                  <a:ext cx="79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17075432-75EE-5B01-C04D-FDF3E2F948F5}"/>
                    </a:ext>
                  </a:extLst>
                </p14:cNvPr>
                <p14:cNvContentPartPr/>
                <p14:nvPr/>
              </p14:nvContentPartPr>
              <p14:xfrm>
                <a:off x="5119116" y="3887997"/>
                <a:ext cx="202680" cy="2430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17075432-75EE-5B01-C04D-FDF3E2F948F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110116" y="3879357"/>
                  <a:ext cx="220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67E02F4C-59CA-44F5-871F-C4AA01188D61}"/>
                    </a:ext>
                  </a:extLst>
                </p14:cNvPr>
                <p14:cNvContentPartPr/>
                <p14:nvPr/>
              </p14:nvContentPartPr>
              <p14:xfrm>
                <a:off x="5417196" y="3918237"/>
                <a:ext cx="47520" cy="21456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67E02F4C-59CA-44F5-871F-C4AA01188D6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08556" y="3909597"/>
                  <a:ext cx="65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DE3E4EF4-7CA5-CE25-C30F-D3A406E0DED4}"/>
                    </a:ext>
                  </a:extLst>
                </p14:cNvPr>
                <p14:cNvContentPartPr/>
                <p14:nvPr/>
              </p14:nvContentPartPr>
              <p14:xfrm>
                <a:off x="5510796" y="3887997"/>
                <a:ext cx="65880" cy="24264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DE3E4EF4-7CA5-CE25-C30F-D3A406E0DED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502156" y="3879357"/>
                  <a:ext cx="83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FEA9DCB2-5185-3EAD-F594-6B944C16CD1B}"/>
                    </a:ext>
                  </a:extLst>
                </p14:cNvPr>
                <p14:cNvContentPartPr/>
                <p14:nvPr/>
              </p14:nvContentPartPr>
              <p14:xfrm>
                <a:off x="5690076" y="3896277"/>
                <a:ext cx="88560" cy="21276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FEA9DCB2-5185-3EAD-F594-6B944C16CD1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681076" y="3887277"/>
                  <a:ext cx="1062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5E2D4991-987B-7EAE-97CE-7A17AF5C09BF}"/>
              </a:ext>
            </a:extLst>
          </p:cNvPr>
          <p:cNvGrpSpPr/>
          <p:nvPr/>
        </p:nvGrpSpPr>
        <p:grpSpPr>
          <a:xfrm>
            <a:off x="6062676" y="3705477"/>
            <a:ext cx="905400" cy="508680"/>
            <a:chOff x="6062676" y="3705477"/>
            <a:chExt cx="90540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76B74A70-4977-312D-3B9F-49139B122F03}"/>
                    </a:ext>
                  </a:extLst>
                </p14:cNvPr>
                <p14:cNvContentPartPr/>
                <p14:nvPr/>
              </p14:nvContentPartPr>
              <p14:xfrm>
                <a:off x="6066996" y="3705477"/>
                <a:ext cx="73800" cy="45324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76B74A70-4977-312D-3B9F-49139B122F0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058356" y="3696477"/>
                  <a:ext cx="914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5B7BA45-A2A4-AFEF-1D85-7895F97CF911}"/>
                    </a:ext>
                  </a:extLst>
                </p14:cNvPr>
                <p14:cNvContentPartPr/>
                <p14:nvPr/>
              </p14:nvContentPartPr>
              <p14:xfrm>
                <a:off x="6062676" y="3970077"/>
                <a:ext cx="158400" cy="1836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5B7BA45-A2A4-AFEF-1D85-7895F97CF91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54036" y="3961437"/>
                  <a:ext cx="176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E25322E5-5D84-B299-D342-9E2B1E302651}"/>
                    </a:ext>
                  </a:extLst>
                </p14:cNvPr>
                <p14:cNvContentPartPr/>
                <p14:nvPr/>
              </p14:nvContentPartPr>
              <p14:xfrm>
                <a:off x="6261756" y="3838677"/>
                <a:ext cx="303840" cy="35208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E25322E5-5D84-B299-D342-9E2B1E30265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52756" y="3829677"/>
                  <a:ext cx="321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5AB9B0F-CBE9-868B-4B71-74DE24AD8167}"/>
                    </a:ext>
                  </a:extLst>
                </p14:cNvPr>
                <p14:cNvContentPartPr/>
                <p14:nvPr/>
              </p14:nvContentPartPr>
              <p14:xfrm>
                <a:off x="6655956" y="3880797"/>
                <a:ext cx="123840" cy="2696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5AB9B0F-CBE9-868B-4B71-74DE24AD816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646956" y="3872157"/>
                  <a:ext cx="141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3563B68C-B3E7-D0D1-20EA-E87FE0EA949A}"/>
                    </a:ext>
                  </a:extLst>
                </p14:cNvPr>
                <p14:cNvContentPartPr/>
                <p14:nvPr/>
              </p14:nvContentPartPr>
              <p14:xfrm>
                <a:off x="6839556" y="3920757"/>
                <a:ext cx="30960" cy="1947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3563B68C-B3E7-D0D1-20EA-E87FE0EA949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830916" y="3911757"/>
                  <a:ext cx="48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63986EE3-3EB7-2DC5-AD62-A59AC197DEAE}"/>
                    </a:ext>
                  </a:extLst>
                </p14:cNvPr>
                <p14:cNvContentPartPr/>
                <p14:nvPr/>
              </p14:nvContentPartPr>
              <p14:xfrm>
                <a:off x="6900036" y="3871437"/>
                <a:ext cx="68040" cy="34272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63986EE3-3EB7-2DC5-AD62-A59AC197DEA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891036" y="3862437"/>
                  <a:ext cx="8568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C585FF7D-10EC-A813-A503-C440A89987D3}"/>
              </a:ext>
            </a:extLst>
          </p:cNvPr>
          <p:cNvGrpSpPr/>
          <p:nvPr/>
        </p:nvGrpSpPr>
        <p:grpSpPr>
          <a:xfrm>
            <a:off x="7916316" y="3723117"/>
            <a:ext cx="738360" cy="360720"/>
            <a:chOff x="7916316" y="3723117"/>
            <a:chExt cx="73836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2814CC5-159B-C4DE-D3E1-90AB279A2EF2}"/>
                    </a:ext>
                  </a:extLst>
                </p14:cNvPr>
                <p14:cNvContentPartPr/>
                <p14:nvPr/>
              </p14:nvContentPartPr>
              <p14:xfrm>
                <a:off x="7916316" y="3724917"/>
                <a:ext cx="182520" cy="33948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2814CC5-159B-C4DE-D3E1-90AB279A2EF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07316" y="3716277"/>
                  <a:ext cx="200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5EB7FC3-1363-C3E1-6E11-2BC32085311B}"/>
                    </a:ext>
                  </a:extLst>
                </p14:cNvPr>
                <p14:cNvContentPartPr/>
                <p14:nvPr/>
              </p14:nvContentPartPr>
              <p14:xfrm>
                <a:off x="8206116" y="3723117"/>
                <a:ext cx="79560" cy="2822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5EB7FC3-1363-C3E1-6E11-2BC32085311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197116" y="3714117"/>
                  <a:ext cx="97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D2F22967-4418-65A9-4404-A0899ECE516A}"/>
                    </a:ext>
                  </a:extLst>
                </p14:cNvPr>
                <p14:cNvContentPartPr/>
                <p14:nvPr/>
              </p14:nvContentPartPr>
              <p14:xfrm>
                <a:off x="8343276" y="3945597"/>
                <a:ext cx="42840" cy="1382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D2F22967-4418-65A9-4404-A0899ECE516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334636" y="3936957"/>
                  <a:ext cx="60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F6C9C507-0C01-CEBF-49EB-EB760AE5E256}"/>
                    </a:ext>
                  </a:extLst>
                </p14:cNvPr>
                <p14:cNvContentPartPr/>
                <p14:nvPr/>
              </p14:nvContentPartPr>
              <p14:xfrm>
                <a:off x="8509236" y="3756237"/>
                <a:ext cx="123840" cy="2808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F6C9C507-0C01-CEBF-49EB-EB760AE5E25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500596" y="3747237"/>
                  <a:ext cx="141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77D1D70-809C-7C8E-3B79-C857C073D873}"/>
                    </a:ext>
                  </a:extLst>
                </p14:cNvPr>
                <p14:cNvContentPartPr/>
                <p14:nvPr/>
              </p14:nvContentPartPr>
              <p14:xfrm>
                <a:off x="8508876" y="3797277"/>
                <a:ext cx="145800" cy="20268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77D1D70-809C-7C8E-3B79-C857C073D87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00236" y="3788637"/>
                  <a:ext cx="16344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9B999696-39A3-9B63-DA4F-93B65DE79E1D}"/>
                  </a:ext>
                </a:extLst>
              </p14:cNvPr>
              <p14:cNvContentPartPr/>
              <p14:nvPr/>
            </p14:nvContentPartPr>
            <p14:xfrm>
              <a:off x="485556" y="4681077"/>
              <a:ext cx="1115280" cy="10548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9B999696-39A3-9B63-DA4F-93B65DE79E1D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76916" y="4672437"/>
                <a:ext cx="113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3" name="Group 582">
            <a:extLst>
              <a:ext uri="{FF2B5EF4-FFF2-40B4-BE49-F238E27FC236}">
                <a16:creationId xmlns:a16="http://schemas.microsoft.com/office/drawing/2014/main" id="{FD50FDB8-E9DF-B017-CF06-F4DF45DA2AEC}"/>
              </a:ext>
            </a:extLst>
          </p:cNvPr>
          <p:cNvGrpSpPr/>
          <p:nvPr/>
        </p:nvGrpSpPr>
        <p:grpSpPr>
          <a:xfrm>
            <a:off x="131676" y="5041077"/>
            <a:ext cx="840600" cy="430560"/>
            <a:chOff x="131676" y="5041077"/>
            <a:chExt cx="84060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2DD9B684-33F9-D994-75D9-CC96F4FD226B}"/>
                    </a:ext>
                  </a:extLst>
                </p14:cNvPr>
                <p14:cNvContentPartPr/>
                <p14:nvPr/>
              </p14:nvContentPartPr>
              <p14:xfrm>
                <a:off x="216636" y="5134317"/>
                <a:ext cx="77400" cy="33732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2DD9B684-33F9-D994-75D9-CC96F4FD226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7636" y="5125317"/>
                  <a:ext cx="950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4D6F0DA-18D5-776D-A024-A40FF3DC1EA6}"/>
                    </a:ext>
                  </a:extLst>
                </p14:cNvPr>
                <p14:cNvContentPartPr/>
                <p14:nvPr/>
              </p14:nvContentPartPr>
              <p14:xfrm>
                <a:off x="131676" y="5353917"/>
                <a:ext cx="161640" cy="936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4D6F0DA-18D5-776D-A024-A40FF3DC1EA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22676" y="5345277"/>
                  <a:ext cx="179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8F739DD8-5CFB-0F0A-9B12-726CFCE9E329}"/>
                    </a:ext>
                  </a:extLst>
                </p14:cNvPr>
                <p14:cNvContentPartPr/>
                <p14:nvPr/>
              </p14:nvContentPartPr>
              <p14:xfrm>
                <a:off x="387636" y="5041077"/>
                <a:ext cx="16200" cy="15768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8F739DD8-5CFB-0F0A-9B12-726CFCE9E32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78636" y="5032437"/>
                  <a:ext cx="33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CF4CE992-2EC9-3BDF-7D67-D4CF23211815}"/>
                    </a:ext>
                  </a:extLst>
                </p14:cNvPr>
                <p14:cNvContentPartPr/>
                <p14:nvPr/>
              </p14:nvContentPartPr>
              <p14:xfrm>
                <a:off x="456036" y="5243757"/>
                <a:ext cx="98280" cy="21924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CF4CE992-2EC9-3BDF-7D67-D4CF2321181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47396" y="5235117"/>
                  <a:ext cx="115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F16D071A-696A-51BE-C7D4-FE08A7743566}"/>
                    </a:ext>
                  </a:extLst>
                </p14:cNvPr>
                <p14:cNvContentPartPr/>
                <p14:nvPr/>
              </p14:nvContentPartPr>
              <p14:xfrm>
                <a:off x="576276" y="5278677"/>
                <a:ext cx="82800" cy="1699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F16D071A-696A-51BE-C7D4-FE08A774356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67636" y="5270037"/>
                  <a:ext cx="100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CCE8D28-E4F7-7A0A-1189-910E3749F67A}"/>
                    </a:ext>
                  </a:extLst>
                </p14:cNvPr>
                <p14:cNvContentPartPr/>
                <p14:nvPr/>
              </p14:nvContentPartPr>
              <p14:xfrm>
                <a:off x="755196" y="5203797"/>
                <a:ext cx="217080" cy="19188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CCE8D28-E4F7-7A0A-1189-910E3749F67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46196" y="5195157"/>
                  <a:ext cx="2347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5E78435-334D-6C32-F8EB-1D1F28BA0838}"/>
              </a:ext>
            </a:extLst>
          </p:cNvPr>
          <p:cNvGrpSpPr/>
          <p:nvPr/>
        </p:nvGrpSpPr>
        <p:grpSpPr>
          <a:xfrm>
            <a:off x="1251996" y="4998237"/>
            <a:ext cx="741240" cy="397440"/>
            <a:chOff x="1251996" y="4998237"/>
            <a:chExt cx="74124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2342F507-EC2C-B7D0-309D-CDD3F76E16A8}"/>
                    </a:ext>
                  </a:extLst>
                </p14:cNvPr>
                <p14:cNvContentPartPr/>
                <p14:nvPr/>
              </p14:nvContentPartPr>
              <p14:xfrm>
                <a:off x="1251996" y="5030997"/>
                <a:ext cx="135360" cy="36468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2342F507-EC2C-B7D0-309D-CDD3F76E16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43356" y="5021997"/>
                  <a:ext cx="1530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0DB4DBF7-D85C-AE53-F3C5-64ADE686FF41}"/>
                    </a:ext>
                  </a:extLst>
                </p14:cNvPr>
                <p14:cNvContentPartPr/>
                <p14:nvPr/>
              </p14:nvContentPartPr>
              <p14:xfrm>
                <a:off x="1470876" y="5219637"/>
                <a:ext cx="148320" cy="16488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0DB4DBF7-D85C-AE53-F3C5-64ADE686FF4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462236" y="5210637"/>
                  <a:ext cx="165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E3BD997B-9AC5-3C41-3537-1305F037B68F}"/>
                    </a:ext>
                  </a:extLst>
                </p14:cNvPr>
                <p14:cNvContentPartPr/>
                <p14:nvPr/>
              </p14:nvContentPartPr>
              <p14:xfrm>
                <a:off x="1655556" y="4998237"/>
                <a:ext cx="120600" cy="2455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E3BD997B-9AC5-3C41-3537-1305F037B68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646916" y="4989237"/>
                  <a:ext cx="138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2F5304E1-4311-61CF-F39F-69E93CC67724}"/>
                    </a:ext>
                  </a:extLst>
                </p14:cNvPr>
                <p14:cNvContentPartPr/>
                <p14:nvPr/>
              </p14:nvContentPartPr>
              <p14:xfrm>
                <a:off x="1885956" y="5131797"/>
                <a:ext cx="107280" cy="22248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2F5304E1-4311-61CF-F39F-69E93CC6772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877316" y="5123157"/>
                  <a:ext cx="1249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6B2D9A55-E389-98E1-0E03-0E7FC3406080}"/>
              </a:ext>
            </a:extLst>
          </p:cNvPr>
          <p:cNvGrpSpPr/>
          <p:nvPr/>
        </p:nvGrpSpPr>
        <p:grpSpPr>
          <a:xfrm>
            <a:off x="2166396" y="4940637"/>
            <a:ext cx="1631160" cy="413640"/>
            <a:chOff x="2166396" y="4940637"/>
            <a:chExt cx="163116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779B9500-D189-6F0B-1C9A-0A026873CE5F}"/>
                    </a:ext>
                  </a:extLst>
                </p14:cNvPr>
                <p14:cNvContentPartPr/>
                <p14:nvPr/>
              </p14:nvContentPartPr>
              <p14:xfrm>
                <a:off x="2166396" y="5016597"/>
                <a:ext cx="160920" cy="33768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779B9500-D189-6F0B-1C9A-0A026873CE5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157396" y="5007957"/>
                  <a:ext cx="178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C2A19C11-75D5-855C-B9E3-20B9357A2EE4}"/>
                    </a:ext>
                  </a:extLst>
                </p14:cNvPr>
                <p14:cNvContentPartPr/>
                <p14:nvPr/>
              </p14:nvContentPartPr>
              <p14:xfrm>
                <a:off x="2380236" y="5106957"/>
                <a:ext cx="93960" cy="24048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C2A19C11-75D5-855C-B9E3-20B9357A2E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371596" y="5097957"/>
                  <a:ext cx="111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55AE9D1-23C1-4CBA-E8F7-6251DAC4E52C}"/>
                    </a:ext>
                  </a:extLst>
                </p14:cNvPr>
                <p14:cNvContentPartPr/>
                <p14:nvPr/>
              </p14:nvContentPartPr>
              <p14:xfrm>
                <a:off x="2396436" y="5098677"/>
                <a:ext cx="99720" cy="2163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55AE9D1-23C1-4CBA-E8F7-6251DAC4E52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387436" y="5090037"/>
                  <a:ext cx="117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C9867BFA-7E11-3F03-5A09-636BA08F5B43}"/>
                    </a:ext>
                  </a:extLst>
                </p14:cNvPr>
                <p14:cNvContentPartPr/>
                <p14:nvPr/>
              </p14:nvContentPartPr>
              <p14:xfrm>
                <a:off x="2553396" y="4991757"/>
                <a:ext cx="276120" cy="3373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C9867BFA-7E11-3F03-5A09-636BA08F5B4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544756" y="4982757"/>
                  <a:ext cx="293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837C8B7-E639-70E9-A4B7-9DE9093ECD59}"/>
                    </a:ext>
                  </a:extLst>
                </p14:cNvPr>
                <p14:cNvContentPartPr/>
                <p14:nvPr/>
              </p14:nvContentPartPr>
              <p14:xfrm>
                <a:off x="2752476" y="4940637"/>
                <a:ext cx="72720" cy="16200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837C8B7-E639-70E9-A4B7-9DE9093ECD5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743836" y="4931637"/>
                  <a:ext cx="90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BF2FD74-04EF-5E88-2963-94A1DC2F4A0D}"/>
                    </a:ext>
                  </a:extLst>
                </p14:cNvPr>
                <p14:cNvContentPartPr/>
                <p14:nvPr/>
              </p14:nvContentPartPr>
              <p14:xfrm>
                <a:off x="2940756" y="5218917"/>
                <a:ext cx="106920" cy="1224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BF2FD74-04EF-5E88-2963-94A1DC2F4A0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931756" y="5210277"/>
                  <a:ext cx="124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CB28E845-14D5-1E93-2594-37CE52A61748}"/>
                    </a:ext>
                  </a:extLst>
                </p14:cNvPr>
                <p14:cNvContentPartPr/>
                <p14:nvPr/>
              </p14:nvContentPartPr>
              <p14:xfrm>
                <a:off x="2990076" y="5123517"/>
                <a:ext cx="32040" cy="19296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CB28E845-14D5-1E93-2594-37CE52A617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981436" y="5114877"/>
                  <a:ext cx="49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427D9840-C9EA-384F-05C9-8220B7EDE61F}"/>
                    </a:ext>
                  </a:extLst>
                </p14:cNvPr>
                <p14:cNvContentPartPr/>
                <p14:nvPr/>
              </p14:nvContentPartPr>
              <p14:xfrm>
                <a:off x="3166476" y="5060157"/>
                <a:ext cx="105120" cy="21852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427D9840-C9EA-384F-05C9-8220B7EDE61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157836" y="5051157"/>
                  <a:ext cx="122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6AD4923-6CE2-1593-ED78-ECB06E887405}"/>
                    </a:ext>
                  </a:extLst>
                </p14:cNvPr>
                <p14:cNvContentPartPr/>
                <p14:nvPr/>
              </p14:nvContentPartPr>
              <p14:xfrm>
                <a:off x="3331716" y="4967277"/>
                <a:ext cx="103680" cy="32760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6AD4923-6CE2-1593-ED78-ECB06E88740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322716" y="4958277"/>
                  <a:ext cx="121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44142AE2-1F46-598A-61C8-4224582DC552}"/>
                    </a:ext>
                  </a:extLst>
                </p14:cNvPr>
                <p14:cNvContentPartPr/>
                <p14:nvPr/>
              </p14:nvContentPartPr>
              <p14:xfrm>
                <a:off x="3459516" y="5082117"/>
                <a:ext cx="128880" cy="2062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44142AE2-1F46-598A-61C8-4224582DC55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450516" y="5073117"/>
                  <a:ext cx="146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2B0F8659-5849-EC38-6D1B-289A61B8BBCD}"/>
                    </a:ext>
                  </a:extLst>
                </p14:cNvPr>
                <p14:cNvContentPartPr/>
                <p14:nvPr/>
              </p14:nvContentPartPr>
              <p14:xfrm>
                <a:off x="3681996" y="5049357"/>
                <a:ext cx="115560" cy="1753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2B0F8659-5849-EC38-6D1B-289A61B8BBC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73356" y="5040357"/>
                  <a:ext cx="1332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4CA04AE-AFB0-D1DB-EF68-744D027CDE8A}"/>
              </a:ext>
            </a:extLst>
          </p:cNvPr>
          <p:cNvGrpSpPr/>
          <p:nvPr/>
        </p:nvGrpSpPr>
        <p:grpSpPr>
          <a:xfrm>
            <a:off x="4060716" y="5019117"/>
            <a:ext cx="239400" cy="189720"/>
            <a:chOff x="4060716" y="5019117"/>
            <a:chExt cx="23940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727148E2-2ECE-F272-A6FE-D25E5AE4A2ED}"/>
                    </a:ext>
                  </a:extLst>
                </p14:cNvPr>
                <p14:cNvContentPartPr/>
                <p14:nvPr/>
              </p14:nvContentPartPr>
              <p14:xfrm>
                <a:off x="4060716" y="5118477"/>
                <a:ext cx="104400" cy="547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727148E2-2ECE-F272-A6FE-D25E5AE4A2E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052076" y="5109837"/>
                  <a:ext cx="122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668AAF6-2E19-19C0-A804-E0D5AAAA7CEE}"/>
                    </a:ext>
                  </a:extLst>
                </p14:cNvPr>
                <p14:cNvContentPartPr/>
                <p14:nvPr/>
              </p14:nvContentPartPr>
              <p14:xfrm>
                <a:off x="4189236" y="5019117"/>
                <a:ext cx="110880" cy="1897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668AAF6-2E19-19C0-A804-E0D5AAAA7CE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80596" y="5010477"/>
                  <a:ext cx="1285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1E92B4B7-1B9E-D807-4029-C12CE9EB246E}"/>
              </a:ext>
            </a:extLst>
          </p:cNvPr>
          <p:cNvGrpSpPr/>
          <p:nvPr/>
        </p:nvGrpSpPr>
        <p:grpSpPr>
          <a:xfrm>
            <a:off x="4505676" y="4769637"/>
            <a:ext cx="781920" cy="426600"/>
            <a:chOff x="4505676" y="4769637"/>
            <a:chExt cx="78192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D5640D7D-FA4D-9CF8-252B-E1DA0C0FE434}"/>
                    </a:ext>
                  </a:extLst>
                </p14:cNvPr>
                <p14:cNvContentPartPr/>
                <p14:nvPr/>
              </p14:nvContentPartPr>
              <p14:xfrm>
                <a:off x="4505676" y="4878717"/>
                <a:ext cx="113400" cy="31320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D5640D7D-FA4D-9CF8-252B-E1DA0C0FE4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496676" y="4869717"/>
                  <a:ext cx="1310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A6CE26E-9C50-1A20-C7F1-9C3E024A0E08}"/>
                    </a:ext>
                  </a:extLst>
                </p14:cNvPr>
                <p14:cNvContentPartPr/>
                <p14:nvPr/>
              </p14:nvContentPartPr>
              <p14:xfrm>
                <a:off x="4683516" y="4769637"/>
                <a:ext cx="76320" cy="13680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A6CE26E-9C50-1A20-C7F1-9C3E024A0E0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674516" y="4760637"/>
                  <a:ext cx="93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17A39C1C-9FC9-F2C7-94B9-6D449B5BE9D1}"/>
                    </a:ext>
                  </a:extLst>
                </p14:cNvPr>
                <p14:cNvContentPartPr/>
                <p14:nvPr/>
              </p14:nvContentPartPr>
              <p14:xfrm>
                <a:off x="4783596" y="4924077"/>
                <a:ext cx="68400" cy="27216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17A39C1C-9FC9-F2C7-94B9-6D449B5BE9D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774956" y="4915437"/>
                  <a:ext cx="86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21ED5F4C-0DBF-AEA8-4896-68B60CE49045}"/>
                    </a:ext>
                  </a:extLst>
                </p14:cNvPr>
                <p14:cNvContentPartPr/>
                <p14:nvPr/>
              </p14:nvContentPartPr>
              <p14:xfrm>
                <a:off x="4933716" y="4991757"/>
                <a:ext cx="92520" cy="1465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21ED5F4C-0DBF-AEA8-4896-68B60CE4904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925076" y="4982757"/>
                  <a:ext cx="110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55E0031-0FDC-3D25-C612-3E92550A008B}"/>
                    </a:ext>
                  </a:extLst>
                </p14:cNvPr>
                <p14:cNvContentPartPr/>
                <p14:nvPr/>
              </p14:nvContentPartPr>
              <p14:xfrm>
                <a:off x="5098956" y="4868277"/>
                <a:ext cx="183240" cy="28152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55E0031-0FDC-3D25-C612-3E92550A008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089956" y="4859637"/>
                  <a:ext cx="200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C8FBEA6F-136D-A68B-E367-7BFA09DD03A1}"/>
                    </a:ext>
                  </a:extLst>
                </p14:cNvPr>
                <p14:cNvContentPartPr/>
                <p14:nvPr/>
              </p14:nvContentPartPr>
              <p14:xfrm>
                <a:off x="5230716" y="5098677"/>
                <a:ext cx="56880" cy="792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C8FBEA6F-136D-A68B-E367-7BFA09DD03A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222076" y="5090037"/>
                  <a:ext cx="7452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0AB96B2A-CC90-A986-F6A4-9DE5FF413303}"/>
              </a:ext>
            </a:extLst>
          </p:cNvPr>
          <p:cNvGrpSpPr/>
          <p:nvPr/>
        </p:nvGrpSpPr>
        <p:grpSpPr>
          <a:xfrm>
            <a:off x="5519076" y="4728237"/>
            <a:ext cx="622080" cy="426960"/>
            <a:chOff x="5519076" y="4728237"/>
            <a:chExt cx="62208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57D8F48F-E6A2-90BB-BD52-D70CAE8E0921}"/>
                    </a:ext>
                  </a:extLst>
                </p14:cNvPr>
                <p14:cNvContentPartPr/>
                <p14:nvPr/>
              </p14:nvContentPartPr>
              <p14:xfrm>
                <a:off x="5519076" y="4807797"/>
                <a:ext cx="143640" cy="34740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57D8F48F-E6A2-90BB-BD52-D70CAE8E092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510076" y="4798797"/>
                  <a:ext cx="1612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2576E3D-50D1-3E15-9121-7D640D89852E}"/>
                    </a:ext>
                  </a:extLst>
                </p14:cNvPr>
                <p14:cNvContentPartPr/>
                <p14:nvPr/>
              </p14:nvContentPartPr>
              <p14:xfrm>
                <a:off x="5758116" y="4956117"/>
                <a:ext cx="217440" cy="18936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2576E3D-50D1-3E15-9121-7D640D89852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749116" y="4947477"/>
                  <a:ext cx="235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39A568B4-ABCC-8E6F-7E7D-0DA35F3531B9}"/>
                    </a:ext>
                  </a:extLst>
                </p14:cNvPr>
                <p14:cNvContentPartPr/>
                <p14:nvPr/>
              </p14:nvContentPartPr>
              <p14:xfrm>
                <a:off x="6013356" y="4728237"/>
                <a:ext cx="127800" cy="16740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39A568B4-ABCC-8E6F-7E7D-0DA35F3531B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004716" y="4719597"/>
                  <a:ext cx="1454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16A67417-7ED6-0B80-F68A-17F2A58D5E51}"/>
              </a:ext>
            </a:extLst>
          </p:cNvPr>
          <p:cNvGrpSpPr/>
          <p:nvPr/>
        </p:nvGrpSpPr>
        <p:grpSpPr>
          <a:xfrm>
            <a:off x="6285156" y="5007957"/>
            <a:ext cx="106560" cy="115200"/>
            <a:chOff x="6285156" y="5007957"/>
            <a:chExt cx="10656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3320DDF-8864-9301-EE32-5CDBEABAD590}"/>
                    </a:ext>
                  </a:extLst>
                </p14:cNvPr>
                <p14:cNvContentPartPr/>
                <p14:nvPr/>
              </p14:nvContentPartPr>
              <p14:xfrm>
                <a:off x="6285156" y="5058357"/>
                <a:ext cx="106560" cy="864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3320DDF-8864-9301-EE32-5CDBEABAD59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276156" y="5049357"/>
                  <a:ext cx="124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D9500A90-B349-72DC-3B8A-B43FD2197846}"/>
                    </a:ext>
                  </a:extLst>
                </p14:cNvPr>
                <p14:cNvContentPartPr/>
                <p14:nvPr/>
              </p14:nvContentPartPr>
              <p14:xfrm>
                <a:off x="6334476" y="5007957"/>
                <a:ext cx="27720" cy="11520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D9500A90-B349-72DC-3B8A-B43FD219784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325476" y="4999317"/>
                  <a:ext cx="4536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EF954AFF-8FD6-DE6A-5ED3-ADFC511A013F}"/>
              </a:ext>
            </a:extLst>
          </p:cNvPr>
          <p:cNvGrpSpPr/>
          <p:nvPr/>
        </p:nvGrpSpPr>
        <p:grpSpPr>
          <a:xfrm>
            <a:off x="6530316" y="4769637"/>
            <a:ext cx="848160" cy="382680"/>
            <a:chOff x="6530316" y="4769637"/>
            <a:chExt cx="84816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D6C2D5E5-BBA4-2263-86B2-EE3227B509AD}"/>
                    </a:ext>
                  </a:extLst>
                </p14:cNvPr>
                <p14:cNvContentPartPr/>
                <p14:nvPr/>
              </p14:nvContentPartPr>
              <p14:xfrm>
                <a:off x="6530316" y="4788717"/>
                <a:ext cx="196560" cy="36360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D6C2D5E5-BBA4-2263-86B2-EE3227B509A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521316" y="4780077"/>
                  <a:ext cx="214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5522D801-8C6F-C20D-0F30-583392A06D67}"/>
                    </a:ext>
                  </a:extLst>
                </p14:cNvPr>
                <p14:cNvContentPartPr/>
                <p14:nvPr/>
              </p14:nvContentPartPr>
              <p14:xfrm>
                <a:off x="6828756" y="4907517"/>
                <a:ext cx="128160" cy="16272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5522D801-8C6F-C20D-0F30-583392A06D6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819756" y="4898517"/>
                  <a:ext cx="145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FF69C884-19BB-EFE5-D945-7FD4E39495EB}"/>
                    </a:ext>
                  </a:extLst>
                </p14:cNvPr>
                <p14:cNvContentPartPr/>
                <p14:nvPr/>
              </p14:nvContentPartPr>
              <p14:xfrm>
                <a:off x="7018116" y="4777557"/>
                <a:ext cx="108360" cy="1555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FF69C884-19BB-EFE5-D945-7FD4E39495E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009476" y="4768917"/>
                  <a:ext cx="126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290F30C2-2EF2-1FFF-0D92-9ADD0B89DE74}"/>
                    </a:ext>
                  </a:extLst>
                </p14:cNvPr>
                <p14:cNvContentPartPr/>
                <p14:nvPr/>
              </p14:nvContentPartPr>
              <p14:xfrm>
                <a:off x="7023516" y="4769637"/>
                <a:ext cx="354960" cy="25560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290F30C2-2EF2-1FFF-0D92-9ADD0B89DE7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014516" y="4760637"/>
                  <a:ext cx="372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6C1D220D-CC7D-C8B3-866F-B08E93340E7E}"/>
                    </a:ext>
                  </a:extLst>
                </p14:cNvPr>
                <p14:cNvContentPartPr/>
                <p14:nvPr/>
              </p14:nvContentPartPr>
              <p14:xfrm>
                <a:off x="7260396" y="4892757"/>
                <a:ext cx="33120" cy="21600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6C1D220D-CC7D-C8B3-866F-B08E93340E7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251396" y="4884117"/>
                  <a:ext cx="5076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AA9AC1B4-D606-1E41-D500-672B76DB35DE}"/>
              </a:ext>
            </a:extLst>
          </p:cNvPr>
          <p:cNvGrpSpPr/>
          <p:nvPr/>
        </p:nvGrpSpPr>
        <p:grpSpPr>
          <a:xfrm>
            <a:off x="7504476" y="4627437"/>
            <a:ext cx="745200" cy="452160"/>
            <a:chOff x="7504476" y="4627437"/>
            <a:chExt cx="74520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9F6227B2-20DF-BC91-18D9-A1836EE51043}"/>
                    </a:ext>
                  </a:extLst>
                </p14:cNvPr>
                <p14:cNvContentPartPr/>
                <p14:nvPr/>
              </p14:nvContentPartPr>
              <p14:xfrm>
                <a:off x="7504476" y="4728237"/>
                <a:ext cx="332640" cy="32868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9F6227B2-20DF-BC91-18D9-A1836EE5104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495476" y="4719597"/>
                  <a:ext cx="350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E08DE9B3-8057-BD29-3012-053C65BBE897}"/>
                    </a:ext>
                  </a:extLst>
                </p14:cNvPr>
                <p14:cNvContentPartPr/>
                <p14:nvPr/>
              </p14:nvContentPartPr>
              <p14:xfrm>
                <a:off x="7729476" y="4835157"/>
                <a:ext cx="104760" cy="24444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E08DE9B3-8057-BD29-3012-053C65BBE89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20836" y="4826517"/>
                  <a:ext cx="122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3247369A-C0CE-A838-614B-11B81D0FAEF0}"/>
                    </a:ext>
                  </a:extLst>
                </p14:cNvPr>
                <p14:cNvContentPartPr/>
                <p14:nvPr/>
              </p14:nvContentPartPr>
              <p14:xfrm>
                <a:off x="7924596" y="4687197"/>
                <a:ext cx="325080" cy="34632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3247369A-C0CE-A838-614B-11B81D0FAEF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915956" y="4678197"/>
                  <a:ext cx="342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07349FA-ED0A-0C72-02B0-A9BF9B03AEAC}"/>
                    </a:ext>
                  </a:extLst>
                </p14:cNvPr>
                <p14:cNvContentPartPr/>
                <p14:nvPr/>
              </p14:nvContentPartPr>
              <p14:xfrm>
                <a:off x="8193156" y="4627437"/>
                <a:ext cx="53280" cy="17352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07349FA-ED0A-0C72-02B0-A9BF9B03AEA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184156" y="4618797"/>
                  <a:ext cx="7092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889E6766-39A1-CE19-5252-4A349AACE5F4}"/>
                  </a:ext>
                </a:extLst>
              </p14:cNvPr>
              <p14:cNvContentPartPr/>
              <p14:nvPr/>
            </p14:nvContentPartPr>
            <p14:xfrm>
              <a:off x="8435436" y="4917597"/>
              <a:ext cx="146520" cy="1692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889E6766-39A1-CE19-5252-4A349AACE5F4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8426436" y="4908597"/>
                <a:ext cx="16416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2" name="Group 601">
            <a:extLst>
              <a:ext uri="{FF2B5EF4-FFF2-40B4-BE49-F238E27FC236}">
                <a16:creationId xmlns:a16="http://schemas.microsoft.com/office/drawing/2014/main" id="{299EAEEE-1EE7-72BC-FB97-3286D99B8B16}"/>
              </a:ext>
            </a:extLst>
          </p:cNvPr>
          <p:cNvGrpSpPr/>
          <p:nvPr/>
        </p:nvGrpSpPr>
        <p:grpSpPr>
          <a:xfrm>
            <a:off x="8718396" y="4744797"/>
            <a:ext cx="780480" cy="237240"/>
            <a:chOff x="8718396" y="4744797"/>
            <a:chExt cx="78048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D6C6C3A8-7727-3479-1326-EA6DD7B3D58D}"/>
                    </a:ext>
                  </a:extLst>
                </p14:cNvPr>
                <p14:cNvContentPartPr/>
                <p14:nvPr/>
              </p14:nvContentPartPr>
              <p14:xfrm>
                <a:off x="8718396" y="4779357"/>
                <a:ext cx="109440" cy="14760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D6C6C3A8-7727-3479-1326-EA6DD7B3D58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09756" y="4770717"/>
                  <a:ext cx="127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4B02B56A-EB11-B339-0F92-E37F70F71E1F}"/>
                    </a:ext>
                  </a:extLst>
                </p14:cNvPr>
                <p14:cNvContentPartPr/>
                <p14:nvPr/>
              </p14:nvContentPartPr>
              <p14:xfrm>
                <a:off x="8882556" y="4822197"/>
                <a:ext cx="126000" cy="10152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4B02B56A-EB11-B339-0F92-E37F70F71E1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873916" y="4813197"/>
                  <a:ext cx="143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47D93A46-034C-1F89-1078-F9370E1DD52B}"/>
                    </a:ext>
                  </a:extLst>
                </p14:cNvPr>
                <p14:cNvContentPartPr/>
                <p14:nvPr/>
              </p14:nvContentPartPr>
              <p14:xfrm>
                <a:off x="9084516" y="4790157"/>
                <a:ext cx="83520" cy="16272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47D93A46-034C-1F89-1078-F9370E1DD52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075516" y="4781517"/>
                  <a:ext cx="101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DE5D448-6BBD-DEC6-DD4C-4B8426AF7924}"/>
                    </a:ext>
                  </a:extLst>
                </p14:cNvPr>
                <p14:cNvContentPartPr/>
                <p14:nvPr/>
              </p14:nvContentPartPr>
              <p14:xfrm>
                <a:off x="9333636" y="4769637"/>
                <a:ext cx="165240" cy="19080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DE5D448-6BBD-DEC6-DD4C-4B8426AF792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324996" y="4760637"/>
                  <a:ext cx="182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8603EB18-C9AD-4410-C90C-C6BDEB2F5A5D}"/>
                    </a:ext>
                  </a:extLst>
                </p14:cNvPr>
                <p14:cNvContentPartPr/>
                <p14:nvPr/>
              </p14:nvContentPartPr>
              <p14:xfrm>
                <a:off x="9161556" y="4744797"/>
                <a:ext cx="109080" cy="23724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8603EB18-C9AD-4410-C90C-C6BDEB2F5A5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152916" y="4735797"/>
                  <a:ext cx="12672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1778697B-AA3D-B8BF-7AB9-FF5B20FFAB8B}"/>
                  </a:ext>
                </a:extLst>
              </p14:cNvPr>
              <p14:cNvContentPartPr/>
              <p14:nvPr/>
            </p14:nvContentPartPr>
            <p14:xfrm>
              <a:off x="9635676" y="4670637"/>
              <a:ext cx="73440" cy="386640"/>
            </p14:xfrm>
          </p:contentPart>
        </mc:Choice>
        <mc:Fallback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1778697B-AA3D-B8BF-7AB9-FF5B20FFAB8B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626676" y="4661997"/>
                <a:ext cx="91080" cy="40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1" name="Group 600">
            <a:extLst>
              <a:ext uri="{FF2B5EF4-FFF2-40B4-BE49-F238E27FC236}">
                <a16:creationId xmlns:a16="http://schemas.microsoft.com/office/drawing/2014/main" id="{9E576973-CA42-F190-8E31-3A91C203A626}"/>
              </a:ext>
            </a:extLst>
          </p:cNvPr>
          <p:cNvGrpSpPr/>
          <p:nvPr/>
        </p:nvGrpSpPr>
        <p:grpSpPr>
          <a:xfrm>
            <a:off x="5164836" y="5652357"/>
            <a:ext cx="108000" cy="31680"/>
            <a:chOff x="5164836" y="5652357"/>
            <a:chExt cx="108000" cy="3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2500606C-1A74-5A8A-FB3A-E1D17D4CBD1E}"/>
                    </a:ext>
                  </a:extLst>
                </p14:cNvPr>
                <p14:cNvContentPartPr/>
                <p14:nvPr/>
              </p14:nvContentPartPr>
              <p14:xfrm>
                <a:off x="5164836" y="5652357"/>
                <a:ext cx="42480" cy="720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2500606C-1A74-5A8A-FB3A-E1D17D4CBD1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156196" y="5643717"/>
                  <a:ext cx="6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21081A3E-39E4-53D7-5685-4496901EC92D}"/>
                    </a:ext>
                  </a:extLst>
                </p14:cNvPr>
                <p14:cNvContentPartPr/>
                <p14:nvPr/>
              </p14:nvContentPartPr>
              <p14:xfrm>
                <a:off x="5222436" y="5680437"/>
                <a:ext cx="50400" cy="36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21081A3E-39E4-53D7-5685-4496901EC92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213796" y="5671437"/>
                  <a:ext cx="680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2EF60180-2BBB-3129-4B9F-957F4205454B}"/>
              </a:ext>
            </a:extLst>
          </p:cNvPr>
          <p:cNvGrpSpPr/>
          <p:nvPr/>
        </p:nvGrpSpPr>
        <p:grpSpPr>
          <a:xfrm>
            <a:off x="5560476" y="5410077"/>
            <a:ext cx="791280" cy="370800"/>
            <a:chOff x="5560476" y="5410077"/>
            <a:chExt cx="79128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5F6D9B15-DE2A-2788-5D20-9F31B63A74C7}"/>
                    </a:ext>
                  </a:extLst>
                </p14:cNvPr>
                <p14:cNvContentPartPr/>
                <p14:nvPr/>
              </p14:nvContentPartPr>
              <p14:xfrm>
                <a:off x="5560476" y="5576037"/>
                <a:ext cx="185400" cy="20232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5F6D9B15-DE2A-2788-5D20-9F31B63A74C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551476" y="5567397"/>
                  <a:ext cx="203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61E7FF91-48F0-7380-AFD7-1A9CA261FD7F}"/>
                    </a:ext>
                  </a:extLst>
                </p14:cNvPr>
                <p14:cNvContentPartPr/>
                <p14:nvPr/>
              </p14:nvContentPartPr>
              <p14:xfrm>
                <a:off x="5790876" y="5510877"/>
                <a:ext cx="117720" cy="11232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61E7FF91-48F0-7380-AFD7-1A9CA261FD7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781876" y="5502237"/>
                  <a:ext cx="135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92F61752-E0AF-39C1-B644-C48339603A73}"/>
                    </a:ext>
                  </a:extLst>
                </p14:cNvPr>
                <p14:cNvContentPartPr/>
                <p14:nvPr/>
              </p14:nvContentPartPr>
              <p14:xfrm>
                <a:off x="5838036" y="5410077"/>
                <a:ext cx="307440" cy="35424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92F61752-E0AF-39C1-B644-C48339603A7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829396" y="5401437"/>
                  <a:ext cx="325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2C460D68-287D-5BDA-832B-9DA47A1D7479}"/>
                    </a:ext>
                  </a:extLst>
                </p14:cNvPr>
                <p14:cNvContentPartPr/>
                <p14:nvPr/>
              </p14:nvContentPartPr>
              <p14:xfrm>
                <a:off x="6262476" y="5456877"/>
                <a:ext cx="89280" cy="32400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2C460D68-287D-5BDA-832B-9DA47A1D747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53836" y="5447877"/>
                  <a:ext cx="10692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0D662626-0F84-AB27-F2C8-E671E870C8A2}"/>
                  </a:ext>
                </a:extLst>
              </p14:cNvPr>
              <p14:cNvContentPartPr/>
              <p14:nvPr/>
            </p14:nvContentPartPr>
            <p14:xfrm>
              <a:off x="6522036" y="5601237"/>
              <a:ext cx="76680" cy="157680"/>
            </p14:xfrm>
          </p:contentPart>
        </mc:Choice>
        <mc:Fallback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0D662626-0F84-AB27-F2C8-E671E870C8A2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6513396" y="5592237"/>
                <a:ext cx="943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F02F2130-AE59-68C6-4535-06CCC5C65115}"/>
                  </a:ext>
                </a:extLst>
              </p14:cNvPr>
              <p14:cNvContentPartPr/>
              <p14:nvPr/>
            </p14:nvContentPartPr>
            <p14:xfrm>
              <a:off x="6738396" y="5461557"/>
              <a:ext cx="91080" cy="28332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F02F2130-AE59-68C6-4535-06CCC5C65115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6729756" y="5452557"/>
                <a:ext cx="10872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1" name="Group 620">
            <a:extLst>
              <a:ext uri="{FF2B5EF4-FFF2-40B4-BE49-F238E27FC236}">
                <a16:creationId xmlns:a16="http://schemas.microsoft.com/office/drawing/2014/main" id="{26BFF51B-6DDE-3C93-E5FD-E15B3DAEC63F}"/>
              </a:ext>
            </a:extLst>
          </p:cNvPr>
          <p:cNvGrpSpPr/>
          <p:nvPr/>
        </p:nvGrpSpPr>
        <p:grpSpPr>
          <a:xfrm>
            <a:off x="6958716" y="5379117"/>
            <a:ext cx="256680" cy="366120"/>
            <a:chOff x="6958716" y="5379117"/>
            <a:chExt cx="25668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A3CCFDAD-7579-9D9F-F6F1-243F89607BB6}"/>
                    </a:ext>
                  </a:extLst>
                </p14:cNvPr>
                <p14:cNvContentPartPr/>
                <p14:nvPr/>
              </p14:nvContentPartPr>
              <p14:xfrm>
                <a:off x="6958716" y="5568477"/>
                <a:ext cx="110520" cy="1767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A3CCFDAD-7579-9D9F-F6F1-243F89607BB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950076" y="5559837"/>
                  <a:ext cx="128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30A9AC74-1422-6854-DD56-321DC3C6255C}"/>
                    </a:ext>
                  </a:extLst>
                </p14:cNvPr>
                <p14:cNvContentPartPr/>
                <p14:nvPr/>
              </p14:nvContentPartPr>
              <p14:xfrm>
                <a:off x="7131876" y="5379117"/>
                <a:ext cx="83520" cy="30600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30A9AC74-1422-6854-DD56-321DC3C6255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123236" y="5370117"/>
                  <a:ext cx="10116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A3D18D80-A25F-3A6D-479F-CD22EC69FA90}"/>
                  </a:ext>
                </a:extLst>
              </p14:cNvPr>
              <p14:cNvContentPartPr/>
              <p14:nvPr/>
            </p14:nvContentPartPr>
            <p14:xfrm>
              <a:off x="7405476" y="5573157"/>
              <a:ext cx="153360" cy="2844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A3D18D80-A25F-3A6D-479F-CD22EC69FA90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396836" y="5564157"/>
                <a:ext cx="1710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0" name="Group 619">
            <a:extLst>
              <a:ext uri="{FF2B5EF4-FFF2-40B4-BE49-F238E27FC236}">
                <a16:creationId xmlns:a16="http://schemas.microsoft.com/office/drawing/2014/main" id="{A9BD5C1A-C2BC-502C-468A-AFE865716976}"/>
              </a:ext>
            </a:extLst>
          </p:cNvPr>
          <p:cNvGrpSpPr/>
          <p:nvPr/>
        </p:nvGrpSpPr>
        <p:grpSpPr>
          <a:xfrm>
            <a:off x="7711836" y="5439597"/>
            <a:ext cx="419760" cy="208080"/>
            <a:chOff x="7711836" y="5439597"/>
            <a:chExt cx="41976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3E4B8566-3602-DD4A-27D3-9BAC579E871B}"/>
                    </a:ext>
                  </a:extLst>
                </p14:cNvPr>
                <p14:cNvContentPartPr/>
                <p14:nvPr/>
              </p14:nvContentPartPr>
              <p14:xfrm>
                <a:off x="7711836" y="5439597"/>
                <a:ext cx="270720" cy="17424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3E4B8566-3602-DD4A-27D3-9BAC579E871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703196" y="5430957"/>
                  <a:ext cx="288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7728082E-785F-11D3-A203-38B118A037E0}"/>
                    </a:ext>
                  </a:extLst>
                </p14:cNvPr>
                <p14:cNvContentPartPr/>
                <p14:nvPr/>
              </p14:nvContentPartPr>
              <p14:xfrm>
                <a:off x="8057796" y="5468397"/>
                <a:ext cx="73800" cy="17928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7728082E-785F-11D3-A203-38B118A037E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048796" y="5459397"/>
                  <a:ext cx="914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7E496773-D89E-A9FB-A0E0-8B823B3A51A3}"/>
              </a:ext>
            </a:extLst>
          </p:cNvPr>
          <p:cNvGrpSpPr/>
          <p:nvPr/>
        </p:nvGrpSpPr>
        <p:grpSpPr>
          <a:xfrm>
            <a:off x="8268756" y="5362557"/>
            <a:ext cx="362520" cy="247320"/>
            <a:chOff x="8268756" y="5362557"/>
            <a:chExt cx="36252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01C864E9-0148-A7F3-9190-6806C3DCB865}"/>
                    </a:ext>
                  </a:extLst>
                </p14:cNvPr>
                <p14:cNvContentPartPr/>
                <p14:nvPr/>
              </p14:nvContentPartPr>
              <p14:xfrm>
                <a:off x="8268756" y="5362557"/>
                <a:ext cx="84600" cy="23688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01C864E9-0148-A7F3-9190-6806C3DCB86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259756" y="5353917"/>
                  <a:ext cx="102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A6F2362-4BA6-CBCD-2FD1-65D55AF3FED1}"/>
                    </a:ext>
                  </a:extLst>
                </p14:cNvPr>
                <p14:cNvContentPartPr/>
                <p14:nvPr/>
              </p14:nvContentPartPr>
              <p14:xfrm>
                <a:off x="8337876" y="5452917"/>
                <a:ext cx="114480" cy="15696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2A6F2362-4BA6-CBCD-2FD1-65D55AF3FED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329236" y="5444277"/>
                  <a:ext cx="132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D9DF6DB-777F-B2EB-1B8E-16B7201B2C7E}"/>
                    </a:ext>
                  </a:extLst>
                </p14:cNvPr>
                <p14:cNvContentPartPr/>
                <p14:nvPr/>
              </p14:nvContentPartPr>
              <p14:xfrm>
                <a:off x="8548476" y="5401797"/>
                <a:ext cx="82800" cy="19944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1D9DF6DB-777F-B2EB-1B8E-16B7201B2C7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539836" y="5392797"/>
                  <a:ext cx="1004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DB453CE6-567A-A55B-7E19-E0F47ECB630E}"/>
              </a:ext>
            </a:extLst>
          </p:cNvPr>
          <p:cNvGrpSpPr/>
          <p:nvPr/>
        </p:nvGrpSpPr>
        <p:grpSpPr>
          <a:xfrm>
            <a:off x="5354556" y="6186237"/>
            <a:ext cx="111600" cy="62640"/>
            <a:chOff x="5354556" y="6186237"/>
            <a:chExt cx="111600" cy="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077C52C8-3ACC-FFDC-EDE5-D8FF5A99DF09}"/>
                    </a:ext>
                  </a:extLst>
                </p14:cNvPr>
                <p14:cNvContentPartPr/>
                <p14:nvPr/>
              </p14:nvContentPartPr>
              <p14:xfrm>
                <a:off x="5354556" y="6186237"/>
                <a:ext cx="68400" cy="4464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077C52C8-3ACC-FFDC-EDE5-D8FF5A99DF0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345556" y="6177237"/>
                  <a:ext cx="86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F8DB3777-BFCB-1768-2CA4-8E3E5F628021}"/>
                    </a:ext>
                  </a:extLst>
                </p14:cNvPr>
                <p14:cNvContentPartPr/>
                <p14:nvPr/>
              </p14:nvContentPartPr>
              <p14:xfrm>
                <a:off x="5442756" y="6219357"/>
                <a:ext cx="23400" cy="2952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F8DB3777-BFCB-1768-2CA4-8E3E5F62802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434116" y="6210357"/>
                  <a:ext cx="410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948C0CB6-BC23-BA3A-8AB8-2612296F5681}"/>
                  </a:ext>
                </a:extLst>
              </p14:cNvPr>
              <p14:cNvContentPartPr/>
              <p14:nvPr/>
            </p14:nvContentPartPr>
            <p14:xfrm>
              <a:off x="6037836" y="6076437"/>
              <a:ext cx="108720" cy="262440"/>
            </p14:xfrm>
          </p:contentPart>
        </mc:Choice>
        <mc:Fallback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948C0CB6-BC23-BA3A-8AB8-2612296F5681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6029196" y="6067797"/>
                <a:ext cx="12636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8" name="Group 637">
            <a:extLst>
              <a:ext uri="{FF2B5EF4-FFF2-40B4-BE49-F238E27FC236}">
                <a16:creationId xmlns:a16="http://schemas.microsoft.com/office/drawing/2014/main" id="{3B3F3AC5-5294-0378-A65B-F3278EC822A2}"/>
              </a:ext>
            </a:extLst>
          </p:cNvPr>
          <p:cNvGrpSpPr/>
          <p:nvPr/>
        </p:nvGrpSpPr>
        <p:grpSpPr>
          <a:xfrm>
            <a:off x="6286236" y="5996517"/>
            <a:ext cx="196920" cy="347400"/>
            <a:chOff x="6286236" y="5996517"/>
            <a:chExt cx="19692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6111A4BF-DE8F-A572-ED85-323E0AD35F9D}"/>
                    </a:ext>
                  </a:extLst>
                </p14:cNvPr>
                <p14:cNvContentPartPr/>
                <p14:nvPr/>
              </p14:nvContentPartPr>
              <p14:xfrm>
                <a:off x="6286236" y="5996517"/>
                <a:ext cx="81720" cy="31140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6111A4BF-DE8F-A572-ED85-323E0AD35F9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277596" y="5987877"/>
                  <a:ext cx="993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067E85B8-E74D-2A65-C803-3E9F8AED3D68}"/>
                    </a:ext>
                  </a:extLst>
                </p14:cNvPr>
                <p14:cNvContentPartPr/>
                <p14:nvPr/>
              </p14:nvContentPartPr>
              <p14:xfrm>
                <a:off x="6468396" y="6243837"/>
                <a:ext cx="14760" cy="10008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067E85B8-E74D-2A65-C803-3E9F8AED3D6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459396" y="6234837"/>
                  <a:ext cx="324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3DED783E-28B6-7348-76AC-F77E749095FB}"/>
              </a:ext>
            </a:extLst>
          </p:cNvPr>
          <p:cNvGrpSpPr/>
          <p:nvPr/>
        </p:nvGrpSpPr>
        <p:grpSpPr>
          <a:xfrm>
            <a:off x="6628596" y="5947197"/>
            <a:ext cx="637560" cy="326520"/>
            <a:chOff x="6628596" y="5947197"/>
            <a:chExt cx="63756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FE2B84C6-FC47-0486-F019-377039FF0CEB}"/>
                    </a:ext>
                  </a:extLst>
                </p14:cNvPr>
                <p14:cNvContentPartPr/>
                <p14:nvPr/>
              </p14:nvContentPartPr>
              <p14:xfrm>
                <a:off x="6628596" y="5969877"/>
                <a:ext cx="503640" cy="27972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FE2B84C6-FC47-0486-F019-377039FF0CE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619956" y="5961237"/>
                  <a:ext cx="521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D2DC640A-501A-7C90-687F-6BAD100784B6}"/>
                    </a:ext>
                  </a:extLst>
                </p14:cNvPr>
                <p14:cNvContentPartPr/>
                <p14:nvPr/>
              </p14:nvContentPartPr>
              <p14:xfrm>
                <a:off x="6986076" y="5947197"/>
                <a:ext cx="95400" cy="30564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D2DC640A-501A-7C90-687F-6BAD100784B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977076" y="5938557"/>
                  <a:ext cx="113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C318E4ED-CC65-FA7B-974F-4B14DBBBF6EB}"/>
                    </a:ext>
                  </a:extLst>
                </p14:cNvPr>
                <p14:cNvContentPartPr/>
                <p14:nvPr/>
              </p14:nvContentPartPr>
              <p14:xfrm>
                <a:off x="7171836" y="5995797"/>
                <a:ext cx="94320" cy="27792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C318E4ED-CC65-FA7B-974F-4B14DBBBF6E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162836" y="5986797"/>
                  <a:ext cx="1119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F49513B0-C404-7463-A873-38DA9DDBD2D5}"/>
              </a:ext>
            </a:extLst>
          </p:cNvPr>
          <p:cNvGrpSpPr/>
          <p:nvPr/>
        </p:nvGrpSpPr>
        <p:grpSpPr>
          <a:xfrm>
            <a:off x="7438596" y="6010197"/>
            <a:ext cx="266760" cy="306000"/>
            <a:chOff x="7438596" y="6010197"/>
            <a:chExt cx="26676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81C81D88-08CC-3F38-0DA1-C590BB74E471}"/>
                    </a:ext>
                  </a:extLst>
                </p14:cNvPr>
                <p14:cNvContentPartPr/>
                <p14:nvPr/>
              </p14:nvContentPartPr>
              <p14:xfrm>
                <a:off x="7520676" y="6010197"/>
                <a:ext cx="38880" cy="2016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81C81D88-08CC-3F38-0DA1-C590BB74E47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512036" y="6001197"/>
                  <a:ext cx="56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3D971126-E8BD-F8CF-13D9-ED53A737B6A6}"/>
                    </a:ext>
                  </a:extLst>
                </p14:cNvPr>
                <p14:cNvContentPartPr/>
                <p14:nvPr/>
              </p14:nvContentPartPr>
              <p14:xfrm>
                <a:off x="7438596" y="6029637"/>
                <a:ext cx="187920" cy="28656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3D971126-E8BD-F8CF-13D9-ED53A737B6A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429956" y="6020997"/>
                  <a:ext cx="205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C0211159-452A-5C1A-3F07-FDE72D7374A4}"/>
                    </a:ext>
                  </a:extLst>
                </p14:cNvPr>
                <p14:cNvContentPartPr/>
                <p14:nvPr/>
              </p14:nvContentPartPr>
              <p14:xfrm>
                <a:off x="7512396" y="6037197"/>
                <a:ext cx="192960" cy="1764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C0211159-452A-5C1A-3F07-FDE72D7374A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503756" y="6028557"/>
                  <a:ext cx="21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9E7C336A-EA38-9D17-ED3C-DA34D08B25D6}"/>
                    </a:ext>
                  </a:extLst>
                </p14:cNvPr>
                <p14:cNvContentPartPr/>
                <p14:nvPr/>
              </p14:nvContentPartPr>
              <p14:xfrm>
                <a:off x="7471356" y="6031437"/>
                <a:ext cx="219240" cy="828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9E7C336A-EA38-9D17-ED3C-DA34D08B25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462356" y="6022797"/>
                  <a:ext cx="2368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585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6B99A3A-F4FD-3C8C-F0D8-A537335C8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886" y="-69293"/>
            <a:ext cx="5943600" cy="18891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DCF437-69D7-75E2-BEEC-26D786F1FA90}"/>
              </a:ext>
            </a:extLst>
          </p:cNvPr>
          <p:cNvGrpSpPr/>
          <p:nvPr/>
        </p:nvGrpSpPr>
        <p:grpSpPr>
          <a:xfrm>
            <a:off x="106836" y="1755885"/>
            <a:ext cx="206640" cy="119160"/>
            <a:chOff x="106836" y="1755885"/>
            <a:chExt cx="20664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25B82B-C3DA-7847-24AB-FD975995FB64}"/>
                    </a:ext>
                  </a:extLst>
                </p14:cNvPr>
                <p14:cNvContentPartPr/>
                <p14:nvPr/>
              </p14:nvContentPartPr>
              <p14:xfrm>
                <a:off x="106836" y="1755885"/>
                <a:ext cx="99000" cy="10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25B82B-C3DA-7847-24AB-FD975995FB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836" y="1747245"/>
                  <a:ext cx="116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31E4DE-351F-D57A-C47D-E77F496AC386}"/>
                    </a:ext>
                  </a:extLst>
                </p14:cNvPr>
                <p14:cNvContentPartPr/>
                <p14:nvPr/>
              </p14:nvContentPartPr>
              <p14:xfrm>
                <a:off x="286116" y="1771005"/>
                <a:ext cx="27360" cy="10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31E4DE-351F-D57A-C47D-E77F496AC3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16" y="1762005"/>
                  <a:ext cx="450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37A681-A14C-D379-2001-6004B0EC62BB}"/>
              </a:ext>
            </a:extLst>
          </p:cNvPr>
          <p:cNvGrpSpPr/>
          <p:nvPr/>
        </p:nvGrpSpPr>
        <p:grpSpPr>
          <a:xfrm>
            <a:off x="337236" y="1917165"/>
            <a:ext cx="857880" cy="326880"/>
            <a:chOff x="337236" y="1917165"/>
            <a:chExt cx="85788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13AF1-7454-8080-7944-23F041D65839}"/>
                    </a:ext>
                  </a:extLst>
                </p14:cNvPr>
                <p14:cNvContentPartPr/>
                <p14:nvPr/>
              </p14:nvContentPartPr>
              <p14:xfrm>
                <a:off x="385476" y="1940205"/>
                <a:ext cx="99360" cy="280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13AF1-7454-8080-7944-23F041D6583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836" y="1931205"/>
                  <a:ext cx="117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420351-8E47-B1FD-742E-2087D4655ABC}"/>
                    </a:ext>
                  </a:extLst>
                </p14:cNvPr>
                <p14:cNvContentPartPr/>
                <p14:nvPr/>
              </p14:nvContentPartPr>
              <p14:xfrm>
                <a:off x="337236" y="2108325"/>
                <a:ext cx="101520" cy="2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420351-8E47-B1FD-742E-2087D4655A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8596" y="2099685"/>
                  <a:ext cx="119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24CAC8-EC2B-0FC1-74B8-AC822DAC48A4}"/>
                    </a:ext>
                  </a:extLst>
                </p14:cNvPr>
                <p14:cNvContentPartPr/>
                <p14:nvPr/>
              </p14:nvContentPartPr>
              <p14:xfrm>
                <a:off x="571596" y="1917165"/>
                <a:ext cx="79200" cy="29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24CAC8-EC2B-0FC1-74B8-AC822DAC48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2596" y="1908525"/>
                  <a:ext cx="96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D56042-CF56-1940-04D2-A5232C49041D}"/>
                    </a:ext>
                  </a:extLst>
                </p14:cNvPr>
                <p14:cNvContentPartPr/>
                <p14:nvPr/>
              </p14:nvContentPartPr>
              <p14:xfrm>
                <a:off x="715956" y="2042445"/>
                <a:ext cx="17280" cy="12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D56042-CF56-1940-04D2-A5232C4904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956" y="2033805"/>
                  <a:ext cx="34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3C636F-0624-A8A4-57AE-49F1C0CE609B}"/>
                    </a:ext>
                  </a:extLst>
                </p14:cNvPr>
                <p14:cNvContentPartPr/>
                <p14:nvPr/>
              </p14:nvContentPartPr>
              <p14:xfrm>
                <a:off x="753036" y="2174565"/>
                <a:ext cx="12960" cy="69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3C636F-0624-A8A4-57AE-49F1C0CE60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4396" y="2165565"/>
                  <a:ext cx="30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3ED1DC-BAA7-5A61-B1BF-684A0474B92C}"/>
                    </a:ext>
                  </a:extLst>
                </p14:cNvPr>
                <p14:cNvContentPartPr/>
                <p14:nvPr/>
              </p14:nvContentPartPr>
              <p14:xfrm>
                <a:off x="845196" y="2048205"/>
                <a:ext cx="62280" cy="11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3ED1DC-BAA7-5A61-B1BF-684A0474B9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196" y="2039205"/>
                  <a:ext cx="79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CA4A1F-6321-36F0-4C5B-75A4BD95A21A}"/>
                    </a:ext>
                  </a:extLst>
                </p14:cNvPr>
                <p14:cNvContentPartPr/>
                <p14:nvPr/>
              </p14:nvContentPartPr>
              <p14:xfrm>
                <a:off x="971916" y="2034525"/>
                <a:ext cx="65160" cy="15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CA4A1F-6321-36F0-4C5B-75A4BD95A2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916" y="2025525"/>
                  <a:ext cx="82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5ECE6E-10BC-46A4-A9CF-9BB861DB086C}"/>
                    </a:ext>
                  </a:extLst>
                </p14:cNvPr>
                <p14:cNvContentPartPr/>
                <p14:nvPr/>
              </p14:nvContentPartPr>
              <p14:xfrm>
                <a:off x="1128156" y="1976925"/>
                <a:ext cx="6696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5ECE6E-10BC-46A4-A9CF-9BB861DB08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9516" y="1967925"/>
                  <a:ext cx="846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AA5310-D978-9203-F977-14B837CBDA4A}"/>
              </a:ext>
            </a:extLst>
          </p:cNvPr>
          <p:cNvGrpSpPr/>
          <p:nvPr/>
        </p:nvGrpSpPr>
        <p:grpSpPr>
          <a:xfrm>
            <a:off x="296196" y="2380485"/>
            <a:ext cx="715320" cy="537480"/>
            <a:chOff x="296196" y="2380485"/>
            <a:chExt cx="71532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64E607-9687-C691-D92A-5004D44E884E}"/>
                    </a:ext>
                  </a:extLst>
                </p14:cNvPr>
                <p14:cNvContentPartPr/>
                <p14:nvPr/>
              </p14:nvContentPartPr>
              <p14:xfrm>
                <a:off x="296196" y="2463645"/>
                <a:ext cx="15624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64E607-9687-C691-D92A-5004D44E88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7196" y="2455005"/>
                  <a:ext cx="173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437790-086D-9179-948A-42F4103E7561}"/>
                    </a:ext>
                  </a:extLst>
                </p14:cNvPr>
                <p14:cNvContentPartPr/>
                <p14:nvPr/>
              </p14:nvContentPartPr>
              <p14:xfrm>
                <a:off x="304476" y="2558685"/>
                <a:ext cx="14220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437790-086D-9179-948A-42F4103E75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5476" y="2550045"/>
                  <a:ext cx="159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CADAFF-23B1-119C-A4B8-A60BBE48147D}"/>
                    </a:ext>
                  </a:extLst>
                </p14:cNvPr>
                <p14:cNvContentPartPr/>
                <p14:nvPr/>
              </p14:nvContentPartPr>
              <p14:xfrm>
                <a:off x="515796" y="2503965"/>
                <a:ext cx="88200" cy="360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CADAFF-23B1-119C-A4B8-A60BBE4814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6796" y="2494965"/>
                  <a:ext cx="1058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F196D3-8887-23FB-6872-0402E79C5CDD}"/>
                    </a:ext>
                  </a:extLst>
                </p14:cNvPr>
                <p14:cNvContentPartPr/>
                <p14:nvPr/>
              </p14:nvContentPartPr>
              <p14:xfrm>
                <a:off x="609396" y="2520525"/>
                <a:ext cx="84240" cy="345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F196D3-8887-23FB-6872-0402E79C5C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0756" y="2511885"/>
                  <a:ext cx="101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72CCDD-FD75-E66F-C374-3DA5C16A9C94}"/>
                    </a:ext>
                  </a:extLst>
                </p14:cNvPr>
                <p14:cNvContentPartPr/>
                <p14:nvPr/>
              </p14:nvContentPartPr>
              <p14:xfrm>
                <a:off x="776796" y="2380485"/>
                <a:ext cx="234720" cy="537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72CCDD-FD75-E66F-C374-3DA5C16A9C9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8156" y="2371485"/>
                  <a:ext cx="252360" cy="55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DC44B4-CDF2-5552-BD27-9760DDE7482F}"/>
              </a:ext>
            </a:extLst>
          </p:cNvPr>
          <p:cNvGrpSpPr/>
          <p:nvPr/>
        </p:nvGrpSpPr>
        <p:grpSpPr>
          <a:xfrm>
            <a:off x="1160916" y="2380485"/>
            <a:ext cx="923040" cy="586080"/>
            <a:chOff x="1160916" y="2380485"/>
            <a:chExt cx="92304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CD3612-5BFF-5B86-7482-9898C7316FD9}"/>
                    </a:ext>
                  </a:extLst>
                </p14:cNvPr>
                <p14:cNvContentPartPr/>
                <p14:nvPr/>
              </p14:nvContentPartPr>
              <p14:xfrm>
                <a:off x="1210596" y="2380485"/>
                <a:ext cx="61200" cy="1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CD3612-5BFF-5B86-7482-9898C7316F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01956" y="2371485"/>
                  <a:ext cx="78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D846C4-18ED-F0D7-4DB3-1D05AF3F27BA}"/>
                    </a:ext>
                  </a:extLst>
                </p14:cNvPr>
                <p14:cNvContentPartPr/>
                <p14:nvPr/>
              </p14:nvContentPartPr>
              <p14:xfrm>
                <a:off x="1160916" y="2388765"/>
                <a:ext cx="119160" cy="279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D846C4-18ED-F0D7-4DB3-1D05AF3F27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2276" y="2379765"/>
                  <a:ext cx="136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1A6301-2E94-0AF4-E038-9EB6FB8A3823}"/>
                    </a:ext>
                  </a:extLst>
                </p14:cNvPr>
                <p14:cNvContentPartPr/>
                <p14:nvPr/>
              </p14:nvContentPartPr>
              <p14:xfrm>
                <a:off x="1390956" y="2611245"/>
                <a:ext cx="45360" cy="35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1A6301-2E94-0AF4-E038-9EB6FB8A38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81956" y="2602245"/>
                  <a:ext cx="63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46DC99-D353-473E-96B2-728C010300BA}"/>
                    </a:ext>
                  </a:extLst>
                </p14:cNvPr>
                <p14:cNvContentPartPr/>
                <p14:nvPr/>
              </p14:nvContentPartPr>
              <p14:xfrm>
                <a:off x="1453236" y="2607645"/>
                <a:ext cx="78840" cy="9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46DC99-D353-473E-96B2-728C010300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44596" y="2599005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E3D6E4-1371-CC14-7E60-D956A612CE93}"/>
                    </a:ext>
                  </a:extLst>
                </p14:cNvPr>
                <p14:cNvContentPartPr/>
                <p14:nvPr/>
              </p14:nvContentPartPr>
              <p14:xfrm>
                <a:off x="1543596" y="2602605"/>
                <a:ext cx="119880" cy="11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E3D6E4-1371-CC14-7E60-D956A612CE9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34956" y="2593965"/>
                  <a:ext cx="137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D9C975-1DA6-93F2-3E1E-C650A15FAE21}"/>
                    </a:ext>
                  </a:extLst>
                </p14:cNvPr>
                <p14:cNvContentPartPr/>
                <p14:nvPr/>
              </p14:nvContentPartPr>
              <p14:xfrm>
                <a:off x="1696956" y="2487405"/>
                <a:ext cx="19080" cy="3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D9C975-1DA6-93F2-3E1E-C650A15FAE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7956" y="2478765"/>
                  <a:ext cx="36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6FD427-02C7-447B-ECA1-C88B934795B6}"/>
                    </a:ext>
                  </a:extLst>
                </p14:cNvPr>
                <p14:cNvContentPartPr/>
                <p14:nvPr/>
              </p14:nvContentPartPr>
              <p14:xfrm>
                <a:off x="1746276" y="2438085"/>
                <a:ext cx="198000" cy="27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6FD427-02C7-447B-ECA1-C88B934795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37636" y="2429085"/>
                  <a:ext cx="215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A6F3BC-84D7-8032-3FD9-3425C016601B}"/>
                    </a:ext>
                  </a:extLst>
                </p14:cNvPr>
                <p14:cNvContentPartPr/>
                <p14:nvPr/>
              </p14:nvContentPartPr>
              <p14:xfrm>
                <a:off x="1853196" y="2553285"/>
                <a:ext cx="7920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A6F3BC-84D7-8032-3FD9-3425C01660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44556" y="2544285"/>
                  <a:ext cx="96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B080E9-E13A-246B-E8F6-80DCCF4B657A}"/>
                    </a:ext>
                  </a:extLst>
                </p14:cNvPr>
                <p14:cNvContentPartPr/>
                <p14:nvPr/>
              </p14:nvContentPartPr>
              <p14:xfrm>
                <a:off x="2010516" y="2534925"/>
                <a:ext cx="7344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B080E9-E13A-246B-E8F6-80DCCF4B65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01876" y="2526285"/>
                  <a:ext cx="910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0BC0640-A2AD-2316-2640-B018F9B777B5}"/>
              </a:ext>
            </a:extLst>
          </p:cNvPr>
          <p:cNvGrpSpPr/>
          <p:nvPr/>
        </p:nvGrpSpPr>
        <p:grpSpPr>
          <a:xfrm>
            <a:off x="2298156" y="2331165"/>
            <a:ext cx="1334880" cy="489600"/>
            <a:chOff x="2298156" y="2331165"/>
            <a:chExt cx="133488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C2854-800D-833D-2CBA-1781B50E6978}"/>
                    </a:ext>
                  </a:extLst>
                </p14:cNvPr>
                <p14:cNvContentPartPr/>
                <p14:nvPr/>
              </p14:nvContentPartPr>
              <p14:xfrm>
                <a:off x="2298156" y="2533125"/>
                <a:ext cx="394560" cy="163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C2854-800D-833D-2CBA-1781B50E697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89516" y="2524125"/>
                  <a:ext cx="412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760B32-0655-1582-2602-840306B5E521}"/>
                    </a:ext>
                  </a:extLst>
                </p14:cNvPr>
                <p14:cNvContentPartPr/>
                <p14:nvPr/>
              </p14:nvContentPartPr>
              <p14:xfrm>
                <a:off x="2689836" y="2446005"/>
                <a:ext cx="176040" cy="234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760B32-0655-1582-2602-840306B5E5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81196" y="2437005"/>
                  <a:ext cx="193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00EB02-9455-646D-4A77-8F7385ACB1CC}"/>
                    </a:ext>
                  </a:extLst>
                </p14:cNvPr>
                <p14:cNvContentPartPr/>
                <p14:nvPr/>
              </p14:nvContentPartPr>
              <p14:xfrm>
                <a:off x="2903316" y="2519805"/>
                <a:ext cx="37800" cy="30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00EB02-9455-646D-4A77-8F7385ACB1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94676" y="2511165"/>
                  <a:ext cx="55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30268B-F1B6-2AED-8524-19C8A5399378}"/>
                    </a:ext>
                  </a:extLst>
                </p14:cNvPr>
                <p14:cNvContentPartPr/>
                <p14:nvPr/>
              </p14:nvContentPartPr>
              <p14:xfrm>
                <a:off x="2959116" y="2497845"/>
                <a:ext cx="73440" cy="11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30268B-F1B6-2AED-8524-19C8A53993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50116" y="2489205"/>
                  <a:ext cx="91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73507C-4973-5744-72C3-0E5BCFBEE8AD}"/>
                    </a:ext>
                  </a:extLst>
                </p14:cNvPr>
                <p14:cNvContentPartPr/>
                <p14:nvPr/>
              </p14:nvContentPartPr>
              <p14:xfrm>
                <a:off x="3058476" y="2355645"/>
                <a:ext cx="193680" cy="25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73507C-4973-5744-72C3-0E5BCFBEE8A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49836" y="2346645"/>
                  <a:ext cx="211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EB41AE-2214-BFC0-1B9E-7B55F244D84F}"/>
                    </a:ext>
                  </a:extLst>
                </p14:cNvPr>
                <p14:cNvContentPartPr/>
                <p14:nvPr/>
              </p14:nvContentPartPr>
              <p14:xfrm>
                <a:off x="3294996" y="2489925"/>
                <a:ext cx="52200" cy="9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EB41AE-2214-BFC0-1B9E-7B55F244D8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85996" y="2480925"/>
                  <a:ext cx="69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05E304-09A4-E51F-F85C-5BBFEFAEF23F}"/>
                    </a:ext>
                  </a:extLst>
                </p14:cNvPr>
                <p14:cNvContentPartPr/>
                <p14:nvPr/>
              </p14:nvContentPartPr>
              <p14:xfrm>
                <a:off x="3401916" y="2331165"/>
                <a:ext cx="160200" cy="280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05E304-09A4-E51F-F85C-5BBFEFAEF2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92916" y="2322165"/>
                  <a:ext cx="177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483368-377E-29B5-0652-87D45B2F08A8}"/>
                    </a:ext>
                  </a:extLst>
                </p14:cNvPr>
                <p14:cNvContentPartPr/>
                <p14:nvPr/>
              </p14:nvContentPartPr>
              <p14:xfrm>
                <a:off x="3616116" y="2503965"/>
                <a:ext cx="16920" cy="6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483368-377E-29B5-0652-87D45B2F08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07116" y="2494965"/>
                  <a:ext cx="345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00FB8C-1251-0F1D-207E-98015A93CE5F}"/>
              </a:ext>
            </a:extLst>
          </p:cNvPr>
          <p:cNvGrpSpPr/>
          <p:nvPr/>
        </p:nvGrpSpPr>
        <p:grpSpPr>
          <a:xfrm>
            <a:off x="370356" y="3056205"/>
            <a:ext cx="929160" cy="451440"/>
            <a:chOff x="370356" y="3056205"/>
            <a:chExt cx="92916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30CC01-9CE9-8A4C-1B88-29E44949070F}"/>
                    </a:ext>
                  </a:extLst>
                </p14:cNvPr>
                <p14:cNvContentPartPr/>
                <p14:nvPr/>
              </p14:nvContentPartPr>
              <p14:xfrm>
                <a:off x="370716" y="3134685"/>
                <a:ext cx="77760" cy="342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30CC01-9CE9-8A4C-1B88-29E4494907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2076" y="3125685"/>
                  <a:ext cx="95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5DC386-8E32-45E6-BF46-4D29A6CB818D}"/>
                    </a:ext>
                  </a:extLst>
                </p14:cNvPr>
                <p14:cNvContentPartPr/>
                <p14:nvPr/>
              </p14:nvContentPartPr>
              <p14:xfrm>
                <a:off x="370356" y="3362565"/>
                <a:ext cx="111600" cy="1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5DC386-8E32-45E6-BF46-4D29A6CB81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1716" y="3353565"/>
                  <a:ext cx="129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942023-5EDE-6251-2C35-0FA64A449127}"/>
                    </a:ext>
                  </a:extLst>
                </p14:cNvPr>
                <p14:cNvContentPartPr/>
                <p14:nvPr/>
              </p14:nvContentPartPr>
              <p14:xfrm>
                <a:off x="542796" y="3056205"/>
                <a:ext cx="25920" cy="123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942023-5EDE-6251-2C35-0FA64A44912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3796" y="3047205"/>
                  <a:ext cx="4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B00EC8-E8B8-9A09-7362-744066EA64D8}"/>
                    </a:ext>
                  </a:extLst>
                </p14:cNvPr>
                <p14:cNvContentPartPr/>
                <p14:nvPr/>
              </p14:nvContentPartPr>
              <p14:xfrm>
                <a:off x="580596" y="3261765"/>
                <a:ext cx="53640" cy="226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B00EC8-E8B8-9A09-7362-744066EA64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1596" y="3253125"/>
                  <a:ext cx="71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51E608-9FDD-F62C-8AE6-D50416B45B63}"/>
                    </a:ext>
                  </a:extLst>
                </p14:cNvPr>
                <p14:cNvContentPartPr/>
                <p14:nvPr/>
              </p14:nvContentPartPr>
              <p14:xfrm>
                <a:off x="683556" y="3311445"/>
                <a:ext cx="66960" cy="14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51E608-9FDD-F62C-8AE6-D50416B45B6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4556" y="3302445"/>
                  <a:ext cx="8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7AC955-0920-33D1-3D1D-6A8128EC2F9E}"/>
                    </a:ext>
                  </a:extLst>
                </p14:cNvPr>
                <p14:cNvContentPartPr/>
                <p14:nvPr/>
              </p14:nvContentPartPr>
              <p14:xfrm>
                <a:off x="798756" y="3418365"/>
                <a:ext cx="18720" cy="8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7AC955-0920-33D1-3D1D-6A8128EC2F9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9756" y="3409725"/>
                  <a:ext cx="3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04FEA4-9F04-AF66-D75A-99F2D33E8013}"/>
                    </a:ext>
                  </a:extLst>
                </p14:cNvPr>
                <p14:cNvContentPartPr/>
                <p14:nvPr/>
              </p14:nvContentPartPr>
              <p14:xfrm>
                <a:off x="882636" y="3322605"/>
                <a:ext cx="238680" cy="169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04FEA4-9F04-AF66-D75A-99F2D33E80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3996" y="3313965"/>
                  <a:ext cx="25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F51BBE-65CC-8D2C-15C0-706C80018C14}"/>
                    </a:ext>
                  </a:extLst>
                </p14:cNvPr>
                <p14:cNvContentPartPr/>
                <p14:nvPr/>
              </p14:nvContentPartPr>
              <p14:xfrm>
                <a:off x="1046076" y="3327645"/>
                <a:ext cx="108000" cy="150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F51BBE-65CC-8D2C-15C0-706C80018C1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7436" y="3319005"/>
                  <a:ext cx="12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740837-A5BA-DC0D-4567-FFD2C9739580}"/>
                    </a:ext>
                  </a:extLst>
                </p14:cNvPr>
                <p14:cNvContentPartPr/>
                <p14:nvPr/>
              </p14:nvContentPartPr>
              <p14:xfrm>
                <a:off x="1218876" y="3236925"/>
                <a:ext cx="80640" cy="23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740837-A5BA-DC0D-4567-FFD2C97395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10236" y="3228285"/>
                  <a:ext cx="982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18AB68-E115-D9B7-156C-5F3B789FAD8B}"/>
              </a:ext>
            </a:extLst>
          </p:cNvPr>
          <p:cNvGrpSpPr/>
          <p:nvPr/>
        </p:nvGrpSpPr>
        <p:grpSpPr>
          <a:xfrm>
            <a:off x="1686516" y="1984845"/>
            <a:ext cx="18720" cy="151920"/>
            <a:chOff x="1686516" y="1984845"/>
            <a:chExt cx="1872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26479F-49C5-27E7-0A53-1A41188051FE}"/>
                    </a:ext>
                  </a:extLst>
                </p14:cNvPr>
                <p14:cNvContentPartPr/>
                <p14:nvPr/>
              </p14:nvContentPartPr>
              <p14:xfrm>
                <a:off x="1686516" y="1984845"/>
                <a:ext cx="21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26479F-49C5-27E7-0A53-1A41188051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77516" y="1976205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551E18-579F-775E-59FD-35D3763CC3FF}"/>
                    </a:ext>
                  </a:extLst>
                </p14:cNvPr>
                <p14:cNvContentPartPr/>
                <p14:nvPr/>
              </p14:nvContentPartPr>
              <p14:xfrm>
                <a:off x="1689396" y="2050725"/>
                <a:ext cx="15840" cy="86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551E18-579F-775E-59FD-35D3763CC3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80756" y="2042085"/>
                  <a:ext cx="3348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0B2E-CA1C-1B74-2179-E94D8224BCD1}"/>
              </a:ext>
            </a:extLst>
          </p:cNvPr>
          <p:cNvGrpSpPr/>
          <p:nvPr/>
        </p:nvGrpSpPr>
        <p:grpSpPr>
          <a:xfrm>
            <a:off x="1902876" y="1776405"/>
            <a:ext cx="1120320" cy="305640"/>
            <a:chOff x="1902876" y="1776405"/>
            <a:chExt cx="112032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695B68-31E8-F573-D28A-6C572A11946C}"/>
                    </a:ext>
                  </a:extLst>
                </p14:cNvPr>
                <p14:cNvContentPartPr/>
                <p14:nvPr/>
              </p14:nvContentPartPr>
              <p14:xfrm>
                <a:off x="1902876" y="1776405"/>
                <a:ext cx="152640" cy="26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695B68-31E8-F573-D28A-6C572A11946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93876" y="1767765"/>
                  <a:ext cx="170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5E1630-0580-350D-98F8-1496DF553398}"/>
                    </a:ext>
                  </a:extLst>
                </p14:cNvPr>
                <p14:cNvContentPartPr/>
                <p14:nvPr/>
              </p14:nvContentPartPr>
              <p14:xfrm>
                <a:off x="2148036" y="1963965"/>
                <a:ext cx="64440" cy="46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5E1630-0580-350D-98F8-1496DF5533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39036" y="1954965"/>
                  <a:ext cx="82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F19DFB-404B-7119-5344-DF91990B90C7}"/>
                    </a:ext>
                  </a:extLst>
                </p14:cNvPr>
                <p14:cNvContentPartPr/>
                <p14:nvPr/>
              </p14:nvContentPartPr>
              <p14:xfrm>
                <a:off x="2329836" y="1858485"/>
                <a:ext cx="168120" cy="166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F19DFB-404B-7119-5344-DF91990B90C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20836" y="1849845"/>
                  <a:ext cx="185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0E45E6-1562-C770-69BB-915DE4374472}"/>
                    </a:ext>
                  </a:extLst>
                </p14:cNvPr>
                <p14:cNvContentPartPr/>
                <p14:nvPr/>
              </p14:nvContentPartPr>
              <p14:xfrm>
                <a:off x="2528556" y="1984845"/>
                <a:ext cx="3960" cy="95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0E45E6-1562-C770-69BB-915DE43744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19916" y="1976205"/>
                  <a:ext cx="2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9C18BE-F612-9DFB-A272-BD6897023DFD}"/>
                    </a:ext>
                  </a:extLst>
                </p14:cNvPr>
                <p14:cNvContentPartPr/>
                <p14:nvPr/>
              </p14:nvContentPartPr>
              <p14:xfrm>
                <a:off x="2627556" y="1853085"/>
                <a:ext cx="395640" cy="180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9C18BE-F612-9DFB-A272-BD6897023DF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18556" y="1844085"/>
                  <a:ext cx="413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38EACD9-880F-E71A-B8C5-798935D50B4A}"/>
                    </a:ext>
                  </a:extLst>
                </p14:cNvPr>
                <p14:cNvContentPartPr/>
                <p14:nvPr/>
              </p14:nvContentPartPr>
              <p14:xfrm>
                <a:off x="2892156" y="1869645"/>
                <a:ext cx="108720" cy="21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38EACD9-880F-E71A-B8C5-798935D50B4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83516" y="1861005"/>
                  <a:ext cx="1263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54E346-1B58-9CA6-7B28-8F55FF85A8FF}"/>
              </a:ext>
            </a:extLst>
          </p:cNvPr>
          <p:cNvGrpSpPr/>
          <p:nvPr/>
        </p:nvGrpSpPr>
        <p:grpSpPr>
          <a:xfrm>
            <a:off x="1440996" y="3360765"/>
            <a:ext cx="84600" cy="92160"/>
            <a:chOff x="1440996" y="3360765"/>
            <a:chExt cx="8460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0C2C76-C146-E7A1-E311-9FE57889652C}"/>
                    </a:ext>
                  </a:extLst>
                </p14:cNvPr>
                <p14:cNvContentPartPr/>
                <p14:nvPr/>
              </p14:nvContentPartPr>
              <p14:xfrm>
                <a:off x="1449636" y="3360765"/>
                <a:ext cx="47160" cy="1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0C2C76-C146-E7A1-E311-9FE5788965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40996" y="3352125"/>
                  <a:ext cx="64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3DCA01-3F92-968C-8C85-FB9CF5E86CBD}"/>
                    </a:ext>
                  </a:extLst>
                </p14:cNvPr>
                <p14:cNvContentPartPr/>
                <p14:nvPr/>
              </p14:nvContentPartPr>
              <p14:xfrm>
                <a:off x="1440996" y="3442845"/>
                <a:ext cx="84600" cy="1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3DCA01-3F92-968C-8C85-FB9CF5E86CB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32356" y="3434205"/>
                  <a:ext cx="10224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944C863-21AB-83FA-0F1C-16ED2D18847F}"/>
                  </a:ext>
                </a:extLst>
              </p14:cNvPr>
              <p14:cNvContentPartPr/>
              <p14:nvPr/>
            </p14:nvContentPartPr>
            <p14:xfrm>
              <a:off x="1877676" y="3070965"/>
              <a:ext cx="110880" cy="196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944C863-21AB-83FA-0F1C-16ED2D18847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69036" y="3062325"/>
                <a:ext cx="12852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584F213-AF12-84C3-27F5-65A763974CCB}"/>
              </a:ext>
            </a:extLst>
          </p:cNvPr>
          <p:cNvGrpSpPr/>
          <p:nvPr/>
        </p:nvGrpSpPr>
        <p:grpSpPr>
          <a:xfrm>
            <a:off x="1696956" y="3426645"/>
            <a:ext cx="817920" cy="346320"/>
            <a:chOff x="1696956" y="3426645"/>
            <a:chExt cx="81792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96775D-8D14-9CBB-6E6A-C4CDB23C31AE}"/>
                    </a:ext>
                  </a:extLst>
                </p14:cNvPr>
                <p14:cNvContentPartPr/>
                <p14:nvPr/>
              </p14:nvContentPartPr>
              <p14:xfrm>
                <a:off x="1696956" y="3426645"/>
                <a:ext cx="409680" cy="2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96775D-8D14-9CBB-6E6A-C4CDB23C31A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87956" y="3417645"/>
                  <a:ext cx="427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0998B2-FA32-9C79-3945-3A9910570206}"/>
                    </a:ext>
                  </a:extLst>
                </p14:cNvPr>
                <p14:cNvContentPartPr/>
                <p14:nvPr/>
              </p14:nvContentPartPr>
              <p14:xfrm>
                <a:off x="1727196" y="3566685"/>
                <a:ext cx="27360" cy="19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0998B2-FA32-9C79-3945-3A99105702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18556" y="3557685"/>
                  <a:ext cx="45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665A13-8BA5-0447-3CA4-8E6CD28CE34E}"/>
                    </a:ext>
                  </a:extLst>
                </p14:cNvPr>
                <p14:cNvContentPartPr/>
                <p14:nvPr/>
              </p14:nvContentPartPr>
              <p14:xfrm>
                <a:off x="1807116" y="3616005"/>
                <a:ext cx="135360" cy="156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665A13-8BA5-0447-3CA4-8E6CD28CE3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98116" y="3607365"/>
                  <a:ext cx="153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B40C34-AE93-045D-D33E-EE85848FBC91}"/>
                    </a:ext>
                  </a:extLst>
                </p14:cNvPr>
                <p14:cNvContentPartPr/>
                <p14:nvPr/>
              </p14:nvContentPartPr>
              <p14:xfrm>
                <a:off x="2016996" y="3542565"/>
                <a:ext cx="182520" cy="194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B40C34-AE93-045D-D33E-EE85848FBC9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08356" y="3533565"/>
                  <a:ext cx="200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DED6B5-2EE2-3345-19BE-F1649934AC7E}"/>
                    </a:ext>
                  </a:extLst>
                </p14:cNvPr>
                <p14:cNvContentPartPr/>
                <p14:nvPr/>
              </p14:nvContentPartPr>
              <p14:xfrm>
                <a:off x="2258916" y="3553365"/>
                <a:ext cx="91080" cy="157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DED6B5-2EE2-3345-19BE-F1649934AC7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49916" y="3544365"/>
                  <a:ext cx="108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ADD89A-CDB7-7881-8DED-4E4BB1B72912}"/>
                    </a:ext>
                  </a:extLst>
                </p14:cNvPr>
                <p14:cNvContentPartPr/>
                <p14:nvPr/>
              </p14:nvContentPartPr>
              <p14:xfrm>
                <a:off x="2429556" y="3541845"/>
                <a:ext cx="83880" cy="1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ADD89A-CDB7-7881-8DED-4E4BB1B7291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20916" y="3532845"/>
                  <a:ext cx="101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E2D442-839A-F20E-5AFC-544849FBF5F3}"/>
                    </a:ext>
                  </a:extLst>
                </p14:cNvPr>
                <p14:cNvContentPartPr/>
                <p14:nvPr/>
              </p14:nvContentPartPr>
              <p14:xfrm>
                <a:off x="2401116" y="3591165"/>
                <a:ext cx="113760" cy="158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E2D442-839A-F20E-5AFC-544849FBF5F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92476" y="3582525"/>
                  <a:ext cx="131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B40DCB-22DB-5D54-24B7-F417A09404DE}"/>
                    </a:ext>
                  </a:extLst>
                </p14:cNvPr>
                <p14:cNvContentPartPr/>
                <p14:nvPr/>
              </p14:nvContentPartPr>
              <p14:xfrm>
                <a:off x="2059116" y="3443205"/>
                <a:ext cx="387000" cy="2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B40DCB-22DB-5D54-24B7-F417A09404D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50476" y="3434205"/>
                  <a:ext cx="4046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0B346D0-6BE1-957F-8067-18252F40D511}"/>
                  </a:ext>
                </a:extLst>
              </p14:cNvPr>
              <p14:cNvContentPartPr/>
              <p14:nvPr/>
            </p14:nvContentPartPr>
            <p14:xfrm>
              <a:off x="2700276" y="3013365"/>
              <a:ext cx="186840" cy="715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0B346D0-6BE1-957F-8067-18252F40D51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691636" y="3004725"/>
                <a:ext cx="20448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9071396-6C37-C742-55C3-5D038F9BBCB9}"/>
              </a:ext>
            </a:extLst>
          </p:cNvPr>
          <p:cNvGrpSpPr/>
          <p:nvPr/>
        </p:nvGrpSpPr>
        <p:grpSpPr>
          <a:xfrm>
            <a:off x="2874516" y="2968005"/>
            <a:ext cx="1656360" cy="421200"/>
            <a:chOff x="2874516" y="2968005"/>
            <a:chExt cx="16563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5A4039-9363-0CA7-2E2B-187E5E01BE2A}"/>
                    </a:ext>
                  </a:extLst>
                </p14:cNvPr>
                <p14:cNvContentPartPr/>
                <p14:nvPr/>
              </p14:nvContentPartPr>
              <p14:xfrm>
                <a:off x="2874516" y="3354645"/>
                <a:ext cx="75600" cy="6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5A4039-9363-0CA7-2E2B-187E5E01BE2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865876" y="3345645"/>
                  <a:ext cx="93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7C57989-C0D9-E15A-BACB-BD84A5F5C91C}"/>
                    </a:ext>
                  </a:extLst>
                </p14:cNvPr>
                <p14:cNvContentPartPr/>
                <p14:nvPr/>
              </p14:nvContentPartPr>
              <p14:xfrm>
                <a:off x="3039396" y="3227925"/>
                <a:ext cx="159480" cy="131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7C57989-C0D9-E15A-BACB-BD84A5F5C91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30756" y="3218925"/>
                  <a:ext cx="177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0333B0-F15C-C6D5-18C8-58E21BA170AF}"/>
                    </a:ext>
                  </a:extLst>
                </p14:cNvPr>
                <p14:cNvContentPartPr/>
                <p14:nvPr/>
              </p14:nvContentPartPr>
              <p14:xfrm>
                <a:off x="3261876" y="3195885"/>
                <a:ext cx="82800" cy="1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0333B0-F15C-C6D5-18C8-58E21BA170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52876" y="3186885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370CFE4-D274-9B49-720E-A1C8D08BFE92}"/>
                    </a:ext>
                  </a:extLst>
                </p14:cNvPr>
                <p14:cNvContentPartPr/>
                <p14:nvPr/>
              </p14:nvContentPartPr>
              <p14:xfrm>
                <a:off x="3261516" y="3212445"/>
                <a:ext cx="128880" cy="176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370CFE4-D274-9B49-720E-A1C8D08BFE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52516" y="3203805"/>
                  <a:ext cx="146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D7127D-237D-75A8-6002-32A179C0F29F}"/>
                    </a:ext>
                  </a:extLst>
                </p14:cNvPr>
                <p14:cNvContentPartPr/>
                <p14:nvPr/>
              </p14:nvContentPartPr>
              <p14:xfrm>
                <a:off x="3579396" y="2968005"/>
                <a:ext cx="81000" cy="405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D7127D-237D-75A8-6002-32A179C0F29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70756" y="2959005"/>
                  <a:ext cx="986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1A0595-C288-5416-9678-E91AD132DA3E}"/>
                    </a:ext>
                  </a:extLst>
                </p14:cNvPr>
                <p14:cNvContentPartPr/>
                <p14:nvPr/>
              </p14:nvContentPartPr>
              <p14:xfrm>
                <a:off x="3517116" y="3056205"/>
                <a:ext cx="330120" cy="293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1A0595-C288-5416-9678-E91AD132DA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08116" y="3047205"/>
                  <a:ext cx="347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DB48E1-A0AF-E768-DE50-667D3029742E}"/>
                    </a:ext>
                  </a:extLst>
                </p14:cNvPr>
                <p14:cNvContentPartPr/>
                <p14:nvPr/>
              </p14:nvContentPartPr>
              <p14:xfrm>
                <a:off x="3887916" y="3077445"/>
                <a:ext cx="8640" cy="151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DB48E1-A0AF-E768-DE50-667D3029742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78916" y="3068445"/>
                  <a:ext cx="26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D24D85-66FC-F9B9-4BCE-65681659D15B}"/>
                    </a:ext>
                  </a:extLst>
                </p14:cNvPr>
                <p14:cNvContentPartPr/>
                <p14:nvPr/>
              </p14:nvContentPartPr>
              <p14:xfrm>
                <a:off x="3943716" y="3220725"/>
                <a:ext cx="5400" cy="9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D24D85-66FC-F9B9-4BCE-65681659D15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35076" y="3211725"/>
                  <a:ext cx="23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C917AA-4487-9F9A-EBB6-6559445214D2}"/>
                    </a:ext>
                  </a:extLst>
                </p14:cNvPr>
                <p14:cNvContentPartPr/>
                <p14:nvPr/>
              </p14:nvContentPartPr>
              <p14:xfrm>
                <a:off x="4021476" y="3025965"/>
                <a:ext cx="342720" cy="227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C917AA-4487-9F9A-EBB6-6559445214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12476" y="3017325"/>
                  <a:ext cx="360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1D8F14-72FA-1C32-5637-0AB68443A1CB}"/>
                    </a:ext>
                  </a:extLst>
                </p14:cNvPr>
                <p14:cNvContentPartPr/>
                <p14:nvPr/>
              </p14:nvContentPartPr>
              <p14:xfrm>
                <a:off x="4259076" y="3039285"/>
                <a:ext cx="96840" cy="316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1D8F14-72FA-1C32-5637-0AB68443A1C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50436" y="3030645"/>
                  <a:ext cx="114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261785-C396-3D37-D3D6-4BD4A0692833}"/>
                    </a:ext>
                  </a:extLst>
                </p14:cNvPr>
                <p14:cNvContentPartPr/>
                <p14:nvPr/>
              </p14:nvContentPartPr>
              <p14:xfrm>
                <a:off x="4456356" y="3005805"/>
                <a:ext cx="74520" cy="333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261785-C396-3D37-D3D6-4BD4A069283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47356" y="2997165"/>
                  <a:ext cx="9216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D7D58-C8C4-8BAA-6F03-A9995AF5535F}"/>
              </a:ext>
            </a:extLst>
          </p:cNvPr>
          <p:cNvGrpSpPr/>
          <p:nvPr/>
        </p:nvGrpSpPr>
        <p:grpSpPr>
          <a:xfrm>
            <a:off x="4711956" y="3047565"/>
            <a:ext cx="93240" cy="191160"/>
            <a:chOff x="4711956" y="3047565"/>
            <a:chExt cx="9324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7E718A5-7295-D93E-DB98-726261B8C27B}"/>
                    </a:ext>
                  </a:extLst>
                </p14:cNvPr>
                <p14:cNvContentPartPr/>
                <p14:nvPr/>
              </p14:nvContentPartPr>
              <p14:xfrm>
                <a:off x="4711956" y="3163125"/>
                <a:ext cx="93240" cy="1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7E718A5-7295-D93E-DB98-726261B8C27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02956" y="3154125"/>
                  <a:ext cx="110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27C7C2-8685-99A7-3DC5-789430857773}"/>
                    </a:ext>
                  </a:extLst>
                </p14:cNvPr>
                <p14:cNvContentPartPr/>
                <p14:nvPr/>
              </p14:nvContentPartPr>
              <p14:xfrm>
                <a:off x="4760916" y="3047565"/>
                <a:ext cx="9000" cy="191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27C7C2-8685-99A7-3DC5-78943085777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52276" y="3038565"/>
                  <a:ext cx="2664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B95759-7643-EF2D-965B-3018353E9458}"/>
              </a:ext>
            </a:extLst>
          </p:cNvPr>
          <p:cNvGrpSpPr/>
          <p:nvPr/>
        </p:nvGrpSpPr>
        <p:grpSpPr>
          <a:xfrm>
            <a:off x="4958916" y="2848845"/>
            <a:ext cx="1456560" cy="555480"/>
            <a:chOff x="4958916" y="2848845"/>
            <a:chExt cx="145656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C1D3D1-5E73-4C42-C382-79D063FEE511}"/>
                    </a:ext>
                  </a:extLst>
                </p14:cNvPr>
                <p14:cNvContentPartPr/>
                <p14:nvPr/>
              </p14:nvContentPartPr>
              <p14:xfrm>
                <a:off x="4958916" y="2998245"/>
                <a:ext cx="186840" cy="239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C1D3D1-5E73-4C42-C382-79D063FEE51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50276" y="2989245"/>
                  <a:ext cx="204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102C3F-D9B8-C069-E303-430AD634BABC}"/>
                    </a:ext>
                  </a:extLst>
                </p14:cNvPr>
                <p14:cNvContentPartPr/>
                <p14:nvPr/>
              </p14:nvContentPartPr>
              <p14:xfrm>
                <a:off x="5259876" y="3000765"/>
                <a:ext cx="126360" cy="324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102C3F-D9B8-C069-E303-430AD634BAB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50876" y="2991765"/>
                  <a:ext cx="1440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15D34A3-7A4F-B2F7-1D4B-491F98D593DE}"/>
                    </a:ext>
                  </a:extLst>
                </p14:cNvPr>
                <p14:cNvContentPartPr/>
                <p14:nvPr/>
              </p14:nvContentPartPr>
              <p14:xfrm>
                <a:off x="5503956" y="2848845"/>
                <a:ext cx="105120" cy="473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15D34A3-7A4F-B2F7-1D4B-491F98D593D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95316" y="2840205"/>
                  <a:ext cx="1227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D6AAC9-6733-BA1A-C6E2-956D8F2C5908}"/>
                    </a:ext>
                  </a:extLst>
                </p14:cNvPr>
                <p14:cNvContentPartPr/>
                <p14:nvPr/>
              </p14:nvContentPartPr>
              <p14:xfrm>
                <a:off x="5444916" y="3163125"/>
                <a:ext cx="142560" cy="8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D6AAC9-6733-BA1A-C6E2-956D8F2C590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435916" y="3154125"/>
                  <a:ext cx="160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5B368F-A78C-D837-3A65-0BCA604E93D6}"/>
                    </a:ext>
                  </a:extLst>
                </p14:cNvPr>
                <p14:cNvContentPartPr/>
                <p14:nvPr/>
              </p14:nvContentPartPr>
              <p14:xfrm>
                <a:off x="5714196" y="2957205"/>
                <a:ext cx="112320" cy="372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5B368F-A78C-D837-3A65-0BCA604E93D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05196" y="2948205"/>
                  <a:ext cx="1299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5D9D05-BADB-31D7-25EB-A5ADF6C23252}"/>
                    </a:ext>
                  </a:extLst>
                </p14:cNvPr>
                <p14:cNvContentPartPr/>
                <p14:nvPr/>
              </p14:nvContentPartPr>
              <p14:xfrm>
                <a:off x="5914356" y="2994285"/>
                <a:ext cx="8748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5D9D05-BADB-31D7-25EB-A5ADF6C2325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05716" y="2985285"/>
                  <a:ext cx="105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7A33E5-9218-F83E-4875-AFECD13606D0}"/>
                    </a:ext>
                  </a:extLst>
                </p14:cNvPr>
                <p14:cNvContentPartPr/>
                <p14:nvPr/>
              </p14:nvContentPartPr>
              <p14:xfrm>
                <a:off x="6060876" y="3245205"/>
                <a:ext cx="10800" cy="159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7A33E5-9218-F83E-4875-AFECD13606D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51876" y="3236205"/>
                  <a:ext cx="28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7B8CB8F-D552-1666-B4AF-C32AA02CDEAF}"/>
                    </a:ext>
                  </a:extLst>
                </p14:cNvPr>
                <p14:cNvContentPartPr/>
                <p14:nvPr/>
              </p14:nvContentPartPr>
              <p14:xfrm>
                <a:off x="6161676" y="3011205"/>
                <a:ext cx="60480" cy="218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7B8CB8F-D552-1666-B4AF-C32AA02CDEA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52676" y="3002205"/>
                  <a:ext cx="78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012733-E706-FC61-2014-58018505701A}"/>
                    </a:ext>
                  </a:extLst>
                </p14:cNvPr>
                <p14:cNvContentPartPr/>
                <p14:nvPr/>
              </p14:nvContentPartPr>
              <p14:xfrm>
                <a:off x="6301716" y="2965485"/>
                <a:ext cx="113760" cy="360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012733-E706-FC61-2014-58018505701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293076" y="2956485"/>
                  <a:ext cx="13140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A8E4716-BE81-B335-F006-CEB97E578464}"/>
                  </a:ext>
                </a:extLst>
              </p14:cNvPr>
              <p14:cNvContentPartPr/>
              <p14:nvPr/>
            </p14:nvContentPartPr>
            <p14:xfrm>
              <a:off x="6581436" y="3058005"/>
              <a:ext cx="98640" cy="6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A8E4716-BE81-B335-F006-CEB97E57846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572796" y="3049005"/>
                <a:ext cx="1162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76B02F0-30A5-D6E3-81D8-B245C8B3F83B}"/>
                  </a:ext>
                </a:extLst>
              </p14:cNvPr>
              <p14:cNvContentPartPr/>
              <p14:nvPr/>
            </p14:nvContentPartPr>
            <p14:xfrm>
              <a:off x="6779436" y="2932365"/>
              <a:ext cx="83880" cy="322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76B02F0-30A5-D6E3-81D8-B245C8B3F83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770436" y="2923365"/>
                <a:ext cx="1015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A78CC5C-7762-5677-337C-36B265C75B95}"/>
                  </a:ext>
                </a:extLst>
              </p14:cNvPr>
              <p14:cNvContentPartPr/>
              <p14:nvPr/>
            </p14:nvContentPartPr>
            <p14:xfrm>
              <a:off x="7008756" y="2924085"/>
              <a:ext cx="65160" cy="281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A78CC5C-7762-5677-337C-36B265C75B9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999756" y="2915445"/>
                <a:ext cx="8280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ED82412-3D2C-C918-1E5C-5F1225D41EC1}"/>
              </a:ext>
            </a:extLst>
          </p:cNvPr>
          <p:cNvGrpSpPr/>
          <p:nvPr/>
        </p:nvGrpSpPr>
        <p:grpSpPr>
          <a:xfrm>
            <a:off x="7224036" y="2766765"/>
            <a:ext cx="1365120" cy="492840"/>
            <a:chOff x="7224036" y="2766765"/>
            <a:chExt cx="136512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32439A-85B8-F127-687D-37E3808FB67D}"/>
                    </a:ext>
                  </a:extLst>
                </p14:cNvPr>
                <p14:cNvContentPartPr/>
                <p14:nvPr/>
              </p14:nvContentPartPr>
              <p14:xfrm>
                <a:off x="7306836" y="2766765"/>
                <a:ext cx="110880" cy="419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32439A-85B8-F127-687D-37E3808FB67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97836" y="2758125"/>
                  <a:ext cx="1285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85C0F08-462A-F736-DF31-74BE31AB46BE}"/>
                    </a:ext>
                  </a:extLst>
                </p14:cNvPr>
                <p14:cNvContentPartPr/>
                <p14:nvPr/>
              </p14:nvContentPartPr>
              <p14:xfrm>
                <a:off x="7224036" y="3016605"/>
                <a:ext cx="192960" cy="6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85C0F08-462A-F736-DF31-74BE31AB46B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15396" y="3007605"/>
                  <a:ext cx="210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C0761A-043B-4DEA-501F-7092B14E2F4D}"/>
                    </a:ext>
                  </a:extLst>
                </p14:cNvPr>
                <p14:cNvContentPartPr/>
                <p14:nvPr/>
              </p14:nvContentPartPr>
              <p14:xfrm>
                <a:off x="7534356" y="2911845"/>
                <a:ext cx="135000" cy="299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C0761A-043B-4DEA-501F-7092B14E2F4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25356" y="2903205"/>
                  <a:ext cx="152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7F36EC-57E4-3DD1-D397-7BB490C4F69E}"/>
                    </a:ext>
                  </a:extLst>
                </p14:cNvPr>
                <p14:cNvContentPartPr/>
                <p14:nvPr/>
              </p14:nvContentPartPr>
              <p14:xfrm>
                <a:off x="7735236" y="2922645"/>
                <a:ext cx="111960" cy="235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7F36EC-57E4-3DD1-D397-7BB490C4F69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726236" y="2914005"/>
                  <a:ext cx="129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591F93F-7620-931C-75E1-7759107738B8}"/>
                    </a:ext>
                  </a:extLst>
                </p14:cNvPr>
                <p14:cNvContentPartPr/>
                <p14:nvPr/>
              </p14:nvContentPartPr>
              <p14:xfrm>
                <a:off x="7902276" y="3064125"/>
                <a:ext cx="30960" cy="14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591F93F-7620-931C-75E1-7759107738B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93636" y="3055485"/>
                  <a:ext cx="48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F0B351-FA38-B276-D3CE-C7821C613B02}"/>
                    </a:ext>
                  </a:extLst>
                </p14:cNvPr>
                <p14:cNvContentPartPr/>
                <p14:nvPr/>
              </p14:nvContentPartPr>
              <p14:xfrm>
                <a:off x="8048076" y="2918325"/>
                <a:ext cx="110880" cy="240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F0B351-FA38-B276-D3CE-C7821C613B0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39436" y="2909685"/>
                  <a:ext cx="128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DF928B2-15D8-EAC2-3FFA-145F66605EF4}"/>
                    </a:ext>
                  </a:extLst>
                </p14:cNvPr>
                <p14:cNvContentPartPr/>
                <p14:nvPr/>
              </p14:nvContentPartPr>
              <p14:xfrm>
                <a:off x="8263356" y="2890965"/>
                <a:ext cx="117000" cy="321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DF928B2-15D8-EAC2-3FFA-145F66605EF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54356" y="2882325"/>
                  <a:ext cx="134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62E5954-39A6-FE71-5A03-3F12B8939621}"/>
                    </a:ext>
                  </a:extLst>
                </p14:cNvPr>
                <p14:cNvContentPartPr/>
                <p14:nvPr/>
              </p14:nvContentPartPr>
              <p14:xfrm>
                <a:off x="8500956" y="2890965"/>
                <a:ext cx="88200" cy="368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62E5954-39A6-FE71-5A03-3F12B893962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92316" y="2882325"/>
                  <a:ext cx="10584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3BB4F5A-2FFE-DE56-9D28-B09446CBA25A}"/>
              </a:ext>
            </a:extLst>
          </p:cNvPr>
          <p:cNvGrpSpPr/>
          <p:nvPr/>
        </p:nvGrpSpPr>
        <p:grpSpPr>
          <a:xfrm>
            <a:off x="8756556" y="2965485"/>
            <a:ext cx="135000" cy="186840"/>
            <a:chOff x="8756556" y="2965485"/>
            <a:chExt cx="135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DF7310-0879-61F3-2108-377A55E8D5D4}"/>
                    </a:ext>
                  </a:extLst>
                </p14:cNvPr>
                <p14:cNvContentPartPr/>
                <p14:nvPr/>
              </p14:nvContentPartPr>
              <p14:xfrm>
                <a:off x="8756556" y="3064125"/>
                <a:ext cx="135000" cy="1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DF7310-0879-61F3-2108-377A55E8D5D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747556" y="3055485"/>
                  <a:ext cx="152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D86503-964D-1992-32A7-B3FF34B1C664}"/>
                    </a:ext>
                  </a:extLst>
                </p14:cNvPr>
                <p14:cNvContentPartPr/>
                <p14:nvPr/>
              </p14:nvContentPartPr>
              <p14:xfrm>
                <a:off x="8822436" y="2965485"/>
                <a:ext cx="18000" cy="186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D86503-964D-1992-32A7-B3FF34B1C66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813796" y="2956485"/>
                  <a:ext cx="356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B6B93C9-52A6-E268-5DB5-A0FCAE8C57DC}"/>
              </a:ext>
            </a:extLst>
          </p:cNvPr>
          <p:cNvGrpSpPr/>
          <p:nvPr/>
        </p:nvGrpSpPr>
        <p:grpSpPr>
          <a:xfrm>
            <a:off x="9167676" y="2731485"/>
            <a:ext cx="1194480" cy="424440"/>
            <a:chOff x="9167676" y="2731485"/>
            <a:chExt cx="119448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282C17-7F5D-FC38-AFFE-A096921DEE0A}"/>
                    </a:ext>
                  </a:extLst>
                </p14:cNvPr>
                <p14:cNvContentPartPr/>
                <p14:nvPr/>
              </p14:nvContentPartPr>
              <p14:xfrm>
                <a:off x="9167676" y="2858205"/>
                <a:ext cx="66960" cy="277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282C17-7F5D-FC38-AFFE-A096921DEE0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59036" y="2849565"/>
                  <a:ext cx="84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E01144B-D0EC-6FB5-ECE0-2E34F5620582}"/>
                    </a:ext>
                  </a:extLst>
                </p14:cNvPr>
                <p14:cNvContentPartPr/>
                <p14:nvPr/>
              </p14:nvContentPartPr>
              <p14:xfrm>
                <a:off x="9330396" y="2843805"/>
                <a:ext cx="121320" cy="299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E01144B-D0EC-6FB5-ECE0-2E34F56205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321756" y="2835165"/>
                  <a:ext cx="138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E5D3F9-51ED-2589-3F36-045467498CCE}"/>
                    </a:ext>
                  </a:extLst>
                </p14:cNvPr>
                <p14:cNvContentPartPr/>
                <p14:nvPr/>
              </p14:nvContentPartPr>
              <p14:xfrm>
                <a:off x="9625236" y="2731485"/>
                <a:ext cx="118080" cy="371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E5D3F9-51ED-2589-3F36-045467498CC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16236" y="2722845"/>
                  <a:ext cx="135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FD384E3-7CE0-9FE7-B9A1-62BF5B1693EE}"/>
                    </a:ext>
                  </a:extLst>
                </p14:cNvPr>
                <p14:cNvContentPartPr/>
                <p14:nvPr/>
              </p14:nvContentPartPr>
              <p14:xfrm>
                <a:off x="9547116" y="2937765"/>
                <a:ext cx="126000" cy="4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FD384E3-7CE0-9FE7-B9A1-62BF5B1693E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38476" y="2928765"/>
                  <a:ext cx="14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1610D6-1C3C-C9F0-F5F3-B60C57AA0C1F}"/>
                    </a:ext>
                  </a:extLst>
                </p14:cNvPr>
                <p14:cNvContentPartPr/>
                <p14:nvPr/>
              </p14:nvContentPartPr>
              <p14:xfrm>
                <a:off x="9743316" y="2874405"/>
                <a:ext cx="232920" cy="243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1610D6-1C3C-C9F0-F5F3-B60C57AA0C1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34316" y="2865405"/>
                  <a:ext cx="250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F975BF-32E0-2DEE-B18D-50AD6914A2AF}"/>
                    </a:ext>
                  </a:extLst>
                </p14:cNvPr>
                <p14:cNvContentPartPr/>
                <p14:nvPr/>
              </p14:nvContentPartPr>
              <p14:xfrm>
                <a:off x="9989556" y="3039285"/>
                <a:ext cx="28080" cy="87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F975BF-32E0-2DEE-B18D-50AD6914A2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980556" y="3030645"/>
                  <a:ext cx="45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F5F390-6E90-C945-65D2-5869DAD48F97}"/>
                    </a:ext>
                  </a:extLst>
                </p14:cNvPr>
                <p14:cNvContentPartPr/>
                <p14:nvPr/>
              </p14:nvContentPartPr>
              <p14:xfrm>
                <a:off x="10099356" y="2907885"/>
                <a:ext cx="262800" cy="248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F5F390-6E90-C945-65D2-5869DAD48F9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090716" y="2898885"/>
                  <a:ext cx="280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CE6B87-1124-E963-E992-F54AAF983904}"/>
                    </a:ext>
                  </a:extLst>
                </p14:cNvPr>
                <p14:cNvContentPartPr/>
                <p14:nvPr/>
              </p14:nvContentPartPr>
              <p14:xfrm>
                <a:off x="9366396" y="2998245"/>
                <a:ext cx="97560" cy="14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CE6B87-1124-E963-E992-F54AAF98390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357396" y="2989245"/>
                  <a:ext cx="1152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26AE045-8A71-A7D2-4C0E-E48A09015C87}"/>
              </a:ext>
            </a:extLst>
          </p:cNvPr>
          <p:cNvGrpSpPr/>
          <p:nvPr/>
        </p:nvGrpSpPr>
        <p:grpSpPr>
          <a:xfrm>
            <a:off x="10527756" y="2686845"/>
            <a:ext cx="1556640" cy="659160"/>
            <a:chOff x="10527756" y="2686845"/>
            <a:chExt cx="155664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FBB2713-0743-5D77-3150-799C1572EE19}"/>
                    </a:ext>
                  </a:extLst>
                </p14:cNvPr>
                <p14:cNvContentPartPr/>
                <p14:nvPr/>
              </p14:nvContentPartPr>
              <p14:xfrm>
                <a:off x="10527756" y="2957205"/>
                <a:ext cx="84960" cy="16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FBB2713-0743-5D77-3150-799C1572EE1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518756" y="2948205"/>
                  <a:ext cx="102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39212D2-0242-D3CC-170D-E21B29AAA0A5}"/>
                    </a:ext>
                  </a:extLst>
                </p14:cNvPr>
                <p14:cNvContentPartPr/>
                <p14:nvPr/>
              </p14:nvContentPartPr>
              <p14:xfrm>
                <a:off x="10683996" y="2890605"/>
                <a:ext cx="117360" cy="243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39212D2-0242-D3CC-170D-E21B29AAA0A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675356" y="2881965"/>
                  <a:ext cx="135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E40922-DB34-507F-394E-0E77BC63544A}"/>
                    </a:ext>
                  </a:extLst>
                </p14:cNvPr>
                <p14:cNvContentPartPr/>
                <p14:nvPr/>
              </p14:nvContentPartPr>
              <p14:xfrm>
                <a:off x="10932396" y="2686845"/>
                <a:ext cx="108000" cy="413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E40922-DB34-507F-394E-0E77BC63544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23396" y="2678205"/>
                  <a:ext cx="1256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7D85F52-A708-4250-6DAB-E9B209B9C8EB}"/>
                    </a:ext>
                  </a:extLst>
                </p14:cNvPr>
                <p14:cNvContentPartPr/>
                <p14:nvPr/>
              </p14:nvContentPartPr>
              <p14:xfrm>
                <a:off x="10881636" y="2965485"/>
                <a:ext cx="132480" cy="5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7D85F52-A708-4250-6DAB-E9B209B9C8E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872996" y="2956485"/>
                  <a:ext cx="150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866479-35C7-6FA3-F039-62347AE07B82}"/>
                    </a:ext>
                  </a:extLst>
                </p14:cNvPr>
                <p14:cNvContentPartPr/>
                <p14:nvPr/>
              </p14:nvContentPartPr>
              <p14:xfrm>
                <a:off x="11069196" y="2825445"/>
                <a:ext cx="150840" cy="248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866479-35C7-6FA3-F039-62347AE07B8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060196" y="2816445"/>
                  <a:ext cx="168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D0EBF6-1DA7-AF00-99D6-7011240D0D5B}"/>
                    </a:ext>
                  </a:extLst>
                </p14:cNvPr>
                <p14:cNvContentPartPr/>
                <p14:nvPr/>
              </p14:nvContentPartPr>
              <p14:xfrm>
                <a:off x="11211396" y="2904645"/>
                <a:ext cx="122040" cy="200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D0EBF6-1DA7-AF00-99D6-7011240D0D5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202756" y="2896005"/>
                  <a:ext cx="139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7BB489-F39F-A281-C634-C8F4901BBEB8}"/>
                    </a:ext>
                  </a:extLst>
                </p14:cNvPr>
                <p14:cNvContentPartPr/>
                <p14:nvPr/>
              </p14:nvContentPartPr>
              <p14:xfrm>
                <a:off x="11334876" y="3023085"/>
                <a:ext cx="50400" cy="133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7BB489-F39F-A281-C634-C8F4901BBEB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325876" y="3014085"/>
                  <a:ext cx="68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C382648-7971-74DD-B7C0-E3364C38C2AF}"/>
                    </a:ext>
                  </a:extLst>
                </p14:cNvPr>
                <p14:cNvContentPartPr/>
                <p14:nvPr/>
              </p14:nvContentPartPr>
              <p14:xfrm>
                <a:off x="11484636" y="2948565"/>
                <a:ext cx="288000" cy="228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C382648-7971-74DD-B7C0-E3364C38C2A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75636" y="2939925"/>
                  <a:ext cx="305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3F9F206-706C-8B2B-2479-642837B52521}"/>
                    </a:ext>
                  </a:extLst>
                </p14:cNvPr>
                <p14:cNvContentPartPr/>
                <p14:nvPr/>
              </p14:nvContentPartPr>
              <p14:xfrm>
                <a:off x="11670036" y="2981685"/>
                <a:ext cx="69840" cy="248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3F9F206-706C-8B2B-2479-642837B5252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661036" y="2973045"/>
                  <a:ext cx="87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1128A92-E8D5-A362-B5E0-A981403F8D15}"/>
                    </a:ext>
                  </a:extLst>
                </p14:cNvPr>
                <p14:cNvContentPartPr/>
                <p14:nvPr/>
              </p14:nvContentPartPr>
              <p14:xfrm>
                <a:off x="11793516" y="2924085"/>
                <a:ext cx="91440" cy="335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1128A92-E8D5-A362-B5E0-A981403F8D1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784516" y="2915445"/>
                  <a:ext cx="109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2902875-152A-12B9-2E99-A7632B49D80B}"/>
                    </a:ext>
                  </a:extLst>
                </p14:cNvPr>
                <p14:cNvContentPartPr/>
                <p14:nvPr/>
              </p14:nvContentPartPr>
              <p14:xfrm>
                <a:off x="11836716" y="2689005"/>
                <a:ext cx="247680" cy="657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2902875-152A-12B9-2E99-A7632B49D80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827716" y="2680005"/>
                  <a:ext cx="265320" cy="67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9DFAF20-54A9-EEA4-E617-6317225C5988}"/>
              </a:ext>
            </a:extLst>
          </p:cNvPr>
          <p:cNvGrpSpPr/>
          <p:nvPr/>
        </p:nvGrpSpPr>
        <p:grpSpPr>
          <a:xfrm>
            <a:off x="1408596" y="4042605"/>
            <a:ext cx="833400" cy="390600"/>
            <a:chOff x="1408596" y="4042605"/>
            <a:chExt cx="8334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1EE191C-0279-7753-2D93-AD273706E0D2}"/>
                    </a:ext>
                  </a:extLst>
                </p14:cNvPr>
                <p14:cNvContentPartPr/>
                <p14:nvPr/>
              </p14:nvContentPartPr>
              <p14:xfrm>
                <a:off x="1416516" y="4353285"/>
                <a:ext cx="74880" cy="6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1EE191C-0279-7753-2D93-AD273706E0D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407876" y="4344645"/>
                  <a:ext cx="92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AE0BEC-F509-42E4-A334-279640AE2E46}"/>
                    </a:ext>
                  </a:extLst>
                </p14:cNvPr>
                <p14:cNvContentPartPr/>
                <p14:nvPr/>
              </p14:nvContentPartPr>
              <p14:xfrm>
                <a:off x="1408596" y="4406925"/>
                <a:ext cx="74520" cy="13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AE0BEC-F509-42E4-A334-279640AE2E4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399596" y="4398285"/>
                  <a:ext cx="92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2081FD6-6D4E-CD01-4487-686E97614504}"/>
                    </a:ext>
                  </a:extLst>
                </p14:cNvPr>
                <p14:cNvContentPartPr/>
                <p14:nvPr/>
              </p14:nvContentPartPr>
              <p14:xfrm>
                <a:off x="1614516" y="4100565"/>
                <a:ext cx="165240" cy="241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2081FD6-6D4E-CD01-4487-686E9761450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605516" y="4091565"/>
                  <a:ext cx="182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B260EE3-98B9-F217-57C6-B2E7EC5B782F}"/>
                    </a:ext>
                  </a:extLst>
                </p14:cNvPr>
                <p14:cNvContentPartPr/>
                <p14:nvPr/>
              </p14:nvContentPartPr>
              <p14:xfrm>
                <a:off x="1655556" y="4252125"/>
                <a:ext cx="100800" cy="6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B260EE3-98B9-F217-57C6-B2E7EC5B78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46916" y="4243485"/>
                  <a:ext cx="118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6CBBA72-A4C0-1EDA-6943-2121750DACA1}"/>
                    </a:ext>
                  </a:extLst>
                </p14:cNvPr>
                <p14:cNvContentPartPr/>
                <p14:nvPr/>
              </p14:nvContentPartPr>
              <p14:xfrm>
                <a:off x="1869756" y="4042605"/>
                <a:ext cx="190440" cy="20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6CBBA72-A4C0-1EDA-6943-2121750DACA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860756" y="4033965"/>
                  <a:ext cx="208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0675DE2-C5B3-BB14-D681-A112CC2B4901}"/>
                    </a:ext>
                  </a:extLst>
                </p14:cNvPr>
                <p14:cNvContentPartPr/>
                <p14:nvPr/>
              </p14:nvContentPartPr>
              <p14:xfrm>
                <a:off x="1826556" y="4217565"/>
                <a:ext cx="230760" cy="215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0675DE2-C5B3-BB14-D681-A112CC2B490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817916" y="4208565"/>
                  <a:ext cx="248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592026-0FB5-E18A-67EF-FEA8B539E786}"/>
                    </a:ext>
                  </a:extLst>
                </p14:cNvPr>
                <p14:cNvContentPartPr/>
                <p14:nvPr/>
              </p14:nvContentPartPr>
              <p14:xfrm>
                <a:off x="2127516" y="4062045"/>
                <a:ext cx="114480" cy="308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592026-0FB5-E18A-67EF-FEA8B539E78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18516" y="4053045"/>
                  <a:ext cx="1321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B30CAAD-29E2-D7DF-F0FB-2E37750B1868}"/>
              </a:ext>
            </a:extLst>
          </p:cNvPr>
          <p:cNvGrpSpPr/>
          <p:nvPr/>
        </p:nvGrpSpPr>
        <p:grpSpPr>
          <a:xfrm>
            <a:off x="2387796" y="4076805"/>
            <a:ext cx="588960" cy="271080"/>
            <a:chOff x="2387796" y="4076805"/>
            <a:chExt cx="5889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15B7665-8C29-9CB2-70EE-F7DF4D23F526}"/>
                    </a:ext>
                  </a:extLst>
                </p14:cNvPr>
                <p14:cNvContentPartPr/>
                <p14:nvPr/>
              </p14:nvContentPartPr>
              <p14:xfrm>
                <a:off x="2387796" y="4082925"/>
                <a:ext cx="91800" cy="264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15B7665-8C29-9CB2-70EE-F7DF4D23F52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379156" y="4073925"/>
                  <a:ext cx="109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9BE4E6-7EA0-F119-C2D5-5E185C4AB806}"/>
                    </a:ext>
                  </a:extLst>
                </p14:cNvPr>
                <p14:cNvContentPartPr/>
                <p14:nvPr/>
              </p14:nvContentPartPr>
              <p14:xfrm>
                <a:off x="2602716" y="4076805"/>
                <a:ext cx="90000" cy="218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9BE4E6-7EA0-F119-C2D5-5E185C4AB80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94076" y="4067805"/>
                  <a:ext cx="107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AAEB568-0315-6AF2-DF46-E0B76D22B8B2}"/>
                    </a:ext>
                  </a:extLst>
                </p14:cNvPr>
                <p14:cNvContentPartPr/>
                <p14:nvPr/>
              </p14:nvContentPartPr>
              <p14:xfrm>
                <a:off x="2810076" y="4089405"/>
                <a:ext cx="166680" cy="254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AAEB568-0315-6AF2-DF46-E0B76D22B8B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01436" y="4080405"/>
                  <a:ext cx="1843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7CA8748-0B7B-07BE-3120-9A7447CA7ADC}"/>
              </a:ext>
            </a:extLst>
          </p:cNvPr>
          <p:cNvGrpSpPr/>
          <p:nvPr/>
        </p:nvGrpSpPr>
        <p:grpSpPr>
          <a:xfrm>
            <a:off x="449196" y="4526805"/>
            <a:ext cx="2255400" cy="616320"/>
            <a:chOff x="449196" y="4526805"/>
            <a:chExt cx="22554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FDFE39B-AD5A-FD21-A90E-61D373275BCE}"/>
                    </a:ext>
                  </a:extLst>
                </p14:cNvPr>
                <p14:cNvContentPartPr/>
                <p14:nvPr/>
              </p14:nvContentPartPr>
              <p14:xfrm>
                <a:off x="449196" y="4661805"/>
                <a:ext cx="131040" cy="270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FDFE39B-AD5A-FD21-A90E-61D373275BC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40556" y="4653165"/>
                  <a:ext cx="148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23CB82-A651-C1E8-F83E-E7CC1087E7FB}"/>
                    </a:ext>
                  </a:extLst>
                </p14:cNvPr>
                <p14:cNvContentPartPr/>
                <p14:nvPr/>
              </p14:nvContentPartPr>
              <p14:xfrm>
                <a:off x="485556" y="4555245"/>
                <a:ext cx="206280" cy="293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23CB82-A651-C1E8-F83E-E7CC1087E7F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76916" y="4546245"/>
                  <a:ext cx="223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28A2D07-8278-D920-8BD6-EB0AE5D0B861}"/>
                    </a:ext>
                  </a:extLst>
                </p14:cNvPr>
                <p14:cNvContentPartPr/>
                <p14:nvPr/>
              </p14:nvContentPartPr>
              <p14:xfrm>
                <a:off x="728556" y="4728045"/>
                <a:ext cx="95400" cy="185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28A2D07-8278-D920-8BD6-EB0AE5D0B86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9556" y="4719405"/>
                  <a:ext cx="113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C08BED-737F-8EF9-1B60-8D17EDE291A5}"/>
                    </a:ext>
                  </a:extLst>
                </p14:cNvPr>
                <p14:cNvContentPartPr/>
                <p14:nvPr/>
              </p14:nvContentPartPr>
              <p14:xfrm>
                <a:off x="880836" y="4701765"/>
                <a:ext cx="124560" cy="217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C08BED-737F-8EF9-1B60-8D17EDE291A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1836" y="4692765"/>
                  <a:ext cx="142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28F26C-27B1-65AF-172B-A42D19A2834A}"/>
                    </a:ext>
                  </a:extLst>
                </p14:cNvPr>
                <p14:cNvContentPartPr/>
                <p14:nvPr/>
              </p14:nvContentPartPr>
              <p14:xfrm>
                <a:off x="1094676" y="4703565"/>
                <a:ext cx="9360" cy="140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28F26C-27B1-65AF-172B-A42D19A2834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86036" y="4694565"/>
                  <a:ext cx="27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992855-36D3-3936-236C-5AAAD3C0053D}"/>
                    </a:ext>
                  </a:extLst>
                </p14:cNvPr>
                <p14:cNvContentPartPr/>
                <p14:nvPr/>
              </p14:nvContentPartPr>
              <p14:xfrm>
                <a:off x="1177836" y="4705725"/>
                <a:ext cx="125280" cy="142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992855-36D3-3936-236C-5AAAD3C0053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69196" y="4696725"/>
                  <a:ext cx="142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C931D06-36FE-FF5F-2CB0-3F5B9B22F470}"/>
                    </a:ext>
                  </a:extLst>
                </p14:cNvPr>
                <p14:cNvContentPartPr/>
                <p14:nvPr/>
              </p14:nvContentPartPr>
              <p14:xfrm>
                <a:off x="1375476" y="4612845"/>
                <a:ext cx="299520" cy="279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C931D06-36FE-FF5F-2CB0-3F5B9B22F47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366476" y="4603845"/>
                  <a:ext cx="317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EDE07C4-29A9-C884-28D3-29A21091BE10}"/>
                    </a:ext>
                  </a:extLst>
                </p14:cNvPr>
                <p14:cNvContentPartPr/>
                <p14:nvPr/>
              </p14:nvContentPartPr>
              <p14:xfrm>
                <a:off x="1620636" y="4885725"/>
                <a:ext cx="45720" cy="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EDE07C4-29A9-C884-28D3-29A21091BE1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611996" y="4876725"/>
                  <a:ext cx="63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6419577-8712-604B-19AD-C6966E45E996}"/>
                    </a:ext>
                  </a:extLst>
                </p14:cNvPr>
                <p14:cNvContentPartPr/>
                <p14:nvPr/>
              </p14:nvContentPartPr>
              <p14:xfrm>
                <a:off x="2133276" y="4526805"/>
                <a:ext cx="110880" cy="215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6419577-8712-604B-19AD-C6966E45E99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124276" y="4518165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9F034E4-F66C-83C5-A509-95D5A46B569E}"/>
                    </a:ext>
                  </a:extLst>
                </p14:cNvPr>
                <p14:cNvContentPartPr/>
                <p14:nvPr/>
              </p14:nvContentPartPr>
              <p14:xfrm>
                <a:off x="1787316" y="4769805"/>
                <a:ext cx="917280" cy="74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9F034E4-F66C-83C5-A509-95D5A46B569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778316" y="4760805"/>
                  <a:ext cx="934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7007160-7F08-FE41-7D32-29F2C31025C9}"/>
                    </a:ext>
                  </a:extLst>
                </p14:cNvPr>
                <p14:cNvContentPartPr/>
                <p14:nvPr/>
              </p14:nvContentPartPr>
              <p14:xfrm>
                <a:off x="1885956" y="4967085"/>
                <a:ext cx="5760" cy="176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7007160-7F08-FE41-7D32-29F2C31025C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877316" y="4958085"/>
                  <a:ext cx="23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584F063-42B5-AF67-42C1-9FFCAF4F0801}"/>
                    </a:ext>
                  </a:extLst>
                </p14:cNvPr>
                <p14:cNvContentPartPr/>
                <p14:nvPr/>
              </p14:nvContentPartPr>
              <p14:xfrm>
                <a:off x="1976676" y="4959165"/>
                <a:ext cx="129600" cy="166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584F063-42B5-AF67-42C1-9FFCAF4F080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968036" y="4950525"/>
                  <a:ext cx="147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E2F225E-D7C2-4014-0882-383B6E154BB5}"/>
                    </a:ext>
                  </a:extLst>
                </p14:cNvPr>
                <p14:cNvContentPartPr/>
                <p14:nvPr/>
              </p14:nvContentPartPr>
              <p14:xfrm>
                <a:off x="2207436" y="5071485"/>
                <a:ext cx="19080" cy="11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E2F225E-D7C2-4014-0882-383B6E154B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98796" y="5062845"/>
                  <a:ext cx="36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DB0532-C0B8-7FBA-BEE3-27A545568639}"/>
                    </a:ext>
                  </a:extLst>
                </p14:cNvPr>
                <p14:cNvContentPartPr/>
                <p14:nvPr/>
              </p14:nvContentPartPr>
              <p14:xfrm>
                <a:off x="2282676" y="4860885"/>
                <a:ext cx="171360" cy="213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DB0532-C0B8-7FBA-BEE3-27A54556863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74036" y="4852245"/>
                  <a:ext cx="18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749BEF-7610-A706-1F6C-8E6A82B7CA9A}"/>
                    </a:ext>
                  </a:extLst>
                </p14:cNvPr>
                <p14:cNvContentPartPr/>
                <p14:nvPr/>
              </p14:nvContentPartPr>
              <p14:xfrm>
                <a:off x="2481036" y="4893285"/>
                <a:ext cx="95760" cy="122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749BEF-7610-A706-1F6C-8E6A82B7CA9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472396" y="4884645"/>
                  <a:ext cx="113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534CD00-502A-5552-F6FF-4A37B3FC56E7}"/>
                    </a:ext>
                  </a:extLst>
                </p14:cNvPr>
                <p14:cNvContentPartPr/>
                <p14:nvPr/>
              </p14:nvContentPartPr>
              <p14:xfrm>
                <a:off x="2602716" y="4833885"/>
                <a:ext cx="93240" cy="198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534CD00-502A-5552-F6FF-4A37B3FC56E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594076" y="4824885"/>
                  <a:ext cx="11088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BB7F247-EA60-0387-B188-C136FA819D67}"/>
              </a:ext>
            </a:extLst>
          </p:cNvPr>
          <p:cNvGrpSpPr/>
          <p:nvPr/>
        </p:nvGrpSpPr>
        <p:grpSpPr>
          <a:xfrm>
            <a:off x="2850756" y="4192725"/>
            <a:ext cx="3119400" cy="906840"/>
            <a:chOff x="2850756" y="4192725"/>
            <a:chExt cx="3119400" cy="90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9158813-EB85-2797-FB3A-EACCF1F4D96E}"/>
                    </a:ext>
                  </a:extLst>
                </p14:cNvPr>
                <p14:cNvContentPartPr/>
                <p14:nvPr/>
              </p14:nvContentPartPr>
              <p14:xfrm>
                <a:off x="2850756" y="4474605"/>
                <a:ext cx="131400" cy="624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9158813-EB85-2797-FB3A-EACCF1F4D96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842116" y="4465965"/>
                  <a:ext cx="1490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B2FC1E6-A0F4-B31D-9B2B-2335029632CE}"/>
                    </a:ext>
                  </a:extLst>
                </p14:cNvPr>
                <p14:cNvContentPartPr/>
                <p14:nvPr/>
              </p14:nvContentPartPr>
              <p14:xfrm>
                <a:off x="3039396" y="4708965"/>
                <a:ext cx="71280" cy="19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B2FC1E6-A0F4-B31D-9B2B-2335029632C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030756" y="4699965"/>
                  <a:ext cx="88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290557-2AB0-8687-FED9-FEF47856B79A}"/>
                    </a:ext>
                  </a:extLst>
                </p14:cNvPr>
                <p14:cNvContentPartPr/>
                <p14:nvPr/>
              </p14:nvContentPartPr>
              <p14:xfrm>
                <a:off x="3187716" y="4539045"/>
                <a:ext cx="126360" cy="192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290557-2AB0-8687-FED9-FEF47856B79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179076" y="4530045"/>
                  <a:ext cx="144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FF82473-A293-5710-C9B5-FAA71AEE79BA}"/>
                    </a:ext>
                  </a:extLst>
                </p14:cNvPr>
                <p14:cNvContentPartPr/>
                <p14:nvPr/>
              </p14:nvContentPartPr>
              <p14:xfrm>
                <a:off x="3352596" y="4505925"/>
                <a:ext cx="133560" cy="8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FF82473-A293-5710-C9B5-FAA71AEE79B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343596" y="4496925"/>
                  <a:ext cx="151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287FB22-6696-D267-AD5B-BE91557A20BD}"/>
                    </a:ext>
                  </a:extLst>
                </p14:cNvPr>
                <p14:cNvContentPartPr/>
                <p14:nvPr/>
              </p14:nvContentPartPr>
              <p14:xfrm>
                <a:off x="3410196" y="4530405"/>
                <a:ext cx="124200" cy="187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287FB22-6696-D267-AD5B-BE91557A20B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401196" y="4521405"/>
                  <a:ext cx="141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5B14D36-35D4-2057-1E76-F50DAAC35EFE}"/>
                    </a:ext>
                  </a:extLst>
                </p14:cNvPr>
                <p14:cNvContentPartPr/>
                <p14:nvPr/>
              </p14:nvContentPartPr>
              <p14:xfrm>
                <a:off x="3685596" y="4318725"/>
                <a:ext cx="98280" cy="419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5B14D36-35D4-2057-1E76-F50DAAC35EF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676596" y="4310085"/>
                  <a:ext cx="115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E3E2C36-2A1B-2E16-0DEC-EC1AF9243502}"/>
                    </a:ext>
                  </a:extLst>
                </p14:cNvPr>
                <p14:cNvContentPartPr/>
                <p14:nvPr/>
              </p14:nvContentPartPr>
              <p14:xfrm>
                <a:off x="3665436" y="4569285"/>
                <a:ext cx="165240" cy="7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E3E2C36-2A1B-2E16-0DEC-EC1AF924350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56436" y="4560645"/>
                  <a:ext cx="182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BB0E3A6-E585-7DB7-5736-54D1BA5FDB3D}"/>
                    </a:ext>
                  </a:extLst>
                </p14:cNvPr>
                <p14:cNvContentPartPr/>
                <p14:nvPr/>
              </p14:nvContentPartPr>
              <p14:xfrm>
                <a:off x="3825276" y="4479645"/>
                <a:ext cx="171360" cy="197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BB0E3A6-E585-7DB7-5736-54D1BA5FDB3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16276" y="4470645"/>
                  <a:ext cx="189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A1FF54F-4715-03DF-5B00-26180C7B61BA}"/>
                    </a:ext>
                  </a:extLst>
                </p14:cNvPr>
                <p14:cNvContentPartPr/>
                <p14:nvPr/>
              </p14:nvContentPartPr>
              <p14:xfrm>
                <a:off x="4039476" y="4464525"/>
                <a:ext cx="87480" cy="177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A1FF54F-4715-03DF-5B00-26180C7B61B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030476" y="4455885"/>
                  <a:ext cx="105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30EC586-F3A3-BCE4-6C76-A85A030521FB}"/>
                    </a:ext>
                  </a:extLst>
                </p14:cNvPr>
                <p14:cNvContentPartPr/>
                <p14:nvPr/>
              </p14:nvContentPartPr>
              <p14:xfrm>
                <a:off x="4151436" y="4406925"/>
                <a:ext cx="317880" cy="231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30EC586-F3A3-BCE4-6C76-A85A030521F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142796" y="4398285"/>
                  <a:ext cx="335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A2627B-07BD-34B7-E1D2-0A9A4AA2F5E3}"/>
                    </a:ext>
                  </a:extLst>
                </p14:cNvPr>
                <p14:cNvContentPartPr/>
                <p14:nvPr/>
              </p14:nvContentPartPr>
              <p14:xfrm>
                <a:off x="4407756" y="4480725"/>
                <a:ext cx="34200" cy="1465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A2627B-07BD-34B7-E1D2-0A9A4AA2F5E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98756" y="4472085"/>
                  <a:ext cx="51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FF060C2-64F1-8053-5532-79C63BD166AA}"/>
                    </a:ext>
                  </a:extLst>
                </p14:cNvPr>
                <p14:cNvContentPartPr/>
                <p14:nvPr/>
              </p14:nvContentPartPr>
              <p14:xfrm>
                <a:off x="4556436" y="4423125"/>
                <a:ext cx="128880" cy="168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FF060C2-64F1-8053-5532-79C63BD166A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547796" y="4414485"/>
                  <a:ext cx="146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52EE484-DA39-72D1-6A7A-88BC4E8A4287}"/>
                    </a:ext>
                  </a:extLst>
                </p14:cNvPr>
                <p14:cNvContentPartPr/>
                <p14:nvPr/>
              </p14:nvContentPartPr>
              <p14:xfrm>
                <a:off x="4786116" y="4422045"/>
                <a:ext cx="72360" cy="201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52EE484-DA39-72D1-6A7A-88BC4E8A428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77116" y="4413045"/>
                  <a:ext cx="90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361142C-7325-829A-A402-487EDF234D36}"/>
                    </a:ext>
                  </a:extLst>
                </p14:cNvPr>
                <p14:cNvContentPartPr/>
                <p14:nvPr/>
              </p14:nvContentPartPr>
              <p14:xfrm>
                <a:off x="5033796" y="4201365"/>
                <a:ext cx="73800" cy="438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361142C-7325-829A-A402-487EDF234D3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025156" y="4192365"/>
                  <a:ext cx="914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B0CBB32-9C71-14D2-2F89-F44F32940971}"/>
                    </a:ext>
                  </a:extLst>
                </p14:cNvPr>
                <p14:cNvContentPartPr/>
                <p14:nvPr/>
              </p14:nvContentPartPr>
              <p14:xfrm>
                <a:off x="4991676" y="4423125"/>
                <a:ext cx="119520" cy="5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B0CBB32-9C71-14D2-2F89-F44F329409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83036" y="4414485"/>
                  <a:ext cx="137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57A8DA1-071B-354F-BE80-E3BB51262CF1}"/>
                    </a:ext>
                  </a:extLst>
                </p14:cNvPr>
                <p14:cNvContentPartPr/>
                <p14:nvPr/>
              </p14:nvContentPartPr>
              <p14:xfrm>
                <a:off x="5221716" y="4275165"/>
                <a:ext cx="248400" cy="252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57A8DA1-071B-354F-BE80-E3BB51262CF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212716" y="4266165"/>
                  <a:ext cx="266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B9B9F4E-8CC1-946B-62C5-BB790BE4394E}"/>
                    </a:ext>
                  </a:extLst>
                </p14:cNvPr>
                <p14:cNvContentPartPr/>
                <p14:nvPr/>
              </p14:nvContentPartPr>
              <p14:xfrm>
                <a:off x="5500716" y="4266885"/>
                <a:ext cx="119520" cy="282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B9B9F4E-8CC1-946B-62C5-BB790BE4394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492076" y="4257885"/>
                  <a:ext cx="137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22602C7-B4F3-AA69-29C8-08F1D44E152E}"/>
                    </a:ext>
                  </a:extLst>
                </p14:cNvPr>
                <p14:cNvContentPartPr/>
                <p14:nvPr/>
              </p14:nvContentPartPr>
              <p14:xfrm>
                <a:off x="5647596" y="4266885"/>
                <a:ext cx="116640" cy="252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22602C7-B4F3-AA69-29C8-08F1D44E152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638596" y="4257885"/>
                  <a:ext cx="134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A5CF977-C30E-9346-7C34-3E33FA58E91C}"/>
                    </a:ext>
                  </a:extLst>
                </p14:cNvPr>
                <p14:cNvContentPartPr/>
                <p14:nvPr/>
              </p14:nvContentPartPr>
              <p14:xfrm>
                <a:off x="5840196" y="4192725"/>
                <a:ext cx="129960" cy="374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A5CF977-C30E-9346-7C34-3E33FA58E91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31196" y="4184085"/>
                  <a:ext cx="14760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A750F63-B8C1-4D06-9D54-C49C09AF4B21}"/>
              </a:ext>
            </a:extLst>
          </p:cNvPr>
          <p:cNvGrpSpPr/>
          <p:nvPr/>
        </p:nvGrpSpPr>
        <p:grpSpPr>
          <a:xfrm>
            <a:off x="6283356" y="4170045"/>
            <a:ext cx="477360" cy="338040"/>
            <a:chOff x="6283356" y="4170045"/>
            <a:chExt cx="47736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6BFA075-9AFB-DA93-A437-69915E6E16DF}"/>
                    </a:ext>
                  </a:extLst>
                </p14:cNvPr>
                <p14:cNvContentPartPr/>
                <p14:nvPr/>
              </p14:nvContentPartPr>
              <p14:xfrm>
                <a:off x="6283356" y="4382085"/>
                <a:ext cx="92520" cy="20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6BFA075-9AFB-DA93-A437-69915E6E16D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274356" y="4373085"/>
                  <a:ext cx="110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3A671EC-2290-3658-63F6-CA2B8BB8C86C}"/>
                    </a:ext>
                  </a:extLst>
                </p14:cNvPr>
                <p14:cNvContentPartPr/>
                <p14:nvPr/>
              </p14:nvContentPartPr>
              <p14:xfrm>
                <a:off x="6441756" y="4170045"/>
                <a:ext cx="137880" cy="33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3A671EC-2290-3658-63F6-CA2B8BB8C86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33116" y="4161045"/>
                  <a:ext cx="155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3041EA-9F00-DE57-4ABE-DB974EA81E4E}"/>
                    </a:ext>
                  </a:extLst>
                </p14:cNvPr>
                <p14:cNvContentPartPr/>
                <p14:nvPr/>
              </p14:nvContentPartPr>
              <p14:xfrm>
                <a:off x="6707796" y="4194525"/>
                <a:ext cx="52920" cy="254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3041EA-9F00-DE57-4ABE-DB974EA81E4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698796" y="4185525"/>
                  <a:ext cx="70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6E5AEF6-02AA-2E14-D630-700573307FE2}"/>
              </a:ext>
            </a:extLst>
          </p:cNvPr>
          <p:cNvGrpSpPr/>
          <p:nvPr/>
        </p:nvGrpSpPr>
        <p:grpSpPr>
          <a:xfrm>
            <a:off x="6902916" y="3937125"/>
            <a:ext cx="1065600" cy="511200"/>
            <a:chOff x="6902916" y="3937125"/>
            <a:chExt cx="106560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2B048E1-CB95-9BE8-4E17-E9927685B297}"/>
                    </a:ext>
                  </a:extLst>
                </p14:cNvPr>
                <p14:cNvContentPartPr/>
                <p14:nvPr/>
              </p14:nvContentPartPr>
              <p14:xfrm>
                <a:off x="6932436" y="3937125"/>
                <a:ext cx="102600" cy="474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2B048E1-CB95-9BE8-4E17-E9927685B29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923796" y="3928125"/>
                  <a:ext cx="1202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C269054-58A0-BCC6-F29A-6A448AEC6335}"/>
                    </a:ext>
                  </a:extLst>
                </p14:cNvPr>
                <p14:cNvContentPartPr/>
                <p14:nvPr/>
              </p14:nvContentPartPr>
              <p14:xfrm>
                <a:off x="6902916" y="4225485"/>
                <a:ext cx="109800" cy="29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C269054-58A0-BCC6-F29A-6A448AEC633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894276" y="4216845"/>
                  <a:ext cx="127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9D936B3-3564-D724-887D-763E0F711C66}"/>
                    </a:ext>
                  </a:extLst>
                </p14:cNvPr>
                <p14:cNvContentPartPr/>
                <p14:nvPr/>
              </p14:nvContentPartPr>
              <p14:xfrm>
                <a:off x="7128636" y="4141245"/>
                <a:ext cx="230760" cy="247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9D936B3-3564-D724-887D-763E0F711C6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19636" y="4132605"/>
                  <a:ext cx="248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91026BA-B6E6-FC11-D903-4118A6A94DF8}"/>
                    </a:ext>
                  </a:extLst>
                </p14:cNvPr>
                <p14:cNvContentPartPr/>
                <p14:nvPr/>
              </p14:nvContentPartPr>
              <p14:xfrm>
                <a:off x="7397916" y="4163565"/>
                <a:ext cx="198360" cy="253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91026BA-B6E6-FC11-D903-4118A6A94DF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388916" y="4154565"/>
                  <a:ext cx="216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A76F53A-416E-6761-9778-A2F69E3A3180}"/>
                    </a:ext>
                  </a:extLst>
                </p14:cNvPr>
                <p14:cNvContentPartPr/>
                <p14:nvPr/>
              </p14:nvContentPartPr>
              <p14:xfrm>
                <a:off x="7685916" y="4143405"/>
                <a:ext cx="57240" cy="304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A76F53A-416E-6761-9778-A2F69E3A318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76916" y="4134765"/>
                  <a:ext cx="74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7545B5F-11D0-E620-4B91-A7A7B10F451D}"/>
                    </a:ext>
                  </a:extLst>
                </p14:cNvPr>
                <p14:cNvContentPartPr/>
                <p14:nvPr/>
              </p14:nvContentPartPr>
              <p14:xfrm>
                <a:off x="7866636" y="4143405"/>
                <a:ext cx="101880" cy="182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7545B5F-11D0-E620-4B91-A7A7B10F451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857996" y="4134765"/>
                  <a:ext cx="1195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4CA0EDE-8BC4-444A-5557-0DA9E4DAC156}"/>
              </a:ext>
            </a:extLst>
          </p:cNvPr>
          <p:cNvGrpSpPr/>
          <p:nvPr/>
        </p:nvGrpSpPr>
        <p:grpSpPr>
          <a:xfrm>
            <a:off x="8130156" y="3775845"/>
            <a:ext cx="1217880" cy="545760"/>
            <a:chOff x="8130156" y="3775845"/>
            <a:chExt cx="121788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F6C5F3D-EFD1-3C13-A8D6-9737E17AF898}"/>
                    </a:ext>
                  </a:extLst>
                </p14:cNvPr>
                <p14:cNvContentPartPr/>
                <p14:nvPr/>
              </p14:nvContentPartPr>
              <p14:xfrm>
                <a:off x="8130156" y="3986445"/>
                <a:ext cx="9000" cy="267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F6C5F3D-EFD1-3C13-A8D6-9737E17AF89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121516" y="3977805"/>
                  <a:ext cx="26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707EA9-7177-FE5F-B39D-CFA4328F03A3}"/>
                    </a:ext>
                  </a:extLst>
                </p14:cNvPr>
                <p14:cNvContentPartPr/>
                <p14:nvPr/>
              </p14:nvContentPartPr>
              <p14:xfrm>
                <a:off x="8229876" y="3969885"/>
                <a:ext cx="73800" cy="338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707EA9-7177-FE5F-B39D-CFA4328F03A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221236" y="3960885"/>
                  <a:ext cx="91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B62309-B5B1-ED21-50D7-269480A5C700}"/>
                    </a:ext>
                  </a:extLst>
                </p14:cNvPr>
                <p14:cNvContentPartPr/>
                <p14:nvPr/>
              </p14:nvContentPartPr>
              <p14:xfrm>
                <a:off x="8369556" y="3775845"/>
                <a:ext cx="162720" cy="54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B62309-B5B1-ED21-50D7-269480A5C70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360556" y="3766845"/>
                  <a:ext cx="1803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98894CE-8FF5-C616-941D-BB383C011FB9}"/>
                    </a:ext>
                  </a:extLst>
                </p14:cNvPr>
                <p14:cNvContentPartPr/>
                <p14:nvPr/>
              </p14:nvContentPartPr>
              <p14:xfrm>
                <a:off x="8541636" y="4011645"/>
                <a:ext cx="72360" cy="240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98894CE-8FF5-C616-941D-BB383C011FB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32996" y="4002645"/>
                  <a:ext cx="90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91A516C-8555-42DC-8BAC-A3E1B62BCAA3}"/>
                    </a:ext>
                  </a:extLst>
                </p14:cNvPr>
                <p14:cNvContentPartPr/>
                <p14:nvPr/>
              </p14:nvContentPartPr>
              <p14:xfrm>
                <a:off x="8733516" y="4060965"/>
                <a:ext cx="48240" cy="231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91A516C-8555-42DC-8BAC-A3E1B62BCAA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724516" y="4051965"/>
                  <a:ext cx="65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C1792A9-5CE3-A10B-DD30-D82F94D8B0B3}"/>
                    </a:ext>
                  </a:extLst>
                </p14:cNvPr>
                <p14:cNvContentPartPr/>
                <p14:nvPr/>
              </p14:nvContentPartPr>
              <p14:xfrm>
                <a:off x="8855196" y="3990045"/>
                <a:ext cx="177480" cy="28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C1792A9-5CE3-A10B-DD30-D82F94D8B0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846556" y="3981045"/>
                  <a:ext cx="195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419AE29-546B-F644-C8FC-3E3C07442D73}"/>
                    </a:ext>
                  </a:extLst>
                </p14:cNvPr>
                <p14:cNvContentPartPr/>
                <p14:nvPr/>
              </p14:nvContentPartPr>
              <p14:xfrm>
                <a:off x="9111156" y="4053765"/>
                <a:ext cx="42840" cy="241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419AE29-546B-F644-C8FC-3E3C07442D7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102516" y="4045125"/>
                  <a:ext cx="60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659BFB0-403D-ACF7-5CEB-F7F7C9C4A6E1}"/>
                    </a:ext>
                  </a:extLst>
                </p14:cNvPr>
                <p14:cNvContentPartPr/>
                <p14:nvPr/>
              </p14:nvContentPartPr>
              <p14:xfrm>
                <a:off x="9143556" y="3970245"/>
                <a:ext cx="204480" cy="311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659BFB0-403D-ACF7-5CEB-F7F7C9C4A6E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134916" y="3961605"/>
                  <a:ext cx="22212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6D385B4-4DE0-839A-6B35-62F05C6F95B7}"/>
              </a:ext>
            </a:extLst>
          </p:cNvPr>
          <p:cNvGrpSpPr/>
          <p:nvPr/>
        </p:nvGrpSpPr>
        <p:grpSpPr>
          <a:xfrm>
            <a:off x="9654756" y="3743085"/>
            <a:ext cx="1434600" cy="655920"/>
            <a:chOff x="9654756" y="3743085"/>
            <a:chExt cx="143460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FADD915-7AB3-8C78-B0C9-90EF05860E51}"/>
                    </a:ext>
                  </a:extLst>
                </p14:cNvPr>
                <p14:cNvContentPartPr/>
                <p14:nvPr/>
              </p14:nvContentPartPr>
              <p14:xfrm>
                <a:off x="9654756" y="4177965"/>
                <a:ext cx="158400" cy="25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FADD915-7AB3-8C78-B0C9-90EF05860E5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645756" y="4168965"/>
                  <a:ext cx="176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B20C173-A18A-F3BE-5526-36DD9FA0D089}"/>
                    </a:ext>
                  </a:extLst>
                </p14:cNvPr>
                <p14:cNvContentPartPr/>
                <p14:nvPr/>
              </p14:nvContentPartPr>
              <p14:xfrm>
                <a:off x="9852396" y="3989325"/>
                <a:ext cx="133200" cy="252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B20C173-A18A-F3BE-5526-36DD9FA0D08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843396" y="3980325"/>
                  <a:ext cx="150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A9F2A85-D46D-5C84-5753-8B6F134B185E}"/>
                    </a:ext>
                  </a:extLst>
                </p14:cNvPr>
                <p14:cNvContentPartPr/>
                <p14:nvPr/>
              </p14:nvContentPartPr>
              <p14:xfrm>
                <a:off x="10151196" y="3772605"/>
                <a:ext cx="96480" cy="411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A9F2A85-D46D-5C84-5753-8B6F134B185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42196" y="3763605"/>
                  <a:ext cx="1141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C7239CC-129A-F5F5-045F-A3F7B574D869}"/>
                    </a:ext>
                  </a:extLst>
                </p14:cNvPr>
                <p14:cNvContentPartPr/>
                <p14:nvPr/>
              </p14:nvContentPartPr>
              <p14:xfrm>
                <a:off x="10074516" y="3993285"/>
                <a:ext cx="173160" cy="22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C7239CC-129A-F5F5-045F-A3F7B574D86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065876" y="3984285"/>
                  <a:ext cx="190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D0D566-DC5E-82EA-A3DB-26BCEA167C9D}"/>
                    </a:ext>
                  </a:extLst>
                </p14:cNvPr>
                <p14:cNvContentPartPr/>
                <p14:nvPr/>
              </p14:nvContentPartPr>
              <p14:xfrm>
                <a:off x="10244796" y="3879525"/>
                <a:ext cx="241920" cy="254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D0D566-DC5E-82EA-A3DB-26BCEA167C9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235796" y="3870885"/>
                  <a:ext cx="259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06B2BFB-F718-4C5E-C594-96663AA20F52}"/>
                    </a:ext>
                  </a:extLst>
                </p14:cNvPr>
                <p14:cNvContentPartPr/>
                <p14:nvPr/>
              </p14:nvContentPartPr>
              <p14:xfrm>
                <a:off x="10532436" y="4026045"/>
                <a:ext cx="20520" cy="201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06B2BFB-F718-4C5E-C594-96663AA20F5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523436" y="4017045"/>
                  <a:ext cx="38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ED5B41-627A-69A5-2F8D-87236CD92BAE}"/>
                    </a:ext>
                  </a:extLst>
                </p14:cNvPr>
                <p14:cNvContentPartPr/>
                <p14:nvPr/>
              </p14:nvContentPartPr>
              <p14:xfrm>
                <a:off x="10626396" y="3961965"/>
                <a:ext cx="87840" cy="218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ED5B41-627A-69A5-2F8D-87236CD92BA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617756" y="3953325"/>
                  <a:ext cx="105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F50DB8D-475A-07A2-C222-863F05BD949B}"/>
                    </a:ext>
                  </a:extLst>
                </p14:cNvPr>
                <p14:cNvContentPartPr/>
                <p14:nvPr/>
              </p14:nvContentPartPr>
              <p14:xfrm>
                <a:off x="10584636" y="4176165"/>
                <a:ext cx="66960" cy="156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F50DB8D-475A-07A2-C222-863F05BD949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575996" y="4167165"/>
                  <a:ext cx="84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2CB893E-3BBA-5A58-04F5-ADA5ED0373E4}"/>
                    </a:ext>
                  </a:extLst>
                </p14:cNvPr>
                <p14:cNvContentPartPr/>
                <p14:nvPr/>
              </p14:nvContentPartPr>
              <p14:xfrm>
                <a:off x="10746636" y="3855045"/>
                <a:ext cx="126000" cy="354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2CB893E-3BBA-5A58-04F5-ADA5ED0373E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737996" y="3846405"/>
                  <a:ext cx="143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F9B8C81-C3F0-D895-23E5-F311F51DA740}"/>
                    </a:ext>
                  </a:extLst>
                </p14:cNvPr>
                <p14:cNvContentPartPr/>
                <p14:nvPr/>
              </p14:nvContentPartPr>
              <p14:xfrm>
                <a:off x="10898556" y="3743085"/>
                <a:ext cx="190800" cy="655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F9B8C81-C3F0-D895-23E5-F311F51DA74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889556" y="3734445"/>
                  <a:ext cx="208440" cy="6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4E79B54-9A5C-4AC8-52B4-76F7EB5DB3AC}"/>
                  </a:ext>
                </a:extLst>
              </p14:cNvPr>
              <p14:cNvContentPartPr/>
              <p14:nvPr/>
            </p14:nvContentPartPr>
            <p14:xfrm>
              <a:off x="1688316" y="5345805"/>
              <a:ext cx="52920" cy="86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4E79B54-9A5C-4AC8-52B4-76F7EB5DB3AC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679316" y="5337165"/>
                <a:ext cx="70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AC3963D-FA03-ACF5-1F13-CAA2B6A3F81B}"/>
                  </a:ext>
                </a:extLst>
              </p14:cNvPr>
              <p14:cNvContentPartPr/>
              <p14:nvPr/>
            </p14:nvContentPartPr>
            <p14:xfrm>
              <a:off x="1678596" y="5383605"/>
              <a:ext cx="118440" cy="3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AC3963D-FA03-ACF5-1F13-CAA2B6A3F81B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669956" y="5374965"/>
                <a:ext cx="136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557008C-4463-3E03-1120-4A0F42C2E115}"/>
                  </a:ext>
                </a:extLst>
              </p14:cNvPr>
              <p14:cNvContentPartPr/>
              <p14:nvPr/>
            </p14:nvContentPartPr>
            <p14:xfrm>
              <a:off x="2009796" y="5332845"/>
              <a:ext cx="237600" cy="298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557008C-4463-3E03-1120-4A0F42C2E115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000796" y="5324205"/>
                <a:ext cx="255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78055F5-5EEF-DF67-C130-73B9C59795F6}"/>
                  </a:ext>
                </a:extLst>
              </p14:cNvPr>
              <p14:cNvContentPartPr/>
              <p14:nvPr/>
            </p14:nvContentPartPr>
            <p14:xfrm>
              <a:off x="498876" y="5749725"/>
              <a:ext cx="86400" cy="2462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78055F5-5EEF-DF67-C130-73B9C59795F6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89876" y="5740725"/>
                <a:ext cx="104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7E987B3-4A9B-7DDA-3114-72F85DF16255}"/>
                  </a:ext>
                </a:extLst>
              </p14:cNvPr>
              <p14:cNvContentPartPr/>
              <p14:nvPr/>
            </p14:nvContentPartPr>
            <p14:xfrm>
              <a:off x="674556" y="5774565"/>
              <a:ext cx="96480" cy="2329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7E987B3-4A9B-7DDA-3114-72F85DF16255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65916" y="5765565"/>
                <a:ext cx="1141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4518389-A0E6-BCE6-C3D0-2E0BEFFADF90}"/>
                  </a:ext>
                </a:extLst>
              </p14:cNvPr>
              <p14:cNvContentPartPr/>
              <p14:nvPr/>
            </p14:nvContentPartPr>
            <p14:xfrm>
              <a:off x="882996" y="5733165"/>
              <a:ext cx="37800" cy="2466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4518389-A0E6-BCE6-C3D0-2E0BEFFADF90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873996" y="5724525"/>
                <a:ext cx="554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F7F4CDA-D596-394A-9016-85D24C132943}"/>
                  </a:ext>
                </a:extLst>
              </p14:cNvPr>
              <p14:cNvContentPartPr/>
              <p14:nvPr/>
            </p14:nvContentPartPr>
            <p14:xfrm>
              <a:off x="1051116" y="5736045"/>
              <a:ext cx="8280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F7F4CDA-D596-394A-9016-85D24C132943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042476" y="5727045"/>
                <a:ext cx="1004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45E687A-EEB1-A73E-0FDA-688F868A4307}"/>
                  </a:ext>
                </a:extLst>
              </p14:cNvPr>
              <p14:cNvContentPartPr/>
              <p14:nvPr/>
            </p14:nvContentPartPr>
            <p14:xfrm>
              <a:off x="1062636" y="5718765"/>
              <a:ext cx="169200" cy="18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45E687A-EEB1-A73E-0FDA-688F868A4307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053636" y="5710125"/>
                <a:ext cx="186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36B23E3-DF5F-55DE-003C-BB683C6FAF2D}"/>
                  </a:ext>
                </a:extLst>
              </p14:cNvPr>
              <p14:cNvContentPartPr/>
              <p14:nvPr/>
            </p14:nvContentPartPr>
            <p14:xfrm>
              <a:off x="1317876" y="5683845"/>
              <a:ext cx="108720" cy="2581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36B23E3-DF5F-55DE-003C-BB683C6FAF2D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1308876" y="5675205"/>
                <a:ext cx="126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9FA28E2-A395-DC63-2612-38910C2C0B11}"/>
                  </a:ext>
                </a:extLst>
              </p14:cNvPr>
              <p14:cNvContentPartPr/>
              <p14:nvPr/>
            </p14:nvContentPartPr>
            <p14:xfrm>
              <a:off x="1531716" y="5774565"/>
              <a:ext cx="43200" cy="99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9FA28E2-A395-DC63-2612-38910C2C0B11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1523076" y="5765565"/>
                <a:ext cx="60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06C51D0-830A-9445-21D7-5932B42E3D37}"/>
                  </a:ext>
                </a:extLst>
              </p14:cNvPr>
              <p14:cNvContentPartPr/>
              <p14:nvPr/>
            </p14:nvContentPartPr>
            <p14:xfrm>
              <a:off x="1845276" y="5642445"/>
              <a:ext cx="8892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06C51D0-830A-9445-21D7-5932B42E3D37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836276" y="5633805"/>
                <a:ext cx="106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2FF52D5-E0C7-16E7-A273-BBA21E147BF8}"/>
                  </a:ext>
                </a:extLst>
              </p14:cNvPr>
              <p14:cNvContentPartPr/>
              <p14:nvPr/>
            </p14:nvContentPartPr>
            <p14:xfrm>
              <a:off x="1824036" y="5634525"/>
              <a:ext cx="138600" cy="1933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2FF52D5-E0C7-16E7-A273-BBA21E147BF8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815396" y="5625525"/>
                <a:ext cx="156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8591663-FD61-3B3E-0548-484C47213E5E}"/>
                  </a:ext>
                </a:extLst>
              </p14:cNvPr>
              <p14:cNvContentPartPr/>
              <p14:nvPr/>
            </p14:nvContentPartPr>
            <p14:xfrm>
              <a:off x="2067396" y="5716605"/>
              <a:ext cx="20160" cy="1749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8591663-FD61-3B3E-0548-484C47213E5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2058396" y="5707605"/>
                <a:ext cx="3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7E1FEA5-24AF-F5D6-282B-41E171325058}"/>
                  </a:ext>
                </a:extLst>
              </p14:cNvPr>
              <p14:cNvContentPartPr/>
              <p14:nvPr/>
            </p14:nvContentPartPr>
            <p14:xfrm>
              <a:off x="2034276" y="5700045"/>
              <a:ext cx="169920" cy="662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7E1FEA5-24AF-F5D6-282B-41E171325058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2025636" y="5691405"/>
                <a:ext cx="187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3E46DE1-686A-D9B8-F02C-77B4B74D4700}"/>
                  </a:ext>
                </a:extLst>
              </p14:cNvPr>
              <p14:cNvContentPartPr/>
              <p14:nvPr/>
            </p14:nvContentPartPr>
            <p14:xfrm>
              <a:off x="2180436" y="5701845"/>
              <a:ext cx="109080" cy="1155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3E46DE1-686A-D9B8-F02C-77B4B74D4700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2171796" y="5693205"/>
                <a:ext cx="126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D9FD923-1BE3-3CB8-9124-7ABCADABD939}"/>
                  </a:ext>
                </a:extLst>
              </p14:cNvPr>
              <p14:cNvContentPartPr/>
              <p14:nvPr/>
            </p14:nvContentPartPr>
            <p14:xfrm>
              <a:off x="2330916" y="5609685"/>
              <a:ext cx="69120" cy="2282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D9FD923-1BE3-3CB8-9124-7ABCADABD939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321916" y="5600685"/>
                <a:ext cx="86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6875032-3611-1911-9820-BF01889EBDA6}"/>
                  </a:ext>
                </a:extLst>
              </p14:cNvPr>
              <p14:cNvContentPartPr/>
              <p14:nvPr/>
            </p14:nvContentPartPr>
            <p14:xfrm>
              <a:off x="2413356" y="5584845"/>
              <a:ext cx="181800" cy="2527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6875032-3611-1911-9820-BF01889EBDA6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404716" y="5576205"/>
                <a:ext cx="199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994B631-FEAB-7F13-4A5A-1B9B37187E5F}"/>
                  </a:ext>
                </a:extLst>
              </p14:cNvPr>
              <p14:cNvContentPartPr/>
              <p14:nvPr/>
            </p14:nvContentPartPr>
            <p14:xfrm>
              <a:off x="2487516" y="5733165"/>
              <a:ext cx="92160" cy="6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994B631-FEAB-7F13-4A5A-1B9B37187E5F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2478876" y="5724525"/>
                <a:ext cx="109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C0881B7-5B52-9C2F-A67B-2FA9BD80B4EA}"/>
                  </a:ext>
                </a:extLst>
              </p14:cNvPr>
              <p14:cNvContentPartPr/>
              <p14:nvPr/>
            </p14:nvContentPartPr>
            <p14:xfrm>
              <a:off x="2637276" y="5696085"/>
              <a:ext cx="92520" cy="1512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C0881B7-5B52-9C2F-A67B-2FA9BD80B4EA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2628636" y="5687445"/>
                <a:ext cx="110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4988D3E-64F5-DC62-916B-2B829CA853FF}"/>
                  </a:ext>
                </a:extLst>
              </p14:cNvPr>
              <p14:cNvContentPartPr/>
              <p14:nvPr/>
            </p14:nvContentPartPr>
            <p14:xfrm>
              <a:off x="2931036" y="5641005"/>
              <a:ext cx="281160" cy="1724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4988D3E-64F5-DC62-916B-2B829CA853FF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2922396" y="5632005"/>
                <a:ext cx="298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E8E2C55B-3911-61B9-53F1-8A1A7F09D3CE}"/>
                  </a:ext>
                </a:extLst>
              </p14:cNvPr>
              <p14:cNvContentPartPr/>
              <p14:nvPr/>
            </p14:nvContentPartPr>
            <p14:xfrm>
              <a:off x="3249996" y="5535525"/>
              <a:ext cx="12240" cy="250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E8E2C55B-3911-61B9-53F1-8A1A7F09D3CE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3241356" y="5526885"/>
                <a:ext cx="29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4826D30-38C5-461C-5FE6-F5DDE1232ECE}"/>
                  </a:ext>
                </a:extLst>
              </p14:cNvPr>
              <p14:cNvContentPartPr/>
              <p14:nvPr/>
            </p14:nvContentPartPr>
            <p14:xfrm>
              <a:off x="3261516" y="5504925"/>
              <a:ext cx="192960" cy="2664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4826D30-38C5-461C-5FE6-F5DDE1232ECE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3252516" y="5495925"/>
                <a:ext cx="210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C637866-5F76-4E13-516D-E5198D4D6815}"/>
                  </a:ext>
                </a:extLst>
              </p14:cNvPr>
              <p14:cNvContentPartPr/>
              <p14:nvPr/>
            </p14:nvContentPartPr>
            <p14:xfrm>
              <a:off x="3515316" y="5617605"/>
              <a:ext cx="16920" cy="2822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C637866-5F76-4E13-516D-E5198D4D6815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3506316" y="5608965"/>
                <a:ext cx="34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16B7E7F-5B2E-91D7-DA3C-3EB8B2B9400A}"/>
                  </a:ext>
                </a:extLst>
              </p14:cNvPr>
              <p14:cNvContentPartPr/>
              <p14:nvPr/>
            </p14:nvContentPartPr>
            <p14:xfrm>
              <a:off x="3482916" y="5609325"/>
              <a:ext cx="99000" cy="1065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16B7E7F-5B2E-91D7-DA3C-3EB8B2B9400A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3474276" y="5600685"/>
                <a:ext cx="1166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FCC9288-D898-7D84-E482-E3456476554B}"/>
                  </a:ext>
                </a:extLst>
              </p14:cNvPr>
              <p14:cNvContentPartPr/>
              <p14:nvPr/>
            </p14:nvContentPartPr>
            <p14:xfrm>
              <a:off x="3621516" y="5604645"/>
              <a:ext cx="127440" cy="986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FCC9288-D898-7D84-E482-E3456476554B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3612516" y="5595645"/>
                <a:ext cx="1450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47CE200-1CDA-79A1-438C-94B2F59E87F1}"/>
                  </a:ext>
                </a:extLst>
              </p14:cNvPr>
              <p14:cNvContentPartPr/>
              <p14:nvPr/>
            </p14:nvContentPartPr>
            <p14:xfrm>
              <a:off x="3756156" y="5469285"/>
              <a:ext cx="187200" cy="2019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47CE200-1CDA-79A1-438C-94B2F59E87F1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3747156" y="5460645"/>
                <a:ext cx="204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A775EB4-8566-5272-75B8-98F577793F65}"/>
                  </a:ext>
                </a:extLst>
              </p14:cNvPr>
              <p14:cNvContentPartPr/>
              <p14:nvPr/>
            </p14:nvContentPartPr>
            <p14:xfrm>
              <a:off x="4077276" y="5444805"/>
              <a:ext cx="41760" cy="2062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A775EB4-8566-5272-75B8-98F577793F65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4068276" y="5436165"/>
                <a:ext cx="59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75AEBEC-C6B8-B4A6-E6A5-D00CA4263A45}"/>
                  </a:ext>
                </a:extLst>
              </p14:cNvPr>
              <p14:cNvContentPartPr/>
              <p14:nvPr/>
            </p14:nvContentPartPr>
            <p14:xfrm>
              <a:off x="3962076" y="5535525"/>
              <a:ext cx="161280" cy="36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75AEBEC-C6B8-B4A6-E6A5-D00CA4263A45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953076" y="5526885"/>
                <a:ext cx="178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0E39F76-D996-8817-41CD-1FBD7A75254D}"/>
                  </a:ext>
                </a:extLst>
              </p14:cNvPr>
              <p14:cNvContentPartPr/>
              <p14:nvPr/>
            </p14:nvContentPartPr>
            <p14:xfrm>
              <a:off x="421836" y="6176685"/>
              <a:ext cx="89280" cy="3283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0E39F76-D996-8817-41CD-1FBD7A75254D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412836" y="6168045"/>
                <a:ext cx="1069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C7927DB-C51E-78B9-ADE5-AF2C1CBCCDE6}"/>
                  </a:ext>
                </a:extLst>
              </p14:cNvPr>
              <p14:cNvContentPartPr/>
              <p14:nvPr/>
            </p14:nvContentPartPr>
            <p14:xfrm>
              <a:off x="427956" y="6178125"/>
              <a:ext cx="255600" cy="222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C7927DB-C51E-78B9-ADE5-AF2C1CBCCDE6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419316" y="6169485"/>
                <a:ext cx="273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6ECE1EF-2695-5B96-F351-CA9792E70086}"/>
                  </a:ext>
                </a:extLst>
              </p14:cNvPr>
              <p14:cNvContentPartPr/>
              <p14:nvPr/>
            </p14:nvContentPartPr>
            <p14:xfrm>
              <a:off x="724236" y="6268845"/>
              <a:ext cx="77400" cy="2509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6ECE1EF-2695-5B96-F351-CA9792E70086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15236" y="6259845"/>
                <a:ext cx="950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D4AA30D-FCDD-2775-11A0-10B0F62BEB9E}"/>
                  </a:ext>
                </a:extLst>
              </p14:cNvPr>
              <p14:cNvContentPartPr/>
              <p14:nvPr/>
            </p14:nvContentPartPr>
            <p14:xfrm>
              <a:off x="955356" y="6274965"/>
              <a:ext cx="73800" cy="1994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D4AA30D-FCDD-2775-11A0-10B0F62BEB9E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946716" y="6266325"/>
                <a:ext cx="91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993DE2C-8113-579C-7BF0-C09C726F1482}"/>
                  </a:ext>
                </a:extLst>
              </p14:cNvPr>
              <p14:cNvContentPartPr/>
              <p14:nvPr/>
            </p14:nvContentPartPr>
            <p14:xfrm>
              <a:off x="1136436" y="6367845"/>
              <a:ext cx="19440" cy="1396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993DE2C-8113-579C-7BF0-C09C726F1482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1127436" y="6358845"/>
                <a:ext cx="37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2DA289C-C742-A8F6-1BBF-D2C092155A9C}"/>
                  </a:ext>
                </a:extLst>
              </p14:cNvPr>
              <p14:cNvContentPartPr/>
              <p14:nvPr/>
            </p14:nvContentPartPr>
            <p14:xfrm>
              <a:off x="1202676" y="6249765"/>
              <a:ext cx="188640" cy="1998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2DA289C-C742-A8F6-1BBF-D2C092155A9C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193676" y="6241125"/>
                <a:ext cx="206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70BBE359-579A-2A44-252D-E343F401B794}"/>
                  </a:ext>
                </a:extLst>
              </p14:cNvPr>
              <p14:cNvContentPartPr/>
              <p14:nvPr/>
            </p14:nvContentPartPr>
            <p14:xfrm>
              <a:off x="1614516" y="5650725"/>
              <a:ext cx="139320" cy="7063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70BBE359-579A-2A44-252D-E343F401B794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605516" y="5642085"/>
                <a:ext cx="156960" cy="72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2BD58CB-C69C-F9FD-D60B-184FE406F24C}"/>
              </a:ext>
            </a:extLst>
          </p:cNvPr>
          <p:cNvGrpSpPr/>
          <p:nvPr/>
        </p:nvGrpSpPr>
        <p:grpSpPr>
          <a:xfrm>
            <a:off x="172716" y="5568285"/>
            <a:ext cx="207000" cy="360720"/>
            <a:chOff x="172716" y="5568285"/>
            <a:chExt cx="2070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DE02722-2B8E-DDCE-6326-1089DB802450}"/>
                    </a:ext>
                  </a:extLst>
                </p14:cNvPr>
                <p14:cNvContentPartPr/>
                <p14:nvPr/>
              </p14:nvContentPartPr>
              <p14:xfrm>
                <a:off x="249036" y="5670885"/>
                <a:ext cx="72360" cy="258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DE02722-2B8E-DDCE-6326-1089DB80245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40396" y="5662245"/>
                  <a:ext cx="90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05965EC-ADBF-07B7-EAFB-4939AC94C959}"/>
                    </a:ext>
                  </a:extLst>
                </p14:cNvPr>
                <p14:cNvContentPartPr/>
                <p14:nvPr/>
              </p14:nvContentPartPr>
              <p14:xfrm>
                <a:off x="172716" y="5568285"/>
                <a:ext cx="207000" cy="264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05965EC-ADBF-07B7-EAFB-4939AC94C95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64076" y="5559285"/>
                  <a:ext cx="22464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86B4E408-A091-B9BC-F8FB-23BB5D43ADA4}"/>
                  </a:ext>
                </a:extLst>
              </p14:cNvPr>
              <p14:cNvContentPartPr/>
              <p14:nvPr/>
            </p14:nvContentPartPr>
            <p14:xfrm>
              <a:off x="4382196" y="5688525"/>
              <a:ext cx="5040" cy="39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86B4E408-A091-B9BC-F8FB-23BB5D43ADA4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4373556" y="5679525"/>
                <a:ext cx="22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DC1CB8B-1E9A-D311-C3B7-1DFA789D1264}"/>
                  </a:ext>
                </a:extLst>
              </p14:cNvPr>
              <p14:cNvContentPartPr/>
              <p14:nvPr/>
            </p14:nvContentPartPr>
            <p14:xfrm>
              <a:off x="4388676" y="5799045"/>
              <a:ext cx="6840" cy="889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DC1CB8B-1E9A-D311-C3B7-1DFA789D1264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4379676" y="5790405"/>
                <a:ext cx="244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E795FC7-CCEA-83F5-C4F8-BC90E16AD057}"/>
                  </a:ext>
                </a:extLst>
              </p14:cNvPr>
              <p14:cNvContentPartPr/>
              <p14:nvPr/>
            </p14:nvContentPartPr>
            <p14:xfrm>
              <a:off x="1449636" y="6202605"/>
              <a:ext cx="111600" cy="2167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E795FC7-CCEA-83F5-C4F8-BC90E16AD057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440996" y="6193965"/>
                <a:ext cx="129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E081DCB-5CEA-8CE0-E485-81F5E8520BFE}"/>
                  </a:ext>
                </a:extLst>
              </p14:cNvPr>
              <p14:cNvContentPartPr/>
              <p14:nvPr/>
            </p14:nvContentPartPr>
            <p14:xfrm>
              <a:off x="6902916" y="5443365"/>
              <a:ext cx="309600" cy="1580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E081DCB-5CEA-8CE0-E485-81F5E8520BFE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6894276" y="5434725"/>
                <a:ext cx="3272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409F921E-BC38-4D80-C278-6031327C2387}"/>
                  </a:ext>
                </a:extLst>
              </p14:cNvPr>
              <p14:cNvContentPartPr/>
              <p14:nvPr/>
            </p14:nvContentPartPr>
            <p14:xfrm>
              <a:off x="7231596" y="5365965"/>
              <a:ext cx="136080" cy="2307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409F921E-BC38-4D80-C278-6031327C238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7222956" y="5356965"/>
                <a:ext cx="153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12A416F-3022-590E-8342-776FD5708385}"/>
                  </a:ext>
                </a:extLst>
              </p14:cNvPr>
              <p14:cNvContentPartPr/>
              <p14:nvPr/>
            </p14:nvContentPartPr>
            <p14:xfrm>
              <a:off x="7392156" y="5453085"/>
              <a:ext cx="21240" cy="2941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12A416F-3022-590E-8342-776FD5708385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7383156" y="5444085"/>
                <a:ext cx="38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1331CD7-4D2D-DC52-4012-50977689BD4F}"/>
                  </a:ext>
                </a:extLst>
              </p14:cNvPr>
              <p14:cNvContentPartPr/>
              <p14:nvPr/>
            </p14:nvContentPartPr>
            <p14:xfrm>
              <a:off x="7397196" y="5438685"/>
              <a:ext cx="97560" cy="1260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1331CD7-4D2D-DC52-4012-50977689BD4F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7388556" y="5430045"/>
                <a:ext cx="1152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1BCC7445-13E5-E96D-6A08-635CFC78C140}"/>
                  </a:ext>
                </a:extLst>
              </p14:cNvPr>
              <p14:cNvContentPartPr/>
              <p14:nvPr/>
            </p14:nvContentPartPr>
            <p14:xfrm>
              <a:off x="7514196" y="5454525"/>
              <a:ext cx="136800" cy="1231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1BCC7445-13E5-E96D-6A08-635CFC78C140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7505196" y="5445525"/>
                <a:ext cx="154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2C67B459-0013-7901-2FDC-BB498654C150}"/>
                  </a:ext>
                </a:extLst>
              </p14:cNvPr>
              <p14:cNvContentPartPr/>
              <p14:nvPr/>
            </p14:nvContentPartPr>
            <p14:xfrm>
              <a:off x="7652796" y="5288565"/>
              <a:ext cx="153000" cy="2988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2C67B459-0013-7901-2FDC-BB498654C150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7643796" y="5279565"/>
                <a:ext cx="170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239A293-9E6B-E19C-67D5-28713BBC0B3C}"/>
                  </a:ext>
                </a:extLst>
              </p14:cNvPr>
              <p14:cNvContentPartPr/>
              <p14:nvPr/>
            </p14:nvContentPartPr>
            <p14:xfrm>
              <a:off x="7932876" y="5313045"/>
              <a:ext cx="25560" cy="1933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239A293-9E6B-E19C-67D5-28713BBC0B3C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7924236" y="5304045"/>
                <a:ext cx="432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CF9C0EE-6FE5-051F-46BE-A20BC6BA2442}"/>
                  </a:ext>
                </a:extLst>
              </p14:cNvPr>
              <p14:cNvContentPartPr/>
              <p14:nvPr/>
            </p14:nvContentPartPr>
            <p14:xfrm>
              <a:off x="7899756" y="5379285"/>
              <a:ext cx="116280" cy="133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CF9C0EE-6FE5-051F-46BE-A20BC6BA2442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7891116" y="5370285"/>
                <a:ext cx="1339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CEEE72D-D099-591C-8206-8797B42AEF8E}"/>
                  </a:ext>
                </a:extLst>
              </p14:cNvPr>
              <p14:cNvContentPartPr/>
              <p14:nvPr/>
            </p14:nvContentPartPr>
            <p14:xfrm>
              <a:off x="8172636" y="5383965"/>
              <a:ext cx="197280" cy="1386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CEEE72D-D099-591C-8206-8797B42AEF8E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8163636" y="5375325"/>
                <a:ext cx="214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B5AB37F-E78B-53F9-B6BF-1F151A0259B2}"/>
                  </a:ext>
                </a:extLst>
              </p14:cNvPr>
              <p14:cNvContentPartPr/>
              <p14:nvPr/>
            </p14:nvContentPartPr>
            <p14:xfrm>
              <a:off x="8418876" y="5255445"/>
              <a:ext cx="34560" cy="2736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B5AB37F-E78B-53F9-B6BF-1F151A0259B2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8410236" y="5246445"/>
                <a:ext cx="52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A31E185-433D-44BE-2A90-1F2E90A10FD9}"/>
                  </a:ext>
                </a:extLst>
              </p14:cNvPr>
              <p14:cNvContentPartPr/>
              <p14:nvPr/>
            </p14:nvContentPartPr>
            <p14:xfrm>
              <a:off x="8542356" y="5238885"/>
              <a:ext cx="19440" cy="2379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A31E185-433D-44BE-2A90-1F2E90A10FD9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8533716" y="5230245"/>
                <a:ext cx="370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184FAF4-6CAF-A471-CBD7-6C53480AF9EF}"/>
                  </a:ext>
                </a:extLst>
              </p14:cNvPr>
              <p14:cNvContentPartPr/>
              <p14:nvPr/>
            </p14:nvContentPartPr>
            <p14:xfrm>
              <a:off x="8493036" y="5257605"/>
              <a:ext cx="251640" cy="2242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184FAF4-6CAF-A471-CBD7-6C53480AF9EF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8484036" y="5248605"/>
                <a:ext cx="269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D500D40-31F1-9BC5-E0D0-D7F9303A4046}"/>
                  </a:ext>
                </a:extLst>
              </p14:cNvPr>
              <p14:cNvContentPartPr/>
              <p14:nvPr/>
            </p14:nvContentPartPr>
            <p14:xfrm>
              <a:off x="9020436" y="5147085"/>
              <a:ext cx="168480" cy="2736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D500D40-31F1-9BC5-E0D0-D7F9303A4046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9011436" y="5138445"/>
                <a:ext cx="1861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A02F2B5D-C723-60B2-0F7A-2901DA69165A}"/>
                  </a:ext>
                </a:extLst>
              </p14:cNvPr>
              <p14:cNvContentPartPr/>
              <p14:nvPr/>
            </p14:nvContentPartPr>
            <p14:xfrm>
              <a:off x="9267396" y="5346165"/>
              <a:ext cx="78480" cy="910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A02F2B5D-C723-60B2-0F7A-2901DA69165A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9258756" y="5337165"/>
                <a:ext cx="9612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CA1FCDB-6AFB-7660-F8D6-C70D658D78FB}"/>
              </a:ext>
            </a:extLst>
          </p:cNvPr>
          <p:cNvGrpSpPr/>
          <p:nvPr/>
        </p:nvGrpSpPr>
        <p:grpSpPr>
          <a:xfrm>
            <a:off x="9539196" y="5173725"/>
            <a:ext cx="784800" cy="257400"/>
            <a:chOff x="9539196" y="5173725"/>
            <a:chExt cx="7848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A4E627D-3B3C-1987-CBDF-8FF4DF100D4F}"/>
                    </a:ext>
                  </a:extLst>
                </p14:cNvPr>
                <p14:cNvContentPartPr/>
                <p14:nvPr/>
              </p14:nvContentPartPr>
              <p14:xfrm>
                <a:off x="9539196" y="5354085"/>
                <a:ext cx="113400" cy="21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A4E627D-3B3C-1987-CBDF-8FF4DF100D4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530196" y="5345445"/>
                  <a:ext cx="131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04A3F47-F202-E8E4-8523-3CBB9DBC47D7}"/>
                    </a:ext>
                  </a:extLst>
                </p14:cNvPr>
                <p14:cNvContentPartPr/>
                <p14:nvPr/>
              </p14:nvContentPartPr>
              <p14:xfrm>
                <a:off x="9699036" y="5197125"/>
                <a:ext cx="208440" cy="2340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04A3F47-F202-E8E4-8523-3CBB9DBC47D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690036" y="5188485"/>
                  <a:ext cx="226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E99A0A1-2D49-A6E7-84BF-6E746B13C94E}"/>
                    </a:ext>
                  </a:extLst>
                </p14:cNvPr>
                <p14:cNvContentPartPr/>
                <p14:nvPr/>
              </p14:nvContentPartPr>
              <p14:xfrm>
                <a:off x="10011156" y="5181285"/>
                <a:ext cx="104760" cy="2098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E99A0A1-2D49-A6E7-84BF-6E746B13C94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002516" y="5172645"/>
                  <a:ext cx="122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A86FC48-AB9D-CA0A-F557-D164839D8DCA}"/>
                    </a:ext>
                  </a:extLst>
                </p14:cNvPr>
                <p14:cNvContentPartPr/>
                <p14:nvPr/>
              </p14:nvContentPartPr>
              <p14:xfrm>
                <a:off x="10222836" y="5173725"/>
                <a:ext cx="86760" cy="10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A86FC48-AB9D-CA0A-F557-D164839D8DC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214196" y="5164725"/>
                  <a:ext cx="10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C31D7EE-596A-7537-9105-8861E3231C50}"/>
                    </a:ext>
                  </a:extLst>
                </p14:cNvPr>
                <p14:cNvContentPartPr/>
                <p14:nvPr/>
              </p14:nvContentPartPr>
              <p14:xfrm>
                <a:off x="10187916" y="5181285"/>
                <a:ext cx="136080" cy="2383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C31D7EE-596A-7537-9105-8861E3231C5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179276" y="5172645"/>
                  <a:ext cx="1537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EF9213E-A3FA-8214-C86C-BB2E97275ECF}"/>
              </a:ext>
            </a:extLst>
          </p:cNvPr>
          <p:cNvGrpSpPr/>
          <p:nvPr/>
        </p:nvGrpSpPr>
        <p:grpSpPr>
          <a:xfrm>
            <a:off x="4687116" y="5401965"/>
            <a:ext cx="2080080" cy="847080"/>
            <a:chOff x="4687116" y="5401965"/>
            <a:chExt cx="2080080" cy="84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96A0249-AFCF-7A40-4D33-FA7AE02DEA60}"/>
                    </a:ext>
                  </a:extLst>
                </p14:cNvPr>
                <p14:cNvContentPartPr/>
                <p14:nvPr/>
              </p14:nvContentPartPr>
              <p14:xfrm>
                <a:off x="4740036" y="5403765"/>
                <a:ext cx="135360" cy="355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96A0249-AFCF-7A40-4D33-FA7AE02DEA60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731036" y="5395125"/>
                  <a:ext cx="153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1E8229-B208-B9DF-C699-708B9312E8AC}"/>
                    </a:ext>
                  </a:extLst>
                </p14:cNvPr>
                <p14:cNvContentPartPr/>
                <p14:nvPr/>
              </p14:nvContentPartPr>
              <p14:xfrm>
                <a:off x="4687116" y="5659005"/>
                <a:ext cx="123120" cy="13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1E8229-B208-B9DF-C699-708B9312E8AC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4678116" y="5650005"/>
                  <a:ext cx="140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56DB406-70BA-0A40-AE33-0A35CF5B2120}"/>
                    </a:ext>
                  </a:extLst>
                </p14:cNvPr>
                <p14:cNvContentPartPr/>
                <p14:nvPr/>
              </p14:nvContentPartPr>
              <p14:xfrm>
                <a:off x="4949916" y="5598165"/>
                <a:ext cx="52200" cy="239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56DB406-70BA-0A40-AE33-0A35CF5B212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940916" y="5589165"/>
                  <a:ext cx="69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745422A-356C-D783-D031-41A0D79F6639}"/>
                    </a:ext>
                  </a:extLst>
                </p14:cNvPr>
                <p14:cNvContentPartPr/>
                <p14:nvPr/>
              </p14:nvContentPartPr>
              <p14:xfrm>
                <a:off x="5197596" y="5626245"/>
                <a:ext cx="14400" cy="153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745422A-356C-D783-D031-41A0D79F663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188956" y="5617605"/>
                  <a:ext cx="32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1BE4D9E-D7A9-3651-5BEC-22547C714FCD}"/>
                    </a:ext>
                  </a:extLst>
                </p14:cNvPr>
                <p14:cNvContentPartPr/>
                <p14:nvPr/>
              </p14:nvContentPartPr>
              <p14:xfrm>
                <a:off x="5267076" y="5725245"/>
                <a:ext cx="8640" cy="108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1BE4D9E-D7A9-3651-5BEC-22547C714FCD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258076" y="5716245"/>
                  <a:ext cx="26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5D1DD98-510C-57A2-8961-FC3A7E739891}"/>
                    </a:ext>
                  </a:extLst>
                </p14:cNvPr>
                <p14:cNvContentPartPr/>
                <p14:nvPr/>
              </p14:nvContentPartPr>
              <p14:xfrm>
                <a:off x="5321436" y="5648925"/>
                <a:ext cx="239400" cy="156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5D1DD98-510C-57A2-8961-FC3A7E73989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312436" y="5640285"/>
                  <a:ext cx="257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9D10C0B-7251-DED5-8AD9-7FF6C1BC372D}"/>
                    </a:ext>
                  </a:extLst>
                </p14:cNvPr>
                <p14:cNvContentPartPr/>
                <p14:nvPr/>
              </p14:nvContentPartPr>
              <p14:xfrm>
                <a:off x="5442756" y="5659005"/>
                <a:ext cx="127440" cy="2034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9D10C0B-7251-DED5-8AD9-7FF6C1BC372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434116" y="5650005"/>
                  <a:ext cx="145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C6AEA35-20B4-CD65-71C0-0BB924F49234}"/>
                    </a:ext>
                  </a:extLst>
                </p14:cNvPr>
                <p14:cNvContentPartPr/>
                <p14:nvPr/>
              </p14:nvContentPartPr>
              <p14:xfrm>
                <a:off x="5612676" y="5601405"/>
                <a:ext cx="65520" cy="249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C6AEA35-20B4-CD65-71C0-0BB924F4923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603676" y="5592405"/>
                  <a:ext cx="83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2CF1CBD-9286-93A9-7549-BBB50CFA7BBE}"/>
                    </a:ext>
                  </a:extLst>
                </p14:cNvPr>
                <p14:cNvContentPartPr/>
                <p14:nvPr/>
              </p14:nvContentPartPr>
              <p14:xfrm>
                <a:off x="4782156" y="5853765"/>
                <a:ext cx="111960" cy="331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2CF1CBD-9286-93A9-7549-BBB50CFA7BB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773516" y="5844765"/>
                  <a:ext cx="1296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D5C83FD-3FD0-5BAB-9FD4-BE35312F5E12}"/>
                    </a:ext>
                  </a:extLst>
                </p14:cNvPr>
                <p14:cNvContentPartPr/>
                <p14:nvPr/>
              </p14:nvContentPartPr>
              <p14:xfrm>
                <a:off x="4769556" y="6061485"/>
                <a:ext cx="177840" cy="345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D5C83FD-3FD0-5BAB-9FD4-BE35312F5E1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760556" y="6052485"/>
                  <a:ext cx="195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DE62B7F-1F94-3723-8C49-37583572B59D}"/>
                    </a:ext>
                  </a:extLst>
                </p14:cNvPr>
                <p14:cNvContentPartPr/>
                <p14:nvPr/>
              </p14:nvContentPartPr>
              <p14:xfrm>
                <a:off x="5009316" y="5939805"/>
                <a:ext cx="208800" cy="253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DE62B7F-1F94-3723-8C49-37583572B59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000676" y="5930805"/>
                  <a:ext cx="226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E80DDD8-2734-A221-423A-190956EE6044}"/>
                    </a:ext>
                  </a:extLst>
                </p14:cNvPr>
                <p14:cNvContentPartPr/>
                <p14:nvPr/>
              </p14:nvContentPartPr>
              <p14:xfrm>
                <a:off x="5269956" y="6128805"/>
                <a:ext cx="12960" cy="56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E80DDD8-2734-A221-423A-190956EE604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261316" y="6119805"/>
                  <a:ext cx="30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6D0CCAA-20D8-1BC7-E3EE-FB96CAAAE3BC}"/>
                    </a:ext>
                  </a:extLst>
                </p14:cNvPr>
                <p14:cNvContentPartPr/>
                <p14:nvPr/>
              </p14:nvContentPartPr>
              <p14:xfrm>
                <a:off x="5379036" y="5980125"/>
                <a:ext cx="210600" cy="268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6D0CCAA-20D8-1BC7-E3EE-FB96CAAAE3B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370036" y="5971485"/>
                  <a:ext cx="228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9DD9F3D-9611-CF41-5ACE-0D1E91C29DFC}"/>
                    </a:ext>
                  </a:extLst>
                </p14:cNvPr>
                <p14:cNvContentPartPr/>
                <p14:nvPr/>
              </p14:nvContentPartPr>
              <p14:xfrm>
                <a:off x="5848836" y="5615805"/>
                <a:ext cx="6840" cy="2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9DD9F3D-9611-CF41-5ACE-0D1E91C29DF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839836" y="5607165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C817F3F-0A99-71BA-1188-FBF07B93B7E6}"/>
                    </a:ext>
                  </a:extLst>
                </p14:cNvPr>
                <p14:cNvContentPartPr/>
                <p14:nvPr/>
              </p14:nvContentPartPr>
              <p14:xfrm>
                <a:off x="5849916" y="5715165"/>
                <a:ext cx="7200" cy="18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C817F3F-0A99-71BA-1188-FBF07B93B7E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841276" y="5706525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430C359-C859-1B08-38C1-5ECEB5C0FB55}"/>
                    </a:ext>
                  </a:extLst>
                </p14:cNvPr>
                <p14:cNvContentPartPr/>
                <p14:nvPr/>
              </p14:nvContentPartPr>
              <p14:xfrm>
                <a:off x="6013356" y="5401965"/>
                <a:ext cx="111240" cy="10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430C359-C859-1B08-38C1-5ECEB5C0FB55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004716" y="5393325"/>
                  <a:ext cx="128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6D702E6-63CA-EF3E-E38A-C805BB19CB51}"/>
                    </a:ext>
                  </a:extLst>
                </p14:cNvPr>
                <p14:cNvContentPartPr/>
                <p14:nvPr/>
              </p14:nvContentPartPr>
              <p14:xfrm>
                <a:off x="6025596" y="5403765"/>
                <a:ext cx="92880" cy="197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6D702E6-63CA-EF3E-E38A-C805BB19CB5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016956" y="5394765"/>
                  <a:ext cx="110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A0CC76-E473-BAA5-BA00-E932253C7CD0}"/>
                    </a:ext>
                  </a:extLst>
                </p14:cNvPr>
                <p14:cNvContentPartPr/>
                <p14:nvPr/>
              </p14:nvContentPartPr>
              <p14:xfrm>
                <a:off x="6194436" y="5593125"/>
                <a:ext cx="19440" cy="2746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A0CC76-E473-BAA5-BA00-E932253C7CD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185436" y="5584485"/>
                  <a:ext cx="370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886CE19-EBBD-5BC1-3175-50AB9D24F885}"/>
                    </a:ext>
                  </a:extLst>
                </p14:cNvPr>
                <p14:cNvContentPartPr/>
                <p14:nvPr/>
              </p14:nvContentPartPr>
              <p14:xfrm>
                <a:off x="6185076" y="5577285"/>
                <a:ext cx="95400" cy="928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886CE19-EBBD-5BC1-3175-50AB9D24F88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176076" y="5568285"/>
                  <a:ext cx="113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0C0FD2D-C5B3-38C1-A4CD-B6016A8B3CFE}"/>
                    </a:ext>
                  </a:extLst>
                </p14:cNvPr>
                <p14:cNvContentPartPr/>
                <p14:nvPr/>
              </p14:nvContentPartPr>
              <p14:xfrm>
                <a:off x="6320796" y="5558565"/>
                <a:ext cx="142920" cy="102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0C0FD2D-C5B3-38C1-A4CD-B6016A8B3CF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311796" y="5549565"/>
                  <a:ext cx="160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B761321-B7AF-BD05-439A-7AB91ECD26BF}"/>
                    </a:ext>
                  </a:extLst>
                </p14:cNvPr>
                <p14:cNvContentPartPr/>
                <p14:nvPr/>
              </p14:nvContentPartPr>
              <p14:xfrm>
                <a:off x="6458316" y="5444805"/>
                <a:ext cx="124920" cy="1854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B761321-B7AF-BD05-439A-7AB91ECD26B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449316" y="5436165"/>
                  <a:ext cx="142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2110FD-BAB6-2771-2713-40F3AA5D0687}"/>
                    </a:ext>
                  </a:extLst>
                </p14:cNvPr>
                <p14:cNvContentPartPr/>
                <p14:nvPr/>
              </p14:nvContentPartPr>
              <p14:xfrm>
                <a:off x="6639756" y="5403765"/>
                <a:ext cx="127440" cy="2174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2110FD-BAB6-2771-2713-40F3AA5D068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630756" y="5394765"/>
                  <a:ext cx="145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3EE26B9-4A21-E5B8-AF4B-813E0D62D49A}"/>
                    </a:ext>
                  </a:extLst>
                </p14:cNvPr>
                <p14:cNvContentPartPr/>
                <p14:nvPr/>
              </p14:nvContentPartPr>
              <p14:xfrm>
                <a:off x="5733276" y="5506005"/>
                <a:ext cx="197280" cy="7210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3EE26B9-4A21-E5B8-AF4B-813E0D62D49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724276" y="5497005"/>
                  <a:ext cx="214920" cy="73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080C223-D68B-AFBA-1339-51B1ACB8DD05}"/>
              </a:ext>
            </a:extLst>
          </p:cNvPr>
          <p:cNvGrpSpPr/>
          <p:nvPr/>
        </p:nvGrpSpPr>
        <p:grpSpPr>
          <a:xfrm>
            <a:off x="6120636" y="280965"/>
            <a:ext cx="249840" cy="216000"/>
            <a:chOff x="6120636" y="280965"/>
            <a:chExt cx="2498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36DA3C-A26D-70A7-EB5D-711735EC285E}"/>
                    </a:ext>
                  </a:extLst>
                </p14:cNvPr>
                <p14:cNvContentPartPr/>
                <p14:nvPr/>
              </p14:nvContentPartPr>
              <p14:xfrm>
                <a:off x="6120636" y="325605"/>
                <a:ext cx="125280" cy="121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36DA3C-A26D-70A7-EB5D-711735EC285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111996" y="316605"/>
                  <a:ext cx="142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21F2429-42C3-934E-78C6-9DAE2E23A2A8}"/>
                    </a:ext>
                  </a:extLst>
                </p14:cNvPr>
                <p14:cNvContentPartPr/>
                <p14:nvPr/>
              </p14:nvContentPartPr>
              <p14:xfrm>
                <a:off x="6318276" y="280965"/>
                <a:ext cx="52200" cy="21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21F2429-42C3-934E-78C6-9DAE2E23A2A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309276" y="272325"/>
                  <a:ext cx="6984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35BFE-AFC8-EDDC-8C07-6695FF4A910F}"/>
              </a:ext>
            </a:extLst>
          </p:cNvPr>
          <p:cNvGrpSpPr/>
          <p:nvPr/>
        </p:nvGrpSpPr>
        <p:grpSpPr>
          <a:xfrm>
            <a:off x="6538956" y="142365"/>
            <a:ext cx="657000" cy="434160"/>
            <a:chOff x="6538956" y="142365"/>
            <a:chExt cx="65700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88E52D-2186-DAFC-BF1E-874F2BCD238D}"/>
                    </a:ext>
                  </a:extLst>
                </p14:cNvPr>
                <p14:cNvContentPartPr/>
                <p14:nvPr/>
              </p14:nvContentPartPr>
              <p14:xfrm>
                <a:off x="6538956" y="142365"/>
                <a:ext cx="222480" cy="431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88E52D-2186-DAFC-BF1E-874F2BCD238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529956" y="133365"/>
                  <a:ext cx="2401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DC38FF-97C8-CDB0-28FC-64248B07EA6A}"/>
                    </a:ext>
                  </a:extLst>
                </p14:cNvPr>
                <p14:cNvContentPartPr/>
                <p14:nvPr/>
              </p14:nvContentPartPr>
              <p14:xfrm>
                <a:off x="6737676" y="368085"/>
                <a:ext cx="91440" cy="166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DC38FF-97C8-CDB0-28FC-64248B07EA6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728676" y="359085"/>
                  <a:ext cx="109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215062B-EEC0-5F7B-9FBB-051C2E857A37}"/>
                    </a:ext>
                  </a:extLst>
                </p14:cNvPr>
                <p14:cNvContentPartPr/>
                <p14:nvPr/>
              </p14:nvContentPartPr>
              <p14:xfrm>
                <a:off x="6861876" y="419565"/>
                <a:ext cx="78840" cy="156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215062B-EEC0-5F7B-9FBB-051C2E857A3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852876" y="410925"/>
                  <a:ext cx="96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5F28EB-9DB3-5477-DA39-78721DDD6027}"/>
                    </a:ext>
                  </a:extLst>
                </p14:cNvPr>
                <p14:cNvContentPartPr/>
                <p14:nvPr/>
              </p14:nvContentPartPr>
              <p14:xfrm>
                <a:off x="7007676" y="377085"/>
                <a:ext cx="18828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5F28EB-9DB3-5477-DA39-78721DDD602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999036" y="368085"/>
                  <a:ext cx="2059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558C6A5-6E7C-6428-B844-75222FD30E0A}"/>
              </a:ext>
            </a:extLst>
          </p:cNvPr>
          <p:cNvGrpSpPr/>
          <p:nvPr/>
        </p:nvGrpSpPr>
        <p:grpSpPr>
          <a:xfrm>
            <a:off x="7356156" y="261885"/>
            <a:ext cx="1000440" cy="396720"/>
            <a:chOff x="7356156" y="261885"/>
            <a:chExt cx="100044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907A1CF-614C-3500-F2C8-F5AF0CE000DA}"/>
                    </a:ext>
                  </a:extLst>
                </p14:cNvPr>
                <p14:cNvContentPartPr/>
                <p14:nvPr/>
              </p14:nvContentPartPr>
              <p14:xfrm>
                <a:off x="7356156" y="261885"/>
                <a:ext cx="99360" cy="343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907A1CF-614C-3500-F2C8-F5AF0CE000DA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347156" y="252885"/>
                  <a:ext cx="1170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39AE30-FB96-7AD5-3925-784D796D2F8C}"/>
                    </a:ext>
                  </a:extLst>
                </p14:cNvPr>
                <p14:cNvContentPartPr/>
                <p14:nvPr/>
              </p14:nvContentPartPr>
              <p14:xfrm>
                <a:off x="7466676" y="401565"/>
                <a:ext cx="235440" cy="168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39AE30-FB96-7AD5-3925-784D796D2F8C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457676" y="392565"/>
                  <a:ext cx="253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99669C-43ED-1F6B-6580-DFFCFD1F4D28}"/>
                    </a:ext>
                  </a:extLst>
                </p14:cNvPr>
                <p14:cNvContentPartPr/>
                <p14:nvPr/>
              </p14:nvContentPartPr>
              <p14:xfrm>
                <a:off x="7789956" y="361965"/>
                <a:ext cx="93960" cy="268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99669C-43ED-1F6B-6580-DFFCFD1F4D2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780956" y="353325"/>
                  <a:ext cx="111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69ABC25-1474-388F-66DF-E03E70007A14}"/>
                    </a:ext>
                  </a:extLst>
                </p14:cNvPr>
                <p14:cNvContentPartPr/>
                <p14:nvPr/>
              </p14:nvContentPartPr>
              <p14:xfrm>
                <a:off x="7954116" y="387885"/>
                <a:ext cx="219600" cy="230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69ABC25-1474-388F-66DF-E03E70007A1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945476" y="379245"/>
                  <a:ext cx="237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B5E345-F0AD-1DB0-CF16-5B4C235628D9}"/>
                    </a:ext>
                  </a:extLst>
                </p14:cNvPr>
                <p14:cNvContentPartPr/>
                <p14:nvPr/>
              </p14:nvContentPartPr>
              <p14:xfrm>
                <a:off x="8109276" y="354045"/>
                <a:ext cx="247320" cy="304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B5E345-F0AD-1DB0-CF16-5B4C235628D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8100636" y="345045"/>
                  <a:ext cx="26496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D4BF168-A78D-F200-ACFB-09E6C9B01740}"/>
              </a:ext>
            </a:extLst>
          </p:cNvPr>
          <p:cNvGrpSpPr/>
          <p:nvPr/>
        </p:nvGrpSpPr>
        <p:grpSpPr>
          <a:xfrm>
            <a:off x="6104076" y="726285"/>
            <a:ext cx="354600" cy="270720"/>
            <a:chOff x="6104076" y="726285"/>
            <a:chExt cx="35460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78A7A6C-EE6A-82F6-1476-DEA6456DE53B}"/>
                    </a:ext>
                  </a:extLst>
                </p14:cNvPr>
                <p14:cNvContentPartPr/>
                <p14:nvPr/>
              </p14:nvContentPartPr>
              <p14:xfrm>
                <a:off x="6104076" y="726285"/>
                <a:ext cx="192600" cy="270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78A7A6C-EE6A-82F6-1476-DEA6456DE53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095076" y="717285"/>
                  <a:ext cx="210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E4C81FF-B78D-8544-2F21-BE059C4074C4}"/>
                    </a:ext>
                  </a:extLst>
                </p14:cNvPr>
                <p14:cNvContentPartPr/>
                <p14:nvPr/>
              </p14:nvContentPartPr>
              <p14:xfrm>
                <a:off x="6380196" y="749325"/>
                <a:ext cx="78480" cy="226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E4C81FF-B78D-8544-2F21-BE059C4074C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371196" y="740685"/>
                  <a:ext cx="961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E7446B-7723-571C-6FEA-A149684E5933}"/>
              </a:ext>
            </a:extLst>
          </p:cNvPr>
          <p:cNvGrpSpPr/>
          <p:nvPr/>
        </p:nvGrpSpPr>
        <p:grpSpPr>
          <a:xfrm>
            <a:off x="6612756" y="697485"/>
            <a:ext cx="590400" cy="332280"/>
            <a:chOff x="6612756" y="697485"/>
            <a:chExt cx="5904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699DF55-89EE-7A1C-A423-87D1FECB6E15}"/>
                    </a:ext>
                  </a:extLst>
                </p14:cNvPr>
                <p14:cNvContentPartPr/>
                <p14:nvPr/>
              </p14:nvContentPartPr>
              <p14:xfrm>
                <a:off x="6612756" y="697485"/>
                <a:ext cx="138960" cy="315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699DF55-89EE-7A1C-A423-87D1FECB6E1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03756" y="688845"/>
                  <a:ext cx="156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6B1B64-0520-FFD6-C54E-B639046FCDB1}"/>
                    </a:ext>
                  </a:extLst>
                </p14:cNvPr>
                <p14:cNvContentPartPr/>
                <p14:nvPr/>
              </p14:nvContentPartPr>
              <p14:xfrm>
                <a:off x="6757836" y="852645"/>
                <a:ext cx="232560" cy="156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6B1B64-0520-FFD6-C54E-B639046FCDB1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749196" y="844005"/>
                  <a:ext cx="250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179A696-7F5C-28A4-807F-B131B7C64F4A}"/>
                    </a:ext>
                  </a:extLst>
                </p14:cNvPr>
                <p14:cNvContentPartPr/>
                <p14:nvPr/>
              </p14:nvContentPartPr>
              <p14:xfrm>
                <a:off x="6957996" y="848325"/>
                <a:ext cx="13788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179A696-7F5C-28A4-807F-B131B7C64F4A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948996" y="839325"/>
                  <a:ext cx="155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04D59BD-837A-6CCF-7BC1-A601B5AC7B21}"/>
                    </a:ext>
                  </a:extLst>
                </p14:cNvPr>
                <p14:cNvContentPartPr/>
                <p14:nvPr/>
              </p14:nvContentPartPr>
              <p14:xfrm>
                <a:off x="7150236" y="971445"/>
                <a:ext cx="52920" cy="58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04D59BD-837A-6CCF-7BC1-A601B5AC7B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141236" y="962805"/>
                  <a:ext cx="705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108548B8-E4DF-DC83-A389-F8936A951FC7}"/>
              </a:ext>
            </a:extLst>
          </p:cNvPr>
          <p:cNvGrpSpPr/>
          <p:nvPr/>
        </p:nvGrpSpPr>
        <p:grpSpPr>
          <a:xfrm>
            <a:off x="7413756" y="733125"/>
            <a:ext cx="952200" cy="406800"/>
            <a:chOff x="7413756" y="733125"/>
            <a:chExt cx="95220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24AA4F4-845C-358A-FCF0-5F99DB63FC19}"/>
                    </a:ext>
                  </a:extLst>
                </p14:cNvPr>
                <p14:cNvContentPartPr/>
                <p14:nvPr/>
              </p14:nvContentPartPr>
              <p14:xfrm>
                <a:off x="7413756" y="915285"/>
                <a:ext cx="186840" cy="193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24AA4F4-845C-358A-FCF0-5F99DB63FC1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404756" y="906645"/>
                  <a:ext cx="204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80392AC-608D-F03F-A076-DDF8EDC4B38A}"/>
                    </a:ext>
                  </a:extLst>
                </p14:cNvPr>
                <p14:cNvContentPartPr/>
                <p14:nvPr/>
              </p14:nvContentPartPr>
              <p14:xfrm>
                <a:off x="7677636" y="773445"/>
                <a:ext cx="282240" cy="72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80392AC-608D-F03F-A076-DDF8EDC4B38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668636" y="764805"/>
                  <a:ext cx="299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5B638AB-3108-6312-4224-47175D99B336}"/>
                    </a:ext>
                  </a:extLst>
                </p14:cNvPr>
                <p14:cNvContentPartPr/>
                <p14:nvPr/>
              </p14:nvContentPartPr>
              <p14:xfrm>
                <a:off x="7868796" y="733125"/>
                <a:ext cx="348840" cy="354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5B638AB-3108-6312-4224-47175D99B336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859796" y="724125"/>
                  <a:ext cx="366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087E829-19D2-DFC6-23DF-01E1D89CEEEB}"/>
                    </a:ext>
                  </a:extLst>
                </p14:cNvPr>
                <p14:cNvContentPartPr/>
                <p14:nvPr/>
              </p14:nvContentPartPr>
              <p14:xfrm>
                <a:off x="8339676" y="913845"/>
                <a:ext cx="26280" cy="226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087E829-19D2-DFC6-23DF-01E1D89CEEE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330676" y="905205"/>
                  <a:ext cx="4392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9D0D72B-F768-EE8D-A449-DD3CFFF7F303}"/>
              </a:ext>
            </a:extLst>
          </p:cNvPr>
          <p:cNvGrpSpPr/>
          <p:nvPr/>
        </p:nvGrpSpPr>
        <p:grpSpPr>
          <a:xfrm>
            <a:off x="8608236" y="963525"/>
            <a:ext cx="393840" cy="221040"/>
            <a:chOff x="8608236" y="963525"/>
            <a:chExt cx="393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2A19FB0-34AD-DC6C-3DBB-E3E5162E9948}"/>
                    </a:ext>
                  </a:extLst>
                </p14:cNvPr>
                <p14:cNvContentPartPr/>
                <p14:nvPr/>
              </p14:nvContentPartPr>
              <p14:xfrm>
                <a:off x="8608236" y="980085"/>
                <a:ext cx="98640" cy="145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2A19FB0-34AD-DC6C-3DBB-E3E5162E9948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599236" y="971445"/>
                  <a:ext cx="116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B118DDA-D996-4950-CE59-A3242360B209}"/>
                    </a:ext>
                  </a:extLst>
                </p14:cNvPr>
                <p14:cNvContentPartPr/>
                <p14:nvPr/>
              </p14:nvContentPartPr>
              <p14:xfrm>
                <a:off x="8805876" y="963525"/>
                <a:ext cx="181800" cy="200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B118DDA-D996-4950-CE59-A3242360B20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796876" y="954525"/>
                  <a:ext cx="199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B06AB8F-E85C-3CFD-B7EA-44CC2810039A}"/>
                    </a:ext>
                  </a:extLst>
                </p14:cNvPr>
                <p14:cNvContentPartPr/>
                <p14:nvPr/>
              </p14:nvContentPartPr>
              <p14:xfrm>
                <a:off x="8846916" y="1045965"/>
                <a:ext cx="155160" cy="138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B06AB8F-E85C-3CFD-B7EA-44CC2810039A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838276" y="1036965"/>
                  <a:ext cx="172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85E0DA3-A184-7381-B1CF-302880BD0C9E}"/>
                    </a:ext>
                  </a:extLst>
                </p14:cNvPr>
                <p14:cNvContentPartPr/>
                <p14:nvPr/>
              </p14:nvContentPartPr>
              <p14:xfrm>
                <a:off x="8831796" y="980085"/>
                <a:ext cx="139680" cy="200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85E0DA3-A184-7381-B1CF-302880BD0C9E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822796" y="971445"/>
                  <a:ext cx="15732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C530AB3-6E6F-2241-9346-AE3BA51566E6}"/>
                  </a:ext>
                </a:extLst>
              </p14:cNvPr>
              <p14:cNvContentPartPr/>
              <p14:nvPr/>
            </p14:nvContentPartPr>
            <p14:xfrm>
              <a:off x="4299756" y="4217565"/>
              <a:ext cx="360" cy="3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C530AB3-6E6F-2241-9346-AE3BA51566E6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4291116" y="42085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57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0EE2F9-478E-3E03-3ABB-AFDC2C816A25}"/>
                  </a:ext>
                </a:extLst>
              </p14:cNvPr>
              <p14:cNvContentPartPr/>
              <p14:nvPr/>
            </p14:nvContentPartPr>
            <p14:xfrm>
              <a:off x="380436" y="360357"/>
              <a:ext cx="106560" cy="36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0EE2F9-478E-3E03-3ABB-AFDC2C816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796" y="351357"/>
                <a:ext cx="1242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642C68-9C00-5B36-60E2-5425686F698F}"/>
                  </a:ext>
                </a:extLst>
              </p14:cNvPr>
              <p14:cNvContentPartPr/>
              <p14:nvPr/>
            </p14:nvContentPartPr>
            <p14:xfrm>
              <a:off x="321036" y="600837"/>
              <a:ext cx="107280" cy="1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642C68-9C00-5B36-60E2-5425686F6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396" y="592197"/>
                <a:ext cx="1249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BE80A6-88AF-C411-A821-34DA787A98E4}"/>
                  </a:ext>
                </a:extLst>
              </p14:cNvPr>
              <p14:cNvContentPartPr/>
              <p14:nvPr/>
            </p14:nvContentPartPr>
            <p14:xfrm>
              <a:off x="580956" y="493917"/>
              <a:ext cx="53280" cy="22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BE80A6-88AF-C411-A821-34DA787A98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956" y="484917"/>
                <a:ext cx="70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65B50B-E343-96D0-40C1-D428C1055DAF}"/>
                  </a:ext>
                </a:extLst>
              </p14:cNvPr>
              <p14:cNvContentPartPr/>
              <p14:nvPr/>
            </p14:nvContentPartPr>
            <p14:xfrm>
              <a:off x="708396" y="502197"/>
              <a:ext cx="56160" cy="15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65B50B-E343-96D0-40C1-D428C1055D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396" y="493557"/>
                <a:ext cx="7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C64036-1AD9-67A9-2613-5B23A9B48570}"/>
                  </a:ext>
                </a:extLst>
              </p14:cNvPr>
              <p14:cNvContentPartPr/>
              <p14:nvPr/>
            </p14:nvContentPartPr>
            <p14:xfrm>
              <a:off x="795156" y="592917"/>
              <a:ext cx="21960" cy="9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C64036-1AD9-67A9-2613-5B23A9B485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516" y="583917"/>
                <a:ext cx="396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2214DD-C294-3A2D-CE13-AC990FE844BD}"/>
                  </a:ext>
                </a:extLst>
              </p14:cNvPr>
              <p14:cNvContentPartPr/>
              <p14:nvPr/>
            </p14:nvContentPartPr>
            <p14:xfrm>
              <a:off x="872916" y="444597"/>
              <a:ext cx="167400" cy="209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2214DD-C294-3A2D-CE13-AC990FE844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276" y="435597"/>
                <a:ext cx="185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763A14-8705-C590-4C38-46E5DC3669C9}"/>
                  </a:ext>
                </a:extLst>
              </p14:cNvPr>
              <p14:cNvContentPartPr/>
              <p14:nvPr/>
            </p14:nvContentPartPr>
            <p14:xfrm>
              <a:off x="985956" y="493917"/>
              <a:ext cx="9936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763A14-8705-C590-4C38-46E5DC3669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6956" y="484917"/>
                <a:ext cx="117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B029C9-9652-34F9-4D85-4E07EA7859B1}"/>
                  </a:ext>
                </a:extLst>
              </p14:cNvPr>
              <p14:cNvContentPartPr/>
              <p14:nvPr/>
            </p14:nvContentPartPr>
            <p14:xfrm>
              <a:off x="1144716" y="403197"/>
              <a:ext cx="68760" cy="28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B029C9-9652-34F9-4D85-4E07EA7859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5716" y="394557"/>
                <a:ext cx="864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5265C1-C484-BA9B-7925-7F191B55C8C8}"/>
                  </a:ext>
                </a:extLst>
              </p14:cNvPr>
              <p14:cNvContentPartPr/>
              <p14:nvPr/>
            </p14:nvContentPartPr>
            <p14:xfrm>
              <a:off x="1268196" y="568077"/>
              <a:ext cx="64800" cy="11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5265C1-C484-BA9B-7925-7F191B55C8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9556" y="559437"/>
                <a:ext cx="82440" cy="1281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03CEFC4-1F21-4165-07F0-2A29C7C497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90616" y="0"/>
            <a:ext cx="12192000" cy="19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2DB4F38-0758-CFBA-A278-BBC5402F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0595" cy="134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E81044-BC70-0886-0F3E-1871202B1C98}"/>
                  </a:ext>
                </a:extLst>
              </p14:cNvPr>
              <p14:cNvContentPartPr/>
              <p14:nvPr/>
            </p14:nvContentPartPr>
            <p14:xfrm>
              <a:off x="2324459" y="2510049"/>
              <a:ext cx="21960" cy="1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E81044-BC70-0886-0F3E-1871202B1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5459" y="2501049"/>
                <a:ext cx="3960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E9F5075-82AB-7541-1A36-7351B30D00B6}"/>
              </a:ext>
            </a:extLst>
          </p:cNvPr>
          <p:cNvGrpSpPr/>
          <p:nvPr/>
        </p:nvGrpSpPr>
        <p:grpSpPr>
          <a:xfrm>
            <a:off x="602939" y="1652889"/>
            <a:ext cx="315720" cy="168120"/>
            <a:chOff x="602939" y="1652889"/>
            <a:chExt cx="31572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098D5F-7358-A1B3-C991-0CFC01DCCFDB}"/>
                    </a:ext>
                  </a:extLst>
                </p14:cNvPr>
                <p14:cNvContentPartPr/>
                <p14:nvPr/>
              </p14:nvContentPartPr>
              <p14:xfrm>
                <a:off x="602939" y="1652889"/>
                <a:ext cx="173880" cy="16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098D5F-7358-A1B3-C991-0CFC01DCCF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939" y="1643889"/>
                  <a:ext cx="191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D296FF-5BB9-8EAD-AAEC-833397A83E32}"/>
                    </a:ext>
                  </a:extLst>
                </p14:cNvPr>
                <p14:cNvContentPartPr/>
                <p14:nvPr/>
              </p14:nvContentPartPr>
              <p14:xfrm>
                <a:off x="862499" y="1690329"/>
                <a:ext cx="56160" cy="11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D296FF-5BB9-8EAD-AAEC-833397A83E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499" y="1681689"/>
                  <a:ext cx="738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46D775-EC28-0C2C-D654-2B484DE84EAA}"/>
              </a:ext>
            </a:extLst>
          </p:cNvPr>
          <p:cNvGrpSpPr/>
          <p:nvPr/>
        </p:nvGrpSpPr>
        <p:grpSpPr>
          <a:xfrm>
            <a:off x="1101899" y="1396209"/>
            <a:ext cx="306360" cy="389520"/>
            <a:chOff x="1101899" y="1396209"/>
            <a:chExt cx="3063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29C9-2BC8-51BA-6646-FD136DBB0A40}"/>
                    </a:ext>
                  </a:extLst>
                </p14:cNvPr>
                <p14:cNvContentPartPr/>
                <p14:nvPr/>
              </p14:nvContentPartPr>
              <p14:xfrm>
                <a:off x="1101899" y="1596729"/>
                <a:ext cx="193320" cy="189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29C9-2BC8-51BA-6646-FD136DBB0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3259" y="1588089"/>
                  <a:ext cx="21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97EDCF-93EB-1E9D-CDF4-B413D5B15A98}"/>
                    </a:ext>
                  </a:extLst>
                </p14:cNvPr>
                <p14:cNvContentPartPr/>
                <p14:nvPr/>
              </p14:nvContentPartPr>
              <p14:xfrm>
                <a:off x="1328339" y="1396209"/>
                <a:ext cx="79920" cy="13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97EDCF-93EB-1E9D-CDF4-B413D5B15A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19339" y="1387209"/>
                  <a:ext cx="9756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91FB5A-A40F-6BFA-1EB4-DD396F3C5ECB}"/>
                  </a:ext>
                </a:extLst>
              </p14:cNvPr>
              <p14:cNvContentPartPr/>
              <p14:nvPr/>
            </p14:nvContentPartPr>
            <p14:xfrm>
              <a:off x="1586459" y="1431849"/>
              <a:ext cx="128520" cy="33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91FB5A-A40F-6BFA-1EB4-DD396F3C5E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77819" y="1422849"/>
                <a:ext cx="14616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6963A88-4FD3-47A2-A35F-783128CF6101}"/>
              </a:ext>
            </a:extLst>
          </p:cNvPr>
          <p:cNvGrpSpPr/>
          <p:nvPr/>
        </p:nvGrpSpPr>
        <p:grpSpPr>
          <a:xfrm>
            <a:off x="1880219" y="1545609"/>
            <a:ext cx="489240" cy="205560"/>
            <a:chOff x="1880219" y="1545609"/>
            <a:chExt cx="4892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442C82-7FA0-6628-1590-48C33F1DAD9F}"/>
                    </a:ext>
                  </a:extLst>
                </p14:cNvPr>
                <p14:cNvContentPartPr/>
                <p14:nvPr/>
              </p14:nvContentPartPr>
              <p14:xfrm>
                <a:off x="1880219" y="1664409"/>
                <a:ext cx="123480" cy="1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442C82-7FA0-6628-1590-48C33F1DAD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71219" y="1655409"/>
                  <a:ext cx="141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D63892-AA42-6E57-81CE-BE2360C98DF6}"/>
                    </a:ext>
                  </a:extLst>
                </p14:cNvPr>
                <p14:cNvContentPartPr/>
                <p14:nvPr/>
              </p14:nvContentPartPr>
              <p14:xfrm>
                <a:off x="1923419" y="1545609"/>
                <a:ext cx="446040" cy="20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D63892-AA42-6E57-81CE-BE2360C98D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14419" y="1536609"/>
                  <a:ext cx="46368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E57CCD-34A3-CDA5-2BC1-B46A39AD9EF5}"/>
                  </a:ext>
                </a:extLst>
              </p14:cNvPr>
              <p14:cNvContentPartPr/>
              <p14:nvPr/>
            </p14:nvContentPartPr>
            <p14:xfrm>
              <a:off x="2527139" y="1621569"/>
              <a:ext cx="94320" cy="10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E57CCD-34A3-CDA5-2BC1-B46A39AD9EF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18499" y="1612929"/>
                <a:ext cx="111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B85DC1-787A-6F4A-E22A-5B98ADDD0E95}"/>
                  </a:ext>
                </a:extLst>
              </p14:cNvPr>
              <p14:cNvContentPartPr/>
              <p14:nvPr/>
            </p14:nvContentPartPr>
            <p14:xfrm>
              <a:off x="3595979" y="1680609"/>
              <a:ext cx="18360" cy="25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B85DC1-787A-6F4A-E22A-5B98ADDD0E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87339" y="1671609"/>
                <a:ext cx="3600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B31AA93-3A72-4CF4-2080-B3D36CA81DBB}"/>
              </a:ext>
            </a:extLst>
          </p:cNvPr>
          <p:cNvGrpSpPr/>
          <p:nvPr/>
        </p:nvGrpSpPr>
        <p:grpSpPr>
          <a:xfrm>
            <a:off x="3795059" y="1377849"/>
            <a:ext cx="474480" cy="372600"/>
            <a:chOff x="3795059" y="1377849"/>
            <a:chExt cx="4744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7115A4-BCF5-0267-FBCE-068A17D1FACF}"/>
                    </a:ext>
                  </a:extLst>
                </p14:cNvPr>
                <p14:cNvContentPartPr/>
                <p14:nvPr/>
              </p14:nvContentPartPr>
              <p14:xfrm>
                <a:off x="3821339" y="1431849"/>
                <a:ext cx="104040" cy="2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7115A4-BCF5-0267-FBCE-068A17D1FA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12339" y="1422849"/>
                  <a:ext cx="121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758BD2-62BE-4B23-D297-A3B73B9D54A7}"/>
                    </a:ext>
                  </a:extLst>
                </p14:cNvPr>
                <p14:cNvContentPartPr/>
                <p14:nvPr/>
              </p14:nvContentPartPr>
              <p14:xfrm>
                <a:off x="3795059" y="1475049"/>
                <a:ext cx="131760" cy="21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758BD2-62BE-4B23-D297-A3B73B9D54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86419" y="1466049"/>
                  <a:ext cx="149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EBB524-7A04-5D85-94EE-B4C820F6E0EA}"/>
                    </a:ext>
                  </a:extLst>
                </p14:cNvPr>
                <p14:cNvContentPartPr/>
                <p14:nvPr/>
              </p14:nvContentPartPr>
              <p14:xfrm>
                <a:off x="4017539" y="1621569"/>
                <a:ext cx="36720" cy="12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EBB524-7A04-5D85-94EE-B4C820F6E0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08899" y="1612929"/>
                  <a:ext cx="54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F2EB9C-BA0B-4FAC-E1AD-DC1EA42EC279}"/>
                    </a:ext>
                  </a:extLst>
                </p14:cNvPr>
                <p14:cNvContentPartPr/>
                <p14:nvPr/>
              </p14:nvContentPartPr>
              <p14:xfrm>
                <a:off x="4114739" y="1377849"/>
                <a:ext cx="12204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F2EB9C-BA0B-4FAC-E1AD-DC1EA42EC2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05739" y="1369209"/>
                  <a:ext cx="139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DC4535-F749-972D-5706-B050FADD51EA}"/>
                    </a:ext>
                  </a:extLst>
                </p14:cNvPr>
                <p14:cNvContentPartPr/>
                <p14:nvPr/>
              </p14:nvContentPartPr>
              <p14:xfrm>
                <a:off x="4115459" y="1388649"/>
                <a:ext cx="154080" cy="28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DC4535-F749-972D-5706-B050FADD5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06819" y="1379649"/>
                  <a:ext cx="1717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E386D8-2A03-08E6-4463-E858393F1E54}"/>
              </a:ext>
            </a:extLst>
          </p:cNvPr>
          <p:cNvGrpSpPr/>
          <p:nvPr/>
        </p:nvGrpSpPr>
        <p:grpSpPr>
          <a:xfrm>
            <a:off x="4546019" y="1277049"/>
            <a:ext cx="1303920" cy="400680"/>
            <a:chOff x="4546019" y="1277049"/>
            <a:chExt cx="130392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DDC2F6-979E-4D7A-8DF3-607B160649E2}"/>
                    </a:ext>
                  </a:extLst>
                </p14:cNvPr>
                <p14:cNvContentPartPr/>
                <p14:nvPr/>
              </p14:nvContentPartPr>
              <p14:xfrm>
                <a:off x="4546019" y="1518249"/>
                <a:ext cx="134640" cy="8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DDC2F6-979E-4D7A-8DF3-607B160649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37019" y="1509249"/>
                  <a:ext cx="152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396FFC-6C4D-337B-2491-183DEAFED66F}"/>
                    </a:ext>
                  </a:extLst>
                </p14:cNvPr>
                <p14:cNvContentPartPr/>
                <p14:nvPr/>
              </p14:nvContentPartPr>
              <p14:xfrm>
                <a:off x="4606499" y="1455249"/>
                <a:ext cx="17280" cy="15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396FFC-6C4D-337B-2491-183DEAFED66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7499" y="1446609"/>
                  <a:ext cx="34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FF8408-6503-93B7-B76D-41E9F6D8AA1F}"/>
                    </a:ext>
                  </a:extLst>
                </p14:cNvPr>
                <p14:cNvContentPartPr/>
                <p14:nvPr/>
              </p14:nvContentPartPr>
              <p14:xfrm>
                <a:off x="4796219" y="1362729"/>
                <a:ext cx="165240" cy="262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FF8408-6503-93B7-B76D-41E9F6D8AA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87219" y="1354089"/>
                  <a:ext cx="182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5AAD05-9287-CF56-288F-63EC0B0AA89C}"/>
                    </a:ext>
                  </a:extLst>
                </p14:cNvPr>
                <p14:cNvContentPartPr/>
                <p14:nvPr/>
              </p14:nvContentPartPr>
              <p14:xfrm>
                <a:off x="5011859" y="1371369"/>
                <a:ext cx="134280" cy="9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5AAD05-9287-CF56-288F-63EC0B0AA8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02859" y="1362369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941C7E-A88D-F094-39F3-1F9D38E672D9}"/>
                    </a:ext>
                  </a:extLst>
                </p14:cNvPr>
                <p14:cNvContentPartPr/>
                <p14:nvPr/>
              </p14:nvContentPartPr>
              <p14:xfrm>
                <a:off x="5028419" y="1396929"/>
                <a:ext cx="302760" cy="28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941C7E-A88D-F094-39F3-1F9D38E672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19419" y="1388289"/>
                  <a:ext cx="320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75AABF-0220-C785-E2AB-83CDD2CB985E}"/>
                    </a:ext>
                  </a:extLst>
                </p14:cNvPr>
                <p14:cNvContentPartPr/>
                <p14:nvPr/>
              </p14:nvContentPartPr>
              <p14:xfrm>
                <a:off x="5417219" y="1380009"/>
                <a:ext cx="151560" cy="7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75AABF-0220-C785-E2AB-83CDD2CB985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08219" y="1371009"/>
                  <a:ext cx="169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87E703-4D2A-3EE2-61B7-04B339CB22B9}"/>
                    </a:ext>
                  </a:extLst>
                </p14:cNvPr>
                <p14:cNvContentPartPr/>
                <p14:nvPr/>
              </p14:nvContentPartPr>
              <p14:xfrm>
                <a:off x="5543939" y="1360929"/>
                <a:ext cx="28800" cy="213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87E703-4D2A-3EE2-61B7-04B339CB22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35299" y="1351929"/>
                  <a:ext cx="4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0FB1E1-AFE7-4F6D-9694-70F91ECDC4A0}"/>
                    </a:ext>
                  </a:extLst>
                </p14:cNvPr>
                <p14:cNvContentPartPr/>
                <p14:nvPr/>
              </p14:nvContentPartPr>
              <p14:xfrm>
                <a:off x="5625299" y="1277049"/>
                <a:ext cx="224640" cy="346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0FB1E1-AFE7-4F6D-9694-70F91ECDC4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16299" y="1268409"/>
                  <a:ext cx="2422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F1FB63-AC44-4AE5-E0C5-FA9AADA0F55B}"/>
              </a:ext>
            </a:extLst>
          </p:cNvPr>
          <p:cNvGrpSpPr/>
          <p:nvPr/>
        </p:nvGrpSpPr>
        <p:grpSpPr>
          <a:xfrm>
            <a:off x="2587619" y="2147889"/>
            <a:ext cx="72000" cy="86400"/>
            <a:chOff x="2587619" y="2147889"/>
            <a:chExt cx="7200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F1BF5-1D09-0A07-C0B3-BCB70480AAC7}"/>
                    </a:ext>
                  </a:extLst>
                </p14:cNvPr>
                <p14:cNvContentPartPr/>
                <p14:nvPr/>
              </p14:nvContentPartPr>
              <p14:xfrm>
                <a:off x="2622179" y="2147889"/>
                <a:ext cx="37440" cy="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F1BF5-1D09-0A07-C0B3-BCB70480AA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13539" y="2138889"/>
                  <a:ext cx="55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542E5A-6F50-2CB3-8F7E-2C7040DC56B9}"/>
                    </a:ext>
                  </a:extLst>
                </p14:cNvPr>
                <p14:cNvContentPartPr/>
                <p14:nvPr/>
              </p14:nvContentPartPr>
              <p14:xfrm>
                <a:off x="2587619" y="2201529"/>
                <a:ext cx="70920" cy="32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542E5A-6F50-2CB3-8F7E-2C7040DC56B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78619" y="2192529"/>
                  <a:ext cx="885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3146C5E-F7CC-66A4-F7B3-CA04F80FE828}"/>
                  </a:ext>
                </a:extLst>
              </p14:cNvPr>
              <p14:cNvContentPartPr/>
              <p14:nvPr/>
            </p14:nvContentPartPr>
            <p14:xfrm>
              <a:off x="3455219" y="1949529"/>
              <a:ext cx="174240" cy="345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3146C5E-F7CC-66A4-F7B3-CA04F80FE8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46579" y="1940889"/>
                <a:ext cx="19188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E59ED7C-4816-86E3-BD09-D4208A56F787}"/>
              </a:ext>
            </a:extLst>
          </p:cNvPr>
          <p:cNvGrpSpPr/>
          <p:nvPr/>
        </p:nvGrpSpPr>
        <p:grpSpPr>
          <a:xfrm>
            <a:off x="3777419" y="1879329"/>
            <a:ext cx="366120" cy="478080"/>
            <a:chOff x="3777419" y="1879329"/>
            <a:chExt cx="36612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06B5AE-9862-B098-B70B-6AE8F41C50B5}"/>
                    </a:ext>
                  </a:extLst>
                </p14:cNvPr>
                <p14:cNvContentPartPr/>
                <p14:nvPr/>
              </p14:nvContentPartPr>
              <p14:xfrm>
                <a:off x="3777419" y="1879329"/>
                <a:ext cx="145080" cy="37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06B5AE-9862-B098-B70B-6AE8F41C50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68779" y="1870689"/>
                  <a:ext cx="1627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2FB699-2A49-CDF8-5058-0303BE1751DC}"/>
                    </a:ext>
                  </a:extLst>
                </p14:cNvPr>
                <p14:cNvContentPartPr/>
                <p14:nvPr/>
              </p14:nvContentPartPr>
              <p14:xfrm>
                <a:off x="3933299" y="2258049"/>
                <a:ext cx="1800" cy="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2FB699-2A49-CDF8-5058-0303BE1751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24659" y="2249049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BCEA70-626C-03A4-A27B-5C8C5E750483}"/>
                    </a:ext>
                  </a:extLst>
                </p14:cNvPr>
                <p14:cNvContentPartPr/>
                <p14:nvPr/>
              </p14:nvContentPartPr>
              <p14:xfrm>
                <a:off x="3894779" y="2251209"/>
                <a:ext cx="13680" cy="106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BCEA70-626C-03A4-A27B-5C8C5E75048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6139" y="2242569"/>
                  <a:ext cx="3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142728-F5CC-D3F8-7B3D-BE1DEF995D29}"/>
                    </a:ext>
                  </a:extLst>
                </p14:cNvPr>
                <p14:cNvContentPartPr/>
                <p14:nvPr/>
              </p14:nvContentPartPr>
              <p14:xfrm>
                <a:off x="3989099" y="1979769"/>
                <a:ext cx="154440" cy="24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142728-F5CC-D3F8-7B3D-BE1DEF995D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80099" y="1970769"/>
                  <a:ext cx="1720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E6F28E-CBAD-E0E6-AD37-F66C521CA7AE}"/>
              </a:ext>
            </a:extLst>
          </p:cNvPr>
          <p:cNvGrpSpPr/>
          <p:nvPr/>
        </p:nvGrpSpPr>
        <p:grpSpPr>
          <a:xfrm>
            <a:off x="2976779" y="1302609"/>
            <a:ext cx="423360" cy="463320"/>
            <a:chOff x="2976779" y="1302609"/>
            <a:chExt cx="42336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D4C68B-EC0B-AB42-AF88-96B3025D0B21}"/>
                    </a:ext>
                  </a:extLst>
                </p14:cNvPr>
                <p14:cNvContentPartPr/>
                <p14:nvPr/>
              </p14:nvContentPartPr>
              <p14:xfrm>
                <a:off x="2976779" y="1490169"/>
                <a:ext cx="230040" cy="13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D4C68B-EC0B-AB42-AF88-96B3025D0B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7779" y="1481169"/>
                  <a:ext cx="247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FF540B-8E1D-1027-3189-E1EDF4A2627B}"/>
                    </a:ext>
                  </a:extLst>
                </p14:cNvPr>
                <p14:cNvContentPartPr/>
                <p14:nvPr/>
              </p14:nvContentPartPr>
              <p14:xfrm>
                <a:off x="3156779" y="1491969"/>
                <a:ext cx="28080" cy="22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FF540B-8E1D-1027-3189-E1EDF4A262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48139" y="1483329"/>
                  <a:ext cx="45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1D03A2-F00B-E452-1EDA-B2415ED2DAA9}"/>
                    </a:ext>
                  </a:extLst>
                </p14:cNvPr>
                <p14:cNvContentPartPr/>
                <p14:nvPr/>
              </p14:nvContentPartPr>
              <p14:xfrm>
                <a:off x="3319859" y="1302609"/>
                <a:ext cx="80280" cy="13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1D03A2-F00B-E452-1EDA-B2415ED2DAA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10859" y="1293969"/>
                  <a:ext cx="9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B6021C-6E04-8496-AB6C-E98F3AE6A542}"/>
                    </a:ext>
                  </a:extLst>
                </p14:cNvPr>
                <p14:cNvContentPartPr/>
                <p14:nvPr/>
              </p14:nvContentPartPr>
              <p14:xfrm>
                <a:off x="3243179" y="1673409"/>
                <a:ext cx="2160" cy="2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B6021C-6E04-8496-AB6C-E98F3AE6A5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34539" y="1664409"/>
                  <a:ext cx="19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FBF265-3AD4-D040-6163-C97616CDAD26}"/>
                    </a:ext>
                  </a:extLst>
                </p14:cNvPr>
                <p14:cNvContentPartPr/>
                <p14:nvPr/>
              </p14:nvContentPartPr>
              <p14:xfrm>
                <a:off x="3317339" y="1523289"/>
                <a:ext cx="63360" cy="135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FBF265-3AD4-D040-6163-C97616CDAD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08699" y="1514649"/>
                  <a:ext cx="81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BB70-BC65-E65B-E6FE-2C974A69023D}"/>
                    </a:ext>
                  </a:extLst>
                </p14:cNvPr>
                <p14:cNvContentPartPr/>
                <p14:nvPr/>
              </p14:nvContentPartPr>
              <p14:xfrm>
                <a:off x="3208619" y="1671249"/>
                <a:ext cx="25200" cy="9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BB70-BC65-E65B-E6FE-2C974A69023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99979" y="1662609"/>
                  <a:ext cx="428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11DC04-A2C5-ABEB-34D2-849F4288F480}"/>
              </a:ext>
            </a:extLst>
          </p:cNvPr>
          <p:cNvGrpSpPr/>
          <p:nvPr/>
        </p:nvGrpSpPr>
        <p:grpSpPr>
          <a:xfrm>
            <a:off x="4511099" y="2009649"/>
            <a:ext cx="570240" cy="279360"/>
            <a:chOff x="4511099" y="2009649"/>
            <a:chExt cx="5702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7F9585-ECE3-DD3E-B910-28BF24F08543}"/>
                    </a:ext>
                  </a:extLst>
                </p14:cNvPr>
                <p14:cNvContentPartPr/>
                <p14:nvPr/>
              </p14:nvContentPartPr>
              <p14:xfrm>
                <a:off x="4511099" y="2193609"/>
                <a:ext cx="149040" cy="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7F9585-ECE3-DD3E-B910-28BF24F085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02459" y="2184969"/>
                  <a:ext cx="166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127C89-8F1E-EDDF-770D-BC4F4F4E35FC}"/>
                    </a:ext>
                  </a:extLst>
                </p14:cNvPr>
                <p14:cNvContentPartPr/>
                <p14:nvPr/>
              </p14:nvContentPartPr>
              <p14:xfrm>
                <a:off x="4589219" y="2126649"/>
                <a:ext cx="12240" cy="13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127C89-8F1E-EDDF-770D-BC4F4F4E35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80219" y="2118009"/>
                  <a:ext cx="29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1CD29D-662B-6346-B25E-553C98B2804A}"/>
                    </a:ext>
                  </a:extLst>
                </p14:cNvPr>
                <p14:cNvContentPartPr/>
                <p14:nvPr/>
              </p14:nvContentPartPr>
              <p14:xfrm>
                <a:off x="4692539" y="2009649"/>
                <a:ext cx="3229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1CD29D-662B-6346-B25E-553C98B2804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83899" y="2000649"/>
                  <a:ext cx="34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F42545-C5BE-C4CE-4804-F8F9CD272D0F}"/>
                    </a:ext>
                  </a:extLst>
                </p14:cNvPr>
                <p14:cNvContentPartPr/>
                <p14:nvPr/>
              </p14:nvContentPartPr>
              <p14:xfrm>
                <a:off x="4925099" y="2018289"/>
                <a:ext cx="156240" cy="257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F42545-C5BE-C4CE-4804-F8F9CD272D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16459" y="2009289"/>
                  <a:ext cx="17388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FC80EC-7C34-A253-94A2-45EFA4C897F9}"/>
              </a:ext>
            </a:extLst>
          </p:cNvPr>
          <p:cNvGrpSpPr/>
          <p:nvPr/>
        </p:nvGrpSpPr>
        <p:grpSpPr>
          <a:xfrm>
            <a:off x="5235779" y="1908489"/>
            <a:ext cx="697680" cy="405000"/>
            <a:chOff x="5235779" y="1908489"/>
            <a:chExt cx="69768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8DD44E-B969-5D53-306F-E7A2817A2858}"/>
                    </a:ext>
                  </a:extLst>
                </p14:cNvPr>
                <p14:cNvContentPartPr/>
                <p14:nvPr/>
              </p14:nvContentPartPr>
              <p14:xfrm>
                <a:off x="5235779" y="2164809"/>
                <a:ext cx="15840" cy="14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8DD44E-B969-5D53-306F-E7A2817A285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26779" y="2156169"/>
                  <a:ext cx="3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854F41-ACD7-7D40-C3B4-2CCC4CD3E69A}"/>
                    </a:ext>
                  </a:extLst>
                </p14:cNvPr>
                <p14:cNvContentPartPr/>
                <p14:nvPr/>
              </p14:nvContentPartPr>
              <p14:xfrm>
                <a:off x="5345939" y="1977249"/>
                <a:ext cx="217800" cy="22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854F41-ACD7-7D40-C3B4-2CCC4CD3E69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37299" y="1968609"/>
                  <a:ext cx="235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D75C0E-2602-F5E9-AA63-1BD48AEA96CE}"/>
                    </a:ext>
                  </a:extLst>
                </p14:cNvPr>
                <p14:cNvContentPartPr/>
                <p14:nvPr/>
              </p14:nvContentPartPr>
              <p14:xfrm>
                <a:off x="5643659" y="1908489"/>
                <a:ext cx="289800" cy="37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D75C0E-2602-F5E9-AA63-1BD48AEA96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35019" y="1899489"/>
                  <a:ext cx="30744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D96B26-12A9-CE22-62D2-875E39816D44}"/>
              </a:ext>
            </a:extLst>
          </p:cNvPr>
          <p:cNvGrpSpPr/>
          <p:nvPr/>
        </p:nvGrpSpPr>
        <p:grpSpPr>
          <a:xfrm>
            <a:off x="6210659" y="2156169"/>
            <a:ext cx="69480" cy="86760"/>
            <a:chOff x="6210659" y="2156169"/>
            <a:chExt cx="6948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410F87-3C2D-3375-A4AE-ADDF64A3297F}"/>
                    </a:ext>
                  </a:extLst>
                </p14:cNvPr>
                <p14:cNvContentPartPr/>
                <p14:nvPr/>
              </p14:nvContentPartPr>
              <p14:xfrm>
                <a:off x="6210659" y="2156169"/>
                <a:ext cx="55440" cy="1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410F87-3C2D-3375-A4AE-ADDF64A329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02019" y="2147529"/>
                  <a:ext cx="73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AED3EE-6D35-8E01-E036-00FE7C4C0141}"/>
                    </a:ext>
                  </a:extLst>
                </p14:cNvPr>
                <p14:cNvContentPartPr/>
                <p14:nvPr/>
              </p14:nvContentPartPr>
              <p14:xfrm>
                <a:off x="6219299" y="2230329"/>
                <a:ext cx="60840" cy="12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AED3EE-6D35-8E01-E036-00FE7C4C01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10299" y="2221689"/>
                  <a:ext cx="784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8E79657-7536-B8C2-CA6A-51F4422F5499}"/>
                  </a:ext>
                </a:extLst>
              </p14:cNvPr>
              <p14:cNvContentPartPr/>
              <p14:nvPr/>
            </p14:nvContentPartPr>
            <p14:xfrm>
              <a:off x="6434939" y="1932249"/>
              <a:ext cx="36360" cy="263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8E79657-7536-B8C2-CA6A-51F4422F54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25939" y="1923249"/>
                <a:ext cx="5400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D1D95A2C-66C0-B700-31D9-5AB49C2DBC3C}"/>
              </a:ext>
            </a:extLst>
          </p:cNvPr>
          <p:cNvGrpSpPr/>
          <p:nvPr/>
        </p:nvGrpSpPr>
        <p:grpSpPr>
          <a:xfrm>
            <a:off x="6610979" y="1931889"/>
            <a:ext cx="21240" cy="253080"/>
            <a:chOff x="6610979" y="1931889"/>
            <a:chExt cx="212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8E0C094-96EF-52E4-C14C-C64D712F9903}"/>
                    </a:ext>
                  </a:extLst>
                </p14:cNvPr>
                <p14:cNvContentPartPr/>
                <p14:nvPr/>
              </p14:nvContentPartPr>
              <p14:xfrm>
                <a:off x="6610979" y="1954209"/>
                <a:ext cx="165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E0C094-96EF-52E4-C14C-C64D712F99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01979" y="1945209"/>
                  <a:ext cx="34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20A90C-8E8B-B7B3-A6E8-AAEB68864D8B}"/>
                    </a:ext>
                  </a:extLst>
                </p14:cNvPr>
                <p14:cNvContentPartPr/>
                <p14:nvPr/>
              </p14:nvContentPartPr>
              <p14:xfrm>
                <a:off x="6615299" y="1931889"/>
                <a:ext cx="16920" cy="253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20A90C-8E8B-B7B3-A6E8-AAEB68864D8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06299" y="1923249"/>
                  <a:ext cx="345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B38E0D-DB43-76B8-1FF0-4AD0F1C41CB1}"/>
              </a:ext>
            </a:extLst>
          </p:cNvPr>
          <p:cNvGrpSpPr/>
          <p:nvPr/>
        </p:nvGrpSpPr>
        <p:grpSpPr>
          <a:xfrm>
            <a:off x="6781619" y="1778889"/>
            <a:ext cx="777960" cy="469080"/>
            <a:chOff x="6781619" y="1778889"/>
            <a:chExt cx="77796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7F7E64-5CAD-EAD9-A27C-F61EBE0309B3}"/>
                    </a:ext>
                  </a:extLst>
                </p14:cNvPr>
                <p14:cNvContentPartPr/>
                <p14:nvPr/>
              </p14:nvContentPartPr>
              <p14:xfrm>
                <a:off x="6781619" y="1865649"/>
                <a:ext cx="138240" cy="291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7F7E64-5CAD-EAD9-A27C-F61EBE0309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72979" y="1856649"/>
                  <a:ext cx="155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C8E8BF-8CEA-7CA5-CD74-77D0783057BC}"/>
                    </a:ext>
                  </a:extLst>
                </p14:cNvPr>
                <p14:cNvContentPartPr/>
                <p14:nvPr/>
              </p14:nvContentPartPr>
              <p14:xfrm>
                <a:off x="7026419" y="2096049"/>
                <a:ext cx="12960" cy="15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C8E8BF-8CEA-7CA5-CD74-77D0783057B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17419" y="2087049"/>
                  <a:ext cx="30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41372A-060C-84C2-0B1A-CD4C3AE103E5}"/>
                    </a:ext>
                  </a:extLst>
                </p14:cNvPr>
                <p14:cNvContentPartPr/>
                <p14:nvPr/>
              </p14:nvContentPartPr>
              <p14:xfrm>
                <a:off x="7138019" y="1885089"/>
                <a:ext cx="207360" cy="18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41372A-060C-84C2-0B1A-CD4C3AE103E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29019" y="1876449"/>
                  <a:ext cx="225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AF5387-29A3-F73D-DBC4-447976C05053}"/>
                    </a:ext>
                  </a:extLst>
                </p14:cNvPr>
                <p14:cNvContentPartPr/>
                <p14:nvPr/>
              </p14:nvContentPartPr>
              <p14:xfrm>
                <a:off x="7442219" y="1778889"/>
                <a:ext cx="117360" cy="340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AF5387-29A3-F73D-DBC4-447976C050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33219" y="1770249"/>
                  <a:ext cx="13500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57C92C1-9125-1CC1-08B8-290A23B2DB51}"/>
              </a:ext>
            </a:extLst>
          </p:cNvPr>
          <p:cNvGrpSpPr/>
          <p:nvPr/>
        </p:nvGrpSpPr>
        <p:grpSpPr>
          <a:xfrm>
            <a:off x="543179" y="3001449"/>
            <a:ext cx="306000" cy="184320"/>
            <a:chOff x="543179" y="3001449"/>
            <a:chExt cx="3060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EA6340-220F-5C7F-7C19-246BECDF5586}"/>
                    </a:ext>
                  </a:extLst>
                </p14:cNvPr>
                <p14:cNvContentPartPr/>
                <p14:nvPr/>
              </p14:nvContentPartPr>
              <p14:xfrm>
                <a:off x="543179" y="3075249"/>
                <a:ext cx="220320" cy="30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EA6340-220F-5C7F-7C19-246BECDF558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4539" y="3066249"/>
                  <a:ext cx="237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BC4D96-28E2-B7A8-AA09-3DC3A275181F}"/>
                    </a:ext>
                  </a:extLst>
                </p14:cNvPr>
                <p14:cNvContentPartPr/>
                <p14:nvPr/>
              </p14:nvContentPartPr>
              <p14:xfrm>
                <a:off x="741539" y="3001449"/>
                <a:ext cx="107640" cy="18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BC4D96-28E2-B7A8-AA09-3DC3A275181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539" y="2992809"/>
                  <a:ext cx="1252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BDFE7AE-28E6-DDA8-2C4B-0ADE40E50686}"/>
              </a:ext>
            </a:extLst>
          </p:cNvPr>
          <p:cNvGrpSpPr/>
          <p:nvPr/>
        </p:nvGrpSpPr>
        <p:grpSpPr>
          <a:xfrm>
            <a:off x="1063019" y="2822169"/>
            <a:ext cx="579960" cy="447120"/>
            <a:chOff x="1063019" y="2822169"/>
            <a:chExt cx="57996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D87C7A-6EB8-DF1D-91A9-B2BB5B5F1A17}"/>
                    </a:ext>
                  </a:extLst>
                </p14:cNvPr>
                <p14:cNvContentPartPr/>
                <p14:nvPr/>
              </p14:nvContentPartPr>
              <p14:xfrm>
                <a:off x="1063019" y="2957169"/>
                <a:ext cx="214200" cy="312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D87C7A-6EB8-DF1D-91A9-B2BB5B5F1A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4019" y="2948169"/>
                  <a:ext cx="231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FEEF05-3752-19CC-4327-341C3025ABFF}"/>
                    </a:ext>
                  </a:extLst>
                </p14:cNvPr>
                <p14:cNvContentPartPr/>
                <p14:nvPr/>
              </p14:nvContentPartPr>
              <p14:xfrm>
                <a:off x="1360379" y="3112329"/>
                <a:ext cx="23760" cy="114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FEEF05-3752-19CC-4327-341C3025ABF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351739" y="3103329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FD545D-C9D1-3FA2-010D-4A5D0046D09E}"/>
                    </a:ext>
                  </a:extLst>
                </p14:cNvPr>
                <p14:cNvContentPartPr/>
                <p14:nvPr/>
              </p14:nvContentPartPr>
              <p14:xfrm>
                <a:off x="1393499" y="2975889"/>
                <a:ext cx="8280" cy="42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FD545D-C9D1-3FA2-010D-4A5D0046D0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84499" y="2966889"/>
                  <a:ext cx="25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93394C-9DB7-7092-E8B7-ABE7E41AF70C}"/>
                    </a:ext>
                  </a:extLst>
                </p14:cNvPr>
                <p14:cNvContentPartPr/>
                <p14:nvPr/>
              </p14:nvContentPartPr>
              <p14:xfrm>
                <a:off x="1448939" y="3081729"/>
                <a:ext cx="140040" cy="14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93394C-9DB7-7092-E8B7-ABE7E41AF70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39939" y="3073089"/>
                  <a:ext cx="157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DE39FCB-DCD3-5E10-CF47-61DE6A890FFE}"/>
                    </a:ext>
                  </a:extLst>
                </p14:cNvPr>
                <p14:cNvContentPartPr/>
                <p14:nvPr/>
              </p14:nvContentPartPr>
              <p14:xfrm>
                <a:off x="1465859" y="2822169"/>
                <a:ext cx="177120" cy="22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DE39FCB-DCD3-5E10-CF47-61DE6A890FF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57219" y="2813529"/>
                  <a:ext cx="1947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5C46E7-A323-0FFD-DB37-8475D19DE45A}"/>
              </a:ext>
            </a:extLst>
          </p:cNvPr>
          <p:cNvGrpSpPr/>
          <p:nvPr/>
        </p:nvGrpSpPr>
        <p:grpSpPr>
          <a:xfrm>
            <a:off x="1871579" y="2699409"/>
            <a:ext cx="1101240" cy="543960"/>
            <a:chOff x="1871579" y="2699409"/>
            <a:chExt cx="110124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6CE8C6-C5E5-B774-B959-9138452B0E49}"/>
                    </a:ext>
                  </a:extLst>
                </p14:cNvPr>
                <p14:cNvContentPartPr/>
                <p14:nvPr/>
              </p14:nvContentPartPr>
              <p14:xfrm>
                <a:off x="1889219" y="2886249"/>
                <a:ext cx="78120" cy="297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6CE8C6-C5E5-B774-B959-9138452B0E4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80219" y="2877249"/>
                  <a:ext cx="95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1385A8-CC0F-3194-16C7-FF50EBB3456E}"/>
                    </a:ext>
                  </a:extLst>
                </p14:cNvPr>
                <p14:cNvContentPartPr/>
                <p14:nvPr/>
              </p14:nvContentPartPr>
              <p14:xfrm>
                <a:off x="1871579" y="3198729"/>
                <a:ext cx="308160" cy="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1385A8-CC0F-3194-16C7-FF50EBB3456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62579" y="3190089"/>
                  <a:ext cx="325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BFB8D2-AEAE-3E7C-2EF7-418FAD331A19}"/>
                    </a:ext>
                  </a:extLst>
                </p14:cNvPr>
                <p14:cNvContentPartPr/>
                <p14:nvPr/>
              </p14:nvContentPartPr>
              <p14:xfrm>
                <a:off x="2295299" y="2947809"/>
                <a:ext cx="181080" cy="154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BFB8D2-AEAE-3E7C-2EF7-418FAD331A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86659" y="2939169"/>
                  <a:ext cx="198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84A33C-05D2-98ED-D009-B643A5CF2B6E}"/>
                    </a:ext>
                  </a:extLst>
                </p14:cNvPr>
                <p14:cNvContentPartPr/>
                <p14:nvPr/>
              </p14:nvContentPartPr>
              <p14:xfrm>
                <a:off x="2545139" y="2768889"/>
                <a:ext cx="34200" cy="36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84A33C-05D2-98ED-D009-B643A5CF2B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36499" y="2759889"/>
                  <a:ext cx="51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764D2C-C445-016B-0BBC-EDA0EDAE870D}"/>
                    </a:ext>
                  </a:extLst>
                </p14:cNvPr>
                <p14:cNvContentPartPr/>
                <p14:nvPr/>
              </p14:nvContentPartPr>
              <p14:xfrm>
                <a:off x="2639459" y="2951409"/>
                <a:ext cx="78120" cy="209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764D2C-C445-016B-0BBC-EDA0EDAE870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30819" y="2942409"/>
                  <a:ext cx="95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CC622C2-6DEC-26D5-6D30-F6A21E46BEAE}"/>
                    </a:ext>
                  </a:extLst>
                </p14:cNvPr>
                <p14:cNvContentPartPr/>
                <p14:nvPr/>
              </p14:nvContentPartPr>
              <p14:xfrm>
                <a:off x="2826299" y="2884449"/>
                <a:ext cx="114840" cy="230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CC622C2-6DEC-26D5-6D30-F6A21E46BE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17659" y="2875809"/>
                  <a:ext cx="132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61D7F6-F44D-ACA0-75EA-178CCA0C6089}"/>
                    </a:ext>
                  </a:extLst>
                </p14:cNvPr>
                <p14:cNvContentPartPr/>
                <p14:nvPr/>
              </p14:nvContentPartPr>
              <p14:xfrm>
                <a:off x="2967059" y="2699409"/>
                <a:ext cx="5760" cy="102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61D7F6-F44D-ACA0-75EA-178CCA0C608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58059" y="2690769"/>
                  <a:ext cx="234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D87E17C-A030-97DE-05D1-CA1040824BDC}"/>
              </a:ext>
            </a:extLst>
          </p:cNvPr>
          <p:cNvGrpSpPr/>
          <p:nvPr/>
        </p:nvGrpSpPr>
        <p:grpSpPr>
          <a:xfrm>
            <a:off x="3233099" y="2760969"/>
            <a:ext cx="766800" cy="753840"/>
            <a:chOff x="3233099" y="2760969"/>
            <a:chExt cx="76680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C5FA87-4764-02FE-95E2-B41F3C42AD25}"/>
                    </a:ext>
                  </a:extLst>
                </p14:cNvPr>
                <p14:cNvContentPartPr/>
                <p14:nvPr/>
              </p14:nvContentPartPr>
              <p14:xfrm>
                <a:off x="3233099" y="2854929"/>
                <a:ext cx="10800" cy="27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C5FA87-4764-02FE-95E2-B41F3C42A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24099" y="2845929"/>
                  <a:ext cx="28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6B67DC-5CB1-E181-1568-9A05820C157A}"/>
                    </a:ext>
                  </a:extLst>
                </p14:cNvPr>
                <p14:cNvContentPartPr/>
                <p14:nvPr/>
              </p14:nvContentPartPr>
              <p14:xfrm>
                <a:off x="3285659" y="2760969"/>
                <a:ext cx="391680" cy="335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6B67DC-5CB1-E181-1568-9A05820C15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77019" y="2752329"/>
                  <a:ext cx="409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5F8C51-0695-F8EA-5A26-0E74EC156BE6}"/>
                    </a:ext>
                  </a:extLst>
                </p14:cNvPr>
                <p14:cNvContentPartPr/>
                <p14:nvPr/>
              </p14:nvContentPartPr>
              <p14:xfrm>
                <a:off x="3703979" y="3008289"/>
                <a:ext cx="46800" cy="8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5F8C51-0695-F8EA-5A26-0E74EC156B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94979" y="2999649"/>
                  <a:ext cx="64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09BDA8-604F-AAA7-36B8-941F3464104D}"/>
                    </a:ext>
                  </a:extLst>
                </p14:cNvPr>
                <p14:cNvContentPartPr/>
                <p14:nvPr/>
              </p14:nvContentPartPr>
              <p14:xfrm>
                <a:off x="3657539" y="2889849"/>
                <a:ext cx="111960" cy="3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09BDA8-604F-AAA7-36B8-941F3464104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8539" y="2880849"/>
                  <a:ext cx="129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AD8B6D-5E1E-653E-15C8-CCE0EE7FD2BD}"/>
                    </a:ext>
                  </a:extLst>
                </p14:cNvPr>
                <p14:cNvContentPartPr/>
                <p14:nvPr/>
              </p14:nvContentPartPr>
              <p14:xfrm>
                <a:off x="3769499" y="2999289"/>
                <a:ext cx="230400" cy="515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AD8B6D-5E1E-653E-15C8-CCE0EE7FD2B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60499" y="2990649"/>
                  <a:ext cx="24804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DC1FF4-5224-70A0-7F67-771197A2E56C}"/>
              </a:ext>
            </a:extLst>
          </p:cNvPr>
          <p:cNvGrpSpPr/>
          <p:nvPr/>
        </p:nvGrpSpPr>
        <p:grpSpPr>
          <a:xfrm>
            <a:off x="4241099" y="2699409"/>
            <a:ext cx="779760" cy="416520"/>
            <a:chOff x="4241099" y="2699409"/>
            <a:chExt cx="77976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DD36DC-84D6-DC35-E0F8-CAA5F08CAFF6}"/>
                    </a:ext>
                  </a:extLst>
                </p14:cNvPr>
                <p14:cNvContentPartPr/>
                <p14:nvPr/>
              </p14:nvContentPartPr>
              <p14:xfrm>
                <a:off x="4241099" y="2927649"/>
                <a:ext cx="198720" cy="145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DD36DC-84D6-DC35-E0F8-CAA5F08CAFF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32099" y="2918649"/>
                  <a:ext cx="216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CC5610-50DD-E086-E9DE-A4C81F5F8B66}"/>
                    </a:ext>
                  </a:extLst>
                </p14:cNvPr>
                <p14:cNvContentPartPr/>
                <p14:nvPr/>
              </p14:nvContentPartPr>
              <p14:xfrm>
                <a:off x="4472939" y="2742609"/>
                <a:ext cx="252000" cy="342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CC5610-50DD-E086-E9DE-A4C81F5F8B6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64299" y="2733969"/>
                  <a:ext cx="269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FF3814-4232-3512-BE33-7E72C6F8D098}"/>
                    </a:ext>
                  </a:extLst>
                </p14:cNvPr>
                <p14:cNvContentPartPr/>
                <p14:nvPr/>
              </p14:nvContentPartPr>
              <p14:xfrm>
                <a:off x="4657979" y="2699409"/>
                <a:ext cx="120960" cy="198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FF3814-4232-3512-BE33-7E72C6F8D09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48979" y="2690769"/>
                  <a:ext cx="138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BE71CEC-B9FA-5C88-6C0A-A4CAA3843175}"/>
                    </a:ext>
                  </a:extLst>
                </p14:cNvPr>
                <p14:cNvContentPartPr/>
                <p14:nvPr/>
              </p14:nvContentPartPr>
              <p14:xfrm>
                <a:off x="4819619" y="2974809"/>
                <a:ext cx="78120" cy="12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BE71CEC-B9FA-5C88-6C0A-A4CAA384317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10619" y="2965809"/>
                  <a:ext cx="95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1C832A-7117-D96D-2646-38C6C2768858}"/>
                    </a:ext>
                  </a:extLst>
                </p14:cNvPr>
                <p14:cNvContentPartPr/>
                <p14:nvPr/>
              </p14:nvContentPartPr>
              <p14:xfrm>
                <a:off x="5003219" y="3019089"/>
                <a:ext cx="17640" cy="9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1C832A-7117-D96D-2646-38C6C276885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94219" y="3010089"/>
                  <a:ext cx="3528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E2EA232-ABFC-BE73-C19A-D1E84EE10227}"/>
                  </a:ext>
                </a:extLst>
              </p14:cNvPr>
              <p14:cNvContentPartPr/>
              <p14:nvPr/>
            </p14:nvContentPartPr>
            <p14:xfrm>
              <a:off x="5896739" y="3300249"/>
              <a:ext cx="23400" cy="3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E2EA232-ABFC-BE73-C19A-D1E84EE1022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887739" y="3291249"/>
                <a:ext cx="410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800EC1-3046-5A53-38BD-F34FE88F5833}"/>
              </a:ext>
            </a:extLst>
          </p:cNvPr>
          <p:cNvGrpSpPr/>
          <p:nvPr/>
        </p:nvGrpSpPr>
        <p:grpSpPr>
          <a:xfrm>
            <a:off x="2567796" y="4760997"/>
            <a:ext cx="891000" cy="687600"/>
            <a:chOff x="2567796" y="4760997"/>
            <a:chExt cx="89100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77D87D-B4E4-95BD-326A-0931B519F7A4}"/>
                    </a:ext>
                  </a:extLst>
                </p14:cNvPr>
                <p14:cNvContentPartPr/>
                <p14:nvPr/>
              </p14:nvContentPartPr>
              <p14:xfrm>
                <a:off x="2567796" y="4841997"/>
                <a:ext cx="371880" cy="606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77D87D-B4E4-95BD-326A-0931B519F7A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59156" y="4832997"/>
                  <a:ext cx="3895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6F845B-B227-027C-D4C5-C966036498D8}"/>
                    </a:ext>
                  </a:extLst>
                </p14:cNvPr>
                <p14:cNvContentPartPr/>
                <p14:nvPr/>
              </p14:nvContentPartPr>
              <p14:xfrm>
                <a:off x="3130116" y="4760997"/>
                <a:ext cx="328680" cy="46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6F845B-B227-027C-D4C5-C966036498D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21116" y="4751997"/>
                  <a:ext cx="3463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2388DE-2743-5521-3453-90A0B1418E0F}"/>
                    </a:ext>
                  </a:extLst>
                </p14:cNvPr>
                <p14:cNvContentPartPr/>
                <p14:nvPr/>
              </p14:nvContentPartPr>
              <p14:xfrm>
                <a:off x="3128316" y="4925877"/>
                <a:ext cx="235440" cy="21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2388DE-2743-5521-3453-90A0B1418E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19316" y="4917237"/>
                  <a:ext cx="253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51B494-B8DF-D42B-D5DA-0D68589115CF}"/>
                    </a:ext>
                  </a:extLst>
                </p14:cNvPr>
                <p14:cNvContentPartPr/>
                <p14:nvPr/>
              </p14:nvContentPartPr>
              <p14:xfrm>
                <a:off x="2577876" y="5298117"/>
                <a:ext cx="454320" cy="89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51B494-B8DF-D42B-D5DA-0D68589115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69236" y="5289477"/>
                  <a:ext cx="47196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923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5088DD8-8029-E989-A1AD-6D76A500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22" y="0"/>
            <a:ext cx="5391785" cy="1143000"/>
          </a:xfrm>
          <a:prstGeom prst="rect">
            <a:avLst/>
          </a:prstGeom>
        </p:spPr>
      </p:pic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9BB77072-EB78-066B-5A25-01AB953B0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22" y="1143000"/>
            <a:ext cx="5467985" cy="7239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8B69036-C00C-C201-E78F-4CEE505A5ECF}"/>
              </a:ext>
            </a:extLst>
          </p:cNvPr>
          <p:cNvGrpSpPr/>
          <p:nvPr/>
        </p:nvGrpSpPr>
        <p:grpSpPr>
          <a:xfrm>
            <a:off x="5428356" y="213837"/>
            <a:ext cx="1120680" cy="288360"/>
            <a:chOff x="5428356" y="213837"/>
            <a:chExt cx="11206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AA0970-5A4B-3A90-2AA9-93F5945FB45E}"/>
                    </a:ext>
                  </a:extLst>
                </p14:cNvPr>
                <p14:cNvContentPartPr/>
                <p14:nvPr/>
              </p14:nvContentPartPr>
              <p14:xfrm>
                <a:off x="5428356" y="261357"/>
                <a:ext cx="15120" cy="22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AA0970-5A4B-3A90-2AA9-93F5945FB4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9356" y="252357"/>
                  <a:ext cx="32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3A4177-4493-6C9D-5C86-BD44054A16DB}"/>
                    </a:ext>
                  </a:extLst>
                </p14:cNvPr>
                <p14:cNvContentPartPr/>
                <p14:nvPr/>
              </p14:nvContentPartPr>
              <p14:xfrm>
                <a:off x="5444916" y="271797"/>
                <a:ext cx="152280" cy="15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3A4177-4493-6C9D-5C86-BD44054A16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5916" y="262797"/>
                  <a:ext cx="169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4CD602-58DC-B962-500F-C9B2192ABCC5}"/>
                    </a:ext>
                  </a:extLst>
                </p14:cNvPr>
                <p14:cNvContentPartPr/>
                <p14:nvPr/>
              </p14:nvContentPartPr>
              <p14:xfrm>
                <a:off x="5618436" y="316437"/>
                <a:ext cx="80640" cy="15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4CD602-58DC-B962-500F-C9B2192ABC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9436" y="307797"/>
                  <a:ext cx="98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80592F-4787-7BA2-2144-CCE35AD2D8A5}"/>
                    </a:ext>
                  </a:extLst>
                </p14:cNvPr>
                <p14:cNvContentPartPr/>
                <p14:nvPr/>
              </p14:nvContentPartPr>
              <p14:xfrm>
                <a:off x="5736156" y="213837"/>
                <a:ext cx="232200" cy="28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80592F-4787-7BA2-2144-CCE35AD2D8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7516" y="204837"/>
                  <a:ext cx="249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F66BB8-A745-783A-5DBC-7ACB3CA2D1BA}"/>
                    </a:ext>
                  </a:extLst>
                </p14:cNvPr>
                <p14:cNvContentPartPr/>
                <p14:nvPr/>
              </p14:nvContentPartPr>
              <p14:xfrm>
                <a:off x="6006516" y="300237"/>
                <a:ext cx="22284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F66BB8-A745-783A-5DBC-7ACB3CA2D1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7876" y="291237"/>
                  <a:ext cx="240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B0D437-BC09-A275-FFF0-B74171877665}"/>
                    </a:ext>
                  </a:extLst>
                </p14:cNvPr>
                <p14:cNvContentPartPr/>
                <p14:nvPr/>
              </p14:nvContentPartPr>
              <p14:xfrm>
                <a:off x="6293436" y="361797"/>
                <a:ext cx="61200" cy="13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B0D437-BC09-A275-FFF0-B741718776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84796" y="353157"/>
                  <a:ext cx="78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198553-47A6-87DF-DBB8-5CFDAC6F5530}"/>
                    </a:ext>
                  </a:extLst>
                </p14:cNvPr>
                <p14:cNvContentPartPr/>
                <p14:nvPr/>
              </p14:nvContentPartPr>
              <p14:xfrm>
                <a:off x="6392436" y="222117"/>
                <a:ext cx="41400" cy="280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198553-47A6-87DF-DBB8-5CFDAC6F55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3796" y="213477"/>
                  <a:ext cx="59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BAE505-5578-FBAE-E0C1-67FE6776CF94}"/>
                    </a:ext>
                  </a:extLst>
                </p14:cNvPr>
                <p14:cNvContentPartPr/>
                <p14:nvPr/>
              </p14:nvContentPartPr>
              <p14:xfrm>
                <a:off x="6474516" y="363957"/>
                <a:ext cx="74520" cy="12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BAE505-5578-FBAE-E0C1-67FE6776CF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65876" y="354957"/>
                  <a:ext cx="921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1EECF7-9462-A517-AD1D-615E766F8B44}"/>
              </a:ext>
            </a:extLst>
          </p:cNvPr>
          <p:cNvGrpSpPr/>
          <p:nvPr/>
        </p:nvGrpSpPr>
        <p:grpSpPr>
          <a:xfrm>
            <a:off x="6911196" y="213837"/>
            <a:ext cx="372960" cy="262800"/>
            <a:chOff x="6911196" y="213837"/>
            <a:chExt cx="37296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4CB2FA-4F3F-9915-3F79-DD3BB5E6913C}"/>
                    </a:ext>
                  </a:extLst>
                </p14:cNvPr>
                <p14:cNvContentPartPr/>
                <p14:nvPr/>
              </p14:nvContentPartPr>
              <p14:xfrm>
                <a:off x="6911196" y="298797"/>
                <a:ext cx="21996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4CB2FA-4F3F-9915-3F79-DD3BB5E691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2556" y="290157"/>
                  <a:ext cx="237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A904D8-BD74-638A-32EF-A3A7B9030F50}"/>
                    </a:ext>
                  </a:extLst>
                </p14:cNvPr>
                <p14:cNvContentPartPr/>
                <p14:nvPr/>
              </p14:nvContentPartPr>
              <p14:xfrm>
                <a:off x="7158516" y="213837"/>
                <a:ext cx="125640" cy="15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A904D8-BD74-638A-32EF-A3A7B9030F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9516" y="204837"/>
                  <a:ext cx="14328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07E070-6C9F-39C2-7BB3-DED63B4CCF5A}"/>
                  </a:ext>
                </a:extLst>
              </p14:cNvPr>
              <p14:cNvContentPartPr/>
              <p14:nvPr/>
            </p14:nvContentPartPr>
            <p14:xfrm>
              <a:off x="7517076" y="296277"/>
              <a:ext cx="1584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07E070-6C9F-39C2-7BB3-DED63B4CCF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8436" y="287277"/>
                <a:ext cx="33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3D78C7-C7CD-D103-EEDF-BA89A2646730}"/>
                  </a:ext>
                </a:extLst>
              </p14:cNvPr>
              <p14:cNvContentPartPr/>
              <p14:nvPr/>
            </p14:nvContentPartPr>
            <p14:xfrm>
              <a:off x="7452996" y="392037"/>
              <a:ext cx="81000" cy="11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3D78C7-C7CD-D103-EEDF-BA89A26467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4356" y="383037"/>
                <a:ext cx="986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6C003CB-B19A-4024-CEA7-A41BF1D37F10}"/>
              </a:ext>
            </a:extLst>
          </p:cNvPr>
          <p:cNvGrpSpPr/>
          <p:nvPr/>
        </p:nvGrpSpPr>
        <p:grpSpPr>
          <a:xfrm>
            <a:off x="7698516" y="82077"/>
            <a:ext cx="391320" cy="536400"/>
            <a:chOff x="7698516" y="82077"/>
            <a:chExt cx="39132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F6BA81-FBEF-4D2F-1EAC-BB0071ABD54A}"/>
                    </a:ext>
                  </a:extLst>
                </p14:cNvPr>
                <p14:cNvContentPartPr/>
                <p14:nvPr/>
              </p14:nvContentPartPr>
              <p14:xfrm>
                <a:off x="7815876" y="82077"/>
                <a:ext cx="185400" cy="8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F6BA81-FBEF-4D2F-1EAC-BB0071ABD5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06876" y="73437"/>
                  <a:ext cx="203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4ACDFD-6C01-3A2D-8A28-CDCEB1F6E44E}"/>
                    </a:ext>
                  </a:extLst>
                </p14:cNvPr>
                <p14:cNvContentPartPr/>
                <p14:nvPr/>
              </p14:nvContentPartPr>
              <p14:xfrm>
                <a:off x="7743516" y="240117"/>
                <a:ext cx="346320" cy="4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4ACDFD-6C01-3A2D-8A28-CDCEB1F6E4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34516" y="231117"/>
                  <a:ext cx="363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796EE7-6FB0-0DB4-19A1-6B5DA84395CC}"/>
                    </a:ext>
                  </a:extLst>
                </p14:cNvPr>
                <p14:cNvContentPartPr/>
                <p14:nvPr/>
              </p14:nvContentPartPr>
              <p14:xfrm>
                <a:off x="7698516" y="296277"/>
                <a:ext cx="371520" cy="322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796EE7-6FB0-0DB4-19A1-6B5DA8439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9516" y="287277"/>
                  <a:ext cx="38916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A5AA18-32C5-78A8-03B8-0CF7C6A3FDF6}"/>
              </a:ext>
            </a:extLst>
          </p:cNvPr>
          <p:cNvGrpSpPr/>
          <p:nvPr/>
        </p:nvGrpSpPr>
        <p:grpSpPr>
          <a:xfrm>
            <a:off x="7630476" y="699837"/>
            <a:ext cx="232920" cy="140400"/>
            <a:chOff x="7630476" y="699837"/>
            <a:chExt cx="23292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7393D9-5FBE-F92C-7626-E351DD50305D}"/>
                    </a:ext>
                  </a:extLst>
                </p14:cNvPr>
                <p14:cNvContentPartPr/>
                <p14:nvPr/>
              </p14:nvContentPartPr>
              <p14:xfrm>
                <a:off x="7630476" y="699837"/>
                <a:ext cx="12960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7393D9-5FBE-F92C-7626-E351DD5030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21836" y="690837"/>
                  <a:ext cx="147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6575C0-0BC8-9C69-F41C-261E3C5A434F}"/>
                    </a:ext>
                  </a:extLst>
                </p14:cNvPr>
                <p14:cNvContentPartPr/>
                <p14:nvPr/>
              </p14:nvContentPartPr>
              <p14:xfrm>
                <a:off x="7792836" y="757437"/>
                <a:ext cx="70560" cy="8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6575C0-0BC8-9C69-F41C-261E3C5A43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83836" y="748437"/>
                  <a:ext cx="882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C68433-71F1-5F54-79BA-757798524E6C}"/>
                  </a:ext>
                </a:extLst>
              </p14:cNvPr>
              <p14:cNvContentPartPr/>
              <p14:nvPr/>
            </p14:nvContentPartPr>
            <p14:xfrm>
              <a:off x="8517876" y="106557"/>
              <a:ext cx="21960" cy="150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C68433-71F1-5F54-79BA-757798524E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08876" y="97917"/>
                <a:ext cx="39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ADE1B71-FD81-EE43-0A14-812C6C12DB0F}"/>
                  </a:ext>
                </a:extLst>
              </p14:cNvPr>
              <p14:cNvContentPartPr/>
              <p14:nvPr/>
            </p14:nvContentPartPr>
            <p14:xfrm>
              <a:off x="8402316" y="444597"/>
              <a:ext cx="208800" cy="5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ADE1B71-FD81-EE43-0A14-812C6C12DB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93316" y="435597"/>
                <a:ext cx="22644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91CAA42-EA3A-ABE1-7EDF-196BE287E452}"/>
              </a:ext>
            </a:extLst>
          </p:cNvPr>
          <p:cNvGrpSpPr/>
          <p:nvPr/>
        </p:nvGrpSpPr>
        <p:grpSpPr>
          <a:xfrm>
            <a:off x="8443356" y="559797"/>
            <a:ext cx="197280" cy="222840"/>
            <a:chOff x="8443356" y="559797"/>
            <a:chExt cx="1972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5AFFDF-CDF1-8D51-C262-6AB547493197}"/>
                    </a:ext>
                  </a:extLst>
                </p14:cNvPr>
                <p14:cNvContentPartPr/>
                <p14:nvPr/>
              </p14:nvContentPartPr>
              <p14:xfrm>
                <a:off x="8443356" y="576357"/>
                <a:ext cx="95040" cy="14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5AFFDF-CDF1-8D51-C262-6AB5474931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34716" y="567717"/>
                  <a:ext cx="11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647773-8784-9B3B-B7E3-E0D3EF6F918E}"/>
                    </a:ext>
                  </a:extLst>
                </p14:cNvPr>
                <p14:cNvContentPartPr/>
                <p14:nvPr/>
              </p14:nvContentPartPr>
              <p14:xfrm>
                <a:off x="8608956" y="559797"/>
                <a:ext cx="31680" cy="22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647773-8784-9B3B-B7E3-E0D3EF6F91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00316" y="550797"/>
                  <a:ext cx="493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CD8DD5-3FE7-A997-D6BD-1F0771B73ECE}"/>
              </a:ext>
            </a:extLst>
          </p:cNvPr>
          <p:cNvGrpSpPr/>
          <p:nvPr/>
        </p:nvGrpSpPr>
        <p:grpSpPr>
          <a:xfrm>
            <a:off x="8880036" y="172797"/>
            <a:ext cx="341280" cy="334440"/>
            <a:chOff x="8880036" y="172797"/>
            <a:chExt cx="3412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1F87CD-4C0E-9BC6-BF1C-7456D45A320F}"/>
                    </a:ext>
                  </a:extLst>
                </p14:cNvPr>
                <p14:cNvContentPartPr/>
                <p14:nvPr/>
              </p14:nvContentPartPr>
              <p14:xfrm>
                <a:off x="8880036" y="361797"/>
                <a:ext cx="15948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1F87CD-4C0E-9BC6-BF1C-7456D45A32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396" y="353157"/>
                  <a:ext cx="177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9171EB-FC21-F5D2-F004-2F9704079C35}"/>
                    </a:ext>
                  </a:extLst>
                </p14:cNvPr>
                <p14:cNvContentPartPr/>
                <p14:nvPr/>
              </p14:nvContentPartPr>
              <p14:xfrm>
                <a:off x="8916036" y="359997"/>
                <a:ext cx="96480" cy="14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9171EB-FC21-F5D2-F004-2F9704079C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07396" y="351357"/>
                  <a:ext cx="114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7176D4-5AB8-D4D9-4122-4C225A1C4BC2}"/>
                    </a:ext>
                  </a:extLst>
                </p14:cNvPr>
                <p14:cNvContentPartPr/>
                <p14:nvPr/>
              </p14:nvContentPartPr>
              <p14:xfrm>
                <a:off x="9094236" y="172797"/>
                <a:ext cx="127080" cy="13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7176D4-5AB8-D4D9-4122-4C225A1C4B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85236" y="164157"/>
                  <a:ext cx="14472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BA09899-D653-7FCA-1768-27124BEAF9FA}"/>
                  </a:ext>
                </a:extLst>
              </p14:cNvPr>
              <p14:cNvContentPartPr/>
              <p14:nvPr/>
            </p14:nvContentPartPr>
            <p14:xfrm>
              <a:off x="353796" y="2292837"/>
              <a:ext cx="166680" cy="173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BA09899-D653-7FCA-1768-27124BEAF9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4796" y="2284197"/>
                <a:ext cx="18432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F9ECB75-BD17-8991-64AC-48F58F90C00E}"/>
              </a:ext>
            </a:extLst>
          </p:cNvPr>
          <p:cNvGrpSpPr/>
          <p:nvPr/>
        </p:nvGrpSpPr>
        <p:grpSpPr>
          <a:xfrm>
            <a:off x="551436" y="2030757"/>
            <a:ext cx="359640" cy="136080"/>
            <a:chOff x="551436" y="2030757"/>
            <a:chExt cx="35964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676DD8-D080-EC2B-3BF0-79C52A22AD58}"/>
                    </a:ext>
                  </a:extLst>
                </p14:cNvPr>
                <p14:cNvContentPartPr/>
                <p14:nvPr/>
              </p14:nvContentPartPr>
              <p14:xfrm>
                <a:off x="551436" y="2148117"/>
                <a:ext cx="66240" cy="1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676DD8-D080-EC2B-3BF0-79C52A22AD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796" y="2139117"/>
                  <a:ext cx="83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C643AF-2655-DD15-EC90-317CEC2F16AE}"/>
                    </a:ext>
                  </a:extLst>
                </p14:cNvPr>
                <p14:cNvContentPartPr/>
                <p14:nvPr/>
              </p14:nvContentPartPr>
              <p14:xfrm>
                <a:off x="708396" y="2030757"/>
                <a:ext cx="202680" cy="13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C643AF-2655-DD15-EC90-317CEC2F16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9396" y="2021757"/>
                  <a:ext cx="2203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7659F5-43FA-2342-CB5B-0AFAAC108243}"/>
                  </a:ext>
                </a:extLst>
              </p14:cNvPr>
              <p14:cNvContentPartPr/>
              <p14:nvPr/>
            </p14:nvContentPartPr>
            <p14:xfrm>
              <a:off x="1012956" y="2415237"/>
              <a:ext cx="59040" cy="31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7659F5-43FA-2342-CB5B-0AFAAC1082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4316" y="2406597"/>
                <a:ext cx="76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925C64F-ABE7-468F-FD28-20A9BA00FBFD}"/>
                  </a:ext>
                </a:extLst>
              </p14:cNvPr>
              <p14:cNvContentPartPr/>
              <p14:nvPr/>
            </p14:nvContentPartPr>
            <p14:xfrm>
              <a:off x="996396" y="2553477"/>
              <a:ext cx="74880" cy="23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925C64F-ABE7-468F-FD28-20A9BA00FB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7396" y="2544837"/>
                <a:ext cx="92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543485-7250-BEE2-532F-2B0B5949DD1C}"/>
                  </a:ext>
                </a:extLst>
              </p14:cNvPr>
              <p14:cNvContentPartPr/>
              <p14:nvPr/>
            </p14:nvContentPartPr>
            <p14:xfrm>
              <a:off x="2709996" y="590757"/>
              <a:ext cx="274320" cy="27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543485-7250-BEE2-532F-2B0B5949DD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00996" y="581757"/>
                <a:ext cx="291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EDC7B44-175F-DBF0-0A21-A0FDBE2B01B1}"/>
                  </a:ext>
                </a:extLst>
              </p14:cNvPr>
              <p14:cNvContentPartPr/>
              <p14:nvPr/>
            </p14:nvContentPartPr>
            <p14:xfrm>
              <a:off x="7940436" y="744117"/>
              <a:ext cx="64080" cy="74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EDC7B44-175F-DBF0-0A21-A0FDBE2B01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31436" y="735477"/>
                <a:ext cx="817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433D73-C4DE-C25C-BDA4-F014400B7212}"/>
                  </a:ext>
                </a:extLst>
              </p14:cNvPr>
              <p14:cNvContentPartPr/>
              <p14:nvPr/>
            </p14:nvContentPartPr>
            <p14:xfrm>
              <a:off x="2723470" y="3083340"/>
              <a:ext cx="200520" cy="285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433D73-C4DE-C25C-BDA4-F014400B72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14830" y="3074700"/>
                <a:ext cx="218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062C704-98C1-2F73-517F-D82DC15AB24A}"/>
                  </a:ext>
                </a:extLst>
              </p14:cNvPr>
              <p14:cNvContentPartPr/>
              <p14:nvPr/>
            </p14:nvContentPartPr>
            <p14:xfrm>
              <a:off x="8863266" y="2916083"/>
              <a:ext cx="38880" cy="47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062C704-98C1-2F73-517F-D82DC15AB24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54266" y="2907083"/>
                <a:ext cx="56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C784875-174D-36B6-8F5B-0A8C554DA32E}"/>
                  </a:ext>
                </a:extLst>
              </p14:cNvPr>
              <p14:cNvContentPartPr/>
              <p14:nvPr/>
            </p14:nvContentPartPr>
            <p14:xfrm>
              <a:off x="2219136" y="3830700"/>
              <a:ext cx="346320" cy="48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C784875-174D-36B6-8F5B-0A8C554DA3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0136" y="3821700"/>
                <a:ext cx="363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C8CBECF-496D-02F2-756A-237ABE5145E7}"/>
                  </a:ext>
                </a:extLst>
              </p14:cNvPr>
              <p14:cNvContentPartPr/>
              <p14:nvPr/>
            </p14:nvContentPartPr>
            <p14:xfrm>
              <a:off x="2174136" y="3886860"/>
              <a:ext cx="371520" cy="322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C8CBECF-496D-02F2-756A-237ABE5145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5136" y="3877860"/>
                <a:ext cx="3891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B8F93AC-1CE3-9CFE-E57F-177628E37D6A}"/>
                  </a:ext>
                </a:extLst>
              </p14:cNvPr>
              <p14:cNvContentPartPr/>
              <p14:nvPr/>
            </p14:nvContentPartPr>
            <p14:xfrm>
              <a:off x="2276556" y="4347894"/>
              <a:ext cx="44640" cy="13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B8F93AC-1CE3-9CFE-E57F-177628E37D6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67916" y="4339254"/>
                <a:ext cx="62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31ADD06-6E3D-BC03-605D-E573BB49F09B}"/>
                  </a:ext>
                </a:extLst>
              </p14:cNvPr>
              <p14:cNvContentPartPr/>
              <p14:nvPr/>
            </p14:nvContentPartPr>
            <p14:xfrm>
              <a:off x="2993496" y="3697140"/>
              <a:ext cx="21960" cy="150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31ADD06-6E3D-BC03-605D-E573BB49F0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4496" y="3688500"/>
                <a:ext cx="39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A8C77B5-6396-7C71-AD93-5778195EE3C8}"/>
                  </a:ext>
                </a:extLst>
              </p14:cNvPr>
              <p14:cNvContentPartPr/>
              <p14:nvPr/>
            </p14:nvContentPartPr>
            <p14:xfrm>
              <a:off x="2877936" y="4035180"/>
              <a:ext cx="208800" cy="5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A8C77B5-6396-7C71-AD93-5778195EE3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8936" y="4026180"/>
                <a:ext cx="226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B76A7F9-4598-3474-9867-1F528925AE46}"/>
                  </a:ext>
                </a:extLst>
              </p14:cNvPr>
              <p14:cNvContentPartPr/>
              <p14:nvPr/>
            </p14:nvContentPartPr>
            <p14:xfrm>
              <a:off x="2918976" y="4166940"/>
              <a:ext cx="95040" cy="147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B76A7F9-4598-3474-9867-1F528925AE4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0336" y="4158300"/>
                <a:ext cx="112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753FCDF-0ED0-933C-238D-E92AB9161120}"/>
                  </a:ext>
                </a:extLst>
              </p14:cNvPr>
              <p14:cNvContentPartPr/>
              <p14:nvPr/>
            </p14:nvContentPartPr>
            <p14:xfrm>
              <a:off x="3084576" y="4150380"/>
              <a:ext cx="31680" cy="222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753FCDF-0ED0-933C-238D-E92AB91611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5936" y="4141380"/>
                <a:ext cx="49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BA3B4A9-4D9B-3E2F-5C4B-B23792651027}"/>
                  </a:ext>
                </a:extLst>
              </p14:cNvPr>
              <p14:cNvContentPartPr/>
              <p14:nvPr/>
            </p14:nvContentPartPr>
            <p14:xfrm>
              <a:off x="3569856" y="3763380"/>
              <a:ext cx="127080" cy="131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BA3B4A9-4D9B-3E2F-5C4B-B237926510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60856" y="3754740"/>
                <a:ext cx="144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B6086B4-E562-8282-1CD0-5387A62FB233}"/>
                  </a:ext>
                </a:extLst>
              </p14:cNvPr>
              <p14:cNvContentPartPr/>
              <p14:nvPr/>
            </p14:nvContentPartPr>
            <p14:xfrm>
              <a:off x="2416056" y="4334700"/>
              <a:ext cx="64080" cy="7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B6086B4-E562-8282-1CD0-5387A62FB2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07056" y="4326060"/>
                <a:ext cx="8172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6D29940-82A9-D116-3014-CCBC2AFFFA18}"/>
              </a:ext>
            </a:extLst>
          </p:cNvPr>
          <p:cNvGrpSpPr/>
          <p:nvPr/>
        </p:nvGrpSpPr>
        <p:grpSpPr>
          <a:xfrm>
            <a:off x="1439710" y="3475740"/>
            <a:ext cx="2550600" cy="71640"/>
            <a:chOff x="1439710" y="3475740"/>
            <a:chExt cx="25506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635D77E-37A2-8C4C-F661-BC599429D06A}"/>
                    </a:ext>
                  </a:extLst>
                </p14:cNvPr>
                <p14:cNvContentPartPr/>
                <p14:nvPr/>
              </p14:nvContentPartPr>
              <p14:xfrm>
                <a:off x="1579750" y="3486900"/>
                <a:ext cx="43200" cy="19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635D77E-37A2-8C4C-F661-BC599429D0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1110" y="3478260"/>
                  <a:ext cx="60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5A6350B-6585-F4E7-1390-1AB9B662E76F}"/>
                    </a:ext>
                  </a:extLst>
                </p14:cNvPr>
                <p14:cNvContentPartPr/>
                <p14:nvPr/>
              </p14:nvContentPartPr>
              <p14:xfrm>
                <a:off x="1439710" y="3475740"/>
                <a:ext cx="2550600" cy="71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5A6350B-6585-F4E7-1390-1AB9B662E7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31070" y="3467100"/>
                  <a:ext cx="25682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2724F37-57CA-8F65-32F5-5C22E2A11CF9}"/>
              </a:ext>
            </a:extLst>
          </p:cNvPr>
          <p:cNvGrpSpPr/>
          <p:nvPr/>
        </p:nvGrpSpPr>
        <p:grpSpPr>
          <a:xfrm>
            <a:off x="2099410" y="4282734"/>
            <a:ext cx="252000" cy="148680"/>
            <a:chOff x="2099410" y="4282734"/>
            <a:chExt cx="252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76312DA-C7D5-57E5-6A77-708149DABB72}"/>
                    </a:ext>
                  </a:extLst>
                </p14:cNvPr>
                <p14:cNvContentPartPr/>
                <p14:nvPr/>
              </p14:nvContentPartPr>
              <p14:xfrm>
                <a:off x="2099410" y="4282734"/>
                <a:ext cx="112320" cy="141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76312DA-C7D5-57E5-6A77-708149DABB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90770" y="4273734"/>
                  <a:ext cx="129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C31A7D-77BC-CCC1-6A26-FE2CA8F3D825}"/>
                    </a:ext>
                  </a:extLst>
                </p14:cNvPr>
                <p14:cNvContentPartPr/>
                <p14:nvPr/>
              </p14:nvContentPartPr>
              <p14:xfrm>
                <a:off x="2256010" y="4423134"/>
                <a:ext cx="95400" cy="8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C31A7D-77BC-CCC1-6A26-FE2CA8F3D8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7010" y="4414134"/>
                  <a:ext cx="1130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A25503C-FBE8-BB32-3E1F-AAE15F38D654}"/>
              </a:ext>
            </a:extLst>
          </p:cNvPr>
          <p:cNvGrpSpPr/>
          <p:nvPr/>
        </p:nvGrpSpPr>
        <p:grpSpPr>
          <a:xfrm>
            <a:off x="2297410" y="3620694"/>
            <a:ext cx="186120" cy="171000"/>
            <a:chOff x="2297410" y="3620694"/>
            <a:chExt cx="186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E0DA00E-3A52-5071-6472-AE684FA96625}"/>
                    </a:ext>
                  </a:extLst>
                </p14:cNvPr>
                <p14:cNvContentPartPr/>
                <p14:nvPr/>
              </p14:nvContentPartPr>
              <p14:xfrm>
                <a:off x="2297410" y="3640134"/>
                <a:ext cx="16200" cy="151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E0DA00E-3A52-5071-6472-AE684FA966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88770" y="3631494"/>
                  <a:ext cx="33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81C79A-B07E-667F-37C7-5B149E4A64D1}"/>
                    </a:ext>
                  </a:extLst>
                </p14:cNvPr>
                <p14:cNvContentPartPr/>
                <p14:nvPr/>
              </p14:nvContentPartPr>
              <p14:xfrm>
                <a:off x="2394610" y="3620694"/>
                <a:ext cx="88920" cy="108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81C79A-B07E-667F-37C7-5B149E4A64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85610" y="3611694"/>
                  <a:ext cx="1065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96C8A7C-2CE6-CDF2-8DDC-EE5CAAAE04CD}"/>
              </a:ext>
            </a:extLst>
          </p:cNvPr>
          <p:cNvGrpSpPr/>
          <p:nvPr/>
        </p:nvGrpSpPr>
        <p:grpSpPr>
          <a:xfrm>
            <a:off x="3310090" y="3895374"/>
            <a:ext cx="177840" cy="154440"/>
            <a:chOff x="3310090" y="3895374"/>
            <a:chExt cx="17784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699123-9E40-2A9F-C7EE-D3F831F270A2}"/>
                    </a:ext>
                  </a:extLst>
                </p14:cNvPr>
                <p14:cNvContentPartPr/>
                <p14:nvPr/>
              </p14:nvContentPartPr>
              <p14:xfrm>
                <a:off x="3310090" y="3895374"/>
                <a:ext cx="10080" cy="123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699123-9E40-2A9F-C7EE-D3F831F270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01450" y="3886734"/>
                  <a:ext cx="27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A07085C-24A3-167D-877D-B01B979E6ABF}"/>
                    </a:ext>
                  </a:extLst>
                </p14:cNvPr>
                <p14:cNvContentPartPr/>
                <p14:nvPr/>
              </p14:nvContentPartPr>
              <p14:xfrm>
                <a:off x="3393610" y="3895374"/>
                <a:ext cx="94320" cy="154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A07085C-24A3-167D-877D-B01B979E6A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4970" y="3886734"/>
                  <a:ext cx="1119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ABA2CA5-3471-FD34-BE18-A3CEA1D5F847}"/>
              </a:ext>
            </a:extLst>
          </p:cNvPr>
          <p:cNvGrpSpPr/>
          <p:nvPr/>
        </p:nvGrpSpPr>
        <p:grpSpPr>
          <a:xfrm>
            <a:off x="4721136" y="3226260"/>
            <a:ext cx="2264400" cy="570240"/>
            <a:chOff x="4338610" y="5121534"/>
            <a:chExt cx="22644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3B83B20-5ABD-DDDC-818C-8EA996BA962D}"/>
                    </a:ext>
                  </a:extLst>
                </p14:cNvPr>
                <p14:cNvContentPartPr/>
                <p14:nvPr/>
              </p14:nvContentPartPr>
              <p14:xfrm>
                <a:off x="5997490" y="5121534"/>
                <a:ext cx="173160" cy="300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3B83B20-5ABD-DDDC-818C-8EA996BA96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88850" y="5112534"/>
                  <a:ext cx="190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7418DC-436F-A318-3ED4-3DB950DBCBFF}"/>
                    </a:ext>
                  </a:extLst>
                </p14:cNvPr>
                <p14:cNvContentPartPr/>
                <p14:nvPr/>
              </p14:nvContentPartPr>
              <p14:xfrm>
                <a:off x="6037090" y="5287854"/>
                <a:ext cx="176760" cy="41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7418DC-436F-A318-3ED4-3DB950DBCB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28090" y="5278854"/>
                  <a:ext cx="194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252707-08A1-AED3-62BA-F56EA768DEF6}"/>
                    </a:ext>
                  </a:extLst>
                </p14:cNvPr>
                <p14:cNvContentPartPr/>
                <p14:nvPr/>
              </p14:nvContentPartPr>
              <p14:xfrm>
                <a:off x="6374770" y="5146734"/>
                <a:ext cx="151200" cy="295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252707-08A1-AED3-62BA-F56EA768DE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5770" y="5137734"/>
                  <a:ext cx="1688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3A4018-BBA7-236C-DC6E-B2701DC6F555}"/>
                    </a:ext>
                  </a:extLst>
                </p14:cNvPr>
                <p14:cNvContentPartPr/>
                <p14:nvPr/>
              </p14:nvContentPartPr>
              <p14:xfrm>
                <a:off x="6399610" y="5270934"/>
                <a:ext cx="203400" cy="33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3A4018-BBA7-236C-DC6E-B2701DC6F5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90970" y="5262294"/>
                  <a:ext cx="221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15B2BA1-E116-F28E-21AB-8DAC4043D911}"/>
                    </a:ext>
                  </a:extLst>
                </p14:cNvPr>
                <p14:cNvContentPartPr/>
                <p14:nvPr/>
              </p14:nvContentPartPr>
              <p14:xfrm>
                <a:off x="5665930" y="5168334"/>
                <a:ext cx="207000" cy="271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15B2BA1-E116-F28E-21AB-8DAC4043D9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56930" y="5159694"/>
                  <a:ext cx="224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BC5684-DF40-D8A7-CE90-24D7754CE2B9}"/>
                    </a:ext>
                  </a:extLst>
                </p14:cNvPr>
                <p14:cNvContentPartPr/>
                <p14:nvPr/>
              </p14:nvContentPartPr>
              <p14:xfrm>
                <a:off x="5380450" y="5191014"/>
                <a:ext cx="172440" cy="252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BC5684-DF40-D8A7-CE90-24D7754CE2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1450" y="5182014"/>
                  <a:ext cx="190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CBA4572-52E4-C2B7-1564-4F8DF4EEC8D1}"/>
                    </a:ext>
                  </a:extLst>
                </p14:cNvPr>
                <p14:cNvContentPartPr/>
                <p14:nvPr/>
              </p14:nvContentPartPr>
              <p14:xfrm>
                <a:off x="5031610" y="5196414"/>
                <a:ext cx="258840" cy="276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CBA4572-52E4-C2B7-1564-4F8DF4EEC8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22610" y="5187774"/>
                  <a:ext cx="276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93BC80-25EB-02FB-536F-BE31625A872D}"/>
                    </a:ext>
                  </a:extLst>
                </p14:cNvPr>
                <p14:cNvContentPartPr/>
                <p14:nvPr/>
              </p14:nvContentPartPr>
              <p14:xfrm>
                <a:off x="4759810" y="5226294"/>
                <a:ext cx="187560" cy="251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93BC80-25EB-02FB-536F-BE31625A87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50810" y="5217654"/>
                  <a:ext cx="205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00D37B8-E5A5-EAE6-EE9F-E62C852EE30E}"/>
                    </a:ext>
                  </a:extLst>
                </p14:cNvPr>
                <p14:cNvContentPartPr/>
                <p14:nvPr/>
              </p14:nvContentPartPr>
              <p14:xfrm>
                <a:off x="4338610" y="5248974"/>
                <a:ext cx="261360" cy="289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00D37B8-E5A5-EAE6-EE9F-E62C852EE3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9610" y="5239974"/>
                  <a:ext cx="279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329C119-954F-D854-86C8-F8A158781F6B}"/>
                    </a:ext>
                  </a:extLst>
                </p14:cNvPr>
                <p14:cNvContentPartPr/>
                <p14:nvPr/>
              </p14:nvContentPartPr>
              <p14:xfrm>
                <a:off x="4644970" y="5524734"/>
                <a:ext cx="21600" cy="167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329C119-954F-D854-86C8-F8A158781F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5970" y="5515734"/>
                  <a:ext cx="392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20B5FC3-95FA-2EC4-B024-1E8C2DD92608}"/>
              </a:ext>
            </a:extLst>
          </p:cNvPr>
          <p:cNvGrpSpPr/>
          <p:nvPr/>
        </p:nvGrpSpPr>
        <p:grpSpPr>
          <a:xfrm>
            <a:off x="4262650" y="3368694"/>
            <a:ext cx="198000" cy="148320"/>
            <a:chOff x="4262650" y="3368694"/>
            <a:chExt cx="19800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2AE9AD5-31AC-7492-70B7-EA901437C386}"/>
                    </a:ext>
                  </a:extLst>
                </p14:cNvPr>
                <p14:cNvContentPartPr/>
                <p14:nvPr/>
              </p14:nvContentPartPr>
              <p14:xfrm>
                <a:off x="4348330" y="3393174"/>
                <a:ext cx="15120" cy="19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2AE9AD5-31AC-7492-70B7-EA901437C3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39330" y="3384174"/>
                  <a:ext cx="32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7ECE493-E1E4-A35B-7897-68A21B958EEA}"/>
                    </a:ext>
                  </a:extLst>
                </p14:cNvPr>
                <p14:cNvContentPartPr/>
                <p14:nvPr/>
              </p14:nvContentPartPr>
              <p14:xfrm>
                <a:off x="4389370" y="3500094"/>
                <a:ext cx="63360" cy="11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7ECE493-E1E4-A35B-7897-68A21B958E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80730" y="3491094"/>
                  <a:ext cx="81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7CAAD4F-F7C0-A0F8-89BF-956CF3431846}"/>
                    </a:ext>
                  </a:extLst>
                </p14:cNvPr>
                <p14:cNvContentPartPr/>
                <p14:nvPr/>
              </p14:nvContentPartPr>
              <p14:xfrm>
                <a:off x="4262650" y="3368694"/>
                <a:ext cx="180360" cy="28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7CAAD4F-F7C0-A0F8-89BF-956CF34318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54010" y="3359694"/>
                  <a:ext cx="19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87DA4A-BA5D-CC0C-3D04-A3F76F975E50}"/>
                    </a:ext>
                  </a:extLst>
                </p14:cNvPr>
                <p14:cNvContentPartPr/>
                <p14:nvPr/>
              </p14:nvContentPartPr>
              <p14:xfrm>
                <a:off x="4266250" y="3474894"/>
                <a:ext cx="194400" cy="42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87DA4A-BA5D-CC0C-3D04-A3F76F975E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57250" y="3466254"/>
                  <a:ext cx="212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635BF7C-272B-FC34-7C4F-817BEF856EF9}"/>
              </a:ext>
            </a:extLst>
          </p:cNvPr>
          <p:cNvGrpSpPr/>
          <p:nvPr/>
        </p:nvGrpSpPr>
        <p:grpSpPr>
          <a:xfrm>
            <a:off x="1303476" y="2276277"/>
            <a:ext cx="1509480" cy="299520"/>
            <a:chOff x="1303476" y="2276277"/>
            <a:chExt cx="150948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77DA939-68DA-2607-CD2D-30C70BBD9845}"/>
                    </a:ext>
                  </a:extLst>
                </p14:cNvPr>
                <p14:cNvContentPartPr/>
                <p14:nvPr/>
              </p14:nvContentPartPr>
              <p14:xfrm>
                <a:off x="1303476" y="2276277"/>
                <a:ext cx="174960" cy="190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77DA939-68DA-2607-CD2D-30C70BBD98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94476" y="2267277"/>
                  <a:ext cx="192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606E15-3A95-2285-5679-41EB77816AD9}"/>
                    </a:ext>
                  </a:extLst>
                </p14:cNvPr>
                <p14:cNvContentPartPr/>
                <p14:nvPr/>
              </p14:nvContentPartPr>
              <p14:xfrm>
                <a:off x="1649436" y="2437917"/>
                <a:ext cx="22680" cy="12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606E15-3A95-2285-5679-41EB77816A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40796" y="2428917"/>
                  <a:ext cx="40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C92F2E2-82B1-6D18-AD99-F6369D33BA9D}"/>
                    </a:ext>
                  </a:extLst>
                </p14:cNvPr>
                <p14:cNvContentPartPr/>
                <p14:nvPr/>
              </p14:nvContentPartPr>
              <p14:xfrm>
                <a:off x="1791636" y="2357637"/>
                <a:ext cx="191160" cy="218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C92F2E2-82B1-6D18-AD99-F6369D33BA9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82996" y="2348637"/>
                  <a:ext cx="208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A998BC7-3D60-776F-6BAB-AA57C6B98ABD}"/>
                    </a:ext>
                  </a:extLst>
                </p14:cNvPr>
                <p14:cNvContentPartPr/>
                <p14:nvPr/>
              </p14:nvContentPartPr>
              <p14:xfrm>
                <a:off x="2192676" y="2338557"/>
                <a:ext cx="128880" cy="162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A998BC7-3D60-776F-6BAB-AA57C6B98A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83676" y="2329917"/>
                  <a:ext cx="146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DC1634-4865-B7D8-8BFD-3A591F07C6AA}"/>
                    </a:ext>
                  </a:extLst>
                </p14:cNvPr>
                <p14:cNvContentPartPr/>
                <p14:nvPr/>
              </p14:nvContentPartPr>
              <p14:xfrm>
                <a:off x="2420916" y="2355837"/>
                <a:ext cx="141840" cy="137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DC1634-4865-B7D8-8BFD-3A591F07C6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1916" y="2347197"/>
                  <a:ext cx="159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BCC6142-3085-D60A-9E4E-6747BAD9981C}"/>
                    </a:ext>
                  </a:extLst>
                </p14:cNvPr>
                <p14:cNvContentPartPr/>
                <p14:nvPr/>
              </p14:nvContentPartPr>
              <p14:xfrm>
                <a:off x="2659236" y="2318757"/>
                <a:ext cx="153720" cy="187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BCC6142-3085-D60A-9E4E-6747BAD998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50596" y="2309757"/>
                  <a:ext cx="17136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304A74E-6403-BE24-5785-C775341BC5C7}"/>
              </a:ext>
            </a:extLst>
          </p:cNvPr>
          <p:cNvGrpSpPr/>
          <p:nvPr/>
        </p:nvGrpSpPr>
        <p:grpSpPr>
          <a:xfrm>
            <a:off x="3136236" y="2250717"/>
            <a:ext cx="497160" cy="315000"/>
            <a:chOff x="3136236" y="2250717"/>
            <a:chExt cx="49716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C9CFE8-CBF9-91B8-9752-D441B4764139}"/>
                    </a:ext>
                  </a:extLst>
                </p14:cNvPr>
                <p14:cNvContentPartPr/>
                <p14:nvPr/>
              </p14:nvContentPartPr>
              <p14:xfrm>
                <a:off x="3136236" y="2265117"/>
                <a:ext cx="231480" cy="245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C9CFE8-CBF9-91B8-9752-D441B47641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27596" y="2256117"/>
                  <a:ext cx="249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77A231A-E270-A7E5-4A7C-939E15AD9C1C}"/>
                    </a:ext>
                  </a:extLst>
                </p14:cNvPr>
                <p14:cNvContentPartPr/>
                <p14:nvPr/>
              </p14:nvContentPartPr>
              <p14:xfrm>
                <a:off x="3541956" y="2250717"/>
                <a:ext cx="91440" cy="14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77A231A-E270-A7E5-4A7C-939E15AD9C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33316" y="2241717"/>
                  <a:ext cx="10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192EBA7-1155-91DD-1EEB-6C03DE8052E9}"/>
                    </a:ext>
                  </a:extLst>
                </p14:cNvPr>
                <p14:cNvContentPartPr/>
                <p14:nvPr/>
              </p14:nvContentPartPr>
              <p14:xfrm>
                <a:off x="3527916" y="2265117"/>
                <a:ext cx="101880" cy="300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192EBA7-1155-91DD-1EEB-6C03DE8052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19276" y="2256117"/>
                  <a:ext cx="11952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7871663-A872-A2F7-D48B-99EC5C2F7904}"/>
                  </a:ext>
                </a:extLst>
              </p14:cNvPr>
              <p14:cNvContentPartPr/>
              <p14:nvPr/>
            </p14:nvContentPartPr>
            <p14:xfrm>
              <a:off x="623825" y="3400180"/>
              <a:ext cx="176400" cy="212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7871663-A872-A2F7-D48B-99EC5C2F790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4825" y="3391180"/>
                <a:ext cx="19404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F5D1543-9F21-8230-993E-0CB7FE49A6AF}"/>
              </a:ext>
            </a:extLst>
          </p:cNvPr>
          <p:cNvGrpSpPr/>
          <p:nvPr/>
        </p:nvGrpSpPr>
        <p:grpSpPr>
          <a:xfrm>
            <a:off x="772145" y="3194980"/>
            <a:ext cx="372960" cy="130320"/>
            <a:chOff x="772145" y="3194980"/>
            <a:chExt cx="37296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12519AA-3996-7A81-16DD-C13CD15569A4}"/>
                    </a:ext>
                  </a:extLst>
                </p14:cNvPr>
                <p14:cNvContentPartPr/>
                <p14:nvPr/>
              </p14:nvContentPartPr>
              <p14:xfrm>
                <a:off x="772145" y="3220180"/>
                <a:ext cx="225720" cy="88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12519AA-3996-7A81-16DD-C13CD15569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3145" y="3211180"/>
                  <a:ext cx="243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2E860D5-E4A9-8CA1-218B-0D96878ED7D6}"/>
                    </a:ext>
                  </a:extLst>
                </p14:cNvPr>
                <p14:cNvContentPartPr/>
                <p14:nvPr/>
              </p14:nvContentPartPr>
              <p14:xfrm>
                <a:off x="1037465" y="3194980"/>
                <a:ext cx="107640" cy="130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2E860D5-E4A9-8CA1-218B-0D96878ED7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8465" y="3185980"/>
                  <a:ext cx="1252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CE6EC85-BC51-756C-1EED-FD10E4DF000A}"/>
                  </a:ext>
                </a:extLst>
              </p14:cNvPr>
              <p14:cNvContentPartPr/>
              <p14:nvPr/>
            </p14:nvContentPartPr>
            <p14:xfrm>
              <a:off x="1118105" y="3455260"/>
              <a:ext cx="83520" cy="939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CE6EC85-BC51-756C-1EED-FD10E4DF000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9105" y="3446620"/>
                <a:ext cx="10116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4B7D25B-9672-6D80-6CA3-57B46871FE75}"/>
              </a:ext>
            </a:extLst>
          </p:cNvPr>
          <p:cNvGrpSpPr/>
          <p:nvPr/>
        </p:nvGrpSpPr>
        <p:grpSpPr>
          <a:xfrm>
            <a:off x="4720236" y="1769397"/>
            <a:ext cx="253080" cy="286920"/>
            <a:chOff x="4720236" y="1769397"/>
            <a:chExt cx="2530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3594E85-8B40-7F20-43AC-02F00D3333CB}"/>
                    </a:ext>
                  </a:extLst>
                </p14:cNvPr>
                <p14:cNvContentPartPr/>
                <p14:nvPr/>
              </p14:nvContentPartPr>
              <p14:xfrm>
                <a:off x="4720236" y="1844997"/>
                <a:ext cx="148680" cy="148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3594E85-8B40-7F20-43AC-02F00D3333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11236" y="1835997"/>
                  <a:ext cx="166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27B7CAD-86FE-7821-C531-41D91C40B499}"/>
                    </a:ext>
                  </a:extLst>
                </p14:cNvPr>
                <p14:cNvContentPartPr/>
                <p14:nvPr/>
              </p14:nvContentPartPr>
              <p14:xfrm>
                <a:off x="4909596" y="1769397"/>
                <a:ext cx="63720" cy="286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27B7CAD-86FE-7821-C531-41D91C40B4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00956" y="1760757"/>
                  <a:ext cx="81360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FA5E2F5-8AC5-8D07-C56F-55FC78CCEE1C}"/>
                  </a:ext>
                </a:extLst>
              </p14:cNvPr>
              <p14:cNvContentPartPr/>
              <p14:nvPr/>
            </p14:nvContentPartPr>
            <p14:xfrm>
              <a:off x="5173116" y="2127237"/>
              <a:ext cx="147600" cy="1954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FA5E2F5-8AC5-8D07-C56F-55FC78CCEE1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164476" y="2118597"/>
                <a:ext cx="16524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BE8D087-4237-8249-3C91-58E021497F37}"/>
              </a:ext>
            </a:extLst>
          </p:cNvPr>
          <p:cNvGrpSpPr/>
          <p:nvPr/>
        </p:nvGrpSpPr>
        <p:grpSpPr>
          <a:xfrm>
            <a:off x="5321436" y="1908357"/>
            <a:ext cx="375480" cy="112680"/>
            <a:chOff x="5321436" y="1908357"/>
            <a:chExt cx="37548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884242B-3333-02EA-B812-1A66F9D966B6}"/>
                    </a:ext>
                  </a:extLst>
                </p14:cNvPr>
                <p14:cNvContentPartPr/>
                <p14:nvPr/>
              </p14:nvContentPartPr>
              <p14:xfrm>
                <a:off x="5321436" y="1970277"/>
                <a:ext cx="156240" cy="8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884242B-3333-02EA-B812-1A66F9D966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12436" y="1961637"/>
                  <a:ext cx="173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6A87F09-FC71-A12B-0652-7AB852CDE539}"/>
                    </a:ext>
                  </a:extLst>
                </p14:cNvPr>
                <p14:cNvContentPartPr/>
                <p14:nvPr/>
              </p14:nvContentPartPr>
              <p14:xfrm>
                <a:off x="5543556" y="1910877"/>
                <a:ext cx="18720" cy="110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6A87F09-FC71-A12B-0652-7AB852CDE5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34916" y="1902237"/>
                  <a:ext cx="36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9142770-2810-CD2F-2ECD-030518419E17}"/>
                    </a:ext>
                  </a:extLst>
                </p14:cNvPr>
                <p14:cNvContentPartPr/>
                <p14:nvPr/>
              </p14:nvContentPartPr>
              <p14:xfrm>
                <a:off x="5625276" y="1908357"/>
                <a:ext cx="71640" cy="110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9142770-2810-CD2F-2ECD-030518419E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6636" y="1899717"/>
                  <a:ext cx="8928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A34212E-9A56-1BDC-5F6B-6AA3B4542CF7}"/>
                  </a:ext>
                </a:extLst>
              </p14:cNvPr>
              <p14:cNvContentPartPr/>
              <p14:nvPr/>
            </p14:nvContentPartPr>
            <p14:xfrm>
              <a:off x="5807436" y="2234877"/>
              <a:ext cx="50400" cy="799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A34212E-9A56-1BDC-5F6B-6AA3B4542CF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98796" y="2226237"/>
                <a:ext cx="6804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B52E7E6-40AE-B0BF-A295-8C6F8121AA29}"/>
              </a:ext>
            </a:extLst>
          </p:cNvPr>
          <p:cNvGrpSpPr/>
          <p:nvPr/>
        </p:nvGrpSpPr>
        <p:grpSpPr>
          <a:xfrm>
            <a:off x="6176436" y="2553117"/>
            <a:ext cx="379440" cy="138960"/>
            <a:chOff x="6176436" y="2553117"/>
            <a:chExt cx="3794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CA9EF46-E944-14E1-E005-19EF7273D1CE}"/>
                    </a:ext>
                  </a:extLst>
                </p14:cNvPr>
                <p14:cNvContentPartPr/>
                <p14:nvPr/>
              </p14:nvContentPartPr>
              <p14:xfrm>
                <a:off x="6176436" y="2577957"/>
                <a:ext cx="86760" cy="79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CA9EF46-E944-14E1-E005-19EF7273D1C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67436" y="2569317"/>
                  <a:ext cx="104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942620D-A297-EEE2-AE3D-6A9FC3F8F123}"/>
                    </a:ext>
                  </a:extLst>
                </p14:cNvPr>
                <p14:cNvContentPartPr/>
                <p14:nvPr/>
              </p14:nvContentPartPr>
              <p14:xfrm>
                <a:off x="6309996" y="2635557"/>
                <a:ext cx="70200" cy="56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942620D-A297-EEE2-AE3D-6A9FC3F8F1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00996" y="2626917"/>
                  <a:ext cx="87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69E3C7B-AD18-5407-2F69-945D3A58EC28}"/>
                    </a:ext>
                  </a:extLst>
                </p14:cNvPr>
                <p14:cNvContentPartPr/>
                <p14:nvPr/>
              </p14:nvContentPartPr>
              <p14:xfrm>
                <a:off x="6477036" y="2553117"/>
                <a:ext cx="78840" cy="120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69E3C7B-AD18-5407-2F69-945D3A58EC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68036" y="2544117"/>
                  <a:ext cx="964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80288E9-0A32-B42F-409A-65C8CD8210BF}"/>
                  </a:ext>
                </a:extLst>
              </p14:cNvPr>
              <p14:cNvContentPartPr/>
              <p14:nvPr/>
            </p14:nvContentPartPr>
            <p14:xfrm>
              <a:off x="4588116" y="3097077"/>
              <a:ext cx="360" cy="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80288E9-0A32-B42F-409A-65C8CD8210B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79476" y="30884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6F488D5-2929-DD00-BEBF-6DEDD3BD32BB}"/>
              </a:ext>
            </a:extLst>
          </p:cNvPr>
          <p:cNvGrpSpPr/>
          <p:nvPr/>
        </p:nvGrpSpPr>
        <p:grpSpPr>
          <a:xfrm>
            <a:off x="6093996" y="1663917"/>
            <a:ext cx="1073880" cy="767880"/>
            <a:chOff x="6093996" y="1663917"/>
            <a:chExt cx="107388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6F04386-0825-3289-8008-3D5E106DB277}"/>
                    </a:ext>
                  </a:extLst>
                </p14:cNvPr>
                <p14:cNvContentPartPr/>
                <p14:nvPr/>
              </p14:nvContentPartPr>
              <p14:xfrm>
                <a:off x="6104076" y="1928877"/>
                <a:ext cx="343800" cy="20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6F04386-0825-3289-8008-3D5E106DB27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95076" y="1920237"/>
                  <a:ext cx="361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6157787-6562-C1DE-3E6E-5BB214566BD2}"/>
                    </a:ext>
                  </a:extLst>
                </p14:cNvPr>
                <p14:cNvContentPartPr/>
                <p14:nvPr/>
              </p14:nvContentPartPr>
              <p14:xfrm>
                <a:off x="6093996" y="1935357"/>
                <a:ext cx="589320" cy="470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6157787-6562-C1DE-3E6E-5BB214566B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85356" y="1926717"/>
                  <a:ext cx="606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6EBC226-84B3-FD1B-E587-304B28B24AEA}"/>
                    </a:ext>
                  </a:extLst>
                </p14:cNvPr>
                <p14:cNvContentPartPr/>
                <p14:nvPr/>
              </p14:nvContentPartPr>
              <p14:xfrm>
                <a:off x="6297396" y="1663917"/>
                <a:ext cx="29520" cy="106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6EBC226-84B3-FD1B-E587-304B28B24A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88396" y="1654917"/>
                  <a:ext cx="47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812AD05-1A68-EF7A-093D-9624A9D961A5}"/>
                    </a:ext>
                  </a:extLst>
                </p14:cNvPr>
                <p14:cNvContentPartPr/>
                <p14:nvPr/>
              </p14:nvContentPartPr>
              <p14:xfrm>
                <a:off x="6387756" y="1664997"/>
                <a:ext cx="96120" cy="101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812AD05-1A68-EF7A-093D-9624A9D961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79116" y="1655997"/>
                  <a:ext cx="11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CE12A90-40A1-75DB-1680-7EB3973040A6}"/>
                    </a:ext>
                  </a:extLst>
                </p14:cNvPr>
                <p14:cNvContentPartPr/>
                <p14:nvPr/>
              </p14:nvContentPartPr>
              <p14:xfrm>
                <a:off x="6936036" y="1846797"/>
                <a:ext cx="69840" cy="158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CE12A90-40A1-75DB-1680-7EB3973040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27036" y="1837797"/>
                  <a:ext cx="87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C558A14-5C50-0061-5014-ACAD421989A2}"/>
                    </a:ext>
                  </a:extLst>
                </p14:cNvPr>
                <p14:cNvContentPartPr/>
                <p14:nvPr/>
              </p14:nvContentPartPr>
              <p14:xfrm>
                <a:off x="6820476" y="2094837"/>
                <a:ext cx="347400" cy="55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C558A14-5C50-0061-5014-ACAD421989A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11836" y="2086197"/>
                  <a:ext cx="365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AA5CF90-C5D8-E431-D874-B4023A741156}"/>
                    </a:ext>
                  </a:extLst>
                </p14:cNvPr>
                <p14:cNvContentPartPr/>
                <p14:nvPr/>
              </p14:nvContentPartPr>
              <p14:xfrm>
                <a:off x="6886716" y="2273757"/>
                <a:ext cx="124920" cy="849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AA5CF90-C5D8-E431-D874-B4023A7411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78076" y="2265117"/>
                  <a:ext cx="142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A43E468-3BC0-4044-376A-7DB901305770}"/>
                    </a:ext>
                  </a:extLst>
                </p14:cNvPr>
                <p14:cNvContentPartPr/>
                <p14:nvPr/>
              </p14:nvContentPartPr>
              <p14:xfrm>
                <a:off x="7075716" y="2174397"/>
                <a:ext cx="50040" cy="257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A43E468-3BC0-4044-376A-7DB9013057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67076" y="2165757"/>
                  <a:ext cx="676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772D4BD-B3CC-FCD3-DA20-CC2114D3D0E0}"/>
              </a:ext>
            </a:extLst>
          </p:cNvPr>
          <p:cNvGrpSpPr/>
          <p:nvPr/>
        </p:nvGrpSpPr>
        <p:grpSpPr>
          <a:xfrm>
            <a:off x="7305036" y="1729437"/>
            <a:ext cx="938520" cy="438120"/>
            <a:chOff x="7305036" y="1729437"/>
            <a:chExt cx="9385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07291BC-1A4B-BED1-1346-15FC991E8E02}"/>
                    </a:ext>
                  </a:extLst>
                </p14:cNvPr>
                <p14:cNvContentPartPr/>
                <p14:nvPr/>
              </p14:nvContentPartPr>
              <p14:xfrm>
                <a:off x="7305036" y="1909077"/>
                <a:ext cx="117000" cy="219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07291BC-1A4B-BED1-1346-15FC991E8E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96396" y="1900437"/>
                  <a:ext cx="134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720FFA4-DF69-21E8-AD3A-9CC65F7BBD30}"/>
                    </a:ext>
                  </a:extLst>
                </p14:cNvPr>
                <p14:cNvContentPartPr/>
                <p14:nvPr/>
              </p14:nvContentPartPr>
              <p14:xfrm>
                <a:off x="7452996" y="1976757"/>
                <a:ext cx="199800" cy="91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720FFA4-DF69-21E8-AD3A-9CC65F7BBD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44356" y="1967757"/>
                  <a:ext cx="217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208D070-533B-D92E-7B89-85F8141EF6AA}"/>
                    </a:ext>
                  </a:extLst>
                </p14:cNvPr>
                <p14:cNvContentPartPr/>
                <p14:nvPr/>
              </p14:nvContentPartPr>
              <p14:xfrm>
                <a:off x="7722996" y="1964877"/>
                <a:ext cx="103680" cy="154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208D070-533B-D92E-7B89-85F8141EF6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13996" y="1956237"/>
                  <a:ext cx="12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F06723-DC87-E935-5673-09D2120666EB}"/>
                    </a:ext>
                  </a:extLst>
                </p14:cNvPr>
                <p14:cNvContentPartPr/>
                <p14:nvPr/>
              </p14:nvContentPartPr>
              <p14:xfrm>
                <a:off x="7881036" y="1869837"/>
                <a:ext cx="82440" cy="297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F06723-DC87-E935-5673-09D2120666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72036" y="1860837"/>
                  <a:ext cx="100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9546398-9B01-75D5-274B-61CFA7BED63D}"/>
                    </a:ext>
                  </a:extLst>
                </p14:cNvPr>
                <p14:cNvContentPartPr/>
                <p14:nvPr/>
              </p14:nvContentPartPr>
              <p14:xfrm>
                <a:off x="8038716" y="1729437"/>
                <a:ext cx="204840" cy="187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9546398-9B01-75D5-274B-61CFA7BED6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29716" y="1720797"/>
                  <a:ext cx="2224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FF6ECD3-1564-D534-5711-02AB663D0A90}"/>
              </a:ext>
            </a:extLst>
          </p:cNvPr>
          <p:cNvGrpSpPr/>
          <p:nvPr/>
        </p:nvGrpSpPr>
        <p:grpSpPr>
          <a:xfrm>
            <a:off x="141425" y="3187060"/>
            <a:ext cx="243720" cy="286200"/>
            <a:chOff x="141425" y="3187060"/>
            <a:chExt cx="2437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5BBE3C6-0349-303C-5777-30628F6A6B86}"/>
                    </a:ext>
                  </a:extLst>
                </p14:cNvPr>
                <p14:cNvContentPartPr/>
                <p14:nvPr/>
              </p14:nvContentPartPr>
              <p14:xfrm>
                <a:off x="141425" y="3187060"/>
                <a:ext cx="130320" cy="208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5BBE3C6-0349-303C-5777-30628F6A6B8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2785" y="3178060"/>
                  <a:ext cx="147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DE88527-3381-DE4F-9EFA-FBFE403C67BA}"/>
                    </a:ext>
                  </a:extLst>
                </p14:cNvPr>
                <p14:cNvContentPartPr/>
                <p14:nvPr/>
              </p14:nvContentPartPr>
              <p14:xfrm>
                <a:off x="303065" y="3253300"/>
                <a:ext cx="82080" cy="219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DE88527-3381-DE4F-9EFA-FBFE403C67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4425" y="3244300"/>
                  <a:ext cx="997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328B871-0B2E-DAC8-F221-77026EC42ADE}"/>
              </a:ext>
            </a:extLst>
          </p:cNvPr>
          <p:cNvGrpSpPr/>
          <p:nvPr/>
        </p:nvGrpSpPr>
        <p:grpSpPr>
          <a:xfrm>
            <a:off x="8344716" y="2060997"/>
            <a:ext cx="106200" cy="89280"/>
            <a:chOff x="8344716" y="2060997"/>
            <a:chExt cx="10620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AB5FD5D-C6B2-65AF-3DBD-70C3F8877B0C}"/>
                    </a:ext>
                  </a:extLst>
                </p14:cNvPr>
                <p14:cNvContentPartPr/>
                <p14:nvPr/>
              </p14:nvContentPartPr>
              <p14:xfrm>
                <a:off x="8377836" y="2060997"/>
                <a:ext cx="73080" cy="10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AB5FD5D-C6B2-65AF-3DBD-70C3F8877B0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68836" y="2051997"/>
                  <a:ext cx="90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C9F0054-B7BB-90F7-CCC9-0E96F4A48E67}"/>
                    </a:ext>
                  </a:extLst>
                </p14:cNvPr>
                <p14:cNvContentPartPr/>
                <p14:nvPr/>
              </p14:nvContentPartPr>
              <p14:xfrm>
                <a:off x="8344716" y="2149917"/>
                <a:ext cx="7020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C9F0054-B7BB-90F7-CCC9-0E96F4A48E6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35716" y="2140917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3810C52-63DB-61E1-0C37-F3BE31AC0B49}"/>
              </a:ext>
            </a:extLst>
          </p:cNvPr>
          <p:cNvGrpSpPr/>
          <p:nvPr/>
        </p:nvGrpSpPr>
        <p:grpSpPr>
          <a:xfrm>
            <a:off x="8701476" y="1688037"/>
            <a:ext cx="1783440" cy="420120"/>
            <a:chOff x="8701476" y="1688037"/>
            <a:chExt cx="17834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B9B7DB4-CA5A-008D-BC9C-85EBFEA37C6A}"/>
                    </a:ext>
                  </a:extLst>
                </p14:cNvPr>
                <p14:cNvContentPartPr/>
                <p14:nvPr/>
              </p14:nvContentPartPr>
              <p14:xfrm>
                <a:off x="8701476" y="1844637"/>
                <a:ext cx="6120" cy="2098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B9B7DB4-CA5A-008D-BC9C-85EBFEA37C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92476" y="1835997"/>
                  <a:ext cx="23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F06E98A-3EE8-6FE3-5DB5-FC08505FDB0A}"/>
                    </a:ext>
                  </a:extLst>
                </p14:cNvPr>
                <p14:cNvContentPartPr/>
                <p14:nvPr/>
              </p14:nvContentPartPr>
              <p14:xfrm>
                <a:off x="8849796" y="1806477"/>
                <a:ext cx="94680" cy="247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F06E98A-3EE8-6FE3-5DB5-FC08505FDB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41156" y="1797477"/>
                  <a:ext cx="112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12CF12B-5F2C-9F9E-E09A-C759CAF87E45}"/>
                    </a:ext>
                  </a:extLst>
                </p14:cNvPr>
                <p14:cNvContentPartPr/>
                <p14:nvPr/>
              </p14:nvContentPartPr>
              <p14:xfrm>
                <a:off x="9049236" y="1835997"/>
                <a:ext cx="140400" cy="190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12CF12B-5F2C-9F9E-E09A-C759CAF87E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40596" y="1827357"/>
                  <a:ext cx="158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8579805-C005-7736-D052-CE81427F1F22}"/>
                    </a:ext>
                  </a:extLst>
                </p14:cNvPr>
                <p14:cNvContentPartPr/>
                <p14:nvPr/>
              </p14:nvContentPartPr>
              <p14:xfrm>
                <a:off x="9283596" y="1794597"/>
                <a:ext cx="172800" cy="209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8579805-C005-7736-D052-CE81427F1F2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74956" y="1785597"/>
                  <a:ext cx="19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B2E024E-6120-F4A1-D2E5-392E0DB23D68}"/>
                    </a:ext>
                  </a:extLst>
                </p14:cNvPr>
                <p14:cNvContentPartPr/>
                <p14:nvPr/>
              </p14:nvContentPartPr>
              <p14:xfrm>
                <a:off x="9583476" y="1976757"/>
                <a:ext cx="38520" cy="131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B2E024E-6120-F4A1-D2E5-392E0DB23D6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74476" y="1967757"/>
                  <a:ext cx="56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1D303D1-52E1-7E9C-E544-14BC9D264512}"/>
                    </a:ext>
                  </a:extLst>
                </p14:cNvPr>
                <p14:cNvContentPartPr/>
                <p14:nvPr/>
              </p14:nvContentPartPr>
              <p14:xfrm>
                <a:off x="9766356" y="1753557"/>
                <a:ext cx="127080" cy="242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1D303D1-52E1-7E9C-E544-14BC9D26451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57716" y="1744557"/>
                  <a:ext cx="144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658F392-DA07-1E90-871C-3FCB5CC46A20}"/>
                    </a:ext>
                  </a:extLst>
                </p14:cNvPr>
                <p14:cNvContentPartPr/>
                <p14:nvPr/>
              </p14:nvContentPartPr>
              <p14:xfrm>
                <a:off x="9835476" y="1742397"/>
                <a:ext cx="54720" cy="14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658F392-DA07-1E90-871C-3FCB5CC46A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26836" y="1733397"/>
                  <a:ext cx="72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51C5460-1ACC-2648-585E-2B1BE3F81803}"/>
                    </a:ext>
                  </a:extLst>
                </p14:cNvPr>
                <p14:cNvContentPartPr/>
                <p14:nvPr/>
              </p14:nvContentPartPr>
              <p14:xfrm>
                <a:off x="10002876" y="1713597"/>
                <a:ext cx="145440" cy="250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51C5460-1ACC-2648-585E-2B1BE3F8180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93876" y="1704597"/>
                  <a:ext cx="163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76A3648-C25A-51A2-2577-5306F923CDF3}"/>
                    </a:ext>
                  </a:extLst>
                </p14:cNvPr>
                <p14:cNvContentPartPr/>
                <p14:nvPr/>
              </p14:nvContentPartPr>
              <p14:xfrm>
                <a:off x="10288716" y="1688037"/>
                <a:ext cx="196200" cy="277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76A3648-C25A-51A2-2577-5306F923CDF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79716" y="1679397"/>
                  <a:ext cx="21384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3B84B06-195E-2FD4-84DD-11D8059072EB}"/>
              </a:ext>
            </a:extLst>
          </p:cNvPr>
          <p:cNvGrpSpPr/>
          <p:nvPr/>
        </p:nvGrpSpPr>
        <p:grpSpPr>
          <a:xfrm>
            <a:off x="10683996" y="1718637"/>
            <a:ext cx="503280" cy="282240"/>
            <a:chOff x="10683996" y="1718637"/>
            <a:chExt cx="5032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768ADB6-3254-F4A7-B199-5F67C0518F27}"/>
                    </a:ext>
                  </a:extLst>
                </p14:cNvPr>
                <p14:cNvContentPartPr/>
                <p14:nvPr/>
              </p14:nvContentPartPr>
              <p14:xfrm>
                <a:off x="10683996" y="1718637"/>
                <a:ext cx="81360" cy="276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768ADB6-3254-F4A7-B199-5F67C0518F2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75356" y="1709997"/>
                  <a:ext cx="99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0C256B2-7189-7FB0-607F-029E4E6FEA53}"/>
                    </a:ext>
                  </a:extLst>
                </p14:cNvPr>
                <p14:cNvContentPartPr/>
                <p14:nvPr/>
              </p14:nvContentPartPr>
              <p14:xfrm>
                <a:off x="10873716" y="1785597"/>
                <a:ext cx="113040" cy="144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0C256B2-7189-7FB0-607F-029E4E6FEA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64716" y="1776957"/>
                  <a:ext cx="13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4BF3E53-D63C-0E55-1A80-C998BC6CD7A9}"/>
                    </a:ext>
                  </a:extLst>
                </p14:cNvPr>
                <p14:cNvContentPartPr/>
                <p14:nvPr/>
              </p14:nvContentPartPr>
              <p14:xfrm>
                <a:off x="11118156" y="1729437"/>
                <a:ext cx="69120" cy="271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4BF3E53-D63C-0E55-1A80-C998BC6CD7A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09516" y="1720797"/>
                  <a:ext cx="867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DC22B79D-C107-F5E6-8F65-DCB1A733E8D0}"/>
              </a:ext>
            </a:extLst>
          </p:cNvPr>
          <p:cNvGrpSpPr/>
          <p:nvPr/>
        </p:nvGrpSpPr>
        <p:grpSpPr>
          <a:xfrm>
            <a:off x="477636" y="4898157"/>
            <a:ext cx="212760" cy="164520"/>
            <a:chOff x="477636" y="4898157"/>
            <a:chExt cx="21276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146CC53-605F-EA22-C1AF-87BE4B493308}"/>
                    </a:ext>
                  </a:extLst>
                </p14:cNvPr>
                <p14:cNvContentPartPr/>
                <p14:nvPr/>
              </p14:nvContentPartPr>
              <p14:xfrm>
                <a:off x="477636" y="4991757"/>
                <a:ext cx="92160" cy="8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146CC53-605F-EA22-C1AF-87BE4B4933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8636" y="4983117"/>
                  <a:ext cx="109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9D46B3-830F-7CDD-589A-6FC207E95084}"/>
                    </a:ext>
                  </a:extLst>
                </p14:cNvPr>
                <p14:cNvContentPartPr/>
                <p14:nvPr/>
              </p14:nvContentPartPr>
              <p14:xfrm>
                <a:off x="502116" y="5016597"/>
                <a:ext cx="74520" cy="8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9D46B3-830F-7CDD-589A-6FC207E950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3116" y="5007597"/>
                  <a:ext cx="92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1422466-5266-587E-85FC-23CAC9150DEC}"/>
                    </a:ext>
                  </a:extLst>
                </p14:cNvPr>
                <p14:cNvContentPartPr/>
                <p14:nvPr/>
              </p14:nvContentPartPr>
              <p14:xfrm>
                <a:off x="581676" y="4898157"/>
                <a:ext cx="108720" cy="164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1422466-5266-587E-85FC-23CAC9150DE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3036" y="4889517"/>
                  <a:ext cx="126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050A34F-DFAC-00A7-22C3-9E4EEB537349}"/>
              </a:ext>
            </a:extLst>
          </p:cNvPr>
          <p:cNvGrpSpPr/>
          <p:nvPr/>
        </p:nvGrpSpPr>
        <p:grpSpPr>
          <a:xfrm>
            <a:off x="983076" y="4827237"/>
            <a:ext cx="295560" cy="353160"/>
            <a:chOff x="983076" y="4827237"/>
            <a:chExt cx="29556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D01A53-A339-D4D9-2E07-8EE70F815BB3}"/>
                    </a:ext>
                  </a:extLst>
                </p14:cNvPr>
                <p14:cNvContentPartPr/>
                <p14:nvPr/>
              </p14:nvContentPartPr>
              <p14:xfrm>
                <a:off x="983076" y="5065917"/>
                <a:ext cx="1368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D01A53-A339-D4D9-2E07-8EE70F815BB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4076" y="5057277"/>
                  <a:ext cx="3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03FEA35-5DB0-90D6-B3B9-79ABB438C627}"/>
                    </a:ext>
                  </a:extLst>
                </p14:cNvPr>
                <p14:cNvContentPartPr/>
                <p14:nvPr/>
              </p14:nvContentPartPr>
              <p14:xfrm>
                <a:off x="984156" y="4937757"/>
                <a:ext cx="160920" cy="163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03FEA35-5DB0-90D6-B3B9-79ABB438C62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5516" y="4928757"/>
                  <a:ext cx="178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70D87E8-D8EA-2DA9-0E60-EA1D57F9CEB7}"/>
                    </a:ext>
                  </a:extLst>
                </p14:cNvPr>
                <p14:cNvContentPartPr/>
                <p14:nvPr/>
              </p14:nvContentPartPr>
              <p14:xfrm>
                <a:off x="1194756" y="4827237"/>
                <a:ext cx="83880" cy="353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70D87E8-D8EA-2DA9-0E60-EA1D57F9CEB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6116" y="4818237"/>
                  <a:ext cx="101520" cy="37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43AF66D-1E53-00C6-79E2-FAF782C9859C}"/>
                  </a:ext>
                </a:extLst>
              </p14:cNvPr>
              <p14:cNvContentPartPr/>
              <p14:nvPr/>
            </p14:nvContentPartPr>
            <p14:xfrm>
              <a:off x="1589316" y="4958637"/>
              <a:ext cx="34920" cy="1530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43AF66D-1E53-00C6-79E2-FAF782C9859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580676" y="4949997"/>
                <a:ext cx="52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E20DBFE-9B41-4622-3282-549D7B8E1779}"/>
                  </a:ext>
                </a:extLst>
              </p14:cNvPr>
              <p14:cNvContentPartPr/>
              <p14:nvPr/>
            </p14:nvContentPartPr>
            <p14:xfrm>
              <a:off x="1594356" y="4792317"/>
              <a:ext cx="39600" cy="619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E20DBFE-9B41-4622-3282-549D7B8E177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85356" y="4783317"/>
                <a:ext cx="57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95B7D91-3504-A05A-98FE-087D6C801DAF}"/>
                  </a:ext>
                </a:extLst>
              </p14:cNvPr>
              <p14:cNvContentPartPr/>
              <p14:nvPr/>
            </p14:nvContentPartPr>
            <p14:xfrm>
              <a:off x="1714596" y="4910037"/>
              <a:ext cx="114480" cy="231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95B7D91-3504-A05A-98FE-087D6C801DA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705956" y="4901037"/>
                <a:ext cx="132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5950CDE-AD8C-2F8F-C2E6-D7763E7C27A0}"/>
                  </a:ext>
                </a:extLst>
              </p14:cNvPr>
              <p14:cNvContentPartPr/>
              <p14:nvPr/>
            </p14:nvContentPartPr>
            <p14:xfrm>
              <a:off x="2074956" y="4914357"/>
              <a:ext cx="216720" cy="166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5950CDE-AD8C-2F8F-C2E6-D7763E7C27A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66316" y="4905357"/>
                <a:ext cx="2343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7BD56FE-79BE-F3C3-4C72-2F828DC905BD}"/>
                  </a:ext>
                </a:extLst>
              </p14:cNvPr>
              <p14:cNvContentPartPr/>
              <p14:nvPr/>
            </p14:nvContentPartPr>
            <p14:xfrm>
              <a:off x="2348556" y="4907157"/>
              <a:ext cx="154800" cy="1720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7BD56FE-79BE-F3C3-4C72-2F828DC905B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339556" y="4898157"/>
                <a:ext cx="172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D347107-6B2C-9D30-43D5-5951C8B5A8E8}"/>
                  </a:ext>
                </a:extLst>
              </p14:cNvPr>
              <p14:cNvContentPartPr/>
              <p14:nvPr/>
            </p14:nvContentPartPr>
            <p14:xfrm>
              <a:off x="2528556" y="4935237"/>
              <a:ext cx="113040" cy="2091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D347107-6B2C-9D30-43D5-5951C8B5A8E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19916" y="4926597"/>
                <a:ext cx="130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E6A80A4-EF81-61BF-0A58-09F2880B98E5}"/>
                  </a:ext>
                </a:extLst>
              </p14:cNvPr>
              <p14:cNvContentPartPr/>
              <p14:nvPr/>
            </p14:nvContentPartPr>
            <p14:xfrm>
              <a:off x="2652396" y="4925877"/>
              <a:ext cx="164520" cy="184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E6A80A4-EF81-61BF-0A58-09F2880B98E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643396" y="4917237"/>
                <a:ext cx="182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28293590-04E5-4B2F-D546-2446BEDF329D}"/>
                  </a:ext>
                </a:extLst>
              </p14:cNvPr>
              <p14:cNvContentPartPr/>
              <p14:nvPr/>
            </p14:nvContentPartPr>
            <p14:xfrm>
              <a:off x="3031476" y="4876197"/>
              <a:ext cx="144000" cy="180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28293590-04E5-4B2F-D546-2446BEDF329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022476" y="4867557"/>
                <a:ext cx="1616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DA7D2367-456D-BAD2-827D-EF363B717C0B}"/>
                  </a:ext>
                </a:extLst>
              </p14:cNvPr>
              <p14:cNvContentPartPr/>
              <p14:nvPr/>
            </p14:nvContentPartPr>
            <p14:xfrm>
              <a:off x="3269436" y="4930557"/>
              <a:ext cx="184680" cy="1087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DA7D2367-456D-BAD2-827D-EF363B717C0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60436" y="4921557"/>
                <a:ext cx="202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D89D7CD-370F-B852-CE13-FEF57033A9B3}"/>
                  </a:ext>
                </a:extLst>
              </p14:cNvPr>
              <p14:cNvContentPartPr/>
              <p14:nvPr/>
            </p14:nvContentPartPr>
            <p14:xfrm>
              <a:off x="3395436" y="4918317"/>
              <a:ext cx="428760" cy="1591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D89D7CD-370F-B852-CE13-FEF57033A9B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386436" y="4909677"/>
                <a:ext cx="4464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382F772E-CBE5-F2B6-48DF-2B219A95C15F}"/>
                  </a:ext>
                </a:extLst>
              </p14:cNvPr>
              <p14:cNvContentPartPr/>
              <p14:nvPr/>
            </p14:nvContentPartPr>
            <p14:xfrm>
              <a:off x="3879996" y="4909317"/>
              <a:ext cx="74520" cy="1540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382F772E-CBE5-F2B6-48DF-2B219A95C15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870996" y="4900317"/>
                <a:ext cx="921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D9FC7DB-407C-ECA6-A494-F049F1D57AC7}"/>
                  </a:ext>
                </a:extLst>
              </p14:cNvPr>
              <p14:cNvContentPartPr/>
              <p14:nvPr/>
            </p14:nvContentPartPr>
            <p14:xfrm>
              <a:off x="4032996" y="4880877"/>
              <a:ext cx="114840" cy="1771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D9FC7DB-407C-ECA6-A494-F049F1D57AC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24356" y="4871877"/>
                <a:ext cx="132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91D9B9C-34B0-852C-ADD7-36D0E534467F}"/>
                  </a:ext>
                </a:extLst>
              </p14:cNvPr>
              <p14:cNvContentPartPr/>
              <p14:nvPr/>
            </p14:nvContentPartPr>
            <p14:xfrm>
              <a:off x="4176276" y="4843437"/>
              <a:ext cx="450360" cy="2084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91D9B9C-34B0-852C-ADD7-36D0E534467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167636" y="4834797"/>
                <a:ext cx="468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97F62223-FF3B-DEF1-5BC3-DB212C3A1815}"/>
                  </a:ext>
                </a:extLst>
              </p14:cNvPr>
              <p14:cNvContentPartPr/>
              <p14:nvPr/>
            </p14:nvContentPartPr>
            <p14:xfrm>
              <a:off x="4904196" y="4724997"/>
              <a:ext cx="14040" cy="2372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97F62223-FF3B-DEF1-5BC3-DB212C3A181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895196" y="4716357"/>
                <a:ext cx="31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DC259030-6D93-41BA-9B77-CFA97F16345F}"/>
                  </a:ext>
                </a:extLst>
              </p14:cNvPr>
              <p14:cNvContentPartPr/>
              <p14:nvPr/>
            </p14:nvContentPartPr>
            <p14:xfrm>
              <a:off x="4923996" y="5120277"/>
              <a:ext cx="2160" cy="36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DC259030-6D93-41BA-9B77-CFA97F16345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915356" y="5111637"/>
                <a:ext cx="19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319B2F2-2220-ACA3-5750-D7D5E7030B18}"/>
                  </a:ext>
                </a:extLst>
              </p14:cNvPr>
              <p14:cNvContentPartPr/>
              <p14:nvPr/>
            </p14:nvContentPartPr>
            <p14:xfrm>
              <a:off x="5323596" y="4967277"/>
              <a:ext cx="25920" cy="135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319B2F2-2220-ACA3-5750-D7D5E7030B1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314956" y="4958277"/>
                <a:ext cx="4356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oup 323">
            <a:extLst>
              <a:ext uri="{FF2B5EF4-FFF2-40B4-BE49-F238E27FC236}">
                <a16:creationId xmlns:a16="http://schemas.microsoft.com/office/drawing/2014/main" id="{9F4BDDA4-2AFA-487E-181A-D6C5DA66F98E}"/>
              </a:ext>
            </a:extLst>
          </p:cNvPr>
          <p:cNvGrpSpPr/>
          <p:nvPr/>
        </p:nvGrpSpPr>
        <p:grpSpPr>
          <a:xfrm>
            <a:off x="5568396" y="4612677"/>
            <a:ext cx="187920" cy="326160"/>
            <a:chOff x="5568396" y="4612677"/>
            <a:chExt cx="1879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B21A92C-C7C6-88CB-D97A-FBAF2C2F2A7C}"/>
                    </a:ext>
                  </a:extLst>
                </p14:cNvPr>
                <p14:cNvContentPartPr/>
                <p14:nvPr/>
              </p14:nvContentPartPr>
              <p14:xfrm>
                <a:off x="5568396" y="4728237"/>
                <a:ext cx="108000" cy="210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B21A92C-C7C6-88CB-D97A-FBAF2C2F2A7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59756" y="4719597"/>
                  <a:ext cx="125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4D46BCD-58E1-84AA-666E-AD029A0DFF90}"/>
                    </a:ext>
                  </a:extLst>
                </p14:cNvPr>
                <p14:cNvContentPartPr/>
                <p14:nvPr/>
              </p14:nvContentPartPr>
              <p14:xfrm>
                <a:off x="5693676" y="4736517"/>
                <a:ext cx="23760" cy="1699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4D46BCD-58E1-84AA-666E-AD029A0DFF9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85036" y="4727517"/>
                  <a:ext cx="41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9636877-8998-8B93-EC2C-EE0A2426D3AE}"/>
                    </a:ext>
                  </a:extLst>
                </p14:cNvPr>
                <p14:cNvContentPartPr/>
                <p14:nvPr/>
              </p14:nvContentPartPr>
              <p14:xfrm>
                <a:off x="5659116" y="4612677"/>
                <a:ext cx="97200" cy="42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9636877-8998-8B93-EC2C-EE0A2426D3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50476" y="4604037"/>
                  <a:ext cx="114840" cy="60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6" name="Picture 325">
            <a:extLst>
              <a:ext uri="{FF2B5EF4-FFF2-40B4-BE49-F238E27FC236}">
                <a16:creationId xmlns:a16="http://schemas.microsoft.com/office/drawing/2014/main" id="{825FE265-B35B-D3CD-DE66-938C0BCB3F5F}"/>
              </a:ext>
            </a:extLst>
          </p:cNvPr>
          <p:cNvPicPr>
            <a:picLocks noChangeAspect="1"/>
          </p:cNvPicPr>
          <p:nvPr/>
        </p:nvPicPr>
        <p:blipFill>
          <a:blip r:embed="rId280"/>
          <a:stretch>
            <a:fillRect/>
          </a:stretch>
        </p:blipFill>
        <p:spPr>
          <a:xfrm>
            <a:off x="5414136" y="5096058"/>
            <a:ext cx="6386064" cy="3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A89BB0E-05AA-B707-CA5B-7285A5DE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68" y="-30892"/>
            <a:ext cx="6261735" cy="9239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101CD53-5890-1714-EC00-4F017E858E83}"/>
              </a:ext>
            </a:extLst>
          </p:cNvPr>
          <p:cNvGrpSpPr/>
          <p:nvPr/>
        </p:nvGrpSpPr>
        <p:grpSpPr>
          <a:xfrm>
            <a:off x="1185756" y="922317"/>
            <a:ext cx="482040" cy="193320"/>
            <a:chOff x="1185756" y="922317"/>
            <a:chExt cx="48204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D746D4-1BC1-C292-7239-4DD92A7DDE0B}"/>
                    </a:ext>
                  </a:extLst>
                </p14:cNvPr>
                <p14:cNvContentPartPr/>
                <p14:nvPr/>
              </p14:nvContentPartPr>
              <p14:xfrm>
                <a:off x="1185756" y="1045437"/>
                <a:ext cx="134640" cy="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D746D4-1BC1-C292-7239-4DD92A7DDE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7116" y="1036437"/>
                  <a:ext cx="152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78B9EA-A4A6-3500-89D8-BDDCFB292776}"/>
                    </a:ext>
                  </a:extLst>
                </p14:cNvPr>
                <p14:cNvContentPartPr/>
                <p14:nvPr/>
              </p14:nvContentPartPr>
              <p14:xfrm>
                <a:off x="1400316" y="938877"/>
                <a:ext cx="66240" cy="17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78B9EA-A4A6-3500-89D8-BDDCFB2927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316" y="929877"/>
                  <a:ext cx="83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9137FA-1190-10BF-E57F-758996B75F40}"/>
                    </a:ext>
                  </a:extLst>
                </p14:cNvPr>
                <p14:cNvContentPartPr/>
                <p14:nvPr/>
              </p14:nvContentPartPr>
              <p14:xfrm>
                <a:off x="1581396" y="922317"/>
                <a:ext cx="66960" cy="3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9137FA-1190-10BF-E57F-758996B75F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72396" y="913677"/>
                  <a:ext cx="84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CF8299-81C4-DD31-D6FC-2CB40A0A1066}"/>
                    </a:ext>
                  </a:extLst>
                </p14:cNvPr>
                <p14:cNvContentPartPr/>
                <p14:nvPr/>
              </p14:nvContentPartPr>
              <p14:xfrm>
                <a:off x="1583196" y="946797"/>
                <a:ext cx="84600" cy="16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CF8299-81C4-DD31-D6FC-2CB40A0A10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4196" y="938157"/>
                  <a:ext cx="1022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2692E4-281B-44E7-875C-479F90767987}"/>
              </a:ext>
            </a:extLst>
          </p:cNvPr>
          <p:cNvGrpSpPr/>
          <p:nvPr/>
        </p:nvGrpSpPr>
        <p:grpSpPr>
          <a:xfrm>
            <a:off x="1194036" y="1243437"/>
            <a:ext cx="392040" cy="189000"/>
            <a:chOff x="1194036" y="1243437"/>
            <a:chExt cx="3920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8C9E6F-4E27-B55E-2D78-B99D1D1EB0DF}"/>
                    </a:ext>
                  </a:extLst>
                </p14:cNvPr>
                <p14:cNvContentPartPr/>
                <p14:nvPr/>
              </p14:nvContentPartPr>
              <p14:xfrm>
                <a:off x="1194036" y="1269717"/>
                <a:ext cx="126360" cy="14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8C9E6F-4E27-B55E-2D78-B99D1D1EB0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5036" y="1261077"/>
                  <a:ext cx="14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931CFF-E5BF-1587-4C53-00DD9EA7A9C2}"/>
                    </a:ext>
                  </a:extLst>
                </p14:cNvPr>
                <p14:cNvContentPartPr/>
                <p14:nvPr/>
              </p14:nvContentPartPr>
              <p14:xfrm>
                <a:off x="1367196" y="1243437"/>
                <a:ext cx="18000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931CFF-E5BF-1587-4C53-00DD9EA7A9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8556" y="1234797"/>
                  <a:ext cx="197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5B7623-97A3-CFF2-1044-A08A57EA1FE0}"/>
                    </a:ext>
                  </a:extLst>
                </p14:cNvPr>
                <p14:cNvContentPartPr/>
                <p14:nvPr/>
              </p14:nvContentPartPr>
              <p14:xfrm>
                <a:off x="1465476" y="1260357"/>
                <a:ext cx="120600" cy="16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5B7623-97A3-CFF2-1044-A08A57EA1F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56476" y="1251357"/>
                  <a:ext cx="1382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A97296-58C6-1439-9E74-40D5D117822E}"/>
              </a:ext>
            </a:extLst>
          </p:cNvPr>
          <p:cNvGrpSpPr/>
          <p:nvPr/>
        </p:nvGrpSpPr>
        <p:grpSpPr>
          <a:xfrm>
            <a:off x="2182596" y="1077837"/>
            <a:ext cx="505080" cy="239040"/>
            <a:chOff x="2182596" y="1077837"/>
            <a:chExt cx="5050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A659B4-BC8C-DCAB-FBB1-C88E2DA86C91}"/>
                    </a:ext>
                  </a:extLst>
                </p14:cNvPr>
                <p14:cNvContentPartPr/>
                <p14:nvPr/>
              </p14:nvContentPartPr>
              <p14:xfrm>
                <a:off x="2217516" y="1103397"/>
                <a:ext cx="17640" cy="21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A659B4-BC8C-DCAB-FBB1-C88E2DA86C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8516" y="1094397"/>
                  <a:ext cx="35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66D630-6152-5037-6669-2360F142F016}"/>
                    </a:ext>
                  </a:extLst>
                </p14:cNvPr>
                <p14:cNvContentPartPr/>
                <p14:nvPr/>
              </p14:nvContentPartPr>
              <p14:xfrm>
                <a:off x="2182596" y="1077837"/>
                <a:ext cx="154080" cy="99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66D630-6152-5037-6669-2360F142F0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596" y="1069197"/>
                  <a:ext cx="171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B1CCC6-C05C-0C3F-1A6E-AADC0D1EB822}"/>
                    </a:ext>
                  </a:extLst>
                </p14:cNvPr>
                <p14:cNvContentPartPr/>
                <p14:nvPr/>
              </p14:nvContentPartPr>
              <p14:xfrm>
                <a:off x="2397156" y="1141197"/>
                <a:ext cx="114120" cy="10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B1CCC6-C05C-0C3F-1A6E-AADC0D1EB8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88156" y="1132557"/>
                  <a:ext cx="131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AF8F8F-9AD8-EC5C-0036-CFAB243ECB16}"/>
                    </a:ext>
                  </a:extLst>
                </p14:cNvPr>
                <p14:cNvContentPartPr/>
                <p14:nvPr/>
              </p14:nvContentPartPr>
              <p14:xfrm>
                <a:off x="2594796" y="1132917"/>
                <a:ext cx="92880" cy="9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AF8F8F-9AD8-EC5C-0036-CFAB243ECB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85796" y="1123917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BD75EF-4EE2-4C89-060B-66A18507916A}"/>
              </a:ext>
            </a:extLst>
          </p:cNvPr>
          <p:cNvGrpSpPr/>
          <p:nvPr/>
        </p:nvGrpSpPr>
        <p:grpSpPr>
          <a:xfrm>
            <a:off x="3121836" y="879477"/>
            <a:ext cx="1089720" cy="381240"/>
            <a:chOff x="3121836" y="879477"/>
            <a:chExt cx="108972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5F7EA5-FFA8-98E2-5BFF-BB2758012CB7}"/>
                    </a:ext>
                  </a:extLst>
                </p14:cNvPr>
                <p14:cNvContentPartPr/>
                <p14:nvPr/>
              </p14:nvContentPartPr>
              <p14:xfrm>
                <a:off x="3121836" y="930957"/>
                <a:ext cx="132840" cy="10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5F7EA5-FFA8-98E2-5BFF-BB2758012C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12836" y="921957"/>
                  <a:ext cx="150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2446AE-650B-083A-7E05-581D2E476CD5}"/>
                    </a:ext>
                  </a:extLst>
                </p14:cNvPr>
                <p14:cNvContentPartPr/>
                <p14:nvPr/>
              </p14:nvContentPartPr>
              <p14:xfrm>
                <a:off x="3377436" y="988197"/>
                <a:ext cx="1054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2446AE-650B-083A-7E05-581D2E476CD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8436" y="979557"/>
                  <a:ext cx="123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C00FF4-D7BF-FC35-ADE8-2A212E04E713}"/>
                    </a:ext>
                  </a:extLst>
                </p14:cNvPr>
                <p14:cNvContentPartPr/>
                <p14:nvPr/>
              </p14:nvContentPartPr>
              <p14:xfrm>
                <a:off x="3428556" y="963717"/>
                <a:ext cx="30960" cy="9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C00FF4-D7BF-FC35-ADE8-2A212E04E7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19916" y="954717"/>
                  <a:ext cx="48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5426E6-ACBF-375A-80AD-D711E7BA6572}"/>
                    </a:ext>
                  </a:extLst>
                </p14:cNvPr>
                <p14:cNvContentPartPr/>
                <p14:nvPr/>
              </p14:nvContentPartPr>
              <p14:xfrm>
                <a:off x="3591276" y="879477"/>
                <a:ext cx="243720" cy="15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5426E6-ACBF-375A-80AD-D711E7BA65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82636" y="870837"/>
                  <a:ext cx="261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BAB217-E9E7-257B-BF1B-F3ACDC05DE01}"/>
                    </a:ext>
                  </a:extLst>
                </p14:cNvPr>
                <p14:cNvContentPartPr/>
                <p14:nvPr/>
              </p14:nvContentPartPr>
              <p14:xfrm>
                <a:off x="3307596" y="1054077"/>
                <a:ext cx="11520" cy="92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BAB217-E9E7-257B-BF1B-F3ACDC05DE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98956" y="1045077"/>
                  <a:ext cx="29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020B61-4A4F-FA2B-6C62-895C0FE883BB}"/>
                    </a:ext>
                  </a:extLst>
                </p14:cNvPr>
                <p14:cNvContentPartPr/>
                <p14:nvPr/>
              </p14:nvContentPartPr>
              <p14:xfrm>
                <a:off x="3978636" y="1019517"/>
                <a:ext cx="6840" cy="6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020B61-4A4F-FA2B-6C62-895C0FE883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69996" y="1010517"/>
                  <a:ext cx="24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CC8FC3-AC76-17AC-90D2-50BC70F0CF7C}"/>
                    </a:ext>
                  </a:extLst>
                </p14:cNvPr>
                <p14:cNvContentPartPr/>
                <p14:nvPr/>
              </p14:nvContentPartPr>
              <p14:xfrm>
                <a:off x="3121836" y="1197357"/>
                <a:ext cx="1089720" cy="6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CC8FC3-AC76-17AC-90D2-50BC70F0CF7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12836" y="1188717"/>
                  <a:ext cx="11073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E1814-003B-9B8D-43C8-639685EA4019}"/>
              </a:ext>
            </a:extLst>
          </p:cNvPr>
          <p:cNvGrpSpPr/>
          <p:nvPr/>
        </p:nvGrpSpPr>
        <p:grpSpPr>
          <a:xfrm>
            <a:off x="181716" y="914397"/>
            <a:ext cx="816480" cy="558720"/>
            <a:chOff x="181716" y="914397"/>
            <a:chExt cx="81648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C02078-CFD4-6BB7-C677-D5117044AE4F}"/>
                    </a:ext>
                  </a:extLst>
                </p14:cNvPr>
                <p14:cNvContentPartPr/>
                <p14:nvPr/>
              </p14:nvContentPartPr>
              <p14:xfrm>
                <a:off x="181716" y="992877"/>
                <a:ext cx="102240" cy="117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C02078-CFD4-6BB7-C677-D5117044AE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2716" y="983877"/>
                  <a:ext cx="119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D10E81-7DCE-6787-E17E-F6C856E3238A}"/>
                    </a:ext>
                  </a:extLst>
                </p14:cNvPr>
                <p14:cNvContentPartPr/>
                <p14:nvPr/>
              </p14:nvContentPartPr>
              <p14:xfrm>
                <a:off x="370356" y="914397"/>
                <a:ext cx="39240" cy="23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D10E81-7DCE-6787-E17E-F6C856E3238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1716" y="905397"/>
                  <a:ext cx="56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A94979-DA6A-99F4-91BD-395FEBD9C664}"/>
                    </a:ext>
                  </a:extLst>
                </p14:cNvPr>
                <p14:cNvContentPartPr/>
                <p14:nvPr/>
              </p14:nvContentPartPr>
              <p14:xfrm>
                <a:off x="657636" y="982437"/>
                <a:ext cx="165240" cy="13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A94979-DA6A-99F4-91BD-395FEBD9C6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8996" y="973437"/>
                  <a:ext cx="182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91409F-4EE8-1F4D-690D-36D3750F8ED0}"/>
                    </a:ext>
                  </a:extLst>
                </p14:cNvPr>
                <p14:cNvContentPartPr/>
                <p14:nvPr/>
              </p14:nvContentPartPr>
              <p14:xfrm>
                <a:off x="848076" y="1037517"/>
                <a:ext cx="90000" cy="82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91409F-4EE8-1F4D-690D-36D3750F8ED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9076" y="1028877"/>
                  <a:ext cx="107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C16C8F-A474-B223-F41F-BD05F6300806}"/>
                    </a:ext>
                  </a:extLst>
                </p14:cNvPr>
                <p14:cNvContentPartPr/>
                <p14:nvPr/>
              </p14:nvContentPartPr>
              <p14:xfrm>
                <a:off x="464676" y="919077"/>
                <a:ext cx="161640" cy="52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C16C8F-A474-B223-F41F-BD05F63008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5676" y="910437"/>
                  <a:ext cx="1792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074DAA-CD60-06D9-6ADD-5AE8BE4DB924}"/>
                    </a:ext>
                  </a:extLst>
                </p14:cNvPr>
                <p14:cNvContentPartPr/>
                <p14:nvPr/>
              </p14:nvContentPartPr>
              <p14:xfrm>
                <a:off x="683556" y="1204557"/>
                <a:ext cx="173520" cy="268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074DAA-CD60-06D9-6ADD-5AE8BE4DB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4556" y="1195557"/>
                  <a:ext cx="191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F7AC74-916C-653F-79FC-564358B27FAA}"/>
                    </a:ext>
                  </a:extLst>
                </p14:cNvPr>
                <p14:cNvContentPartPr/>
                <p14:nvPr/>
              </p14:nvContentPartPr>
              <p14:xfrm>
                <a:off x="928716" y="1391757"/>
                <a:ext cx="69480" cy="57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F7AC74-916C-653F-79FC-564358B27F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9716" y="1382757"/>
                  <a:ext cx="8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7385DE-DA71-7FF3-7446-0B0804984A8A}"/>
                    </a:ext>
                  </a:extLst>
                </p14:cNvPr>
                <p14:cNvContentPartPr/>
                <p14:nvPr/>
              </p14:nvContentPartPr>
              <p14:xfrm>
                <a:off x="790476" y="1126437"/>
                <a:ext cx="7920" cy="1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7385DE-DA71-7FF3-7446-0B0804984A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476" y="1117437"/>
                  <a:ext cx="25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38542F-3FC7-966A-E018-0F9F50F3AA99}"/>
                    </a:ext>
                  </a:extLst>
                </p14:cNvPr>
                <p14:cNvContentPartPr/>
                <p14:nvPr/>
              </p14:nvContentPartPr>
              <p14:xfrm>
                <a:off x="757716" y="1097637"/>
                <a:ext cx="108000" cy="5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38542F-3FC7-966A-E018-0F9F50F3AA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9076" y="1088997"/>
                  <a:ext cx="12564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A4F5A76-4B46-462C-19EF-B5DE61D68FF0}"/>
                  </a:ext>
                </a:extLst>
              </p14:cNvPr>
              <p14:cNvContentPartPr/>
              <p14:nvPr/>
            </p14:nvContentPartPr>
            <p14:xfrm>
              <a:off x="3525756" y="1340997"/>
              <a:ext cx="173520" cy="18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A4F5A76-4B46-462C-19EF-B5DE61D68FF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16756" y="1332357"/>
                <a:ext cx="191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7A235C2-51FB-B3AE-A3C6-874894D982DB}"/>
                  </a:ext>
                </a:extLst>
              </p14:cNvPr>
              <p14:cNvContentPartPr/>
              <p14:nvPr/>
            </p14:nvContentPartPr>
            <p14:xfrm>
              <a:off x="4429716" y="1198797"/>
              <a:ext cx="37080" cy="1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7A235C2-51FB-B3AE-A3C6-874894D982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21076" y="1190157"/>
                <a:ext cx="54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22F6BF6-E7A8-7440-9500-3052E675AF28}"/>
                  </a:ext>
                </a:extLst>
              </p14:cNvPr>
              <p14:cNvContentPartPr/>
              <p14:nvPr/>
            </p14:nvContentPartPr>
            <p14:xfrm>
              <a:off x="4423596" y="1283397"/>
              <a:ext cx="48960" cy="4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22F6BF6-E7A8-7440-9500-3052E675AF2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14596" y="1274757"/>
                <a:ext cx="666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AE1A894-62E3-BFF8-7C6B-AA14A2B2D8FA}"/>
              </a:ext>
            </a:extLst>
          </p:cNvPr>
          <p:cNvGrpSpPr/>
          <p:nvPr/>
        </p:nvGrpSpPr>
        <p:grpSpPr>
          <a:xfrm>
            <a:off x="4685676" y="999357"/>
            <a:ext cx="406800" cy="178920"/>
            <a:chOff x="4685676" y="999357"/>
            <a:chExt cx="4068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00F55C-E96C-FA07-56EC-189B809A99AB}"/>
                    </a:ext>
                  </a:extLst>
                </p14:cNvPr>
                <p14:cNvContentPartPr/>
                <p14:nvPr/>
              </p14:nvContentPartPr>
              <p14:xfrm>
                <a:off x="4685676" y="1047237"/>
                <a:ext cx="90000" cy="9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00F55C-E96C-FA07-56EC-189B809A99A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77036" y="1038597"/>
                  <a:ext cx="10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711DB7-DF6E-1D7A-6861-50E771567723}"/>
                    </a:ext>
                  </a:extLst>
                </p14:cNvPr>
                <p14:cNvContentPartPr/>
                <p14:nvPr/>
              </p14:nvContentPartPr>
              <p14:xfrm>
                <a:off x="4846596" y="1095117"/>
                <a:ext cx="5760" cy="8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711DB7-DF6E-1D7A-6861-50E7715677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37956" y="1086477"/>
                  <a:ext cx="23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1747BC-097E-6BC8-3FD0-95D51B1323B9}"/>
                    </a:ext>
                  </a:extLst>
                </p14:cNvPr>
                <p14:cNvContentPartPr/>
                <p14:nvPr/>
              </p14:nvContentPartPr>
              <p14:xfrm>
                <a:off x="4975476" y="999357"/>
                <a:ext cx="10368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1747BC-097E-6BC8-3FD0-95D51B1323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66476" y="990717"/>
                  <a:ext cx="121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FD4A3A-5644-3A25-9F4E-DB89D2E29ECB}"/>
                    </a:ext>
                  </a:extLst>
                </p14:cNvPr>
                <p14:cNvContentPartPr/>
                <p14:nvPr/>
              </p14:nvContentPartPr>
              <p14:xfrm>
                <a:off x="4988796" y="1021317"/>
                <a:ext cx="103680" cy="154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FD4A3A-5644-3A25-9F4E-DB89D2E29E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80156" y="1012317"/>
                  <a:ext cx="1213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658955-FE82-2948-AF82-C7FFABE35DCA}"/>
                  </a:ext>
                </a:extLst>
              </p14:cNvPr>
              <p14:cNvContentPartPr/>
              <p14:nvPr/>
            </p14:nvContentPartPr>
            <p14:xfrm>
              <a:off x="5382276" y="1070637"/>
              <a:ext cx="5400" cy="24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658955-FE82-2948-AF82-C7FFABE35DC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73276" y="1061997"/>
                <a:ext cx="23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7D528A-2C7B-9832-3D99-A880DDC7000D}"/>
                  </a:ext>
                </a:extLst>
              </p14:cNvPr>
              <p14:cNvContentPartPr/>
              <p14:nvPr/>
            </p14:nvContentPartPr>
            <p14:xfrm>
              <a:off x="5389476" y="1185837"/>
              <a:ext cx="23040" cy="84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7D528A-2C7B-9832-3D99-A880DDC7000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80476" y="1177197"/>
                <a:ext cx="406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8F273E-262E-EA2B-819B-54E170774E7E}"/>
                  </a:ext>
                </a:extLst>
              </p14:cNvPr>
              <p14:cNvContentPartPr/>
              <p14:nvPr/>
            </p14:nvContentPartPr>
            <p14:xfrm>
              <a:off x="5673516" y="792357"/>
              <a:ext cx="112680" cy="366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8F273E-262E-EA2B-819B-54E170774E7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64516" y="783717"/>
                <a:ext cx="1303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CB7F9BF-9A57-F304-E42F-81E44B6443EA}"/>
                  </a:ext>
                </a:extLst>
              </p14:cNvPr>
              <p14:cNvContentPartPr/>
              <p14:nvPr/>
            </p14:nvContentPartPr>
            <p14:xfrm>
              <a:off x="5667396" y="1006557"/>
              <a:ext cx="129240" cy="14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CB7F9BF-9A57-F304-E42F-81E44B6443E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658396" y="997917"/>
                <a:ext cx="1468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22E9987-0EF7-66EB-AE75-0C6B738028CC}"/>
                  </a:ext>
                </a:extLst>
              </p14:cNvPr>
              <p14:cNvContentPartPr/>
              <p14:nvPr/>
            </p14:nvContentPartPr>
            <p14:xfrm>
              <a:off x="5918676" y="846357"/>
              <a:ext cx="70200" cy="16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22E9987-0EF7-66EB-AE75-0C6B738028C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09676" y="837357"/>
                <a:ext cx="8784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383FC13-E60E-461A-CA84-FC17DCAB8A7A}"/>
              </a:ext>
            </a:extLst>
          </p:cNvPr>
          <p:cNvGrpSpPr/>
          <p:nvPr/>
        </p:nvGrpSpPr>
        <p:grpSpPr>
          <a:xfrm>
            <a:off x="6062676" y="823677"/>
            <a:ext cx="631080" cy="346320"/>
            <a:chOff x="6062676" y="823677"/>
            <a:chExt cx="6310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F1ED10-6628-9030-3910-EE1C869E85FC}"/>
                    </a:ext>
                  </a:extLst>
                </p14:cNvPr>
                <p14:cNvContentPartPr/>
                <p14:nvPr/>
              </p14:nvContentPartPr>
              <p14:xfrm>
                <a:off x="6062676" y="955077"/>
                <a:ext cx="18720" cy="214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F1ED10-6628-9030-3910-EE1C869E85F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54036" y="946437"/>
                  <a:ext cx="36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037627-7923-8221-1B46-9EF00EAEC644}"/>
                    </a:ext>
                  </a:extLst>
                </p14:cNvPr>
                <p14:cNvContentPartPr/>
                <p14:nvPr/>
              </p14:nvContentPartPr>
              <p14:xfrm>
                <a:off x="6095796" y="921237"/>
                <a:ext cx="64440" cy="8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037627-7923-8221-1B46-9EF00EAEC6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87156" y="912237"/>
                  <a:ext cx="82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2B9AA1-2AA7-833C-8309-D815D8463C2F}"/>
                    </a:ext>
                  </a:extLst>
                </p14:cNvPr>
                <p14:cNvContentPartPr/>
                <p14:nvPr/>
              </p14:nvContentPartPr>
              <p14:xfrm>
                <a:off x="6203076" y="1004397"/>
                <a:ext cx="79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2B9AA1-2AA7-833C-8309-D815D8463C2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94076" y="995757"/>
                  <a:ext cx="25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FD28FC-7A46-9581-7645-0F15A0AF4A59}"/>
                    </a:ext>
                  </a:extLst>
                </p14:cNvPr>
                <p14:cNvContentPartPr/>
                <p14:nvPr/>
              </p14:nvContentPartPr>
              <p14:xfrm>
                <a:off x="6268596" y="823677"/>
                <a:ext cx="351000" cy="256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FD28FC-7A46-9581-7645-0F15A0AF4A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59956" y="814677"/>
                  <a:ext cx="368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DBA53B-0538-1C7A-0055-F994893E4EA4}"/>
                    </a:ext>
                  </a:extLst>
                </p14:cNvPr>
                <p14:cNvContentPartPr/>
                <p14:nvPr/>
              </p14:nvContentPartPr>
              <p14:xfrm>
                <a:off x="6581436" y="1055877"/>
                <a:ext cx="112320" cy="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DBA53B-0538-1C7A-0055-F994893E4EA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72796" y="1046877"/>
                  <a:ext cx="1299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CA7EB5-C107-C81F-50AA-2C7B548735BD}"/>
              </a:ext>
            </a:extLst>
          </p:cNvPr>
          <p:cNvGrpSpPr/>
          <p:nvPr/>
        </p:nvGrpSpPr>
        <p:grpSpPr>
          <a:xfrm>
            <a:off x="6860796" y="761037"/>
            <a:ext cx="785520" cy="281880"/>
            <a:chOff x="6860796" y="761037"/>
            <a:chExt cx="7855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3E5E95-5022-0274-832D-1F80E90A68F5}"/>
                    </a:ext>
                  </a:extLst>
                </p14:cNvPr>
                <p14:cNvContentPartPr/>
                <p14:nvPr/>
              </p14:nvContentPartPr>
              <p14:xfrm>
                <a:off x="6860796" y="830877"/>
                <a:ext cx="19188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3E5E95-5022-0274-832D-1F80E90A68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51796" y="821877"/>
                  <a:ext cx="209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1193A1-4D2B-702A-F9C1-23C05BB88CDA}"/>
                    </a:ext>
                  </a:extLst>
                </p14:cNvPr>
                <p14:cNvContentPartPr/>
                <p14:nvPr/>
              </p14:nvContentPartPr>
              <p14:xfrm>
                <a:off x="7109556" y="914397"/>
                <a:ext cx="7920" cy="128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1193A1-4D2B-702A-F9C1-23C05BB88C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00916" y="905397"/>
                  <a:ext cx="2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F659A3-87BE-B31B-5D3A-A194F8105B42}"/>
                    </a:ext>
                  </a:extLst>
                </p14:cNvPr>
                <p14:cNvContentPartPr/>
                <p14:nvPr/>
              </p14:nvContentPartPr>
              <p14:xfrm>
                <a:off x="7224036" y="798477"/>
                <a:ext cx="94320" cy="29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F659A3-87BE-B31B-5D3A-A194F8105B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15396" y="789837"/>
                  <a:ext cx="111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8FFE53-A830-086F-5E1A-FEB255D060F6}"/>
                    </a:ext>
                  </a:extLst>
                </p14:cNvPr>
                <p14:cNvContentPartPr/>
                <p14:nvPr/>
              </p14:nvContentPartPr>
              <p14:xfrm>
                <a:off x="7218276" y="761037"/>
                <a:ext cx="428040" cy="25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8FFE53-A830-086F-5E1A-FEB255D060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09276" y="752397"/>
                  <a:ext cx="4456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526D14-7E59-A458-B63E-FD7FE7FF6F7C}"/>
              </a:ext>
            </a:extLst>
          </p:cNvPr>
          <p:cNvGrpSpPr/>
          <p:nvPr/>
        </p:nvGrpSpPr>
        <p:grpSpPr>
          <a:xfrm>
            <a:off x="7866636" y="718917"/>
            <a:ext cx="194400" cy="255600"/>
            <a:chOff x="7866636" y="718917"/>
            <a:chExt cx="194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71A9D8-10FB-11EB-BD03-C9CFA4241850}"/>
                    </a:ext>
                  </a:extLst>
                </p14:cNvPr>
                <p14:cNvContentPartPr/>
                <p14:nvPr/>
              </p14:nvContentPartPr>
              <p14:xfrm>
                <a:off x="7866636" y="718917"/>
                <a:ext cx="194400" cy="255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71A9D8-10FB-11EB-BD03-C9CFA42418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57996" y="709917"/>
                  <a:ext cx="212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8B2E35-12A4-664D-039A-4CE3E8D88000}"/>
                    </a:ext>
                  </a:extLst>
                </p14:cNvPr>
                <p14:cNvContentPartPr/>
                <p14:nvPr/>
              </p14:nvContentPartPr>
              <p14:xfrm>
                <a:off x="7908036" y="893877"/>
                <a:ext cx="153000" cy="1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8B2E35-12A4-664D-039A-4CE3E8D8800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99036" y="884877"/>
                  <a:ext cx="1706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5C3AE3-FCE4-175D-39B3-8D9687656952}"/>
              </a:ext>
            </a:extLst>
          </p:cNvPr>
          <p:cNvGrpSpPr/>
          <p:nvPr/>
        </p:nvGrpSpPr>
        <p:grpSpPr>
          <a:xfrm>
            <a:off x="8321316" y="844197"/>
            <a:ext cx="774000" cy="261000"/>
            <a:chOff x="8321316" y="844197"/>
            <a:chExt cx="77400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18C193-8918-CAF7-01C0-B0B1FF7068B6}"/>
                    </a:ext>
                  </a:extLst>
                </p14:cNvPr>
                <p14:cNvContentPartPr/>
                <p14:nvPr/>
              </p14:nvContentPartPr>
              <p14:xfrm>
                <a:off x="8321316" y="1004397"/>
                <a:ext cx="31680" cy="10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18C193-8918-CAF7-01C0-B0B1FF7068B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12676" y="995757"/>
                  <a:ext cx="49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32E5C1-42DE-93E3-C51A-97CC50E89984}"/>
                    </a:ext>
                  </a:extLst>
                </p14:cNvPr>
                <p14:cNvContentPartPr/>
                <p14:nvPr/>
              </p14:nvContentPartPr>
              <p14:xfrm>
                <a:off x="8481156" y="844197"/>
                <a:ext cx="102600" cy="22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32E5C1-42DE-93E3-C51A-97CC50E8998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72516" y="835197"/>
                  <a:ext cx="120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154CA5-BE38-3BA7-0122-EB3CE5CD59C1}"/>
                    </a:ext>
                  </a:extLst>
                </p14:cNvPr>
                <p14:cNvContentPartPr/>
                <p14:nvPr/>
              </p14:nvContentPartPr>
              <p14:xfrm>
                <a:off x="8651796" y="871197"/>
                <a:ext cx="443520" cy="154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154CA5-BE38-3BA7-0122-EB3CE5CD59C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42796" y="862197"/>
                  <a:ext cx="4611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09ACC4F-7C54-192A-5727-3D29853C65C1}"/>
              </a:ext>
            </a:extLst>
          </p:cNvPr>
          <p:cNvGrpSpPr/>
          <p:nvPr/>
        </p:nvGrpSpPr>
        <p:grpSpPr>
          <a:xfrm>
            <a:off x="9245796" y="766077"/>
            <a:ext cx="1237680" cy="463320"/>
            <a:chOff x="9245796" y="766077"/>
            <a:chExt cx="123768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E02D18-E009-6101-AC74-37A8C39A847B}"/>
                    </a:ext>
                  </a:extLst>
                </p14:cNvPr>
                <p14:cNvContentPartPr/>
                <p14:nvPr/>
              </p14:nvContentPartPr>
              <p14:xfrm>
                <a:off x="9245796" y="879117"/>
                <a:ext cx="73440" cy="13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E02D18-E009-6101-AC74-37A8C39A84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37156" y="870477"/>
                  <a:ext cx="91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3F1A62-300B-DCFD-83E0-946FA826FD96}"/>
                    </a:ext>
                  </a:extLst>
                </p14:cNvPr>
                <p14:cNvContentPartPr/>
                <p14:nvPr/>
              </p14:nvContentPartPr>
              <p14:xfrm>
                <a:off x="9368556" y="914397"/>
                <a:ext cx="28800" cy="11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3F1A62-300B-DCFD-83E0-946FA826FD9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59916" y="905397"/>
                  <a:ext cx="46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1104D4-FEB6-5EB0-FC10-49E31E3F95E9}"/>
                    </a:ext>
                  </a:extLst>
                </p14:cNvPr>
                <p14:cNvContentPartPr/>
                <p14:nvPr/>
              </p14:nvContentPartPr>
              <p14:xfrm>
                <a:off x="9413196" y="766077"/>
                <a:ext cx="11160" cy="32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1104D4-FEB6-5EB0-FC10-49E31E3F95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4556" y="757077"/>
                  <a:ext cx="28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792F05-F545-8EA4-2390-E6311B8A55E8}"/>
                    </a:ext>
                  </a:extLst>
                </p14:cNvPr>
                <p14:cNvContentPartPr/>
                <p14:nvPr/>
              </p14:nvContentPartPr>
              <p14:xfrm>
                <a:off x="9427236" y="876237"/>
                <a:ext cx="126720" cy="353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792F05-F545-8EA4-2390-E6311B8A55E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18596" y="867237"/>
                  <a:ext cx="1443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3CFC73-879E-50FE-04AC-24714307DDC0}"/>
                    </a:ext>
                  </a:extLst>
                </p14:cNvPr>
                <p14:cNvContentPartPr/>
                <p14:nvPr/>
              </p14:nvContentPartPr>
              <p14:xfrm>
                <a:off x="9636396" y="881277"/>
                <a:ext cx="86040" cy="133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3CFC73-879E-50FE-04AC-24714307DDC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27756" y="872277"/>
                  <a:ext cx="10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F6240A-3C20-A453-0292-3E8B6CCE98D5}"/>
                    </a:ext>
                  </a:extLst>
                </p14:cNvPr>
                <p14:cNvContentPartPr/>
                <p14:nvPr/>
              </p14:nvContentPartPr>
              <p14:xfrm>
                <a:off x="9853476" y="881277"/>
                <a:ext cx="196560" cy="11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F6240A-3C20-A453-0292-3E8B6CCE98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44476" y="872277"/>
                  <a:ext cx="214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C188E5A-024D-0C14-9E38-EF5929F2E50E}"/>
                    </a:ext>
                  </a:extLst>
                </p14:cNvPr>
                <p14:cNvContentPartPr/>
                <p14:nvPr/>
              </p14:nvContentPartPr>
              <p14:xfrm>
                <a:off x="10078836" y="804957"/>
                <a:ext cx="80280" cy="212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C188E5A-024D-0C14-9E38-EF5929F2E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70196" y="795957"/>
                  <a:ext cx="97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49D22D-23A5-CBDB-E6C4-EEF520781AFC}"/>
                    </a:ext>
                  </a:extLst>
                </p14:cNvPr>
                <p14:cNvContentPartPr/>
                <p14:nvPr/>
              </p14:nvContentPartPr>
              <p14:xfrm>
                <a:off x="10225716" y="798477"/>
                <a:ext cx="199080" cy="232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49D22D-23A5-CBDB-E6C4-EEF520781AF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216716" y="789837"/>
                  <a:ext cx="216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EB5620-7F47-B0C4-1883-868DBE14520E}"/>
                    </a:ext>
                  </a:extLst>
                </p14:cNvPr>
                <p14:cNvContentPartPr/>
                <p14:nvPr/>
              </p14:nvContentPartPr>
              <p14:xfrm>
                <a:off x="10388796" y="773997"/>
                <a:ext cx="94680" cy="237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EB5620-7F47-B0C4-1883-868DBE14520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79796" y="765357"/>
                  <a:ext cx="1123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3ADF1F00-0667-3581-518C-0747F2C98E72}"/>
              </a:ext>
            </a:extLst>
          </p:cNvPr>
          <p:cNvGrpSpPr/>
          <p:nvPr/>
        </p:nvGrpSpPr>
        <p:grpSpPr>
          <a:xfrm>
            <a:off x="271716" y="1736637"/>
            <a:ext cx="1072080" cy="856440"/>
            <a:chOff x="271716" y="1736637"/>
            <a:chExt cx="107208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0C1DB092-C176-D645-1C80-1E7E3E6050B8}"/>
                    </a:ext>
                  </a:extLst>
                </p14:cNvPr>
                <p14:cNvContentPartPr/>
                <p14:nvPr/>
              </p14:nvContentPartPr>
              <p14:xfrm>
                <a:off x="304476" y="1829157"/>
                <a:ext cx="14040" cy="79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0C1DB092-C176-D645-1C80-1E7E3E6050B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5476" y="1820517"/>
                  <a:ext cx="31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876A8F3A-4FC3-215A-6A3A-52ADD1C30E39}"/>
                    </a:ext>
                  </a:extLst>
                </p14:cNvPr>
                <p14:cNvContentPartPr/>
                <p14:nvPr/>
              </p14:nvContentPartPr>
              <p14:xfrm>
                <a:off x="271716" y="1881717"/>
                <a:ext cx="74880" cy="17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876A8F3A-4FC3-215A-6A3A-52ADD1C30E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2716" y="1873077"/>
                  <a:ext cx="92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00E70523-4576-4FF2-50C9-1EC8BBC6F2B8}"/>
                    </a:ext>
                  </a:extLst>
                </p14:cNvPr>
                <p14:cNvContentPartPr/>
                <p14:nvPr/>
              </p14:nvContentPartPr>
              <p14:xfrm>
                <a:off x="345516" y="1810437"/>
                <a:ext cx="85320" cy="115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00E70523-4576-4FF2-50C9-1EC8BBC6F2B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6876" y="1801437"/>
                  <a:ext cx="102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E42FB85D-C163-97BC-E7E5-17CFD1F28A01}"/>
                    </a:ext>
                  </a:extLst>
                </p14:cNvPr>
                <p14:cNvContentPartPr/>
                <p14:nvPr/>
              </p14:nvContentPartPr>
              <p14:xfrm>
                <a:off x="434796" y="1736637"/>
                <a:ext cx="174960" cy="7815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E42FB85D-C163-97BC-E7E5-17CFD1F28A0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6156" y="1727997"/>
                  <a:ext cx="19260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4518C17-55D7-F8EE-1B58-B29E5813F59A}"/>
                    </a:ext>
                  </a:extLst>
                </p14:cNvPr>
                <p14:cNvContentPartPr/>
                <p14:nvPr/>
              </p14:nvContentPartPr>
              <p14:xfrm>
                <a:off x="679956" y="1821237"/>
                <a:ext cx="119520" cy="2070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4518C17-55D7-F8EE-1B58-B29E5813F59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0956" y="1812237"/>
                  <a:ext cx="137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DE297C2-B9B9-7869-0E6B-D74F201B86B0}"/>
                    </a:ext>
                  </a:extLst>
                </p14:cNvPr>
                <p14:cNvContentPartPr/>
                <p14:nvPr/>
              </p14:nvContentPartPr>
              <p14:xfrm>
                <a:off x="911076" y="1914837"/>
                <a:ext cx="124920" cy="1832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DE297C2-B9B9-7869-0E6B-D74F201B86B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2436" y="1905837"/>
                  <a:ext cx="142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4255342E-9608-8F80-89C2-8242A2AC6F0D}"/>
                    </a:ext>
                  </a:extLst>
                </p14:cNvPr>
                <p14:cNvContentPartPr/>
                <p14:nvPr/>
              </p14:nvContentPartPr>
              <p14:xfrm>
                <a:off x="632796" y="2281317"/>
                <a:ext cx="140760" cy="2487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4255342E-9608-8F80-89C2-8242A2AC6F0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4156" y="2272677"/>
                  <a:ext cx="15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1A0F436-5AA7-91B6-2827-1A5049686FE4}"/>
                    </a:ext>
                  </a:extLst>
                </p14:cNvPr>
                <p14:cNvContentPartPr/>
                <p14:nvPr/>
              </p14:nvContentPartPr>
              <p14:xfrm>
                <a:off x="930516" y="2410197"/>
                <a:ext cx="261720" cy="1828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1A0F436-5AA7-91B6-2827-1A5049686FE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1876" y="2401197"/>
                  <a:ext cx="279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F55E8C6-1B14-4026-4C85-084D39F2B722}"/>
                    </a:ext>
                  </a:extLst>
                </p14:cNvPr>
                <p14:cNvContentPartPr/>
                <p14:nvPr/>
              </p14:nvContentPartPr>
              <p14:xfrm>
                <a:off x="1251996" y="1886037"/>
                <a:ext cx="19080" cy="36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F55E8C6-1B14-4026-4C85-084D39F2B72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43356" y="1877037"/>
                  <a:ext cx="36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63D0449C-49F2-866F-F537-34E5864A6199}"/>
                    </a:ext>
                  </a:extLst>
                </p14:cNvPr>
                <p14:cNvContentPartPr/>
                <p14:nvPr/>
              </p14:nvContentPartPr>
              <p14:xfrm>
                <a:off x="1235436" y="1960197"/>
                <a:ext cx="21240" cy="39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63D0449C-49F2-866F-F537-34E5864A619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26436" y="1951557"/>
                  <a:ext cx="3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8E5D038-9070-A134-2675-1259A93E718C}"/>
                    </a:ext>
                  </a:extLst>
                </p14:cNvPr>
                <p14:cNvContentPartPr/>
                <p14:nvPr/>
              </p14:nvContentPartPr>
              <p14:xfrm>
                <a:off x="1276476" y="2512077"/>
                <a:ext cx="67320" cy="712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8E5D038-9070-A134-2675-1259A93E71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67836" y="2503437"/>
                  <a:ext cx="849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E2D420F-2181-6EBD-D7B0-B9761ABA4C8F}"/>
              </a:ext>
            </a:extLst>
          </p:cNvPr>
          <p:cNvGrpSpPr/>
          <p:nvPr/>
        </p:nvGrpSpPr>
        <p:grpSpPr>
          <a:xfrm>
            <a:off x="1581396" y="1754637"/>
            <a:ext cx="501480" cy="249120"/>
            <a:chOff x="1581396" y="1754637"/>
            <a:chExt cx="5014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86E314B-72FD-B579-211A-71A8F8684576}"/>
                    </a:ext>
                  </a:extLst>
                </p14:cNvPr>
                <p14:cNvContentPartPr/>
                <p14:nvPr/>
              </p14:nvContentPartPr>
              <p14:xfrm>
                <a:off x="1581396" y="1862277"/>
                <a:ext cx="88920" cy="79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86E314B-72FD-B579-211A-71A8F868457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72396" y="1853277"/>
                  <a:ext cx="106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C9C6E34-1EDE-7705-2D18-D9F586021372}"/>
                    </a:ext>
                  </a:extLst>
                </p14:cNvPr>
                <p14:cNvContentPartPr/>
                <p14:nvPr/>
              </p14:nvContentPartPr>
              <p14:xfrm>
                <a:off x="1721436" y="1793877"/>
                <a:ext cx="105480" cy="1656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C9C6E34-1EDE-7705-2D18-D9F58602137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12436" y="1784877"/>
                  <a:ext cx="123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F2A95454-FB12-B7DF-D648-A1600337B272}"/>
                    </a:ext>
                  </a:extLst>
                </p14:cNvPr>
                <p14:cNvContentPartPr/>
                <p14:nvPr/>
              </p14:nvContentPartPr>
              <p14:xfrm>
                <a:off x="1869396" y="1754637"/>
                <a:ext cx="213480" cy="2491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F2A95454-FB12-B7DF-D648-A1600337B2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756" y="1745637"/>
                  <a:ext cx="231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2D7259E9-90DC-572F-40A3-EDFB6951AA63}"/>
                    </a:ext>
                  </a:extLst>
                </p14:cNvPr>
                <p14:cNvContentPartPr/>
                <p14:nvPr/>
              </p14:nvContentPartPr>
              <p14:xfrm>
                <a:off x="1967676" y="1754637"/>
                <a:ext cx="95400" cy="2455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2D7259E9-90DC-572F-40A3-EDFB6951AA6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58676" y="1745637"/>
                  <a:ext cx="1130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D2C59A51-3F75-8465-02CD-A08E1B223CD6}"/>
              </a:ext>
            </a:extLst>
          </p:cNvPr>
          <p:cNvGrpSpPr/>
          <p:nvPr/>
        </p:nvGrpSpPr>
        <p:grpSpPr>
          <a:xfrm>
            <a:off x="1611996" y="2356197"/>
            <a:ext cx="382680" cy="269280"/>
            <a:chOff x="1611996" y="2356197"/>
            <a:chExt cx="38268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25362A4C-C13D-D0C2-6B7A-36867D6497E8}"/>
                    </a:ext>
                  </a:extLst>
                </p14:cNvPr>
                <p14:cNvContentPartPr/>
                <p14:nvPr/>
              </p14:nvContentPartPr>
              <p14:xfrm>
                <a:off x="1611996" y="2356197"/>
                <a:ext cx="148680" cy="1980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25362A4C-C13D-D0C2-6B7A-36867D6497E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02996" y="2347557"/>
                  <a:ext cx="166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ECD5FE93-9FBE-4AA6-A7A5-A5F0C05432B6}"/>
                    </a:ext>
                  </a:extLst>
                </p14:cNvPr>
                <p14:cNvContentPartPr/>
                <p14:nvPr/>
              </p14:nvContentPartPr>
              <p14:xfrm>
                <a:off x="1816116" y="2479317"/>
                <a:ext cx="12960" cy="1461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ECD5FE93-9FBE-4AA6-A7A5-A5F0C0543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07116" y="2470317"/>
                  <a:ext cx="3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57C3588-4B7A-6FB5-73C9-9719CD37B03D}"/>
                    </a:ext>
                  </a:extLst>
                </p14:cNvPr>
                <p14:cNvContentPartPr/>
                <p14:nvPr/>
              </p14:nvContentPartPr>
              <p14:xfrm>
                <a:off x="1877676" y="2380317"/>
                <a:ext cx="98640" cy="29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D57C3588-4B7A-6FB5-73C9-9719CD37B03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69036" y="2371317"/>
                  <a:ext cx="116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A3A8C7BC-B423-CE19-F380-960C6A142556}"/>
                    </a:ext>
                  </a:extLst>
                </p14:cNvPr>
                <p14:cNvContentPartPr/>
                <p14:nvPr/>
              </p14:nvContentPartPr>
              <p14:xfrm>
                <a:off x="1884516" y="2421717"/>
                <a:ext cx="110160" cy="1908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A3A8C7BC-B423-CE19-F380-960C6A14255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75516" y="2412717"/>
                  <a:ext cx="1278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63D70922-ABC0-1124-FC63-D8CE950EC6C6}"/>
              </a:ext>
            </a:extLst>
          </p:cNvPr>
          <p:cNvGrpSpPr/>
          <p:nvPr/>
        </p:nvGrpSpPr>
        <p:grpSpPr>
          <a:xfrm>
            <a:off x="2413356" y="1933557"/>
            <a:ext cx="485640" cy="420120"/>
            <a:chOff x="2413356" y="1933557"/>
            <a:chExt cx="4856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35AF1A4-0A3E-9D95-8FCF-66CB8C182ED6}"/>
                    </a:ext>
                  </a:extLst>
                </p14:cNvPr>
                <p14:cNvContentPartPr/>
                <p14:nvPr/>
              </p14:nvContentPartPr>
              <p14:xfrm>
                <a:off x="2413356" y="2001597"/>
                <a:ext cx="63000" cy="662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35AF1A4-0A3E-9D95-8FCF-66CB8C182ED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04716" y="1992957"/>
                  <a:ext cx="80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95DAE0E5-9A3C-A56F-1F17-8ADC83789E02}"/>
                    </a:ext>
                  </a:extLst>
                </p14:cNvPr>
                <p14:cNvContentPartPr/>
                <p14:nvPr/>
              </p14:nvContentPartPr>
              <p14:xfrm>
                <a:off x="2495796" y="1933557"/>
                <a:ext cx="63720" cy="13788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95DAE0E5-9A3C-A56F-1F17-8ADC83789E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87156" y="1924917"/>
                  <a:ext cx="81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93466D6F-6926-1841-51FA-86BA5F39CCA4}"/>
                    </a:ext>
                  </a:extLst>
                </p14:cNvPr>
                <p14:cNvContentPartPr/>
                <p14:nvPr/>
              </p14:nvContentPartPr>
              <p14:xfrm>
                <a:off x="2652396" y="1943637"/>
                <a:ext cx="98640" cy="4100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93466D6F-6926-1841-51FA-86BA5F39CCA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43396" y="1934637"/>
                  <a:ext cx="116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4D8BB7E2-DFB9-451B-7C93-1C27447E0457}"/>
                    </a:ext>
                  </a:extLst>
                </p14:cNvPr>
                <p14:cNvContentPartPr/>
                <p14:nvPr/>
              </p14:nvContentPartPr>
              <p14:xfrm>
                <a:off x="2816916" y="2083677"/>
                <a:ext cx="82080" cy="105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4D8BB7E2-DFB9-451B-7C93-1C27447E04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808276" y="2074677"/>
                  <a:ext cx="9972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E7132D1F-9BFF-9E65-5A24-14036ECE749E}"/>
                  </a:ext>
                </a:extLst>
              </p14:cNvPr>
              <p14:cNvContentPartPr/>
              <p14:nvPr/>
            </p14:nvContentPartPr>
            <p14:xfrm>
              <a:off x="3146676" y="2009877"/>
              <a:ext cx="23400" cy="6156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E7132D1F-9BFF-9E65-5A24-14036ECE749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137676" y="2000877"/>
                <a:ext cx="410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9" name="Group 608">
            <a:extLst>
              <a:ext uri="{FF2B5EF4-FFF2-40B4-BE49-F238E27FC236}">
                <a16:creationId xmlns:a16="http://schemas.microsoft.com/office/drawing/2014/main" id="{5BE8E69C-FAFF-11C6-010C-DD0556F8F19B}"/>
              </a:ext>
            </a:extLst>
          </p:cNvPr>
          <p:cNvGrpSpPr/>
          <p:nvPr/>
        </p:nvGrpSpPr>
        <p:grpSpPr>
          <a:xfrm>
            <a:off x="3492636" y="1853277"/>
            <a:ext cx="637920" cy="228960"/>
            <a:chOff x="3492636" y="1853277"/>
            <a:chExt cx="6379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B83EB8AD-A199-9163-F9A6-21C318DA0F00}"/>
                    </a:ext>
                  </a:extLst>
                </p14:cNvPr>
                <p14:cNvContentPartPr/>
                <p14:nvPr/>
              </p14:nvContentPartPr>
              <p14:xfrm>
                <a:off x="3492636" y="1985037"/>
                <a:ext cx="86400" cy="540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B83EB8AD-A199-9163-F9A6-21C318DA0F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83636" y="1976037"/>
                  <a:ext cx="104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C79E391-456F-8CEE-A57D-90CEB93ECF6A}"/>
                    </a:ext>
                  </a:extLst>
                </p14:cNvPr>
                <p14:cNvContentPartPr/>
                <p14:nvPr/>
              </p14:nvContentPartPr>
              <p14:xfrm>
                <a:off x="3719436" y="1880277"/>
                <a:ext cx="110880" cy="1432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C79E391-456F-8CEE-A57D-90CEB93ECF6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10436" y="1871277"/>
                  <a:ext cx="128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A7DB7A2A-B325-BCE6-5591-D487E69E3582}"/>
                    </a:ext>
                  </a:extLst>
                </p14:cNvPr>
                <p14:cNvContentPartPr/>
                <p14:nvPr/>
              </p14:nvContentPartPr>
              <p14:xfrm>
                <a:off x="3886476" y="1853277"/>
                <a:ext cx="207360" cy="2289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A7DB7A2A-B325-BCE6-5591-D487E69E35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77836" y="1844637"/>
                  <a:ext cx="225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91EF36E6-62E9-15FC-BA41-EC304B93A048}"/>
                    </a:ext>
                  </a:extLst>
                </p14:cNvPr>
                <p14:cNvContentPartPr/>
                <p14:nvPr/>
              </p14:nvContentPartPr>
              <p14:xfrm>
                <a:off x="4044156" y="1853277"/>
                <a:ext cx="86400" cy="1854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91EF36E6-62E9-15FC-BA41-EC304B93A0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035156" y="1844637"/>
                  <a:ext cx="10404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227B7A02-9208-A5B7-4171-3922485A304B}"/>
              </a:ext>
            </a:extLst>
          </p:cNvPr>
          <p:cNvGrpSpPr/>
          <p:nvPr/>
        </p:nvGrpSpPr>
        <p:grpSpPr>
          <a:xfrm>
            <a:off x="4481196" y="1919157"/>
            <a:ext cx="131040" cy="109800"/>
            <a:chOff x="4481196" y="1919157"/>
            <a:chExt cx="13104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724FA80-4784-198F-9A71-E446A1662EB3}"/>
                    </a:ext>
                  </a:extLst>
                </p14:cNvPr>
                <p14:cNvContentPartPr/>
                <p14:nvPr/>
              </p14:nvContentPartPr>
              <p14:xfrm>
                <a:off x="4481196" y="1985037"/>
                <a:ext cx="26280" cy="1296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724FA80-4784-198F-9A71-E446A1662EB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72196" y="1976037"/>
                  <a:ext cx="43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18FCBACC-87CC-5ECC-3647-AC9E5224E068}"/>
                    </a:ext>
                  </a:extLst>
                </p14:cNvPr>
                <p14:cNvContentPartPr/>
                <p14:nvPr/>
              </p14:nvContentPartPr>
              <p14:xfrm>
                <a:off x="4503876" y="2006277"/>
                <a:ext cx="45360" cy="1224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18FCBACC-87CC-5ECC-3647-AC9E5224E0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494876" y="1997277"/>
                  <a:ext cx="63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C5CE3742-C5F2-0D25-7D2A-EF46407A853E}"/>
                    </a:ext>
                  </a:extLst>
                </p14:cNvPr>
                <p14:cNvContentPartPr/>
                <p14:nvPr/>
              </p14:nvContentPartPr>
              <p14:xfrm>
                <a:off x="4554996" y="1919157"/>
                <a:ext cx="57240" cy="1098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C5CE3742-C5F2-0D25-7D2A-EF46407A85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46356" y="1910157"/>
                  <a:ext cx="748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677B2E7E-B715-227F-0E19-F36A91442CD7}"/>
              </a:ext>
            </a:extLst>
          </p:cNvPr>
          <p:cNvGrpSpPr/>
          <p:nvPr/>
        </p:nvGrpSpPr>
        <p:grpSpPr>
          <a:xfrm>
            <a:off x="4917876" y="1652037"/>
            <a:ext cx="879120" cy="452160"/>
            <a:chOff x="4917876" y="1652037"/>
            <a:chExt cx="87912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7C273390-5017-569D-7C5D-DD8132B8F279}"/>
                    </a:ext>
                  </a:extLst>
                </p14:cNvPr>
                <p14:cNvContentPartPr/>
                <p14:nvPr/>
              </p14:nvContentPartPr>
              <p14:xfrm>
                <a:off x="5002116" y="1652037"/>
                <a:ext cx="60480" cy="2912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7C273390-5017-569D-7C5D-DD8132B8F27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93116" y="1643397"/>
                  <a:ext cx="78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6DE5BCCC-5A64-2BBF-3B1D-25A2597F3C0F}"/>
                    </a:ext>
                  </a:extLst>
                </p14:cNvPr>
                <p14:cNvContentPartPr/>
                <p14:nvPr/>
              </p14:nvContentPartPr>
              <p14:xfrm>
                <a:off x="4917876" y="1802877"/>
                <a:ext cx="197280" cy="237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6DE5BCCC-5A64-2BBF-3B1D-25A2597F3C0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908876" y="1793877"/>
                  <a:ext cx="214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622EA46B-279E-7CA0-4641-9470792FC44C}"/>
                    </a:ext>
                  </a:extLst>
                </p14:cNvPr>
                <p14:cNvContentPartPr/>
                <p14:nvPr/>
              </p14:nvContentPartPr>
              <p14:xfrm>
                <a:off x="5110116" y="1729437"/>
                <a:ext cx="133920" cy="3747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622EA46B-279E-7CA0-4641-9470792FC44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01116" y="1720797"/>
                  <a:ext cx="1515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432D8BDA-3386-EDAF-6023-AB9FB64C258F}"/>
                    </a:ext>
                  </a:extLst>
                </p14:cNvPr>
                <p14:cNvContentPartPr/>
                <p14:nvPr/>
              </p14:nvContentPartPr>
              <p14:xfrm>
                <a:off x="5230716" y="1788477"/>
                <a:ext cx="86400" cy="1004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432D8BDA-3386-EDAF-6023-AB9FB64C258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22076" y="1779837"/>
                  <a:ext cx="104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57F57626-52C7-A9EF-CCD3-F8A63A01E266}"/>
                    </a:ext>
                  </a:extLst>
                </p14:cNvPr>
                <p14:cNvContentPartPr/>
                <p14:nvPr/>
              </p14:nvContentPartPr>
              <p14:xfrm>
                <a:off x="5420436" y="1861557"/>
                <a:ext cx="78120" cy="1036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57F57626-52C7-A9EF-CCD3-F8A63A01E26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11436" y="1852557"/>
                  <a:ext cx="95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6CC1453F-477C-F12D-8CF0-26B4895B6F73}"/>
                    </a:ext>
                  </a:extLst>
                </p14:cNvPr>
                <p14:cNvContentPartPr/>
                <p14:nvPr/>
              </p14:nvContentPartPr>
              <p14:xfrm>
                <a:off x="5568396" y="1762557"/>
                <a:ext cx="41760" cy="1515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6CC1453F-477C-F12D-8CF0-26B4895B6F7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59756" y="1753917"/>
                  <a:ext cx="59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D56FFEB-018A-C3AE-9DF5-15AFE7ABD4EE}"/>
                    </a:ext>
                  </a:extLst>
                </p14:cNvPr>
                <p14:cNvContentPartPr/>
                <p14:nvPr/>
              </p14:nvContentPartPr>
              <p14:xfrm>
                <a:off x="5758116" y="1836717"/>
                <a:ext cx="20880" cy="111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D56FFEB-018A-C3AE-9DF5-15AFE7ABD4E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49116" y="1827717"/>
                  <a:ext cx="38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365ACFD-9108-1B0A-C64A-7D39050F8C87}"/>
                    </a:ext>
                  </a:extLst>
                </p14:cNvPr>
                <p14:cNvContentPartPr/>
                <p14:nvPr/>
              </p14:nvContentPartPr>
              <p14:xfrm>
                <a:off x="5758116" y="1886037"/>
                <a:ext cx="38880" cy="1368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365ACFD-9108-1B0A-C64A-7D39050F8C8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749116" y="1877037"/>
                  <a:ext cx="565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F66AE956-8503-F5E0-B294-476F4AB5BF3C}"/>
              </a:ext>
            </a:extLst>
          </p:cNvPr>
          <p:cNvGrpSpPr/>
          <p:nvPr/>
        </p:nvGrpSpPr>
        <p:grpSpPr>
          <a:xfrm>
            <a:off x="5997156" y="1591557"/>
            <a:ext cx="1493640" cy="360720"/>
            <a:chOff x="5997156" y="1591557"/>
            <a:chExt cx="14936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F011895C-C741-FAA6-AD19-100372A86BF5}"/>
                    </a:ext>
                  </a:extLst>
                </p14:cNvPr>
                <p14:cNvContentPartPr/>
                <p14:nvPr/>
              </p14:nvContentPartPr>
              <p14:xfrm>
                <a:off x="5997156" y="1746357"/>
                <a:ext cx="131760" cy="331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F011895C-C741-FAA6-AD19-100372A86BF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88156" y="1737357"/>
                  <a:ext cx="149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6B2451B-17EF-F842-B04D-65F7F6BA24D7}"/>
                    </a:ext>
                  </a:extLst>
                </p14:cNvPr>
                <p14:cNvContentPartPr/>
                <p14:nvPr/>
              </p14:nvContentPartPr>
              <p14:xfrm>
                <a:off x="6260676" y="1655637"/>
                <a:ext cx="33480" cy="23364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6B2451B-17EF-F842-B04D-65F7F6BA24D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51676" y="1646637"/>
                  <a:ext cx="51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0496ADC3-D75E-F799-1E52-88A5B8541516}"/>
                    </a:ext>
                  </a:extLst>
                </p14:cNvPr>
                <p14:cNvContentPartPr/>
                <p14:nvPr/>
              </p14:nvContentPartPr>
              <p14:xfrm>
                <a:off x="6416916" y="1630797"/>
                <a:ext cx="83520" cy="86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0496ADC3-D75E-F799-1E52-88A5B854151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408276" y="1621797"/>
                  <a:ext cx="101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2083AD1-6D8C-D681-D9D6-D6B1B029CF0A}"/>
                    </a:ext>
                  </a:extLst>
                </p14:cNvPr>
                <p14:cNvContentPartPr/>
                <p14:nvPr/>
              </p14:nvContentPartPr>
              <p14:xfrm>
                <a:off x="6383796" y="1638717"/>
                <a:ext cx="156240" cy="21816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2083AD1-6D8C-D681-D9D6-D6B1B029CF0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75156" y="1630077"/>
                  <a:ext cx="173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B72BE0E4-1CE5-DDD9-7920-480BD775BE1F}"/>
                    </a:ext>
                  </a:extLst>
                </p14:cNvPr>
                <p14:cNvContentPartPr/>
                <p14:nvPr/>
              </p14:nvContentPartPr>
              <p14:xfrm>
                <a:off x="6339156" y="1853277"/>
                <a:ext cx="20520" cy="795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B72BE0E4-1CE5-DDD9-7920-480BD775BE1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30516" y="1844637"/>
                  <a:ext cx="38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28E30712-0620-94D4-A8C0-D47F1832B7E8}"/>
                    </a:ext>
                  </a:extLst>
                </p14:cNvPr>
                <p14:cNvContentPartPr/>
                <p14:nvPr/>
              </p14:nvContentPartPr>
              <p14:xfrm>
                <a:off x="6618876" y="1591557"/>
                <a:ext cx="177120" cy="3214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28E30712-0620-94D4-A8C0-D47F1832B7E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10236" y="1582917"/>
                  <a:ext cx="194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B864474-C16F-A331-CC7E-CFA71C74B154}"/>
                    </a:ext>
                  </a:extLst>
                </p14:cNvPr>
                <p14:cNvContentPartPr/>
                <p14:nvPr/>
              </p14:nvContentPartPr>
              <p14:xfrm>
                <a:off x="6924876" y="1713237"/>
                <a:ext cx="97560" cy="18144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B864474-C16F-A331-CC7E-CFA71C74B15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15876" y="1704237"/>
                  <a:ext cx="115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B03497A7-14EE-D62B-4231-0D9B3D7B0CD6}"/>
                    </a:ext>
                  </a:extLst>
                </p14:cNvPr>
                <p14:cNvContentPartPr/>
                <p14:nvPr/>
              </p14:nvContentPartPr>
              <p14:xfrm>
                <a:off x="7107036" y="1714677"/>
                <a:ext cx="115920" cy="1630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B03497A7-14EE-D62B-4231-0D9B3D7B0CD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98036" y="1706037"/>
                  <a:ext cx="13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F0E1F72D-5C4B-E791-019A-E474958185EC}"/>
                    </a:ext>
                  </a:extLst>
                </p14:cNvPr>
                <p14:cNvContentPartPr/>
                <p14:nvPr/>
              </p14:nvContentPartPr>
              <p14:xfrm>
                <a:off x="7351836" y="1695957"/>
                <a:ext cx="138960" cy="2563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F0E1F72D-5C4B-E791-019A-E474958185E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43196" y="1686957"/>
                  <a:ext cx="15660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16777016-5CE4-5F10-F34C-E17D6A5E6C81}"/>
                  </a:ext>
                </a:extLst>
              </p14:cNvPr>
              <p14:cNvContentPartPr/>
              <p14:nvPr/>
            </p14:nvContentPartPr>
            <p14:xfrm>
              <a:off x="7791036" y="1868037"/>
              <a:ext cx="26280" cy="78120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16777016-5CE4-5F10-F34C-E17D6A5E6C8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782396" y="1859397"/>
                <a:ext cx="439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" name="Group 644">
            <a:extLst>
              <a:ext uri="{FF2B5EF4-FFF2-40B4-BE49-F238E27FC236}">
                <a16:creationId xmlns:a16="http://schemas.microsoft.com/office/drawing/2014/main" id="{08C87A4F-CB0E-B327-2A10-8B557D4BB00D}"/>
              </a:ext>
            </a:extLst>
          </p:cNvPr>
          <p:cNvGrpSpPr/>
          <p:nvPr/>
        </p:nvGrpSpPr>
        <p:grpSpPr>
          <a:xfrm>
            <a:off x="8072196" y="1670757"/>
            <a:ext cx="748440" cy="167400"/>
            <a:chOff x="8072196" y="1670757"/>
            <a:chExt cx="74844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C8763E41-62F3-ACC5-D9A3-E7311A9DE1CB}"/>
                    </a:ext>
                  </a:extLst>
                </p14:cNvPr>
                <p14:cNvContentPartPr/>
                <p14:nvPr/>
              </p14:nvContentPartPr>
              <p14:xfrm>
                <a:off x="8072196" y="1700637"/>
                <a:ext cx="62640" cy="1375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C8763E41-62F3-ACC5-D9A3-E7311A9DE1C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063196" y="1691997"/>
                  <a:ext cx="80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0D154275-665F-3C75-BB4C-65160B3DDE4C}"/>
                    </a:ext>
                  </a:extLst>
                </p14:cNvPr>
                <p14:cNvContentPartPr/>
                <p14:nvPr/>
              </p14:nvContentPartPr>
              <p14:xfrm>
                <a:off x="8237436" y="1670757"/>
                <a:ext cx="583200" cy="1490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0D154275-665F-3C75-BB4C-65160B3DDE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28796" y="1662117"/>
                  <a:ext cx="6008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DFCB88A9-1768-9279-149F-372AA66EE6FD}"/>
              </a:ext>
            </a:extLst>
          </p:cNvPr>
          <p:cNvGrpSpPr/>
          <p:nvPr/>
        </p:nvGrpSpPr>
        <p:grpSpPr>
          <a:xfrm>
            <a:off x="294396" y="2915637"/>
            <a:ext cx="286920" cy="615600"/>
            <a:chOff x="294396" y="2915637"/>
            <a:chExt cx="28692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9FAFA77D-24BC-118A-C8E0-CE5B965129D5}"/>
                    </a:ext>
                  </a:extLst>
                </p14:cNvPr>
                <p14:cNvContentPartPr/>
                <p14:nvPr/>
              </p14:nvContentPartPr>
              <p14:xfrm>
                <a:off x="296196" y="2973597"/>
                <a:ext cx="22680" cy="36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9FAFA77D-24BC-118A-C8E0-CE5B965129D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7196" y="2964597"/>
                  <a:ext cx="40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34CB8B74-20DB-AABA-018D-5880DAF2F61B}"/>
                    </a:ext>
                  </a:extLst>
                </p14:cNvPr>
                <p14:cNvContentPartPr/>
                <p14:nvPr/>
              </p14:nvContentPartPr>
              <p14:xfrm>
                <a:off x="294396" y="2940837"/>
                <a:ext cx="81720" cy="12636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34CB8B74-20DB-AABA-018D-5880DAF2F61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85396" y="2931837"/>
                  <a:ext cx="9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CCF92E85-7AB3-FC9B-D83C-E8099D17C31A}"/>
                    </a:ext>
                  </a:extLst>
                </p14:cNvPr>
                <p14:cNvContentPartPr/>
                <p14:nvPr/>
              </p14:nvContentPartPr>
              <p14:xfrm>
                <a:off x="455316" y="2915637"/>
                <a:ext cx="126000" cy="61560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CCF92E85-7AB3-FC9B-D83C-E8099D17C31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6676" y="2906637"/>
                  <a:ext cx="143640" cy="63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17F9F852-6A3F-7C29-4340-AC19B079EF6F}"/>
              </a:ext>
            </a:extLst>
          </p:cNvPr>
          <p:cNvGrpSpPr/>
          <p:nvPr/>
        </p:nvGrpSpPr>
        <p:grpSpPr>
          <a:xfrm>
            <a:off x="730716" y="2944077"/>
            <a:ext cx="384120" cy="693360"/>
            <a:chOff x="730716" y="2944077"/>
            <a:chExt cx="38412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6EB14B01-2001-053C-B629-58B9A4126C34}"/>
                    </a:ext>
                  </a:extLst>
                </p14:cNvPr>
                <p14:cNvContentPartPr/>
                <p14:nvPr/>
              </p14:nvContentPartPr>
              <p14:xfrm>
                <a:off x="730716" y="2944077"/>
                <a:ext cx="110160" cy="1407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6EB14B01-2001-053C-B629-58B9A4126C3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1716" y="2935437"/>
                  <a:ext cx="127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25069F4-5CE0-7DA3-6062-7DF33A03B9EF}"/>
                    </a:ext>
                  </a:extLst>
                </p14:cNvPr>
                <p14:cNvContentPartPr/>
                <p14:nvPr/>
              </p14:nvContentPartPr>
              <p14:xfrm>
                <a:off x="938796" y="2963877"/>
                <a:ext cx="63360" cy="20412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325069F4-5CE0-7DA3-6062-7DF33A03B9E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29796" y="2955237"/>
                  <a:ext cx="81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DDA95AED-947E-F44E-5482-5D85CF022694}"/>
                    </a:ext>
                  </a:extLst>
                </p14:cNvPr>
                <p14:cNvContentPartPr/>
                <p14:nvPr/>
              </p14:nvContentPartPr>
              <p14:xfrm>
                <a:off x="790476" y="3224157"/>
                <a:ext cx="160560" cy="27900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DDA95AED-947E-F44E-5482-5D85CF02269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81476" y="3215157"/>
                  <a:ext cx="178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19B8C89A-97CF-BEF9-09FC-237AF51700B3}"/>
                    </a:ext>
                  </a:extLst>
                </p14:cNvPr>
                <p14:cNvContentPartPr/>
                <p14:nvPr/>
              </p14:nvContentPartPr>
              <p14:xfrm>
                <a:off x="988116" y="3405597"/>
                <a:ext cx="126720" cy="23184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19B8C89A-97CF-BEF9-09FC-237AF51700B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79476" y="3396957"/>
                  <a:ext cx="1443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19AD601B-36E4-BFBE-72A4-2840C02E7691}"/>
              </a:ext>
            </a:extLst>
          </p:cNvPr>
          <p:cNvGrpSpPr/>
          <p:nvPr/>
        </p:nvGrpSpPr>
        <p:grpSpPr>
          <a:xfrm>
            <a:off x="1301316" y="3003117"/>
            <a:ext cx="57240" cy="92880"/>
            <a:chOff x="1301316" y="3003117"/>
            <a:chExt cx="572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2265D6A9-F2F1-4B50-E993-DF6EC22130AB}"/>
                    </a:ext>
                  </a:extLst>
                </p14:cNvPr>
                <p14:cNvContentPartPr/>
                <p14:nvPr/>
              </p14:nvContentPartPr>
              <p14:xfrm>
                <a:off x="1309596" y="3003117"/>
                <a:ext cx="27720" cy="201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2265D6A9-F2F1-4B50-E993-DF6EC22130A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300956" y="2994477"/>
                  <a:ext cx="45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C2E35973-77CA-183C-7F46-300634CB43A7}"/>
                    </a:ext>
                  </a:extLst>
                </p14:cNvPr>
                <p14:cNvContentPartPr/>
                <p14:nvPr/>
              </p14:nvContentPartPr>
              <p14:xfrm>
                <a:off x="1301316" y="3089157"/>
                <a:ext cx="57240" cy="68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C2E35973-77CA-183C-7F46-300634CB43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292676" y="3080157"/>
                  <a:ext cx="748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4A7E05FD-6D46-360B-7D16-D884B5761F84}"/>
                  </a:ext>
                </a:extLst>
              </p14:cNvPr>
              <p14:cNvContentPartPr/>
              <p14:nvPr/>
            </p14:nvContentPartPr>
            <p14:xfrm>
              <a:off x="1400316" y="3558237"/>
              <a:ext cx="83160" cy="5256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4A7E05FD-6D46-360B-7D16-D884B5761F8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391316" y="3549597"/>
                <a:ext cx="10080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7" name="Group 676">
            <a:extLst>
              <a:ext uri="{FF2B5EF4-FFF2-40B4-BE49-F238E27FC236}">
                <a16:creationId xmlns:a16="http://schemas.microsoft.com/office/drawing/2014/main" id="{0F479111-0AF1-1EAE-D07A-EFD4BC911E22}"/>
              </a:ext>
            </a:extLst>
          </p:cNvPr>
          <p:cNvGrpSpPr/>
          <p:nvPr/>
        </p:nvGrpSpPr>
        <p:grpSpPr>
          <a:xfrm>
            <a:off x="1663836" y="2870277"/>
            <a:ext cx="484560" cy="190080"/>
            <a:chOff x="1663836" y="2870277"/>
            <a:chExt cx="48456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C79C741A-40D9-D02C-BD16-36CEC8CF6FCF}"/>
                    </a:ext>
                  </a:extLst>
                </p14:cNvPr>
                <p14:cNvContentPartPr/>
                <p14:nvPr/>
              </p14:nvContentPartPr>
              <p14:xfrm>
                <a:off x="1663836" y="2966397"/>
                <a:ext cx="95040" cy="756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C79C741A-40D9-D02C-BD16-36CEC8CF6FC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4836" y="2957397"/>
                  <a:ext cx="11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145E6436-3813-3FB4-796B-DA434C098868}"/>
                    </a:ext>
                  </a:extLst>
                </p14:cNvPr>
                <p14:cNvContentPartPr/>
                <p14:nvPr/>
              </p14:nvContentPartPr>
              <p14:xfrm>
                <a:off x="1822236" y="2893677"/>
                <a:ext cx="77400" cy="871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145E6436-3813-3FB4-796B-DA434C09886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13236" y="2884677"/>
                  <a:ext cx="95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BD74764F-45CD-0737-C027-761A0A47E020}"/>
                    </a:ext>
                  </a:extLst>
                </p14:cNvPr>
                <p14:cNvContentPartPr/>
                <p14:nvPr/>
              </p14:nvContentPartPr>
              <p14:xfrm>
                <a:off x="1929156" y="2965317"/>
                <a:ext cx="15120" cy="950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BD74764F-45CD-0737-C027-761A0A47E02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920156" y="2956317"/>
                  <a:ext cx="32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781BF366-617F-7E0E-3F17-0A7C4345534C}"/>
                    </a:ext>
                  </a:extLst>
                </p14:cNvPr>
                <p14:cNvContentPartPr/>
                <p14:nvPr/>
              </p14:nvContentPartPr>
              <p14:xfrm>
                <a:off x="2025996" y="2870277"/>
                <a:ext cx="122400" cy="1512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781BF366-617F-7E0E-3F17-0A7C4345534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16996" y="2861637"/>
                  <a:ext cx="1400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7F17AE0D-2BBE-561D-FB55-0624ABBAD7AD}"/>
              </a:ext>
            </a:extLst>
          </p:cNvPr>
          <p:cNvGrpSpPr/>
          <p:nvPr/>
        </p:nvGrpSpPr>
        <p:grpSpPr>
          <a:xfrm>
            <a:off x="1892796" y="3345477"/>
            <a:ext cx="383040" cy="219960"/>
            <a:chOff x="1892796" y="3345477"/>
            <a:chExt cx="383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EA97A49B-4CAF-DA3C-3BE5-01A324B8AC8B}"/>
                    </a:ext>
                  </a:extLst>
                </p14:cNvPr>
                <p14:cNvContentPartPr/>
                <p14:nvPr/>
              </p14:nvContentPartPr>
              <p14:xfrm>
                <a:off x="1892796" y="3420717"/>
                <a:ext cx="78120" cy="11880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EA97A49B-4CAF-DA3C-3BE5-01A324B8AC8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84156" y="3412077"/>
                  <a:ext cx="95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2510F88E-78CC-1D4C-12FB-C1E7CBE37348}"/>
                    </a:ext>
                  </a:extLst>
                </p14:cNvPr>
                <p14:cNvContentPartPr/>
                <p14:nvPr/>
              </p14:nvContentPartPr>
              <p14:xfrm>
                <a:off x="2019876" y="3482637"/>
                <a:ext cx="12960" cy="828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2510F88E-78CC-1D4C-12FB-C1E7CBE3734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011236" y="3473637"/>
                  <a:ext cx="30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155844A2-CC5C-99EB-0D3D-C629D94F0E48}"/>
                    </a:ext>
                  </a:extLst>
                </p14:cNvPr>
                <p14:cNvContentPartPr/>
                <p14:nvPr/>
              </p14:nvContentPartPr>
              <p14:xfrm>
                <a:off x="2141556" y="3345477"/>
                <a:ext cx="134280" cy="19152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155844A2-CC5C-99EB-0D3D-C629D94F0E4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132916" y="3336477"/>
                  <a:ext cx="1519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645EFC26-1F0C-A63D-F85C-C0B2B8BFD515}"/>
              </a:ext>
            </a:extLst>
          </p:cNvPr>
          <p:cNvGrpSpPr/>
          <p:nvPr/>
        </p:nvGrpSpPr>
        <p:grpSpPr>
          <a:xfrm>
            <a:off x="2446476" y="2985477"/>
            <a:ext cx="641160" cy="390240"/>
            <a:chOff x="2446476" y="2985477"/>
            <a:chExt cx="64116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5927AF6C-41CC-2A34-C0D8-482515A6A047}"/>
                    </a:ext>
                  </a:extLst>
                </p14:cNvPr>
                <p14:cNvContentPartPr/>
                <p14:nvPr/>
              </p14:nvContentPartPr>
              <p14:xfrm>
                <a:off x="2470956" y="3072957"/>
                <a:ext cx="49320" cy="1656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5927AF6C-41CC-2A34-C0D8-482515A6A0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462316" y="3063957"/>
                  <a:ext cx="66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B8E46CE4-7E3E-1AAA-8752-A042CBBB196E}"/>
                    </a:ext>
                  </a:extLst>
                </p14:cNvPr>
                <p14:cNvContentPartPr/>
                <p14:nvPr/>
              </p14:nvContentPartPr>
              <p14:xfrm>
                <a:off x="2446476" y="3031197"/>
                <a:ext cx="157320" cy="14040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B8E46CE4-7E3E-1AAA-8752-A042CBBB196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37476" y="3022197"/>
                  <a:ext cx="174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DAC0399C-8A96-36B4-EA06-4544B92EC37D}"/>
                    </a:ext>
                  </a:extLst>
                </p14:cNvPr>
                <p14:cNvContentPartPr/>
                <p14:nvPr/>
              </p14:nvContentPartPr>
              <p14:xfrm>
                <a:off x="2685516" y="3014637"/>
                <a:ext cx="69120" cy="36108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DAC0399C-8A96-36B4-EA06-4544B92EC37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76516" y="3005997"/>
                  <a:ext cx="86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6FEBD05F-B8D8-5798-2307-1DBDC9048618}"/>
                    </a:ext>
                  </a:extLst>
                </p14:cNvPr>
                <p14:cNvContentPartPr/>
                <p14:nvPr/>
              </p14:nvContentPartPr>
              <p14:xfrm>
                <a:off x="2722956" y="2985477"/>
                <a:ext cx="72000" cy="997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6FEBD05F-B8D8-5798-2307-1DBDC904861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714316" y="2976477"/>
                  <a:ext cx="89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251701B3-83D5-5143-FA96-23C7162461F4}"/>
                    </a:ext>
                  </a:extLst>
                </p14:cNvPr>
                <p14:cNvContentPartPr/>
                <p14:nvPr/>
              </p14:nvContentPartPr>
              <p14:xfrm>
                <a:off x="2833836" y="3044157"/>
                <a:ext cx="210960" cy="19008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251701B3-83D5-5143-FA96-23C7162461F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24836" y="3035157"/>
                  <a:ext cx="228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55D2E37C-C21D-0C98-9496-99F0838F678C}"/>
                    </a:ext>
                  </a:extLst>
                </p14:cNvPr>
                <p14:cNvContentPartPr/>
                <p14:nvPr/>
              </p14:nvContentPartPr>
              <p14:xfrm>
                <a:off x="3022836" y="3107157"/>
                <a:ext cx="64800" cy="151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55D2E37C-C21D-0C98-9496-99F0838F678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013836" y="3098157"/>
                  <a:ext cx="824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7C260016-1DD5-37BA-6875-AF2980C108F8}"/>
                  </a:ext>
                </a:extLst>
              </p14:cNvPr>
              <p14:cNvContentPartPr/>
              <p14:nvPr/>
            </p14:nvContentPartPr>
            <p14:xfrm>
              <a:off x="3582636" y="2896557"/>
              <a:ext cx="154080" cy="13068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7C260016-1DD5-37BA-6875-AF2980C108F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573636" y="2887557"/>
                <a:ext cx="17172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3" name="Group 692">
            <a:extLst>
              <a:ext uri="{FF2B5EF4-FFF2-40B4-BE49-F238E27FC236}">
                <a16:creationId xmlns:a16="http://schemas.microsoft.com/office/drawing/2014/main" id="{E3BD80CD-F8DA-FD7C-FBC9-8850A27E852D}"/>
              </a:ext>
            </a:extLst>
          </p:cNvPr>
          <p:cNvGrpSpPr/>
          <p:nvPr/>
        </p:nvGrpSpPr>
        <p:grpSpPr>
          <a:xfrm>
            <a:off x="4003116" y="2916717"/>
            <a:ext cx="125280" cy="94680"/>
            <a:chOff x="4003116" y="2916717"/>
            <a:chExt cx="12528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06E7C0F6-C317-A192-D586-78E426A77DFD}"/>
                    </a:ext>
                  </a:extLst>
                </p14:cNvPr>
                <p14:cNvContentPartPr/>
                <p14:nvPr/>
              </p14:nvContentPartPr>
              <p14:xfrm>
                <a:off x="4003116" y="2990877"/>
                <a:ext cx="43560" cy="1584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06E7C0F6-C317-A192-D586-78E426A77DF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994476" y="2982237"/>
                  <a:ext cx="61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0773A38D-417B-2A51-2B2C-29EE9CF52A36}"/>
                    </a:ext>
                  </a:extLst>
                </p14:cNvPr>
                <p14:cNvContentPartPr/>
                <p14:nvPr/>
              </p14:nvContentPartPr>
              <p14:xfrm>
                <a:off x="4044516" y="2916717"/>
                <a:ext cx="83880" cy="9468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0773A38D-417B-2A51-2B2C-29EE9CF52A3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35516" y="2907717"/>
                  <a:ext cx="1015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71803AEE-24BB-6F36-98D2-86CD47A80389}"/>
              </a:ext>
            </a:extLst>
          </p:cNvPr>
          <p:cNvGrpSpPr/>
          <p:nvPr/>
        </p:nvGrpSpPr>
        <p:grpSpPr>
          <a:xfrm>
            <a:off x="4308036" y="2806557"/>
            <a:ext cx="834120" cy="435600"/>
            <a:chOff x="4308036" y="2806557"/>
            <a:chExt cx="83412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9ACF9C8E-5757-90A1-3059-1AD9883F083A}"/>
                    </a:ext>
                  </a:extLst>
                </p14:cNvPr>
                <p14:cNvContentPartPr/>
                <p14:nvPr/>
              </p14:nvContentPartPr>
              <p14:xfrm>
                <a:off x="4327116" y="2806557"/>
                <a:ext cx="70560" cy="2296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9ACF9C8E-5757-90A1-3059-1AD9883F0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18116" y="2797557"/>
                  <a:ext cx="8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53624FCB-183B-FFA2-2A29-F397259FE178}"/>
                    </a:ext>
                  </a:extLst>
                </p14:cNvPr>
                <p14:cNvContentPartPr/>
                <p14:nvPr/>
              </p14:nvContentPartPr>
              <p14:xfrm>
                <a:off x="4308036" y="2948757"/>
                <a:ext cx="73800" cy="3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53624FCB-183B-FFA2-2A29-F397259FE1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299036" y="2940117"/>
                  <a:ext cx="9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602567AF-7D94-6B61-9A23-E30961689A61}"/>
                    </a:ext>
                  </a:extLst>
                </p14:cNvPr>
                <p14:cNvContentPartPr/>
                <p14:nvPr/>
              </p14:nvContentPartPr>
              <p14:xfrm>
                <a:off x="4531596" y="2864517"/>
                <a:ext cx="51480" cy="1900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602567AF-7D94-6B61-9A23-E30961689A6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22596" y="2855877"/>
                  <a:ext cx="69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A0A5B668-4381-6D95-53AC-03C97D8E9512}"/>
                    </a:ext>
                  </a:extLst>
                </p14:cNvPr>
                <p14:cNvContentPartPr/>
                <p14:nvPr/>
              </p14:nvContentPartPr>
              <p14:xfrm>
                <a:off x="4604676" y="2918517"/>
                <a:ext cx="120240" cy="3236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A0A5B668-4381-6D95-53AC-03C97D8E951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595676" y="2909877"/>
                  <a:ext cx="1378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E13DBF3F-FFBA-1012-651E-FD8966AA66AC}"/>
                    </a:ext>
                  </a:extLst>
                </p14:cNvPr>
                <p14:cNvContentPartPr/>
                <p14:nvPr/>
              </p14:nvContentPartPr>
              <p14:xfrm>
                <a:off x="4761276" y="2951277"/>
                <a:ext cx="94680" cy="1346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E13DBF3F-FFBA-1012-651E-FD8966AA66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752636" y="2942637"/>
                  <a:ext cx="112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C0FFC3E6-79D0-8F82-0B13-F8C6D476F034}"/>
                    </a:ext>
                  </a:extLst>
                </p14:cNvPr>
                <p14:cNvContentPartPr/>
                <p14:nvPr/>
              </p14:nvContentPartPr>
              <p14:xfrm>
                <a:off x="4926156" y="2816997"/>
                <a:ext cx="79920" cy="1954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C0FFC3E6-79D0-8F82-0B13-F8C6D476F03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17156" y="2807997"/>
                  <a:ext cx="97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9EC32EBA-CCAC-0F34-745D-FAABE19F7C24}"/>
                    </a:ext>
                  </a:extLst>
                </p14:cNvPr>
                <p14:cNvContentPartPr/>
                <p14:nvPr/>
              </p14:nvContentPartPr>
              <p14:xfrm>
                <a:off x="5074116" y="2923917"/>
                <a:ext cx="68040" cy="6660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9EC32EBA-CCAC-0F34-745D-FAABE19F7C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65476" y="2915277"/>
                  <a:ext cx="8568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43ECC653-2224-C3EC-9864-17AB4013CC48}"/>
                  </a:ext>
                </a:extLst>
              </p14:cNvPr>
              <p14:cNvContentPartPr/>
              <p14:nvPr/>
            </p14:nvContentPartPr>
            <p14:xfrm>
              <a:off x="5320356" y="2858397"/>
              <a:ext cx="121320" cy="13896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43ECC653-2224-C3EC-9864-17AB4013CC48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311356" y="2849757"/>
                <a:ext cx="13896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5" name="Group 694">
            <a:extLst>
              <a:ext uri="{FF2B5EF4-FFF2-40B4-BE49-F238E27FC236}">
                <a16:creationId xmlns:a16="http://schemas.microsoft.com/office/drawing/2014/main" id="{C9F6E2FC-7508-2471-4ACC-012C59093D83}"/>
              </a:ext>
            </a:extLst>
          </p:cNvPr>
          <p:cNvGrpSpPr/>
          <p:nvPr/>
        </p:nvGrpSpPr>
        <p:grpSpPr>
          <a:xfrm>
            <a:off x="5815716" y="2882877"/>
            <a:ext cx="255240" cy="143640"/>
            <a:chOff x="5815716" y="2882877"/>
            <a:chExt cx="25524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E85A15D1-AFA8-6543-B041-AB9F047CEE82}"/>
                    </a:ext>
                  </a:extLst>
                </p14:cNvPr>
                <p14:cNvContentPartPr/>
                <p14:nvPr/>
              </p14:nvContentPartPr>
              <p14:xfrm>
                <a:off x="5815716" y="2973237"/>
                <a:ext cx="61560" cy="86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E85A15D1-AFA8-6543-B041-AB9F047CEE8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06716" y="2964237"/>
                  <a:ext cx="79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710F2DEC-CDE6-DF23-B2F3-3617F9B0DBD7}"/>
                    </a:ext>
                  </a:extLst>
                </p14:cNvPr>
                <p14:cNvContentPartPr/>
                <p14:nvPr/>
              </p14:nvContentPartPr>
              <p14:xfrm>
                <a:off x="5964036" y="2882877"/>
                <a:ext cx="106920" cy="14364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710F2DEC-CDE6-DF23-B2F3-3617F9B0DBD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55036" y="2873877"/>
                  <a:ext cx="124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89D8704-9DF8-FC6D-EDF6-53420C0D9946}"/>
                    </a:ext>
                  </a:extLst>
                </p14:cNvPr>
                <p14:cNvContentPartPr/>
                <p14:nvPr/>
              </p14:nvContentPartPr>
              <p14:xfrm>
                <a:off x="5848836" y="2998437"/>
                <a:ext cx="65520" cy="10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89D8704-9DF8-FC6D-EDF6-53420C0D994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39836" y="2989437"/>
                  <a:ext cx="831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FBBD6FA4-8B9B-2CEC-65C1-1DEABDC49623}"/>
              </a:ext>
            </a:extLst>
          </p:cNvPr>
          <p:cNvGrpSpPr/>
          <p:nvPr/>
        </p:nvGrpSpPr>
        <p:grpSpPr>
          <a:xfrm>
            <a:off x="6392436" y="2866317"/>
            <a:ext cx="447120" cy="182160"/>
            <a:chOff x="6392436" y="2866317"/>
            <a:chExt cx="44712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636675E5-D072-BBA5-2058-54C7D905A1DA}"/>
                    </a:ext>
                  </a:extLst>
                </p14:cNvPr>
                <p14:cNvContentPartPr/>
                <p14:nvPr/>
              </p14:nvContentPartPr>
              <p14:xfrm>
                <a:off x="6392436" y="2866317"/>
                <a:ext cx="90000" cy="16848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636675E5-D072-BBA5-2058-54C7D905A1D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83796" y="2857677"/>
                  <a:ext cx="107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17B3BB5B-AA06-0668-6F70-F9E538BF825B}"/>
                    </a:ext>
                  </a:extLst>
                </p14:cNvPr>
                <p14:cNvContentPartPr/>
                <p14:nvPr/>
              </p14:nvContentPartPr>
              <p14:xfrm>
                <a:off x="6551916" y="3005997"/>
                <a:ext cx="41040" cy="4248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17B3BB5B-AA06-0668-6F70-F9E538BF825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43276" y="2997357"/>
                  <a:ext cx="58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2E1E0424-5D4C-65EA-530B-E2E5966B43EB}"/>
                    </a:ext>
                  </a:extLst>
                </p14:cNvPr>
                <p14:cNvContentPartPr/>
                <p14:nvPr/>
              </p14:nvContentPartPr>
              <p14:xfrm>
                <a:off x="6738396" y="2910237"/>
                <a:ext cx="101160" cy="637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2E1E0424-5D4C-65EA-530B-E2E5966B43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729756" y="2901237"/>
                  <a:ext cx="11880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3A340563-B451-AC27-A023-D2F765403610}"/>
                  </a:ext>
                </a:extLst>
              </p14:cNvPr>
              <p14:cNvContentPartPr/>
              <p14:nvPr/>
            </p14:nvContentPartPr>
            <p14:xfrm>
              <a:off x="7046196" y="2767677"/>
              <a:ext cx="169560" cy="16632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3A340563-B451-AC27-A023-D2F76540361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037196" y="2758677"/>
                <a:ext cx="18720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2" name="Group 711">
            <a:extLst>
              <a:ext uri="{FF2B5EF4-FFF2-40B4-BE49-F238E27FC236}">
                <a16:creationId xmlns:a16="http://schemas.microsoft.com/office/drawing/2014/main" id="{FE44D6F6-77C9-ACF1-CB17-5A429C8109F8}"/>
              </a:ext>
            </a:extLst>
          </p:cNvPr>
          <p:cNvGrpSpPr/>
          <p:nvPr/>
        </p:nvGrpSpPr>
        <p:grpSpPr>
          <a:xfrm>
            <a:off x="9051036" y="1394277"/>
            <a:ext cx="1969560" cy="577800"/>
            <a:chOff x="9051036" y="1394277"/>
            <a:chExt cx="196956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8E33EC0A-980F-F2A4-2191-E72B89B9E753}"/>
                    </a:ext>
                  </a:extLst>
                </p14:cNvPr>
                <p14:cNvContentPartPr/>
                <p14:nvPr/>
              </p14:nvContentPartPr>
              <p14:xfrm>
                <a:off x="9051036" y="1669317"/>
                <a:ext cx="99360" cy="1519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8E33EC0A-980F-F2A4-2191-E72B89B9E75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42396" y="1660317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1FF059B-CDF3-C1E6-D16C-772BAF67AB99}"/>
                    </a:ext>
                  </a:extLst>
                </p14:cNvPr>
                <p14:cNvContentPartPr/>
                <p14:nvPr/>
              </p14:nvContentPartPr>
              <p14:xfrm>
                <a:off x="9224196" y="1540077"/>
                <a:ext cx="61200" cy="2455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1FF059B-CDF3-C1E6-D16C-772BAF67AB9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15196" y="1531077"/>
                  <a:ext cx="78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AB7BC8DC-336F-0D5F-C22C-4D210773319D}"/>
                    </a:ext>
                  </a:extLst>
                </p14:cNvPr>
                <p14:cNvContentPartPr/>
                <p14:nvPr/>
              </p14:nvContentPartPr>
              <p14:xfrm>
                <a:off x="9310236" y="1656357"/>
                <a:ext cx="135360" cy="31572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AB7BC8DC-336F-0D5F-C22C-4D210773319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01596" y="1647357"/>
                  <a:ext cx="153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1D78B9C1-091B-A5C0-9F55-87AC320D206B}"/>
                    </a:ext>
                  </a:extLst>
                </p14:cNvPr>
                <p14:cNvContentPartPr/>
                <p14:nvPr/>
              </p14:nvContentPartPr>
              <p14:xfrm>
                <a:off x="9493836" y="1713237"/>
                <a:ext cx="139320" cy="1062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1D78B9C1-091B-A5C0-9F55-87AC320D206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84836" y="1704237"/>
                  <a:ext cx="156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C132EFAD-CB8D-7171-F305-50A0801E29A1}"/>
                    </a:ext>
                  </a:extLst>
                </p14:cNvPr>
                <p14:cNvContentPartPr/>
                <p14:nvPr/>
              </p14:nvContentPartPr>
              <p14:xfrm>
                <a:off x="9735756" y="1633317"/>
                <a:ext cx="167040" cy="1544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C132EFAD-CB8D-7171-F305-50A0801E29A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727116" y="1624677"/>
                  <a:ext cx="184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E9DA5FD1-08E9-97A1-0A7D-A63A39E71132}"/>
                    </a:ext>
                  </a:extLst>
                </p14:cNvPr>
                <p14:cNvContentPartPr/>
                <p14:nvPr/>
              </p14:nvContentPartPr>
              <p14:xfrm>
                <a:off x="9934476" y="1670037"/>
                <a:ext cx="21240" cy="101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E9DA5FD1-08E9-97A1-0A7D-A63A39E7113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925836" y="1661397"/>
                  <a:ext cx="38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426CE090-4F85-DE27-C9C0-19093798AAB2}"/>
                    </a:ext>
                  </a:extLst>
                </p14:cNvPr>
                <p14:cNvContentPartPr/>
                <p14:nvPr/>
              </p14:nvContentPartPr>
              <p14:xfrm>
                <a:off x="9983796" y="1564917"/>
                <a:ext cx="99360" cy="2275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426CE090-4F85-DE27-C9C0-19093798AAB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975156" y="1556277"/>
                  <a:ext cx="117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AF760449-D278-E77D-A7B9-AC2A6007577A}"/>
                    </a:ext>
                  </a:extLst>
                </p14:cNvPr>
                <p14:cNvContentPartPr/>
                <p14:nvPr/>
              </p14:nvContentPartPr>
              <p14:xfrm>
                <a:off x="10058316" y="1569957"/>
                <a:ext cx="246600" cy="22428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AF760449-D278-E77D-A7B9-AC2A6007577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49316" y="1561317"/>
                  <a:ext cx="2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F18B8648-DF6C-4C1E-C740-9B4A9DEC0361}"/>
                    </a:ext>
                  </a:extLst>
                </p14:cNvPr>
                <p14:cNvContentPartPr/>
                <p14:nvPr/>
              </p14:nvContentPartPr>
              <p14:xfrm>
                <a:off x="10550796" y="1650237"/>
                <a:ext cx="165240" cy="1195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F18B8648-DF6C-4C1E-C740-9B4A9DEC036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541796" y="1641237"/>
                  <a:ext cx="18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85C318B0-F8CD-687D-6C4C-8725AC29ED64}"/>
                    </a:ext>
                  </a:extLst>
                </p14:cNvPr>
                <p14:cNvContentPartPr/>
                <p14:nvPr/>
              </p14:nvContentPartPr>
              <p14:xfrm>
                <a:off x="10807836" y="1728717"/>
                <a:ext cx="142560" cy="1072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85C318B0-F8CD-687D-6C4C-8725AC29ED6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799196" y="1720077"/>
                  <a:ext cx="160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E5135C79-CB06-466E-A2A9-B612E32B3454}"/>
                    </a:ext>
                  </a:extLst>
                </p14:cNvPr>
                <p14:cNvContentPartPr/>
                <p14:nvPr/>
              </p14:nvContentPartPr>
              <p14:xfrm>
                <a:off x="10474476" y="1394277"/>
                <a:ext cx="70200" cy="35028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E5135C79-CB06-466E-A2A9-B612E32B345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465836" y="1385277"/>
                  <a:ext cx="87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2408B5B5-8E51-E34D-AD26-1DADB4FB4C00}"/>
                    </a:ext>
                  </a:extLst>
                </p14:cNvPr>
                <p14:cNvContentPartPr/>
                <p14:nvPr/>
              </p14:nvContentPartPr>
              <p14:xfrm>
                <a:off x="10420476" y="1622517"/>
                <a:ext cx="124920" cy="2700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2408B5B5-8E51-E34D-AD26-1DADB4FB4C0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11836" y="1613877"/>
                  <a:ext cx="142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6907BFFB-A3AA-945A-32AD-935C5DA5BD42}"/>
                    </a:ext>
                  </a:extLst>
                </p14:cNvPr>
                <p14:cNvContentPartPr/>
                <p14:nvPr/>
              </p14:nvContentPartPr>
              <p14:xfrm>
                <a:off x="10939956" y="1597677"/>
                <a:ext cx="80640" cy="3452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6907BFFB-A3AA-945A-32AD-935C5DA5BD4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930956" y="1588677"/>
                  <a:ext cx="98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46AB9EA6-D49A-6790-6D7A-79662635D262}"/>
                    </a:ext>
                  </a:extLst>
                </p14:cNvPr>
                <p14:cNvContentPartPr/>
                <p14:nvPr/>
              </p14:nvContentPartPr>
              <p14:xfrm>
                <a:off x="10549716" y="1540077"/>
                <a:ext cx="126720" cy="38448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46AB9EA6-D49A-6790-6D7A-79662635D26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40716" y="1531077"/>
                  <a:ext cx="14436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85187387-F02A-5D01-4405-647CDCFCA68B}"/>
              </a:ext>
            </a:extLst>
          </p:cNvPr>
          <p:cNvGrpSpPr/>
          <p:nvPr/>
        </p:nvGrpSpPr>
        <p:grpSpPr>
          <a:xfrm>
            <a:off x="10717116" y="617397"/>
            <a:ext cx="874440" cy="496800"/>
            <a:chOff x="10717116" y="617397"/>
            <a:chExt cx="87444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5358CF2F-A467-D213-64C1-EF4D2145BFC6}"/>
                    </a:ext>
                  </a:extLst>
                </p14:cNvPr>
                <p14:cNvContentPartPr/>
                <p14:nvPr/>
              </p14:nvContentPartPr>
              <p14:xfrm>
                <a:off x="10771116" y="617397"/>
                <a:ext cx="84600" cy="4176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5358CF2F-A467-D213-64C1-EF4D2145BFC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762116" y="608397"/>
                  <a:ext cx="102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C41871C-C296-60D7-2423-AEC20BFA24A0}"/>
                    </a:ext>
                  </a:extLst>
                </p14:cNvPr>
                <p14:cNvContentPartPr/>
                <p14:nvPr/>
              </p14:nvContentPartPr>
              <p14:xfrm>
                <a:off x="10717116" y="856077"/>
                <a:ext cx="185760" cy="57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C41871C-C296-60D7-2423-AEC20BFA24A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708476" y="847437"/>
                  <a:ext cx="20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87384C79-364F-6FF0-B760-A3846F10B9B4}"/>
                    </a:ext>
                  </a:extLst>
                </p14:cNvPr>
                <p14:cNvContentPartPr/>
                <p14:nvPr/>
              </p14:nvContentPartPr>
              <p14:xfrm>
                <a:off x="10997196" y="776877"/>
                <a:ext cx="107280" cy="25452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87384C79-364F-6FF0-B760-A3846F10B9B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988556" y="768237"/>
                  <a:ext cx="124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F4346826-BF80-A566-A685-471DEE6B79C8}"/>
                    </a:ext>
                  </a:extLst>
                </p14:cNvPr>
                <p14:cNvContentPartPr/>
                <p14:nvPr/>
              </p14:nvContentPartPr>
              <p14:xfrm>
                <a:off x="11524236" y="823677"/>
                <a:ext cx="67320" cy="2858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F4346826-BF80-A566-A685-471DEE6B79C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15596" y="814677"/>
                  <a:ext cx="84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3E7B8DB2-4608-0E05-4399-887247256B12}"/>
                    </a:ext>
                  </a:extLst>
                </p14:cNvPr>
                <p14:cNvContentPartPr/>
                <p14:nvPr/>
              </p14:nvContentPartPr>
              <p14:xfrm>
                <a:off x="11145516" y="809997"/>
                <a:ext cx="146160" cy="20340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3E7B8DB2-4608-0E05-4399-887247256B1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36876" y="800997"/>
                  <a:ext cx="163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41B4AA6B-62D9-F04A-223D-7FF790FF53F6}"/>
                    </a:ext>
                  </a:extLst>
                </p14:cNvPr>
                <p14:cNvContentPartPr/>
                <p14:nvPr/>
              </p14:nvContentPartPr>
              <p14:xfrm>
                <a:off x="11390676" y="1021317"/>
                <a:ext cx="18720" cy="928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41B4AA6B-62D9-F04A-223D-7FF790FF53F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382036" y="1012317"/>
                  <a:ext cx="363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3F0564D1-2468-92A9-348A-0AFF3D7021FF}"/>
                  </a:ext>
                </a:extLst>
              </p14:cNvPr>
              <p14:cNvContentPartPr/>
              <p14:nvPr/>
            </p14:nvContentPartPr>
            <p14:xfrm>
              <a:off x="1614516" y="3871437"/>
              <a:ext cx="82440" cy="216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3F0564D1-2468-92A9-348A-0AFF3D7021F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605516" y="3862437"/>
                <a:ext cx="1000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8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CFDC84-75FC-8270-636A-3C9B2659B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48375" cy="15798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37CBCB-61D9-E57E-5328-8DDA1F13CDE7}"/>
                  </a:ext>
                </a:extLst>
              </p14:cNvPr>
              <p14:cNvContentPartPr/>
              <p14:nvPr/>
            </p14:nvContentPartPr>
            <p14:xfrm>
              <a:off x="5732112" y="1980308"/>
              <a:ext cx="77040" cy="14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37CBCB-61D9-E57E-5328-8DDA1F13CD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3112" y="1971308"/>
                <a:ext cx="94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E6FE3FE-7831-B397-D656-77684C9E12D5}"/>
                  </a:ext>
                </a:extLst>
              </p14:cNvPr>
              <p14:cNvContentPartPr/>
              <p14:nvPr/>
            </p14:nvContentPartPr>
            <p14:xfrm>
              <a:off x="9492672" y="1423748"/>
              <a:ext cx="169200" cy="384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E6FE3FE-7831-B397-D656-77684C9E12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3672" y="1414756"/>
                <a:ext cx="186840" cy="40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52985B82-F0EC-1F96-B414-02C2F9EA8626}"/>
                  </a:ext>
                </a:extLst>
              </p14:cNvPr>
              <p14:cNvContentPartPr/>
              <p14:nvPr/>
            </p14:nvContentPartPr>
            <p14:xfrm>
              <a:off x="8498796" y="2845437"/>
              <a:ext cx="76320" cy="28764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52985B82-F0EC-1F96-B414-02C2F9EA86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0156" y="2836437"/>
                <a:ext cx="93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CADB4397-D41D-1265-17F3-D309F9CF4C39}"/>
                  </a:ext>
                </a:extLst>
              </p14:cNvPr>
              <p14:cNvContentPartPr/>
              <p14:nvPr/>
            </p14:nvContentPartPr>
            <p14:xfrm>
              <a:off x="1979916" y="4317837"/>
              <a:ext cx="211680" cy="26640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CADB4397-D41D-1265-17F3-D309F9CF4C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1276" y="4308837"/>
                <a:ext cx="22932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4" name="Group 813">
            <a:extLst>
              <a:ext uri="{FF2B5EF4-FFF2-40B4-BE49-F238E27FC236}">
                <a16:creationId xmlns:a16="http://schemas.microsoft.com/office/drawing/2014/main" id="{71B142CE-5351-5AE9-EDCB-6F048663BA26}"/>
              </a:ext>
            </a:extLst>
          </p:cNvPr>
          <p:cNvGrpSpPr/>
          <p:nvPr/>
        </p:nvGrpSpPr>
        <p:grpSpPr>
          <a:xfrm>
            <a:off x="61406" y="1328431"/>
            <a:ext cx="12048550" cy="4600046"/>
            <a:chOff x="61406" y="1328431"/>
            <a:chExt cx="12048550" cy="46000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AF03A87-65D2-A1F1-BD67-20C66AFCB260}"/>
                    </a:ext>
                  </a:extLst>
                </p14:cNvPr>
                <p14:cNvContentPartPr/>
                <p14:nvPr/>
              </p14:nvContentPartPr>
              <p14:xfrm>
                <a:off x="61406" y="1690052"/>
                <a:ext cx="129960" cy="109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AF03A87-65D2-A1F1-BD67-20C66AFCB2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406" y="1681052"/>
                  <a:ext cx="147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FD72AF-CFEA-87FD-5AFB-AE5C38C80AC7}"/>
                    </a:ext>
                  </a:extLst>
                </p14:cNvPr>
                <p14:cNvContentPartPr/>
                <p14:nvPr/>
              </p14:nvContentPartPr>
              <p14:xfrm>
                <a:off x="213686" y="1605092"/>
                <a:ext cx="93240" cy="248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FD72AF-CFEA-87FD-5AFB-AE5C38C80A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4686" y="1596452"/>
                  <a:ext cx="110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E9D500-9EC4-1F61-09E7-6C8EF214AD20}"/>
                    </a:ext>
                  </a:extLst>
                </p14:cNvPr>
                <p14:cNvContentPartPr/>
                <p14:nvPr/>
              </p14:nvContentPartPr>
              <p14:xfrm>
                <a:off x="2079926" y="1610132"/>
                <a:ext cx="80280" cy="261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E9D500-9EC4-1F61-09E7-6C8EF214AD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0926" y="1601492"/>
                  <a:ext cx="9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D58915-F3A5-7840-AF45-FCC4CC43C8DC}"/>
                    </a:ext>
                  </a:extLst>
                </p14:cNvPr>
                <p14:cNvContentPartPr/>
                <p14:nvPr/>
              </p14:nvContentPartPr>
              <p14:xfrm>
                <a:off x="457766" y="1751252"/>
                <a:ext cx="178920" cy="136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D58915-F3A5-7840-AF45-FCC4CC43C8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8766" y="1742612"/>
                  <a:ext cx="196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D32D47-47B7-3AFC-AFAE-0AC29B9EBD2B}"/>
                    </a:ext>
                  </a:extLst>
                </p14:cNvPr>
                <p14:cNvContentPartPr/>
                <p14:nvPr/>
              </p14:nvContentPartPr>
              <p14:xfrm>
                <a:off x="782126" y="1665572"/>
                <a:ext cx="21240" cy="191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D32D47-47B7-3AFC-AFAE-0AC29B9EBD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3126" y="1656572"/>
                  <a:ext cx="38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0C3607-DE6B-19E8-F3E8-75D111BC1CB3}"/>
                    </a:ext>
                  </a:extLst>
                </p14:cNvPr>
                <p14:cNvContentPartPr/>
                <p14:nvPr/>
              </p14:nvContentPartPr>
              <p14:xfrm>
                <a:off x="734246" y="1579172"/>
                <a:ext cx="147240" cy="20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0C3607-DE6B-19E8-F3E8-75D111BC1C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5246" y="1570172"/>
                  <a:ext cx="164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943E92-0C95-9AE0-0C5A-B6693B09AB59}"/>
                    </a:ext>
                  </a:extLst>
                </p14:cNvPr>
                <p14:cNvContentPartPr/>
                <p14:nvPr/>
              </p14:nvContentPartPr>
              <p14:xfrm>
                <a:off x="942686" y="1740812"/>
                <a:ext cx="59040" cy="13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943E92-0C95-9AE0-0C5A-B6693B09AB5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4046" y="1732172"/>
                  <a:ext cx="76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F989E1-3158-CDE2-0C8D-EE23A5E8CCDF}"/>
                    </a:ext>
                  </a:extLst>
                </p14:cNvPr>
                <p14:cNvContentPartPr/>
                <p14:nvPr/>
              </p14:nvContentPartPr>
              <p14:xfrm>
                <a:off x="1092446" y="1566212"/>
                <a:ext cx="159840" cy="74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F989E1-3158-CDE2-0C8D-EE23A5E8CC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3446" y="1557212"/>
                  <a:ext cx="17748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688404-6856-C908-6B42-E5173ED26280}"/>
                    </a:ext>
                  </a:extLst>
                </p14:cNvPr>
                <p14:cNvContentPartPr/>
                <p14:nvPr/>
              </p14:nvContentPartPr>
              <p14:xfrm>
                <a:off x="1436606" y="1579172"/>
                <a:ext cx="14040" cy="20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688404-6856-C908-6B42-E5173ED262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27606" y="1570172"/>
                  <a:ext cx="31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D495A9-8B7E-19BA-8DBA-0DBA1C9EB9A3}"/>
                    </a:ext>
                  </a:extLst>
                </p14:cNvPr>
                <p14:cNvContentPartPr/>
                <p14:nvPr/>
              </p14:nvContentPartPr>
              <p14:xfrm>
                <a:off x="1418966" y="1561892"/>
                <a:ext cx="86760" cy="137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D495A9-8B7E-19BA-8DBA-0DBA1C9EB9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09966" y="1553252"/>
                  <a:ext cx="10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81E520-EF3A-8561-A6E2-E317D1CD8806}"/>
                    </a:ext>
                  </a:extLst>
                </p14:cNvPr>
                <p14:cNvContentPartPr/>
                <p14:nvPr/>
              </p14:nvContentPartPr>
              <p14:xfrm>
                <a:off x="1535606" y="1734332"/>
                <a:ext cx="208440" cy="11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81E520-EF3A-8561-A6E2-E317D1CD88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26606" y="1725332"/>
                  <a:ext cx="226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0F1C59-7535-2232-AEBF-3EAF18B6B509}"/>
                    </a:ext>
                  </a:extLst>
                </p14:cNvPr>
                <p14:cNvContentPartPr/>
                <p14:nvPr/>
              </p14:nvContentPartPr>
              <p14:xfrm>
                <a:off x="1381166" y="2061932"/>
                <a:ext cx="28080" cy="22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0F1C59-7535-2232-AEBF-3EAF18B6B5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72526" y="2053292"/>
                  <a:ext cx="45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FC2322-1297-5267-52B6-7685463D2B9F}"/>
                    </a:ext>
                  </a:extLst>
                </p14:cNvPr>
                <p14:cNvContentPartPr/>
                <p14:nvPr/>
              </p14:nvContentPartPr>
              <p14:xfrm>
                <a:off x="1405286" y="2035652"/>
                <a:ext cx="123120" cy="13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FC2322-1297-5267-52B6-7685463D2B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96646" y="2026652"/>
                  <a:ext cx="140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A96BBB-2E4A-C637-2F43-96FCB3B78A06}"/>
                    </a:ext>
                  </a:extLst>
                </p14:cNvPr>
                <p14:cNvContentPartPr/>
                <p14:nvPr/>
              </p14:nvContentPartPr>
              <p14:xfrm>
                <a:off x="1579166" y="2128532"/>
                <a:ext cx="262080" cy="13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A96BBB-2E4A-C637-2F43-96FCB3B78A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70526" y="2119532"/>
                  <a:ext cx="279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4EF6E1-4687-0E69-F133-E79EC5F89D05}"/>
                    </a:ext>
                  </a:extLst>
                </p14:cNvPr>
                <p14:cNvContentPartPr/>
                <p14:nvPr/>
              </p14:nvContentPartPr>
              <p14:xfrm>
                <a:off x="1775726" y="2209532"/>
                <a:ext cx="80640" cy="2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4EF6E1-4687-0E69-F133-E79EC5F89D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67086" y="2200892"/>
                  <a:ext cx="98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F1DA33-3FFC-6129-6877-FAF5E0DDA3EC}"/>
                    </a:ext>
                  </a:extLst>
                </p14:cNvPr>
                <p14:cNvContentPartPr/>
                <p14:nvPr/>
              </p14:nvContentPartPr>
              <p14:xfrm>
                <a:off x="2028086" y="2030252"/>
                <a:ext cx="181800" cy="23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F1DA33-3FFC-6129-6877-FAF5E0DDA3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19086" y="2021252"/>
                  <a:ext cx="199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7B31D73-8CAE-44A5-AC6B-997D067CE4D4}"/>
                    </a:ext>
                  </a:extLst>
                </p14:cNvPr>
                <p14:cNvContentPartPr/>
                <p14:nvPr/>
              </p14:nvContentPartPr>
              <p14:xfrm>
                <a:off x="5601699" y="1855111"/>
                <a:ext cx="146520" cy="34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7B31D73-8CAE-44A5-AC6B-997D067CE4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93059" y="1846111"/>
                  <a:ext cx="164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296A8D-E92A-3806-ED01-C8DD2E9C5253}"/>
                    </a:ext>
                  </a:extLst>
                </p14:cNvPr>
                <p14:cNvContentPartPr/>
                <p14:nvPr/>
              </p14:nvContentPartPr>
              <p14:xfrm>
                <a:off x="5724459" y="1798591"/>
                <a:ext cx="122760" cy="17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296A8D-E92A-3806-ED01-C8DD2E9C52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15459" y="1789591"/>
                  <a:ext cx="140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D5CA8A-48D6-5AE8-0868-D8D4F5F8210E}"/>
                    </a:ext>
                  </a:extLst>
                </p14:cNvPr>
                <p14:cNvContentPartPr/>
                <p14:nvPr/>
              </p14:nvContentPartPr>
              <p14:xfrm>
                <a:off x="6017859" y="1797511"/>
                <a:ext cx="49320" cy="27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D5CA8A-48D6-5AE8-0868-D8D4F5F8210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08859" y="1788511"/>
                  <a:ext cx="66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DBDBF4-9E51-EEB6-0774-EEF58511BA75}"/>
                    </a:ext>
                  </a:extLst>
                </p14:cNvPr>
                <p14:cNvContentPartPr/>
                <p14:nvPr/>
              </p14:nvContentPartPr>
              <p14:xfrm>
                <a:off x="6033339" y="1753951"/>
                <a:ext cx="79200" cy="102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DBDBF4-9E51-EEB6-0774-EEF58511BA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24339" y="1744951"/>
                  <a:ext cx="96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7E13BB-273D-3AC6-B4BB-709832421759}"/>
                    </a:ext>
                  </a:extLst>
                </p14:cNvPr>
                <p14:cNvContentPartPr/>
                <p14:nvPr/>
              </p14:nvContentPartPr>
              <p14:xfrm>
                <a:off x="6173019" y="1846111"/>
                <a:ext cx="414000" cy="8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7E13BB-273D-3AC6-B4BB-7098324217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64379" y="1837471"/>
                  <a:ext cx="431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2D8D92-875D-14F7-81AA-E24D3945C226}"/>
                    </a:ext>
                  </a:extLst>
                </p14:cNvPr>
                <p14:cNvContentPartPr/>
                <p14:nvPr/>
              </p14:nvContentPartPr>
              <p14:xfrm>
                <a:off x="6769899" y="1828831"/>
                <a:ext cx="1620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2D8D92-875D-14F7-81AA-E24D3945C2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60899" y="1820191"/>
                  <a:ext cx="33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8416AD-7E4E-601C-30E0-FF893250F0C2}"/>
                    </a:ext>
                  </a:extLst>
                </p14:cNvPr>
                <p14:cNvContentPartPr/>
                <p14:nvPr/>
              </p14:nvContentPartPr>
              <p14:xfrm>
                <a:off x="6725259" y="1796791"/>
                <a:ext cx="127800" cy="90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8416AD-7E4E-601C-30E0-FF893250F0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16619" y="1788151"/>
                  <a:ext cx="145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6D6980-6680-8580-7F19-4B3DA76A72FB}"/>
                    </a:ext>
                  </a:extLst>
                </p14:cNvPr>
                <p14:cNvContentPartPr/>
                <p14:nvPr/>
              </p14:nvContentPartPr>
              <p14:xfrm>
                <a:off x="6932259" y="1878151"/>
                <a:ext cx="75600" cy="80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6D6980-6680-8580-7F19-4B3DA76A72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23619" y="1869511"/>
                  <a:ext cx="93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555AE21-A0EB-387D-21A9-CBBB2C4258B3}"/>
                    </a:ext>
                  </a:extLst>
                </p14:cNvPr>
                <p14:cNvContentPartPr/>
                <p14:nvPr/>
              </p14:nvContentPartPr>
              <p14:xfrm>
                <a:off x="2408583" y="1828160"/>
                <a:ext cx="48600" cy="9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555AE21-A0EB-387D-21A9-CBBB2C425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99583" y="181916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A1D0BF-FFD1-3C42-9D96-9CA345CDD9D7}"/>
                    </a:ext>
                  </a:extLst>
                </p14:cNvPr>
                <p14:cNvContentPartPr/>
                <p14:nvPr/>
              </p14:nvContentPartPr>
              <p14:xfrm>
                <a:off x="2402103" y="1856240"/>
                <a:ext cx="57240" cy="5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A1D0BF-FFD1-3C42-9D96-9CA345CDD9D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93463" y="1847600"/>
                  <a:ext cx="74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7F9AF8-88E4-427B-2EE3-8C53F007BEB8}"/>
                    </a:ext>
                  </a:extLst>
                </p14:cNvPr>
                <p14:cNvContentPartPr/>
                <p14:nvPr/>
              </p14:nvContentPartPr>
              <p14:xfrm>
                <a:off x="2476263" y="1746080"/>
                <a:ext cx="84600" cy="13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7F9AF8-88E4-427B-2EE3-8C53F007BE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67263" y="1737440"/>
                  <a:ext cx="10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6032C9-D5BE-D7CE-6C70-6E9AAC58052A}"/>
                    </a:ext>
                  </a:extLst>
                </p14:cNvPr>
                <p14:cNvContentPartPr/>
                <p14:nvPr/>
              </p14:nvContentPartPr>
              <p14:xfrm>
                <a:off x="2758863" y="1563200"/>
                <a:ext cx="187200" cy="794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6032C9-D5BE-D7CE-6C70-6E9AAC5805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50223" y="1554560"/>
                  <a:ext cx="20484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DF8EB8-B8EC-71AF-CB2D-496B163B0DA2}"/>
                    </a:ext>
                  </a:extLst>
                </p14:cNvPr>
                <p14:cNvContentPartPr/>
                <p14:nvPr/>
              </p14:nvContentPartPr>
              <p14:xfrm>
                <a:off x="3087543" y="1521440"/>
                <a:ext cx="105840" cy="318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DF8EB8-B8EC-71AF-CB2D-496B163B0D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78903" y="1512800"/>
                  <a:ext cx="123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F2F2E9-F5FC-D62E-B51C-D56D43070B43}"/>
                    </a:ext>
                  </a:extLst>
                </p14:cNvPr>
                <p14:cNvContentPartPr/>
                <p14:nvPr/>
              </p14:nvContentPartPr>
              <p14:xfrm>
                <a:off x="3028143" y="1754360"/>
                <a:ext cx="162720" cy="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F2F2E9-F5FC-D62E-B51C-D56D43070B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19143" y="1745360"/>
                  <a:ext cx="180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FA4DFC-781D-CA65-6C09-EA941AD28EA6}"/>
                    </a:ext>
                  </a:extLst>
                </p14:cNvPr>
                <p14:cNvContentPartPr/>
                <p14:nvPr/>
              </p14:nvContentPartPr>
              <p14:xfrm>
                <a:off x="3316863" y="1639160"/>
                <a:ext cx="181080" cy="271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FA4DFC-781D-CA65-6C09-EA941AD28EA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08223" y="1630160"/>
                  <a:ext cx="198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7F4DDB4-AA15-0863-7936-CB41BE0436BF}"/>
                    </a:ext>
                  </a:extLst>
                </p14:cNvPr>
                <p14:cNvContentPartPr/>
                <p14:nvPr/>
              </p14:nvContentPartPr>
              <p14:xfrm>
                <a:off x="3480663" y="1642400"/>
                <a:ext cx="66600" cy="134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7F4DDB4-AA15-0863-7936-CB41BE0436B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71663" y="1633400"/>
                  <a:ext cx="84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159746-D9F0-C804-B04E-607A42DD3ACB}"/>
                    </a:ext>
                  </a:extLst>
                </p14:cNvPr>
                <p14:cNvContentPartPr/>
                <p14:nvPr/>
              </p14:nvContentPartPr>
              <p14:xfrm>
                <a:off x="3591903" y="1752560"/>
                <a:ext cx="72000" cy="73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159746-D9F0-C804-B04E-607A42DD3A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82903" y="1743920"/>
                  <a:ext cx="89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5D60AB9-D8C3-C2AF-A12A-CA328EFA7B90}"/>
                    </a:ext>
                  </a:extLst>
                </p14:cNvPr>
                <p14:cNvContentPartPr/>
                <p14:nvPr/>
              </p14:nvContentPartPr>
              <p14:xfrm>
                <a:off x="3683703" y="1639160"/>
                <a:ext cx="132480" cy="306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5D60AB9-D8C3-C2AF-A12A-CA328EFA7B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74703" y="1630160"/>
                  <a:ext cx="150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9C4B7D6-DCBD-7BDA-BC24-909C60D8CDCC}"/>
                    </a:ext>
                  </a:extLst>
                </p14:cNvPr>
                <p14:cNvContentPartPr/>
                <p14:nvPr/>
              </p14:nvContentPartPr>
              <p14:xfrm>
                <a:off x="3011583" y="1884680"/>
                <a:ext cx="174240" cy="458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9C4B7D6-DCBD-7BDA-BC24-909C60D8CDC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02943" y="1875680"/>
                  <a:ext cx="191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552751-87B1-8FE3-0485-96D4CFE7A2E7}"/>
                    </a:ext>
                  </a:extLst>
                </p14:cNvPr>
                <p14:cNvContentPartPr/>
                <p14:nvPr/>
              </p14:nvContentPartPr>
              <p14:xfrm>
                <a:off x="3291303" y="2042720"/>
                <a:ext cx="214920" cy="383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552751-87B1-8FE3-0485-96D4CFE7A2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82663" y="2034080"/>
                  <a:ext cx="232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6998F38-AA36-C15B-40D8-11B792A8B779}"/>
                    </a:ext>
                  </a:extLst>
                </p14:cNvPr>
                <p14:cNvContentPartPr/>
                <p14:nvPr/>
              </p14:nvContentPartPr>
              <p14:xfrm>
                <a:off x="3464463" y="2083400"/>
                <a:ext cx="14364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6998F38-AA36-C15B-40D8-11B792A8B7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55823" y="2074400"/>
                  <a:ext cx="161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6FA05A5-16BD-8B7B-3F3E-E71D3CF4BE70}"/>
                    </a:ext>
                  </a:extLst>
                </p14:cNvPr>
                <p14:cNvContentPartPr/>
                <p14:nvPr/>
              </p14:nvContentPartPr>
              <p14:xfrm>
                <a:off x="3654183" y="2063240"/>
                <a:ext cx="147240" cy="293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6FA05A5-16BD-8B7B-3F3E-E71D3CF4BE7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45183" y="2054240"/>
                  <a:ext cx="164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5B57D7-600F-0727-CB98-355E754FEABB}"/>
                    </a:ext>
                  </a:extLst>
                </p14:cNvPr>
                <p14:cNvContentPartPr/>
                <p14:nvPr/>
              </p14:nvContentPartPr>
              <p14:xfrm>
                <a:off x="3965223" y="1738160"/>
                <a:ext cx="38880" cy="1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5B57D7-600F-0727-CB98-355E754FEAB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56583" y="1729160"/>
                  <a:ext cx="56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E25ACD-A199-4AE2-FF11-46F6717F5183}"/>
                    </a:ext>
                  </a:extLst>
                </p14:cNvPr>
                <p14:cNvContentPartPr/>
                <p14:nvPr/>
              </p14:nvContentPartPr>
              <p14:xfrm>
                <a:off x="3975663" y="1784240"/>
                <a:ext cx="49680" cy="11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E25ACD-A199-4AE2-FF11-46F6717F518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7023" y="1775240"/>
                  <a:ext cx="67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3A21FA5-DEA4-EFC7-3F3A-5185DB8B6251}"/>
                    </a:ext>
                  </a:extLst>
                </p14:cNvPr>
                <p14:cNvContentPartPr/>
                <p14:nvPr/>
              </p14:nvContentPartPr>
              <p14:xfrm>
                <a:off x="3975663" y="2133440"/>
                <a:ext cx="66240" cy="82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3A21FA5-DEA4-EFC7-3F3A-5185DB8B62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67023" y="2124440"/>
                  <a:ext cx="83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2B8A944-BCD7-B8A3-F0FD-9C2D7C01C622}"/>
                    </a:ext>
                  </a:extLst>
                </p14:cNvPr>
                <p14:cNvContentPartPr/>
                <p14:nvPr/>
              </p14:nvContentPartPr>
              <p14:xfrm>
                <a:off x="4164663" y="1778840"/>
                <a:ext cx="84600" cy="31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2B8A944-BCD7-B8A3-F0FD-9C2D7C01C6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56023" y="1770200"/>
                  <a:ext cx="102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D8F3E4-F281-6475-91E4-79642B8CB671}"/>
                    </a:ext>
                  </a:extLst>
                </p14:cNvPr>
                <p14:cNvContentPartPr/>
                <p14:nvPr/>
              </p14:nvContentPartPr>
              <p14:xfrm>
                <a:off x="4340703" y="1712960"/>
                <a:ext cx="9396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D8F3E4-F281-6475-91E4-79642B8CB67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31703" y="1704320"/>
                  <a:ext cx="111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7B786A5-1896-662D-D905-65F3E641D8C1}"/>
                    </a:ext>
                  </a:extLst>
                </p14:cNvPr>
                <p14:cNvContentPartPr/>
                <p14:nvPr/>
              </p14:nvContentPartPr>
              <p14:xfrm>
                <a:off x="4468503" y="1778840"/>
                <a:ext cx="37800" cy="12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7B786A5-1896-662D-D905-65F3E641D8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59863" y="1770200"/>
                  <a:ext cx="55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2C96792-8C00-1281-272C-8AB687211263}"/>
                    </a:ext>
                  </a:extLst>
                </p14:cNvPr>
                <p14:cNvContentPartPr/>
                <p14:nvPr/>
              </p14:nvContentPartPr>
              <p14:xfrm>
                <a:off x="4527543" y="1729520"/>
                <a:ext cx="132120" cy="15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2C96792-8C00-1281-272C-8AB68721126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8903" y="1720520"/>
                  <a:ext cx="149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9887AD0-BD39-510A-32C2-F5ED94E42A09}"/>
                    </a:ext>
                  </a:extLst>
                </p14:cNvPr>
                <p14:cNvContentPartPr/>
                <p14:nvPr/>
              </p14:nvContentPartPr>
              <p14:xfrm>
                <a:off x="4709343" y="1709360"/>
                <a:ext cx="110160" cy="150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9887AD0-BD39-510A-32C2-F5ED94E42A0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00343" y="1700360"/>
                  <a:ext cx="127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50F9BD-E035-6C37-BE59-C6AD063979F3}"/>
                    </a:ext>
                  </a:extLst>
                </p14:cNvPr>
                <p14:cNvContentPartPr/>
                <p14:nvPr/>
              </p14:nvContentPartPr>
              <p14:xfrm>
                <a:off x="4920303" y="1648520"/>
                <a:ext cx="103680" cy="173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50F9BD-E035-6C37-BE59-C6AD063979F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303" y="1639880"/>
                  <a:ext cx="121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4D55339-A4F0-A58C-D1C9-C6D2B67794A0}"/>
                    </a:ext>
                  </a:extLst>
                </p14:cNvPr>
                <p14:cNvContentPartPr/>
                <p14:nvPr/>
              </p14:nvContentPartPr>
              <p14:xfrm>
                <a:off x="5093103" y="1662560"/>
                <a:ext cx="5436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4D55339-A4F0-A58C-D1C9-C6D2B67794A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84103" y="1653560"/>
                  <a:ext cx="72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1098DF7-CB64-350C-7FCD-F1D529B85670}"/>
                    </a:ext>
                  </a:extLst>
                </p14:cNvPr>
                <p14:cNvContentPartPr/>
                <p14:nvPr/>
              </p14:nvContentPartPr>
              <p14:xfrm>
                <a:off x="5241063" y="1660400"/>
                <a:ext cx="51840" cy="160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1098DF7-CB64-350C-7FCD-F1D529B8567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32063" y="1651760"/>
                  <a:ext cx="69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4EACC2-515F-216F-EEAF-9212A7BE90BE}"/>
                    </a:ext>
                  </a:extLst>
                </p14:cNvPr>
                <p14:cNvContentPartPr/>
                <p14:nvPr/>
              </p14:nvContentPartPr>
              <p14:xfrm>
                <a:off x="5392263" y="1663640"/>
                <a:ext cx="119160" cy="172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4EACC2-515F-216F-EEAF-9212A7BE90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3623" y="1655000"/>
                  <a:ext cx="136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AB8B226-8DFB-BD08-DE00-03788FFD0884}"/>
                    </a:ext>
                  </a:extLst>
                </p14:cNvPr>
                <p14:cNvContentPartPr/>
                <p14:nvPr/>
              </p14:nvContentPartPr>
              <p14:xfrm>
                <a:off x="4292823" y="2034440"/>
                <a:ext cx="55080" cy="202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AB8B226-8DFB-BD08-DE00-03788FFD08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83823" y="2025440"/>
                  <a:ext cx="72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F9363B-931B-1527-C360-44E3F6A42CB9}"/>
                    </a:ext>
                  </a:extLst>
                </p14:cNvPr>
                <p14:cNvContentPartPr/>
                <p14:nvPr/>
              </p14:nvContentPartPr>
              <p14:xfrm>
                <a:off x="4406223" y="2223800"/>
                <a:ext cx="14400" cy="45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F9363B-931B-1527-C360-44E3F6A42CB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97583" y="2214800"/>
                  <a:ext cx="32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1BF5F36-769E-3A33-8249-BBDAE99A4419}"/>
                    </a:ext>
                  </a:extLst>
                </p14:cNvPr>
                <p14:cNvContentPartPr/>
                <p14:nvPr/>
              </p14:nvContentPartPr>
              <p14:xfrm>
                <a:off x="4489023" y="1976480"/>
                <a:ext cx="47160" cy="20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1BF5F36-769E-3A33-8249-BBDAE99A441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80023" y="1967840"/>
                  <a:ext cx="64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A7A323E-FF97-5F53-F425-91AD073C412F}"/>
                    </a:ext>
                  </a:extLst>
                </p14:cNvPr>
                <p14:cNvContentPartPr/>
                <p14:nvPr/>
              </p14:nvContentPartPr>
              <p14:xfrm>
                <a:off x="4616823" y="2028320"/>
                <a:ext cx="93600" cy="229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A7A323E-FF97-5F53-F425-91AD073C412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07823" y="2019320"/>
                  <a:ext cx="111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6D574E0-1E61-96CD-A243-5FDFDC456B02}"/>
                    </a:ext>
                  </a:extLst>
                </p14:cNvPr>
                <p14:cNvContentPartPr/>
                <p14:nvPr/>
              </p14:nvContentPartPr>
              <p14:xfrm>
                <a:off x="4832463" y="1976840"/>
                <a:ext cx="85320" cy="176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6D574E0-1E61-96CD-A243-5FDFDC456B0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23463" y="1968200"/>
                  <a:ext cx="102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65AD00C-95ED-EF20-1CE7-7B82B62F7DDD}"/>
                    </a:ext>
                  </a:extLst>
                </p14:cNvPr>
                <p14:cNvContentPartPr/>
                <p14:nvPr/>
              </p14:nvContentPartPr>
              <p14:xfrm>
                <a:off x="4791063" y="2075480"/>
                <a:ext cx="11052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65AD00C-95ED-EF20-1CE7-7B82B62F7DD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82063" y="2066480"/>
                  <a:ext cx="128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FF006F-8602-9058-0689-1BCFDE99D94C}"/>
                    </a:ext>
                  </a:extLst>
                </p14:cNvPr>
                <p14:cNvContentPartPr/>
                <p14:nvPr/>
              </p14:nvContentPartPr>
              <p14:xfrm>
                <a:off x="5009583" y="1947320"/>
                <a:ext cx="129240" cy="240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FF006F-8602-9058-0689-1BCFDE99D94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00583" y="1938680"/>
                  <a:ext cx="146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E911109-EE09-8C33-095D-22CFFAB52388}"/>
                    </a:ext>
                  </a:extLst>
                </p14:cNvPr>
                <p14:cNvContentPartPr/>
                <p14:nvPr/>
              </p14:nvContentPartPr>
              <p14:xfrm>
                <a:off x="185943" y="2825360"/>
                <a:ext cx="96840" cy="16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E911109-EE09-8C33-095D-22CFFAB5238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303" y="2816360"/>
                  <a:ext cx="114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897D223-BE2F-D62D-F6D4-D36CC2EC0E58}"/>
                    </a:ext>
                  </a:extLst>
                </p14:cNvPr>
                <p14:cNvContentPartPr/>
                <p14:nvPr/>
              </p14:nvContentPartPr>
              <p14:xfrm>
                <a:off x="243543" y="2893400"/>
                <a:ext cx="77400" cy="14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897D223-BE2F-D62D-F6D4-D36CC2EC0E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34903" y="2884760"/>
                  <a:ext cx="9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C36CF12-685B-C1D2-BA0D-1ED39174617A}"/>
                    </a:ext>
                  </a:extLst>
                </p14:cNvPr>
                <p14:cNvContentPartPr/>
                <p14:nvPr/>
              </p14:nvContentPartPr>
              <p14:xfrm>
                <a:off x="358023" y="2776040"/>
                <a:ext cx="77400" cy="173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C36CF12-685B-C1D2-BA0D-1ED39174617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9023" y="2767040"/>
                  <a:ext cx="95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C1CC523-086F-0450-1C38-B73F8B918233}"/>
                    </a:ext>
                  </a:extLst>
                </p14:cNvPr>
                <p14:cNvContentPartPr/>
                <p14:nvPr/>
              </p14:nvContentPartPr>
              <p14:xfrm>
                <a:off x="639183" y="2547440"/>
                <a:ext cx="102240" cy="504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C1CC523-086F-0450-1C38-B73F8B91823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0543" y="2538440"/>
                  <a:ext cx="1198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75EEA8C-B7F0-9602-96E9-004FC9F09A12}"/>
                    </a:ext>
                  </a:extLst>
                </p14:cNvPr>
                <p14:cNvContentPartPr/>
                <p14:nvPr/>
              </p14:nvContentPartPr>
              <p14:xfrm>
                <a:off x="540183" y="2866400"/>
                <a:ext cx="180720" cy="7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75EEA8C-B7F0-9602-96E9-004FC9F09A1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1543" y="2857400"/>
                  <a:ext cx="198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6C647F9-4816-7E6C-3591-11B690DB39AB}"/>
                    </a:ext>
                  </a:extLst>
                </p14:cNvPr>
                <p14:cNvContentPartPr/>
                <p14:nvPr/>
              </p14:nvContentPartPr>
              <p14:xfrm>
                <a:off x="791463" y="2767400"/>
                <a:ext cx="62280" cy="261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6C647F9-4816-7E6C-3591-11B690DB39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2463" y="2758760"/>
                  <a:ext cx="79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D8136D8-27FA-1D10-B900-79D05F99E68C}"/>
                    </a:ext>
                  </a:extLst>
                </p14:cNvPr>
                <p14:cNvContentPartPr/>
                <p14:nvPr/>
              </p14:nvContentPartPr>
              <p14:xfrm>
                <a:off x="952023" y="2833640"/>
                <a:ext cx="360" cy="242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D8136D8-27FA-1D10-B900-79D05F99E68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3383" y="2824640"/>
                  <a:ext cx="18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DB3311B-3FC9-B4ED-D380-51DA9EFAA26D}"/>
                    </a:ext>
                  </a:extLst>
                </p14:cNvPr>
                <p14:cNvContentPartPr/>
                <p14:nvPr/>
              </p14:nvContentPartPr>
              <p14:xfrm>
                <a:off x="935823" y="2837240"/>
                <a:ext cx="83160" cy="68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DB3311B-3FC9-B4ED-D380-51DA9EFAA2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6823" y="2828240"/>
                  <a:ext cx="10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C9A3A31-E1EA-6914-DE10-328DD84E99DC}"/>
                    </a:ext>
                  </a:extLst>
                </p14:cNvPr>
                <p14:cNvContentPartPr/>
                <p14:nvPr/>
              </p14:nvContentPartPr>
              <p14:xfrm>
                <a:off x="1084143" y="2907080"/>
                <a:ext cx="86040" cy="67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C9A3A31-E1EA-6914-DE10-328DD84E99D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5143" y="2898440"/>
                  <a:ext cx="10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4EFA1CD-0D5E-BA3B-BFA1-33FF2EDCEB47}"/>
                    </a:ext>
                  </a:extLst>
                </p14:cNvPr>
                <p14:cNvContentPartPr/>
                <p14:nvPr/>
              </p14:nvContentPartPr>
              <p14:xfrm>
                <a:off x="1224183" y="2767400"/>
                <a:ext cx="101160" cy="229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4EFA1CD-0D5E-BA3B-BFA1-33FF2EDCEB4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15183" y="2758760"/>
                  <a:ext cx="118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402040-250A-0CA9-D057-DC99949E3A37}"/>
                    </a:ext>
                  </a:extLst>
                </p14:cNvPr>
                <p14:cNvContentPartPr/>
                <p14:nvPr/>
              </p14:nvContentPartPr>
              <p14:xfrm>
                <a:off x="1545303" y="2841920"/>
                <a:ext cx="4140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402040-250A-0CA9-D057-DC99949E3A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36303" y="2832920"/>
                  <a:ext cx="5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FB2B0E0-9A1A-7A4A-8C20-92A2210818F3}"/>
                    </a:ext>
                  </a:extLst>
                </p14:cNvPr>
                <p14:cNvContentPartPr/>
                <p14:nvPr/>
              </p14:nvContentPartPr>
              <p14:xfrm>
                <a:off x="1518663" y="2837960"/>
                <a:ext cx="381240" cy="70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FB2B0E0-9A1A-7A4A-8C20-92A2210818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10023" y="2828960"/>
                  <a:ext cx="398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24C024C-970E-C636-C48E-4C939085D496}"/>
                    </a:ext>
                  </a:extLst>
                </p14:cNvPr>
                <p14:cNvContentPartPr/>
                <p14:nvPr/>
              </p14:nvContentPartPr>
              <p14:xfrm>
                <a:off x="5317836" y="2676957"/>
                <a:ext cx="169200" cy="2192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24C024C-970E-C636-C48E-4C939085D4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09196" y="2667957"/>
                  <a:ext cx="186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1845847-6111-3DDB-F2E4-C82246AC48F7}"/>
                    </a:ext>
                  </a:extLst>
                </p14:cNvPr>
                <p14:cNvContentPartPr/>
                <p14:nvPr/>
              </p14:nvContentPartPr>
              <p14:xfrm>
                <a:off x="5575596" y="2705757"/>
                <a:ext cx="108720" cy="1731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1845847-6111-3DDB-F2E4-C82246AC48F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66596" y="2697117"/>
                  <a:ext cx="126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75F5BF52-37A9-18B7-093F-3F0E4DF47B48}"/>
                    </a:ext>
                  </a:extLst>
                </p14:cNvPr>
                <p14:cNvContentPartPr/>
                <p14:nvPr/>
              </p14:nvContentPartPr>
              <p14:xfrm>
                <a:off x="5807436" y="2775597"/>
                <a:ext cx="94320" cy="68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75F5BF52-37A9-18B7-093F-3F0E4DF47B4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98796" y="2766957"/>
                  <a:ext cx="11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C6B8937-2DE6-58F8-1D1A-460D6069F833}"/>
                    </a:ext>
                  </a:extLst>
                </p14:cNvPr>
                <p14:cNvContentPartPr/>
                <p14:nvPr/>
              </p14:nvContentPartPr>
              <p14:xfrm>
                <a:off x="5889516" y="2701797"/>
                <a:ext cx="55800" cy="1094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C6B8937-2DE6-58F8-1D1A-460D6069F83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80876" y="2692797"/>
                  <a:ext cx="73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81EB03-4BD3-23E3-4492-AA4F5238AD2A}"/>
                    </a:ext>
                  </a:extLst>
                </p14:cNvPr>
                <p14:cNvContentPartPr/>
                <p14:nvPr/>
              </p14:nvContentPartPr>
              <p14:xfrm>
                <a:off x="7311699" y="1923871"/>
                <a:ext cx="121320" cy="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81EB03-4BD3-23E3-4492-AA4F5238AD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03059" y="1915231"/>
                  <a:ext cx="138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B32431-CD75-6926-F127-391290C9C5B8}"/>
                    </a:ext>
                  </a:extLst>
                </p14:cNvPr>
                <p14:cNvContentPartPr/>
                <p14:nvPr/>
              </p14:nvContentPartPr>
              <p14:xfrm>
                <a:off x="7631019" y="1920271"/>
                <a:ext cx="2690280" cy="23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B32431-CD75-6926-F127-391290C9C5B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622019" y="1911271"/>
                  <a:ext cx="2707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53B52F-3B0E-02A1-7A8F-DF00823DDB6A}"/>
                    </a:ext>
                  </a:extLst>
                </p14:cNvPr>
                <p14:cNvContentPartPr/>
                <p14:nvPr/>
              </p14:nvContentPartPr>
              <p14:xfrm>
                <a:off x="7663779" y="1445071"/>
                <a:ext cx="115200" cy="316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53B52F-3B0E-02A1-7A8F-DF00823DDB6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55139" y="1436431"/>
                  <a:ext cx="132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3E1F72-ED87-9CCC-86A5-9B69BCB7B6E4}"/>
                    </a:ext>
                  </a:extLst>
                </p14:cNvPr>
                <p14:cNvContentPartPr/>
                <p14:nvPr/>
              </p14:nvContentPartPr>
              <p14:xfrm>
                <a:off x="7622379" y="1630471"/>
                <a:ext cx="194040" cy="9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3E1F72-ED87-9CCC-86A5-9B69BCB7B6E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13379" y="1621831"/>
                  <a:ext cx="211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16576C-37AC-ACD9-5825-DE5B8ED1BB07}"/>
                    </a:ext>
                  </a:extLst>
                </p14:cNvPr>
                <p14:cNvContentPartPr/>
                <p14:nvPr/>
              </p14:nvContentPartPr>
              <p14:xfrm>
                <a:off x="7891659" y="1463071"/>
                <a:ext cx="127800" cy="251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16576C-37AC-ACD9-5825-DE5B8ED1BB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83019" y="1454071"/>
                  <a:ext cx="145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9B691E-5B25-BB08-ECB1-B8366FEF3CD1}"/>
                    </a:ext>
                  </a:extLst>
                </p14:cNvPr>
                <p14:cNvContentPartPr/>
                <p14:nvPr/>
              </p14:nvContentPartPr>
              <p14:xfrm>
                <a:off x="8124219" y="1553071"/>
                <a:ext cx="26640" cy="21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9B691E-5B25-BB08-ECB1-B8366FEF3C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15579" y="1544431"/>
                  <a:ext cx="44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89020A-6AA6-0A3B-56EB-EA1E447ADEA2}"/>
                    </a:ext>
                  </a:extLst>
                </p14:cNvPr>
                <p14:cNvContentPartPr/>
                <p14:nvPr/>
              </p14:nvContentPartPr>
              <p14:xfrm>
                <a:off x="8088219" y="1524991"/>
                <a:ext cx="135720" cy="8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89020A-6AA6-0A3B-56EB-EA1E447ADE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79219" y="1515991"/>
                  <a:ext cx="153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D9C4AE-920A-E62E-6E51-4D2BB7693518}"/>
                    </a:ext>
                  </a:extLst>
                </p14:cNvPr>
                <p14:cNvContentPartPr/>
                <p14:nvPr/>
              </p14:nvContentPartPr>
              <p14:xfrm>
                <a:off x="8274699" y="1673311"/>
                <a:ext cx="45360" cy="8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D9C4AE-920A-E62E-6E51-4D2BB769351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66059" y="1664671"/>
                  <a:ext cx="63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7903D5-4458-3422-A329-02B5A219EC8C}"/>
                    </a:ext>
                  </a:extLst>
                </p14:cNvPr>
                <p14:cNvContentPartPr/>
                <p14:nvPr/>
              </p14:nvContentPartPr>
              <p14:xfrm>
                <a:off x="8407179" y="1475311"/>
                <a:ext cx="100080" cy="282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7903D5-4458-3422-A329-02B5A219EC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98539" y="1466311"/>
                  <a:ext cx="117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A2D4A2-5742-8370-73B6-8EB69C84B72C}"/>
                    </a:ext>
                  </a:extLst>
                </p14:cNvPr>
                <p14:cNvContentPartPr/>
                <p14:nvPr/>
              </p14:nvContentPartPr>
              <p14:xfrm>
                <a:off x="8574579" y="1443991"/>
                <a:ext cx="135000" cy="312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A2D4A2-5742-8370-73B6-8EB69C84B72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65939" y="1435351"/>
                  <a:ext cx="152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8DDABD-180E-8FEA-A93F-A0044F877DF6}"/>
                    </a:ext>
                  </a:extLst>
                </p14:cNvPr>
                <p14:cNvContentPartPr/>
                <p14:nvPr/>
              </p14:nvContentPartPr>
              <p14:xfrm>
                <a:off x="8736219" y="1523191"/>
                <a:ext cx="120600" cy="28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8DDABD-180E-8FEA-A93F-A0044F877DF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27579" y="1514551"/>
                  <a:ext cx="138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E9A919-43E8-4D1F-C11E-0981F7713798}"/>
                    </a:ext>
                  </a:extLst>
                </p14:cNvPr>
                <p14:cNvContentPartPr/>
                <p14:nvPr/>
              </p14:nvContentPartPr>
              <p14:xfrm>
                <a:off x="8910459" y="1617871"/>
                <a:ext cx="61200" cy="104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E9A919-43E8-4D1F-C11E-0981F771379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01819" y="1609231"/>
                  <a:ext cx="78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D4027F-03A2-145D-2524-4F69644330E7}"/>
                    </a:ext>
                  </a:extLst>
                </p14:cNvPr>
                <p14:cNvContentPartPr/>
                <p14:nvPr/>
              </p14:nvContentPartPr>
              <p14:xfrm>
                <a:off x="9252819" y="1561711"/>
                <a:ext cx="78480" cy="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D4027F-03A2-145D-2524-4F69644330E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244179" y="1552711"/>
                  <a:ext cx="96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17DA15-64B4-2E4F-6004-49955A68B47A}"/>
                    </a:ext>
                  </a:extLst>
                </p14:cNvPr>
                <p14:cNvContentPartPr/>
                <p14:nvPr/>
              </p14:nvContentPartPr>
              <p14:xfrm>
                <a:off x="9617139" y="1578631"/>
                <a:ext cx="57240" cy="84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17DA15-64B4-2E4F-6004-49955A68B47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08499" y="1569991"/>
                  <a:ext cx="74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BB25E7-21D7-8CA8-EACA-ABC146E6E254}"/>
                    </a:ext>
                  </a:extLst>
                </p14:cNvPr>
                <p14:cNvContentPartPr/>
                <p14:nvPr/>
              </p14:nvContentPartPr>
              <p14:xfrm>
                <a:off x="9810819" y="1328431"/>
                <a:ext cx="103320" cy="416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BB25E7-21D7-8CA8-EACA-ABC146E6E25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01819" y="1319791"/>
                  <a:ext cx="120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B3B29E-325C-096E-2075-107180B65E6C}"/>
                    </a:ext>
                  </a:extLst>
                </p14:cNvPr>
                <p14:cNvContentPartPr/>
                <p14:nvPr/>
              </p14:nvContentPartPr>
              <p14:xfrm>
                <a:off x="7638939" y="2003791"/>
                <a:ext cx="113760" cy="406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B3B29E-325C-096E-2075-107180B65E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30299" y="1994791"/>
                  <a:ext cx="131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58C6C3-432A-EB01-67E0-28E78F28B348}"/>
                    </a:ext>
                  </a:extLst>
                </p14:cNvPr>
                <p14:cNvContentPartPr/>
                <p14:nvPr/>
              </p14:nvContentPartPr>
              <p14:xfrm>
                <a:off x="7587819" y="2247511"/>
                <a:ext cx="208440" cy="21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58C6C3-432A-EB01-67E0-28E78F28B3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78819" y="2238511"/>
                  <a:ext cx="22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F210B2-68B5-12BA-2AB5-854D41B36121}"/>
                    </a:ext>
                  </a:extLst>
                </p14:cNvPr>
                <p14:cNvContentPartPr/>
                <p14:nvPr/>
              </p14:nvContentPartPr>
              <p14:xfrm>
                <a:off x="7881939" y="2139511"/>
                <a:ext cx="137520" cy="262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F210B2-68B5-12BA-2AB5-854D41B3612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72939" y="2130871"/>
                  <a:ext cx="155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AD3B51-358F-4C33-5298-4A291EC657FC}"/>
                    </a:ext>
                  </a:extLst>
                </p14:cNvPr>
                <p14:cNvContentPartPr/>
                <p14:nvPr/>
              </p14:nvContentPartPr>
              <p14:xfrm>
                <a:off x="8047539" y="2156791"/>
                <a:ext cx="111960" cy="430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AD3B51-358F-4C33-5298-4A291EC657F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38539" y="2147791"/>
                  <a:ext cx="1296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EDB82C-A5A1-D4C5-A194-5AFA6C15253B}"/>
                    </a:ext>
                  </a:extLst>
                </p14:cNvPr>
                <p14:cNvContentPartPr/>
                <p14:nvPr/>
              </p14:nvContentPartPr>
              <p14:xfrm>
                <a:off x="8096859" y="2195671"/>
                <a:ext cx="222480" cy="245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EDB82C-A5A1-D4C5-A194-5AFA6C15253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87859" y="2187031"/>
                  <a:ext cx="240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129CFB-5A0F-C2B4-06EB-9793DC854BB1}"/>
                    </a:ext>
                  </a:extLst>
                </p14:cNvPr>
                <p14:cNvContentPartPr/>
                <p14:nvPr/>
              </p14:nvContentPartPr>
              <p14:xfrm>
                <a:off x="8446419" y="2104951"/>
                <a:ext cx="60840" cy="32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129CFB-5A0F-C2B4-06EB-9793DC854BB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37779" y="2095951"/>
                  <a:ext cx="78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D11272E-3033-8DDA-B27E-8C33B018079A}"/>
                    </a:ext>
                  </a:extLst>
                </p14:cNvPr>
                <p14:cNvContentPartPr/>
                <p14:nvPr/>
              </p14:nvContentPartPr>
              <p14:xfrm>
                <a:off x="10641339" y="1923871"/>
                <a:ext cx="35640" cy="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D11272E-3033-8DDA-B27E-8C33B01807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632699" y="1915231"/>
                  <a:ext cx="53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2A180E-A60A-FF81-E715-882B11D261AB}"/>
                    </a:ext>
                  </a:extLst>
                </p14:cNvPr>
                <p14:cNvContentPartPr/>
                <p14:nvPr/>
              </p14:nvContentPartPr>
              <p14:xfrm>
                <a:off x="10641339" y="1999831"/>
                <a:ext cx="53280" cy="1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2A180E-A60A-FF81-E715-882B11D261A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32699" y="1991191"/>
                  <a:ext cx="70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C1972C4-2171-20AD-C890-04E6CBF4376A}"/>
                    </a:ext>
                  </a:extLst>
                </p14:cNvPr>
                <p14:cNvContentPartPr/>
                <p14:nvPr/>
              </p14:nvContentPartPr>
              <p14:xfrm>
                <a:off x="10850943" y="1787480"/>
                <a:ext cx="38160" cy="203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C1972C4-2171-20AD-C890-04E6CBF4376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42303" y="1778480"/>
                  <a:ext cx="55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E25158-F5AE-6E5D-32DE-10519888AC14}"/>
                    </a:ext>
                  </a:extLst>
                </p14:cNvPr>
                <p14:cNvContentPartPr/>
                <p14:nvPr/>
              </p14:nvContentPartPr>
              <p14:xfrm>
                <a:off x="10937703" y="1952000"/>
                <a:ext cx="7560" cy="47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E25158-F5AE-6E5D-32DE-10519888AC1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929063" y="1943360"/>
                  <a:ext cx="25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0336B67-0E11-156F-44A7-1830C2A50B1D}"/>
                    </a:ext>
                  </a:extLst>
                </p14:cNvPr>
                <p14:cNvContentPartPr/>
                <p14:nvPr/>
              </p14:nvContentPartPr>
              <p14:xfrm>
                <a:off x="11048223" y="1770560"/>
                <a:ext cx="221760" cy="241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0336B67-0E11-156F-44A7-1830C2A50B1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39223" y="1761920"/>
                  <a:ext cx="239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0113C4F-7D26-0F85-2193-083AFADBA7AB}"/>
                    </a:ext>
                  </a:extLst>
                </p14:cNvPr>
                <p14:cNvContentPartPr/>
                <p14:nvPr/>
              </p14:nvContentPartPr>
              <p14:xfrm>
                <a:off x="11200143" y="1894400"/>
                <a:ext cx="167760" cy="8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0113C4F-7D26-0F85-2193-083AFADBA7A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191503" y="1885760"/>
                  <a:ext cx="185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16092E-BE37-ACDC-A0A0-5B9C6396CC96}"/>
                    </a:ext>
                  </a:extLst>
                </p14:cNvPr>
                <p14:cNvContentPartPr/>
                <p14:nvPr/>
              </p14:nvContentPartPr>
              <p14:xfrm>
                <a:off x="11380863" y="1770560"/>
                <a:ext cx="83160" cy="213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16092E-BE37-ACDC-A0A0-5B9C6396CC9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371863" y="1761920"/>
                  <a:ext cx="100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C61AA8B-9DD6-5798-7DB6-8B23C439EFF6}"/>
                    </a:ext>
                  </a:extLst>
                </p14:cNvPr>
                <p14:cNvContentPartPr/>
                <p14:nvPr/>
              </p14:nvContentPartPr>
              <p14:xfrm>
                <a:off x="11529183" y="1803680"/>
                <a:ext cx="101880" cy="237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C61AA8B-9DD6-5798-7DB6-8B23C439EF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520183" y="1794680"/>
                  <a:ext cx="119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B0AFF89-5656-5C29-C0BF-058322931C08}"/>
                    </a:ext>
                  </a:extLst>
                </p14:cNvPr>
                <p14:cNvContentPartPr/>
                <p14:nvPr/>
              </p14:nvContentPartPr>
              <p14:xfrm>
                <a:off x="11727183" y="1803680"/>
                <a:ext cx="102960" cy="248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B0AFF89-5656-5C29-C0BF-058322931C0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718543" y="1795040"/>
                  <a:ext cx="120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33B7C66-A9A2-B7CC-82EA-7689ED1C0C86}"/>
                    </a:ext>
                  </a:extLst>
                </p14:cNvPr>
                <p14:cNvContentPartPr/>
                <p14:nvPr/>
              </p14:nvContentPartPr>
              <p14:xfrm>
                <a:off x="11941743" y="1822040"/>
                <a:ext cx="93600" cy="6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33B7C66-A9A2-B7CC-82EA-7689ED1C0C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932743" y="1813040"/>
                  <a:ext cx="11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4C14F0E-83DF-0509-57A0-D88A4EAA2E3E}"/>
                    </a:ext>
                  </a:extLst>
                </p14:cNvPr>
                <p14:cNvContentPartPr/>
                <p14:nvPr/>
              </p14:nvContentPartPr>
              <p14:xfrm>
                <a:off x="11900703" y="1811960"/>
                <a:ext cx="118440" cy="25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4C14F0E-83DF-0509-57A0-D88A4EAA2E3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892063" y="1802960"/>
                  <a:ext cx="136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CACD760-5C46-5D81-856E-38BABC1A3C57}"/>
                    </a:ext>
                  </a:extLst>
                </p14:cNvPr>
                <p14:cNvContentPartPr/>
                <p14:nvPr/>
              </p14:nvContentPartPr>
              <p14:xfrm>
                <a:off x="8761059" y="2303311"/>
                <a:ext cx="54720" cy="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CACD760-5C46-5D81-856E-38BABC1A3C5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752059" y="2294671"/>
                  <a:ext cx="72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24E7DB-5EB5-7920-C4E8-DCF59C68265C}"/>
                    </a:ext>
                  </a:extLst>
                </p14:cNvPr>
                <p14:cNvContentPartPr/>
                <p14:nvPr/>
              </p14:nvContentPartPr>
              <p14:xfrm>
                <a:off x="8888499" y="2135191"/>
                <a:ext cx="209520" cy="314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24E7DB-5EB5-7920-C4E8-DCF59C68265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79859" y="2126191"/>
                  <a:ext cx="227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6CF2392-7523-7165-D8EF-1816874D67EA}"/>
                    </a:ext>
                  </a:extLst>
                </p14:cNvPr>
                <p14:cNvContentPartPr/>
                <p14:nvPr/>
              </p14:nvContentPartPr>
              <p14:xfrm>
                <a:off x="9213579" y="2251471"/>
                <a:ext cx="134280" cy="474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6CF2392-7523-7165-D8EF-1816874D67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04579" y="2242831"/>
                  <a:ext cx="1519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71CF7C-4946-450D-3768-16D0A386DF67}"/>
                    </a:ext>
                  </a:extLst>
                </p14:cNvPr>
                <p14:cNvContentPartPr/>
                <p14:nvPr/>
              </p14:nvContentPartPr>
              <p14:xfrm>
                <a:off x="9104139" y="2240311"/>
                <a:ext cx="71280" cy="211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71CF7C-4946-450D-3768-16D0A386DF6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95139" y="2231311"/>
                  <a:ext cx="88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09CB47-4DA7-F6FF-EC96-7CC690908978}"/>
                    </a:ext>
                  </a:extLst>
                </p14:cNvPr>
                <p14:cNvContentPartPr/>
                <p14:nvPr/>
              </p14:nvContentPartPr>
              <p14:xfrm>
                <a:off x="9321939" y="2241031"/>
                <a:ext cx="70560" cy="140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09CB47-4DA7-F6FF-EC96-7CC69090897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12939" y="2232391"/>
                  <a:ext cx="88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A517A5-F966-3118-801D-315489A22492}"/>
                    </a:ext>
                  </a:extLst>
                </p14:cNvPr>
                <p14:cNvContentPartPr/>
                <p14:nvPr/>
              </p14:nvContentPartPr>
              <p14:xfrm>
                <a:off x="9419859" y="2372791"/>
                <a:ext cx="61200" cy="94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A517A5-F966-3118-801D-315489A2249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10859" y="2363791"/>
                  <a:ext cx="78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DC2E102-9EA4-652C-5C46-F4CF3E8BF4DE}"/>
                    </a:ext>
                  </a:extLst>
                </p14:cNvPr>
                <p14:cNvContentPartPr/>
                <p14:nvPr/>
              </p14:nvContentPartPr>
              <p14:xfrm>
                <a:off x="9597699" y="2199991"/>
                <a:ext cx="81000" cy="345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DC2E102-9EA4-652C-5C46-F4CF3E8BF4D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588699" y="2190991"/>
                  <a:ext cx="986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8BEDA76-FFC9-7C9B-637E-9AAE6648B81F}"/>
                    </a:ext>
                  </a:extLst>
                </p14:cNvPr>
                <p14:cNvContentPartPr/>
                <p14:nvPr/>
              </p14:nvContentPartPr>
              <p14:xfrm>
                <a:off x="10294836" y="2717997"/>
                <a:ext cx="92880" cy="3895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8BEDA76-FFC9-7C9B-637E-9AAE6648B8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286196" y="2709357"/>
                  <a:ext cx="1105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CCF54DA-8C4A-9F13-6740-666E27C6B70F}"/>
                    </a:ext>
                  </a:extLst>
                </p14:cNvPr>
                <p14:cNvContentPartPr/>
                <p14:nvPr/>
              </p14:nvContentPartPr>
              <p14:xfrm>
                <a:off x="10480596" y="2858397"/>
                <a:ext cx="64080" cy="36936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CCF54DA-8C4A-9F13-6740-666E27C6B70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71956" y="2849397"/>
                  <a:ext cx="81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03215794-23A1-AF5E-28D4-C69AEE195A7D}"/>
                    </a:ext>
                  </a:extLst>
                </p14:cNvPr>
                <p14:cNvContentPartPr/>
                <p14:nvPr/>
              </p14:nvContentPartPr>
              <p14:xfrm>
                <a:off x="10560876" y="2833197"/>
                <a:ext cx="66960" cy="1346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03215794-23A1-AF5E-28D4-C69AEE195A7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551876" y="2824557"/>
                  <a:ext cx="84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A395C23-02C8-C01E-1342-0506B69E369B}"/>
                    </a:ext>
                  </a:extLst>
                </p14:cNvPr>
                <p14:cNvContentPartPr/>
                <p14:nvPr/>
              </p14:nvContentPartPr>
              <p14:xfrm>
                <a:off x="10667796" y="2968557"/>
                <a:ext cx="52920" cy="1306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A395C23-02C8-C01E-1342-0506B69E369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58796" y="2959917"/>
                  <a:ext cx="70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129A853-0CBD-48DA-C780-6118794DF09C}"/>
                    </a:ext>
                  </a:extLst>
                </p14:cNvPr>
                <p14:cNvContentPartPr/>
                <p14:nvPr/>
              </p14:nvContentPartPr>
              <p14:xfrm>
                <a:off x="10802076" y="2874597"/>
                <a:ext cx="55800" cy="2631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129A853-0CBD-48DA-C780-6118794DF09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93076" y="2865597"/>
                  <a:ext cx="73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1C98EF0-161F-8CB8-1528-AEE25126F2AD}"/>
                    </a:ext>
                  </a:extLst>
                </p14:cNvPr>
                <p14:cNvContentPartPr/>
                <p14:nvPr/>
              </p14:nvContentPartPr>
              <p14:xfrm>
                <a:off x="10939956" y="2646717"/>
                <a:ext cx="141480" cy="3855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1C98EF0-161F-8CB8-1528-AEE25126F2A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30956" y="2638077"/>
                  <a:ext cx="159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3CFB92C5-FC15-79C8-2081-49B32CCCADB5}"/>
                    </a:ext>
                  </a:extLst>
                </p14:cNvPr>
                <p14:cNvContentPartPr/>
                <p14:nvPr/>
              </p14:nvContentPartPr>
              <p14:xfrm>
                <a:off x="11111316" y="2800797"/>
                <a:ext cx="100800" cy="137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3CFB92C5-FC15-79C8-2081-49B32CCCAD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02316" y="2791797"/>
                  <a:ext cx="118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6D3AE47-F6ED-F02D-40C6-8710D39CC07A}"/>
                    </a:ext>
                  </a:extLst>
                </p14:cNvPr>
                <p14:cNvContentPartPr/>
                <p14:nvPr/>
              </p14:nvContentPartPr>
              <p14:xfrm>
                <a:off x="11214996" y="2858397"/>
                <a:ext cx="108360" cy="3402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6D3AE47-F6ED-F02D-40C6-8710D39CC07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06356" y="2849397"/>
                  <a:ext cx="126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0D0D1DA-AEE9-5A9A-78DD-792863538024}"/>
                    </a:ext>
                  </a:extLst>
                </p14:cNvPr>
                <p14:cNvContentPartPr/>
                <p14:nvPr/>
              </p14:nvContentPartPr>
              <p14:xfrm>
                <a:off x="11367996" y="2915277"/>
                <a:ext cx="80280" cy="10008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0D0D1DA-AEE9-5A9A-78DD-7928635380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58996" y="2906637"/>
                  <a:ext cx="97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E8E7074-60CC-0D42-B4D0-031F89DDFE44}"/>
                    </a:ext>
                  </a:extLst>
                </p14:cNvPr>
                <p14:cNvContentPartPr/>
                <p14:nvPr/>
              </p14:nvContentPartPr>
              <p14:xfrm>
                <a:off x="11464836" y="2652477"/>
                <a:ext cx="180720" cy="4251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E8E7074-60CC-0D42-B4D0-031F89DDFE4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456196" y="2643477"/>
                  <a:ext cx="1983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BA3787D-B978-3BE7-11F6-99AB470170E9}"/>
                    </a:ext>
                  </a:extLst>
                </p14:cNvPr>
                <p14:cNvContentPartPr/>
                <p14:nvPr/>
              </p14:nvContentPartPr>
              <p14:xfrm>
                <a:off x="11725836" y="2646357"/>
                <a:ext cx="155520" cy="3682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BA3787D-B978-3BE7-11F6-99AB470170E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16836" y="2637357"/>
                  <a:ext cx="173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BFE672A-F15B-3867-6DCC-F55D50236F30}"/>
                    </a:ext>
                  </a:extLst>
                </p14:cNvPr>
                <p14:cNvContentPartPr/>
                <p14:nvPr/>
              </p14:nvContentPartPr>
              <p14:xfrm>
                <a:off x="12051636" y="2767677"/>
                <a:ext cx="58320" cy="2160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BFE672A-F15B-3867-6DCC-F55D50236F3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2042996" y="2758677"/>
                  <a:ext cx="75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62A7335-E81D-7DD1-0976-E3467394B85F}"/>
                    </a:ext>
                  </a:extLst>
                </p14:cNvPr>
                <p14:cNvContentPartPr/>
                <p14:nvPr/>
              </p14:nvContentPartPr>
              <p14:xfrm>
                <a:off x="11956236" y="2792517"/>
                <a:ext cx="128880" cy="1551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62A7335-E81D-7DD1-0976-E3467394B85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947596" y="278351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8CBFE92-C8B4-3D32-FCD1-764486D3648E}"/>
                    </a:ext>
                  </a:extLst>
                </p14:cNvPr>
                <p14:cNvContentPartPr/>
                <p14:nvPr/>
              </p14:nvContentPartPr>
              <p14:xfrm>
                <a:off x="2055063" y="2756600"/>
                <a:ext cx="127800" cy="84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8CBFE92-C8B4-3D32-FCD1-764486D3648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46423" y="2747600"/>
                  <a:ext cx="145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59E617D-D35D-F970-A535-1CEEFDD267D6}"/>
                    </a:ext>
                  </a:extLst>
                </p14:cNvPr>
                <p14:cNvContentPartPr/>
                <p14:nvPr/>
              </p14:nvContentPartPr>
              <p14:xfrm>
                <a:off x="2278263" y="2833640"/>
                <a:ext cx="6840" cy="111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59E617D-D35D-F970-A535-1CEEFDD267D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269623" y="2824640"/>
                  <a:ext cx="24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D0FA58D-D919-BF13-A740-37D45B645592}"/>
                    </a:ext>
                  </a:extLst>
                </p14:cNvPr>
                <p14:cNvContentPartPr/>
                <p14:nvPr/>
              </p14:nvContentPartPr>
              <p14:xfrm>
                <a:off x="2361063" y="2742920"/>
                <a:ext cx="98280" cy="165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D0FA58D-D919-BF13-A740-37D45B64559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52063" y="2733920"/>
                  <a:ext cx="115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37D4B6C-93C5-720D-0EE6-3FDFC706EEEE}"/>
                    </a:ext>
                  </a:extLst>
                </p14:cNvPr>
                <p14:cNvContentPartPr/>
                <p14:nvPr/>
              </p14:nvContentPartPr>
              <p14:xfrm>
                <a:off x="2550063" y="2751200"/>
                <a:ext cx="9000" cy="119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37D4B6C-93C5-720D-0EE6-3FDFC706EEE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41423" y="2742200"/>
                  <a:ext cx="26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B618F34-5AD8-E81A-8239-E15DC1E2D761}"/>
                    </a:ext>
                  </a:extLst>
                </p14:cNvPr>
                <p14:cNvContentPartPr/>
                <p14:nvPr/>
              </p14:nvContentPartPr>
              <p14:xfrm>
                <a:off x="2632503" y="2744360"/>
                <a:ext cx="112680" cy="146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B618F34-5AD8-E81A-8239-E15DC1E2D76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623863" y="2735720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2D8D3B1-8929-0B73-F4D4-3FFBC5E1E7C8}"/>
                    </a:ext>
                  </a:extLst>
                </p14:cNvPr>
                <p14:cNvContentPartPr/>
                <p14:nvPr/>
              </p14:nvContentPartPr>
              <p14:xfrm>
                <a:off x="2855343" y="2737880"/>
                <a:ext cx="60840" cy="193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2D8D3B1-8929-0B73-F4D4-3FFBC5E1E7C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46343" y="2729240"/>
                  <a:ext cx="78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5C6C93D-596E-9B18-4AF7-D47587B1D8D0}"/>
                    </a:ext>
                  </a:extLst>
                </p14:cNvPr>
                <p14:cNvContentPartPr/>
                <p14:nvPr/>
              </p14:nvContentPartPr>
              <p14:xfrm>
                <a:off x="2847063" y="2749040"/>
                <a:ext cx="239400" cy="159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5C6C93D-596E-9B18-4AF7-D47587B1D8D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838063" y="2740400"/>
                  <a:ext cx="257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5A4018C-B008-43E4-8A95-C0D46D967BC7}"/>
                    </a:ext>
                  </a:extLst>
                </p14:cNvPr>
                <p14:cNvContentPartPr/>
                <p14:nvPr/>
              </p14:nvContentPartPr>
              <p14:xfrm>
                <a:off x="3328116" y="2800797"/>
                <a:ext cx="38880" cy="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5A4018C-B008-43E4-8A95-C0D46D967BC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319116" y="2791797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B51D306-20FD-B367-F148-17227F957E32}"/>
                    </a:ext>
                  </a:extLst>
                </p14:cNvPr>
                <p14:cNvContentPartPr/>
                <p14:nvPr/>
              </p14:nvContentPartPr>
              <p14:xfrm>
                <a:off x="3311196" y="2838597"/>
                <a:ext cx="59760" cy="118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B51D306-20FD-B367-F148-17227F957E3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02556" y="2829597"/>
                  <a:ext cx="77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D047843-FAEB-50F3-D6B1-9ABB499DB8B5}"/>
                    </a:ext>
                  </a:extLst>
                </p14:cNvPr>
                <p14:cNvContentPartPr/>
                <p14:nvPr/>
              </p14:nvContentPartPr>
              <p14:xfrm>
                <a:off x="3416316" y="2751117"/>
                <a:ext cx="77040" cy="1702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D047843-FAEB-50F3-D6B1-9ABB499DB8B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07676" y="2742477"/>
                  <a:ext cx="94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15CDBF9-C666-A6B5-86E0-B64E8145848B}"/>
                    </a:ext>
                  </a:extLst>
                </p14:cNvPr>
                <p14:cNvContentPartPr/>
                <p14:nvPr/>
              </p14:nvContentPartPr>
              <p14:xfrm>
                <a:off x="3624396" y="2611077"/>
                <a:ext cx="101160" cy="3474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15CDBF9-C666-A6B5-86E0-B64E814584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15396" y="2602077"/>
                  <a:ext cx="118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3ABD403-E4A6-4807-3F51-7D6293F2434A}"/>
                    </a:ext>
                  </a:extLst>
                </p14:cNvPr>
                <p14:cNvContentPartPr/>
                <p14:nvPr/>
              </p14:nvContentPartPr>
              <p14:xfrm>
                <a:off x="3762996" y="2724477"/>
                <a:ext cx="149760" cy="365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3ABD403-E4A6-4807-3F51-7D6293F2434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53996" y="2715477"/>
                  <a:ext cx="167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9B50BB3-B3A3-AC97-7633-DBB9D7970434}"/>
                    </a:ext>
                  </a:extLst>
                </p14:cNvPr>
                <p14:cNvContentPartPr/>
                <p14:nvPr/>
              </p14:nvContentPartPr>
              <p14:xfrm>
                <a:off x="3891516" y="2749677"/>
                <a:ext cx="84240" cy="97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9B50BB3-B3A3-AC97-7633-DBB9D797043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82516" y="2740677"/>
                  <a:ext cx="101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D946868-A56C-720B-2347-C3E83C65CA36}"/>
                    </a:ext>
                  </a:extLst>
                </p14:cNvPr>
                <p14:cNvContentPartPr/>
                <p14:nvPr/>
              </p14:nvContentPartPr>
              <p14:xfrm>
                <a:off x="4011396" y="2823477"/>
                <a:ext cx="80640" cy="921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D946868-A56C-720B-2347-C3E83C65CA3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002396" y="2814837"/>
                  <a:ext cx="98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E80BA85-EB2A-49DD-30FF-373409192D9A}"/>
                    </a:ext>
                  </a:extLst>
                </p14:cNvPr>
                <p14:cNvContentPartPr/>
                <p14:nvPr/>
              </p14:nvContentPartPr>
              <p14:xfrm>
                <a:off x="4135236" y="2734557"/>
                <a:ext cx="89280" cy="178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E80BA85-EB2A-49DD-30FF-373409192D9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26236" y="2725557"/>
                  <a:ext cx="106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7084890-7916-7579-F5BE-442B84F8B98D}"/>
                    </a:ext>
                  </a:extLst>
                </p14:cNvPr>
                <p14:cNvContentPartPr/>
                <p14:nvPr/>
              </p14:nvContentPartPr>
              <p14:xfrm>
                <a:off x="4310196" y="2850117"/>
                <a:ext cx="16920" cy="349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7084890-7916-7579-F5BE-442B84F8B98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301556" y="2841117"/>
                  <a:ext cx="34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03C9563-3D37-DA78-984D-ACC8E0993551}"/>
                    </a:ext>
                  </a:extLst>
                </p14:cNvPr>
                <p14:cNvContentPartPr/>
                <p14:nvPr/>
              </p14:nvContentPartPr>
              <p14:xfrm>
                <a:off x="4477596" y="2603877"/>
                <a:ext cx="61560" cy="3031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03C9563-3D37-DA78-984D-ACC8E099355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468956" y="2594877"/>
                  <a:ext cx="79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0B73854-D57B-14FB-05A6-DDDABBC0B7A2}"/>
                    </a:ext>
                  </a:extLst>
                </p14:cNvPr>
                <p14:cNvContentPartPr/>
                <p14:nvPr/>
              </p14:nvContentPartPr>
              <p14:xfrm>
                <a:off x="4423596" y="2792877"/>
                <a:ext cx="84600" cy="82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0B73854-D57B-14FB-05A6-DDDABBC0B7A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14596" y="2783877"/>
                  <a:ext cx="102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44D9FF7-8DBC-F685-A1C2-AC6220A092B6}"/>
                    </a:ext>
                  </a:extLst>
                </p14:cNvPr>
                <p14:cNvContentPartPr/>
                <p14:nvPr/>
              </p14:nvContentPartPr>
              <p14:xfrm>
                <a:off x="4616196" y="2710077"/>
                <a:ext cx="153720" cy="3949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44D9FF7-8DBC-F685-A1C2-AC6220A092B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607196" y="2701077"/>
                  <a:ext cx="171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5DEF632-9610-1135-B758-5F534A79998B}"/>
                    </a:ext>
                  </a:extLst>
                </p14:cNvPr>
                <p14:cNvContentPartPr/>
                <p14:nvPr/>
              </p14:nvContentPartPr>
              <p14:xfrm>
                <a:off x="4769556" y="2743197"/>
                <a:ext cx="79200" cy="712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5DEF632-9610-1135-B758-5F534A79998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60556" y="2734197"/>
                  <a:ext cx="96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25903FE-7668-CE22-B32F-00A8EC492E64}"/>
                    </a:ext>
                  </a:extLst>
                </p14:cNvPr>
                <p14:cNvContentPartPr/>
                <p14:nvPr/>
              </p14:nvContentPartPr>
              <p14:xfrm>
                <a:off x="4899876" y="2660397"/>
                <a:ext cx="195120" cy="2275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25903FE-7668-CE22-B32F-00A8EC492E6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891236" y="2651757"/>
                  <a:ext cx="212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00CE84A0-6ED4-A81E-987F-C34EA6772469}"/>
                    </a:ext>
                  </a:extLst>
                </p14:cNvPr>
                <p14:cNvContentPartPr/>
                <p14:nvPr/>
              </p14:nvContentPartPr>
              <p14:xfrm>
                <a:off x="7953396" y="2846517"/>
                <a:ext cx="60120" cy="1580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00CE84A0-6ED4-A81E-987F-C34EA677246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944396" y="2837877"/>
                  <a:ext cx="77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5FEBA04-359B-9BFC-A58B-0011EDEA724D}"/>
                    </a:ext>
                  </a:extLst>
                </p14:cNvPr>
                <p14:cNvContentPartPr/>
                <p14:nvPr/>
              </p14:nvContentPartPr>
              <p14:xfrm>
                <a:off x="8103876" y="2841837"/>
                <a:ext cx="104400" cy="92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5FEBA04-359B-9BFC-A58B-0011EDEA724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094876" y="2833197"/>
                  <a:ext cx="122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49B4A13-4220-7175-CE90-C9E63FC46FC2}"/>
                    </a:ext>
                  </a:extLst>
                </p14:cNvPr>
                <p14:cNvContentPartPr/>
                <p14:nvPr/>
              </p14:nvContentPartPr>
              <p14:xfrm>
                <a:off x="7739916" y="2680917"/>
                <a:ext cx="200520" cy="3488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49B4A13-4220-7175-CE90-C9E63FC46FC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31276" y="2671917"/>
                  <a:ext cx="218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EC42340B-9671-540B-E7A7-4D8C8406AE6C}"/>
                    </a:ext>
                  </a:extLst>
                </p14:cNvPr>
                <p14:cNvContentPartPr/>
                <p14:nvPr/>
              </p14:nvContentPartPr>
              <p14:xfrm>
                <a:off x="7430316" y="2858397"/>
                <a:ext cx="58320" cy="133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EC42340B-9671-540B-E7A7-4D8C8406AE6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421676" y="2849397"/>
                  <a:ext cx="75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5521D5A0-52B7-9A92-285B-D77F3F504968}"/>
                    </a:ext>
                  </a:extLst>
                </p14:cNvPr>
                <p14:cNvContentPartPr/>
                <p14:nvPr/>
              </p14:nvContentPartPr>
              <p14:xfrm>
                <a:off x="7419876" y="2907717"/>
                <a:ext cx="73800" cy="126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5521D5A0-52B7-9A92-285B-D77F3F50496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411236" y="2898717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6D277154-336B-4AE6-C796-9947E3CC109C}"/>
                    </a:ext>
                  </a:extLst>
                </p14:cNvPr>
                <p14:cNvContentPartPr/>
                <p14:nvPr/>
              </p14:nvContentPartPr>
              <p14:xfrm>
                <a:off x="7503036" y="2806557"/>
                <a:ext cx="87840" cy="1605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6D277154-336B-4AE6-C796-9947E3CC109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94036" y="2797557"/>
                  <a:ext cx="105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912462C-B699-C91E-FE49-D3A6ED9BA9E7}"/>
                    </a:ext>
                  </a:extLst>
                </p14:cNvPr>
                <p14:cNvContentPartPr/>
                <p14:nvPr/>
              </p14:nvContentPartPr>
              <p14:xfrm>
                <a:off x="8471436" y="2710077"/>
                <a:ext cx="136800" cy="496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912462C-B699-C91E-FE49-D3A6ED9BA9E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62796" y="2701077"/>
                  <a:ext cx="154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71D7073-BFC5-CDF9-5AB9-C34990A1AA15}"/>
                    </a:ext>
                  </a:extLst>
                </p14:cNvPr>
                <p14:cNvContentPartPr/>
                <p14:nvPr/>
              </p14:nvContentPartPr>
              <p14:xfrm>
                <a:off x="8772756" y="2920317"/>
                <a:ext cx="110880" cy="2970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71D7073-BFC5-CDF9-5AB9-C34990A1AA1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64116" y="2911317"/>
                  <a:ext cx="128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B401445A-61CA-4DD1-A0AF-7592A776D020}"/>
                    </a:ext>
                  </a:extLst>
                </p14:cNvPr>
                <p14:cNvContentPartPr/>
                <p14:nvPr/>
              </p14:nvContentPartPr>
              <p14:xfrm>
                <a:off x="8925756" y="3008517"/>
                <a:ext cx="103680" cy="990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B401445A-61CA-4DD1-A0AF-7592A776D02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16756" y="2999877"/>
                  <a:ext cx="121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A13B7EFE-7D1C-4961-5D8A-08F2FBF84EF3}"/>
                    </a:ext>
                  </a:extLst>
                </p14:cNvPr>
                <p14:cNvContentPartPr/>
                <p14:nvPr/>
              </p14:nvContentPartPr>
              <p14:xfrm>
                <a:off x="9145356" y="2971437"/>
                <a:ext cx="23760" cy="165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A13B7EFE-7D1C-4961-5D8A-08F2FBF84EF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36356" y="2962797"/>
                  <a:ext cx="41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E61F499-F985-D54F-5B04-B84FC18B9FF7}"/>
                    </a:ext>
                  </a:extLst>
                </p14:cNvPr>
                <p14:cNvContentPartPr/>
                <p14:nvPr/>
              </p14:nvContentPartPr>
              <p14:xfrm>
                <a:off x="9102516" y="3072237"/>
                <a:ext cx="25200" cy="986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E61F499-F985-D54F-5B04-B84FC18B9FF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093516" y="3063597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3DB4073-0706-F950-7C23-3C96FAB4C99A}"/>
                    </a:ext>
                  </a:extLst>
                </p14:cNvPr>
                <p14:cNvContentPartPr/>
                <p14:nvPr/>
              </p14:nvContentPartPr>
              <p14:xfrm>
                <a:off x="9301596" y="2793237"/>
                <a:ext cx="83520" cy="3355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3DB4073-0706-F950-7C23-3C96FAB4C99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292956" y="2784237"/>
                  <a:ext cx="101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848E5F74-EB86-1924-A9AE-EB8320D0A4B9}"/>
                    </a:ext>
                  </a:extLst>
                </p14:cNvPr>
                <p14:cNvContentPartPr/>
                <p14:nvPr/>
              </p14:nvContentPartPr>
              <p14:xfrm>
                <a:off x="9218076" y="2932197"/>
                <a:ext cx="297000" cy="1587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848E5F74-EB86-1924-A9AE-EB8320D0A4B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09076" y="2923197"/>
                  <a:ext cx="31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B9987EA-FFC4-81A3-E07A-1D9772ADD99D}"/>
                    </a:ext>
                  </a:extLst>
                </p14:cNvPr>
                <p14:cNvContentPartPr/>
                <p14:nvPr/>
              </p14:nvContentPartPr>
              <p14:xfrm>
                <a:off x="9594996" y="2940477"/>
                <a:ext cx="124560" cy="3128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B9987EA-FFC4-81A3-E07A-1D9772ADD99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586356" y="2931837"/>
                  <a:ext cx="142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82C19C98-8C5E-9761-E56F-23B753D7B3A4}"/>
                    </a:ext>
                  </a:extLst>
                </p14:cNvPr>
                <p14:cNvContentPartPr/>
                <p14:nvPr/>
              </p14:nvContentPartPr>
              <p14:xfrm>
                <a:off x="9750516" y="2923917"/>
                <a:ext cx="154080" cy="2016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82C19C98-8C5E-9761-E56F-23B753D7B3A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741516" y="2915277"/>
                  <a:ext cx="171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BB358B35-B1FB-EDE9-A91A-86E31B843B20}"/>
                    </a:ext>
                  </a:extLst>
                </p14:cNvPr>
                <p14:cNvContentPartPr/>
                <p14:nvPr/>
              </p14:nvContentPartPr>
              <p14:xfrm>
                <a:off x="10000716" y="2652477"/>
                <a:ext cx="111960" cy="5464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BB358B35-B1FB-EDE9-A91A-86E31B843B2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991716" y="2643477"/>
                  <a:ext cx="1296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71A158C-CE31-ECA9-3666-820938BFEB6A}"/>
                    </a:ext>
                  </a:extLst>
                </p14:cNvPr>
                <p14:cNvContentPartPr/>
                <p14:nvPr/>
              </p14:nvContentPartPr>
              <p14:xfrm>
                <a:off x="6210996" y="3360597"/>
                <a:ext cx="188280" cy="82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71A158C-CE31-ECA9-3666-820938BFEB6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02356" y="3351957"/>
                  <a:ext cx="205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54C8BDC1-63EB-3B46-3EED-2DA495101F58}"/>
                    </a:ext>
                  </a:extLst>
                </p14:cNvPr>
                <p14:cNvContentPartPr/>
                <p14:nvPr/>
              </p14:nvContentPartPr>
              <p14:xfrm>
                <a:off x="6424836" y="3281757"/>
                <a:ext cx="142920" cy="1882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54C8BDC1-63EB-3B46-3EED-2DA495101F5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415836" y="3273117"/>
                  <a:ext cx="160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D5C33F6C-B267-AFEB-5EEB-078BF8FEE6BE}"/>
                    </a:ext>
                  </a:extLst>
                </p14:cNvPr>
                <p14:cNvContentPartPr/>
                <p14:nvPr/>
              </p14:nvContentPartPr>
              <p14:xfrm>
                <a:off x="6612036" y="3418197"/>
                <a:ext cx="27720" cy="1393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D5C33F6C-B267-AFEB-5EEB-078BF8FEE6B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603396" y="3409557"/>
                  <a:ext cx="45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47F36BF1-EA6E-F94F-C834-485E0F1C11C6}"/>
                    </a:ext>
                  </a:extLst>
                </p14:cNvPr>
                <p14:cNvContentPartPr/>
                <p14:nvPr/>
              </p14:nvContentPartPr>
              <p14:xfrm>
                <a:off x="6729756" y="3308397"/>
                <a:ext cx="114480" cy="1994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47F36BF1-EA6E-F94F-C834-485E0F1C11C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721116" y="3299757"/>
                  <a:ext cx="132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B6CF20C6-CD97-CF27-BAB3-DE5EF0E68B68}"/>
                    </a:ext>
                  </a:extLst>
                </p14:cNvPr>
                <p14:cNvContentPartPr/>
                <p14:nvPr/>
              </p14:nvContentPartPr>
              <p14:xfrm>
                <a:off x="6949356" y="3276357"/>
                <a:ext cx="52920" cy="1656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B6CF20C6-CD97-CF27-BAB3-DE5EF0E68B6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40356" y="3267357"/>
                  <a:ext cx="70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98620A48-6B52-E134-0945-6A123E5B173D}"/>
                    </a:ext>
                  </a:extLst>
                </p14:cNvPr>
                <p14:cNvContentPartPr/>
                <p14:nvPr/>
              </p14:nvContentPartPr>
              <p14:xfrm>
                <a:off x="7084356" y="3228837"/>
                <a:ext cx="248760" cy="2894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98620A48-6B52-E134-0945-6A123E5B173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075716" y="3219837"/>
                  <a:ext cx="266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53FFF51-CEEA-6A7D-5CC1-FE897B57D6B3}"/>
                    </a:ext>
                  </a:extLst>
                </p14:cNvPr>
                <p14:cNvContentPartPr/>
                <p14:nvPr/>
              </p14:nvContentPartPr>
              <p14:xfrm>
                <a:off x="7249236" y="3360597"/>
                <a:ext cx="130320" cy="176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753FFF51-CEEA-6A7D-5CC1-FE897B57D6B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40236" y="3351957"/>
                  <a:ext cx="147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2FA48BFC-AA7A-19BF-1E99-2E235B913CE7}"/>
                    </a:ext>
                  </a:extLst>
                </p14:cNvPr>
                <p14:cNvContentPartPr/>
                <p14:nvPr/>
              </p14:nvContentPartPr>
              <p14:xfrm>
                <a:off x="7523916" y="3451317"/>
                <a:ext cx="38160" cy="640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2FA48BFC-AA7A-19BF-1E99-2E235B913CE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515276" y="3442677"/>
                  <a:ext cx="55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CEA81082-C435-6E6B-6D69-505D47F02BD2}"/>
                    </a:ext>
                  </a:extLst>
                </p14:cNvPr>
                <p14:cNvContentPartPr/>
                <p14:nvPr/>
              </p14:nvContentPartPr>
              <p14:xfrm>
                <a:off x="7758636" y="3187797"/>
                <a:ext cx="92160" cy="3304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CEA81082-C435-6E6B-6D69-505D47F02BD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49996" y="3179157"/>
                  <a:ext cx="109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7AD0EC5-0519-A489-09CF-76B3C9F5C0F3}"/>
                    </a:ext>
                  </a:extLst>
                </p14:cNvPr>
                <p14:cNvContentPartPr/>
                <p14:nvPr/>
              </p14:nvContentPartPr>
              <p14:xfrm>
                <a:off x="8006676" y="3418197"/>
                <a:ext cx="74160" cy="216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7AD0EC5-0519-A489-09CF-76B3C9F5C0F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998036" y="3409557"/>
                  <a:ext cx="91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6547247B-C96A-DA0F-BCE6-9A691894B919}"/>
                    </a:ext>
                  </a:extLst>
                </p14:cNvPr>
                <p14:cNvContentPartPr/>
                <p14:nvPr/>
              </p14:nvContentPartPr>
              <p14:xfrm>
                <a:off x="8251836" y="3220557"/>
                <a:ext cx="138960" cy="3218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6547247B-C96A-DA0F-BCE6-9A691894B91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43196" y="3211557"/>
                  <a:ext cx="156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936801F0-338D-A6A6-986E-5922712A55DD}"/>
                    </a:ext>
                  </a:extLst>
                </p14:cNvPr>
                <p14:cNvContentPartPr/>
                <p14:nvPr/>
              </p14:nvContentPartPr>
              <p14:xfrm>
                <a:off x="8457036" y="3307677"/>
                <a:ext cx="190800" cy="2095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936801F0-338D-A6A6-986E-5922712A55D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48036" y="3298677"/>
                  <a:ext cx="208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E709900-0961-1577-E5CA-1F2025AE12A9}"/>
                    </a:ext>
                  </a:extLst>
                </p14:cNvPr>
                <p14:cNvContentPartPr/>
                <p14:nvPr/>
              </p14:nvContentPartPr>
              <p14:xfrm>
                <a:off x="8550636" y="3435117"/>
                <a:ext cx="123480" cy="118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E709900-0961-1577-E5CA-1F2025AE12A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41636" y="3426117"/>
                  <a:ext cx="141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34BDF71C-DC24-0DA2-D172-F1C2F0F6F04B}"/>
                    </a:ext>
                  </a:extLst>
                </p14:cNvPr>
                <p14:cNvContentPartPr/>
                <p14:nvPr/>
              </p14:nvContentPartPr>
              <p14:xfrm>
                <a:off x="8761236" y="3319557"/>
                <a:ext cx="77040" cy="218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34BDF71C-DC24-0DA2-D172-F1C2F0F6F04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752236" y="3310557"/>
                  <a:ext cx="94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C10776B-C567-E840-D577-D1A4E608D9FF}"/>
                    </a:ext>
                  </a:extLst>
                </p14:cNvPr>
                <p14:cNvContentPartPr/>
                <p14:nvPr/>
              </p14:nvContentPartPr>
              <p14:xfrm>
                <a:off x="8905956" y="3326037"/>
                <a:ext cx="98640" cy="22644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C10776B-C567-E840-D577-D1A4E608D9F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897316" y="3317037"/>
                  <a:ext cx="116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112E887A-2C9F-D921-40CD-B576602E6C08}"/>
                    </a:ext>
                  </a:extLst>
                </p14:cNvPr>
                <p14:cNvContentPartPr/>
                <p14:nvPr/>
              </p14:nvContentPartPr>
              <p14:xfrm>
                <a:off x="9063636" y="3269877"/>
                <a:ext cx="199800" cy="2304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112E887A-2C9F-D921-40CD-B576602E6C0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54636" y="3261237"/>
                  <a:ext cx="217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D0B616B2-1E6B-893D-9564-85C90E89D8FA}"/>
                    </a:ext>
                  </a:extLst>
                </p14:cNvPr>
                <p14:cNvContentPartPr/>
                <p14:nvPr/>
              </p14:nvContentPartPr>
              <p14:xfrm>
                <a:off x="9193236" y="3319557"/>
                <a:ext cx="82080" cy="16560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D0B616B2-1E6B-893D-9564-85C90E89D8F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184596" y="3310557"/>
                  <a:ext cx="99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C302415B-7E2D-F1B6-2884-C8F0419561A9}"/>
                    </a:ext>
                  </a:extLst>
                </p14:cNvPr>
                <p14:cNvContentPartPr/>
                <p14:nvPr/>
              </p14:nvContentPartPr>
              <p14:xfrm>
                <a:off x="9357396" y="3220557"/>
                <a:ext cx="100800" cy="3664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C302415B-7E2D-F1B6-2884-C8F0419561A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48396" y="3211557"/>
                  <a:ext cx="118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672CB092-8582-C2AB-4337-E6D3FE5D902E}"/>
                    </a:ext>
                  </a:extLst>
                </p14:cNvPr>
                <p14:cNvContentPartPr/>
                <p14:nvPr/>
              </p14:nvContentPartPr>
              <p14:xfrm>
                <a:off x="9662676" y="3641037"/>
                <a:ext cx="25560" cy="36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672CB092-8582-C2AB-4337-E6D3FE5D902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654036" y="3632037"/>
                  <a:ext cx="43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457911A7-762D-4A81-7D74-F6468A2E7CD7}"/>
                    </a:ext>
                  </a:extLst>
                </p14:cNvPr>
                <p14:cNvContentPartPr/>
                <p14:nvPr/>
              </p14:nvContentPartPr>
              <p14:xfrm>
                <a:off x="9646116" y="3682077"/>
                <a:ext cx="51840" cy="21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457911A7-762D-4A81-7D74-F6468A2E7CD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37116" y="3673437"/>
                  <a:ext cx="69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A9F5AFD5-7593-11DF-261D-B911FE929F2C}"/>
                    </a:ext>
                  </a:extLst>
                </p14:cNvPr>
                <p14:cNvContentPartPr/>
                <p14:nvPr/>
              </p14:nvContentPartPr>
              <p14:xfrm>
                <a:off x="6326196" y="4041357"/>
                <a:ext cx="150840" cy="36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A9F5AFD5-7593-11DF-261D-B911FE929F2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317556" y="4032357"/>
                  <a:ext cx="168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18893CE1-46BD-EB15-81CB-4B01B6F7B48C}"/>
                    </a:ext>
                  </a:extLst>
                </p14:cNvPr>
                <p14:cNvContentPartPr/>
                <p14:nvPr/>
              </p14:nvContentPartPr>
              <p14:xfrm>
                <a:off x="6470556" y="3967917"/>
                <a:ext cx="163440" cy="1861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18893CE1-46BD-EB15-81CB-4B01B6F7B48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461556" y="3959277"/>
                  <a:ext cx="181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29A0F58B-0DBE-B482-DE0F-53A338DEC6D8}"/>
                    </a:ext>
                  </a:extLst>
                </p14:cNvPr>
                <p14:cNvContentPartPr/>
                <p14:nvPr/>
              </p14:nvContentPartPr>
              <p14:xfrm>
                <a:off x="6664956" y="4069077"/>
                <a:ext cx="20880" cy="1429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29A0F58B-0DBE-B482-DE0F-53A338DEC6D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56316" y="4060077"/>
                  <a:ext cx="3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5DE99D6-857C-C90E-19EA-E92E58B3DC17}"/>
                    </a:ext>
                  </a:extLst>
                </p14:cNvPr>
                <p14:cNvContentPartPr/>
                <p14:nvPr/>
              </p14:nvContentPartPr>
              <p14:xfrm>
                <a:off x="6771156" y="3935517"/>
                <a:ext cx="206280" cy="19296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D5DE99D6-857C-C90E-19EA-E92E58B3DC1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62156" y="3926877"/>
                  <a:ext cx="223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40E681C-4438-F6C5-84EE-564AB6B7867D}"/>
                    </a:ext>
                  </a:extLst>
                </p14:cNvPr>
                <p14:cNvContentPartPr/>
                <p14:nvPr/>
              </p14:nvContentPartPr>
              <p14:xfrm>
                <a:off x="7079316" y="3930837"/>
                <a:ext cx="78480" cy="2275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40E681C-4438-F6C5-84EE-564AB6B7867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070316" y="3921837"/>
                  <a:ext cx="96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9181643C-8129-44D2-A1B7-EB07CB8FE475}"/>
                    </a:ext>
                  </a:extLst>
                </p14:cNvPr>
                <p14:cNvContentPartPr/>
                <p14:nvPr/>
              </p14:nvContentPartPr>
              <p14:xfrm>
                <a:off x="7224036" y="3930117"/>
                <a:ext cx="116280" cy="2584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9181643C-8129-44D2-A1B7-EB07CB8FE47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215396" y="3921477"/>
                  <a:ext cx="133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5DB97643-2D53-E5E2-F3C5-40E00C607A82}"/>
                    </a:ext>
                  </a:extLst>
                </p14:cNvPr>
                <p14:cNvContentPartPr/>
                <p14:nvPr/>
              </p14:nvContentPartPr>
              <p14:xfrm>
                <a:off x="7273716" y="3896277"/>
                <a:ext cx="247320" cy="2361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5DB97643-2D53-E5E2-F3C5-40E00C607A8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264716" y="3887277"/>
                  <a:ext cx="264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D610C7DC-E495-AD88-30DB-7F3A4EFDB705}"/>
                    </a:ext>
                  </a:extLst>
                </p14:cNvPr>
                <p14:cNvContentPartPr/>
                <p14:nvPr/>
              </p14:nvContentPartPr>
              <p14:xfrm>
                <a:off x="7735236" y="3991317"/>
                <a:ext cx="91080" cy="79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D610C7DC-E495-AD88-30DB-7F3A4EFDB70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726236" y="3982677"/>
                  <a:ext cx="108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0FF2A7EB-134B-2EAF-B872-86C62058D0EE}"/>
                    </a:ext>
                  </a:extLst>
                </p14:cNvPr>
                <p14:cNvContentPartPr/>
                <p14:nvPr/>
              </p14:nvContentPartPr>
              <p14:xfrm>
                <a:off x="8022516" y="3860637"/>
                <a:ext cx="105120" cy="2206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0FF2A7EB-134B-2EAF-B872-86C62058D0E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13876" y="3851637"/>
                  <a:ext cx="122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DCA028A8-AB15-C018-6F36-99C90AEDE613}"/>
                    </a:ext>
                  </a:extLst>
                </p14:cNvPr>
                <p14:cNvContentPartPr/>
                <p14:nvPr/>
              </p14:nvContentPartPr>
              <p14:xfrm>
                <a:off x="8175156" y="4060797"/>
                <a:ext cx="13320" cy="9072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DCA028A8-AB15-C018-6F36-99C90AEDE61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166156" y="4052157"/>
                  <a:ext cx="30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A85E38F-6470-A7BB-E897-FC85AF189759}"/>
                    </a:ext>
                  </a:extLst>
                </p14:cNvPr>
                <p14:cNvContentPartPr/>
                <p14:nvPr/>
              </p14:nvContentPartPr>
              <p14:xfrm>
                <a:off x="8329596" y="3837597"/>
                <a:ext cx="41760" cy="2566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CA85E38F-6470-A7BB-E897-FC85AF18975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320596" y="3828597"/>
                  <a:ext cx="59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54050B9E-E70B-B32D-E444-407F908D5B74}"/>
                    </a:ext>
                  </a:extLst>
                </p14:cNvPr>
                <p14:cNvContentPartPr/>
                <p14:nvPr/>
              </p14:nvContentPartPr>
              <p14:xfrm>
                <a:off x="8418876" y="3891957"/>
                <a:ext cx="101520" cy="2116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54050B9E-E70B-B32D-E444-407F908D5B7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410236" y="3882957"/>
                  <a:ext cx="119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DBA4FF7-3F8F-038E-1E49-C18983B4CB0F}"/>
                    </a:ext>
                  </a:extLst>
                </p14:cNvPr>
                <p14:cNvContentPartPr/>
                <p14:nvPr/>
              </p14:nvContentPartPr>
              <p14:xfrm>
                <a:off x="8657556" y="3854517"/>
                <a:ext cx="96120" cy="2584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DBA4FF7-3F8F-038E-1E49-C18983B4CB0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648916" y="3845877"/>
                  <a:ext cx="113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243490F-1976-06F9-9750-3924CB221852}"/>
                    </a:ext>
                  </a:extLst>
                </p14:cNvPr>
                <p14:cNvContentPartPr/>
                <p14:nvPr/>
              </p14:nvContentPartPr>
              <p14:xfrm>
                <a:off x="8831796" y="3866037"/>
                <a:ext cx="154080" cy="21168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243490F-1976-06F9-9750-3924CB22185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822796" y="3857037"/>
                  <a:ext cx="171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E91171B7-15F8-E69B-1814-DAFEF7A6FE8A}"/>
                    </a:ext>
                  </a:extLst>
                </p14:cNvPr>
                <p14:cNvContentPartPr/>
                <p14:nvPr/>
              </p14:nvContentPartPr>
              <p14:xfrm>
                <a:off x="6087156" y="4513677"/>
                <a:ext cx="36360" cy="1908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E91171B7-15F8-E69B-1814-DAFEF7A6FE8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078516" y="450503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BDCFD30-9FE3-175E-D527-2888FBF31BEE}"/>
                    </a:ext>
                  </a:extLst>
                </p14:cNvPr>
                <p14:cNvContentPartPr/>
                <p14:nvPr/>
              </p14:nvContentPartPr>
              <p14:xfrm>
                <a:off x="6120276" y="4482717"/>
                <a:ext cx="113760" cy="14436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BBDCFD30-9FE3-175E-D527-2888FBF31BE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111636" y="4474077"/>
                  <a:ext cx="131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3BED38FF-F102-A59D-78E7-A07EDFE74FD7}"/>
                    </a:ext>
                  </a:extLst>
                </p14:cNvPr>
                <p14:cNvContentPartPr/>
                <p14:nvPr/>
              </p14:nvContentPartPr>
              <p14:xfrm>
                <a:off x="6466596" y="4423677"/>
                <a:ext cx="35640" cy="3672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3BED38FF-F102-A59D-78E7-A07EDFE74FD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457596" y="4414677"/>
                  <a:ext cx="53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16DC03B2-9007-680B-4130-976AF8EF57E5}"/>
                    </a:ext>
                  </a:extLst>
                </p14:cNvPr>
                <p14:cNvContentPartPr/>
                <p14:nvPr/>
              </p14:nvContentPartPr>
              <p14:xfrm>
                <a:off x="6441756" y="4453197"/>
                <a:ext cx="141840" cy="1746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16DC03B2-9007-680B-4130-976AF8EF57E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433116" y="4444557"/>
                  <a:ext cx="159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A08D676D-1CA5-9483-C1AE-828648B29DFB}"/>
                    </a:ext>
                  </a:extLst>
                </p14:cNvPr>
                <p14:cNvContentPartPr/>
                <p14:nvPr/>
              </p14:nvContentPartPr>
              <p14:xfrm>
                <a:off x="6602676" y="4546797"/>
                <a:ext cx="131760" cy="2260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A08D676D-1CA5-9483-C1AE-828648B29DF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594036" y="4538157"/>
                  <a:ext cx="149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466927EC-A716-B5D9-FEEF-5D212BF9946C}"/>
                    </a:ext>
                  </a:extLst>
                </p14:cNvPr>
                <p14:cNvContentPartPr/>
                <p14:nvPr/>
              </p14:nvContentPartPr>
              <p14:xfrm>
                <a:off x="6886716" y="4563357"/>
                <a:ext cx="83880" cy="745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466927EC-A716-B5D9-FEEF-5D212BF9946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878076" y="4554357"/>
                  <a:ext cx="101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5A6B6E1B-73E4-0CEB-068C-70BCE2E3C52F}"/>
                    </a:ext>
                  </a:extLst>
                </p14:cNvPr>
                <p14:cNvContentPartPr/>
                <p14:nvPr/>
              </p14:nvContentPartPr>
              <p14:xfrm>
                <a:off x="7156716" y="4322157"/>
                <a:ext cx="98640" cy="3297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5A6B6E1B-73E4-0CEB-068C-70BCE2E3C52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147716" y="4313517"/>
                  <a:ext cx="1162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391FB4A8-93B9-AAC9-2804-0C2D2F095A6A}"/>
                    </a:ext>
                  </a:extLst>
                </p14:cNvPr>
                <p14:cNvContentPartPr/>
                <p14:nvPr/>
              </p14:nvContentPartPr>
              <p14:xfrm>
                <a:off x="7373796" y="4497477"/>
                <a:ext cx="24120" cy="3301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391FB4A8-93B9-AAC9-2804-0C2D2F095A6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64796" y="4488837"/>
                  <a:ext cx="41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EB446167-F859-1ACF-BEFF-7DD6AAD0DE3A}"/>
                    </a:ext>
                  </a:extLst>
                </p14:cNvPr>
                <p14:cNvContentPartPr/>
                <p14:nvPr/>
              </p14:nvContentPartPr>
              <p14:xfrm>
                <a:off x="7384956" y="4526997"/>
                <a:ext cx="108360" cy="14040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B446167-F859-1ACF-BEFF-7DD6AAD0DE3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376316" y="4517997"/>
                  <a:ext cx="12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D08180F8-5B77-EA45-66FC-D0BF43E3F781}"/>
                    </a:ext>
                  </a:extLst>
                </p14:cNvPr>
                <p14:cNvContentPartPr/>
                <p14:nvPr/>
              </p14:nvContentPartPr>
              <p14:xfrm>
                <a:off x="7537596" y="4591077"/>
                <a:ext cx="125280" cy="1756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D08180F8-5B77-EA45-66FC-D0BF43E3F78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28596" y="4582077"/>
                  <a:ext cx="142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457BB38F-A919-AB0F-C76B-278C50705C9C}"/>
                    </a:ext>
                  </a:extLst>
                </p14:cNvPr>
                <p14:cNvContentPartPr/>
                <p14:nvPr/>
              </p14:nvContentPartPr>
              <p14:xfrm>
                <a:off x="7829556" y="4219917"/>
                <a:ext cx="111240" cy="5018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457BB38F-A919-AB0F-C76B-278C50705C9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820556" y="4210917"/>
                  <a:ext cx="1288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FB305BDF-C362-BC9D-EA4B-D6BBFBEC6203}"/>
                    </a:ext>
                  </a:extLst>
                </p14:cNvPr>
                <p14:cNvContentPartPr/>
                <p14:nvPr/>
              </p14:nvContentPartPr>
              <p14:xfrm>
                <a:off x="7767996" y="4396677"/>
                <a:ext cx="297000" cy="15840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FB305BDF-C362-BC9D-EA4B-D6BBFBEC620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758996" y="4388037"/>
                  <a:ext cx="314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6B113F4D-9E88-8663-7917-8A9B0AC90CC3}"/>
                    </a:ext>
                  </a:extLst>
                </p14:cNvPr>
                <p14:cNvContentPartPr/>
                <p14:nvPr/>
              </p14:nvContentPartPr>
              <p14:xfrm>
                <a:off x="8066436" y="4485957"/>
                <a:ext cx="64800" cy="2624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6B113F4D-9E88-8663-7917-8A9B0AC90CC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057436" y="4477317"/>
                  <a:ext cx="82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47E88D86-6DFE-ED4E-096D-68658DA98988}"/>
                    </a:ext>
                  </a:extLst>
                </p14:cNvPr>
                <p14:cNvContentPartPr/>
                <p14:nvPr/>
              </p14:nvContentPartPr>
              <p14:xfrm>
                <a:off x="8089116" y="4463997"/>
                <a:ext cx="96840" cy="1620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47E88D86-6DFE-ED4E-096D-68658DA9898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080116" y="4454997"/>
                  <a:ext cx="114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29EB2C94-60B4-7D2E-C66B-F9D2140BAE5E}"/>
                    </a:ext>
                  </a:extLst>
                </p14:cNvPr>
                <p14:cNvContentPartPr/>
                <p14:nvPr/>
              </p14:nvContentPartPr>
              <p14:xfrm>
                <a:off x="8212596" y="4415037"/>
                <a:ext cx="163440" cy="27936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29EB2C94-60B4-7D2E-C66B-F9D2140BAE5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203956" y="4406037"/>
                  <a:ext cx="181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F4F7500A-8AF4-10F8-4690-82FE22EC0D70}"/>
                    </a:ext>
                  </a:extLst>
                </p14:cNvPr>
                <p14:cNvContentPartPr/>
                <p14:nvPr/>
              </p14:nvContentPartPr>
              <p14:xfrm>
                <a:off x="8394036" y="4242237"/>
                <a:ext cx="185760" cy="39888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F4F7500A-8AF4-10F8-4690-82FE22EC0D7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385396" y="4233237"/>
                  <a:ext cx="2034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52EDA2C-7F6C-F95F-2178-58A21E8E22B7}"/>
                    </a:ext>
                  </a:extLst>
                </p14:cNvPr>
                <p14:cNvContentPartPr/>
                <p14:nvPr/>
              </p14:nvContentPartPr>
              <p14:xfrm>
                <a:off x="8772036" y="4256997"/>
                <a:ext cx="259920" cy="33156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52EDA2C-7F6C-F95F-2178-58A21E8E22B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763396" y="4247997"/>
                  <a:ext cx="277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FAF89D6-6F98-F5FD-A2B6-60D7189F4A13}"/>
                    </a:ext>
                  </a:extLst>
                </p14:cNvPr>
                <p14:cNvContentPartPr/>
                <p14:nvPr/>
              </p14:nvContentPartPr>
              <p14:xfrm>
                <a:off x="9163356" y="4215597"/>
                <a:ext cx="92880" cy="331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AF89D6-6F98-F5FD-A2B6-60D7189F4A1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154356" y="4206597"/>
                  <a:ext cx="110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216180DD-07DB-2E0E-4F46-8FF516CBF4B2}"/>
                    </a:ext>
                  </a:extLst>
                </p14:cNvPr>
                <p14:cNvContentPartPr/>
                <p14:nvPr/>
              </p14:nvContentPartPr>
              <p14:xfrm>
                <a:off x="9390156" y="4334037"/>
                <a:ext cx="74160" cy="3286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216180DD-07DB-2E0E-4F46-8FF516CBF4B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381516" y="4325037"/>
                  <a:ext cx="91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519E0618-A2E6-F259-C597-0D5735EEA6A2}"/>
                    </a:ext>
                  </a:extLst>
                </p14:cNvPr>
                <p14:cNvContentPartPr/>
                <p14:nvPr/>
              </p14:nvContentPartPr>
              <p14:xfrm>
                <a:off x="9528756" y="4448157"/>
                <a:ext cx="10440" cy="1382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519E0618-A2E6-F259-C597-0D5735EEA6A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520116" y="4439157"/>
                  <a:ext cx="28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2A3C3A11-3AA0-237B-2910-BC425FA6FD5C}"/>
                    </a:ext>
                  </a:extLst>
                </p14:cNvPr>
                <p14:cNvContentPartPr/>
                <p14:nvPr/>
              </p14:nvContentPartPr>
              <p14:xfrm>
                <a:off x="9679596" y="4044597"/>
                <a:ext cx="83520" cy="42408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2A3C3A11-3AA0-237B-2910-BC425FA6FD5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670956" y="4035957"/>
                  <a:ext cx="1011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B9E46B1F-48C2-1F92-8C44-C20C8D5152DF}"/>
                    </a:ext>
                  </a:extLst>
                </p14:cNvPr>
                <p14:cNvContentPartPr/>
                <p14:nvPr/>
              </p14:nvContentPartPr>
              <p14:xfrm>
                <a:off x="9613356" y="4349157"/>
                <a:ext cx="132840" cy="4824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B9E46B1F-48C2-1F92-8C44-C20C8D5152D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604716" y="4340517"/>
                  <a:ext cx="150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6E5C5176-B2BC-C22A-04C7-101C7101A8A2}"/>
                    </a:ext>
                  </a:extLst>
                </p14:cNvPr>
                <p14:cNvContentPartPr/>
                <p14:nvPr/>
              </p14:nvContentPartPr>
              <p14:xfrm>
                <a:off x="9834396" y="4263477"/>
                <a:ext cx="154080" cy="3333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6E5C5176-B2BC-C22A-04C7-101C7101A8A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825396" y="4254477"/>
                  <a:ext cx="171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F4CABD92-2A3E-EA42-C65E-DC32A1531F4A}"/>
                    </a:ext>
                  </a:extLst>
                </p14:cNvPr>
                <p14:cNvContentPartPr/>
                <p14:nvPr/>
              </p14:nvContentPartPr>
              <p14:xfrm>
                <a:off x="10099356" y="4077717"/>
                <a:ext cx="112320" cy="5439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F4CABD92-2A3E-EA42-C65E-DC32A1531F4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090716" y="4068717"/>
                  <a:ext cx="129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D5FAA25C-E92A-71D9-8931-079A630D731C}"/>
                    </a:ext>
                  </a:extLst>
                </p14:cNvPr>
                <p14:cNvContentPartPr/>
                <p14:nvPr/>
              </p14:nvContentPartPr>
              <p14:xfrm>
                <a:off x="9740436" y="4225677"/>
                <a:ext cx="90720" cy="3330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D5FAA25C-E92A-71D9-8931-079A630D731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731796" y="4217037"/>
                  <a:ext cx="108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5FCDCA50-2F9B-3508-7EB6-373C860DD27D}"/>
                    </a:ext>
                  </a:extLst>
                </p14:cNvPr>
                <p14:cNvContentPartPr/>
                <p14:nvPr/>
              </p14:nvContentPartPr>
              <p14:xfrm>
                <a:off x="10041396" y="4217397"/>
                <a:ext cx="92880" cy="33480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5FCDCA50-2F9B-3508-7EB6-373C860DD27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032756" y="4208397"/>
                  <a:ext cx="110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915881D-408A-203F-B873-87476E91308E}"/>
                    </a:ext>
                  </a:extLst>
                </p14:cNvPr>
                <p14:cNvContentPartPr/>
                <p14:nvPr/>
              </p14:nvContentPartPr>
              <p14:xfrm>
                <a:off x="469356" y="3607917"/>
                <a:ext cx="66600" cy="3132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915881D-408A-203F-B873-87476E91308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60356" y="3598917"/>
                  <a:ext cx="84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B46A0AF-F2F2-5697-8399-263AFFFC83D7}"/>
                    </a:ext>
                  </a:extLst>
                </p14:cNvPr>
                <p14:cNvContentPartPr/>
                <p14:nvPr/>
              </p14:nvContentPartPr>
              <p14:xfrm>
                <a:off x="543156" y="3550317"/>
                <a:ext cx="83160" cy="114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B46A0AF-F2F2-5697-8399-263AFFFC83D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34516" y="3541317"/>
                  <a:ext cx="100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AFC9ECD8-F541-EF7C-AE5D-123EA353C010}"/>
                    </a:ext>
                  </a:extLst>
                </p14:cNvPr>
                <p14:cNvContentPartPr/>
                <p14:nvPr/>
              </p14:nvContentPartPr>
              <p14:xfrm>
                <a:off x="811356" y="3459597"/>
                <a:ext cx="12600" cy="3531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AFC9ECD8-F541-EF7C-AE5D-123EA353C01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02356" y="3450597"/>
                  <a:ext cx="30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EA08E73-86C1-FC04-971F-51F886FB8C36}"/>
                    </a:ext>
                  </a:extLst>
                </p14:cNvPr>
                <p14:cNvContentPartPr/>
                <p14:nvPr/>
              </p14:nvContentPartPr>
              <p14:xfrm>
                <a:off x="773916" y="3484437"/>
                <a:ext cx="156600" cy="1252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EA08E73-86C1-FC04-971F-51F886FB8C3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65276" y="3475437"/>
                  <a:ext cx="17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08C497C-5F4F-039F-F6FE-158931C4351E}"/>
                    </a:ext>
                  </a:extLst>
                </p14:cNvPr>
                <p14:cNvContentPartPr/>
                <p14:nvPr/>
              </p14:nvContentPartPr>
              <p14:xfrm>
                <a:off x="971916" y="3593157"/>
                <a:ext cx="158400" cy="1508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08C497C-5F4F-039F-F6FE-158931C4351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62916" y="3584517"/>
                  <a:ext cx="176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7A2E6D8-8B66-39E3-0687-A9B2EA2510DC}"/>
                    </a:ext>
                  </a:extLst>
                </p14:cNvPr>
                <p14:cNvContentPartPr/>
                <p14:nvPr/>
              </p14:nvContentPartPr>
              <p14:xfrm>
                <a:off x="1185756" y="3571197"/>
                <a:ext cx="100080" cy="864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7A2E6D8-8B66-39E3-0687-A9B2EA2510D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77116" y="3562197"/>
                  <a:ext cx="11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5CFC662E-60BF-4CC8-D27D-3B503DD4897B}"/>
                    </a:ext>
                  </a:extLst>
                </p14:cNvPr>
                <p14:cNvContentPartPr/>
                <p14:nvPr/>
              </p14:nvContentPartPr>
              <p14:xfrm>
                <a:off x="1549356" y="3574797"/>
                <a:ext cx="14400" cy="3009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5CFC662E-60BF-4CC8-D27D-3B503DD4897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540356" y="3565797"/>
                  <a:ext cx="32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2C4AE32D-A6E8-1B3F-EE2D-7255066DF5F7}"/>
                    </a:ext>
                  </a:extLst>
                </p14:cNvPr>
                <p14:cNvContentPartPr/>
                <p14:nvPr/>
              </p14:nvContentPartPr>
              <p14:xfrm>
                <a:off x="1499316" y="3584157"/>
                <a:ext cx="108000" cy="109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2C4AE32D-A6E8-1B3F-EE2D-7255066DF5F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490316" y="3575517"/>
                  <a:ext cx="125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7DD969B-CBA3-FA9E-E558-A7B4F3490DAD}"/>
                    </a:ext>
                  </a:extLst>
                </p14:cNvPr>
                <p14:cNvContentPartPr/>
                <p14:nvPr/>
              </p14:nvContentPartPr>
              <p14:xfrm>
                <a:off x="1663836" y="3682077"/>
                <a:ext cx="212760" cy="1123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7DD969B-CBA3-FA9E-E558-A7B4F3490DA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654836" y="3673437"/>
                  <a:ext cx="23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D0ECC331-2E1C-C543-1EBF-D1572305D566}"/>
                    </a:ext>
                  </a:extLst>
                </p14:cNvPr>
                <p14:cNvContentPartPr/>
                <p14:nvPr/>
              </p14:nvContentPartPr>
              <p14:xfrm>
                <a:off x="2116716" y="3565797"/>
                <a:ext cx="143640" cy="3780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D0ECC331-2E1C-C543-1EBF-D1572305D56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08076" y="3556797"/>
                  <a:ext cx="161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C867806-2872-09BB-2FCE-50953F43FFCE}"/>
                    </a:ext>
                  </a:extLst>
                </p14:cNvPr>
                <p14:cNvContentPartPr/>
                <p14:nvPr/>
              </p14:nvContentPartPr>
              <p14:xfrm>
                <a:off x="2635476" y="3766677"/>
                <a:ext cx="83160" cy="34920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C867806-2872-09BB-2FCE-50953F43FFC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626836" y="3758037"/>
                  <a:ext cx="100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C9A33BD-2CE5-8480-561B-8F8F9E95CDDB}"/>
                    </a:ext>
                  </a:extLst>
                </p14:cNvPr>
                <p14:cNvContentPartPr/>
                <p14:nvPr/>
              </p14:nvContentPartPr>
              <p14:xfrm>
                <a:off x="2586516" y="3986997"/>
                <a:ext cx="136080" cy="8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C9A33BD-2CE5-8480-561B-8F8F9E95CDD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577876" y="3977997"/>
                  <a:ext cx="153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8FF956D5-5B2E-7345-12E8-A200707BCD97}"/>
                    </a:ext>
                  </a:extLst>
                </p14:cNvPr>
                <p14:cNvContentPartPr/>
                <p14:nvPr/>
              </p14:nvContentPartPr>
              <p14:xfrm>
                <a:off x="2868396" y="3884397"/>
                <a:ext cx="146520" cy="3513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8FF956D5-5B2E-7345-12E8-A200707BCD9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859756" y="3875757"/>
                  <a:ext cx="164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420BC7B-B286-1CB0-C756-2FD08131F0C7}"/>
                    </a:ext>
                  </a:extLst>
                </p14:cNvPr>
                <p14:cNvContentPartPr/>
                <p14:nvPr/>
              </p14:nvContentPartPr>
              <p14:xfrm>
                <a:off x="3005196" y="3909957"/>
                <a:ext cx="122760" cy="1274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420BC7B-B286-1CB0-C756-2FD08131F0C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996196" y="3901317"/>
                  <a:ext cx="140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6758E758-2069-62C2-9FEB-E72012265FD5}"/>
                    </a:ext>
                  </a:extLst>
                </p14:cNvPr>
                <p14:cNvContentPartPr/>
                <p14:nvPr/>
              </p14:nvContentPartPr>
              <p14:xfrm>
                <a:off x="3146676" y="3896277"/>
                <a:ext cx="297000" cy="20556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6758E758-2069-62C2-9FEB-E72012265FD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137676" y="3887277"/>
                  <a:ext cx="314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CB3E6BC-9617-4E6F-EEAC-49E8D85954E2}"/>
                    </a:ext>
                  </a:extLst>
                </p14:cNvPr>
                <p14:cNvContentPartPr/>
                <p14:nvPr/>
              </p14:nvContentPartPr>
              <p14:xfrm>
                <a:off x="3583356" y="3953877"/>
                <a:ext cx="118800" cy="129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CB3E6BC-9617-4E6F-EEAC-49E8D85954E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574356" y="3944877"/>
                  <a:ext cx="136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BA04DBD9-B597-20A9-EFAA-9A85BA5EE4B4}"/>
                    </a:ext>
                  </a:extLst>
                </p14:cNvPr>
                <p14:cNvContentPartPr/>
                <p14:nvPr/>
              </p14:nvContentPartPr>
              <p14:xfrm>
                <a:off x="3780996" y="3767397"/>
                <a:ext cx="151560" cy="3222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BA04DBD9-B597-20A9-EFAA-9A85BA5EE4B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771996" y="3758397"/>
                  <a:ext cx="169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6FAC289E-4542-E5FE-191F-D50769C8EC84}"/>
                    </a:ext>
                  </a:extLst>
                </p14:cNvPr>
                <p14:cNvContentPartPr/>
                <p14:nvPr/>
              </p14:nvContentPartPr>
              <p14:xfrm>
                <a:off x="3953076" y="3927957"/>
                <a:ext cx="58680" cy="14940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6FAC289E-4542-E5FE-191F-D50769C8EC8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944436" y="3918957"/>
                  <a:ext cx="7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44FD96E-A738-D797-E693-6572A50F0BF7}"/>
                    </a:ext>
                  </a:extLst>
                </p14:cNvPr>
                <p14:cNvContentPartPr/>
                <p14:nvPr/>
              </p14:nvContentPartPr>
              <p14:xfrm>
                <a:off x="4096716" y="3896277"/>
                <a:ext cx="144000" cy="3344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44FD96E-A738-D797-E693-6572A50F0BF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087716" y="3887277"/>
                  <a:ext cx="161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1447C760-BF92-C31D-D599-CBD3F75CB111}"/>
                    </a:ext>
                  </a:extLst>
                </p14:cNvPr>
                <p14:cNvContentPartPr/>
                <p14:nvPr/>
              </p14:nvContentPartPr>
              <p14:xfrm>
                <a:off x="4323156" y="4003197"/>
                <a:ext cx="26640" cy="1080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1447C760-BF92-C31D-D599-CBD3F75CB11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314156" y="3994557"/>
                  <a:ext cx="44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2233C0A-F6E3-711A-A061-8D18B58EF2BE}"/>
                    </a:ext>
                  </a:extLst>
                </p14:cNvPr>
                <p14:cNvContentPartPr/>
                <p14:nvPr/>
              </p14:nvContentPartPr>
              <p14:xfrm>
                <a:off x="4391556" y="3912477"/>
                <a:ext cx="122760" cy="2595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2233C0A-F6E3-711A-A061-8D18B58EF2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382556" y="3903837"/>
                  <a:ext cx="140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B1A503D5-38F9-E88E-2F2F-7D37A376B914}"/>
                    </a:ext>
                  </a:extLst>
                </p14:cNvPr>
                <p14:cNvContentPartPr/>
                <p14:nvPr/>
              </p14:nvContentPartPr>
              <p14:xfrm>
                <a:off x="2743836" y="3149997"/>
                <a:ext cx="122760" cy="4244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B1A503D5-38F9-E88E-2F2F-7D37A376B91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735196" y="3141357"/>
                  <a:ext cx="140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073FACB5-292C-BC0A-E04A-129DBCF9C69D}"/>
                    </a:ext>
                  </a:extLst>
                </p14:cNvPr>
                <p14:cNvContentPartPr/>
                <p14:nvPr/>
              </p14:nvContentPartPr>
              <p14:xfrm>
                <a:off x="2701716" y="3467517"/>
                <a:ext cx="163800" cy="223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073FACB5-292C-BC0A-E04A-129DBCF9C69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693076" y="3458877"/>
                  <a:ext cx="181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F3AB60B-7B6F-4C75-30DA-BA26A09309C2}"/>
                    </a:ext>
                  </a:extLst>
                </p14:cNvPr>
                <p14:cNvContentPartPr/>
                <p14:nvPr/>
              </p14:nvContentPartPr>
              <p14:xfrm>
                <a:off x="2943636" y="3308037"/>
                <a:ext cx="203400" cy="2696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F3AB60B-7B6F-4C75-30DA-BA26A09309C2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934636" y="3299037"/>
                  <a:ext cx="221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52C4B269-F440-A2EC-D209-60349F9B013D}"/>
                    </a:ext>
                  </a:extLst>
                </p14:cNvPr>
                <p14:cNvContentPartPr/>
                <p14:nvPr/>
              </p14:nvContentPartPr>
              <p14:xfrm>
                <a:off x="3130116" y="3336117"/>
                <a:ext cx="32760" cy="13788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52C4B269-F440-A2EC-D209-60349F9B013D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121476" y="3327477"/>
                  <a:ext cx="50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2AAD10B-D7AD-0086-ED44-FED31B77CC39}"/>
                    </a:ext>
                  </a:extLst>
                </p14:cNvPr>
                <p14:cNvContentPartPr/>
                <p14:nvPr/>
              </p14:nvContentPartPr>
              <p14:xfrm>
                <a:off x="3229116" y="3443037"/>
                <a:ext cx="83520" cy="1263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2AAD10B-D7AD-0086-ED44-FED31B77CC3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220116" y="3434037"/>
                  <a:ext cx="101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4DA6B37C-BA3E-A2BD-4770-89AE0B46C1BC}"/>
                    </a:ext>
                  </a:extLst>
                </p14:cNvPr>
                <p14:cNvContentPartPr/>
                <p14:nvPr/>
              </p14:nvContentPartPr>
              <p14:xfrm>
                <a:off x="3401916" y="3269877"/>
                <a:ext cx="264960" cy="3564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4DA6B37C-BA3E-A2BD-4770-89AE0B46C1B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392916" y="3261237"/>
                  <a:ext cx="282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0625395C-3D65-C09B-AA6D-9EB6A72AE1B5}"/>
                    </a:ext>
                  </a:extLst>
                </p14:cNvPr>
                <p14:cNvContentPartPr/>
                <p14:nvPr/>
              </p14:nvContentPartPr>
              <p14:xfrm>
                <a:off x="3690996" y="3319557"/>
                <a:ext cx="75240" cy="2955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0625395C-3D65-C09B-AA6D-9EB6A72AE1B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682356" y="3310557"/>
                  <a:ext cx="92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EA086B30-1137-46FF-D70F-CA99C33EE05B}"/>
                    </a:ext>
                  </a:extLst>
                </p14:cNvPr>
                <p14:cNvContentPartPr/>
                <p14:nvPr/>
              </p14:nvContentPartPr>
              <p14:xfrm>
                <a:off x="3735276" y="3324597"/>
                <a:ext cx="256320" cy="186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EA086B30-1137-46FF-D70F-CA99C33EE05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726276" y="3315597"/>
                  <a:ext cx="27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58CB1720-E560-9B01-EB44-CF7D70C2CBBF}"/>
                    </a:ext>
                  </a:extLst>
                </p14:cNvPr>
                <p14:cNvContentPartPr/>
                <p14:nvPr/>
              </p14:nvContentPartPr>
              <p14:xfrm>
                <a:off x="4184556" y="3302997"/>
                <a:ext cx="247320" cy="3182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58CB1720-E560-9B01-EB44-CF7D70C2CBB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175916" y="3294357"/>
                  <a:ext cx="264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9C3BDC60-D231-DDB3-A605-75EEDB2BE1A3}"/>
                    </a:ext>
                  </a:extLst>
                </p14:cNvPr>
                <p14:cNvContentPartPr/>
                <p14:nvPr/>
              </p14:nvContentPartPr>
              <p14:xfrm>
                <a:off x="4406676" y="3266277"/>
                <a:ext cx="107640" cy="1731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9C3BDC60-D231-DDB3-A605-75EEDB2BE1A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398036" y="3257277"/>
                  <a:ext cx="125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160D341E-0C7B-9FB1-6E90-AA25CA5DA395}"/>
                    </a:ext>
                  </a:extLst>
                </p14:cNvPr>
                <p14:cNvContentPartPr/>
                <p14:nvPr/>
              </p14:nvContentPartPr>
              <p14:xfrm>
                <a:off x="4549236" y="3154677"/>
                <a:ext cx="240480" cy="4158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160D341E-0C7B-9FB1-6E90-AA25CA5DA39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540596" y="3146037"/>
                  <a:ext cx="258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1CDA8479-4F3A-780D-5CB5-3E26F192BE05}"/>
                    </a:ext>
                  </a:extLst>
                </p14:cNvPr>
                <p14:cNvContentPartPr/>
                <p14:nvPr/>
              </p14:nvContentPartPr>
              <p14:xfrm>
                <a:off x="246876" y="4660197"/>
                <a:ext cx="72360" cy="205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1CDA8479-4F3A-780D-5CB5-3E26F192BE0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37876" y="4651557"/>
                  <a:ext cx="90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88B25D9D-BE05-6BB9-28EA-1972FF2CB014}"/>
                    </a:ext>
                  </a:extLst>
                </p14:cNvPr>
                <p14:cNvContentPartPr/>
                <p14:nvPr/>
              </p14:nvContentPartPr>
              <p14:xfrm>
                <a:off x="296196" y="4610877"/>
                <a:ext cx="159840" cy="14724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88B25D9D-BE05-6BB9-28EA-1972FF2CB01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87196" y="4601877"/>
                  <a:ext cx="177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E4A5FDF-A1DB-C5E6-8E44-4006F5241FDC}"/>
                    </a:ext>
                  </a:extLst>
                </p14:cNvPr>
                <p14:cNvContentPartPr/>
                <p14:nvPr/>
              </p14:nvContentPartPr>
              <p14:xfrm>
                <a:off x="648636" y="4320717"/>
                <a:ext cx="84240" cy="4186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E4A5FDF-A1DB-C5E6-8E44-4006F5241FD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39996" y="4311717"/>
                  <a:ext cx="1018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6E6E52C-B197-F707-4A0F-F2D5A23DF07D}"/>
                    </a:ext>
                  </a:extLst>
                </p14:cNvPr>
                <p14:cNvContentPartPr/>
                <p14:nvPr/>
              </p14:nvContentPartPr>
              <p14:xfrm>
                <a:off x="592836" y="4620957"/>
                <a:ext cx="81360" cy="57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6E6E52C-B197-F707-4A0F-F2D5A23DF07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83836" y="4611957"/>
                  <a:ext cx="99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3520AC9-C0A5-5839-F3B0-00FB2592B8F3}"/>
                    </a:ext>
                  </a:extLst>
                </p14:cNvPr>
                <p14:cNvContentPartPr/>
                <p14:nvPr/>
              </p14:nvContentPartPr>
              <p14:xfrm>
                <a:off x="786876" y="4439877"/>
                <a:ext cx="144000" cy="4521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3520AC9-C0A5-5839-F3B0-00FB2592B8F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78236" y="4431237"/>
                  <a:ext cx="1616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1ED04D8-37DC-B15A-97C8-17CB882A4FD9}"/>
                    </a:ext>
                  </a:extLst>
                </p14:cNvPr>
                <p14:cNvContentPartPr/>
                <p14:nvPr/>
              </p14:nvContentPartPr>
              <p14:xfrm>
                <a:off x="921156" y="4497477"/>
                <a:ext cx="82440" cy="1461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1ED04D8-37DC-B15A-97C8-17CB882A4FD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2516" y="4488477"/>
                  <a:ext cx="10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D93A13A0-DA7A-535D-F255-35924A24A4C2}"/>
                    </a:ext>
                  </a:extLst>
                </p14:cNvPr>
                <p14:cNvContentPartPr/>
                <p14:nvPr/>
              </p14:nvContentPartPr>
              <p14:xfrm>
                <a:off x="1087116" y="4571277"/>
                <a:ext cx="105120" cy="1393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D93A13A0-DA7A-535D-F255-35924A24A4C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78116" y="4562277"/>
                  <a:ext cx="122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CD8C2A98-D3B8-BE15-FA2E-06F249381D84}"/>
                    </a:ext>
                  </a:extLst>
                </p14:cNvPr>
                <p14:cNvContentPartPr/>
                <p14:nvPr/>
              </p14:nvContentPartPr>
              <p14:xfrm>
                <a:off x="1227156" y="4357437"/>
                <a:ext cx="292680" cy="2912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CD8C2A98-D3B8-BE15-FA2E-06F249381D8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218156" y="4348437"/>
                  <a:ext cx="310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661002CD-B855-97CB-1707-7B3CB1FA9B7B}"/>
                    </a:ext>
                  </a:extLst>
                </p14:cNvPr>
                <p14:cNvContentPartPr/>
                <p14:nvPr/>
              </p14:nvContentPartPr>
              <p14:xfrm>
                <a:off x="1449636" y="4617717"/>
                <a:ext cx="79920" cy="36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661002CD-B855-97CB-1707-7B3CB1FA9B7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440996" y="4609077"/>
                  <a:ext cx="97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EE97650F-60E2-8E97-D43A-61D724F6E047}"/>
                    </a:ext>
                  </a:extLst>
                </p14:cNvPr>
                <p14:cNvContentPartPr/>
                <p14:nvPr/>
              </p14:nvContentPartPr>
              <p14:xfrm>
                <a:off x="3294996" y="4571637"/>
                <a:ext cx="121320" cy="576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EE97650F-60E2-8E97-D43A-61D724F6E04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285996" y="4562637"/>
                  <a:ext cx="138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F64715E0-8D7F-D9B9-3542-256177E12177}"/>
                    </a:ext>
                  </a:extLst>
                </p14:cNvPr>
                <p14:cNvContentPartPr/>
                <p14:nvPr/>
              </p14:nvContentPartPr>
              <p14:xfrm>
                <a:off x="3418116" y="4489197"/>
                <a:ext cx="82800" cy="1713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F64715E0-8D7F-D9B9-3542-256177E1217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409476" y="4480557"/>
                  <a:ext cx="100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DFF88ABD-E61D-1E00-2E69-B2D98AD07D18}"/>
                    </a:ext>
                  </a:extLst>
                </p14:cNvPr>
                <p14:cNvContentPartPr/>
                <p14:nvPr/>
              </p14:nvContentPartPr>
              <p14:xfrm>
                <a:off x="3713316" y="4303797"/>
                <a:ext cx="95760" cy="3909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DFF88ABD-E61D-1E00-2E69-B2D98AD07D1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3704316" y="4294797"/>
                  <a:ext cx="113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5303A121-492F-3485-B7B7-9D59291B19C4}"/>
                    </a:ext>
                  </a:extLst>
                </p14:cNvPr>
                <p14:cNvContentPartPr/>
                <p14:nvPr/>
              </p14:nvContentPartPr>
              <p14:xfrm>
                <a:off x="3624396" y="4552917"/>
                <a:ext cx="248400" cy="687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5303A121-492F-3485-B7B7-9D59291B19C4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615756" y="4544277"/>
                  <a:ext cx="266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1BBBB612-8FDD-62A7-5E4E-4C236138497F}"/>
                    </a:ext>
                  </a:extLst>
                </p14:cNvPr>
                <p14:cNvContentPartPr/>
                <p14:nvPr/>
              </p14:nvContentPartPr>
              <p14:xfrm>
                <a:off x="3858036" y="4427997"/>
                <a:ext cx="162360" cy="35676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1BBBB612-8FDD-62A7-5E4E-4C236138497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3849036" y="4419357"/>
                  <a:ext cx="180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34846A64-4ECE-215C-7695-0F0158D1ECD3}"/>
                    </a:ext>
                  </a:extLst>
                </p14:cNvPr>
                <p14:cNvContentPartPr/>
                <p14:nvPr/>
              </p14:nvContentPartPr>
              <p14:xfrm>
                <a:off x="3996996" y="4440237"/>
                <a:ext cx="101520" cy="1404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34846A64-4ECE-215C-7695-0F0158D1ECD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987996" y="4431237"/>
                  <a:ext cx="119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AAD3984-4089-1BD1-13F2-C5E350FC6DA1}"/>
                    </a:ext>
                  </a:extLst>
                </p14:cNvPr>
                <p14:cNvContentPartPr/>
                <p14:nvPr/>
              </p14:nvContentPartPr>
              <p14:xfrm>
                <a:off x="4143156" y="4365717"/>
                <a:ext cx="262080" cy="3110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AAD3984-4089-1BD1-13F2-C5E350FC6D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134516" y="4356717"/>
                  <a:ext cx="279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74BB45D7-D612-0095-4388-4186465B0296}"/>
                    </a:ext>
                  </a:extLst>
                </p14:cNvPr>
                <p14:cNvContentPartPr/>
                <p14:nvPr/>
              </p14:nvContentPartPr>
              <p14:xfrm>
                <a:off x="4526916" y="4233957"/>
                <a:ext cx="103680" cy="40896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74BB45D7-D612-0095-4388-4186465B0296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518276" y="4224957"/>
                  <a:ext cx="1213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EEE90B12-5FD3-27A5-3673-8A71AB771882}"/>
                    </a:ext>
                  </a:extLst>
                </p14:cNvPr>
                <p14:cNvContentPartPr/>
                <p14:nvPr/>
              </p14:nvContentPartPr>
              <p14:xfrm>
                <a:off x="4489476" y="4485597"/>
                <a:ext cx="173880" cy="1728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EEE90B12-5FD3-27A5-3673-8A71AB77188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480476" y="4476957"/>
                  <a:ext cx="19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ECFC3EC5-FC55-5314-47B4-39923E6CC808}"/>
                    </a:ext>
                  </a:extLst>
                </p14:cNvPr>
                <p14:cNvContentPartPr/>
                <p14:nvPr/>
              </p14:nvContentPartPr>
              <p14:xfrm>
                <a:off x="4683156" y="4327557"/>
                <a:ext cx="168840" cy="436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ECFC3EC5-FC55-5314-47B4-39923E6CC80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674156" y="4318557"/>
                  <a:ext cx="1864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AFDEAB23-A8DB-37F9-AF70-24922814AB53}"/>
                    </a:ext>
                  </a:extLst>
                </p14:cNvPr>
                <p14:cNvContentPartPr/>
                <p14:nvPr/>
              </p14:nvContentPartPr>
              <p14:xfrm>
                <a:off x="4816356" y="4401357"/>
                <a:ext cx="132480" cy="15660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AFDEAB23-A8DB-37F9-AF70-24922814AB5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807716" y="4392717"/>
                  <a:ext cx="150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0A7B5BC4-4F6B-532D-0AB0-B7448F3FB653}"/>
                    </a:ext>
                  </a:extLst>
                </p14:cNvPr>
                <p14:cNvContentPartPr/>
                <p14:nvPr/>
              </p14:nvContentPartPr>
              <p14:xfrm>
                <a:off x="5016516" y="4347357"/>
                <a:ext cx="225720" cy="3114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0A7B5BC4-4F6B-532D-0AB0-B7448F3FB65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007876" y="4338357"/>
                  <a:ext cx="2433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C5183CE1-754F-E58E-5B5A-324E854CEB0F}"/>
                    </a:ext>
                  </a:extLst>
                </p14:cNvPr>
                <p14:cNvContentPartPr/>
                <p14:nvPr/>
              </p14:nvContentPartPr>
              <p14:xfrm>
                <a:off x="5403876" y="4308117"/>
                <a:ext cx="150120" cy="3672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C5183CE1-754F-E58E-5B5A-324E854CEB0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395236" y="4299117"/>
                  <a:ext cx="167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C85F52A1-018A-959B-EEA4-96390B616ED0}"/>
                    </a:ext>
                  </a:extLst>
                </p14:cNvPr>
                <p14:cNvContentPartPr/>
                <p14:nvPr/>
              </p14:nvContentPartPr>
              <p14:xfrm>
                <a:off x="5628156" y="4389477"/>
                <a:ext cx="178920" cy="2649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C85F52A1-018A-959B-EEA4-96390B616ED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19156" y="4380477"/>
                  <a:ext cx="196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25F1FF18-6B40-BF3E-5489-9E2CCE507E59}"/>
                    </a:ext>
                  </a:extLst>
                </p14:cNvPr>
                <p14:cNvContentPartPr/>
                <p14:nvPr/>
              </p14:nvContentPartPr>
              <p14:xfrm>
                <a:off x="510756" y="5287317"/>
                <a:ext cx="51840" cy="2340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25F1FF18-6B40-BF3E-5489-9E2CCE507E59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01756" y="5278317"/>
                  <a:ext cx="69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E5A0A763-B6DA-B5E0-C29A-A56C751E5DDB}"/>
                    </a:ext>
                  </a:extLst>
                </p14:cNvPr>
                <p14:cNvContentPartPr/>
                <p14:nvPr/>
              </p14:nvContentPartPr>
              <p14:xfrm>
                <a:off x="518676" y="5220717"/>
                <a:ext cx="144000" cy="14184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E5A0A763-B6DA-B5E0-C29A-A56C751E5DD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10036" y="5211717"/>
                  <a:ext cx="16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C5E82DAD-02C5-2392-3888-8AE9CA44243F}"/>
                    </a:ext>
                  </a:extLst>
                </p14:cNvPr>
                <p14:cNvContentPartPr/>
                <p14:nvPr/>
              </p14:nvContentPartPr>
              <p14:xfrm>
                <a:off x="782196" y="5204517"/>
                <a:ext cx="33120" cy="31392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C5E82DAD-02C5-2392-3888-8AE9CA44243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73556" y="5195517"/>
                  <a:ext cx="50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55883994-C7F6-6C7E-BFFC-719C88F6EE71}"/>
                    </a:ext>
                  </a:extLst>
                </p14:cNvPr>
                <p14:cNvContentPartPr/>
                <p14:nvPr/>
              </p14:nvContentPartPr>
              <p14:xfrm>
                <a:off x="771036" y="5193717"/>
                <a:ext cx="117360" cy="1504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55883994-C7F6-6C7E-BFFC-719C88F6EE71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62396" y="5185077"/>
                  <a:ext cx="135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0BC0D71B-2EDA-5007-F0D0-C19CC7322861}"/>
                    </a:ext>
                  </a:extLst>
                </p14:cNvPr>
                <p14:cNvContentPartPr/>
                <p14:nvPr/>
              </p14:nvContentPartPr>
              <p14:xfrm>
                <a:off x="930516" y="5246997"/>
                <a:ext cx="219960" cy="2786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0BC0D71B-2EDA-5007-F0D0-C19CC732286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921876" y="5238357"/>
                  <a:ext cx="237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9FBE6E4-E2B7-0D02-642D-0B0D3ACEC13A}"/>
                    </a:ext>
                  </a:extLst>
                </p14:cNvPr>
                <p14:cNvContentPartPr/>
                <p14:nvPr/>
              </p14:nvContentPartPr>
              <p14:xfrm>
                <a:off x="1103676" y="5331957"/>
                <a:ext cx="72720" cy="61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9FBE6E4-E2B7-0D02-642D-0B0D3ACEC13A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95036" y="5323317"/>
                  <a:ext cx="90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3794F5E8-4CDF-7E4B-76EC-87133A494179}"/>
                    </a:ext>
                  </a:extLst>
                </p14:cNvPr>
                <p14:cNvContentPartPr/>
                <p14:nvPr/>
              </p14:nvContentPartPr>
              <p14:xfrm>
                <a:off x="1457916" y="5214237"/>
                <a:ext cx="18360" cy="297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3794F5E8-4CDF-7E4B-76EC-87133A49417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8916" y="5205597"/>
                  <a:ext cx="36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FFA326DB-E757-933C-F13B-A484A2744749}"/>
                    </a:ext>
                  </a:extLst>
                </p14:cNvPr>
                <p14:cNvContentPartPr/>
                <p14:nvPr/>
              </p14:nvContentPartPr>
              <p14:xfrm>
                <a:off x="1482396" y="5192997"/>
                <a:ext cx="118800" cy="14364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FFA326DB-E757-933C-F13B-A484A274474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73756" y="5184357"/>
                  <a:ext cx="136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549B5C4-560C-E45E-7D26-EBE2D6648E87}"/>
                    </a:ext>
                  </a:extLst>
                </p14:cNvPr>
                <p14:cNvContentPartPr/>
                <p14:nvPr/>
              </p14:nvContentPartPr>
              <p14:xfrm>
                <a:off x="1773996" y="5300637"/>
                <a:ext cx="118800" cy="2278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549B5C4-560C-E45E-7D26-EBE2D6648E8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764996" y="5291637"/>
                  <a:ext cx="136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93E4E837-C29F-2895-9B89-9EE5A78F2D00}"/>
                    </a:ext>
                  </a:extLst>
                </p14:cNvPr>
                <p14:cNvContentPartPr/>
                <p14:nvPr/>
              </p14:nvContentPartPr>
              <p14:xfrm>
                <a:off x="2034276" y="5321517"/>
                <a:ext cx="50760" cy="828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93E4E837-C29F-2895-9B89-9EE5A78F2D0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025636" y="5312517"/>
                  <a:ext cx="68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58690BD9-E9A4-F8C9-72E2-3EB4689E52A9}"/>
                    </a:ext>
                  </a:extLst>
                </p14:cNvPr>
                <p14:cNvContentPartPr/>
                <p14:nvPr/>
              </p14:nvContentPartPr>
              <p14:xfrm>
                <a:off x="2355756" y="5254917"/>
                <a:ext cx="2014560" cy="74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58690BD9-E9A4-F8C9-72E2-3EB4689E52A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347116" y="5246277"/>
                  <a:ext cx="2032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F5AE8D36-D53C-D3AF-0375-61AB56DF3DCF}"/>
                    </a:ext>
                  </a:extLst>
                </p14:cNvPr>
                <p14:cNvContentPartPr/>
                <p14:nvPr/>
              </p14:nvContentPartPr>
              <p14:xfrm>
                <a:off x="2483556" y="5416557"/>
                <a:ext cx="88560" cy="3682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F5AE8D36-D53C-D3AF-0375-61AB56DF3DC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474916" y="5407557"/>
                  <a:ext cx="106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2F00C403-20A0-88B9-F212-4FCF8BC2C431}"/>
                    </a:ext>
                  </a:extLst>
                </p14:cNvPr>
                <p14:cNvContentPartPr/>
                <p14:nvPr/>
              </p14:nvContentPartPr>
              <p14:xfrm>
                <a:off x="2405076" y="5634357"/>
                <a:ext cx="124560" cy="864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2F00C403-20A0-88B9-F212-4FCF8BC2C43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396436" y="5625357"/>
                  <a:ext cx="142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2B7D5C98-1B98-B5B1-CD0F-06A0C36194B4}"/>
                    </a:ext>
                  </a:extLst>
                </p14:cNvPr>
                <p14:cNvContentPartPr/>
                <p14:nvPr/>
              </p14:nvContentPartPr>
              <p14:xfrm>
                <a:off x="2604876" y="5560197"/>
                <a:ext cx="187920" cy="34056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2B7D5C98-1B98-B5B1-CD0F-06A0C36194B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595876" y="5551557"/>
                  <a:ext cx="205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FF1F7CE0-A905-55FC-5396-80B63C4D6EDE}"/>
                    </a:ext>
                  </a:extLst>
                </p14:cNvPr>
                <p14:cNvContentPartPr/>
                <p14:nvPr/>
              </p14:nvContentPartPr>
              <p14:xfrm>
                <a:off x="2767596" y="5589717"/>
                <a:ext cx="153000" cy="1119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FF1F7CE0-A905-55FC-5396-80B63C4D6ED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758596" y="5580717"/>
                  <a:ext cx="170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BCFF6D7A-3666-0D86-66C1-AA9C6DCDD809}"/>
                    </a:ext>
                  </a:extLst>
                </p14:cNvPr>
                <p14:cNvContentPartPr/>
                <p14:nvPr/>
              </p14:nvContentPartPr>
              <p14:xfrm>
                <a:off x="3022836" y="5585037"/>
                <a:ext cx="106200" cy="15984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BCFF6D7A-3666-0D86-66C1-AA9C6DCDD80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3013836" y="5576037"/>
                  <a:ext cx="123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D9DF6011-4EED-9E22-E04C-AD366CD78223}"/>
                    </a:ext>
                  </a:extLst>
                </p14:cNvPr>
                <p14:cNvContentPartPr/>
                <p14:nvPr/>
              </p14:nvContentPartPr>
              <p14:xfrm>
                <a:off x="3286716" y="5648757"/>
                <a:ext cx="34200" cy="684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D9DF6011-4EED-9E22-E04C-AD366CD78223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3277716" y="5640117"/>
                  <a:ext cx="51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36F9029B-495D-E96D-8829-50F85507DC2B}"/>
                    </a:ext>
                  </a:extLst>
                </p14:cNvPr>
                <p14:cNvContentPartPr/>
                <p14:nvPr/>
              </p14:nvContentPartPr>
              <p14:xfrm>
                <a:off x="3507756" y="5388477"/>
                <a:ext cx="120240" cy="36000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36F9029B-495D-E96D-8829-50F85507DC2B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498756" y="5379477"/>
                  <a:ext cx="137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D67BA425-DF67-55A3-915B-6ABA7EC4AED6}"/>
                    </a:ext>
                  </a:extLst>
                </p14:cNvPr>
                <p14:cNvContentPartPr/>
                <p14:nvPr/>
              </p14:nvContentPartPr>
              <p14:xfrm>
                <a:off x="3451236" y="5526357"/>
                <a:ext cx="272520" cy="16092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D67BA425-DF67-55A3-915B-6ABA7EC4AED6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442596" y="5517357"/>
                  <a:ext cx="290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113F7C89-5EBF-28E8-611B-4E4F0184248B}"/>
                    </a:ext>
                  </a:extLst>
                </p14:cNvPr>
                <p14:cNvContentPartPr/>
                <p14:nvPr/>
              </p14:nvContentPartPr>
              <p14:xfrm>
                <a:off x="3807276" y="5566677"/>
                <a:ext cx="64800" cy="30096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113F7C89-5EBF-28E8-611B-4E4F0184248B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798276" y="5558037"/>
                  <a:ext cx="82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E2B4DCEB-EB2A-E16D-5880-FE449C8705EA}"/>
                    </a:ext>
                  </a:extLst>
                </p14:cNvPr>
                <p14:cNvContentPartPr/>
                <p14:nvPr/>
              </p14:nvContentPartPr>
              <p14:xfrm>
                <a:off x="3834996" y="5554437"/>
                <a:ext cx="72000" cy="12960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E2B4DCEB-EB2A-E16D-5880-FE449C8705EA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826356" y="5545437"/>
                  <a:ext cx="89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24FD65B2-E72B-858D-2032-67F696E2C767}"/>
                    </a:ext>
                  </a:extLst>
                </p14:cNvPr>
                <p14:cNvContentPartPr/>
                <p14:nvPr/>
              </p14:nvContentPartPr>
              <p14:xfrm>
                <a:off x="4093836" y="5533557"/>
                <a:ext cx="122400" cy="26784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24FD65B2-E72B-858D-2032-67F696E2C76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085196" y="5524917"/>
                  <a:ext cx="140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AB8B3CA0-2007-524C-AEF6-D74EE6F92559}"/>
                    </a:ext>
                  </a:extLst>
                </p14:cNvPr>
                <p14:cNvContentPartPr/>
                <p14:nvPr/>
              </p14:nvContentPartPr>
              <p14:xfrm>
                <a:off x="2592636" y="4893477"/>
                <a:ext cx="66600" cy="2649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AB8B3CA0-2007-524C-AEF6-D74EE6F9255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583636" y="4884477"/>
                  <a:ext cx="84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7706F73-0080-3AB6-19DA-A6B39775B8C8}"/>
                    </a:ext>
                  </a:extLst>
                </p14:cNvPr>
                <p14:cNvContentPartPr/>
                <p14:nvPr/>
              </p14:nvContentPartPr>
              <p14:xfrm>
                <a:off x="2528556" y="5074197"/>
                <a:ext cx="121680" cy="900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7706F73-0080-3AB6-19DA-A6B39775B8C8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519916" y="5065557"/>
                  <a:ext cx="13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BE3B1FD9-1EF5-B682-25F0-89A6505BA751}"/>
                    </a:ext>
                  </a:extLst>
                </p14:cNvPr>
                <p14:cNvContentPartPr/>
                <p14:nvPr/>
              </p14:nvContentPartPr>
              <p14:xfrm>
                <a:off x="2706396" y="4975557"/>
                <a:ext cx="160560" cy="27468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BE3B1FD9-1EF5-B682-25F0-89A6505BA751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697396" y="4966557"/>
                  <a:ext cx="178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A84B61A8-500A-2AAB-C6BB-A5B7E9B357EF}"/>
                    </a:ext>
                  </a:extLst>
                </p14:cNvPr>
                <p14:cNvContentPartPr/>
                <p14:nvPr/>
              </p14:nvContentPartPr>
              <p14:xfrm>
                <a:off x="2852556" y="5006877"/>
                <a:ext cx="57240" cy="14940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A84B61A8-500A-2AAB-C6BB-A5B7E9B357EF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843556" y="4998237"/>
                  <a:ext cx="74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DDF3B850-FF43-1BD4-6390-58311042A8A8}"/>
                    </a:ext>
                  </a:extLst>
                </p14:cNvPr>
                <p14:cNvContentPartPr/>
                <p14:nvPr/>
              </p14:nvContentPartPr>
              <p14:xfrm>
                <a:off x="3130116" y="4967277"/>
                <a:ext cx="95040" cy="29232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DF3B850-FF43-1BD4-6390-58311042A8A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121476" y="4958277"/>
                  <a:ext cx="112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A2386139-2D34-4213-18C6-933D50033F8C}"/>
                    </a:ext>
                  </a:extLst>
                </p14:cNvPr>
                <p14:cNvContentPartPr/>
                <p14:nvPr/>
              </p14:nvContentPartPr>
              <p14:xfrm>
                <a:off x="3357996" y="4843437"/>
                <a:ext cx="85320" cy="38592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A2386139-2D34-4213-18C6-933D50033F8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349356" y="4834797"/>
                  <a:ext cx="102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B603F0F3-9474-D4F8-32AE-3ACDA25BFC13}"/>
                    </a:ext>
                  </a:extLst>
                </p14:cNvPr>
                <p14:cNvContentPartPr/>
                <p14:nvPr/>
              </p14:nvContentPartPr>
              <p14:xfrm>
                <a:off x="3589476" y="4975557"/>
                <a:ext cx="18720" cy="2822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B603F0F3-9474-D4F8-32AE-3ACDA25BFC13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580836" y="4966557"/>
                  <a:ext cx="36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EB6BFD94-7847-3FBB-FFDF-D325D3A79BA5}"/>
                    </a:ext>
                  </a:extLst>
                </p14:cNvPr>
                <p14:cNvContentPartPr/>
                <p14:nvPr/>
              </p14:nvContentPartPr>
              <p14:xfrm>
                <a:off x="3591276" y="4967277"/>
                <a:ext cx="78840" cy="13320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EB6BFD94-7847-3FBB-FFDF-D325D3A79BA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582636" y="4958277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0A609FF3-AAE7-AC7E-7696-AA49CAAAE8AB}"/>
                    </a:ext>
                  </a:extLst>
                </p14:cNvPr>
                <p14:cNvContentPartPr/>
                <p14:nvPr/>
              </p14:nvContentPartPr>
              <p14:xfrm>
                <a:off x="3744276" y="5071677"/>
                <a:ext cx="108360" cy="8136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0A609FF3-AAE7-AC7E-7696-AA49CAAAE8A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735276" y="5062677"/>
                  <a:ext cx="126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DBD26CBA-BB5A-8D08-97A5-6E1C61928B13}"/>
                    </a:ext>
                  </a:extLst>
                </p14:cNvPr>
                <p14:cNvContentPartPr/>
                <p14:nvPr/>
              </p14:nvContentPartPr>
              <p14:xfrm>
                <a:off x="2943276" y="5726517"/>
                <a:ext cx="61920" cy="20196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DBD26CBA-BB5A-8D08-97A5-6E1C61928B1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934276" y="5717517"/>
                  <a:ext cx="79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9A51BDDD-4577-AA05-00FB-CD9A40654E56}"/>
                    </a:ext>
                  </a:extLst>
                </p14:cNvPr>
                <p14:cNvContentPartPr/>
                <p14:nvPr/>
              </p14:nvContentPartPr>
              <p14:xfrm>
                <a:off x="3965676" y="5675397"/>
                <a:ext cx="29880" cy="12096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9A51BDDD-4577-AA05-00FB-CD9A40654E5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956676" y="5666757"/>
                  <a:ext cx="47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3146FB67-894C-7385-8D61-0E2EF701B12F}"/>
                    </a:ext>
                  </a:extLst>
                </p14:cNvPr>
                <p14:cNvContentPartPr/>
                <p14:nvPr/>
              </p14:nvContentPartPr>
              <p14:xfrm>
                <a:off x="2956956" y="5117397"/>
                <a:ext cx="73800" cy="12816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3146FB67-894C-7385-8D61-0E2EF701B12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948316" y="5108397"/>
                  <a:ext cx="91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6DE61C1A-90E2-C83E-F829-D944E4D9CEA3}"/>
                    </a:ext>
                  </a:extLst>
                </p14:cNvPr>
                <p14:cNvContentPartPr/>
                <p14:nvPr/>
              </p14:nvContentPartPr>
              <p14:xfrm>
                <a:off x="3738516" y="5034597"/>
                <a:ext cx="34920" cy="11808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6DE61C1A-90E2-C83E-F829-D944E4D9CEA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729516" y="5025597"/>
                  <a:ext cx="52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F8D21829-06A1-A4A5-8E14-CC8FCA9D421F}"/>
                    </a:ext>
                  </a:extLst>
                </p14:cNvPr>
                <p14:cNvContentPartPr/>
                <p14:nvPr/>
              </p14:nvContentPartPr>
              <p14:xfrm>
                <a:off x="3747876" y="5163837"/>
                <a:ext cx="103320" cy="3924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F8D21829-06A1-A4A5-8E14-CC8FCA9D421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739236" y="5155197"/>
                  <a:ext cx="120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75A4676D-C95F-50CB-BE64-60A8ABA52010}"/>
                    </a:ext>
                  </a:extLst>
                </p14:cNvPr>
                <p14:cNvContentPartPr/>
                <p14:nvPr/>
              </p14:nvContentPartPr>
              <p14:xfrm>
                <a:off x="3995196" y="5046477"/>
                <a:ext cx="78480" cy="2808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75A4676D-C95F-50CB-BE64-60A8ABA5201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986196" y="5037837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6EA6E3DE-9AF1-DAA8-F575-599FECAA5002}"/>
                    </a:ext>
                  </a:extLst>
                </p14:cNvPr>
                <p14:cNvContentPartPr/>
                <p14:nvPr/>
              </p14:nvContentPartPr>
              <p14:xfrm>
                <a:off x="4167276" y="4895277"/>
                <a:ext cx="78480" cy="2854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6EA6E3DE-9AF1-DAA8-F575-599FECAA500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4158636" y="4886277"/>
                  <a:ext cx="96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7365F858-BC94-D24E-6D7D-E28285055E60}"/>
                    </a:ext>
                  </a:extLst>
                </p14:cNvPr>
                <p14:cNvContentPartPr/>
                <p14:nvPr/>
              </p14:nvContentPartPr>
              <p14:xfrm>
                <a:off x="4283196" y="5055837"/>
                <a:ext cx="9000" cy="1296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7365F858-BC94-D24E-6D7D-E28285055E60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274196" y="5046837"/>
                  <a:ext cx="26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8BCD6541-FB65-A20C-57B5-82DB111F35A6}"/>
                    </a:ext>
                  </a:extLst>
                </p14:cNvPr>
                <p14:cNvContentPartPr/>
                <p14:nvPr/>
              </p14:nvContentPartPr>
              <p14:xfrm>
                <a:off x="4415316" y="4868277"/>
                <a:ext cx="254160" cy="37512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8BCD6541-FB65-A20C-57B5-82DB111F35A6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406676" y="4859637"/>
                  <a:ext cx="271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E0040FE0-BA32-1EA5-ED72-D68F469D2323}"/>
                    </a:ext>
                  </a:extLst>
                </p14:cNvPr>
                <p14:cNvContentPartPr/>
                <p14:nvPr/>
              </p14:nvContentPartPr>
              <p14:xfrm>
                <a:off x="4596396" y="5263917"/>
                <a:ext cx="34200" cy="396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E0040FE0-BA32-1EA5-ED72-D68F469D232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587396" y="5254917"/>
                  <a:ext cx="51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71A5AF01-B26F-568C-F55E-F96DA45EB53A}"/>
                    </a:ext>
                  </a:extLst>
                </p14:cNvPr>
                <p14:cNvContentPartPr/>
                <p14:nvPr/>
              </p14:nvContentPartPr>
              <p14:xfrm>
                <a:off x="2025996" y="5324037"/>
                <a:ext cx="171720" cy="306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71A5AF01-B26F-568C-F55E-F96DA45EB53A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017356" y="5315037"/>
                  <a:ext cx="189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20D886D5-2B2D-1D3E-D73B-BD775E3040E9}"/>
                    </a:ext>
                  </a:extLst>
                </p14:cNvPr>
                <p14:cNvContentPartPr/>
                <p14:nvPr/>
              </p14:nvContentPartPr>
              <p14:xfrm>
                <a:off x="2462676" y="3646797"/>
                <a:ext cx="2120400" cy="518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20D886D5-2B2D-1D3E-D73B-BD775E3040E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454036" y="3638157"/>
                  <a:ext cx="2138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F6930D93-AFBB-17CD-EF83-6CCE918ABCAE}"/>
                    </a:ext>
                  </a:extLst>
                </p14:cNvPr>
                <p14:cNvContentPartPr/>
                <p14:nvPr/>
              </p14:nvContentPartPr>
              <p14:xfrm>
                <a:off x="4794036" y="3655437"/>
                <a:ext cx="47880" cy="216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F6930D93-AFBB-17CD-EF83-6CCE918ABCA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4785396" y="3646437"/>
                  <a:ext cx="65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13A62592-1804-5073-8BEB-F6379E8FD85A}"/>
                    </a:ext>
                  </a:extLst>
                </p14:cNvPr>
                <p14:cNvContentPartPr/>
                <p14:nvPr/>
              </p14:nvContentPartPr>
              <p14:xfrm>
                <a:off x="4752636" y="3723117"/>
                <a:ext cx="63360" cy="432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13A62592-1804-5073-8BEB-F6379E8FD85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4743996" y="3714117"/>
                  <a:ext cx="81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B8F62293-EEA6-9487-DAFE-B93FEFCF7D1C}"/>
                    </a:ext>
                  </a:extLst>
                </p14:cNvPr>
                <p14:cNvContentPartPr/>
                <p14:nvPr/>
              </p14:nvContentPartPr>
              <p14:xfrm>
                <a:off x="5029836" y="3508917"/>
                <a:ext cx="36360" cy="17712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B8F62293-EEA6-9487-DAFE-B93FEFCF7D1C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021196" y="3500277"/>
                  <a:ext cx="54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65CC3D78-35F1-01CC-9C88-450266DD8D78}"/>
                    </a:ext>
                  </a:extLst>
                </p14:cNvPr>
                <p14:cNvContentPartPr/>
                <p14:nvPr/>
              </p14:nvContentPartPr>
              <p14:xfrm>
                <a:off x="5121636" y="3648957"/>
                <a:ext cx="20520" cy="1317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65CC3D78-35F1-01CC-9C88-450266DD8D78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112636" y="3640317"/>
                  <a:ext cx="38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01B6085D-92D2-7071-328E-8056508AE1A9}"/>
                    </a:ext>
                  </a:extLst>
                </p14:cNvPr>
                <p14:cNvContentPartPr/>
                <p14:nvPr/>
              </p14:nvContentPartPr>
              <p14:xfrm>
                <a:off x="5245476" y="3525117"/>
                <a:ext cx="196200" cy="23040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01B6085D-92D2-7071-328E-8056508AE1A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236836" y="3516477"/>
                  <a:ext cx="21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FFA3E3BC-9140-09CC-C540-9E0BCEEF8759}"/>
                    </a:ext>
                  </a:extLst>
                </p14:cNvPr>
                <p14:cNvContentPartPr/>
                <p14:nvPr/>
              </p14:nvContentPartPr>
              <p14:xfrm>
                <a:off x="5345916" y="3645717"/>
                <a:ext cx="140760" cy="360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FFA3E3BC-9140-09CC-C540-9E0BCEEF875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337276" y="3637077"/>
                  <a:ext cx="15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83C6F627-32A0-6CBB-3ECA-C12F8ED4C52F}"/>
                    </a:ext>
                  </a:extLst>
                </p14:cNvPr>
                <p14:cNvContentPartPr/>
                <p14:nvPr/>
              </p14:nvContentPartPr>
              <p14:xfrm>
                <a:off x="5467596" y="3533757"/>
                <a:ext cx="86040" cy="22248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83C6F627-32A0-6CBB-3ECA-C12F8ED4C52F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458956" y="3525117"/>
                  <a:ext cx="103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9B08BEEB-0038-29AE-DE0B-126888244E54}"/>
                    </a:ext>
                  </a:extLst>
                </p14:cNvPr>
                <p14:cNvContentPartPr/>
                <p14:nvPr/>
              </p14:nvContentPartPr>
              <p14:xfrm>
                <a:off x="5631396" y="3529797"/>
                <a:ext cx="83520" cy="22248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9B08BEEB-0038-29AE-DE0B-126888244E54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622396" y="3521157"/>
                  <a:ext cx="101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324AE3B6-1822-AFCD-4174-3F41FBE01755}"/>
                    </a:ext>
                  </a:extLst>
                </p14:cNvPr>
                <p14:cNvContentPartPr/>
                <p14:nvPr/>
              </p14:nvContentPartPr>
              <p14:xfrm>
                <a:off x="5789796" y="3489477"/>
                <a:ext cx="95400" cy="24588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324AE3B6-1822-AFCD-4174-3F41FBE0175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781156" y="3480477"/>
                  <a:ext cx="113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E75F4C5E-256F-6056-9354-AE25BC6F777D}"/>
                    </a:ext>
                  </a:extLst>
                </p14:cNvPr>
                <p14:cNvContentPartPr/>
                <p14:nvPr/>
              </p14:nvContentPartPr>
              <p14:xfrm>
                <a:off x="5953236" y="3435117"/>
                <a:ext cx="151200" cy="28728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E75F4C5E-256F-6056-9354-AE25BC6F777D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5944596" y="3426117"/>
                  <a:ext cx="168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FB0CCDFF-9C90-2D6C-421B-53F731E14779}"/>
                    </a:ext>
                  </a:extLst>
                </p14:cNvPr>
                <p14:cNvContentPartPr/>
                <p14:nvPr/>
              </p14:nvContentPartPr>
              <p14:xfrm>
                <a:off x="6136836" y="3657237"/>
                <a:ext cx="147600" cy="540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FB0CCDFF-9C90-2D6C-421B-53F731E14779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127836" y="3648237"/>
                  <a:ext cx="165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2445FF8A-1355-4B62-4EE9-74218C37C9AC}"/>
                    </a:ext>
                  </a:extLst>
                </p14:cNvPr>
                <p14:cNvContentPartPr/>
                <p14:nvPr/>
              </p14:nvContentPartPr>
              <p14:xfrm>
                <a:off x="6441756" y="3620157"/>
                <a:ext cx="2894040" cy="633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2445FF8A-1355-4B62-4EE9-74218C37C9AC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433116" y="3611157"/>
                  <a:ext cx="2911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77E79051-7388-F588-AD4D-04DDBDF4636A}"/>
                    </a:ext>
                  </a:extLst>
                </p14:cNvPr>
                <p14:cNvContentPartPr/>
                <p14:nvPr/>
              </p14:nvContentPartPr>
              <p14:xfrm>
                <a:off x="1803876" y="4555077"/>
                <a:ext cx="91800" cy="205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77E79051-7388-F588-AD4D-04DDBDF4636A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795236" y="4546437"/>
                  <a:ext cx="109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2661F042-9CC3-379C-E73B-57AA6091DCAC}"/>
                    </a:ext>
                  </a:extLst>
                </p14:cNvPr>
                <p14:cNvContentPartPr/>
                <p14:nvPr/>
              </p14:nvContentPartPr>
              <p14:xfrm>
                <a:off x="2210316" y="4522317"/>
                <a:ext cx="22320" cy="1026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2661F042-9CC3-379C-E73B-57AA6091DCAC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01316" y="4513677"/>
                  <a:ext cx="39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397A11D1-A4B6-7BC6-DCB2-B27F1401B158}"/>
                    </a:ext>
                  </a:extLst>
                </p14:cNvPr>
                <p14:cNvContentPartPr/>
                <p14:nvPr/>
              </p14:nvContentPartPr>
              <p14:xfrm>
                <a:off x="2283036" y="4384437"/>
                <a:ext cx="268920" cy="26460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397A11D1-A4B6-7BC6-DCB2-B27F1401B15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274036" y="4375437"/>
                  <a:ext cx="286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D44586FA-74DE-ADF8-83BB-5B49993CB6F0}"/>
                    </a:ext>
                  </a:extLst>
                </p14:cNvPr>
                <p14:cNvContentPartPr/>
                <p14:nvPr/>
              </p14:nvContentPartPr>
              <p14:xfrm>
                <a:off x="2641956" y="4398477"/>
                <a:ext cx="145440" cy="27216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D44586FA-74DE-ADF8-83BB-5B49993CB6F0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632956" y="4389837"/>
                  <a:ext cx="163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5658AC0-CA21-AE55-7BE9-0A20FB8D31C4}"/>
                    </a:ext>
                  </a:extLst>
                </p14:cNvPr>
                <p14:cNvContentPartPr/>
                <p14:nvPr/>
              </p14:nvContentPartPr>
              <p14:xfrm>
                <a:off x="2884236" y="4409997"/>
                <a:ext cx="149040" cy="2250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5658AC0-CA21-AE55-7BE9-0A20FB8D31C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875596" y="4400997"/>
                  <a:ext cx="166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2D8065D6-F1D5-B89C-1866-F850E2D9CF40}"/>
                    </a:ext>
                  </a:extLst>
                </p14:cNvPr>
                <p14:cNvContentPartPr/>
                <p14:nvPr/>
              </p14:nvContentPartPr>
              <p14:xfrm>
                <a:off x="4827156" y="5033157"/>
                <a:ext cx="131400" cy="22248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2D8065D6-F1D5-B89C-1866-F850E2D9CF4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818156" y="5024157"/>
                  <a:ext cx="149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7B2BB207-C779-5CAA-7640-A1D9E089A6CC}"/>
                    </a:ext>
                  </a:extLst>
                </p14:cNvPr>
                <p14:cNvContentPartPr/>
                <p14:nvPr/>
              </p14:nvContentPartPr>
              <p14:xfrm>
                <a:off x="5022636" y="5189397"/>
                <a:ext cx="43920" cy="1670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7B2BB207-C779-5CAA-7640-A1D9E089A6CC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5013636" y="5180757"/>
                  <a:ext cx="61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B024C68E-7851-52DA-24E0-2D7CFE7C2437}"/>
                    </a:ext>
                  </a:extLst>
                </p14:cNvPr>
                <p14:cNvContentPartPr/>
                <p14:nvPr/>
              </p14:nvContentPartPr>
              <p14:xfrm>
                <a:off x="9893076" y="3412797"/>
                <a:ext cx="151200" cy="22860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B024C68E-7851-52DA-24E0-2D7CFE7C2437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884436" y="3403797"/>
                  <a:ext cx="168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959026EB-C77F-F39B-9B69-2C99EA403F15}"/>
                    </a:ext>
                  </a:extLst>
                </p14:cNvPr>
                <p14:cNvContentPartPr/>
                <p14:nvPr/>
              </p14:nvContentPartPr>
              <p14:xfrm>
                <a:off x="10086036" y="3550317"/>
                <a:ext cx="46440" cy="14184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959026EB-C77F-F39B-9B69-2C99EA403F15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0077036" y="3541317"/>
                  <a:ext cx="64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4FB50938-BD30-57AD-976B-C562CF521F62}"/>
                    </a:ext>
                  </a:extLst>
                </p14:cNvPr>
                <p14:cNvContentPartPr/>
                <p14:nvPr/>
              </p14:nvContentPartPr>
              <p14:xfrm>
                <a:off x="10231116" y="3459597"/>
                <a:ext cx="125640" cy="1908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4FB50938-BD30-57AD-976B-C562CF521F62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0222116" y="3450597"/>
                  <a:ext cx="143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11F7EC35-A70C-B43F-BFC4-CCF70123FBBD}"/>
                    </a:ext>
                  </a:extLst>
                </p14:cNvPr>
                <p14:cNvContentPartPr/>
                <p14:nvPr/>
              </p14:nvContentPartPr>
              <p14:xfrm>
                <a:off x="10486356" y="3426477"/>
                <a:ext cx="163800" cy="20808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11F7EC35-A70C-B43F-BFC4-CCF70123FBBD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0477716" y="3417477"/>
                  <a:ext cx="181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DE3BFF6D-7951-CBD2-C607-B2019E626B69}"/>
                    </a:ext>
                  </a:extLst>
                </p14:cNvPr>
                <p14:cNvContentPartPr/>
                <p14:nvPr/>
              </p14:nvContentPartPr>
              <p14:xfrm>
                <a:off x="10755636" y="3503517"/>
                <a:ext cx="195840" cy="2322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DE3BFF6D-7951-CBD2-C607-B2019E626B6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746636" y="3494877"/>
                  <a:ext cx="213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DA72E2A7-2DD8-90F5-795D-0B3F5AB1A72B}"/>
                    </a:ext>
                  </a:extLst>
                </p14:cNvPr>
                <p14:cNvContentPartPr/>
                <p14:nvPr/>
              </p14:nvContentPartPr>
              <p14:xfrm>
                <a:off x="11099796" y="3469317"/>
                <a:ext cx="108000" cy="28800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DA72E2A7-2DD8-90F5-795D-0B3F5AB1A72B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091156" y="3460317"/>
                  <a:ext cx="125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80A1D475-A6BE-A9B3-8131-E79A7566EF67}"/>
                    </a:ext>
                  </a:extLst>
                </p14:cNvPr>
                <p14:cNvContentPartPr/>
                <p14:nvPr/>
              </p14:nvContentPartPr>
              <p14:xfrm>
                <a:off x="11307516" y="3368877"/>
                <a:ext cx="184320" cy="38016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80A1D475-A6BE-A9B3-8131-E79A7566EF67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298876" y="3359877"/>
                  <a:ext cx="2019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1BD4BF57-BB8C-201E-06FE-3A1D4F0FD887}"/>
                    </a:ext>
                  </a:extLst>
                </p14:cNvPr>
                <p14:cNvContentPartPr/>
                <p14:nvPr/>
              </p14:nvContentPartPr>
              <p14:xfrm>
                <a:off x="5143956" y="5013357"/>
                <a:ext cx="135000" cy="27936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1BD4BF57-BB8C-201E-06FE-3A1D4F0FD887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134956" y="5004357"/>
                  <a:ext cx="15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8D120AFA-F61F-2CC0-EFF1-17EB322C5311}"/>
                    </a:ext>
                  </a:extLst>
                </p14:cNvPr>
                <p14:cNvContentPartPr/>
                <p14:nvPr/>
              </p14:nvContentPartPr>
              <p14:xfrm>
                <a:off x="5354556" y="5043237"/>
                <a:ext cx="135360" cy="28008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8D120AFA-F61F-2CC0-EFF1-17EB322C5311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345556" y="5034597"/>
                  <a:ext cx="153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FC04A304-C0A0-9472-FE70-FB1A8C62E285}"/>
                    </a:ext>
                  </a:extLst>
                </p14:cNvPr>
                <p14:cNvContentPartPr/>
                <p14:nvPr/>
              </p14:nvContentPartPr>
              <p14:xfrm>
                <a:off x="5510796" y="5054397"/>
                <a:ext cx="153360" cy="23256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FC04A304-C0A0-9472-FE70-FB1A8C62E285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501796" y="5045397"/>
                  <a:ext cx="171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63377F45-E003-C382-FD0D-0CF8043E2DF2}"/>
                    </a:ext>
                  </a:extLst>
                </p14:cNvPr>
                <p14:cNvContentPartPr/>
                <p14:nvPr/>
              </p14:nvContentPartPr>
              <p14:xfrm>
                <a:off x="5744436" y="5055117"/>
                <a:ext cx="76320" cy="27792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63377F45-E003-C382-FD0D-0CF8043E2DF2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735436" y="5046477"/>
                  <a:ext cx="93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BDF5F742-17E0-8830-A47A-A2EC4C8E7624}"/>
                    </a:ext>
                  </a:extLst>
                </p14:cNvPr>
                <p14:cNvContentPartPr/>
                <p14:nvPr/>
              </p14:nvContentPartPr>
              <p14:xfrm>
                <a:off x="5922276" y="4977357"/>
                <a:ext cx="136440" cy="40644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BDF5F742-17E0-8830-A47A-A2EC4C8E7624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913636" y="4968357"/>
                  <a:ext cx="154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8BC1A684-4CE8-3F56-519A-424F0A2A76B3}"/>
                    </a:ext>
                  </a:extLst>
                </p14:cNvPr>
                <p14:cNvContentPartPr/>
                <p14:nvPr/>
              </p14:nvContentPartPr>
              <p14:xfrm>
                <a:off x="6268596" y="5184357"/>
                <a:ext cx="74160" cy="2412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8BC1A684-4CE8-3F56-519A-424F0A2A76B3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259956" y="5175717"/>
                  <a:ext cx="91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F0ED39A9-C8E4-5840-BCFA-F8D6282AF0B9}"/>
                    </a:ext>
                  </a:extLst>
                </p14:cNvPr>
                <p14:cNvContentPartPr/>
                <p14:nvPr/>
              </p14:nvContentPartPr>
              <p14:xfrm>
                <a:off x="6573516" y="5200197"/>
                <a:ext cx="2214720" cy="12492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F0ED39A9-C8E4-5840-BCFA-F8D6282AF0B9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564516" y="5191557"/>
                  <a:ext cx="2232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7283F90D-6C67-479A-CC4E-AEA8A7A3A867}"/>
                    </a:ext>
                  </a:extLst>
                </p14:cNvPr>
                <p14:cNvContentPartPr/>
                <p14:nvPr/>
              </p14:nvContentPartPr>
              <p14:xfrm>
                <a:off x="6598356" y="4991397"/>
                <a:ext cx="126360" cy="864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7283F90D-6C67-479A-CC4E-AEA8A7A3A867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589356" y="4982757"/>
                  <a:ext cx="144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21B7BE83-B61C-DB44-5708-3AAE64578312}"/>
                    </a:ext>
                  </a:extLst>
                </p14:cNvPr>
                <p14:cNvContentPartPr/>
                <p14:nvPr/>
              </p14:nvContentPartPr>
              <p14:xfrm>
                <a:off x="6930996" y="4822557"/>
                <a:ext cx="123480" cy="18144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21B7BE83-B61C-DB44-5708-3AAE64578312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21996" y="4813917"/>
                  <a:ext cx="141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DCB65BEA-4ECD-2433-9898-F6B698050DEE}"/>
                    </a:ext>
                  </a:extLst>
                </p14:cNvPr>
                <p14:cNvContentPartPr/>
                <p14:nvPr/>
              </p14:nvContentPartPr>
              <p14:xfrm>
                <a:off x="7112076" y="5023077"/>
                <a:ext cx="38520" cy="8784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DCB65BEA-4ECD-2433-9898-F6B698050DEE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7103436" y="5014077"/>
                  <a:ext cx="56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2EE179EE-1553-BBA9-6887-191A4BAAFC95}"/>
                    </a:ext>
                  </a:extLst>
                </p14:cNvPr>
                <p14:cNvContentPartPr/>
                <p14:nvPr/>
              </p14:nvContentPartPr>
              <p14:xfrm>
                <a:off x="7215036" y="4930917"/>
                <a:ext cx="75600" cy="13464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2EE179EE-1553-BBA9-6887-191A4BAAFC9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206396" y="4921917"/>
                  <a:ext cx="93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6C715B85-BAAD-E73A-73DA-D15C65E3462D}"/>
                    </a:ext>
                  </a:extLst>
                </p14:cNvPr>
                <p14:cNvContentPartPr/>
                <p14:nvPr/>
              </p14:nvContentPartPr>
              <p14:xfrm>
                <a:off x="7364076" y="4939197"/>
                <a:ext cx="70920" cy="17208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6C715B85-BAAD-E73A-73DA-D15C65E3462D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355436" y="4930557"/>
                  <a:ext cx="88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B9A2A7A3-7791-5A35-5AE2-0C0A3E6CD0D3}"/>
                    </a:ext>
                  </a:extLst>
                </p14:cNvPr>
                <p14:cNvContentPartPr/>
                <p14:nvPr/>
              </p14:nvContentPartPr>
              <p14:xfrm>
                <a:off x="7470636" y="4931997"/>
                <a:ext cx="95040" cy="18360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B9A2A7A3-7791-5A35-5AE2-0C0A3E6CD0D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461636" y="4923357"/>
                  <a:ext cx="112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52257B17-3ABB-928B-9C29-EA9784712F71}"/>
                    </a:ext>
                  </a:extLst>
                </p14:cNvPr>
                <p14:cNvContentPartPr/>
                <p14:nvPr/>
              </p14:nvContentPartPr>
              <p14:xfrm>
                <a:off x="7693836" y="4853157"/>
                <a:ext cx="86760" cy="18504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52257B17-3ABB-928B-9C29-EA9784712F71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685196" y="4844157"/>
                  <a:ext cx="104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42114581-1794-BC98-D256-072E0F5EBB31}"/>
                    </a:ext>
                  </a:extLst>
                </p14:cNvPr>
                <p14:cNvContentPartPr/>
                <p14:nvPr/>
              </p14:nvContentPartPr>
              <p14:xfrm>
                <a:off x="7668996" y="4942437"/>
                <a:ext cx="127080" cy="684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42114581-1794-BC98-D256-072E0F5EBB31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660356" y="4933437"/>
                  <a:ext cx="144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543AACE3-19C4-6375-56BF-F42DC1A2EFB4}"/>
                    </a:ext>
                  </a:extLst>
                </p14:cNvPr>
                <p14:cNvContentPartPr/>
                <p14:nvPr/>
              </p14:nvContentPartPr>
              <p14:xfrm>
                <a:off x="7899756" y="4785477"/>
                <a:ext cx="183960" cy="20232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543AACE3-19C4-6375-56BF-F42DC1A2EFB4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891116" y="4776837"/>
                  <a:ext cx="201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A6731F2B-A7E5-2543-30E9-36AFCCF2372D}"/>
                    </a:ext>
                  </a:extLst>
                </p14:cNvPr>
                <p14:cNvContentPartPr/>
                <p14:nvPr/>
              </p14:nvContentPartPr>
              <p14:xfrm>
                <a:off x="8281356" y="4760997"/>
                <a:ext cx="121320" cy="30240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A6731F2B-A7E5-2543-30E9-36AFCCF2372D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8272716" y="4751997"/>
                  <a:ext cx="13896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39D3B455-D1AB-3E8B-1EDF-A53D862CAA19}"/>
              </a:ext>
            </a:extLst>
          </p:cNvPr>
          <p:cNvGrpSpPr/>
          <p:nvPr/>
        </p:nvGrpSpPr>
        <p:grpSpPr>
          <a:xfrm>
            <a:off x="8527596" y="4831917"/>
            <a:ext cx="1081440" cy="253440"/>
            <a:chOff x="8527596" y="4831917"/>
            <a:chExt cx="10814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DAC1812C-5AD0-11E8-DB91-C01FE9576E82}"/>
                    </a:ext>
                  </a:extLst>
                </p14:cNvPr>
                <p14:cNvContentPartPr/>
                <p14:nvPr/>
              </p14:nvContentPartPr>
              <p14:xfrm>
                <a:off x="8527596" y="4884837"/>
                <a:ext cx="23400" cy="12096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DAC1812C-5AD0-11E8-DB91-C01FE9576E82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518956" y="4875837"/>
                  <a:ext cx="41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EDC7B282-7423-D495-18DC-817E5A6A2A2D}"/>
                    </a:ext>
                  </a:extLst>
                </p14:cNvPr>
                <p14:cNvContentPartPr/>
                <p14:nvPr/>
              </p14:nvContentPartPr>
              <p14:xfrm>
                <a:off x="8599956" y="5000037"/>
                <a:ext cx="22680" cy="853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EDC7B282-7423-D495-18DC-817E5A6A2A2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591316" y="4991037"/>
                  <a:ext cx="40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29EA8B0D-F25B-0F43-1542-038DAB173021}"/>
                    </a:ext>
                  </a:extLst>
                </p14:cNvPr>
                <p14:cNvContentPartPr/>
                <p14:nvPr/>
              </p14:nvContentPartPr>
              <p14:xfrm>
                <a:off x="8690676" y="4853517"/>
                <a:ext cx="280080" cy="22320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29EA8B0D-F25B-0F43-1542-038DAB173021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681676" y="4844517"/>
                  <a:ext cx="297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73E866FF-93D4-0E0F-8792-B928B261BDA7}"/>
                    </a:ext>
                  </a:extLst>
                </p14:cNvPr>
                <p14:cNvContentPartPr/>
                <p14:nvPr/>
              </p14:nvContentPartPr>
              <p14:xfrm>
                <a:off x="8896596" y="4934157"/>
                <a:ext cx="114840" cy="54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73E866FF-93D4-0E0F-8792-B928B261BDA7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887596" y="4925157"/>
                  <a:ext cx="132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46B01B95-E62A-C296-515D-5042878F5392}"/>
                    </a:ext>
                  </a:extLst>
                </p14:cNvPr>
                <p14:cNvContentPartPr/>
                <p14:nvPr/>
              </p14:nvContentPartPr>
              <p14:xfrm>
                <a:off x="9031596" y="4884117"/>
                <a:ext cx="130320" cy="16092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46B01B95-E62A-C296-515D-5042878F5392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9022956" y="4875477"/>
                  <a:ext cx="14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232D60D1-2FF8-E540-77A2-FCDBEFC9C272}"/>
                    </a:ext>
                  </a:extLst>
                </p14:cNvPr>
                <p14:cNvContentPartPr/>
                <p14:nvPr/>
              </p14:nvContentPartPr>
              <p14:xfrm>
                <a:off x="9234276" y="4879437"/>
                <a:ext cx="91080" cy="19656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232D60D1-2FF8-E540-77A2-FCDBEFC9C272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9225636" y="4870437"/>
                  <a:ext cx="108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94C0A132-997B-717E-D830-E1E64A9CFF78}"/>
                    </a:ext>
                  </a:extLst>
                </p14:cNvPr>
                <p14:cNvContentPartPr/>
                <p14:nvPr/>
              </p14:nvContentPartPr>
              <p14:xfrm>
                <a:off x="9385116" y="4831917"/>
                <a:ext cx="223920" cy="22608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94C0A132-997B-717E-D830-E1E64A9CFF7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9376476" y="4823277"/>
                  <a:ext cx="241560" cy="24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FAC5DB94-D4CC-95D8-4DAA-8C1FC5F49E4E}"/>
                  </a:ext>
                </a:extLst>
              </p14:cNvPr>
              <p14:cNvContentPartPr/>
              <p14:nvPr/>
            </p14:nvContentPartPr>
            <p14:xfrm>
              <a:off x="9808116" y="4838757"/>
              <a:ext cx="100800" cy="143640"/>
            </p14:xfrm>
          </p:contentPart>
        </mc:Choice>
        <mc:Fallback xmlns=""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FAC5DB94-D4CC-95D8-4DAA-8C1FC5F49E4E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9799476" y="4829757"/>
                <a:ext cx="118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824" name="Ink 823">
                <a:extLst>
                  <a:ext uri="{FF2B5EF4-FFF2-40B4-BE49-F238E27FC236}">
                    <a16:creationId xmlns:a16="http://schemas.microsoft.com/office/drawing/2014/main" id="{3DB0089C-E986-383D-61CD-A22CA5EB2EB5}"/>
                  </a:ext>
                </a:extLst>
              </p14:cNvPr>
              <p14:cNvContentPartPr/>
              <p14:nvPr/>
            </p14:nvContentPartPr>
            <p14:xfrm>
              <a:off x="10054716" y="4767477"/>
              <a:ext cx="75960" cy="276840"/>
            </p14:xfrm>
          </p:contentPart>
        </mc:Choice>
        <mc:Fallback xmlns="">
          <p:pic>
            <p:nvPicPr>
              <p:cNvPr id="824" name="Ink 823">
                <a:extLst>
                  <a:ext uri="{FF2B5EF4-FFF2-40B4-BE49-F238E27FC236}">
                    <a16:creationId xmlns:a16="http://schemas.microsoft.com/office/drawing/2014/main" id="{3DB0089C-E986-383D-61CD-A22CA5EB2EB5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10045716" y="4758837"/>
                <a:ext cx="93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825" name="Ink 824">
                <a:extLst>
                  <a:ext uri="{FF2B5EF4-FFF2-40B4-BE49-F238E27FC236}">
                    <a16:creationId xmlns:a16="http://schemas.microsoft.com/office/drawing/2014/main" id="{A3711DB5-EC68-4B08-43E8-7ED9D76D9FB5}"/>
                  </a:ext>
                </a:extLst>
              </p14:cNvPr>
              <p14:cNvContentPartPr/>
              <p14:nvPr/>
            </p14:nvContentPartPr>
            <p14:xfrm>
              <a:off x="8706876" y="5197677"/>
              <a:ext cx="1344600" cy="55080"/>
            </p14:xfrm>
          </p:contentPart>
        </mc:Choice>
        <mc:Fallback xmlns="">
          <p:pic>
            <p:nvPicPr>
              <p:cNvPr id="825" name="Ink 824">
                <a:extLst>
                  <a:ext uri="{FF2B5EF4-FFF2-40B4-BE49-F238E27FC236}">
                    <a16:creationId xmlns:a16="http://schemas.microsoft.com/office/drawing/2014/main" id="{A3711DB5-EC68-4B08-43E8-7ED9D76D9FB5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8698236" y="5188677"/>
                <a:ext cx="136224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9" name="Group 838">
            <a:extLst>
              <a:ext uri="{FF2B5EF4-FFF2-40B4-BE49-F238E27FC236}">
                <a16:creationId xmlns:a16="http://schemas.microsoft.com/office/drawing/2014/main" id="{CB3BDD7F-3CA7-100F-A470-A82EC39EAF61}"/>
              </a:ext>
            </a:extLst>
          </p:cNvPr>
          <p:cNvGrpSpPr/>
          <p:nvPr/>
        </p:nvGrpSpPr>
        <p:grpSpPr>
          <a:xfrm>
            <a:off x="6523836" y="5360757"/>
            <a:ext cx="1425240" cy="328320"/>
            <a:chOff x="6523836" y="5360757"/>
            <a:chExt cx="142524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B16B3A10-4822-B41A-9A0A-DEDAEB20AB45}"/>
                    </a:ext>
                  </a:extLst>
                </p14:cNvPr>
                <p14:cNvContentPartPr/>
                <p14:nvPr/>
              </p14:nvContentPartPr>
              <p14:xfrm>
                <a:off x="6523836" y="5569197"/>
                <a:ext cx="152280" cy="936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B16B3A10-4822-B41A-9A0A-DEDAEB20AB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515196" y="5560557"/>
                  <a:ext cx="169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5B5E720C-1533-2104-A9CD-45AAA54EDCE8}"/>
                    </a:ext>
                  </a:extLst>
                </p14:cNvPr>
                <p14:cNvContentPartPr/>
                <p14:nvPr/>
              </p14:nvContentPartPr>
              <p14:xfrm>
                <a:off x="6740916" y="5474517"/>
                <a:ext cx="182160" cy="16380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5B5E720C-1533-2104-A9CD-45AAA54EDCE8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732276" y="5465517"/>
                  <a:ext cx="199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4ACAE7EC-72DC-C29A-BC7D-233D8A9A0A26}"/>
                    </a:ext>
                  </a:extLst>
                </p14:cNvPr>
                <p14:cNvContentPartPr/>
                <p14:nvPr/>
              </p14:nvContentPartPr>
              <p14:xfrm>
                <a:off x="6956196" y="5560197"/>
                <a:ext cx="19080" cy="12888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4ACAE7EC-72DC-C29A-BC7D-233D8A9A0A26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947556" y="5551557"/>
                  <a:ext cx="36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7491FD29-15A3-F85A-C48F-EB24281E9608}"/>
                    </a:ext>
                  </a:extLst>
                </p14:cNvPr>
                <p14:cNvContentPartPr/>
                <p14:nvPr/>
              </p14:nvContentPartPr>
              <p14:xfrm>
                <a:off x="7094796" y="5444637"/>
                <a:ext cx="121680" cy="17748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7491FD29-15A3-F85A-C48F-EB24281E9608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7085796" y="5435637"/>
                  <a:ext cx="139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C9CFC328-1259-E52E-A0F5-9C4C8F527BAC}"/>
                    </a:ext>
                  </a:extLst>
                </p14:cNvPr>
                <p14:cNvContentPartPr/>
                <p14:nvPr/>
              </p14:nvContentPartPr>
              <p14:xfrm>
                <a:off x="7356156" y="5428797"/>
                <a:ext cx="67320" cy="19368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C9CFC328-1259-E52E-A0F5-9C4C8F527BAC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347156" y="5419797"/>
                  <a:ext cx="84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024D8FC6-1CAB-9737-4CA9-F806D14D59DE}"/>
                    </a:ext>
                  </a:extLst>
                </p14:cNvPr>
                <p14:cNvContentPartPr/>
                <p14:nvPr/>
              </p14:nvContentPartPr>
              <p14:xfrm>
                <a:off x="7523916" y="5416557"/>
                <a:ext cx="201600" cy="21420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024D8FC6-1CAB-9737-4CA9-F806D14D59DE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515276" y="5407917"/>
                  <a:ext cx="219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E47CFBD7-455F-9893-F161-F75A31F0EFB8}"/>
                    </a:ext>
                  </a:extLst>
                </p14:cNvPr>
                <p14:cNvContentPartPr/>
                <p14:nvPr/>
              </p14:nvContentPartPr>
              <p14:xfrm>
                <a:off x="7634436" y="5502237"/>
                <a:ext cx="90000" cy="576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E47CFBD7-455F-9893-F161-F75A31F0EFB8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7625796" y="5493597"/>
                  <a:ext cx="107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7599BA61-1CD0-554D-F056-27DFE3DCE492}"/>
                    </a:ext>
                  </a:extLst>
                </p14:cNvPr>
                <p14:cNvContentPartPr/>
                <p14:nvPr/>
              </p14:nvContentPartPr>
              <p14:xfrm>
                <a:off x="7829556" y="5360757"/>
                <a:ext cx="119520" cy="23832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7599BA61-1CD0-554D-F056-27DFE3DCE492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7820916" y="5352117"/>
                  <a:ext cx="13716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838" name="Ink 837">
                <a:extLst>
                  <a:ext uri="{FF2B5EF4-FFF2-40B4-BE49-F238E27FC236}">
                    <a16:creationId xmlns:a16="http://schemas.microsoft.com/office/drawing/2014/main" id="{86AD6AB6-6B7A-8A1A-5FDB-E3C126C306A5}"/>
                  </a:ext>
                </a:extLst>
              </p14:cNvPr>
              <p14:cNvContentPartPr/>
              <p14:nvPr/>
            </p14:nvContentPartPr>
            <p14:xfrm>
              <a:off x="8138796" y="5524197"/>
              <a:ext cx="91800" cy="3600"/>
            </p14:xfrm>
          </p:contentPart>
        </mc:Choice>
        <mc:Fallback xmlns="">
          <p:pic>
            <p:nvPicPr>
              <p:cNvPr id="838" name="Ink 837">
                <a:extLst>
                  <a:ext uri="{FF2B5EF4-FFF2-40B4-BE49-F238E27FC236}">
                    <a16:creationId xmlns:a16="http://schemas.microsoft.com/office/drawing/2014/main" id="{86AD6AB6-6B7A-8A1A-5FDB-E3C126C306A5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8129796" y="5515197"/>
                <a:ext cx="1094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6" name="Group 845">
            <a:extLst>
              <a:ext uri="{FF2B5EF4-FFF2-40B4-BE49-F238E27FC236}">
                <a16:creationId xmlns:a16="http://schemas.microsoft.com/office/drawing/2014/main" id="{14025CF3-F114-BD98-2392-7EF128E4B5FE}"/>
              </a:ext>
            </a:extLst>
          </p:cNvPr>
          <p:cNvGrpSpPr/>
          <p:nvPr/>
        </p:nvGrpSpPr>
        <p:grpSpPr>
          <a:xfrm>
            <a:off x="8504196" y="5392077"/>
            <a:ext cx="983520" cy="312120"/>
            <a:chOff x="8504196" y="5392077"/>
            <a:chExt cx="9835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27B7C246-42D2-ACCF-0495-3E5FD87CF07A}"/>
                    </a:ext>
                  </a:extLst>
                </p14:cNvPr>
                <p14:cNvContentPartPr/>
                <p14:nvPr/>
              </p14:nvContentPartPr>
              <p14:xfrm>
                <a:off x="8504196" y="5392077"/>
                <a:ext cx="84600" cy="20988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27B7C246-42D2-ACCF-0495-3E5FD87CF07A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495196" y="5383437"/>
                  <a:ext cx="102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81FFF47D-2320-BF91-9AA9-966AB8600FD1}"/>
                    </a:ext>
                  </a:extLst>
                </p14:cNvPr>
                <p14:cNvContentPartPr/>
                <p14:nvPr/>
              </p14:nvContentPartPr>
              <p14:xfrm>
                <a:off x="8684196" y="5568477"/>
                <a:ext cx="15120" cy="13572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81FFF47D-2320-BF91-9AA9-966AB8600FD1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8675196" y="5559837"/>
                  <a:ext cx="32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D5855BF6-DDA6-6395-D873-5487247D1E6E}"/>
                    </a:ext>
                  </a:extLst>
                </p14:cNvPr>
                <p14:cNvContentPartPr/>
                <p14:nvPr/>
              </p14:nvContentPartPr>
              <p14:xfrm>
                <a:off x="8828916" y="5454357"/>
                <a:ext cx="97200" cy="24336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D5855BF6-DDA6-6395-D873-5487247D1E6E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8820276" y="5445717"/>
                  <a:ext cx="114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88F43A7D-FAF2-5469-E471-ECBACE64D9AF}"/>
                    </a:ext>
                  </a:extLst>
                </p14:cNvPr>
                <p14:cNvContentPartPr/>
                <p14:nvPr/>
              </p14:nvContentPartPr>
              <p14:xfrm>
                <a:off x="9028356" y="5443197"/>
                <a:ext cx="98640" cy="23148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88F43A7D-FAF2-5469-E471-ECBACE64D9AF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9019716" y="5434197"/>
                  <a:ext cx="116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A5819CAA-20AB-D4D9-2F1A-80002849DCD6}"/>
                    </a:ext>
                  </a:extLst>
                </p14:cNvPr>
                <p14:cNvContentPartPr/>
                <p14:nvPr/>
              </p14:nvContentPartPr>
              <p14:xfrm>
                <a:off x="9193236" y="5459397"/>
                <a:ext cx="145800" cy="21276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A5819CAA-20AB-D4D9-2F1A-80002849DCD6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9184236" y="5450757"/>
                  <a:ext cx="163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44643F76-38EF-3F67-0170-6444178CCB42}"/>
                    </a:ext>
                  </a:extLst>
                </p14:cNvPr>
                <p14:cNvContentPartPr/>
                <p14:nvPr/>
              </p14:nvContentPartPr>
              <p14:xfrm>
                <a:off x="9354516" y="5417277"/>
                <a:ext cx="133200" cy="228240"/>
              </p14:xfrm>
            </p:contentPart>
          </mc:Choice>
          <mc:Fallback xmlns=""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44643F76-38EF-3F67-0170-6444178CCB42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9345516" y="5408637"/>
                  <a:ext cx="15084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0" name="Group 849">
            <a:extLst>
              <a:ext uri="{FF2B5EF4-FFF2-40B4-BE49-F238E27FC236}">
                <a16:creationId xmlns:a16="http://schemas.microsoft.com/office/drawing/2014/main" id="{8B0093C0-7994-E91E-2D02-39AC43AD59ED}"/>
              </a:ext>
            </a:extLst>
          </p:cNvPr>
          <p:cNvGrpSpPr/>
          <p:nvPr/>
        </p:nvGrpSpPr>
        <p:grpSpPr>
          <a:xfrm>
            <a:off x="10346676" y="5185437"/>
            <a:ext cx="62640" cy="86760"/>
            <a:chOff x="10346676" y="5185437"/>
            <a:chExt cx="6264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AA91E9CF-D0F8-E972-3309-F82CCFD1CDB8}"/>
                    </a:ext>
                  </a:extLst>
                </p14:cNvPr>
                <p14:cNvContentPartPr/>
                <p14:nvPr/>
              </p14:nvContentPartPr>
              <p14:xfrm>
                <a:off x="10346676" y="5185437"/>
                <a:ext cx="62640" cy="1152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AA91E9CF-D0F8-E972-3309-F82CCFD1CDB8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0337676" y="5176797"/>
                  <a:ext cx="80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F855A7F2-FB25-0B87-6180-A07D38745BA8}"/>
                    </a:ext>
                  </a:extLst>
                </p14:cNvPr>
                <p14:cNvContentPartPr/>
                <p14:nvPr/>
              </p14:nvContentPartPr>
              <p14:xfrm>
                <a:off x="10354956" y="5268597"/>
                <a:ext cx="23400" cy="360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F855A7F2-FB25-0B87-6180-A07D38745BA8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0345956" y="5259957"/>
                  <a:ext cx="410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AAB09857-AD33-EE8D-1869-93CE4E6CAAB1}"/>
              </a:ext>
            </a:extLst>
          </p:cNvPr>
          <p:cNvGrpSpPr/>
          <p:nvPr/>
        </p:nvGrpSpPr>
        <p:grpSpPr>
          <a:xfrm>
            <a:off x="10700916" y="4859997"/>
            <a:ext cx="1048320" cy="345960"/>
            <a:chOff x="10700916" y="4859997"/>
            <a:chExt cx="104832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5DED965A-EEFB-592E-8F50-0D2CF566F813}"/>
                    </a:ext>
                  </a:extLst>
                </p14:cNvPr>
                <p14:cNvContentPartPr/>
                <p14:nvPr/>
              </p14:nvContentPartPr>
              <p14:xfrm>
                <a:off x="10700916" y="4967277"/>
                <a:ext cx="18000" cy="16920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5DED965A-EEFB-592E-8F50-0D2CF566F813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0692276" y="4958277"/>
                  <a:ext cx="35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D12100AE-526A-A797-7B31-37BF4612A9F3}"/>
                    </a:ext>
                  </a:extLst>
                </p14:cNvPr>
                <p14:cNvContentPartPr/>
                <p14:nvPr/>
              </p14:nvContentPartPr>
              <p14:xfrm>
                <a:off x="10804236" y="5033157"/>
                <a:ext cx="28440" cy="17280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D12100AE-526A-A797-7B31-37BF4612A9F3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0795596" y="5024157"/>
                  <a:ext cx="46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7E332B9D-6A3B-D298-536E-D7649BBF7849}"/>
                    </a:ext>
                  </a:extLst>
                </p14:cNvPr>
                <p14:cNvContentPartPr/>
                <p14:nvPr/>
              </p14:nvContentPartPr>
              <p14:xfrm>
                <a:off x="10980636" y="4859997"/>
                <a:ext cx="320040" cy="33084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7E332B9D-6A3B-D298-536E-D7649BBF7849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971996" y="4850997"/>
                  <a:ext cx="337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6E528DD1-DB60-609B-69B0-FFD61D365354}"/>
                    </a:ext>
                  </a:extLst>
                </p14:cNvPr>
                <p14:cNvContentPartPr/>
                <p14:nvPr/>
              </p14:nvContentPartPr>
              <p14:xfrm>
                <a:off x="11128956" y="5024877"/>
                <a:ext cx="190440" cy="216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6E528DD1-DB60-609B-69B0-FFD61D365354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1119956" y="5015877"/>
                  <a:ext cx="20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844F8789-4F95-03EF-F079-CED1333CF96E}"/>
                    </a:ext>
                  </a:extLst>
                </p14:cNvPr>
                <p14:cNvContentPartPr/>
                <p14:nvPr/>
              </p14:nvContentPartPr>
              <p14:xfrm>
                <a:off x="11399676" y="4892397"/>
                <a:ext cx="121680" cy="26064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844F8789-4F95-03EF-F079-CED1333CF96E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390676" y="4883757"/>
                  <a:ext cx="139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FA55F080-DECA-38A6-1CA9-A8F220A92E50}"/>
                    </a:ext>
                  </a:extLst>
                </p14:cNvPr>
                <p14:cNvContentPartPr/>
                <p14:nvPr/>
              </p14:nvContentPartPr>
              <p14:xfrm>
                <a:off x="11442156" y="4884837"/>
                <a:ext cx="307080" cy="29340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FA55F080-DECA-38A6-1CA9-A8F220A92E50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433516" y="4875837"/>
                  <a:ext cx="32472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09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35394DD8-725C-476C-14A7-8F0EF13E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9370" cy="8001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225DC-DA2C-020B-BE93-7482F7B6DF19}"/>
              </a:ext>
            </a:extLst>
          </p:cNvPr>
          <p:cNvGrpSpPr/>
          <p:nvPr/>
        </p:nvGrpSpPr>
        <p:grpSpPr>
          <a:xfrm>
            <a:off x="3296436" y="867957"/>
            <a:ext cx="361080" cy="261720"/>
            <a:chOff x="3296436" y="867957"/>
            <a:chExt cx="36108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43C7E6-E8D7-E43D-CA06-AEDF900D21E3}"/>
                    </a:ext>
                  </a:extLst>
                </p14:cNvPr>
                <p14:cNvContentPartPr/>
                <p14:nvPr/>
              </p14:nvContentPartPr>
              <p14:xfrm>
                <a:off x="3296436" y="912597"/>
                <a:ext cx="122040" cy="19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43C7E6-E8D7-E43D-CA06-AEDF900D21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7796" y="903957"/>
                  <a:ext cx="139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5553EC-F2B1-C99D-EFE2-D5269E7AF60F}"/>
                    </a:ext>
                  </a:extLst>
                </p14:cNvPr>
                <p14:cNvContentPartPr/>
                <p14:nvPr/>
              </p14:nvContentPartPr>
              <p14:xfrm>
                <a:off x="3459156" y="961557"/>
                <a:ext cx="3204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5553EC-F2B1-C99D-EFE2-D5269E7AF6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0516" y="952917"/>
                  <a:ext cx="49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C0B741-3542-FEA4-8BF9-22C6B81CA7CF}"/>
                    </a:ext>
                  </a:extLst>
                </p14:cNvPr>
                <p14:cNvContentPartPr/>
                <p14:nvPr/>
              </p14:nvContentPartPr>
              <p14:xfrm>
                <a:off x="3500196" y="993597"/>
                <a:ext cx="84960" cy="12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C0B741-3542-FEA4-8BF9-22C6B81CA7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1196" y="984957"/>
                  <a:ext cx="102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DB1DE9-1138-45A8-5A14-6D8C73239C54}"/>
                    </a:ext>
                  </a:extLst>
                </p14:cNvPr>
                <p14:cNvContentPartPr/>
                <p14:nvPr/>
              </p14:nvContentPartPr>
              <p14:xfrm>
                <a:off x="3624396" y="976677"/>
                <a:ext cx="33120" cy="15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DB1DE9-1138-45A8-5A14-6D8C73239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5396" y="968037"/>
                  <a:ext cx="50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9E60A8-9CAD-220F-F863-DDA3FE379048}"/>
                    </a:ext>
                  </a:extLst>
                </p14:cNvPr>
                <p14:cNvContentPartPr/>
                <p14:nvPr/>
              </p14:nvContentPartPr>
              <p14:xfrm>
                <a:off x="3537636" y="867957"/>
                <a:ext cx="68400" cy="77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9E60A8-9CAD-220F-F863-DDA3FE3790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8636" y="858957"/>
                  <a:ext cx="860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9C4885-1DE4-D416-6487-CDDCC94ACDAD}"/>
                  </a:ext>
                </a:extLst>
              </p14:cNvPr>
              <p14:cNvContentPartPr/>
              <p14:nvPr/>
            </p14:nvContentPartPr>
            <p14:xfrm>
              <a:off x="3328116" y="1218597"/>
              <a:ext cx="257400" cy="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9C4885-1DE4-D416-6487-CDDCC94ACD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9116" y="1209957"/>
                <a:ext cx="2750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93F9E-8082-B1C8-F0E1-F19FB1F902C7}"/>
              </a:ext>
            </a:extLst>
          </p:cNvPr>
          <p:cNvGrpSpPr/>
          <p:nvPr/>
        </p:nvGrpSpPr>
        <p:grpSpPr>
          <a:xfrm>
            <a:off x="204756" y="1383477"/>
            <a:ext cx="223560" cy="169200"/>
            <a:chOff x="204756" y="1383477"/>
            <a:chExt cx="2235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B1438E-6FAE-00CE-E0CB-8BD4B01634C2}"/>
                    </a:ext>
                  </a:extLst>
                </p14:cNvPr>
                <p14:cNvContentPartPr/>
                <p14:nvPr/>
              </p14:nvContentPartPr>
              <p14:xfrm>
                <a:off x="204756" y="1429197"/>
                <a:ext cx="125280" cy="12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B1438E-6FAE-00CE-E0CB-8BD4B01634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5756" y="1420197"/>
                  <a:ext cx="142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F7730C-EE57-6419-8286-8E6BFEFAA8B2}"/>
                    </a:ext>
                  </a:extLst>
                </p14:cNvPr>
                <p14:cNvContentPartPr/>
                <p14:nvPr/>
              </p14:nvContentPartPr>
              <p14:xfrm>
                <a:off x="387636" y="1383477"/>
                <a:ext cx="40680" cy="14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F7730C-EE57-6419-8286-8E6BFEFAA8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996" y="1374837"/>
                  <a:ext cx="583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3013C-1105-20C4-C2AF-4E96FCD46425}"/>
              </a:ext>
            </a:extLst>
          </p:cNvPr>
          <p:cNvGrpSpPr/>
          <p:nvPr/>
        </p:nvGrpSpPr>
        <p:grpSpPr>
          <a:xfrm>
            <a:off x="592836" y="1054077"/>
            <a:ext cx="690120" cy="554040"/>
            <a:chOff x="592836" y="1054077"/>
            <a:chExt cx="69012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E96188-5FD5-33FE-AF86-70F0A5B9D218}"/>
                    </a:ext>
                  </a:extLst>
                </p14:cNvPr>
                <p14:cNvContentPartPr/>
                <p14:nvPr/>
              </p14:nvContentPartPr>
              <p14:xfrm>
                <a:off x="637476" y="1215357"/>
                <a:ext cx="120600" cy="387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E96188-5FD5-33FE-AF86-70F0A5B9D2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8836" y="1206357"/>
                  <a:ext cx="1382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05E8D8-32CC-BA76-4EE9-B632E4465578}"/>
                    </a:ext>
                  </a:extLst>
                </p14:cNvPr>
                <p14:cNvContentPartPr/>
                <p14:nvPr/>
              </p14:nvContentPartPr>
              <p14:xfrm>
                <a:off x="592836" y="1511277"/>
                <a:ext cx="109080" cy="1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05E8D8-32CC-BA76-4EE9-B632E44655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3836" y="1502637"/>
                  <a:ext cx="126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DC0033-A5B6-5ED7-B495-F3C0F94BA9E9}"/>
                    </a:ext>
                  </a:extLst>
                </p14:cNvPr>
                <p14:cNvContentPartPr/>
                <p14:nvPr/>
              </p14:nvContentPartPr>
              <p14:xfrm>
                <a:off x="795876" y="1397517"/>
                <a:ext cx="160920" cy="19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DC0033-A5B6-5ED7-B495-F3C0F94BA9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7236" y="1388517"/>
                  <a:ext cx="178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F36FF3-04EE-E28C-6520-8A9DD212DF7C}"/>
                    </a:ext>
                  </a:extLst>
                </p14:cNvPr>
                <p14:cNvContentPartPr/>
                <p14:nvPr/>
              </p14:nvContentPartPr>
              <p14:xfrm>
                <a:off x="905316" y="1446117"/>
                <a:ext cx="66960" cy="118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F36FF3-04EE-E28C-6520-8A9DD212DF7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316" y="1437477"/>
                  <a:ext cx="84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211ECE-7868-8EA6-CE5E-C88EDB27C180}"/>
                    </a:ext>
                  </a:extLst>
                </p14:cNvPr>
                <p14:cNvContentPartPr/>
                <p14:nvPr/>
              </p14:nvContentPartPr>
              <p14:xfrm>
                <a:off x="1021236" y="1364037"/>
                <a:ext cx="84600" cy="24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7211ECE-7868-8EA6-CE5E-C88EDB27C1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2236" y="1355037"/>
                  <a:ext cx="102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098697-44F3-64D9-7AEA-1602B75FB745}"/>
                    </a:ext>
                  </a:extLst>
                </p14:cNvPr>
                <p14:cNvContentPartPr/>
                <p14:nvPr/>
              </p14:nvContentPartPr>
              <p14:xfrm>
                <a:off x="834396" y="1054077"/>
                <a:ext cx="13680" cy="12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098697-44F3-64D9-7AEA-1602B75FB74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5756" y="1045077"/>
                  <a:ext cx="3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6ACBAB-A271-42D9-B3BA-AEE3418672D5}"/>
                    </a:ext>
                  </a:extLst>
                </p14:cNvPr>
                <p14:cNvContentPartPr/>
                <p14:nvPr/>
              </p14:nvContentPartPr>
              <p14:xfrm>
                <a:off x="1243356" y="1416597"/>
                <a:ext cx="39600" cy="12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6ACBAB-A271-42D9-B3BA-AEE3418672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34716" y="1407957"/>
                  <a:ext cx="572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D0277A-6152-2712-C77E-D68030DDE68D}"/>
              </a:ext>
            </a:extLst>
          </p:cNvPr>
          <p:cNvGrpSpPr/>
          <p:nvPr/>
        </p:nvGrpSpPr>
        <p:grpSpPr>
          <a:xfrm>
            <a:off x="1545396" y="1255677"/>
            <a:ext cx="275400" cy="315720"/>
            <a:chOff x="1545396" y="1255677"/>
            <a:chExt cx="27540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F70F42-4BA2-40F8-7930-AB5C0A6A4A7D}"/>
                    </a:ext>
                  </a:extLst>
                </p14:cNvPr>
                <p14:cNvContentPartPr/>
                <p14:nvPr/>
              </p14:nvContentPartPr>
              <p14:xfrm>
                <a:off x="1545396" y="1255677"/>
                <a:ext cx="115200" cy="31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F70F42-4BA2-40F8-7930-AB5C0A6A4A7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36396" y="1246677"/>
                  <a:ext cx="132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D12ADF-ACC2-90CC-45BC-A874E854B8D6}"/>
                    </a:ext>
                  </a:extLst>
                </p14:cNvPr>
                <p14:cNvContentPartPr/>
                <p14:nvPr/>
              </p14:nvContentPartPr>
              <p14:xfrm>
                <a:off x="1721436" y="1424877"/>
                <a:ext cx="99360" cy="13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D12ADF-ACC2-90CC-45BC-A874E854B8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12436" y="1415877"/>
                  <a:ext cx="1170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CAB423-2498-C8E3-02E9-02A62CA601B5}"/>
              </a:ext>
            </a:extLst>
          </p:cNvPr>
          <p:cNvGrpSpPr/>
          <p:nvPr/>
        </p:nvGrpSpPr>
        <p:grpSpPr>
          <a:xfrm>
            <a:off x="2018076" y="1217157"/>
            <a:ext cx="1208520" cy="295200"/>
            <a:chOff x="2018076" y="1217157"/>
            <a:chExt cx="12085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C772B5-D363-AE68-B50A-4D13392EBB6D}"/>
                    </a:ext>
                  </a:extLst>
                </p14:cNvPr>
                <p14:cNvContentPartPr/>
                <p14:nvPr/>
              </p14:nvContentPartPr>
              <p14:xfrm>
                <a:off x="2018076" y="1416597"/>
                <a:ext cx="91440" cy="23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C772B5-D363-AE68-B50A-4D13392EBB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09076" y="1407957"/>
                  <a:ext cx="109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233F55-D157-F334-F68E-1819F4E84155}"/>
                    </a:ext>
                  </a:extLst>
                </p14:cNvPr>
                <p14:cNvContentPartPr/>
                <p14:nvPr/>
              </p14:nvContentPartPr>
              <p14:xfrm>
                <a:off x="2047956" y="1334157"/>
                <a:ext cx="21960" cy="14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233F55-D157-F334-F68E-1819F4E841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38956" y="1325157"/>
                  <a:ext cx="3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F1C820-341D-5565-413D-423D5546B475}"/>
                    </a:ext>
                  </a:extLst>
                </p14:cNvPr>
                <p14:cNvContentPartPr/>
                <p14:nvPr/>
              </p14:nvContentPartPr>
              <p14:xfrm>
                <a:off x="2248836" y="1268277"/>
                <a:ext cx="18000" cy="201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F1C820-341D-5565-413D-423D5546B4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39836" y="1259637"/>
                  <a:ext cx="35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F52404-78C2-188E-F74E-5007DA9F4826}"/>
                    </a:ext>
                  </a:extLst>
                </p14:cNvPr>
                <p14:cNvContentPartPr/>
                <p14:nvPr/>
              </p14:nvContentPartPr>
              <p14:xfrm>
                <a:off x="2325876" y="1281237"/>
                <a:ext cx="1353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F52404-78C2-188E-F74E-5007DA9F48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17236" y="1272597"/>
                  <a:ext cx="153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470423-04A1-976F-5F21-314E9FBF7968}"/>
                    </a:ext>
                  </a:extLst>
                </p14:cNvPr>
                <p14:cNvContentPartPr/>
                <p14:nvPr/>
              </p14:nvContentPartPr>
              <p14:xfrm>
                <a:off x="2562396" y="1293117"/>
                <a:ext cx="93600" cy="20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470423-04A1-976F-5F21-314E9FBF796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53396" y="1284477"/>
                  <a:ext cx="11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6DAC71-77F9-6B5C-3D9A-1E8463E387DF}"/>
                    </a:ext>
                  </a:extLst>
                </p14:cNvPr>
                <p14:cNvContentPartPr/>
                <p14:nvPr/>
              </p14:nvContentPartPr>
              <p14:xfrm>
                <a:off x="2693076" y="1389957"/>
                <a:ext cx="25200" cy="11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6DAC71-77F9-6B5C-3D9A-1E8463E387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84436" y="1380957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9BF4B7-ADEB-36C7-8512-438AD7CE765F}"/>
                    </a:ext>
                  </a:extLst>
                </p14:cNvPr>
                <p14:cNvContentPartPr/>
                <p14:nvPr/>
              </p14:nvContentPartPr>
              <p14:xfrm>
                <a:off x="2734836" y="1217157"/>
                <a:ext cx="16200" cy="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9BF4B7-ADEB-36C7-8512-438AD7CE76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25836" y="1208157"/>
                  <a:ext cx="3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0A4A79-820D-010B-5F94-4ACB3FABD2E4}"/>
                    </a:ext>
                  </a:extLst>
                </p14:cNvPr>
                <p14:cNvContentPartPr/>
                <p14:nvPr/>
              </p14:nvContentPartPr>
              <p14:xfrm>
                <a:off x="2783796" y="1317957"/>
                <a:ext cx="68040" cy="194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0A4A79-820D-010B-5F94-4ACB3FABD2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75156" y="1308957"/>
                  <a:ext cx="85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D309B2-3D0D-161C-DEA6-56994479FBCE}"/>
                    </a:ext>
                  </a:extLst>
                </p14:cNvPr>
                <p14:cNvContentPartPr/>
                <p14:nvPr/>
              </p14:nvContentPartPr>
              <p14:xfrm>
                <a:off x="2936436" y="1288437"/>
                <a:ext cx="177480" cy="18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D309B2-3D0D-161C-DEA6-56994479FBC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27796" y="1279437"/>
                  <a:ext cx="19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804984-3588-ABC6-20AC-314E8E8D28AE}"/>
                    </a:ext>
                  </a:extLst>
                </p14:cNvPr>
                <p14:cNvContentPartPr/>
                <p14:nvPr/>
              </p14:nvContentPartPr>
              <p14:xfrm>
                <a:off x="3031836" y="1241637"/>
                <a:ext cx="194760" cy="265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804984-3588-ABC6-20AC-314E8E8D28A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23196" y="1232637"/>
                  <a:ext cx="212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8D1178-2D30-0FE6-C1BE-47263B25A2AE}"/>
                    </a:ext>
                  </a:extLst>
                </p14:cNvPr>
                <p14:cNvContentPartPr/>
                <p14:nvPr/>
              </p14:nvContentPartPr>
              <p14:xfrm>
                <a:off x="3037596" y="1292757"/>
                <a:ext cx="41040" cy="72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8D1178-2D30-0FE6-C1BE-47263B25A2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28956" y="1284117"/>
                  <a:ext cx="586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445895-B5B1-E265-BC65-06A9A7735C7C}"/>
              </a:ext>
            </a:extLst>
          </p:cNvPr>
          <p:cNvGrpSpPr/>
          <p:nvPr/>
        </p:nvGrpSpPr>
        <p:grpSpPr>
          <a:xfrm>
            <a:off x="362436" y="2092317"/>
            <a:ext cx="377640" cy="287640"/>
            <a:chOff x="362436" y="2092317"/>
            <a:chExt cx="37764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D6DA11-0D27-1774-DA9F-1A8CB4F4A0F7}"/>
                    </a:ext>
                  </a:extLst>
                </p14:cNvPr>
                <p14:cNvContentPartPr/>
                <p14:nvPr/>
              </p14:nvContentPartPr>
              <p14:xfrm>
                <a:off x="370716" y="2141277"/>
                <a:ext cx="24840" cy="23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D6DA11-0D27-1774-DA9F-1A8CB4F4A0F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1716" y="2132637"/>
                  <a:ext cx="42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2A278D-558B-69B3-3B21-227ACAB36B1C}"/>
                    </a:ext>
                  </a:extLst>
                </p14:cNvPr>
                <p14:cNvContentPartPr/>
                <p14:nvPr/>
              </p14:nvContentPartPr>
              <p14:xfrm>
                <a:off x="362436" y="2092317"/>
                <a:ext cx="117720" cy="11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2A278D-558B-69B3-3B21-227ACAB36B1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3436" y="2083677"/>
                  <a:ext cx="135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ED00E0-19FC-25BB-9AC1-E54E2A11AFE2}"/>
                    </a:ext>
                  </a:extLst>
                </p14:cNvPr>
                <p14:cNvContentPartPr/>
                <p14:nvPr/>
              </p14:nvContentPartPr>
              <p14:xfrm>
                <a:off x="542796" y="2146317"/>
                <a:ext cx="197280" cy="12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ED00E0-19FC-25BB-9AC1-E54E2A11AF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3796" y="2137317"/>
                  <a:ext cx="21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0738A2-6271-FE70-F5B9-F498F6CA7BFE}"/>
                    </a:ext>
                  </a:extLst>
                </p14:cNvPr>
                <p14:cNvContentPartPr/>
                <p14:nvPr/>
              </p14:nvContentPartPr>
              <p14:xfrm>
                <a:off x="691476" y="2212197"/>
                <a:ext cx="33120" cy="1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0738A2-6271-FE70-F5B9-F498F6CA7B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2836" y="2203557"/>
                  <a:ext cx="507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F817D6-6DB3-E0C4-03EC-39F7FC781513}"/>
              </a:ext>
            </a:extLst>
          </p:cNvPr>
          <p:cNvGrpSpPr/>
          <p:nvPr/>
        </p:nvGrpSpPr>
        <p:grpSpPr>
          <a:xfrm>
            <a:off x="890916" y="2091957"/>
            <a:ext cx="205920" cy="306360"/>
            <a:chOff x="890916" y="2091957"/>
            <a:chExt cx="2059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AABC87-5E33-68F4-70A8-EA79C824B9F6}"/>
                    </a:ext>
                  </a:extLst>
                </p14:cNvPr>
                <p14:cNvContentPartPr/>
                <p14:nvPr/>
              </p14:nvContentPartPr>
              <p14:xfrm>
                <a:off x="890916" y="2125077"/>
                <a:ext cx="8640" cy="273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AABC87-5E33-68F4-70A8-EA79C824B9F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1916" y="2116077"/>
                  <a:ext cx="26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F648A0-2E12-FB18-CD7E-EE0C1AF2A866}"/>
                    </a:ext>
                  </a:extLst>
                </p14:cNvPr>
                <p14:cNvContentPartPr/>
                <p14:nvPr/>
              </p14:nvContentPartPr>
              <p14:xfrm>
                <a:off x="921516" y="2091957"/>
                <a:ext cx="86400" cy="163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F648A0-2E12-FB18-CD7E-EE0C1AF2A86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2876" y="2082957"/>
                  <a:ext cx="104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50CEDD-15CD-4C13-CD2A-135BB7169C7C}"/>
                    </a:ext>
                  </a:extLst>
                </p14:cNvPr>
                <p14:cNvContentPartPr/>
                <p14:nvPr/>
              </p14:nvContentPartPr>
              <p14:xfrm>
                <a:off x="1042116" y="2229117"/>
                <a:ext cx="54720" cy="10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50CEDD-15CD-4C13-CD2A-135BB7169C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3476" y="2220477"/>
                  <a:ext cx="723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CCD2038-05F7-D192-45DD-CB93030FB4E1}"/>
                  </a:ext>
                </a:extLst>
              </p14:cNvPr>
              <p14:cNvContentPartPr/>
              <p14:nvPr/>
            </p14:nvContentPartPr>
            <p14:xfrm>
              <a:off x="1251996" y="2166117"/>
              <a:ext cx="86760" cy="6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CCD2038-05F7-D192-45DD-CB93030FB4E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43356" y="2157477"/>
                <a:ext cx="1044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9C016-04D7-7D64-4514-67B44A7B9DB1}"/>
              </a:ext>
            </a:extLst>
          </p:cNvPr>
          <p:cNvGrpSpPr/>
          <p:nvPr/>
        </p:nvGrpSpPr>
        <p:grpSpPr>
          <a:xfrm>
            <a:off x="1647276" y="1793517"/>
            <a:ext cx="606600" cy="905760"/>
            <a:chOff x="1647276" y="1793517"/>
            <a:chExt cx="606600" cy="9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F56A5E-7DE1-72A2-DD54-955E95F1251B}"/>
                    </a:ext>
                  </a:extLst>
                </p14:cNvPr>
                <p14:cNvContentPartPr/>
                <p14:nvPr/>
              </p14:nvContentPartPr>
              <p14:xfrm>
                <a:off x="1707756" y="1793517"/>
                <a:ext cx="49320" cy="223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F56A5E-7DE1-72A2-DD54-955E95F1251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98756" y="1784877"/>
                  <a:ext cx="66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AAEEF6-8075-2092-2588-49ACBB0F611A}"/>
                    </a:ext>
                  </a:extLst>
                </p14:cNvPr>
                <p14:cNvContentPartPr/>
                <p14:nvPr/>
              </p14:nvContentPartPr>
              <p14:xfrm>
                <a:off x="1680036" y="1919157"/>
                <a:ext cx="153000" cy="1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AAEEF6-8075-2092-2588-49ACBB0F611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71396" y="1910157"/>
                  <a:ext cx="170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8D4CD0-A2E5-1431-D628-919BCF8A2630}"/>
                    </a:ext>
                  </a:extLst>
                </p14:cNvPr>
                <p14:cNvContentPartPr/>
                <p14:nvPr/>
              </p14:nvContentPartPr>
              <p14:xfrm>
                <a:off x="1848156" y="1861557"/>
                <a:ext cx="153720" cy="239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8D4CD0-A2E5-1431-D628-919BCF8A26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39516" y="1852557"/>
                  <a:ext cx="171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53C632-EB69-8D7F-4068-937C21F92678}"/>
                    </a:ext>
                  </a:extLst>
                </p14:cNvPr>
                <p14:cNvContentPartPr/>
                <p14:nvPr/>
              </p14:nvContentPartPr>
              <p14:xfrm>
                <a:off x="1968396" y="1920957"/>
                <a:ext cx="75960" cy="9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53C632-EB69-8D7F-4068-937C21F926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59756" y="1911957"/>
                  <a:ext cx="93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046AD26-158F-61A9-0694-13EE66DD0CF5}"/>
                    </a:ext>
                  </a:extLst>
                </p14:cNvPr>
                <p14:cNvContentPartPr/>
                <p14:nvPr/>
              </p14:nvContentPartPr>
              <p14:xfrm>
                <a:off x="2086836" y="1877757"/>
                <a:ext cx="152640" cy="181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46AD26-158F-61A9-0694-13EE66DD0C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77836" y="1869117"/>
                  <a:ext cx="170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259A8C-E566-7E3E-751B-0FB5969F3F2F}"/>
                    </a:ext>
                  </a:extLst>
                </p14:cNvPr>
                <p14:cNvContentPartPr/>
                <p14:nvPr/>
              </p14:nvContentPartPr>
              <p14:xfrm>
                <a:off x="1647276" y="2112837"/>
                <a:ext cx="606600" cy="2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259A8C-E566-7E3E-751B-0FB5969F3F2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38636" y="2104197"/>
                  <a:ext cx="624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A6DB17-6E07-F722-DFFA-21B4ACC6AAED}"/>
                    </a:ext>
                  </a:extLst>
                </p14:cNvPr>
                <p14:cNvContentPartPr/>
                <p14:nvPr/>
              </p14:nvContentPartPr>
              <p14:xfrm>
                <a:off x="1717836" y="2251797"/>
                <a:ext cx="91800" cy="29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A6DB17-6E07-F722-DFFA-21B4ACC6AAE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09196" y="2243157"/>
                  <a:ext cx="109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60FC4E-1E78-0E62-8F9F-CEE7E45F5C21}"/>
                    </a:ext>
                  </a:extLst>
                </p14:cNvPr>
                <p14:cNvContentPartPr/>
                <p14:nvPr/>
              </p14:nvContentPartPr>
              <p14:xfrm>
                <a:off x="1647276" y="2205717"/>
                <a:ext cx="239040" cy="224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60FC4E-1E78-0E62-8F9F-CEE7E45F5C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8636" y="2196717"/>
                  <a:ext cx="256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684BD3-C137-46AF-42CA-A40AC122D3BC}"/>
                    </a:ext>
                  </a:extLst>
                </p14:cNvPr>
                <p14:cNvContentPartPr/>
                <p14:nvPr/>
              </p14:nvContentPartPr>
              <p14:xfrm>
                <a:off x="1874796" y="2347557"/>
                <a:ext cx="119160" cy="351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684BD3-C137-46AF-42CA-A40AC122D3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65796" y="2338917"/>
                  <a:ext cx="136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64B702-15BE-E574-A8AC-134DAECD07E0}"/>
                    </a:ext>
                  </a:extLst>
                </p14:cNvPr>
                <p14:cNvContentPartPr/>
                <p14:nvPr/>
              </p14:nvContentPartPr>
              <p14:xfrm>
                <a:off x="1981716" y="2384637"/>
                <a:ext cx="59040" cy="10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64B702-15BE-E574-A8AC-134DAECD07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73076" y="2375997"/>
                  <a:ext cx="76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AD9A2B-E895-3E07-9970-25B3EE0DD754}"/>
                    </a:ext>
                  </a:extLst>
                </p14:cNvPr>
                <p14:cNvContentPartPr/>
                <p14:nvPr/>
              </p14:nvContentPartPr>
              <p14:xfrm>
                <a:off x="2094036" y="2354037"/>
                <a:ext cx="133920" cy="176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AD9A2B-E895-3E07-9970-25B3EE0DD7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85396" y="2345037"/>
                  <a:ext cx="151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268664-2DFB-065C-8F62-C0D1E9F33BF7}"/>
              </a:ext>
            </a:extLst>
          </p:cNvPr>
          <p:cNvGrpSpPr/>
          <p:nvPr/>
        </p:nvGrpSpPr>
        <p:grpSpPr>
          <a:xfrm>
            <a:off x="2462676" y="2125077"/>
            <a:ext cx="57240" cy="74520"/>
            <a:chOff x="2462676" y="2125077"/>
            <a:chExt cx="572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DC5F87E-1B8D-342E-9DCB-84C07DFA5E5E}"/>
                    </a:ext>
                  </a:extLst>
                </p14:cNvPr>
                <p14:cNvContentPartPr/>
                <p14:nvPr/>
              </p14:nvContentPartPr>
              <p14:xfrm>
                <a:off x="2462676" y="2125077"/>
                <a:ext cx="57240" cy="8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DC5F87E-1B8D-342E-9DCB-84C07DFA5E5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54036" y="2116437"/>
                  <a:ext cx="74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E1F27E-9EA2-C866-C0A1-7A6816B9CCE1}"/>
                    </a:ext>
                  </a:extLst>
                </p14:cNvPr>
                <p14:cNvContentPartPr/>
                <p14:nvPr/>
              </p14:nvContentPartPr>
              <p14:xfrm>
                <a:off x="2462676" y="2199237"/>
                <a:ext cx="2592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E1F27E-9EA2-C866-C0A1-7A6816B9CC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54036" y="2190597"/>
                  <a:ext cx="43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2C39B39-11F3-1060-1960-D9E0F8530B99}"/>
              </a:ext>
            </a:extLst>
          </p:cNvPr>
          <p:cNvGrpSpPr/>
          <p:nvPr/>
        </p:nvGrpSpPr>
        <p:grpSpPr>
          <a:xfrm>
            <a:off x="2734836" y="2066397"/>
            <a:ext cx="3112560" cy="133200"/>
            <a:chOff x="2734836" y="2066397"/>
            <a:chExt cx="31125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3B8A3C-073D-B67E-B30F-721671FC416F}"/>
                    </a:ext>
                  </a:extLst>
                </p14:cNvPr>
                <p14:cNvContentPartPr/>
                <p14:nvPr/>
              </p14:nvContentPartPr>
              <p14:xfrm>
                <a:off x="2734836" y="2099877"/>
                <a:ext cx="146520" cy="17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3B8A3C-073D-B67E-B30F-721671FC416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25836" y="2091237"/>
                  <a:ext cx="16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B986DA-F926-B69A-AD29-AA0733E346D3}"/>
                    </a:ext>
                  </a:extLst>
                </p14:cNvPr>
                <p14:cNvContentPartPr/>
                <p14:nvPr/>
              </p14:nvContentPartPr>
              <p14:xfrm>
                <a:off x="2927436" y="2083677"/>
                <a:ext cx="5760" cy="10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B986DA-F926-B69A-AD29-AA0733E346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18436" y="2075037"/>
                  <a:ext cx="2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CD39B8-5812-AEF1-9BB5-964A2C9A0F64}"/>
                    </a:ext>
                  </a:extLst>
                </p14:cNvPr>
                <p14:cNvContentPartPr/>
                <p14:nvPr/>
              </p14:nvContentPartPr>
              <p14:xfrm>
                <a:off x="3022116" y="2066397"/>
                <a:ext cx="117000" cy="115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CD39B8-5812-AEF1-9BB5-964A2C9A0F6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13476" y="2057397"/>
                  <a:ext cx="134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48C404-B86E-92A5-75E0-79C5644D466B}"/>
                    </a:ext>
                  </a:extLst>
                </p14:cNvPr>
                <p14:cNvContentPartPr/>
                <p14:nvPr/>
              </p14:nvContentPartPr>
              <p14:xfrm>
                <a:off x="3181236" y="2075397"/>
                <a:ext cx="194400" cy="124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48C404-B86E-92A5-75E0-79C5644D466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72596" y="2066397"/>
                  <a:ext cx="21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4329E1-680F-EABE-68B7-493F0980A1D5}"/>
                    </a:ext>
                  </a:extLst>
                </p14:cNvPr>
                <p14:cNvContentPartPr/>
                <p14:nvPr/>
              </p14:nvContentPartPr>
              <p14:xfrm>
                <a:off x="3345396" y="2144877"/>
                <a:ext cx="145800" cy="21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4329E1-680F-EABE-68B7-493F0980A1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36396" y="2136237"/>
                  <a:ext cx="163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B8CB79-889D-08F1-1FCF-12DF1F34E2C1}"/>
                    </a:ext>
                  </a:extLst>
                </p14:cNvPr>
                <p14:cNvContentPartPr/>
                <p14:nvPr/>
              </p14:nvContentPartPr>
              <p14:xfrm>
                <a:off x="3640956" y="2135517"/>
                <a:ext cx="2206440" cy="41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B8CB79-889D-08F1-1FCF-12DF1F34E2C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31956" y="2126877"/>
                  <a:ext cx="22240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73523D1-7B6B-38FA-22BC-071EDD6F028F}"/>
              </a:ext>
            </a:extLst>
          </p:cNvPr>
          <p:cNvGrpSpPr/>
          <p:nvPr/>
        </p:nvGrpSpPr>
        <p:grpSpPr>
          <a:xfrm>
            <a:off x="3921036" y="2395077"/>
            <a:ext cx="922680" cy="264960"/>
            <a:chOff x="3921036" y="2395077"/>
            <a:chExt cx="9226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499B58-73BE-AA35-7414-6DF64A2F905B}"/>
                    </a:ext>
                  </a:extLst>
                </p14:cNvPr>
                <p14:cNvContentPartPr/>
                <p14:nvPr/>
              </p14:nvContentPartPr>
              <p14:xfrm>
                <a:off x="3921036" y="2399397"/>
                <a:ext cx="154440" cy="18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499B58-73BE-AA35-7414-6DF64A2F905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12396" y="2390397"/>
                  <a:ext cx="172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2C473B-1616-BDDA-2A70-AB732B417F86}"/>
                    </a:ext>
                  </a:extLst>
                </p14:cNvPr>
                <p14:cNvContentPartPr/>
                <p14:nvPr/>
              </p14:nvContentPartPr>
              <p14:xfrm>
                <a:off x="4194636" y="2652477"/>
                <a:ext cx="6840" cy="2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2C473B-1616-BDDA-2A70-AB732B417F8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85636" y="2643477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3FD6FA-44B7-042D-2855-EB4CBCE32346}"/>
                    </a:ext>
                  </a:extLst>
                </p14:cNvPr>
                <p14:cNvContentPartPr/>
                <p14:nvPr/>
              </p14:nvContentPartPr>
              <p14:xfrm>
                <a:off x="4219116" y="2471037"/>
                <a:ext cx="58680" cy="189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3FD6FA-44B7-042D-2855-EB4CBCE3234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10116" y="2462037"/>
                  <a:ext cx="76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FD25C-9F89-C776-CFA7-0810D0F88803}"/>
                    </a:ext>
                  </a:extLst>
                </p14:cNvPr>
                <p14:cNvContentPartPr/>
                <p14:nvPr/>
              </p14:nvContentPartPr>
              <p14:xfrm>
                <a:off x="4341156" y="2540157"/>
                <a:ext cx="68760" cy="5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FD25C-9F89-C776-CFA7-0810D0F8880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32156" y="2531157"/>
                  <a:ext cx="8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50BB54-D2DA-4D0E-6BE4-2E46BB7BBB77}"/>
                    </a:ext>
                  </a:extLst>
                </p14:cNvPr>
                <p14:cNvContentPartPr/>
                <p14:nvPr/>
              </p14:nvContentPartPr>
              <p14:xfrm>
                <a:off x="4468956" y="2485077"/>
                <a:ext cx="144720" cy="9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50BB54-D2DA-4D0E-6BE4-2E46BB7BBB7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60316" y="2476077"/>
                  <a:ext cx="162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F9DFF23-6355-8F92-F143-4EAFF50410E4}"/>
                    </a:ext>
                  </a:extLst>
                </p14:cNvPr>
                <p14:cNvContentPartPr/>
                <p14:nvPr/>
              </p14:nvContentPartPr>
              <p14:xfrm>
                <a:off x="4689996" y="2500197"/>
                <a:ext cx="46800" cy="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F9DFF23-6355-8F92-F143-4EAFF50410E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81356" y="2491197"/>
                  <a:ext cx="64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0562AF-55C1-9EBA-9FD9-C8C9F9F60EE1}"/>
                    </a:ext>
                  </a:extLst>
                </p14:cNvPr>
                <p14:cNvContentPartPr/>
                <p14:nvPr/>
              </p14:nvContentPartPr>
              <p14:xfrm>
                <a:off x="4773516" y="2395077"/>
                <a:ext cx="70200" cy="24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0562AF-55C1-9EBA-9FD9-C8C9F9F60EE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764516" y="2386437"/>
                  <a:ext cx="878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277C379-7E43-4665-6B38-494C84823AF5}"/>
              </a:ext>
            </a:extLst>
          </p:cNvPr>
          <p:cNvGrpSpPr/>
          <p:nvPr/>
        </p:nvGrpSpPr>
        <p:grpSpPr>
          <a:xfrm>
            <a:off x="5024796" y="2405157"/>
            <a:ext cx="1447920" cy="253800"/>
            <a:chOff x="5024796" y="2405157"/>
            <a:chExt cx="14479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00F62E-C7F3-89F9-B7B9-EDFE18851346}"/>
                    </a:ext>
                  </a:extLst>
                </p14:cNvPr>
                <p14:cNvContentPartPr/>
                <p14:nvPr/>
              </p14:nvContentPartPr>
              <p14:xfrm>
                <a:off x="5024796" y="2517117"/>
                <a:ext cx="84960" cy="3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00F62E-C7F3-89F9-B7B9-EDFE1885134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16156" y="2508477"/>
                  <a:ext cx="102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6CA3C5-3ECD-47F5-C4B3-4981C2BEFE3C}"/>
                    </a:ext>
                  </a:extLst>
                </p14:cNvPr>
                <p14:cNvContentPartPr/>
                <p14:nvPr/>
              </p14:nvContentPartPr>
              <p14:xfrm>
                <a:off x="5055396" y="2446557"/>
                <a:ext cx="27360" cy="126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56CA3C5-3ECD-47F5-C4B3-4981C2BEFE3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46756" y="2437557"/>
                  <a:ext cx="45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9C2529-36CC-2CCA-20F7-7D1FF60D04BE}"/>
                    </a:ext>
                  </a:extLst>
                </p14:cNvPr>
                <p14:cNvContentPartPr/>
                <p14:nvPr/>
              </p14:nvContentPartPr>
              <p14:xfrm>
                <a:off x="5233236" y="2471037"/>
                <a:ext cx="30960" cy="12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9C2529-36CC-2CCA-20F7-7D1FF60D04B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24596" y="2462037"/>
                  <a:ext cx="48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125FD3-B7C5-2056-86AD-9DBBF004CB3E}"/>
                    </a:ext>
                  </a:extLst>
                </p14:cNvPr>
                <p14:cNvContentPartPr/>
                <p14:nvPr/>
              </p14:nvContentPartPr>
              <p14:xfrm>
                <a:off x="5340876" y="2467077"/>
                <a:ext cx="107280" cy="146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125FD3-B7C5-2056-86AD-9DBBF004CB3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32236" y="2458077"/>
                  <a:ext cx="124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9FF67BB-B72A-31F9-0ABA-C649CEEBD86F}"/>
                    </a:ext>
                  </a:extLst>
                </p14:cNvPr>
                <p14:cNvContentPartPr/>
                <p14:nvPr/>
              </p14:nvContentPartPr>
              <p14:xfrm>
                <a:off x="5499276" y="2465277"/>
                <a:ext cx="96480" cy="193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9FF67BB-B72A-31F9-0ABA-C649CEEBD86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90276" y="2456277"/>
                  <a:ext cx="114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E1BA55-9052-294C-31E8-2B85A506D9DF}"/>
                    </a:ext>
                  </a:extLst>
                </p14:cNvPr>
                <p14:cNvContentPartPr/>
                <p14:nvPr/>
              </p14:nvContentPartPr>
              <p14:xfrm>
                <a:off x="5665596" y="2559957"/>
                <a:ext cx="4320" cy="94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E1BA55-9052-294C-31E8-2B85A506D9D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56596" y="2550957"/>
                  <a:ext cx="21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3D57AB-450D-1CCE-4EAA-C827A5E1C015}"/>
                    </a:ext>
                  </a:extLst>
                </p14:cNvPr>
                <p14:cNvContentPartPr/>
                <p14:nvPr/>
              </p14:nvContentPartPr>
              <p14:xfrm>
                <a:off x="5681436" y="2446557"/>
                <a:ext cx="147240" cy="204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3D57AB-450D-1CCE-4EAA-C827A5E1C0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72436" y="2437557"/>
                  <a:ext cx="164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FA1EA7-8650-F428-2DE6-FB7235ED0E68}"/>
                    </a:ext>
                  </a:extLst>
                </p14:cNvPr>
                <p14:cNvContentPartPr/>
                <p14:nvPr/>
              </p14:nvContentPartPr>
              <p14:xfrm>
                <a:off x="5955396" y="2405157"/>
                <a:ext cx="66600" cy="200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FA1EA7-8650-F428-2DE6-FB7235ED0E6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46396" y="2396517"/>
                  <a:ext cx="84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DA9A660-0395-EC94-E94F-AF208A5A14A7}"/>
                    </a:ext>
                  </a:extLst>
                </p14:cNvPr>
                <p14:cNvContentPartPr/>
                <p14:nvPr/>
              </p14:nvContentPartPr>
              <p14:xfrm>
                <a:off x="6070956" y="2495877"/>
                <a:ext cx="132120" cy="81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DA9A660-0395-EC94-E94F-AF208A5A14A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62316" y="2487237"/>
                  <a:ext cx="149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1D2822-287B-7456-A891-CA74D57F3CA6}"/>
                    </a:ext>
                  </a:extLst>
                </p14:cNvPr>
                <p14:cNvContentPartPr/>
                <p14:nvPr/>
              </p14:nvContentPartPr>
              <p14:xfrm>
                <a:off x="6239076" y="2508477"/>
                <a:ext cx="46440" cy="74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1D2822-287B-7456-A891-CA74D57F3C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30076" y="2499837"/>
                  <a:ext cx="64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DC16FE-0900-84F8-4B27-77BE3DF5EB63}"/>
                    </a:ext>
                  </a:extLst>
                </p14:cNvPr>
                <p14:cNvContentPartPr/>
                <p14:nvPr/>
              </p14:nvContentPartPr>
              <p14:xfrm>
                <a:off x="6313596" y="2518557"/>
                <a:ext cx="34200" cy="41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DC16FE-0900-84F8-4B27-77BE3DF5EB6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04596" y="2509557"/>
                  <a:ext cx="51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050F757-E4EE-9DAD-D11B-DFCB3AA453BB}"/>
                    </a:ext>
                  </a:extLst>
                </p14:cNvPr>
                <p14:cNvContentPartPr/>
                <p14:nvPr/>
              </p14:nvContentPartPr>
              <p14:xfrm>
                <a:off x="6395676" y="2421717"/>
                <a:ext cx="77040" cy="205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050F757-E4EE-9DAD-D11B-DFCB3AA453B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87036" y="2412717"/>
                  <a:ext cx="9468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10E8D4-4125-1C01-214B-2299FD9D338E}"/>
                  </a:ext>
                </a:extLst>
              </p14:cNvPr>
              <p14:cNvContentPartPr/>
              <p14:nvPr/>
            </p14:nvContentPartPr>
            <p14:xfrm>
              <a:off x="5848836" y="2138397"/>
              <a:ext cx="511920" cy="10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10E8D4-4125-1C01-214B-2299FD9D338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839836" y="2129757"/>
                <a:ext cx="52956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90B30E7-5D24-B7A4-15F2-AA8E262564CB}"/>
              </a:ext>
            </a:extLst>
          </p:cNvPr>
          <p:cNvGrpSpPr/>
          <p:nvPr/>
        </p:nvGrpSpPr>
        <p:grpSpPr>
          <a:xfrm>
            <a:off x="3786036" y="1688037"/>
            <a:ext cx="1038960" cy="429120"/>
            <a:chOff x="3786036" y="1688037"/>
            <a:chExt cx="10389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B7F6FB-5789-03B3-BC5B-82846D9D7707}"/>
                    </a:ext>
                  </a:extLst>
                </p14:cNvPr>
                <p14:cNvContentPartPr/>
                <p14:nvPr/>
              </p14:nvContentPartPr>
              <p14:xfrm>
                <a:off x="3953796" y="1947597"/>
                <a:ext cx="72000" cy="2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B7F6FB-5789-03B3-BC5B-82846D9D770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44796" y="1938597"/>
                  <a:ext cx="89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C244617-36EF-0D45-E1AC-34BA76F5854B}"/>
                    </a:ext>
                  </a:extLst>
                </p14:cNvPr>
                <p14:cNvContentPartPr/>
                <p14:nvPr/>
              </p14:nvContentPartPr>
              <p14:xfrm>
                <a:off x="4153956" y="1902597"/>
                <a:ext cx="22680" cy="78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C244617-36EF-0D45-E1AC-34BA76F5854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45316" y="1893957"/>
                  <a:ext cx="40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AFFBA8-F9F3-8F55-0551-AF679D19AFCE}"/>
                    </a:ext>
                  </a:extLst>
                </p14:cNvPr>
                <p14:cNvContentPartPr/>
                <p14:nvPr/>
              </p14:nvContentPartPr>
              <p14:xfrm>
                <a:off x="4248276" y="1924197"/>
                <a:ext cx="60840" cy="53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AFFBA8-F9F3-8F55-0551-AF679D19AFC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39276" y="1915557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35A7ED-32F6-8D01-AD5B-6CA6D8EE692E}"/>
                    </a:ext>
                  </a:extLst>
                </p14:cNvPr>
                <p14:cNvContentPartPr/>
                <p14:nvPr/>
              </p14:nvContentPartPr>
              <p14:xfrm>
                <a:off x="4332156" y="1820157"/>
                <a:ext cx="177840" cy="215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35A7ED-32F6-8D01-AD5B-6CA6D8EE692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23156" y="1811517"/>
                  <a:ext cx="195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FA97F0-DBB9-8008-D1FE-7177BC905F35}"/>
                    </a:ext>
                  </a:extLst>
                </p14:cNvPr>
                <p14:cNvContentPartPr/>
                <p14:nvPr/>
              </p14:nvContentPartPr>
              <p14:xfrm>
                <a:off x="3786036" y="1807197"/>
                <a:ext cx="118800" cy="309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FA97F0-DBB9-8008-D1FE-7177BC905F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77036" y="1798197"/>
                  <a:ext cx="136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D67E721-CDB3-BDB5-F18F-AB5174B92D35}"/>
                    </a:ext>
                  </a:extLst>
                </p14:cNvPr>
                <p14:cNvContentPartPr/>
                <p14:nvPr/>
              </p14:nvContentPartPr>
              <p14:xfrm>
                <a:off x="4552116" y="1688037"/>
                <a:ext cx="87480" cy="100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D67E721-CDB3-BDB5-F18F-AB5174B92D3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43116" y="1679397"/>
                  <a:ext cx="105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8A39B3A-6ECA-DCDA-BD1E-6BF4B2C5CF59}"/>
                    </a:ext>
                  </a:extLst>
                </p14:cNvPr>
                <p14:cNvContentPartPr/>
                <p14:nvPr/>
              </p14:nvContentPartPr>
              <p14:xfrm>
                <a:off x="4752636" y="1919157"/>
                <a:ext cx="72360" cy="16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8A39B3A-6ECA-DCDA-BD1E-6BF4B2C5CF5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43996" y="1910157"/>
                  <a:ext cx="900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41C2203-6AEF-585C-E678-D489B6F19486}"/>
              </a:ext>
            </a:extLst>
          </p:cNvPr>
          <p:cNvGrpSpPr/>
          <p:nvPr/>
        </p:nvGrpSpPr>
        <p:grpSpPr>
          <a:xfrm>
            <a:off x="5006436" y="1835997"/>
            <a:ext cx="197280" cy="165960"/>
            <a:chOff x="5006436" y="1835997"/>
            <a:chExt cx="19728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450557-CA34-1B3B-FA0A-64C7852CACB0}"/>
                    </a:ext>
                  </a:extLst>
                </p14:cNvPr>
                <p14:cNvContentPartPr/>
                <p14:nvPr/>
              </p14:nvContentPartPr>
              <p14:xfrm>
                <a:off x="5006436" y="1836717"/>
                <a:ext cx="27000" cy="138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450557-CA34-1B3B-FA0A-64C7852CACB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97436" y="1827717"/>
                  <a:ext cx="44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5AB3379-C00F-5161-34A4-550B9A737FDF}"/>
                    </a:ext>
                  </a:extLst>
                </p14:cNvPr>
                <p14:cNvContentPartPr/>
                <p14:nvPr/>
              </p14:nvContentPartPr>
              <p14:xfrm>
                <a:off x="5064396" y="1835997"/>
                <a:ext cx="139320" cy="165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5AB3379-C00F-5161-34A4-550B9A737FD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55396" y="1827357"/>
                  <a:ext cx="1569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AF1B77B-6689-C76B-7C1A-0426BC262A74}"/>
              </a:ext>
            </a:extLst>
          </p:cNvPr>
          <p:cNvGrpSpPr/>
          <p:nvPr/>
        </p:nvGrpSpPr>
        <p:grpSpPr>
          <a:xfrm>
            <a:off x="5374716" y="1779117"/>
            <a:ext cx="906120" cy="236160"/>
            <a:chOff x="5374716" y="1779117"/>
            <a:chExt cx="90612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6516C65-995D-DFC3-FD3F-4A89A0B70C63}"/>
                    </a:ext>
                  </a:extLst>
                </p14:cNvPr>
                <p14:cNvContentPartPr/>
                <p14:nvPr/>
              </p14:nvContentPartPr>
              <p14:xfrm>
                <a:off x="5374716" y="1833477"/>
                <a:ext cx="142920" cy="138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6516C65-995D-DFC3-FD3F-4A89A0B70C6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66076" y="1824477"/>
                  <a:ext cx="160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ABF39B-0EC1-CAA0-A073-67197C40B619}"/>
                    </a:ext>
                  </a:extLst>
                </p14:cNvPr>
                <p14:cNvContentPartPr/>
                <p14:nvPr/>
              </p14:nvContentPartPr>
              <p14:xfrm>
                <a:off x="5575596" y="1900077"/>
                <a:ext cx="57240" cy="113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ABF39B-0EC1-CAA0-A073-67197C40B61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66596" y="1891077"/>
                  <a:ext cx="74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10BCEA7-9135-79B1-8685-3541BF3F01BF}"/>
                    </a:ext>
                  </a:extLst>
                </p14:cNvPr>
                <p14:cNvContentPartPr/>
                <p14:nvPr/>
              </p14:nvContentPartPr>
              <p14:xfrm>
                <a:off x="5731116" y="1792077"/>
                <a:ext cx="93240" cy="223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10BCEA7-9135-79B1-8685-3541BF3F01B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22116" y="1783077"/>
                  <a:ext cx="110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2D02C8A-7DDB-756C-9F98-4715E02B9E6A}"/>
                    </a:ext>
                  </a:extLst>
                </p14:cNvPr>
                <p14:cNvContentPartPr/>
                <p14:nvPr/>
              </p14:nvContentPartPr>
              <p14:xfrm>
                <a:off x="5856756" y="1853277"/>
                <a:ext cx="140400" cy="61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2D02C8A-7DDB-756C-9F98-4715E02B9E6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48116" y="1844637"/>
                  <a:ext cx="158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7807039-4C2A-12ED-C6C7-BF5CAAA2AA26}"/>
                    </a:ext>
                  </a:extLst>
                </p14:cNvPr>
                <p14:cNvContentPartPr/>
                <p14:nvPr/>
              </p14:nvContentPartPr>
              <p14:xfrm>
                <a:off x="6059076" y="1862277"/>
                <a:ext cx="66600" cy="63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7807039-4C2A-12ED-C6C7-BF5CAAA2AA2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50076" y="1853637"/>
                  <a:ext cx="84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2CCAFFF-2F3D-C632-AFF9-F8A74F2E950B}"/>
                    </a:ext>
                  </a:extLst>
                </p14:cNvPr>
                <p14:cNvContentPartPr/>
                <p14:nvPr/>
              </p14:nvContentPartPr>
              <p14:xfrm>
                <a:off x="6144756" y="1888917"/>
                <a:ext cx="39600" cy="60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2CCAFFF-2F3D-C632-AFF9-F8A74F2E950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36116" y="1879917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B26CE7-ED2B-81BD-D9B7-B6DDE1D77674}"/>
                    </a:ext>
                  </a:extLst>
                </p14:cNvPr>
                <p14:cNvContentPartPr/>
                <p14:nvPr/>
              </p14:nvContentPartPr>
              <p14:xfrm>
                <a:off x="6235476" y="1779117"/>
                <a:ext cx="45360" cy="205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B26CE7-ED2B-81BD-D9B7-B6DDE1D7767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26836" y="1770117"/>
                  <a:ext cx="6300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9A68A18-39E6-CD9A-8137-1C01DC065290}"/>
                  </a:ext>
                </a:extLst>
              </p14:cNvPr>
              <p14:cNvContentPartPr/>
              <p14:nvPr/>
            </p14:nvContentPartPr>
            <p14:xfrm>
              <a:off x="6680436" y="2086557"/>
              <a:ext cx="55440" cy="104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9A68A18-39E6-CD9A-8137-1C01DC06529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671796" y="2077917"/>
                <a:ext cx="7308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19CA24C-5797-EBF3-EADB-5005BC087CEB}"/>
              </a:ext>
            </a:extLst>
          </p:cNvPr>
          <p:cNvGrpSpPr/>
          <p:nvPr/>
        </p:nvGrpSpPr>
        <p:grpSpPr>
          <a:xfrm>
            <a:off x="461436" y="3154677"/>
            <a:ext cx="437760" cy="393840"/>
            <a:chOff x="461436" y="3154677"/>
            <a:chExt cx="4377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359BA5-8650-DAF9-977B-EC13D17BD73A}"/>
                    </a:ext>
                  </a:extLst>
                </p14:cNvPr>
                <p14:cNvContentPartPr/>
                <p14:nvPr/>
              </p14:nvContentPartPr>
              <p14:xfrm>
                <a:off x="511116" y="3253677"/>
                <a:ext cx="32760" cy="145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359BA5-8650-DAF9-977B-EC13D17BD73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02116" y="3244677"/>
                  <a:ext cx="50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9247F97-252F-E229-8941-F619EEE16035}"/>
                    </a:ext>
                  </a:extLst>
                </p14:cNvPr>
                <p14:cNvContentPartPr/>
                <p14:nvPr/>
              </p14:nvContentPartPr>
              <p14:xfrm>
                <a:off x="469356" y="3210477"/>
                <a:ext cx="87120" cy="69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9247F97-252F-E229-8941-F619EEE1603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60356" y="3201837"/>
                  <a:ext cx="104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217940-B726-868F-1EEB-852D5767A36B}"/>
                    </a:ext>
                  </a:extLst>
                </p14:cNvPr>
                <p14:cNvContentPartPr/>
                <p14:nvPr/>
              </p14:nvContentPartPr>
              <p14:xfrm>
                <a:off x="584556" y="3271317"/>
                <a:ext cx="165600" cy="111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217940-B726-868F-1EEB-852D5767A36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75556" y="3262677"/>
                  <a:ext cx="183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E7F2A4-A710-CD9A-6865-0749A6162312}"/>
                    </a:ext>
                  </a:extLst>
                </p14:cNvPr>
                <p14:cNvContentPartPr/>
                <p14:nvPr/>
              </p14:nvContentPartPr>
              <p14:xfrm>
                <a:off x="798756" y="3296877"/>
                <a:ext cx="100440" cy="9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E7F2A4-A710-CD9A-6865-0749A616231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89756" y="3287877"/>
                  <a:ext cx="118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FD06C8-EE76-6C85-A755-059A89529572}"/>
                    </a:ext>
                  </a:extLst>
                </p14:cNvPr>
                <p14:cNvContentPartPr/>
                <p14:nvPr/>
              </p14:nvContentPartPr>
              <p14:xfrm>
                <a:off x="461436" y="3154677"/>
                <a:ext cx="90360" cy="393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FD06C8-EE76-6C85-A755-059A8952957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2436" y="3146037"/>
                  <a:ext cx="108000" cy="41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DAC2DD6-ECA8-D6EC-9774-6E946CC60F33}"/>
                  </a:ext>
                </a:extLst>
              </p14:cNvPr>
              <p14:cNvContentPartPr/>
              <p14:nvPr/>
            </p14:nvContentPartPr>
            <p14:xfrm>
              <a:off x="4645716" y="4192917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DAC2DD6-ECA8-D6EC-9774-6E946CC60F3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637076" y="418391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43C90DB3-CE27-3B10-8CE5-9F34E2F28F8A}"/>
              </a:ext>
            </a:extLst>
          </p:cNvPr>
          <p:cNvGrpSpPr/>
          <p:nvPr/>
        </p:nvGrpSpPr>
        <p:grpSpPr>
          <a:xfrm>
            <a:off x="1040316" y="3080517"/>
            <a:ext cx="481680" cy="389160"/>
            <a:chOff x="1040316" y="3080517"/>
            <a:chExt cx="48168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C1FCF9-740F-0473-2D18-9F6BD0141DC4}"/>
                    </a:ext>
                  </a:extLst>
                </p14:cNvPr>
                <p14:cNvContentPartPr/>
                <p14:nvPr/>
              </p14:nvContentPartPr>
              <p14:xfrm>
                <a:off x="1040316" y="3080517"/>
                <a:ext cx="38880" cy="38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C1FCF9-740F-0473-2D18-9F6BD0141DC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1316" y="3071517"/>
                  <a:ext cx="56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A0CCC4-1130-2207-4BA2-E0A50FB3FB23}"/>
                    </a:ext>
                  </a:extLst>
                </p14:cNvPr>
                <p14:cNvContentPartPr/>
                <p14:nvPr/>
              </p14:nvContentPartPr>
              <p14:xfrm>
                <a:off x="1062636" y="3085557"/>
                <a:ext cx="136080" cy="6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A0CCC4-1130-2207-4BA2-E0A50FB3FB2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53636" y="3076557"/>
                  <a:ext cx="153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5A82B6-454A-F3A7-766B-2D24B9467DBC}"/>
                    </a:ext>
                  </a:extLst>
                </p14:cNvPr>
                <p14:cNvContentPartPr/>
                <p14:nvPr/>
              </p14:nvContentPartPr>
              <p14:xfrm>
                <a:off x="1217076" y="3183837"/>
                <a:ext cx="304920" cy="14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5A82B6-454A-F3A7-766B-2D24B9467DB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08436" y="3175197"/>
                  <a:ext cx="3225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F04BFA2-C49C-49B1-54BB-5FC67E4C052C}"/>
              </a:ext>
            </a:extLst>
          </p:cNvPr>
          <p:cNvGrpSpPr/>
          <p:nvPr/>
        </p:nvGrpSpPr>
        <p:grpSpPr>
          <a:xfrm>
            <a:off x="1737636" y="2873877"/>
            <a:ext cx="885600" cy="1011240"/>
            <a:chOff x="1737636" y="2873877"/>
            <a:chExt cx="885600" cy="10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DAA471-A3CB-5794-0CD1-4502615F8114}"/>
                    </a:ext>
                  </a:extLst>
                </p14:cNvPr>
                <p14:cNvContentPartPr/>
                <p14:nvPr/>
              </p14:nvContentPartPr>
              <p14:xfrm>
                <a:off x="1852116" y="2873877"/>
                <a:ext cx="72720" cy="30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DAA471-A3CB-5794-0CD1-4502615F811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843116" y="2865237"/>
                  <a:ext cx="90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38755E-C572-5B84-8A43-FB2CB210BDDC}"/>
                    </a:ext>
                  </a:extLst>
                </p14:cNvPr>
                <p14:cNvContentPartPr/>
                <p14:nvPr/>
              </p14:nvContentPartPr>
              <p14:xfrm>
                <a:off x="1754556" y="3056037"/>
                <a:ext cx="141480" cy="1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38755E-C572-5B84-8A43-FB2CB210BDD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45556" y="3047037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8B685F-23AE-1F36-EFCA-F353F8CDF3E3}"/>
                    </a:ext>
                  </a:extLst>
                </p14:cNvPr>
                <p14:cNvContentPartPr/>
                <p14:nvPr/>
              </p14:nvContentPartPr>
              <p14:xfrm>
                <a:off x="1977396" y="2965317"/>
                <a:ext cx="164880" cy="35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8B685F-23AE-1F36-EFCA-F353F8CDF3E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968396" y="2956317"/>
                  <a:ext cx="182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618048-641D-3FB6-2690-AED30E37CCD7}"/>
                    </a:ext>
                  </a:extLst>
                </p14:cNvPr>
                <p14:cNvContentPartPr/>
                <p14:nvPr/>
              </p14:nvContentPartPr>
              <p14:xfrm>
                <a:off x="2100516" y="3021117"/>
                <a:ext cx="75960" cy="7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618048-641D-3FB6-2690-AED30E37CCD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091516" y="3012117"/>
                  <a:ext cx="93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FCEE25-1B8E-B6DB-6742-36BF18DEE900}"/>
                    </a:ext>
                  </a:extLst>
                </p14:cNvPr>
                <p14:cNvContentPartPr/>
                <p14:nvPr/>
              </p14:nvContentPartPr>
              <p14:xfrm>
                <a:off x="2248836" y="2981517"/>
                <a:ext cx="121320" cy="26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FCEE25-1B8E-B6DB-6742-36BF18DEE90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39836" y="2972877"/>
                  <a:ext cx="138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9267A9-A7D5-2620-1E12-9039A2696F83}"/>
                    </a:ext>
                  </a:extLst>
                </p14:cNvPr>
                <p14:cNvContentPartPr/>
                <p14:nvPr/>
              </p14:nvContentPartPr>
              <p14:xfrm>
                <a:off x="1737636" y="3294717"/>
                <a:ext cx="630000" cy="9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9267A9-A7D5-2620-1E12-9039A2696F8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728996" y="3286077"/>
                  <a:ext cx="64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AFC97C-50C6-39DA-BB95-7EBD223D7300}"/>
                    </a:ext>
                  </a:extLst>
                </p14:cNvPr>
                <p14:cNvContentPartPr/>
                <p14:nvPr/>
              </p14:nvContentPartPr>
              <p14:xfrm>
                <a:off x="1755996" y="3563637"/>
                <a:ext cx="110880" cy="27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AFC97C-50C6-39DA-BB95-7EBD223D730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46996" y="3554997"/>
                  <a:ext cx="128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A5C06C-D220-3E81-0E3B-86FFC3463C24}"/>
                    </a:ext>
                  </a:extLst>
                </p14:cNvPr>
                <p14:cNvContentPartPr/>
                <p14:nvPr/>
              </p14:nvContentPartPr>
              <p14:xfrm>
                <a:off x="1737636" y="3714837"/>
                <a:ext cx="131760" cy="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A5C06C-D220-3E81-0E3B-86FFC3463C2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728996" y="3705837"/>
                  <a:ext cx="149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D814E-74A6-F9F4-1FB8-B8355320EE85}"/>
                    </a:ext>
                  </a:extLst>
                </p14:cNvPr>
                <p14:cNvContentPartPr/>
                <p14:nvPr/>
              </p14:nvContentPartPr>
              <p14:xfrm>
                <a:off x="1944276" y="3475797"/>
                <a:ext cx="98640" cy="33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D814E-74A6-F9F4-1FB8-B8355320EE8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935636" y="3467157"/>
                  <a:ext cx="116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6E0AF8-048A-F2D3-060A-460C67B08803}"/>
                    </a:ext>
                  </a:extLst>
                </p14:cNvPr>
                <p14:cNvContentPartPr/>
                <p14:nvPr/>
              </p14:nvContentPartPr>
              <p14:xfrm>
                <a:off x="2076756" y="3673437"/>
                <a:ext cx="40320" cy="211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6E0AF8-048A-F2D3-060A-460C67B0880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068116" y="3664797"/>
                  <a:ext cx="57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D7E739-C2DF-763D-D41A-DE970D7E795B}"/>
                    </a:ext>
                  </a:extLst>
                </p14:cNvPr>
                <p14:cNvContentPartPr/>
                <p14:nvPr/>
              </p14:nvContentPartPr>
              <p14:xfrm>
                <a:off x="2141556" y="3668397"/>
                <a:ext cx="60480" cy="71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D7E739-C2DF-763D-D41A-DE970D7E79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32916" y="3659757"/>
                  <a:ext cx="78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656E57-C2ED-C4CC-FBBC-17A1C222FD56}"/>
                    </a:ext>
                  </a:extLst>
                </p14:cNvPr>
                <p14:cNvContentPartPr/>
                <p14:nvPr/>
              </p14:nvContentPartPr>
              <p14:xfrm>
                <a:off x="2273676" y="3723117"/>
                <a:ext cx="21960" cy="67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656E57-C2ED-C4CC-FBBC-17A1C222FD5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264676" y="3714117"/>
                  <a:ext cx="39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18FE6A-F033-C85F-EFCC-18354A79C560}"/>
                    </a:ext>
                  </a:extLst>
                </p14:cNvPr>
                <p14:cNvContentPartPr/>
                <p14:nvPr/>
              </p14:nvContentPartPr>
              <p14:xfrm>
                <a:off x="2371956" y="3591357"/>
                <a:ext cx="91440" cy="26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18FE6A-F033-C85F-EFCC-18354A79C56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363316" y="3582717"/>
                  <a:ext cx="109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E447B3-93A5-C0BE-838C-1E0BC29BD3FF}"/>
                    </a:ext>
                  </a:extLst>
                </p14:cNvPr>
                <p14:cNvContentPartPr/>
                <p14:nvPr/>
              </p14:nvContentPartPr>
              <p14:xfrm>
                <a:off x="2528556" y="3245397"/>
                <a:ext cx="6804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E447B3-93A5-C0BE-838C-1E0BC29BD3F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19916" y="3236757"/>
                  <a:ext cx="85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877B4D-7391-DF50-1548-D043E639B2A7}"/>
                    </a:ext>
                  </a:extLst>
                </p14:cNvPr>
                <p14:cNvContentPartPr/>
                <p14:nvPr/>
              </p14:nvContentPartPr>
              <p14:xfrm>
                <a:off x="2553396" y="3327477"/>
                <a:ext cx="69840" cy="23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877B4D-7391-DF50-1548-D043E639B2A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544756" y="3318837"/>
                  <a:ext cx="874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9E25A83-1477-AE71-9373-810FBC4D33E9}"/>
              </a:ext>
            </a:extLst>
          </p:cNvPr>
          <p:cNvGrpSpPr/>
          <p:nvPr/>
        </p:nvGrpSpPr>
        <p:grpSpPr>
          <a:xfrm>
            <a:off x="3830316" y="3310917"/>
            <a:ext cx="478080" cy="50400"/>
            <a:chOff x="3830316" y="3310917"/>
            <a:chExt cx="47808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EED08B-C74A-BAC7-5E8B-E0B95B1AB201}"/>
                    </a:ext>
                  </a:extLst>
                </p14:cNvPr>
                <p14:cNvContentPartPr/>
                <p14:nvPr/>
              </p14:nvContentPartPr>
              <p14:xfrm>
                <a:off x="3830316" y="3336117"/>
                <a:ext cx="16200" cy="3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EED08B-C74A-BAC7-5E8B-E0B95B1AB20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821676" y="3327477"/>
                  <a:ext cx="33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D1DF06-D7FF-8439-0D1D-867D3968CEA3}"/>
                    </a:ext>
                  </a:extLst>
                </p14:cNvPr>
                <p14:cNvContentPartPr/>
                <p14:nvPr/>
              </p14:nvContentPartPr>
              <p14:xfrm>
                <a:off x="3896196" y="3310917"/>
                <a:ext cx="195480" cy="50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D1DF06-D7FF-8439-0D1D-867D3968CEA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87196" y="3302277"/>
                  <a:ext cx="213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E4503E2-1ABE-E809-F546-62705B70AF34}"/>
                    </a:ext>
                  </a:extLst>
                </p14:cNvPr>
                <p14:cNvContentPartPr/>
                <p14:nvPr/>
              </p14:nvContentPartPr>
              <p14:xfrm>
                <a:off x="4217676" y="3319557"/>
                <a:ext cx="90720" cy="41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E4503E2-1ABE-E809-F546-62705B70AF3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08676" y="3310557"/>
                  <a:ext cx="1083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92A6D06-122D-32EF-2A9F-1237A3904A42}"/>
              </a:ext>
            </a:extLst>
          </p:cNvPr>
          <p:cNvGrpSpPr/>
          <p:nvPr/>
        </p:nvGrpSpPr>
        <p:grpSpPr>
          <a:xfrm>
            <a:off x="151836" y="4604397"/>
            <a:ext cx="410760" cy="209880"/>
            <a:chOff x="151836" y="4604397"/>
            <a:chExt cx="41076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836D8E-CD6D-89A0-967C-F565687AE16F}"/>
                    </a:ext>
                  </a:extLst>
                </p14:cNvPr>
                <p14:cNvContentPartPr/>
                <p14:nvPr/>
              </p14:nvContentPartPr>
              <p14:xfrm>
                <a:off x="287916" y="4678917"/>
                <a:ext cx="89280" cy="111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836D8E-CD6D-89A0-967C-F565687AE16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79276" y="4669917"/>
                  <a:ext cx="106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D13720-D05B-75B2-B975-FE345256E931}"/>
                    </a:ext>
                  </a:extLst>
                </p14:cNvPr>
                <p14:cNvContentPartPr/>
                <p14:nvPr/>
              </p14:nvContentPartPr>
              <p14:xfrm>
                <a:off x="254796" y="4645797"/>
                <a:ext cx="140400" cy="168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D13720-D05B-75B2-B975-FE345256E93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46156" y="4636797"/>
                  <a:ext cx="158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4225856-4A9F-868A-CC65-DA6098C04C88}"/>
                    </a:ext>
                  </a:extLst>
                </p14:cNvPr>
                <p14:cNvContentPartPr/>
                <p14:nvPr/>
              </p14:nvContentPartPr>
              <p14:xfrm>
                <a:off x="151836" y="4670637"/>
                <a:ext cx="4428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4225856-4A9F-868A-CC65-DA6098C04C8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42836" y="4661997"/>
                  <a:ext cx="61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B114763-E6B3-C0AD-E2F3-515EA8538DB1}"/>
                    </a:ext>
                  </a:extLst>
                </p14:cNvPr>
                <p14:cNvContentPartPr/>
                <p14:nvPr/>
              </p14:nvContentPartPr>
              <p14:xfrm>
                <a:off x="485556" y="4604397"/>
                <a:ext cx="77040" cy="160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B114763-E6B3-C0AD-E2F3-515EA8538DB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6916" y="4595757"/>
                  <a:ext cx="9468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F2FFAD1-CD83-DFF8-2407-277ACA839ADF}"/>
              </a:ext>
            </a:extLst>
          </p:cNvPr>
          <p:cNvGrpSpPr/>
          <p:nvPr/>
        </p:nvGrpSpPr>
        <p:grpSpPr>
          <a:xfrm>
            <a:off x="806676" y="4549317"/>
            <a:ext cx="513000" cy="396000"/>
            <a:chOff x="806676" y="4549317"/>
            <a:chExt cx="51300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A487F79-0110-FE6D-20AF-40C96E0E6892}"/>
                    </a:ext>
                  </a:extLst>
                </p14:cNvPr>
                <p14:cNvContentPartPr/>
                <p14:nvPr/>
              </p14:nvContentPartPr>
              <p14:xfrm>
                <a:off x="806676" y="4549317"/>
                <a:ext cx="93240" cy="235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A487F79-0110-FE6D-20AF-40C96E0E689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98036" y="4540317"/>
                  <a:ext cx="110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4C5C74E-876A-80BE-057E-93B806C2DB4F}"/>
                    </a:ext>
                  </a:extLst>
                </p14:cNvPr>
                <p14:cNvContentPartPr/>
                <p14:nvPr/>
              </p14:nvContentPartPr>
              <p14:xfrm>
                <a:off x="1003596" y="4596477"/>
                <a:ext cx="12240" cy="181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4C5C74E-876A-80BE-057E-93B806C2DB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94956" y="4587477"/>
                  <a:ext cx="29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612F6DA-54CD-D979-5A02-C88AACB67614}"/>
                    </a:ext>
                  </a:extLst>
                </p14:cNvPr>
                <p14:cNvContentPartPr/>
                <p14:nvPr/>
              </p14:nvContentPartPr>
              <p14:xfrm>
                <a:off x="930516" y="4664517"/>
                <a:ext cx="245880" cy="93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612F6DA-54CD-D979-5A02-C88AACB6761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21876" y="4655877"/>
                  <a:ext cx="263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70CD5B2-7CCE-C50C-C09D-EB4661912069}"/>
                    </a:ext>
                  </a:extLst>
                </p14:cNvPr>
                <p14:cNvContentPartPr/>
                <p14:nvPr/>
              </p14:nvContentPartPr>
              <p14:xfrm>
                <a:off x="1243356" y="4661997"/>
                <a:ext cx="26280" cy="283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70CD5B2-7CCE-C50C-C09D-EB466191206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34716" y="4653357"/>
                  <a:ext cx="43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AB7DB0-D80A-C2F4-F22C-46254648B50E}"/>
                    </a:ext>
                  </a:extLst>
                </p14:cNvPr>
                <p14:cNvContentPartPr/>
                <p14:nvPr/>
              </p14:nvContentPartPr>
              <p14:xfrm>
                <a:off x="1241916" y="4687917"/>
                <a:ext cx="77760" cy="82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AB7DB0-D80A-C2F4-F22C-46254648B50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232916" y="4678917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0D5F4E1-07F9-4A63-7058-6E94FF9AEE04}"/>
              </a:ext>
            </a:extLst>
          </p:cNvPr>
          <p:cNvGrpSpPr/>
          <p:nvPr/>
        </p:nvGrpSpPr>
        <p:grpSpPr>
          <a:xfrm>
            <a:off x="1479876" y="4415037"/>
            <a:ext cx="1337400" cy="338400"/>
            <a:chOff x="1479876" y="4415037"/>
            <a:chExt cx="133740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29689E-585C-887B-CA7D-7E8CD3E779DD}"/>
                    </a:ext>
                  </a:extLst>
                </p14:cNvPr>
                <p14:cNvContentPartPr/>
                <p14:nvPr/>
              </p14:nvContentPartPr>
              <p14:xfrm>
                <a:off x="1479876" y="4648317"/>
                <a:ext cx="126000" cy="104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129689E-585C-887B-CA7D-7E8CD3E779D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470876" y="4639317"/>
                  <a:ext cx="143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571B0D3-EAF2-8342-3130-CAC5DA03C0C7}"/>
                    </a:ext>
                  </a:extLst>
                </p14:cNvPr>
                <p14:cNvContentPartPr/>
                <p14:nvPr/>
              </p14:nvContentPartPr>
              <p14:xfrm>
                <a:off x="1610556" y="4648677"/>
                <a:ext cx="252360" cy="104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571B0D3-EAF2-8342-3130-CAC5DA03C0C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01556" y="4639677"/>
                  <a:ext cx="270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E769D8F-F952-4C8B-4004-E9514EE45B14}"/>
                    </a:ext>
                  </a:extLst>
                </p14:cNvPr>
                <p14:cNvContentPartPr/>
                <p14:nvPr/>
              </p14:nvContentPartPr>
              <p14:xfrm>
                <a:off x="1871916" y="4532037"/>
                <a:ext cx="254520" cy="216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E769D8F-F952-4C8B-4004-E9514EE45B1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62916" y="4523037"/>
                  <a:ext cx="272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5C6D054-D110-2DE2-4F46-7B28206DE1C2}"/>
                    </a:ext>
                  </a:extLst>
                </p14:cNvPr>
                <p14:cNvContentPartPr/>
                <p14:nvPr/>
              </p14:nvContentPartPr>
              <p14:xfrm>
                <a:off x="2166396" y="4456077"/>
                <a:ext cx="99720" cy="204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5C6D054-D110-2DE2-4F46-7B28206DE1C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157396" y="4447437"/>
                  <a:ext cx="117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8796D8-4E5C-3693-2673-4FD0E34931E0}"/>
                    </a:ext>
                  </a:extLst>
                </p14:cNvPr>
                <p14:cNvContentPartPr/>
                <p14:nvPr/>
              </p14:nvContentPartPr>
              <p14:xfrm>
                <a:off x="2199156" y="4555077"/>
                <a:ext cx="148320" cy="103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8796D8-4E5C-3693-2673-4FD0E34931E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90516" y="4546437"/>
                  <a:ext cx="165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DAC91B6-9B1F-2A9F-C8E9-E6DC56162D83}"/>
                    </a:ext>
                  </a:extLst>
                </p14:cNvPr>
                <p14:cNvContentPartPr/>
                <p14:nvPr/>
              </p14:nvContentPartPr>
              <p14:xfrm>
                <a:off x="2339556" y="4415037"/>
                <a:ext cx="16200" cy="66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DAC91B6-9B1F-2A9F-C8E9-E6DC56162D8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330556" y="4406037"/>
                  <a:ext cx="33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59627F0-397C-0A47-C9AF-FB52777AA6D2}"/>
                    </a:ext>
                  </a:extLst>
                </p14:cNvPr>
                <p14:cNvContentPartPr/>
                <p14:nvPr/>
              </p14:nvContentPartPr>
              <p14:xfrm>
                <a:off x="2384196" y="4542837"/>
                <a:ext cx="118080" cy="108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59627F0-397C-0A47-C9AF-FB52777AA6D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75196" y="4534197"/>
                  <a:ext cx="135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E71E607-C854-9DDA-D185-88AB7DC1CC9C}"/>
                    </a:ext>
                  </a:extLst>
                </p14:cNvPr>
                <p14:cNvContentPartPr/>
                <p14:nvPr/>
              </p14:nvContentPartPr>
              <p14:xfrm>
                <a:off x="2569956" y="4481277"/>
                <a:ext cx="24732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E71E607-C854-9DDA-D185-88AB7DC1CC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60956" y="4472277"/>
                  <a:ext cx="2649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3BC17C-E312-C199-CC7B-7236FA3C99DF}"/>
              </a:ext>
            </a:extLst>
          </p:cNvPr>
          <p:cNvGrpSpPr/>
          <p:nvPr/>
        </p:nvGrpSpPr>
        <p:grpSpPr>
          <a:xfrm>
            <a:off x="2450616" y="4971237"/>
            <a:ext cx="1492560" cy="445320"/>
            <a:chOff x="2450616" y="4971237"/>
            <a:chExt cx="149256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2D3673-2014-E307-89D3-2F20671345B6}"/>
                    </a:ext>
                  </a:extLst>
                </p14:cNvPr>
                <p14:cNvContentPartPr/>
                <p14:nvPr/>
              </p14:nvContentPartPr>
              <p14:xfrm>
                <a:off x="2450616" y="5053677"/>
                <a:ext cx="21240" cy="289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2D3673-2014-E307-89D3-2F20671345B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441616" y="5044677"/>
                  <a:ext cx="38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F18081-FB5E-CC14-6505-B606A8C843D5}"/>
                    </a:ext>
                  </a:extLst>
                </p14:cNvPr>
                <p14:cNvContentPartPr/>
                <p14:nvPr/>
              </p14:nvContentPartPr>
              <p14:xfrm>
                <a:off x="2499936" y="5308197"/>
                <a:ext cx="1443240" cy="108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F18081-FB5E-CC14-6505-B606A8C843D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491296" y="5299197"/>
                  <a:ext cx="1460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DD58263-CD0A-A504-47A4-199612625C2A}"/>
                    </a:ext>
                  </a:extLst>
                </p14:cNvPr>
                <p14:cNvContentPartPr/>
                <p14:nvPr/>
              </p14:nvContentPartPr>
              <p14:xfrm>
                <a:off x="3801336" y="4971237"/>
                <a:ext cx="15480" cy="207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DD58263-CD0A-A504-47A4-199612625C2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792696" y="4962237"/>
                  <a:ext cx="33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59C755-6BBD-EF4F-B738-338B52FBC24F}"/>
                    </a:ext>
                  </a:extLst>
                </p14:cNvPr>
                <p14:cNvContentPartPr/>
                <p14:nvPr/>
              </p14:nvContentPartPr>
              <p14:xfrm>
                <a:off x="2613336" y="5152317"/>
                <a:ext cx="14040" cy="79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59C755-6BBD-EF4F-B738-338B52FBC24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604696" y="5143677"/>
                  <a:ext cx="31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7A7534F-05F6-193C-2387-A034BEC6736C}"/>
                    </a:ext>
                  </a:extLst>
                </p14:cNvPr>
                <p14:cNvContentPartPr/>
                <p14:nvPr/>
              </p14:nvContentPartPr>
              <p14:xfrm>
                <a:off x="2607216" y="5131077"/>
                <a:ext cx="81720" cy="55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7A7534F-05F6-193C-2387-A034BEC6736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98216" y="5122437"/>
                  <a:ext cx="99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7003FFD-D12A-0A11-D62B-79F65EFABE8F}"/>
                    </a:ext>
                  </a:extLst>
                </p14:cNvPr>
                <p14:cNvContentPartPr/>
                <p14:nvPr/>
              </p14:nvContentPartPr>
              <p14:xfrm>
                <a:off x="2771736" y="5152317"/>
                <a:ext cx="107280" cy="85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7003FFD-D12A-0A11-D62B-79F65EFABE8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762736" y="5143677"/>
                  <a:ext cx="124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FC2FE19-BE88-567B-886C-4988FECCB5F3}"/>
                    </a:ext>
                  </a:extLst>
                </p14:cNvPr>
                <p14:cNvContentPartPr/>
                <p14:nvPr/>
              </p14:nvContentPartPr>
              <p14:xfrm>
                <a:off x="3010776" y="5102997"/>
                <a:ext cx="171720" cy="129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FC2FE19-BE88-567B-886C-4988FECCB5F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001776" y="5094357"/>
                  <a:ext cx="18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183925C-E0B7-F0E2-832D-304D42C2AF8F}"/>
                    </a:ext>
                  </a:extLst>
                </p14:cNvPr>
                <p14:cNvContentPartPr/>
                <p14:nvPr/>
              </p14:nvContentPartPr>
              <p14:xfrm>
                <a:off x="3183936" y="5086437"/>
                <a:ext cx="60120" cy="93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183925C-E0B7-F0E2-832D-304D42C2AF8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74936" y="5077437"/>
                  <a:ext cx="77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29661CA-1DBD-4CC4-1CD5-A3AC95F22B6F}"/>
                    </a:ext>
                  </a:extLst>
                </p14:cNvPr>
                <p14:cNvContentPartPr/>
                <p14:nvPr/>
              </p14:nvContentPartPr>
              <p14:xfrm>
                <a:off x="3315336" y="5119197"/>
                <a:ext cx="41760" cy="100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29661CA-1DBD-4CC4-1CD5-A3AC95F22B6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306696" y="5110557"/>
                  <a:ext cx="594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5B39131-923F-A218-A11E-C40EEF00D8A3}"/>
              </a:ext>
            </a:extLst>
          </p:cNvPr>
          <p:cNvGrpSpPr/>
          <p:nvPr/>
        </p:nvGrpSpPr>
        <p:grpSpPr>
          <a:xfrm>
            <a:off x="2871456" y="5572437"/>
            <a:ext cx="466920" cy="233280"/>
            <a:chOff x="2871456" y="5572437"/>
            <a:chExt cx="46692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1DD192F-127C-E591-62B8-EFEC53E14750}"/>
                    </a:ext>
                  </a:extLst>
                </p14:cNvPr>
                <p14:cNvContentPartPr/>
                <p14:nvPr/>
              </p14:nvContentPartPr>
              <p14:xfrm>
                <a:off x="2871456" y="5588637"/>
                <a:ext cx="10800" cy="125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1DD192F-127C-E591-62B8-EFEC53E1475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62456" y="5579997"/>
                  <a:ext cx="28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630F588-CE13-9B82-A5B5-0ED7BE1F70CD}"/>
                    </a:ext>
                  </a:extLst>
                </p14:cNvPr>
                <p14:cNvContentPartPr/>
                <p14:nvPr/>
              </p14:nvContentPartPr>
              <p14:xfrm>
                <a:off x="2945256" y="5630037"/>
                <a:ext cx="16200" cy="175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630F588-CE13-9B82-A5B5-0ED7BE1F70C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936616" y="5621037"/>
                  <a:ext cx="33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6C1C7D-FF73-2B1C-FC7A-A5B76F0A00D8}"/>
                    </a:ext>
                  </a:extLst>
                </p14:cNvPr>
                <p14:cNvContentPartPr/>
                <p14:nvPr/>
              </p14:nvContentPartPr>
              <p14:xfrm>
                <a:off x="2969376" y="5636157"/>
                <a:ext cx="86760" cy="60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6C1C7D-FF73-2B1C-FC7A-A5B76F0A00D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960736" y="5627517"/>
                  <a:ext cx="104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86E6112-FCE6-1A14-9671-5E4FD569F7A4}"/>
                    </a:ext>
                  </a:extLst>
                </p14:cNvPr>
                <p14:cNvContentPartPr/>
                <p14:nvPr/>
              </p14:nvContentPartPr>
              <p14:xfrm>
                <a:off x="3125976" y="5572437"/>
                <a:ext cx="212400" cy="163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86E6112-FCE6-1A14-9671-5E4FD569F7A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16976" y="5563437"/>
                  <a:ext cx="2300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5BACFF-E500-090F-9EF8-7CBB5E79FE01}"/>
                  </a:ext>
                </a:extLst>
              </p14:cNvPr>
              <p14:cNvContentPartPr/>
              <p14:nvPr/>
            </p14:nvContentPartPr>
            <p14:xfrm>
              <a:off x="4164216" y="5135757"/>
              <a:ext cx="173160" cy="184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5BACFF-E500-090F-9EF8-7CBB5E79FE0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155576" y="5126757"/>
                <a:ext cx="19080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88102AE-16BE-4060-A65C-8D5E397B8E5D}"/>
              </a:ext>
            </a:extLst>
          </p:cNvPr>
          <p:cNvGrpSpPr/>
          <p:nvPr/>
        </p:nvGrpSpPr>
        <p:grpSpPr>
          <a:xfrm>
            <a:off x="4498656" y="4906077"/>
            <a:ext cx="573480" cy="363960"/>
            <a:chOff x="4498656" y="4906077"/>
            <a:chExt cx="5734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09E0F6B-4063-5FC1-1922-637D938E9D4B}"/>
                    </a:ext>
                  </a:extLst>
                </p14:cNvPr>
                <p14:cNvContentPartPr/>
                <p14:nvPr/>
              </p14:nvContentPartPr>
              <p14:xfrm>
                <a:off x="4498656" y="5111277"/>
                <a:ext cx="11520" cy="158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09E0F6B-4063-5FC1-1922-637D938E9D4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489656" y="5102277"/>
                  <a:ext cx="29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44C530-A0AD-44E9-BA3B-1892C59F0A3B}"/>
                    </a:ext>
                  </a:extLst>
                </p14:cNvPr>
                <p14:cNvContentPartPr/>
                <p14:nvPr/>
              </p14:nvContentPartPr>
              <p14:xfrm>
                <a:off x="4568136" y="5094717"/>
                <a:ext cx="110880" cy="147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44C530-A0AD-44E9-BA3B-1892C59F0A3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59496" y="5085717"/>
                  <a:ext cx="128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266CCF1-1949-7397-FE84-786531EBBC58}"/>
                    </a:ext>
                  </a:extLst>
                </p14:cNvPr>
                <p14:cNvContentPartPr/>
                <p14:nvPr/>
              </p14:nvContentPartPr>
              <p14:xfrm>
                <a:off x="4806456" y="4962957"/>
                <a:ext cx="6624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266CCF1-1949-7397-FE84-786531EBBC5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797456" y="4953957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4FDE6E-A81F-8A65-8A16-19C68636BFC6}"/>
                    </a:ext>
                  </a:extLst>
                </p14:cNvPr>
                <p14:cNvContentPartPr/>
                <p14:nvPr/>
              </p14:nvContentPartPr>
              <p14:xfrm>
                <a:off x="4963056" y="4906077"/>
                <a:ext cx="109080" cy="7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4FDE6E-A81F-8A65-8A16-19C68636BFC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954416" y="4897077"/>
                  <a:ext cx="126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F9A73A3-FD8B-CBE7-8FAC-9CE3DCE02F48}"/>
                    </a:ext>
                  </a:extLst>
                </p14:cNvPr>
                <p14:cNvContentPartPr/>
                <p14:nvPr/>
              </p14:nvContentPartPr>
              <p14:xfrm>
                <a:off x="4978896" y="4921557"/>
                <a:ext cx="75600" cy="171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F9A73A3-FD8B-CBE7-8FAC-9CE3DCE02F4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969896" y="4912917"/>
                  <a:ext cx="93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C707E16-593D-AA63-5EB0-EC472A774441}"/>
              </a:ext>
            </a:extLst>
          </p:cNvPr>
          <p:cNvGrpSpPr/>
          <p:nvPr/>
        </p:nvGrpSpPr>
        <p:grpSpPr>
          <a:xfrm>
            <a:off x="275316" y="5164917"/>
            <a:ext cx="988920" cy="310680"/>
            <a:chOff x="275316" y="5164917"/>
            <a:chExt cx="9889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B8B05D8-2F68-B05D-2BB6-020CB8648BB0}"/>
                    </a:ext>
                  </a:extLst>
                </p14:cNvPr>
                <p14:cNvContentPartPr/>
                <p14:nvPr/>
              </p14:nvContentPartPr>
              <p14:xfrm>
                <a:off x="275316" y="5271837"/>
                <a:ext cx="32400" cy="203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B8B05D8-2F68-B05D-2BB6-020CB8648BB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66676" y="5263197"/>
                  <a:ext cx="50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26DE7DA-9F01-EEEB-D3FE-04B7AD373E7E}"/>
                    </a:ext>
                  </a:extLst>
                </p14:cNvPr>
                <p14:cNvContentPartPr/>
                <p14:nvPr/>
              </p14:nvContentPartPr>
              <p14:xfrm>
                <a:off x="321036" y="5230797"/>
                <a:ext cx="114480" cy="190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26DE7DA-9F01-EEEB-D3FE-04B7AD373E7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12396" y="5221797"/>
                  <a:ext cx="132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8B71BB-D96C-0453-34A0-4EA31FE7E7DC}"/>
                    </a:ext>
                  </a:extLst>
                </p14:cNvPr>
                <p14:cNvContentPartPr/>
                <p14:nvPr/>
              </p14:nvContentPartPr>
              <p14:xfrm>
                <a:off x="493836" y="5306397"/>
                <a:ext cx="110880" cy="90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8B71BB-D96C-0453-34A0-4EA31FE7E7D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5196" y="5297397"/>
                  <a:ext cx="128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FA620F-39EB-F0FF-894C-9B97ECBA1BFF}"/>
                    </a:ext>
                  </a:extLst>
                </p14:cNvPr>
                <p14:cNvContentPartPr/>
                <p14:nvPr/>
              </p14:nvContentPartPr>
              <p14:xfrm>
                <a:off x="617676" y="5205957"/>
                <a:ext cx="16200" cy="203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FA620F-39EB-F0FF-894C-9B97ECBA1BF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08676" y="5196957"/>
                  <a:ext cx="33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C46DA0F-4F5F-F3B2-D892-C84D44100843}"/>
                    </a:ext>
                  </a:extLst>
                </p14:cNvPr>
                <p14:cNvContentPartPr/>
                <p14:nvPr/>
              </p14:nvContentPartPr>
              <p14:xfrm>
                <a:off x="666996" y="5203797"/>
                <a:ext cx="185040" cy="203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C46DA0F-4F5F-F3B2-D892-C84D4410084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58356" y="5195157"/>
                  <a:ext cx="202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4249D11-DA13-D156-7414-C510A764C0F7}"/>
                    </a:ext>
                  </a:extLst>
                </p14:cNvPr>
                <p14:cNvContentPartPr/>
                <p14:nvPr/>
              </p14:nvContentPartPr>
              <p14:xfrm>
                <a:off x="823596" y="5304597"/>
                <a:ext cx="109080" cy="85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4249D11-DA13-D156-7414-C510A764C0F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14596" y="5295597"/>
                  <a:ext cx="126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84CE90-A680-96DF-BBAF-8E775C626E33}"/>
                    </a:ext>
                  </a:extLst>
                </p14:cNvPr>
                <p14:cNvContentPartPr/>
                <p14:nvPr/>
              </p14:nvContentPartPr>
              <p14:xfrm>
                <a:off x="938796" y="5164917"/>
                <a:ext cx="155520" cy="212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84CE90-A680-96DF-BBAF-8E775C626E3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29796" y="5156277"/>
                  <a:ext cx="173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13F4D13-4DBC-2922-70F1-392E55F2D3BA}"/>
                    </a:ext>
                  </a:extLst>
                </p14:cNvPr>
                <p14:cNvContentPartPr/>
                <p14:nvPr/>
              </p14:nvContentPartPr>
              <p14:xfrm>
                <a:off x="1128156" y="5250237"/>
                <a:ext cx="136080" cy="142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13F4D13-4DBC-2922-70F1-392E55F2D3B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9516" y="5241237"/>
                  <a:ext cx="153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8936DF7-4A98-17F5-7A29-E885120A6F0F}"/>
                  </a:ext>
                </a:extLst>
              </p14:cNvPr>
              <p14:cNvContentPartPr/>
              <p14:nvPr/>
            </p14:nvContentPartPr>
            <p14:xfrm>
              <a:off x="1490676" y="5321517"/>
              <a:ext cx="360" cy="86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8936DF7-4A98-17F5-7A29-E885120A6F0F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481676" y="5312517"/>
                <a:ext cx="18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7AF36FB-6A27-530A-DCD6-4A7124CF9F6F}"/>
                  </a:ext>
                </a:extLst>
              </p14:cNvPr>
              <p14:cNvContentPartPr/>
              <p14:nvPr/>
            </p14:nvContentPartPr>
            <p14:xfrm>
              <a:off x="1464396" y="5436717"/>
              <a:ext cx="21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7AF36FB-6A27-530A-DCD6-4A7124CF9F6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455396" y="5427717"/>
                <a:ext cx="1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54ED4BB-4A7D-186C-6AB6-FD0BED1E81D2}"/>
              </a:ext>
            </a:extLst>
          </p:cNvPr>
          <p:cNvGrpSpPr/>
          <p:nvPr/>
        </p:nvGrpSpPr>
        <p:grpSpPr>
          <a:xfrm>
            <a:off x="189276" y="6136917"/>
            <a:ext cx="1492200" cy="268920"/>
            <a:chOff x="189276" y="6136917"/>
            <a:chExt cx="149220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935EDB3-B68A-1EE1-435A-0F68A01C69F6}"/>
                    </a:ext>
                  </a:extLst>
                </p14:cNvPr>
                <p14:cNvContentPartPr/>
                <p14:nvPr/>
              </p14:nvContentPartPr>
              <p14:xfrm>
                <a:off x="189276" y="6184437"/>
                <a:ext cx="157680" cy="195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935EDB3-B68A-1EE1-435A-0F68A01C69F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80276" y="6175797"/>
                  <a:ext cx="175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9C69D29-678A-E3F0-6FEF-B2F788B3C62D}"/>
                    </a:ext>
                  </a:extLst>
                </p14:cNvPr>
                <p14:cNvContentPartPr/>
                <p14:nvPr/>
              </p14:nvContentPartPr>
              <p14:xfrm>
                <a:off x="197196" y="6274797"/>
                <a:ext cx="137160" cy="27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9C69D29-678A-E3F0-6FEF-B2F788B3C62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88556" y="6265797"/>
                  <a:ext cx="154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250B0FD-DB97-0F9D-7015-56919C71C25F}"/>
                    </a:ext>
                  </a:extLst>
                </p14:cNvPr>
                <p14:cNvContentPartPr/>
                <p14:nvPr/>
              </p14:nvContentPartPr>
              <p14:xfrm>
                <a:off x="427236" y="6186237"/>
                <a:ext cx="131040" cy="219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250B0FD-DB97-0F9D-7015-56919C71C25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18236" y="6177237"/>
                  <a:ext cx="148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7A005DB-FFDB-C528-3AFC-3A853D1DE81F}"/>
                    </a:ext>
                  </a:extLst>
                </p14:cNvPr>
                <p14:cNvContentPartPr/>
                <p14:nvPr/>
              </p14:nvContentPartPr>
              <p14:xfrm>
                <a:off x="681396" y="6268317"/>
                <a:ext cx="72000" cy="122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7A005DB-FFDB-C528-3AFC-3A853D1DE81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2396" y="6259317"/>
                  <a:ext cx="89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6CE3748-8A54-DDF2-311D-0C37A1524ECD}"/>
                    </a:ext>
                  </a:extLst>
                </p14:cNvPr>
                <p14:cNvContentPartPr/>
                <p14:nvPr/>
              </p14:nvContentPartPr>
              <p14:xfrm>
                <a:off x="826116" y="6262557"/>
                <a:ext cx="81720" cy="62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6CE3748-8A54-DDF2-311D-0C37A1524EC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17476" y="6253917"/>
                  <a:ext cx="9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5F622D-27D5-4B37-043F-3F348B0EC4C8}"/>
                    </a:ext>
                  </a:extLst>
                </p14:cNvPr>
                <p14:cNvContentPartPr/>
                <p14:nvPr/>
              </p14:nvContentPartPr>
              <p14:xfrm>
                <a:off x="955356" y="6144837"/>
                <a:ext cx="248400" cy="198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5F622D-27D5-4B37-043F-3F348B0EC4C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46716" y="6136197"/>
                  <a:ext cx="26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B469DD1-DA53-4FA6-C2F9-B9BBDD4EFE18}"/>
                    </a:ext>
                  </a:extLst>
                </p14:cNvPr>
                <p14:cNvContentPartPr/>
                <p14:nvPr/>
              </p14:nvContentPartPr>
              <p14:xfrm>
                <a:off x="1277196" y="6136917"/>
                <a:ext cx="28440" cy="254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B469DD1-DA53-4FA6-C2F9-B9BBDD4EFE1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268196" y="6127917"/>
                  <a:ext cx="46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CFA008D-5CA3-2ABF-5A11-2E311F91E542}"/>
                    </a:ext>
                  </a:extLst>
                </p14:cNvPr>
                <p14:cNvContentPartPr/>
                <p14:nvPr/>
              </p14:nvContentPartPr>
              <p14:xfrm>
                <a:off x="1243356" y="6197757"/>
                <a:ext cx="244800" cy="126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CFA008D-5CA3-2ABF-5A11-2E311F91E54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34716" y="6189117"/>
                  <a:ext cx="262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58699B4-AC8A-84FE-7463-B2E95A9C792D}"/>
                    </a:ext>
                  </a:extLst>
                </p14:cNvPr>
                <p14:cNvContentPartPr/>
                <p14:nvPr/>
              </p14:nvContentPartPr>
              <p14:xfrm>
                <a:off x="1629636" y="6243837"/>
                <a:ext cx="51840" cy="86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58699B4-AC8A-84FE-7463-B2E95A9C792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620636" y="6234837"/>
                  <a:ext cx="694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EEFC8C0-B9E7-EC80-BB5C-23E1A84976E9}"/>
              </a:ext>
            </a:extLst>
          </p:cNvPr>
          <p:cNvGrpSpPr/>
          <p:nvPr/>
        </p:nvGrpSpPr>
        <p:grpSpPr>
          <a:xfrm>
            <a:off x="2158116" y="5947197"/>
            <a:ext cx="1071360" cy="426240"/>
            <a:chOff x="2158116" y="5947197"/>
            <a:chExt cx="107136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B912E60-261A-BF38-46AD-395095232EAB}"/>
                    </a:ext>
                  </a:extLst>
                </p14:cNvPr>
                <p14:cNvContentPartPr/>
                <p14:nvPr/>
              </p14:nvContentPartPr>
              <p14:xfrm>
                <a:off x="2158116" y="6054477"/>
                <a:ext cx="45720" cy="288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B912E60-261A-BF38-46AD-395095232EA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149116" y="6045837"/>
                  <a:ext cx="63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C5E3C84-DC04-4EBD-17C6-1D7907BB687B}"/>
                    </a:ext>
                  </a:extLst>
                </p14:cNvPr>
                <p14:cNvContentPartPr/>
                <p14:nvPr/>
              </p14:nvContentPartPr>
              <p14:xfrm>
                <a:off x="2322636" y="6163557"/>
                <a:ext cx="96840" cy="209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C5E3C84-DC04-4EBD-17C6-1D7907BB687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313996" y="6154557"/>
                  <a:ext cx="114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6A3478F-6ED5-1BB5-C9B2-42400BC00DEA}"/>
                    </a:ext>
                  </a:extLst>
                </p14:cNvPr>
                <p14:cNvContentPartPr/>
                <p14:nvPr/>
              </p14:nvContentPartPr>
              <p14:xfrm>
                <a:off x="2482476" y="6256797"/>
                <a:ext cx="93240" cy="79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6A3478F-6ED5-1BB5-C9B2-42400BC00DE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473836" y="6248157"/>
                  <a:ext cx="110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11D0304-6E56-BE7D-06B5-3A2B59CEC587}"/>
                    </a:ext>
                  </a:extLst>
                </p14:cNvPr>
                <p14:cNvContentPartPr/>
                <p14:nvPr/>
              </p14:nvContentPartPr>
              <p14:xfrm>
                <a:off x="2693436" y="6227277"/>
                <a:ext cx="95760" cy="2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11D0304-6E56-BE7D-06B5-3A2B59CEC58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684796" y="6218637"/>
                  <a:ext cx="11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9748F62-6E87-9CA1-8151-A5EDAED910BB}"/>
                    </a:ext>
                  </a:extLst>
                </p14:cNvPr>
                <p14:cNvContentPartPr/>
                <p14:nvPr/>
              </p14:nvContentPartPr>
              <p14:xfrm>
                <a:off x="2956956" y="6062757"/>
                <a:ext cx="10080" cy="258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9748F62-6E87-9CA1-8151-A5EDAED910B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948316" y="6054117"/>
                  <a:ext cx="27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D01F0CC-8B3D-3985-6321-5DCDC3DC878B}"/>
                    </a:ext>
                  </a:extLst>
                </p14:cNvPr>
                <p14:cNvContentPartPr/>
                <p14:nvPr/>
              </p14:nvContentPartPr>
              <p14:xfrm>
                <a:off x="2929956" y="6081477"/>
                <a:ext cx="167400" cy="160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D01F0CC-8B3D-3985-6321-5DCDC3DC878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921316" y="6072837"/>
                  <a:ext cx="185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187BC9B-03E2-44A4-AA13-16E804F3C2B5}"/>
                    </a:ext>
                  </a:extLst>
                </p14:cNvPr>
                <p14:cNvContentPartPr/>
                <p14:nvPr/>
              </p14:nvContentPartPr>
              <p14:xfrm>
                <a:off x="3212196" y="5947197"/>
                <a:ext cx="17280" cy="314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187BC9B-03E2-44A4-AA13-16E804F3C2B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03556" y="5938557"/>
                  <a:ext cx="349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59CBE48-2632-C22E-57DE-60919D5CFA65}"/>
              </a:ext>
            </a:extLst>
          </p:cNvPr>
          <p:cNvGrpSpPr/>
          <p:nvPr/>
        </p:nvGrpSpPr>
        <p:grpSpPr>
          <a:xfrm>
            <a:off x="3486516" y="5823717"/>
            <a:ext cx="988920" cy="315360"/>
            <a:chOff x="3486516" y="5823717"/>
            <a:chExt cx="98892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631BD9A-1CC7-CB40-7FCA-10CE3C1ACC74}"/>
                    </a:ext>
                  </a:extLst>
                </p14:cNvPr>
                <p14:cNvContentPartPr/>
                <p14:nvPr/>
              </p14:nvContentPartPr>
              <p14:xfrm>
                <a:off x="3486516" y="5922717"/>
                <a:ext cx="228600" cy="216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631BD9A-1CC7-CB40-7FCA-10CE3C1ACC7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477516" y="5913717"/>
                  <a:ext cx="246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C4B09C9-C37D-5C9D-0027-C1ACB9DEC3D8}"/>
                    </a:ext>
                  </a:extLst>
                </p14:cNvPr>
                <p14:cNvContentPartPr/>
                <p14:nvPr/>
              </p14:nvContentPartPr>
              <p14:xfrm>
                <a:off x="3863796" y="5955837"/>
                <a:ext cx="8280" cy="17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C4B09C9-C37D-5C9D-0027-C1ACB9DEC3D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855156" y="5946837"/>
                  <a:ext cx="25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B515DB5-9818-0D82-BE8D-312FB5B76A95}"/>
                    </a:ext>
                  </a:extLst>
                </p14:cNvPr>
                <p14:cNvContentPartPr/>
                <p14:nvPr/>
              </p14:nvContentPartPr>
              <p14:xfrm>
                <a:off x="3943716" y="5873397"/>
                <a:ext cx="331920" cy="237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B515DB5-9818-0D82-BE8D-312FB5B76A9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935076" y="5864397"/>
                  <a:ext cx="349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FAB96C0-64C0-2F4D-1A48-156712970A9E}"/>
                    </a:ext>
                  </a:extLst>
                </p14:cNvPr>
                <p14:cNvContentPartPr/>
                <p14:nvPr/>
              </p14:nvContentPartPr>
              <p14:xfrm>
                <a:off x="4406676" y="5823717"/>
                <a:ext cx="45000" cy="12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FAB96C0-64C0-2F4D-1A48-156712970A9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398036" y="5815077"/>
                  <a:ext cx="62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6174162-CC54-5F7D-30E0-B25295A6C988}"/>
                    </a:ext>
                  </a:extLst>
                </p14:cNvPr>
                <p14:cNvContentPartPr/>
                <p14:nvPr/>
              </p14:nvContentPartPr>
              <p14:xfrm>
                <a:off x="4380036" y="5840277"/>
                <a:ext cx="95400" cy="108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6174162-CC54-5F7D-30E0-B25295A6C98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371396" y="5831277"/>
                  <a:ext cx="11304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39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DFFB2EC4-6E05-4728-BAE6-2DD43CD6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641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9DDB268-DF16-BCD4-54B0-CC57A7AC79F0}"/>
                  </a:ext>
                </a:extLst>
              </p14:cNvPr>
              <p14:cNvContentPartPr/>
              <p14:nvPr/>
            </p14:nvContentPartPr>
            <p14:xfrm>
              <a:off x="638916" y="1229757"/>
              <a:ext cx="11880" cy="7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9DDB268-DF16-BCD4-54B0-CC57A7AC79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916" y="1221117"/>
                <a:ext cx="29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B4E5A70-B1DB-04C2-DEE0-986B7BF760DF}"/>
              </a:ext>
            </a:extLst>
          </p:cNvPr>
          <p:cNvGrpSpPr/>
          <p:nvPr/>
        </p:nvGrpSpPr>
        <p:grpSpPr>
          <a:xfrm>
            <a:off x="633876" y="864717"/>
            <a:ext cx="554760" cy="408600"/>
            <a:chOff x="633876" y="864717"/>
            <a:chExt cx="5547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67A9EC-6688-F3D6-BD0C-6D0126D27569}"/>
                    </a:ext>
                  </a:extLst>
                </p14:cNvPr>
                <p14:cNvContentPartPr/>
                <p14:nvPr/>
              </p14:nvContentPartPr>
              <p14:xfrm>
                <a:off x="666996" y="864717"/>
                <a:ext cx="66240" cy="144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67A9EC-6688-F3D6-BD0C-6D0126D275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356" y="856077"/>
                  <a:ext cx="83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75FDC5-BD1C-9DAE-EC7A-93FCB9A42DBD}"/>
                    </a:ext>
                  </a:extLst>
                </p14:cNvPr>
                <p14:cNvContentPartPr/>
                <p14:nvPr/>
              </p14:nvContentPartPr>
              <p14:xfrm>
                <a:off x="633876" y="925557"/>
                <a:ext cx="554760" cy="347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75FDC5-BD1C-9DAE-EC7A-93FCB9A42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5236" y="916917"/>
                  <a:ext cx="572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7D829E-90E6-A0AF-1F80-16E09DA53485}"/>
                    </a:ext>
                  </a:extLst>
                </p14:cNvPr>
                <p14:cNvContentPartPr/>
                <p14:nvPr/>
              </p14:nvContentPartPr>
              <p14:xfrm>
                <a:off x="873276" y="1070277"/>
                <a:ext cx="103680" cy="141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7D829E-90E6-A0AF-1F80-16E09DA534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4276" y="1061277"/>
                  <a:ext cx="121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DB4A8E9-E05C-98BF-3D60-5ACA9F2E5003}"/>
                    </a:ext>
                  </a:extLst>
                </p14:cNvPr>
                <p14:cNvContentPartPr/>
                <p14:nvPr/>
              </p14:nvContentPartPr>
              <p14:xfrm>
                <a:off x="1045716" y="1054077"/>
                <a:ext cx="59760" cy="14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DB4A8E9-E05C-98BF-3D60-5ACA9F2E50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7076" y="1045077"/>
                  <a:ext cx="77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B82684-A175-157C-9566-561416A933E3}"/>
                    </a:ext>
                  </a:extLst>
                </p14:cNvPr>
                <p14:cNvContentPartPr/>
                <p14:nvPr/>
              </p14:nvContentPartPr>
              <p14:xfrm>
                <a:off x="1029516" y="1054077"/>
                <a:ext cx="90360" cy="140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B82684-A175-157C-9566-561416A933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516" y="1045077"/>
                  <a:ext cx="108000" cy="15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8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FDE102-4D09-0C15-32F5-1F5833A3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101" y="0"/>
            <a:ext cx="4998720" cy="277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697D08-5E20-0C25-53CD-0E380AFA623B}"/>
                  </a:ext>
                </a:extLst>
              </p14:cNvPr>
              <p14:cNvContentPartPr/>
              <p14:nvPr/>
            </p14:nvContentPartPr>
            <p14:xfrm>
              <a:off x="5430634" y="1043409"/>
              <a:ext cx="4320" cy="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697D08-5E20-0C25-53CD-0E380AFA62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1634" y="1034409"/>
                <a:ext cx="219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3DDFA50-B5CA-B6F2-9247-CF2B256F025B}"/>
              </a:ext>
            </a:extLst>
          </p:cNvPr>
          <p:cNvGrpSpPr/>
          <p:nvPr/>
        </p:nvGrpSpPr>
        <p:grpSpPr>
          <a:xfrm>
            <a:off x="134314" y="2527329"/>
            <a:ext cx="618480" cy="355680"/>
            <a:chOff x="134314" y="2527329"/>
            <a:chExt cx="61848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F702BB-530D-470F-53BA-A04EC89C8392}"/>
                    </a:ext>
                  </a:extLst>
                </p14:cNvPr>
                <p14:cNvContentPartPr/>
                <p14:nvPr/>
              </p14:nvContentPartPr>
              <p14:xfrm>
                <a:off x="334114" y="2605089"/>
                <a:ext cx="17892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F702BB-530D-470F-53BA-A04EC89C83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5474" y="2596089"/>
                  <a:ext cx="196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0AE533-C9D7-868F-6355-E98A65482182}"/>
                    </a:ext>
                  </a:extLst>
                </p14:cNvPr>
                <p14:cNvContentPartPr/>
                <p14:nvPr/>
              </p14:nvContentPartPr>
              <p14:xfrm>
                <a:off x="342034" y="2587449"/>
                <a:ext cx="192960" cy="21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0AE533-C9D7-868F-6355-E98A654821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3394" y="2578809"/>
                  <a:ext cx="21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77D955-87E0-8EF4-1395-1744F39E2FD1}"/>
                    </a:ext>
                  </a:extLst>
                </p14:cNvPr>
                <p14:cNvContentPartPr/>
                <p14:nvPr/>
              </p14:nvContentPartPr>
              <p14:xfrm>
                <a:off x="134314" y="2527329"/>
                <a:ext cx="386280" cy="27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77D955-87E0-8EF4-1395-1744F39E2F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5314" y="2518329"/>
                  <a:ext cx="403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9EABDA-A6FA-9A07-5147-3850C40D3071}"/>
                    </a:ext>
                  </a:extLst>
                </p14:cNvPr>
                <p14:cNvContentPartPr/>
                <p14:nvPr/>
              </p14:nvContentPartPr>
              <p14:xfrm>
                <a:off x="636874" y="2553249"/>
                <a:ext cx="115920" cy="32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9EABDA-A6FA-9A07-5147-3850C40D30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234" y="2544249"/>
                  <a:ext cx="1335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A074A1-0F84-09F1-C6D8-BC1E2406B808}"/>
              </a:ext>
            </a:extLst>
          </p:cNvPr>
          <p:cNvGrpSpPr/>
          <p:nvPr/>
        </p:nvGrpSpPr>
        <p:grpSpPr>
          <a:xfrm>
            <a:off x="486034" y="3111609"/>
            <a:ext cx="453240" cy="278640"/>
            <a:chOff x="486034" y="3111609"/>
            <a:chExt cx="4532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A485F9-7E5A-078B-1466-65D5807AE1E1}"/>
                    </a:ext>
                  </a:extLst>
                </p14:cNvPr>
                <p14:cNvContentPartPr/>
                <p14:nvPr/>
              </p14:nvContentPartPr>
              <p14:xfrm>
                <a:off x="486034" y="3111609"/>
                <a:ext cx="226080" cy="25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A485F9-7E5A-078B-1466-65D5807AE1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394" y="3102969"/>
                  <a:ext cx="243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847337-7F6C-48E3-5667-5BA5DF616194}"/>
                    </a:ext>
                  </a:extLst>
                </p14:cNvPr>
                <p14:cNvContentPartPr/>
                <p14:nvPr/>
              </p14:nvContentPartPr>
              <p14:xfrm>
                <a:off x="534634" y="3227169"/>
                <a:ext cx="404640" cy="16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847337-7F6C-48E3-5667-5BA5DF6161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994" y="3218529"/>
                  <a:ext cx="42228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D87C33-5968-6B80-3398-A303B7263D0D}"/>
                  </a:ext>
                </a:extLst>
              </p14:cNvPr>
              <p14:cNvContentPartPr/>
              <p14:nvPr/>
            </p14:nvContentPartPr>
            <p14:xfrm>
              <a:off x="1239514" y="2829369"/>
              <a:ext cx="313200" cy="170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D87C33-5968-6B80-3398-A303B7263D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30514" y="2820729"/>
                <a:ext cx="330840" cy="172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02A9E7E-DAB5-D5B3-0577-A1EEBEA3865C}"/>
              </a:ext>
            </a:extLst>
          </p:cNvPr>
          <p:cNvGrpSpPr/>
          <p:nvPr/>
        </p:nvGrpSpPr>
        <p:grpSpPr>
          <a:xfrm>
            <a:off x="1595554" y="2840169"/>
            <a:ext cx="285120" cy="310680"/>
            <a:chOff x="1595554" y="2840169"/>
            <a:chExt cx="2851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2D56A6-4C4B-ADC4-A906-06661C332955}"/>
                    </a:ext>
                  </a:extLst>
                </p14:cNvPr>
                <p14:cNvContentPartPr/>
                <p14:nvPr/>
              </p14:nvContentPartPr>
              <p14:xfrm>
                <a:off x="1595554" y="2840169"/>
                <a:ext cx="178560" cy="31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2D56A6-4C4B-ADC4-A906-06661C3329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86554" y="2831169"/>
                  <a:ext cx="196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6A8872-7A04-0EA4-30C0-4E063DDCD4C3}"/>
                    </a:ext>
                  </a:extLst>
                </p14:cNvPr>
                <p14:cNvContentPartPr/>
                <p14:nvPr/>
              </p14:nvContentPartPr>
              <p14:xfrm>
                <a:off x="1811194" y="3070929"/>
                <a:ext cx="69480" cy="69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6A8872-7A04-0EA4-30C0-4E063DDCD4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02194" y="3061929"/>
                  <a:ext cx="8712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A2F70C-AF62-B3AA-3F20-691BB58C335E}"/>
                  </a:ext>
                </a:extLst>
              </p14:cNvPr>
              <p14:cNvContentPartPr/>
              <p14:nvPr/>
            </p14:nvContentPartPr>
            <p14:xfrm>
              <a:off x="2477914" y="2902089"/>
              <a:ext cx="235440" cy="177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A2F70C-AF62-B3AA-3F20-691BB58C33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68914" y="2893449"/>
                <a:ext cx="253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169E3E-CF5C-39F4-4D69-9D9577B43701}"/>
                  </a:ext>
                </a:extLst>
              </p14:cNvPr>
              <p14:cNvContentPartPr/>
              <p14:nvPr/>
            </p14:nvContentPartPr>
            <p14:xfrm>
              <a:off x="3537034" y="2872929"/>
              <a:ext cx="237240" cy="154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169E3E-CF5C-39F4-4D69-9D9577B4370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28034" y="2864289"/>
                <a:ext cx="25488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BBB267D-0543-8B48-0F4F-58C6DC943A61}"/>
              </a:ext>
            </a:extLst>
          </p:cNvPr>
          <p:cNvGrpSpPr/>
          <p:nvPr/>
        </p:nvGrpSpPr>
        <p:grpSpPr>
          <a:xfrm>
            <a:off x="1497274" y="3461169"/>
            <a:ext cx="322920" cy="344160"/>
            <a:chOff x="1497274" y="3461169"/>
            <a:chExt cx="32292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A99180-6B13-C6FC-E769-0E766A0DF2F2}"/>
                    </a:ext>
                  </a:extLst>
                </p14:cNvPr>
                <p14:cNvContentPartPr/>
                <p14:nvPr/>
              </p14:nvContentPartPr>
              <p14:xfrm>
                <a:off x="1497274" y="3461169"/>
                <a:ext cx="153000" cy="29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A99180-6B13-C6FC-E769-0E766A0DF2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88274" y="3452169"/>
                  <a:ext cx="170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AAB99C-D360-652F-FD9F-1A6D4A16647A}"/>
                    </a:ext>
                  </a:extLst>
                </p14:cNvPr>
                <p14:cNvContentPartPr/>
                <p14:nvPr/>
              </p14:nvContentPartPr>
              <p14:xfrm>
                <a:off x="1680874" y="3674289"/>
                <a:ext cx="59040" cy="11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AAB99C-D360-652F-FD9F-1A6D4A1664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72234" y="3665649"/>
                  <a:ext cx="76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8037D2-3A4C-36BB-EBE7-D2A2A983317E}"/>
                    </a:ext>
                  </a:extLst>
                </p14:cNvPr>
                <p14:cNvContentPartPr/>
                <p14:nvPr/>
              </p14:nvContentPartPr>
              <p14:xfrm>
                <a:off x="1799314" y="3691929"/>
                <a:ext cx="20880" cy="11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8037D2-3A4C-36BB-EBE7-D2A2A98331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90674" y="3682929"/>
                  <a:ext cx="385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88E291-CFDB-E59B-C8D4-E56A78C161F2}"/>
              </a:ext>
            </a:extLst>
          </p:cNvPr>
          <p:cNvGrpSpPr/>
          <p:nvPr/>
        </p:nvGrpSpPr>
        <p:grpSpPr>
          <a:xfrm>
            <a:off x="2466754" y="3361449"/>
            <a:ext cx="533880" cy="433080"/>
            <a:chOff x="2466754" y="3361449"/>
            <a:chExt cx="5338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0E1E30-816F-116D-BD54-54D502B7AC51}"/>
                    </a:ext>
                  </a:extLst>
                </p14:cNvPr>
                <p14:cNvContentPartPr/>
                <p14:nvPr/>
              </p14:nvContentPartPr>
              <p14:xfrm>
                <a:off x="2466754" y="3361449"/>
                <a:ext cx="183600" cy="32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0E1E30-816F-116D-BD54-54D502B7AC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58114" y="3352809"/>
                  <a:ext cx="2012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371894-86C9-C067-D696-3B9372A9D22F}"/>
                    </a:ext>
                  </a:extLst>
                </p14:cNvPr>
                <p14:cNvContentPartPr/>
                <p14:nvPr/>
              </p14:nvContentPartPr>
              <p14:xfrm>
                <a:off x="2691034" y="3588249"/>
                <a:ext cx="54720" cy="14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371894-86C9-C067-D696-3B9372A9D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82034" y="3579609"/>
                  <a:ext cx="72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621E0B-4C10-D3B1-13C4-BF53F37AA9C3}"/>
                    </a:ext>
                  </a:extLst>
                </p14:cNvPr>
                <p14:cNvContentPartPr/>
                <p14:nvPr/>
              </p14:nvContentPartPr>
              <p14:xfrm>
                <a:off x="2846194" y="3640089"/>
                <a:ext cx="154440" cy="15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621E0B-4C10-D3B1-13C4-BF53F37AA9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37554" y="3631449"/>
                  <a:ext cx="1720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F5F7693-5A41-4690-2288-C5C0218D441B}"/>
                  </a:ext>
                </a:extLst>
              </p14:cNvPr>
              <p14:cNvContentPartPr/>
              <p14:nvPr/>
            </p14:nvContentPartPr>
            <p14:xfrm>
              <a:off x="3603994" y="3487089"/>
              <a:ext cx="231840" cy="248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F5F7693-5A41-4690-2288-C5C0218D441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94994" y="3478089"/>
                <a:ext cx="24948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780C0DF-5B7A-DD1E-B293-753192A11B9E}"/>
              </a:ext>
            </a:extLst>
          </p:cNvPr>
          <p:cNvGrpSpPr/>
          <p:nvPr/>
        </p:nvGrpSpPr>
        <p:grpSpPr>
          <a:xfrm>
            <a:off x="1431754" y="3991089"/>
            <a:ext cx="342360" cy="448920"/>
            <a:chOff x="1431754" y="3991089"/>
            <a:chExt cx="34236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EC83A9-423D-28B6-31B0-B1094D4E95DE}"/>
                    </a:ext>
                  </a:extLst>
                </p14:cNvPr>
                <p14:cNvContentPartPr/>
                <p14:nvPr/>
              </p14:nvContentPartPr>
              <p14:xfrm>
                <a:off x="1431754" y="3991089"/>
                <a:ext cx="164160" cy="288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EC83A9-423D-28B6-31B0-B1094D4E95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22754" y="3982089"/>
                  <a:ext cx="181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EFD4BA-546B-D9CD-98F5-F9F61A7D8940}"/>
                    </a:ext>
                  </a:extLst>
                </p14:cNvPr>
                <p14:cNvContentPartPr/>
                <p14:nvPr/>
              </p14:nvContentPartPr>
              <p14:xfrm>
                <a:off x="1612474" y="4208169"/>
                <a:ext cx="61200" cy="23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EFD4BA-546B-D9CD-98F5-F9F61A7D894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03834" y="4199529"/>
                  <a:ext cx="78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FDD523-3B09-4A58-7ABB-6D2365272B2B}"/>
                    </a:ext>
                  </a:extLst>
                </p14:cNvPr>
                <p14:cNvContentPartPr/>
                <p14:nvPr/>
              </p14:nvContentPartPr>
              <p14:xfrm>
                <a:off x="1756834" y="4226529"/>
                <a:ext cx="17280" cy="175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FDD523-3B09-4A58-7ABB-6D2365272B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47834" y="4217889"/>
                  <a:ext cx="349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FD7071-1D28-D8C7-6B57-D5E2602C844A}"/>
              </a:ext>
            </a:extLst>
          </p:cNvPr>
          <p:cNvGrpSpPr/>
          <p:nvPr/>
        </p:nvGrpSpPr>
        <p:grpSpPr>
          <a:xfrm>
            <a:off x="2337154" y="3966609"/>
            <a:ext cx="498600" cy="411480"/>
            <a:chOff x="2337154" y="3966609"/>
            <a:chExt cx="49860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303E5A-7E97-2915-A219-1ECD89EF850F}"/>
                    </a:ext>
                  </a:extLst>
                </p14:cNvPr>
                <p14:cNvContentPartPr/>
                <p14:nvPr/>
              </p14:nvContentPartPr>
              <p14:xfrm>
                <a:off x="2337154" y="3966609"/>
                <a:ext cx="192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303E5A-7E97-2915-A219-1ECD89EF85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28514" y="3957969"/>
                  <a:ext cx="2102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043F57-E2AA-C11A-82EC-3C9EBCC01051}"/>
                    </a:ext>
                  </a:extLst>
                </p14:cNvPr>
                <p14:cNvContentPartPr/>
                <p14:nvPr/>
              </p14:nvContentPartPr>
              <p14:xfrm>
                <a:off x="2539834" y="4170369"/>
                <a:ext cx="73080" cy="190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043F57-E2AA-C11A-82EC-3C9EBCC010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30834" y="4161729"/>
                  <a:ext cx="90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246F3A-F597-1D5A-0D9B-A4B7DCEFCD83}"/>
                    </a:ext>
                  </a:extLst>
                </p14:cNvPr>
                <p14:cNvContentPartPr/>
                <p14:nvPr/>
              </p14:nvContentPartPr>
              <p14:xfrm>
                <a:off x="2725594" y="4206729"/>
                <a:ext cx="110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246F3A-F597-1D5A-0D9B-A4B7DCEFCD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16954" y="4198089"/>
                  <a:ext cx="1278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9E593F7-73AE-F967-10FE-554546DFB945}"/>
              </a:ext>
            </a:extLst>
          </p:cNvPr>
          <p:cNvGrpSpPr/>
          <p:nvPr/>
        </p:nvGrpSpPr>
        <p:grpSpPr>
          <a:xfrm>
            <a:off x="3355234" y="2756289"/>
            <a:ext cx="1208160" cy="1631520"/>
            <a:chOff x="3355234" y="2756289"/>
            <a:chExt cx="1208160" cy="16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200B19-703E-DF31-5E7D-D15324418EF7}"/>
                    </a:ext>
                  </a:extLst>
                </p14:cNvPr>
                <p14:cNvContentPartPr/>
                <p14:nvPr/>
              </p14:nvContentPartPr>
              <p14:xfrm>
                <a:off x="3355234" y="3967329"/>
                <a:ext cx="222840" cy="31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200B19-703E-DF31-5E7D-D15324418EF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46594" y="3958329"/>
                  <a:ext cx="240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E16EFB-B6B9-386C-94D8-767D5E6E6A76}"/>
                    </a:ext>
                  </a:extLst>
                </p14:cNvPr>
                <p14:cNvContentPartPr/>
                <p14:nvPr/>
              </p14:nvContentPartPr>
              <p14:xfrm>
                <a:off x="3605434" y="4175409"/>
                <a:ext cx="59760" cy="172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E16EFB-B6B9-386C-94D8-767D5E6E6A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96794" y="4166769"/>
                  <a:ext cx="77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C6EFBE-C862-77B2-9FBC-7A1FD2959E5F}"/>
                    </a:ext>
                  </a:extLst>
                </p14:cNvPr>
                <p14:cNvContentPartPr/>
                <p14:nvPr/>
              </p14:nvContentPartPr>
              <p14:xfrm>
                <a:off x="3715594" y="4186569"/>
                <a:ext cx="58320" cy="20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C6EFBE-C862-77B2-9FBC-7A1FD2959E5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06594" y="4177929"/>
                  <a:ext cx="75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9F0303-9ADB-596B-95C7-360F6294E0C0}"/>
                    </a:ext>
                  </a:extLst>
                </p14:cNvPr>
                <p14:cNvContentPartPr/>
                <p14:nvPr/>
              </p14:nvContentPartPr>
              <p14:xfrm>
                <a:off x="3835834" y="2794089"/>
                <a:ext cx="215640" cy="146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9F0303-9ADB-596B-95C7-360F6294E0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27194" y="2785449"/>
                  <a:ext cx="23328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B5714E-236E-9BF0-153B-106EB1E85B98}"/>
                    </a:ext>
                  </a:extLst>
                </p14:cNvPr>
                <p14:cNvContentPartPr/>
                <p14:nvPr/>
              </p14:nvContentPartPr>
              <p14:xfrm>
                <a:off x="4202674" y="3407169"/>
                <a:ext cx="34200" cy="69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B5714E-236E-9BF0-153B-106EB1E85B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94034" y="3398169"/>
                  <a:ext cx="51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5CF07B-35EA-9A8B-750A-CDA397F4E43B}"/>
                    </a:ext>
                  </a:extLst>
                </p14:cNvPr>
                <p14:cNvContentPartPr/>
                <p14:nvPr/>
              </p14:nvContentPartPr>
              <p14:xfrm>
                <a:off x="4347394" y="2756289"/>
                <a:ext cx="216000" cy="152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5CF07B-35EA-9A8B-750A-CDA397F4E4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38394" y="2747289"/>
                  <a:ext cx="233640" cy="154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DDAF1D-401D-9DD4-77E1-F78CA547C14C}"/>
              </a:ext>
            </a:extLst>
          </p:cNvPr>
          <p:cNvGrpSpPr/>
          <p:nvPr/>
        </p:nvGrpSpPr>
        <p:grpSpPr>
          <a:xfrm>
            <a:off x="4753834" y="2793009"/>
            <a:ext cx="272880" cy="258840"/>
            <a:chOff x="4753834" y="2793009"/>
            <a:chExt cx="2728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B6ECCF-3906-2D9A-0F27-5D5076DFDA05}"/>
                    </a:ext>
                  </a:extLst>
                </p14:cNvPr>
                <p14:cNvContentPartPr/>
                <p14:nvPr/>
              </p14:nvContentPartPr>
              <p14:xfrm>
                <a:off x="4753834" y="2793009"/>
                <a:ext cx="120600" cy="25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B6ECCF-3906-2D9A-0F27-5D5076DFDA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45194" y="2784369"/>
                  <a:ext cx="138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ACA67-559F-9A82-D05C-01DF71E4DFE3}"/>
                    </a:ext>
                  </a:extLst>
                </p14:cNvPr>
                <p14:cNvContentPartPr/>
                <p14:nvPr/>
              </p14:nvContentPartPr>
              <p14:xfrm>
                <a:off x="4911154" y="2949609"/>
                <a:ext cx="115560" cy="91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ACA67-559F-9A82-D05C-01DF71E4DF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02514" y="2940969"/>
                  <a:ext cx="13320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443DF66-D5A7-6625-076A-E69DC676AEC6}"/>
                  </a:ext>
                </a:extLst>
              </p14:cNvPr>
              <p14:cNvContentPartPr/>
              <p14:nvPr/>
            </p14:nvContentPartPr>
            <p14:xfrm>
              <a:off x="5803594" y="2667369"/>
              <a:ext cx="145440" cy="306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443DF66-D5A7-6625-076A-E69DC676AEC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794594" y="2658369"/>
                <a:ext cx="163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24FFB7E-C037-66C3-B0FA-38D027FA0C66}"/>
                  </a:ext>
                </a:extLst>
              </p14:cNvPr>
              <p14:cNvContentPartPr/>
              <p14:nvPr/>
            </p14:nvContentPartPr>
            <p14:xfrm>
              <a:off x="4771114" y="3347769"/>
              <a:ext cx="163440" cy="236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24FFB7E-C037-66C3-B0FA-38D027FA0C6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762114" y="3339129"/>
                <a:ext cx="181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5904C83-F367-3A5D-35E2-E5CB77ADDF9C}"/>
                  </a:ext>
                </a:extLst>
              </p14:cNvPr>
              <p14:cNvContentPartPr/>
              <p14:nvPr/>
            </p14:nvContentPartPr>
            <p14:xfrm>
              <a:off x="5675794" y="3282609"/>
              <a:ext cx="153360" cy="239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5904C83-F367-3A5D-35E2-E5CB77ADDF9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666794" y="3273609"/>
                <a:ext cx="1710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5DEDF2-8F38-306D-E0EC-FC1B73A5ADCB}"/>
                  </a:ext>
                </a:extLst>
              </p14:cNvPr>
              <p14:cNvContentPartPr/>
              <p14:nvPr/>
            </p14:nvContentPartPr>
            <p14:xfrm>
              <a:off x="4789834" y="3947529"/>
              <a:ext cx="135360" cy="187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5DEDF2-8F38-306D-E0EC-FC1B73A5ADC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80834" y="3938889"/>
                <a:ext cx="153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5EA3149-927F-56AA-D19A-634C89B6486A}"/>
                  </a:ext>
                </a:extLst>
              </p14:cNvPr>
              <p14:cNvContentPartPr/>
              <p14:nvPr/>
            </p14:nvContentPartPr>
            <p14:xfrm>
              <a:off x="5657794" y="3880929"/>
              <a:ext cx="208800" cy="210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5EA3149-927F-56AA-D19A-634C89B6486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649154" y="3871929"/>
                <a:ext cx="22644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39B1D-B20E-4596-39F5-67A12719183E}"/>
              </a:ext>
            </a:extLst>
          </p:cNvPr>
          <p:cNvGrpSpPr/>
          <p:nvPr/>
        </p:nvGrpSpPr>
        <p:grpSpPr>
          <a:xfrm>
            <a:off x="6586594" y="2670609"/>
            <a:ext cx="769320" cy="1595880"/>
            <a:chOff x="6586594" y="2670609"/>
            <a:chExt cx="769320" cy="15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386962-1C2F-C4B5-A80C-3E92A17EB543}"/>
                    </a:ext>
                  </a:extLst>
                </p14:cNvPr>
                <p14:cNvContentPartPr/>
                <p14:nvPr/>
              </p14:nvContentPartPr>
              <p14:xfrm>
                <a:off x="6693874" y="2670609"/>
                <a:ext cx="246600" cy="357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386962-1C2F-C4B5-A80C-3E92A17EB54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85234" y="2661969"/>
                  <a:ext cx="264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18289A-14A7-9DD4-7518-BF2143A8EB5F}"/>
                    </a:ext>
                  </a:extLst>
                </p14:cNvPr>
                <p14:cNvContentPartPr/>
                <p14:nvPr/>
              </p14:nvContentPartPr>
              <p14:xfrm>
                <a:off x="6586594" y="3272169"/>
                <a:ext cx="140040" cy="242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18289A-14A7-9DD4-7518-BF2143A8EB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594" y="3263529"/>
                  <a:ext cx="157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7F723C-6FC2-4A85-B8B4-A1DECA2D572F}"/>
                    </a:ext>
                  </a:extLst>
                </p14:cNvPr>
                <p14:cNvContentPartPr/>
                <p14:nvPr/>
              </p14:nvContentPartPr>
              <p14:xfrm>
                <a:off x="6613234" y="3843849"/>
                <a:ext cx="151920" cy="256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7F723C-6FC2-4A85-B8B4-A1DECA2D57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04234" y="3834849"/>
                  <a:ext cx="169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DAE0E69-BBC5-D7DC-4B69-11054C38D0DE}"/>
                    </a:ext>
                  </a:extLst>
                </p14:cNvPr>
                <p14:cNvContentPartPr/>
                <p14:nvPr/>
              </p14:nvContentPartPr>
              <p14:xfrm>
                <a:off x="6836794" y="3972009"/>
                <a:ext cx="35640" cy="15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DAE0E69-BBC5-D7DC-4B69-11054C38D0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27794" y="3963369"/>
                  <a:ext cx="53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C4385F-7F03-9403-8F16-EC639FC19349}"/>
                    </a:ext>
                  </a:extLst>
                </p14:cNvPr>
                <p14:cNvContentPartPr/>
                <p14:nvPr/>
              </p14:nvContentPartPr>
              <p14:xfrm>
                <a:off x="7185634" y="2742609"/>
                <a:ext cx="170280" cy="1523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C4385F-7F03-9403-8F16-EC639FC193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76634" y="2733609"/>
                  <a:ext cx="187920" cy="15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C7ECEB-52CC-C5BD-10AB-C30BE98D6927}"/>
                    </a:ext>
                  </a:extLst>
                </p14:cNvPr>
                <p14:cNvContentPartPr/>
                <p14:nvPr/>
              </p14:nvContentPartPr>
              <p14:xfrm>
                <a:off x="7150714" y="4238769"/>
                <a:ext cx="199440" cy="2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C7ECEB-52CC-C5BD-10AB-C30BE98D692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42074" y="4230129"/>
                  <a:ext cx="2170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5F41938-361D-B60B-2490-94DF6C1D2C04}"/>
              </a:ext>
            </a:extLst>
          </p:cNvPr>
          <p:cNvGrpSpPr/>
          <p:nvPr/>
        </p:nvGrpSpPr>
        <p:grpSpPr>
          <a:xfrm>
            <a:off x="586474" y="5235609"/>
            <a:ext cx="66600" cy="61200"/>
            <a:chOff x="586474" y="5235609"/>
            <a:chExt cx="66600" cy="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36FCB5-05C9-11B0-8729-09824EDC1FC2}"/>
                    </a:ext>
                  </a:extLst>
                </p14:cNvPr>
                <p14:cNvContentPartPr/>
                <p14:nvPr/>
              </p14:nvContentPartPr>
              <p14:xfrm>
                <a:off x="586474" y="5235609"/>
                <a:ext cx="46080" cy="1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36FCB5-05C9-11B0-8729-09824EDC1FC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7474" y="5226969"/>
                  <a:ext cx="63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011E73-07C7-3323-E3F6-6863C3161675}"/>
                    </a:ext>
                  </a:extLst>
                </p14:cNvPr>
                <p14:cNvContentPartPr/>
                <p14:nvPr/>
              </p14:nvContentPartPr>
              <p14:xfrm>
                <a:off x="586474" y="5287449"/>
                <a:ext cx="66600" cy="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011E73-07C7-3323-E3F6-6863C316167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7474" y="5278809"/>
                  <a:ext cx="8424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4758EF3-3C9B-1CE2-9EAD-B6752C42F758}"/>
                  </a:ext>
                </a:extLst>
              </p14:cNvPr>
              <p14:cNvContentPartPr/>
              <p14:nvPr/>
            </p14:nvContentPartPr>
            <p14:xfrm>
              <a:off x="888154" y="4727289"/>
              <a:ext cx="259200" cy="1633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4758EF3-3C9B-1CE2-9EAD-B6752C42F75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79154" y="4718649"/>
                <a:ext cx="276840" cy="16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148B1EC-204D-138C-53CA-75D061BC029C}"/>
                  </a:ext>
                </a:extLst>
              </p14:cNvPr>
              <p14:cNvContentPartPr/>
              <p14:nvPr/>
            </p14:nvContentPartPr>
            <p14:xfrm>
              <a:off x="1190194" y="4810089"/>
              <a:ext cx="211320" cy="271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148B1EC-204D-138C-53CA-75D061BC029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81194" y="4801449"/>
                <a:ext cx="228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2655DC-A5B9-52A6-3B14-BB6563CECAF5}"/>
                  </a:ext>
                </a:extLst>
              </p14:cNvPr>
              <p14:cNvContentPartPr/>
              <p14:nvPr/>
            </p14:nvContentPartPr>
            <p14:xfrm>
              <a:off x="1401514" y="5019969"/>
              <a:ext cx="73800" cy="67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2655DC-A5B9-52A6-3B14-BB6563CECAF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392874" y="5011329"/>
                <a:ext cx="914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A177B5-B549-9049-3E8E-8DA744DDA3E3}"/>
                  </a:ext>
                </a:extLst>
              </p14:cNvPr>
              <p14:cNvContentPartPr/>
              <p14:nvPr/>
            </p14:nvContentPartPr>
            <p14:xfrm>
              <a:off x="1612474" y="4694169"/>
              <a:ext cx="199800" cy="144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A177B5-B549-9049-3E8E-8DA744DDA3E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603834" y="4685529"/>
                <a:ext cx="2174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404123CC-9B20-E7F1-AF72-4037854CB843}"/>
              </a:ext>
            </a:extLst>
          </p:cNvPr>
          <p:cNvGrpSpPr/>
          <p:nvPr/>
        </p:nvGrpSpPr>
        <p:grpSpPr>
          <a:xfrm>
            <a:off x="3009994" y="4669329"/>
            <a:ext cx="638280" cy="288000"/>
            <a:chOff x="3009994" y="4669329"/>
            <a:chExt cx="63828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B9DE98-9FB0-474F-CB09-29E894FED71A}"/>
                    </a:ext>
                  </a:extLst>
                </p14:cNvPr>
                <p14:cNvContentPartPr/>
                <p14:nvPr/>
              </p14:nvContentPartPr>
              <p14:xfrm>
                <a:off x="3009994" y="4682289"/>
                <a:ext cx="273240" cy="273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B9DE98-9FB0-474F-CB09-29E894FED7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01354" y="4673649"/>
                  <a:ext cx="290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F03740-BF47-D16D-218F-C4BE61483A41}"/>
                    </a:ext>
                  </a:extLst>
                </p14:cNvPr>
                <p14:cNvContentPartPr/>
                <p14:nvPr/>
              </p14:nvContentPartPr>
              <p14:xfrm>
                <a:off x="3295114" y="4873449"/>
                <a:ext cx="9000" cy="63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F03740-BF47-D16D-218F-C4BE61483A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86114" y="4864449"/>
                  <a:ext cx="26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A96314-AA3E-0E8D-D6C0-C05FC0158F1C}"/>
                    </a:ext>
                  </a:extLst>
                </p14:cNvPr>
                <p14:cNvContentPartPr/>
                <p14:nvPr/>
              </p14:nvContentPartPr>
              <p14:xfrm>
                <a:off x="3355954" y="4847889"/>
                <a:ext cx="8280" cy="87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A96314-AA3E-0E8D-D6C0-C05FC0158F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347314" y="4838889"/>
                  <a:ext cx="25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742B3D6-0A04-2738-629D-5D1774C13253}"/>
                    </a:ext>
                  </a:extLst>
                </p14:cNvPr>
                <p14:cNvContentPartPr/>
                <p14:nvPr/>
              </p14:nvContentPartPr>
              <p14:xfrm>
                <a:off x="3492034" y="4669329"/>
                <a:ext cx="156240" cy="288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742B3D6-0A04-2738-629D-5D1774C1325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83034" y="4660329"/>
                  <a:ext cx="1918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E6836F-62E1-EBCE-E101-E198965DE79A}"/>
              </a:ext>
            </a:extLst>
          </p:cNvPr>
          <p:cNvGrpSpPr/>
          <p:nvPr/>
        </p:nvGrpSpPr>
        <p:grpSpPr>
          <a:xfrm>
            <a:off x="455074" y="-46671"/>
            <a:ext cx="4605120" cy="2206800"/>
            <a:chOff x="455074" y="-46671"/>
            <a:chExt cx="4605120" cy="22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5DC441-9624-78E0-3665-042528E0D7EE}"/>
                    </a:ext>
                  </a:extLst>
                </p14:cNvPr>
                <p14:cNvContentPartPr/>
                <p14:nvPr/>
              </p14:nvContentPartPr>
              <p14:xfrm>
                <a:off x="4054354" y="612129"/>
                <a:ext cx="135720" cy="1518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5DC441-9624-78E0-3665-042528E0D7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45354" y="603129"/>
                  <a:ext cx="153360" cy="15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218801-D841-D180-4C07-FFFF84F1D84E}"/>
                    </a:ext>
                  </a:extLst>
                </p14:cNvPr>
                <p14:cNvContentPartPr/>
                <p14:nvPr/>
              </p14:nvContentPartPr>
              <p14:xfrm>
                <a:off x="455074" y="581529"/>
                <a:ext cx="451080" cy="157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218801-D841-D180-4C07-FFFF84F1D84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6074" y="572529"/>
                  <a:ext cx="468720" cy="15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1254E8-FD1D-4DC2-865E-65EE6684366F}"/>
                    </a:ext>
                  </a:extLst>
                </p14:cNvPr>
                <p14:cNvContentPartPr/>
                <p14:nvPr/>
              </p14:nvContentPartPr>
              <p14:xfrm>
                <a:off x="4468354" y="1073289"/>
                <a:ext cx="84600" cy="2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1254E8-FD1D-4DC2-865E-65EE6684366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59714" y="1064649"/>
                  <a:ext cx="10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C31220-1062-5112-401F-2FDD1133FAAF}"/>
                    </a:ext>
                  </a:extLst>
                </p14:cNvPr>
                <p14:cNvContentPartPr/>
                <p14:nvPr/>
              </p14:nvContentPartPr>
              <p14:xfrm>
                <a:off x="4476994" y="1194609"/>
                <a:ext cx="125640" cy="1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C31220-1062-5112-401F-2FDD1133FA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67994" y="1185969"/>
                  <a:ext cx="14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D7FCF6-249E-0EFB-066C-20ECBCD03A62}"/>
                    </a:ext>
                  </a:extLst>
                </p14:cNvPr>
                <p14:cNvContentPartPr/>
                <p14:nvPr/>
              </p14:nvContentPartPr>
              <p14:xfrm>
                <a:off x="4779034" y="896169"/>
                <a:ext cx="281160" cy="314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D7FCF6-249E-0EFB-066C-20ECBCD03A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70034" y="887529"/>
                  <a:ext cx="298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EFC870-1CFD-2F2E-2A20-F5DA66724BD4}"/>
                    </a:ext>
                  </a:extLst>
                </p14:cNvPr>
                <p14:cNvContentPartPr/>
                <p14:nvPr/>
              </p14:nvContentPartPr>
              <p14:xfrm>
                <a:off x="1080034" y="21729"/>
                <a:ext cx="3449160" cy="561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EFC870-1CFD-2F2E-2A20-F5DA66724BD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1034" y="12729"/>
                  <a:ext cx="34668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34BE349-7318-1D63-E7AE-AE128F181137}"/>
                    </a:ext>
                  </a:extLst>
                </p14:cNvPr>
                <p14:cNvContentPartPr/>
                <p14:nvPr/>
              </p14:nvContentPartPr>
              <p14:xfrm>
                <a:off x="1052314" y="-46671"/>
                <a:ext cx="283284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34BE349-7318-1D63-E7AE-AE128F1811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3314" y="-55671"/>
                  <a:ext cx="28504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BB2746E-406B-DEF5-BE65-DF93575C04A9}"/>
              </a:ext>
            </a:extLst>
          </p:cNvPr>
          <p:cNvGrpSpPr/>
          <p:nvPr/>
        </p:nvGrpSpPr>
        <p:grpSpPr>
          <a:xfrm>
            <a:off x="1111956" y="5253285"/>
            <a:ext cx="329400" cy="311040"/>
            <a:chOff x="1111956" y="5253285"/>
            <a:chExt cx="32940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4FFDC8-3B8E-7B1A-43A4-40D1F22B7626}"/>
                    </a:ext>
                  </a:extLst>
                </p14:cNvPr>
                <p14:cNvContentPartPr/>
                <p14:nvPr/>
              </p14:nvContentPartPr>
              <p14:xfrm>
                <a:off x="1111956" y="5253285"/>
                <a:ext cx="163080" cy="244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4FFDC8-3B8E-7B1A-43A4-40D1F22B762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2956" y="5244645"/>
                  <a:ext cx="180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590A5F-02EE-A428-DA52-E41AEF3120CA}"/>
                    </a:ext>
                  </a:extLst>
                </p14:cNvPr>
                <p14:cNvContentPartPr/>
                <p14:nvPr/>
              </p14:nvContentPartPr>
              <p14:xfrm>
                <a:off x="1301316" y="5434365"/>
                <a:ext cx="88200" cy="12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590A5F-02EE-A428-DA52-E41AEF3120C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2676" y="5425725"/>
                  <a:ext cx="10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751571-6BAB-AE5F-E049-57F3182053AD}"/>
                    </a:ext>
                  </a:extLst>
                </p14:cNvPr>
                <p14:cNvContentPartPr/>
                <p14:nvPr/>
              </p14:nvContentPartPr>
              <p14:xfrm>
                <a:off x="1412196" y="5461365"/>
                <a:ext cx="29160" cy="93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751571-6BAB-AE5F-E049-57F3182053A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403556" y="5452365"/>
                  <a:ext cx="468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5319C5-CAE2-AC58-0DBD-D1BF7C16914E}"/>
              </a:ext>
            </a:extLst>
          </p:cNvPr>
          <p:cNvGrpSpPr/>
          <p:nvPr/>
        </p:nvGrpSpPr>
        <p:grpSpPr>
          <a:xfrm>
            <a:off x="1579236" y="5310165"/>
            <a:ext cx="174960" cy="240480"/>
            <a:chOff x="1579236" y="5310165"/>
            <a:chExt cx="17496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063BD3-CF56-A4C1-A8C1-6B7649C9C827}"/>
                    </a:ext>
                  </a:extLst>
                </p14:cNvPr>
                <p14:cNvContentPartPr/>
                <p14:nvPr/>
              </p14:nvContentPartPr>
              <p14:xfrm>
                <a:off x="1579236" y="5310165"/>
                <a:ext cx="97560" cy="199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063BD3-CF56-A4C1-A8C1-6B7649C9C82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70236" y="5301165"/>
                  <a:ext cx="115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C8C826F-B8FD-6CDE-A258-A741638A7651}"/>
                    </a:ext>
                  </a:extLst>
                </p14:cNvPr>
                <p14:cNvContentPartPr/>
                <p14:nvPr/>
              </p14:nvContentPartPr>
              <p14:xfrm>
                <a:off x="1689036" y="5451285"/>
                <a:ext cx="65160" cy="99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8C826F-B8FD-6CDE-A258-A741638A765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80396" y="5442285"/>
                  <a:ext cx="8280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39B9C9C-4960-2261-979E-0184634906A9}"/>
              </a:ext>
            </a:extLst>
          </p:cNvPr>
          <p:cNvGrpSpPr/>
          <p:nvPr/>
        </p:nvGrpSpPr>
        <p:grpSpPr>
          <a:xfrm>
            <a:off x="3721596" y="5134485"/>
            <a:ext cx="455040" cy="377280"/>
            <a:chOff x="3721596" y="5134485"/>
            <a:chExt cx="4550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2CD577-509B-0A8A-568A-ACD123ED03B7}"/>
                    </a:ext>
                  </a:extLst>
                </p14:cNvPr>
                <p14:cNvContentPartPr/>
                <p14:nvPr/>
              </p14:nvContentPartPr>
              <p14:xfrm>
                <a:off x="3721596" y="5392245"/>
                <a:ext cx="71640" cy="3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2CD577-509B-0A8A-568A-ACD123ED03B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12596" y="5383245"/>
                  <a:ext cx="89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36A8F6A-1F14-BC92-3548-976249FB4398}"/>
                    </a:ext>
                  </a:extLst>
                </p14:cNvPr>
                <p14:cNvContentPartPr/>
                <p14:nvPr/>
              </p14:nvContentPartPr>
              <p14:xfrm>
                <a:off x="3725916" y="5329605"/>
                <a:ext cx="30600" cy="116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36A8F6A-1F14-BC92-3548-976249FB43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17276" y="5320965"/>
                  <a:ext cx="48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6D0D53A-71BA-416B-AD33-ED6306026702}"/>
                    </a:ext>
                  </a:extLst>
                </p14:cNvPr>
                <p14:cNvContentPartPr/>
                <p14:nvPr/>
              </p14:nvContentPartPr>
              <p14:xfrm>
                <a:off x="3863076" y="5232405"/>
                <a:ext cx="194760" cy="234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6D0D53A-71BA-416B-AD33-ED630602670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54436" y="5223405"/>
                  <a:ext cx="21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CF19BD-48C8-A72E-7BA0-DC4A64A48286}"/>
                    </a:ext>
                  </a:extLst>
                </p14:cNvPr>
                <p14:cNvContentPartPr/>
                <p14:nvPr/>
              </p14:nvContentPartPr>
              <p14:xfrm>
                <a:off x="4130196" y="5389005"/>
                <a:ext cx="46440" cy="12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CF19BD-48C8-A72E-7BA0-DC4A64A4828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21556" y="5380005"/>
                  <a:ext cx="64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96E3E9A-1A9E-D343-A6D2-405BB080CFFB}"/>
                    </a:ext>
                  </a:extLst>
                </p14:cNvPr>
                <p14:cNvContentPartPr/>
                <p14:nvPr/>
              </p14:nvContentPartPr>
              <p14:xfrm>
                <a:off x="4003116" y="5134485"/>
                <a:ext cx="159120" cy="100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96E3E9A-1A9E-D343-A6D2-405BB080CFF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94476" y="5125485"/>
                  <a:ext cx="17676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163861-9F3E-834E-ADB4-31F0A7715D70}"/>
                  </a:ext>
                </a:extLst>
              </p14:cNvPr>
              <p14:cNvContentPartPr/>
              <p14:nvPr/>
            </p14:nvContentPartPr>
            <p14:xfrm>
              <a:off x="6037836" y="2865765"/>
              <a:ext cx="89280" cy="122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163861-9F3E-834E-ADB4-31F0A7715D7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29196" y="2856765"/>
                <a:ext cx="106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804F998-9A35-B7F2-1F60-7942B9C590DF}"/>
                  </a:ext>
                </a:extLst>
              </p14:cNvPr>
              <p14:cNvContentPartPr/>
              <p14:nvPr/>
            </p14:nvContentPartPr>
            <p14:xfrm>
              <a:off x="6239076" y="2890965"/>
              <a:ext cx="13680" cy="84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804F998-9A35-B7F2-1F60-7942B9C590D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230076" y="2882325"/>
                <a:ext cx="3132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40FBABC-19C2-B64B-0C8F-9C42654FC49F}"/>
              </a:ext>
            </a:extLst>
          </p:cNvPr>
          <p:cNvGrpSpPr/>
          <p:nvPr/>
        </p:nvGrpSpPr>
        <p:grpSpPr>
          <a:xfrm>
            <a:off x="6977076" y="2881245"/>
            <a:ext cx="165240" cy="250200"/>
            <a:chOff x="6977076" y="2881245"/>
            <a:chExt cx="1652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41D384E-5B54-1DFD-A85B-B82AF5A2F363}"/>
                    </a:ext>
                  </a:extLst>
                </p14:cNvPr>
                <p14:cNvContentPartPr/>
                <p14:nvPr/>
              </p14:nvContentPartPr>
              <p14:xfrm>
                <a:off x="6977076" y="2881245"/>
                <a:ext cx="89280" cy="208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41D384E-5B54-1DFD-A85B-B82AF5A2F3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68076" y="2872605"/>
                  <a:ext cx="106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F76404-20FF-935F-584A-9D1324A26B4A}"/>
                    </a:ext>
                  </a:extLst>
                </p14:cNvPr>
                <p14:cNvContentPartPr/>
                <p14:nvPr/>
              </p14:nvContentPartPr>
              <p14:xfrm>
                <a:off x="7113876" y="2940645"/>
                <a:ext cx="28440" cy="19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F76404-20FF-935F-584A-9D1324A26B4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105236" y="2931645"/>
                  <a:ext cx="460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406517-65A5-3CE4-8C6C-29D6F41BF946}"/>
              </a:ext>
            </a:extLst>
          </p:cNvPr>
          <p:cNvGrpSpPr/>
          <p:nvPr/>
        </p:nvGrpSpPr>
        <p:grpSpPr>
          <a:xfrm>
            <a:off x="5955756" y="3413685"/>
            <a:ext cx="250200" cy="150120"/>
            <a:chOff x="5955756" y="3413685"/>
            <a:chExt cx="25020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658F448-B8BD-7A61-322C-4E903EA5EB49}"/>
                    </a:ext>
                  </a:extLst>
                </p14:cNvPr>
                <p14:cNvContentPartPr/>
                <p14:nvPr/>
              </p14:nvContentPartPr>
              <p14:xfrm>
                <a:off x="5955756" y="3413685"/>
                <a:ext cx="83880" cy="111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658F448-B8BD-7A61-322C-4E903EA5EB4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47116" y="3405045"/>
                  <a:ext cx="101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1CC079-D877-F372-C1A8-B027DFFCAC2C}"/>
                    </a:ext>
                  </a:extLst>
                </p14:cNvPr>
                <p14:cNvContentPartPr/>
                <p14:nvPr/>
              </p14:nvContentPartPr>
              <p14:xfrm>
                <a:off x="6136836" y="3424845"/>
                <a:ext cx="69120" cy="138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1CC079-D877-F372-C1A8-B027DFFCAC2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27836" y="3416205"/>
                  <a:ext cx="8676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96A0958-3D17-83DF-9746-B9DEBFF767A4}"/>
                  </a:ext>
                </a:extLst>
              </p14:cNvPr>
              <p14:cNvContentPartPr/>
              <p14:nvPr/>
            </p14:nvContentPartPr>
            <p14:xfrm>
              <a:off x="6960516" y="3969885"/>
              <a:ext cx="101880" cy="1807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96A0958-3D17-83DF-9746-B9DEBFF767A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951876" y="3961245"/>
                <a:ext cx="119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4E6B4C6-00DF-727B-D036-98597BCE3E48}"/>
                  </a:ext>
                </a:extLst>
              </p14:cNvPr>
              <p14:cNvContentPartPr/>
              <p14:nvPr/>
            </p14:nvContentPartPr>
            <p14:xfrm>
              <a:off x="6875556" y="3405405"/>
              <a:ext cx="70200" cy="181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4E6B4C6-00DF-727B-D036-98597BCE3E4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866916" y="3396405"/>
                <a:ext cx="87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9D97188-D3C2-FE41-0398-EE88BE41B1CD}"/>
                  </a:ext>
                </a:extLst>
              </p14:cNvPr>
              <p14:cNvContentPartPr/>
              <p14:nvPr/>
            </p14:nvContentPartPr>
            <p14:xfrm>
              <a:off x="7093356" y="3473085"/>
              <a:ext cx="76680" cy="137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9D97188-D3C2-FE41-0398-EE88BE41B1C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084716" y="3464445"/>
                <a:ext cx="9432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3E78CE7-0E88-DCB1-D52F-C2830EF56CFD}"/>
              </a:ext>
            </a:extLst>
          </p:cNvPr>
          <p:cNvGrpSpPr/>
          <p:nvPr/>
        </p:nvGrpSpPr>
        <p:grpSpPr>
          <a:xfrm>
            <a:off x="3663636" y="4868085"/>
            <a:ext cx="241560" cy="119880"/>
            <a:chOff x="3663636" y="4868085"/>
            <a:chExt cx="24156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4ABD6FB-BDAC-CAEC-2DE9-652062AB497C}"/>
                    </a:ext>
                  </a:extLst>
                </p14:cNvPr>
                <p14:cNvContentPartPr/>
                <p14:nvPr/>
              </p14:nvContentPartPr>
              <p14:xfrm>
                <a:off x="3663636" y="4878165"/>
                <a:ext cx="123120" cy="104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4ABD6FB-BDAC-CAEC-2DE9-652062AB497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54636" y="4869525"/>
                  <a:ext cx="140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5893F8-0753-D046-AAC8-A1185351AE43}"/>
                    </a:ext>
                  </a:extLst>
                </p14:cNvPr>
                <p14:cNvContentPartPr/>
                <p14:nvPr/>
              </p14:nvContentPartPr>
              <p14:xfrm>
                <a:off x="3883596" y="4868085"/>
                <a:ext cx="21600" cy="119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5893F8-0753-D046-AAC8-A1185351AE4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74956" y="4859445"/>
                  <a:ext cx="3924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BB95D01-C7C8-5790-270D-01EBBD4C5A20}"/>
                  </a:ext>
                </a:extLst>
              </p14:cNvPr>
              <p14:cNvContentPartPr/>
              <p14:nvPr/>
            </p14:nvContentPartPr>
            <p14:xfrm>
              <a:off x="2816916" y="5162205"/>
              <a:ext cx="231120" cy="316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BB95D01-C7C8-5790-270D-01EBBD4C5A2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808276" y="5153565"/>
                <a:ext cx="24876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D1C5BCD-427C-1778-6635-80830671FDD4}"/>
              </a:ext>
            </a:extLst>
          </p:cNvPr>
          <p:cNvGrpSpPr/>
          <p:nvPr/>
        </p:nvGrpSpPr>
        <p:grpSpPr>
          <a:xfrm>
            <a:off x="3055956" y="5197845"/>
            <a:ext cx="369720" cy="331200"/>
            <a:chOff x="3055956" y="5197845"/>
            <a:chExt cx="3697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510ABD9-7E64-AC8E-8A8E-8ACD0F478C02}"/>
                    </a:ext>
                  </a:extLst>
                </p14:cNvPr>
                <p14:cNvContentPartPr/>
                <p14:nvPr/>
              </p14:nvContentPartPr>
              <p14:xfrm>
                <a:off x="3055956" y="5420325"/>
                <a:ext cx="116280" cy="96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510ABD9-7E64-AC8E-8A8E-8ACD0F478C0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46956" y="5411325"/>
                  <a:ext cx="133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D1E1ED8-3D3F-6911-1A0F-D2DA345AF3DE}"/>
                    </a:ext>
                  </a:extLst>
                </p14:cNvPr>
                <p14:cNvContentPartPr/>
                <p14:nvPr/>
              </p14:nvContentPartPr>
              <p14:xfrm>
                <a:off x="3270876" y="5436885"/>
                <a:ext cx="8280" cy="92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D1E1ED8-3D3F-6911-1A0F-D2DA345AF3D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61876" y="5427885"/>
                  <a:ext cx="25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07C8012-652D-4962-9236-576CA36B66CD}"/>
                    </a:ext>
                  </a:extLst>
                </p14:cNvPr>
                <p14:cNvContentPartPr/>
                <p14:nvPr/>
              </p14:nvContentPartPr>
              <p14:xfrm>
                <a:off x="3261876" y="5197845"/>
                <a:ext cx="163800" cy="14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07C8012-652D-4962-9236-576CA36B66C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52876" y="5188845"/>
                  <a:ext cx="1814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F6A3FC0-0F62-F5CC-2D38-6717BE536F54}"/>
              </a:ext>
            </a:extLst>
          </p:cNvPr>
          <p:cNvGrpSpPr/>
          <p:nvPr/>
        </p:nvGrpSpPr>
        <p:grpSpPr>
          <a:xfrm>
            <a:off x="1161276" y="5824245"/>
            <a:ext cx="362880" cy="387000"/>
            <a:chOff x="1161276" y="5824245"/>
            <a:chExt cx="3628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AC0528A-6EB1-FB8F-A05C-FDF8BEE98BFC}"/>
                    </a:ext>
                  </a:extLst>
                </p14:cNvPr>
                <p14:cNvContentPartPr/>
                <p14:nvPr/>
              </p14:nvContentPartPr>
              <p14:xfrm>
                <a:off x="1161276" y="5824245"/>
                <a:ext cx="140760" cy="306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AC0528A-6EB1-FB8F-A05C-FDF8BEE98BF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2636" y="5815245"/>
                  <a:ext cx="158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B7A3374-87DE-A48F-9EDD-59C4CF291D01}"/>
                    </a:ext>
                  </a:extLst>
                </p14:cNvPr>
                <p14:cNvContentPartPr/>
                <p14:nvPr/>
              </p14:nvContentPartPr>
              <p14:xfrm>
                <a:off x="1329756" y="6054285"/>
                <a:ext cx="79200" cy="156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B7A3374-87DE-A48F-9EDD-59C4CF291D0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20756" y="6045285"/>
                  <a:ext cx="96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0B19F69-9C9F-355C-BD77-E4B3E1CF469C}"/>
                    </a:ext>
                  </a:extLst>
                </p14:cNvPr>
                <p14:cNvContentPartPr/>
                <p14:nvPr/>
              </p14:nvContentPartPr>
              <p14:xfrm>
                <a:off x="1506876" y="6071205"/>
                <a:ext cx="17280" cy="119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0B19F69-9C9F-355C-BD77-E4B3E1CF46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497876" y="6062205"/>
                  <a:ext cx="34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F64DC0A-124B-8536-24F6-ABFE88115304}"/>
              </a:ext>
            </a:extLst>
          </p:cNvPr>
          <p:cNvGrpSpPr/>
          <p:nvPr/>
        </p:nvGrpSpPr>
        <p:grpSpPr>
          <a:xfrm>
            <a:off x="1642956" y="5824245"/>
            <a:ext cx="235080" cy="350640"/>
            <a:chOff x="1642956" y="5824245"/>
            <a:chExt cx="2350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965F718-E9BB-E4C2-03EE-805DB8D81295}"/>
                    </a:ext>
                  </a:extLst>
                </p14:cNvPr>
                <p14:cNvContentPartPr/>
                <p14:nvPr/>
              </p14:nvContentPartPr>
              <p14:xfrm>
                <a:off x="1642956" y="5824245"/>
                <a:ext cx="144360" cy="345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965F718-E9BB-E4C2-03EE-805DB8D8129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34316" y="5815605"/>
                  <a:ext cx="162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2A51D7A-3E02-3808-44BB-C0D79ADA2893}"/>
                    </a:ext>
                  </a:extLst>
                </p14:cNvPr>
                <p14:cNvContentPartPr/>
                <p14:nvPr/>
              </p14:nvContentPartPr>
              <p14:xfrm>
                <a:off x="1864356" y="6046365"/>
                <a:ext cx="13680" cy="128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2A51D7A-3E02-3808-44BB-C0D79ADA289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855356" y="6037365"/>
                  <a:ext cx="313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56034D3-606A-AB6D-B0AD-271E21462BBB}"/>
              </a:ext>
            </a:extLst>
          </p:cNvPr>
          <p:cNvGrpSpPr/>
          <p:nvPr/>
        </p:nvGrpSpPr>
        <p:grpSpPr>
          <a:xfrm>
            <a:off x="2850036" y="5888325"/>
            <a:ext cx="275040" cy="349200"/>
            <a:chOff x="2850036" y="5888325"/>
            <a:chExt cx="27504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80385A-1370-6415-A8B8-B780BAA84009}"/>
                    </a:ext>
                  </a:extLst>
                </p14:cNvPr>
                <p14:cNvContentPartPr/>
                <p14:nvPr/>
              </p14:nvContentPartPr>
              <p14:xfrm>
                <a:off x="2850036" y="5888325"/>
                <a:ext cx="170280" cy="317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80385A-1370-6415-A8B8-B780BAA840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841036" y="5879685"/>
                  <a:ext cx="187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A048F18-23BF-C3AD-2639-B4981599A510}"/>
                    </a:ext>
                  </a:extLst>
                </p14:cNvPr>
                <p14:cNvContentPartPr/>
                <p14:nvPr/>
              </p14:nvContentPartPr>
              <p14:xfrm>
                <a:off x="3039396" y="6079125"/>
                <a:ext cx="85680" cy="158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A048F18-23BF-C3AD-2639-B4981599A51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030756" y="6070485"/>
                  <a:ext cx="10332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2DF957A-AF8C-709D-0276-66272C26DDEC}"/>
                  </a:ext>
                </a:extLst>
              </p14:cNvPr>
              <p14:cNvContentPartPr/>
              <p14:nvPr/>
            </p14:nvContentPartPr>
            <p14:xfrm>
              <a:off x="3246036" y="6085605"/>
              <a:ext cx="7920" cy="1206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2DF957A-AF8C-709D-0276-66272C26DDE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237396" y="6076605"/>
                <a:ext cx="2556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D1F5750-DD9D-C1C8-CAA5-D14E2A2FC4FF}"/>
              </a:ext>
            </a:extLst>
          </p:cNvPr>
          <p:cNvGrpSpPr/>
          <p:nvPr/>
        </p:nvGrpSpPr>
        <p:grpSpPr>
          <a:xfrm>
            <a:off x="3418116" y="5794725"/>
            <a:ext cx="880200" cy="444240"/>
            <a:chOff x="3418116" y="5794725"/>
            <a:chExt cx="88020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0EDB89A-7654-2E1D-85DE-3301649BACCA}"/>
                    </a:ext>
                  </a:extLst>
                </p14:cNvPr>
                <p14:cNvContentPartPr/>
                <p14:nvPr/>
              </p14:nvContentPartPr>
              <p14:xfrm>
                <a:off x="3418116" y="5870325"/>
                <a:ext cx="99720" cy="30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0EDB89A-7654-2E1D-85DE-3301649BACC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409476" y="5861685"/>
                  <a:ext cx="117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9DC80D8-87B0-81EC-D366-81BFE3AD6BD4}"/>
                    </a:ext>
                  </a:extLst>
                </p14:cNvPr>
                <p14:cNvContentPartPr/>
                <p14:nvPr/>
              </p14:nvContentPartPr>
              <p14:xfrm>
                <a:off x="3558516" y="6087405"/>
                <a:ext cx="148680" cy="105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9DC80D8-87B0-81EC-D366-81BFE3AD6BD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49516" y="6078765"/>
                  <a:ext cx="166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CB89F76-A069-1C17-0D1E-774213F462C7}"/>
                    </a:ext>
                  </a:extLst>
                </p14:cNvPr>
                <p14:cNvContentPartPr/>
                <p14:nvPr/>
              </p14:nvContentPartPr>
              <p14:xfrm>
                <a:off x="3904476" y="5794725"/>
                <a:ext cx="141120" cy="358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CB89F76-A069-1C17-0D1E-774213F462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895476" y="5786085"/>
                  <a:ext cx="158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6F7A07-5851-F4BE-A9DB-F112A90C3CA7}"/>
                    </a:ext>
                  </a:extLst>
                </p14:cNvPr>
                <p14:cNvContentPartPr/>
                <p14:nvPr/>
              </p14:nvContentPartPr>
              <p14:xfrm>
                <a:off x="4055676" y="6048885"/>
                <a:ext cx="74880" cy="182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6F7A07-5851-F4BE-A9DB-F112A90C3CA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47036" y="6040245"/>
                  <a:ext cx="92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4F24F72-38FD-57C1-6F72-AB55AC420D71}"/>
                    </a:ext>
                  </a:extLst>
                </p14:cNvPr>
                <p14:cNvContentPartPr/>
                <p14:nvPr/>
              </p14:nvContentPartPr>
              <p14:xfrm>
                <a:off x="3714756" y="5955645"/>
                <a:ext cx="124560" cy="6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4F24F72-38FD-57C1-6F72-AB55AC420D7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06116" y="5946645"/>
                  <a:ext cx="142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1FE145E-9844-A1B5-F33D-C79B4CDAF53E}"/>
                    </a:ext>
                  </a:extLst>
                </p14:cNvPr>
                <p14:cNvContentPartPr/>
                <p14:nvPr/>
              </p14:nvContentPartPr>
              <p14:xfrm>
                <a:off x="3757236" y="5873565"/>
                <a:ext cx="32400" cy="215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1FE145E-9844-A1B5-F33D-C79B4CDAF53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48596" y="5864565"/>
                  <a:ext cx="50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D2CE2E7-E489-C743-BC23-89C3CB1ACA35}"/>
                    </a:ext>
                  </a:extLst>
                </p14:cNvPr>
                <p14:cNvContentPartPr/>
                <p14:nvPr/>
              </p14:nvContentPartPr>
              <p14:xfrm>
                <a:off x="4225596" y="6097485"/>
                <a:ext cx="72720" cy="141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D2CE2E7-E489-C743-BC23-89C3CB1ACA3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216956" y="6088485"/>
                  <a:ext cx="903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4877FE5-2553-CD3F-6AB6-D922D10701A9}"/>
              </a:ext>
            </a:extLst>
          </p:cNvPr>
          <p:cNvGrpSpPr/>
          <p:nvPr/>
        </p:nvGrpSpPr>
        <p:grpSpPr>
          <a:xfrm>
            <a:off x="4418196" y="5832885"/>
            <a:ext cx="375840" cy="390960"/>
            <a:chOff x="4418196" y="5832885"/>
            <a:chExt cx="37584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D95CF5-C390-C41A-B45D-600419722E8B}"/>
                    </a:ext>
                  </a:extLst>
                </p14:cNvPr>
                <p14:cNvContentPartPr/>
                <p14:nvPr/>
              </p14:nvContentPartPr>
              <p14:xfrm>
                <a:off x="4418196" y="5832885"/>
                <a:ext cx="162720" cy="337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D95CF5-C390-C41A-B45D-600419722E8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09556" y="5823885"/>
                  <a:ext cx="180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408826-EF99-7BF5-B8EE-E11672DEE3BD}"/>
                    </a:ext>
                  </a:extLst>
                </p14:cNvPr>
                <p14:cNvContentPartPr/>
                <p14:nvPr/>
              </p14:nvContentPartPr>
              <p14:xfrm>
                <a:off x="4563996" y="6062565"/>
                <a:ext cx="57960" cy="129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408826-EF99-7BF5-B8EE-E11672DEE3B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54996" y="6053565"/>
                  <a:ext cx="75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1159978-E0B4-3037-1445-AD9F723A6B37}"/>
                    </a:ext>
                  </a:extLst>
                </p14:cNvPr>
                <p14:cNvContentPartPr/>
                <p14:nvPr/>
              </p14:nvContentPartPr>
              <p14:xfrm>
                <a:off x="4711956" y="6079125"/>
                <a:ext cx="82080" cy="144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1159978-E0B4-3037-1445-AD9F723A6B3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02956" y="6070485"/>
                  <a:ext cx="9972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C0F20E8-1C4E-DD7A-50A4-10FE5B6132A7}"/>
              </a:ext>
            </a:extLst>
          </p:cNvPr>
          <p:cNvGrpSpPr/>
          <p:nvPr/>
        </p:nvGrpSpPr>
        <p:grpSpPr>
          <a:xfrm>
            <a:off x="5082396" y="4522125"/>
            <a:ext cx="2919240" cy="1713960"/>
            <a:chOff x="5082396" y="4522125"/>
            <a:chExt cx="2919240" cy="171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D30732-E512-83AF-16E2-C19A1FC50584}"/>
                    </a:ext>
                  </a:extLst>
                </p14:cNvPr>
                <p14:cNvContentPartPr/>
                <p14:nvPr/>
              </p14:nvContentPartPr>
              <p14:xfrm>
                <a:off x="5329716" y="4651005"/>
                <a:ext cx="153000" cy="23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D30732-E512-83AF-16E2-C19A1FC505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320716" y="4642365"/>
                  <a:ext cx="170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158CFE-79B5-65A7-8934-A7D5EA4985FA}"/>
                    </a:ext>
                  </a:extLst>
                </p14:cNvPr>
                <p14:cNvContentPartPr/>
                <p14:nvPr/>
              </p14:nvContentPartPr>
              <p14:xfrm>
                <a:off x="5479476" y="4818765"/>
                <a:ext cx="75600" cy="64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158CFE-79B5-65A7-8934-A7D5EA4985F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70836" y="4809765"/>
                  <a:ext cx="93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8C8364-367D-4950-6537-4AFDB03EFE7F}"/>
                    </a:ext>
                  </a:extLst>
                </p14:cNvPr>
                <p14:cNvContentPartPr/>
                <p14:nvPr/>
              </p14:nvContentPartPr>
              <p14:xfrm>
                <a:off x="5659116" y="4647045"/>
                <a:ext cx="155880" cy="22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8C8364-367D-4950-6537-4AFDB03EFE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50476" y="4638045"/>
                  <a:ext cx="173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4B709F-8BDF-7CDD-FEA0-3BA033E4777E}"/>
                    </a:ext>
                  </a:extLst>
                </p14:cNvPr>
                <p14:cNvContentPartPr/>
                <p14:nvPr/>
              </p14:nvContentPartPr>
              <p14:xfrm>
                <a:off x="5975196" y="4755405"/>
                <a:ext cx="99360" cy="158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4B709F-8BDF-7CDD-FEA0-3BA033E4777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966196" y="4746765"/>
                  <a:ext cx="117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FC6FA13-7914-1011-61F8-1ED1B3931366}"/>
                    </a:ext>
                  </a:extLst>
                </p14:cNvPr>
                <p14:cNvContentPartPr/>
                <p14:nvPr/>
              </p14:nvContentPartPr>
              <p14:xfrm>
                <a:off x="6183996" y="4794285"/>
                <a:ext cx="19440" cy="109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FC6FA13-7914-1011-61F8-1ED1B393136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74996" y="4785285"/>
                  <a:ext cx="3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A254CF9-046A-1340-0908-7F4A3DFF6099}"/>
                    </a:ext>
                  </a:extLst>
                </p14:cNvPr>
                <p14:cNvContentPartPr/>
                <p14:nvPr/>
              </p14:nvContentPartPr>
              <p14:xfrm>
                <a:off x="5206236" y="5132325"/>
                <a:ext cx="170280" cy="276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A254CF9-046A-1340-0908-7F4A3DFF609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97236" y="5123685"/>
                  <a:ext cx="187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59077AB-1972-01C1-76A0-B7707DDEDE69}"/>
                    </a:ext>
                  </a:extLst>
                </p14:cNvPr>
                <p14:cNvContentPartPr/>
                <p14:nvPr/>
              </p14:nvContentPartPr>
              <p14:xfrm>
                <a:off x="5329716" y="5356605"/>
                <a:ext cx="106920" cy="123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59077AB-1972-01C1-76A0-B7707DDEDE6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20716" y="5347605"/>
                  <a:ext cx="124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77947C-B55C-8659-3E5D-E73C82605ADC}"/>
                    </a:ext>
                  </a:extLst>
                </p14:cNvPr>
                <p14:cNvContentPartPr/>
                <p14:nvPr/>
              </p14:nvContentPartPr>
              <p14:xfrm>
                <a:off x="5475876" y="5370645"/>
                <a:ext cx="10440" cy="100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77947C-B55C-8659-3E5D-E73C82605AD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67236" y="5361645"/>
                  <a:ext cx="28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DD16FF-C86A-2B80-AC79-CB6369FA1B59}"/>
                    </a:ext>
                  </a:extLst>
                </p14:cNvPr>
                <p14:cNvContentPartPr/>
                <p14:nvPr/>
              </p14:nvContentPartPr>
              <p14:xfrm>
                <a:off x="5568396" y="5075805"/>
                <a:ext cx="129240" cy="329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DD16FF-C86A-2B80-AC79-CB6369FA1B5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59756" y="5066805"/>
                  <a:ext cx="146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8BDA283-21C3-59F8-B87D-DA6B0DDFA7AB}"/>
                    </a:ext>
                  </a:extLst>
                </p14:cNvPr>
                <p14:cNvContentPartPr/>
                <p14:nvPr/>
              </p14:nvContentPartPr>
              <p14:xfrm>
                <a:off x="5720676" y="5318085"/>
                <a:ext cx="169200" cy="150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8BDA283-21C3-59F8-B87D-DA6B0DDFA7A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12036" y="5309445"/>
                  <a:ext cx="186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5F0CAFF-825D-A020-AC4A-C77D3620CD6B}"/>
                    </a:ext>
                  </a:extLst>
                </p14:cNvPr>
                <p14:cNvContentPartPr/>
                <p14:nvPr/>
              </p14:nvContentPartPr>
              <p14:xfrm>
                <a:off x="6120276" y="5189565"/>
                <a:ext cx="109080" cy="164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5F0CAFF-825D-A020-AC4A-C77D3620CD6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11636" y="5180925"/>
                  <a:ext cx="126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552BEF9-2128-C66B-CF20-02AD5D34AFEB}"/>
                    </a:ext>
                  </a:extLst>
                </p14:cNvPr>
                <p14:cNvContentPartPr/>
                <p14:nvPr/>
              </p14:nvContentPartPr>
              <p14:xfrm>
                <a:off x="6334476" y="5104605"/>
                <a:ext cx="144360" cy="288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552BEF9-2128-C66B-CF20-02AD5D34AFE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25476" y="5095605"/>
                  <a:ext cx="162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4A7C378-57FD-AAA6-B550-156025B4BB66}"/>
                    </a:ext>
                  </a:extLst>
                </p14:cNvPr>
                <p14:cNvContentPartPr/>
                <p14:nvPr/>
              </p14:nvContentPartPr>
              <p14:xfrm>
                <a:off x="6447516" y="5326005"/>
                <a:ext cx="54720" cy="117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4A7C378-57FD-AAA6-B550-156025B4BB6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38876" y="5317365"/>
                  <a:ext cx="72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6842B5-91F1-3149-37CE-632C8B53BEE1}"/>
                    </a:ext>
                  </a:extLst>
                </p14:cNvPr>
                <p14:cNvContentPartPr/>
                <p14:nvPr/>
              </p14:nvContentPartPr>
              <p14:xfrm>
                <a:off x="6565236" y="5329605"/>
                <a:ext cx="709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6842B5-91F1-3149-37CE-632C8B53BEE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556596" y="5320965"/>
                  <a:ext cx="88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CF91B6A-A0F1-6F84-EF1A-E20BD80567C6}"/>
                    </a:ext>
                  </a:extLst>
                </p14:cNvPr>
                <p14:cNvContentPartPr/>
                <p14:nvPr/>
              </p14:nvContentPartPr>
              <p14:xfrm>
                <a:off x="6716796" y="5074725"/>
                <a:ext cx="156240" cy="36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CF91B6A-A0F1-6F84-EF1A-E20BD80567C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07796" y="5066085"/>
                  <a:ext cx="1738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F8D1161-B683-2222-B8F4-13C7F41D0EE1}"/>
                    </a:ext>
                  </a:extLst>
                </p14:cNvPr>
                <p14:cNvContentPartPr/>
                <p14:nvPr/>
              </p14:nvContentPartPr>
              <p14:xfrm>
                <a:off x="6846396" y="5294685"/>
                <a:ext cx="57240" cy="129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F8D1161-B683-2222-B8F4-13C7F41D0EE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37396" y="5286045"/>
                  <a:ext cx="74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B5C354B-1A27-653E-7FF0-D010D158E91D}"/>
                    </a:ext>
                  </a:extLst>
                </p14:cNvPr>
                <p14:cNvContentPartPr/>
                <p14:nvPr/>
              </p14:nvContentPartPr>
              <p14:xfrm>
                <a:off x="7014516" y="5293245"/>
                <a:ext cx="90720" cy="143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B5C354B-1A27-653E-7FF0-D010D158E91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005876" y="5284245"/>
                  <a:ext cx="108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7A48D74-0861-7B2A-4DDB-4FC884D6DD5D}"/>
                    </a:ext>
                  </a:extLst>
                </p14:cNvPr>
                <p14:cNvContentPartPr/>
                <p14:nvPr/>
              </p14:nvContentPartPr>
              <p14:xfrm>
                <a:off x="5082396" y="6084165"/>
                <a:ext cx="63720" cy="19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7A48D74-0861-7B2A-4DDB-4FC884D6DD5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073756" y="6075525"/>
                  <a:ext cx="81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4E7C88B-F72E-949D-7D43-5D4E60576E72}"/>
                    </a:ext>
                  </a:extLst>
                </p14:cNvPr>
                <p14:cNvContentPartPr/>
                <p14:nvPr/>
              </p14:nvContentPartPr>
              <p14:xfrm>
                <a:off x="5150076" y="5970765"/>
                <a:ext cx="14040" cy="161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4E7C88B-F72E-949D-7D43-5D4E60576E7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41076" y="5962125"/>
                  <a:ext cx="31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9E3957E-D4C4-91C8-69FF-BB871127022A}"/>
                    </a:ext>
                  </a:extLst>
                </p14:cNvPr>
                <p14:cNvContentPartPr/>
                <p14:nvPr/>
              </p14:nvContentPartPr>
              <p14:xfrm>
                <a:off x="5519076" y="5804805"/>
                <a:ext cx="204480" cy="297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9E3957E-D4C4-91C8-69FF-BB871127022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10436" y="5795805"/>
                  <a:ext cx="222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EC4833-0298-D7D2-5D68-EB9F3715A30E}"/>
                    </a:ext>
                  </a:extLst>
                </p14:cNvPr>
                <p14:cNvContentPartPr/>
                <p14:nvPr/>
              </p14:nvContentPartPr>
              <p14:xfrm>
                <a:off x="5753436" y="6013605"/>
                <a:ext cx="22680" cy="134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EC4833-0298-D7D2-5D68-EB9F3715A30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44436" y="6004965"/>
                  <a:ext cx="40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B9A1128-3415-596B-754E-932DF328258F}"/>
                    </a:ext>
                  </a:extLst>
                </p14:cNvPr>
                <p14:cNvContentPartPr/>
                <p14:nvPr/>
              </p14:nvContentPartPr>
              <p14:xfrm>
                <a:off x="5875116" y="6038085"/>
                <a:ext cx="6840" cy="87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B9A1128-3415-596B-754E-932DF328258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66116" y="6029085"/>
                  <a:ext cx="24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BFEA02-91A6-D6EF-2C04-5243F89C43C6}"/>
                    </a:ext>
                  </a:extLst>
                </p14:cNvPr>
                <p14:cNvContentPartPr/>
                <p14:nvPr/>
              </p14:nvContentPartPr>
              <p14:xfrm>
                <a:off x="5898156" y="5700045"/>
                <a:ext cx="384480" cy="214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BFEA02-91A6-D6EF-2C04-5243F89C43C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889516" y="5691045"/>
                  <a:ext cx="402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849A3E3-7B83-8C95-EC7B-193A2DBE0BE6}"/>
                    </a:ext>
                  </a:extLst>
                </p14:cNvPr>
                <p14:cNvContentPartPr/>
                <p14:nvPr/>
              </p14:nvContentPartPr>
              <p14:xfrm>
                <a:off x="6187236" y="5815245"/>
                <a:ext cx="40680" cy="176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849A3E3-7B83-8C95-EC7B-193A2DBE0BE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78236" y="5806605"/>
                  <a:ext cx="5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67B25C3-B04B-4B9E-400A-C2EF6D7C592A}"/>
                    </a:ext>
                  </a:extLst>
                </p14:cNvPr>
                <p14:cNvContentPartPr/>
                <p14:nvPr/>
              </p14:nvContentPartPr>
              <p14:xfrm>
                <a:off x="6326196" y="5745045"/>
                <a:ext cx="212760" cy="28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67B25C3-B04B-4B9E-400A-C2EF6D7C592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17556" y="5736045"/>
                  <a:ext cx="230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4E4C52F-48A2-7BA7-18C7-B8A3C063B60F}"/>
                    </a:ext>
                  </a:extLst>
                </p14:cNvPr>
                <p14:cNvContentPartPr/>
                <p14:nvPr/>
              </p14:nvContentPartPr>
              <p14:xfrm>
                <a:off x="6549036" y="5909565"/>
                <a:ext cx="86040" cy="182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4E4C52F-48A2-7BA7-18C7-B8A3C063B60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40036" y="5900565"/>
                  <a:ext cx="103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7B8A36C-79B9-C370-F786-58A6614E31DE}"/>
                    </a:ext>
                  </a:extLst>
                </p14:cNvPr>
                <p14:cNvContentPartPr/>
                <p14:nvPr/>
              </p14:nvContentPartPr>
              <p14:xfrm>
                <a:off x="6725796" y="5665845"/>
                <a:ext cx="149400" cy="435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7B8A36C-79B9-C370-F786-58A6614E31D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716796" y="5656845"/>
                  <a:ext cx="167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CAC0B95-DAF9-4F2D-CA2C-5F546507CB53}"/>
                    </a:ext>
                  </a:extLst>
                </p14:cNvPr>
                <p14:cNvContentPartPr/>
                <p14:nvPr/>
              </p14:nvContentPartPr>
              <p14:xfrm>
                <a:off x="7000116" y="5782845"/>
                <a:ext cx="96480" cy="175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CAC0B95-DAF9-4F2D-CA2C-5F546507CB5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91116" y="5773845"/>
                  <a:ext cx="114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4E6F495-0F5D-E319-B6C9-1F6F76755FB7}"/>
                    </a:ext>
                  </a:extLst>
                </p14:cNvPr>
                <p14:cNvContentPartPr/>
                <p14:nvPr/>
              </p14:nvContentPartPr>
              <p14:xfrm>
                <a:off x="7158516" y="5717685"/>
                <a:ext cx="190440" cy="325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4E6F495-0F5D-E319-B6C9-1F6F76755FB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49516" y="5709045"/>
                  <a:ext cx="208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351DBC6-9876-0AE5-CABB-7F995347182D}"/>
                    </a:ext>
                  </a:extLst>
                </p14:cNvPr>
                <p14:cNvContentPartPr/>
                <p14:nvPr/>
              </p14:nvContentPartPr>
              <p14:xfrm>
                <a:off x="7334916" y="5966805"/>
                <a:ext cx="66240" cy="125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351DBC6-9876-0AE5-CABB-7F995347182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326276" y="5957805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474906D-E6EE-BEA2-C4C5-00BF5CC7C9B1}"/>
                    </a:ext>
                  </a:extLst>
                </p14:cNvPr>
                <p14:cNvContentPartPr/>
                <p14:nvPr/>
              </p14:nvContentPartPr>
              <p14:xfrm>
                <a:off x="7449756" y="5978325"/>
                <a:ext cx="68760" cy="169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474906D-E6EE-BEA2-C4C5-00BF5CC7C9B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441116" y="5969325"/>
                  <a:ext cx="86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4761376-8A35-3FD2-E44E-57EBB8442F47}"/>
                    </a:ext>
                  </a:extLst>
                </p14:cNvPr>
                <p14:cNvContentPartPr/>
                <p14:nvPr/>
              </p14:nvContentPartPr>
              <p14:xfrm>
                <a:off x="7466316" y="5659005"/>
                <a:ext cx="89280" cy="147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4761376-8A35-3FD2-E44E-57EBB8442F4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57316" y="5650005"/>
                  <a:ext cx="106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55C85E-AB82-101F-7CA9-20E280FEFFBE}"/>
                    </a:ext>
                  </a:extLst>
                </p14:cNvPr>
                <p14:cNvContentPartPr/>
                <p14:nvPr/>
              </p14:nvContentPartPr>
              <p14:xfrm>
                <a:off x="7279836" y="6110085"/>
                <a:ext cx="95040" cy="98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55C85E-AB82-101F-7CA9-20E280FEFFB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270836" y="6101445"/>
                  <a:ext cx="112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4E40CEB-9272-49CE-C002-476E1726815F}"/>
                    </a:ext>
                  </a:extLst>
                </p14:cNvPr>
                <p14:cNvContentPartPr/>
                <p14:nvPr/>
              </p14:nvContentPartPr>
              <p14:xfrm>
                <a:off x="7463076" y="5774205"/>
                <a:ext cx="208800" cy="25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4E40CEB-9272-49CE-C002-476E1726815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454436" y="5765205"/>
                  <a:ext cx="226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2CE2903-FEB3-453B-DA9B-D93E4357FC16}"/>
                    </a:ext>
                  </a:extLst>
                </p14:cNvPr>
                <p14:cNvContentPartPr/>
                <p14:nvPr/>
              </p14:nvContentPartPr>
              <p14:xfrm>
                <a:off x="7463076" y="5662245"/>
                <a:ext cx="67320" cy="126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2CE2903-FEB3-453B-DA9B-D93E4357FC1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454436" y="5653245"/>
                  <a:ext cx="84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E3F9287-7A26-649C-FD3B-508DEC24F004}"/>
                    </a:ext>
                  </a:extLst>
                </p14:cNvPr>
                <p14:cNvContentPartPr/>
                <p14:nvPr/>
              </p14:nvContentPartPr>
              <p14:xfrm>
                <a:off x="7743516" y="4522125"/>
                <a:ext cx="258120" cy="1711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E3F9287-7A26-649C-FD3B-508DEC24F00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34516" y="4513125"/>
                  <a:ext cx="275760" cy="17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4A10E2-3C99-9AC4-37AD-D9A1803B2558}"/>
                    </a:ext>
                  </a:extLst>
                </p14:cNvPr>
                <p14:cNvContentPartPr/>
                <p14:nvPr/>
              </p14:nvContentPartPr>
              <p14:xfrm>
                <a:off x="7756476" y="6204405"/>
                <a:ext cx="151920" cy="31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4A10E2-3C99-9AC4-37AD-D9A1803B255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747476" y="6195765"/>
                  <a:ext cx="16956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E42A1FA-11AB-B58A-12A2-65F696012757}"/>
                  </a:ext>
                </a:extLst>
              </p14:cNvPr>
              <p14:cNvContentPartPr/>
              <p14:nvPr/>
            </p14:nvContentPartPr>
            <p14:xfrm>
              <a:off x="8245716" y="4849005"/>
              <a:ext cx="94680" cy="277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E42A1FA-11AB-B58A-12A2-65F69601275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237076" y="4840005"/>
                <a:ext cx="112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0F78FF6-985B-CA1A-D9D2-6786F714CA3B}"/>
                  </a:ext>
                </a:extLst>
              </p14:cNvPr>
              <p14:cNvContentPartPr/>
              <p14:nvPr/>
            </p14:nvContentPartPr>
            <p14:xfrm>
              <a:off x="8376036" y="4736685"/>
              <a:ext cx="48600" cy="1292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0F78FF6-985B-CA1A-D9D2-6786F714CA3B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367036" y="4727685"/>
                <a:ext cx="66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563246D-555B-2D0D-3015-0826A8377927}"/>
                  </a:ext>
                </a:extLst>
              </p14:cNvPr>
              <p14:cNvContentPartPr/>
              <p14:nvPr/>
            </p14:nvContentPartPr>
            <p14:xfrm>
              <a:off x="8495556" y="3322965"/>
              <a:ext cx="249120" cy="27381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563246D-555B-2D0D-3015-0826A8377927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486916" y="3314325"/>
                <a:ext cx="266760" cy="27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3DB41CE-1EF2-A29A-E922-A00D1DB58D1D}"/>
                  </a:ext>
                </a:extLst>
              </p14:cNvPr>
              <p14:cNvContentPartPr/>
              <p14:nvPr/>
            </p14:nvContentPartPr>
            <p14:xfrm>
              <a:off x="8698956" y="3166725"/>
              <a:ext cx="169560" cy="3362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3DB41CE-1EF2-A29A-E922-A00D1DB58D1D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689956" y="3158085"/>
                <a:ext cx="187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B6D5385-FB3E-D6E0-93B5-C5092E201864}"/>
                  </a:ext>
                </a:extLst>
              </p14:cNvPr>
              <p14:cNvContentPartPr/>
              <p14:nvPr/>
            </p14:nvContentPartPr>
            <p14:xfrm>
              <a:off x="8914596" y="3393525"/>
              <a:ext cx="87840" cy="128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B6D5385-FB3E-D6E0-93B5-C5092E201864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905596" y="3384525"/>
                <a:ext cx="105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5EE6EBE-7702-B51C-42F5-690BF368160A}"/>
                  </a:ext>
                </a:extLst>
              </p14:cNvPr>
              <p14:cNvContentPartPr/>
              <p14:nvPr/>
            </p14:nvContentPartPr>
            <p14:xfrm>
              <a:off x="9085956" y="3385245"/>
              <a:ext cx="93240" cy="1321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5EE6EBE-7702-B51C-42F5-690BF368160A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077316" y="3376605"/>
                <a:ext cx="110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DF60171-2EB5-9764-105A-790154D45112}"/>
                  </a:ext>
                </a:extLst>
              </p14:cNvPr>
              <p14:cNvContentPartPr/>
              <p14:nvPr/>
            </p14:nvContentPartPr>
            <p14:xfrm>
              <a:off x="9293676" y="3035685"/>
              <a:ext cx="336960" cy="376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DF60171-2EB5-9764-105A-790154D4511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285036" y="3026685"/>
                <a:ext cx="3546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A85E829-9050-8B4F-F1CA-0B47C9A59492}"/>
                  </a:ext>
                </a:extLst>
              </p14:cNvPr>
              <p14:cNvContentPartPr/>
              <p14:nvPr/>
            </p14:nvContentPartPr>
            <p14:xfrm>
              <a:off x="9449556" y="3198405"/>
              <a:ext cx="180360" cy="3276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A85E829-9050-8B4F-F1CA-0B47C9A59492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9440916" y="3189765"/>
                <a:ext cx="1980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94B1489-E675-DB65-32AE-1BFCD1D29B0F}"/>
                  </a:ext>
                </a:extLst>
              </p14:cNvPr>
              <p14:cNvContentPartPr/>
              <p14:nvPr/>
            </p14:nvContentPartPr>
            <p14:xfrm>
              <a:off x="1728996" y="723405"/>
              <a:ext cx="180000" cy="2289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94B1489-E675-DB65-32AE-1BFCD1D29B0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719996" y="714765"/>
                <a:ext cx="197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EE1018A-3F96-E803-73BF-4F48A84763C8}"/>
                  </a:ext>
                </a:extLst>
              </p14:cNvPr>
              <p14:cNvContentPartPr/>
              <p14:nvPr/>
            </p14:nvContentPartPr>
            <p14:xfrm>
              <a:off x="825036" y="1354845"/>
              <a:ext cx="172440" cy="1890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EE1018A-3F96-E803-73BF-4F48A84763C8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16396" y="1346205"/>
                <a:ext cx="19008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C8004BA-F7CD-7F5D-0AB2-107FDD78C0B6}"/>
              </a:ext>
            </a:extLst>
          </p:cNvPr>
          <p:cNvGrpSpPr/>
          <p:nvPr/>
        </p:nvGrpSpPr>
        <p:grpSpPr>
          <a:xfrm>
            <a:off x="8739996" y="3655605"/>
            <a:ext cx="843120" cy="860760"/>
            <a:chOff x="8739996" y="3655605"/>
            <a:chExt cx="843120" cy="86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3CAE5A4-ADFD-7EF8-C39F-8779327FC5B7}"/>
                    </a:ext>
                  </a:extLst>
                </p14:cNvPr>
                <p14:cNvContentPartPr/>
                <p14:nvPr/>
              </p14:nvContentPartPr>
              <p14:xfrm>
                <a:off x="8773116" y="3655605"/>
                <a:ext cx="136800" cy="330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3CAE5A4-ADFD-7EF8-C39F-8779327FC5B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764476" y="3646605"/>
                  <a:ext cx="154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B3D8791-D117-2105-8703-B2EB6C2F2EFB}"/>
                    </a:ext>
                  </a:extLst>
                </p14:cNvPr>
                <p14:cNvContentPartPr/>
                <p14:nvPr/>
              </p14:nvContentPartPr>
              <p14:xfrm>
                <a:off x="8975796" y="3815085"/>
                <a:ext cx="69840" cy="176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B3D8791-D117-2105-8703-B2EB6C2F2EF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66796" y="3806085"/>
                  <a:ext cx="87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6DA2155-965F-30C2-A203-5DDE3B91B549}"/>
                    </a:ext>
                  </a:extLst>
                </p14:cNvPr>
                <p14:cNvContentPartPr/>
                <p14:nvPr/>
              </p14:nvContentPartPr>
              <p14:xfrm>
                <a:off x="9127356" y="3855045"/>
                <a:ext cx="28800" cy="121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6DA2155-965F-30C2-A203-5DDE3B91B54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118356" y="3846405"/>
                  <a:ext cx="46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A988C23-3CF8-0077-B59E-812CEEA40890}"/>
                    </a:ext>
                  </a:extLst>
                </p14:cNvPr>
                <p14:cNvContentPartPr/>
                <p14:nvPr/>
              </p14:nvContentPartPr>
              <p14:xfrm>
                <a:off x="9306636" y="3873045"/>
                <a:ext cx="61920" cy="74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A988C23-3CF8-0077-B59E-812CEEA4089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297996" y="3864405"/>
                  <a:ext cx="79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FE17C6E-E433-7CC8-FCB1-40776558A6AE}"/>
                    </a:ext>
                  </a:extLst>
                </p14:cNvPr>
                <p14:cNvContentPartPr/>
                <p14:nvPr/>
              </p14:nvContentPartPr>
              <p14:xfrm>
                <a:off x="9405996" y="3798525"/>
                <a:ext cx="177120" cy="145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FE17C6E-E433-7CC8-FCB1-40776558A6A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97356" y="3789885"/>
                  <a:ext cx="194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51B5992-B0BC-FF3D-D93A-D669AEEC5E3F}"/>
                    </a:ext>
                  </a:extLst>
                </p14:cNvPr>
                <p14:cNvContentPartPr/>
                <p14:nvPr/>
              </p14:nvContentPartPr>
              <p14:xfrm>
                <a:off x="8739996" y="4093365"/>
                <a:ext cx="189000" cy="300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51B5992-B0BC-FF3D-D93A-D669AEEC5E3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731356" y="4084725"/>
                  <a:ext cx="206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A8B3DDC-E430-AA7E-5A8B-DF10486F4F8C}"/>
                    </a:ext>
                  </a:extLst>
                </p14:cNvPr>
                <p14:cNvContentPartPr/>
                <p14:nvPr/>
              </p14:nvContentPartPr>
              <p14:xfrm>
                <a:off x="9028356" y="4337085"/>
                <a:ext cx="77400" cy="179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A8B3DDC-E430-AA7E-5A8B-DF10486F4F8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019716" y="4328085"/>
                  <a:ext cx="95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4D893D5-8EDA-0730-2EE1-CD449146D33A}"/>
                    </a:ext>
                  </a:extLst>
                </p14:cNvPr>
                <p14:cNvContentPartPr/>
                <p14:nvPr/>
              </p14:nvContentPartPr>
              <p14:xfrm>
                <a:off x="9190716" y="4324485"/>
                <a:ext cx="27720" cy="173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4D893D5-8EDA-0730-2EE1-CD449146D33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181716" y="4315485"/>
                  <a:ext cx="45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9E06268-4375-EA6C-0532-5EEFA0E2364A}"/>
                    </a:ext>
                  </a:extLst>
                </p14:cNvPr>
                <p14:cNvContentPartPr/>
                <p14:nvPr/>
              </p14:nvContentPartPr>
              <p14:xfrm>
                <a:off x="9333276" y="4349325"/>
                <a:ext cx="93600" cy="128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9E06268-4375-EA6C-0532-5EEFA0E2364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24276" y="4340685"/>
                  <a:ext cx="1112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5088722-66C1-C2AE-5EC9-8BD90D92921C}"/>
              </a:ext>
            </a:extLst>
          </p:cNvPr>
          <p:cNvGrpSpPr/>
          <p:nvPr/>
        </p:nvGrpSpPr>
        <p:grpSpPr>
          <a:xfrm>
            <a:off x="9621276" y="4177965"/>
            <a:ext cx="171720" cy="318600"/>
            <a:chOff x="9621276" y="4177965"/>
            <a:chExt cx="1717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5907B4E-872B-1847-A3D6-4FA9C89DF51F}"/>
                    </a:ext>
                  </a:extLst>
                </p14:cNvPr>
                <p14:cNvContentPartPr/>
                <p14:nvPr/>
              </p14:nvContentPartPr>
              <p14:xfrm>
                <a:off x="9621276" y="4177965"/>
                <a:ext cx="93960" cy="250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5907B4E-872B-1847-A3D6-4FA9C89DF51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612636" y="4168965"/>
                  <a:ext cx="111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24526FC-4E63-EF61-D5F5-C484787AAFDB}"/>
                    </a:ext>
                  </a:extLst>
                </p14:cNvPr>
                <p14:cNvContentPartPr/>
                <p14:nvPr/>
              </p14:nvContentPartPr>
              <p14:xfrm>
                <a:off x="9654756" y="4480725"/>
                <a:ext cx="138240" cy="15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24526FC-4E63-EF61-D5F5-C484787AAFD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45756" y="4472085"/>
                  <a:ext cx="1558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135AFFD-FBBD-2E5E-22CA-7F41A8AFEE84}"/>
              </a:ext>
            </a:extLst>
          </p:cNvPr>
          <p:cNvGrpSpPr/>
          <p:nvPr/>
        </p:nvGrpSpPr>
        <p:grpSpPr>
          <a:xfrm>
            <a:off x="9909996" y="3201645"/>
            <a:ext cx="309600" cy="278640"/>
            <a:chOff x="9909996" y="3201645"/>
            <a:chExt cx="30960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2A67BFC-33A1-166A-A2A2-EE92FA35F131}"/>
                    </a:ext>
                  </a:extLst>
                </p14:cNvPr>
                <p14:cNvContentPartPr/>
                <p14:nvPr/>
              </p14:nvContentPartPr>
              <p14:xfrm>
                <a:off x="9926196" y="3335925"/>
                <a:ext cx="58320" cy="11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2A67BFC-33A1-166A-A2A2-EE92FA35F13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917556" y="3326925"/>
                  <a:ext cx="75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D9CEABD-D11D-D5D4-60B2-51C5ACA3EE20}"/>
                    </a:ext>
                  </a:extLst>
                </p14:cNvPr>
                <p14:cNvContentPartPr/>
                <p14:nvPr/>
              </p14:nvContentPartPr>
              <p14:xfrm>
                <a:off x="9909996" y="3431325"/>
                <a:ext cx="42120" cy="3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D9CEABD-D11D-D5D4-60B2-51C5ACA3EE2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900996" y="3422685"/>
                  <a:ext cx="59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78511AC-2EA9-5460-B318-18AC501D1BB3}"/>
                    </a:ext>
                  </a:extLst>
                </p14:cNvPr>
                <p14:cNvContentPartPr/>
                <p14:nvPr/>
              </p14:nvContentPartPr>
              <p14:xfrm>
                <a:off x="10044276" y="3201645"/>
                <a:ext cx="175320" cy="278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78511AC-2EA9-5460-B318-18AC501D1B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35636" y="3192645"/>
                  <a:ext cx="19296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DB20130-5605-D24B-C864-17473F91756E}"/>
                  </a:ext>
                </a:extLst>
              </p14:cNvPr>
              <p14:cNvContentPartPr/>
              <p14:nvPr/>
            </p14:nvContentPartPr>
            <p14:xfrm>
              <a:off x="8880036" y="4635885"/>
              <a:ext cx="156240" cy="2678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DB20130-5605-D24B-C864-17473F91756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871396" y="4626885"/>
                <a:ext cx="17388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254C9EF-8A77-2FD6-8BE9-EAB11E2725E9}"/>
              </a:ext>
            </a:extLst>
          </p:cNvPr>
          <p:cNvGrpSpPr/>
          <p:nvPr/>
        </p:nvGrpSpPr>
        <p:grpSpPr>
          <a:xfrm>
            <a:off x="9165876" y="4833165"/>
            <a:ext cx="234000" cy="153000"/>
            <a:chOff x="9165876" y="4833165"/>
            <a:chExt cx="23400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F8736FC-D809-557F-2F60-D3E427AE5846}"/>
                    </a:ext>
                  </a:extLst>
                </p14:cNvPr>
                <p14:cNvContentPartPr/>
                <p14:nvPr/>
              </p14:nvContentPartPr>
              <p14:xfrm>
                <a:off x="9165876" y="4833165"/>
                <a:ext cx="64080" cy="153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F8736FC-D809-557F-2F60-D3E427AE584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156876" y="4824165"/>
                  <a:ext cx="81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AF90303-75F4-B336-85EF-88A913D31B2F}"/>
                    </a:ext>
                  </a:extLst>
                </p14:cNvPr>
                <p14:cNvContentPartPr/>
                <p14:nvPr/>
              </p14:nvContentPartPr>
              <p14:xfrm>
                <a:off x="9341196" y="4843605"/>
                <a:ext cx="58680" cy="142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AF90303-75F4-B336-85EF-88A913D31B2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332556" y="4834605"/>
                  <a:ext cx="763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91F5F11-5E48-7A81-831E-93365C8DA681}"/>
                  </a:ext>
                </a:extLst>
              </p14:cNvPr>
              <p14:cNvContentPartPr/>
              <p14:nvPr/>
            </p14:nvContentPartPr>
            <p14:xfrm>
              <a:off x="9588516" y="4843605"/>
              <a:ext cx="42120" cy="734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91F5F11-5E48-7A81-831E-93365C8DA681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9579516" y="4834605"/>
                <a:ext cx="59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9AEE322-E3B6-861C-9415-C7A788F0581B}"/>
                  </a:ext>
                </a:extLst>
              </p14:cNvPr>
              <p14:cNvContentPartPr/>
              <p14:nvPr/>
            </p14:nvContentPartPr>
            <p14:xfrm>
              <a:off x="9790476" y="4738485"/>
              <a:ext cx="12960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9AEE322-E3B6-861C-9415-C7A788F0581B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9781836" y="4729485"/>
                <a:ext cx="147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1A1732C-CFF8-2A9D-052E-4DDF5F16A7FB}"/>
                  </a:ext>
                </a:extLst>
              </p14:cNvPr>
              <p14:cNvContentPartPr/>
              <p14:nvPr/>
            </p14:nvContentPartPr>
            <p14:xfrm>
              <a:off x="9003516" y="5116485"/>
              <a:ext cx="168480" cy="227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1A1732C-CFF8-2A9D-052E-4DDF5F16A7F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994876" y="5107845"/>
                <a:ext cx="1861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288F695-0A08-F4BE-2256-8BE4DF1304C5}"/>
                  </a:ext>
                </a:extLst>
              </p14:cNvPr>
              <p14:cNvContentPartPr/>
              <p14:nvPr/>
            </p14:nvContentPartPr>
            <p14:xfrm>
              <a:off x="9205116" y="5290725"/>
              <a:ext cx="67680" cy="1296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288F695-0A08-F4BE-2256-8BE4DF1304C5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9196116" y="5281725"/>
                <a:ext cx="853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1E67D93-63DB-204D-A510-7E8D09A23674}"/>
                  </a:ext>
                </a:extLst>
              </p14:cNvPr>
              <p14:cNvContentPartPr/>
              <p14:nvPr/>
            </p14:nvContentPartPr>
            <p14:xfrm>
              <a:off x="9374316" y="5330685"/>
              <a:ext cx="104760" cy="1573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1E67D93-63DB-204D-A510-7E8D09A23674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9365676" y="5322045"/>
                <a:ext cx="12240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C81D93E-5A25-4D35-03B3-3B9AD6106B7B}"/>
              </a:ext>
            </a:extLst>
          </p:cNvPr>
          <p:cNvGrpSpPr/>
          <p:nvPr/>
        </p:nvGrpSpPr>
        <p:grpSpPr>
          <a:xfrm>
            <a:off x="9679236" y="5304765"/>
            <a:ext cx="64440" cy="97560"/>
            <a:chOff x="9679236" y="5304765"/>
            <a:chExt cx="644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00B0DB2-8F29-CA46-019F-94579D2C1BA9}"/>
                    </a:ext>
                  </a:extLst>
                </p14:cNvPr>
                <p14:cNvContentPartPr/>
                <p14:nvPr/>
              </p14:nvContentPartPr>
              <p14:xfrm>
                <a:off x="9695436" y="5304765"/>
                <a:ext cx="48240" cy="10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00B0DB2-8F29-CA46-019F-94579D2C1BA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686796" y="5296125"/>
                  <a:ext cx="65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9345086-EB3B-EE76-6545-09154EF0FFDC}"/>
                    </a:ext>
                  </a:extLst>
                </p14:cNvPr>
                <p14:cNvContentPartPr/>
                <p14:nvPr/>
              </p14:nvContentPartPr>
              <p14:xfrm>
                <a:off x="9679236" y="5395485"/>
                <a:ext cx="25920" cy="6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9345086-EB3B-EE76-6545-09154EF0FFD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670236" y="5386485"/>
                  <a:ext cx="4356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BE7AA2B-DC52-723F-2359-7218B501895C}"/>
                  </a:ext>
                </a:extLst>
              </p14:cNvPr>
              <p14:cNvContentPartPr/>
              <p14:nvPr/>
            </p14:nvContentPartPr>
            <p14:xfrm>
              <a:off x="4488396" y="1008165"/>
              <a:ext cx="120960" cy="2098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BE7AA2B-DC52-723F-2359-7218B501895C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479756" y="999165"/>
                <a:ext cx="1386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C08A23A-D209-E795-80DF-89AFD48979CC}"/>
                  </a:ext>
                </a:extLst>
              </p14:cNvPr>
              <p14:cNvContentPartPr/>
              <p14:nvPr/>
            </p14:nvContentPartPr>
            <p14:xfrm>
              <a:off x="6758196" y="580125"/>
              <a:ext cx="288720" cy="2070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C08A23A-D209-E795-80DF-89AFD48979CC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6749196" y="571125"/>
                <a:ext cx="306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4631925-4BD1-2F30-D5D8-3870318BEAB4}"/>
                  </a:ext>
                </a:extLst>
              </p14:cNvPr>
              <p14:cNvContentPartPr/>
              <p14:nvPr/>
            </p14:nvContentPartPr>
            <p14:xfrm>
              <a:off x="7463076" y="576165"/>
              <a:ext cx="284040" cy="2469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4631925-4BD1-2F30-D5D8-3870318BEAB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7454436" y="567525"/>
                <a:ext cx="301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451CBD6-5FF7-599D-9AA3-5D06B0C8DAFE}"/>
                  </a:ext>
                </a:extLst>
              </p14:cNvPr>
              <p14:cNvContentPartPr/>
              <p14:nvPr/>
            </p14:nvContentPartPr>
            <p14:xfrm>
              <a:off x="7796076" y="503085"/>
              <a:ext cx="152640" cy="12524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451CBD6-5FF7-599D-9AA3-5D06B0C8DAFE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7787076" y="494085"/>
                <a:ext cx="170280" cy="12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4FAC1C9-B7CC-9A1C-0248-E59EB831A0A7}"/>
              </a:ext>
            </a:extLst>
          </p:cNvPr>
          <p:cNvGrpSpPr/>
          <p:nvPr/>
        </p:nvGrpSpPr>
        <p:grpSpPr>
          <a:xfrm>
            <a:off x="8206476" y="427485"/>
            <a:ext cx="1816560" cy="1304640"/>
            <a:chOff x="8206476" y="427485"/>
            <a:chExt cx="1816560" cy="13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D29D193-B965-6CBC-321A-73B102E28E93}"/>
                    </a:ext>
                  </a:extLst>
                </p14:cNvPr>
                <p14:cNvContentPartPr/>
                <p14:nvPr/>
              </p14:nvContentPartPr>
              <p14:xfrm>
                <a:off x="8206476" y="551685"/>
                <a:ext cx="77040" cy="100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D29D193-B965-6CBC-321A-73B102E28E9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197476" y="542685"/>
                  <a:ext cx="94680" cy="10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3250423-C08A-17DD-B24C-80326EA7D32B}"/>
                    </a:ext>
                  </a:extLst>
                </p14:cNvPr>
                <p14:cNvContentPartPr/>
                <p14:nvPr/>
              </p14:nvContentPartPr>
              <p14:xfrm>
                <a:off x="8698956" y="520725"/>
                <a:ext cx="112680" cy="199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3250423-C08A-17DD-B24C-80326EA7D32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689956" y="511725"/>
                  <a:ext cx="130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B3664B8-6244-A845-7B56-08C4885FF765}"/>
                    </a:ext>
                  </a:extLst>
                </p14:cNvPr>
                <p14:cNvContentPartPr/>
                <p14:nvPr/>
              </p14:nvContentPartPr>
              <p14:xfrm>
                <a:off x="8814876" y="675165"/>
                <a:ext cx="24480" cy="122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B3664B8-6244-A845-7B56-08C4885FF76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05876" y="666165"/>
                  <a:ext cx="4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5CB8A4E-2FF9-598E-150F-A33CFA2ACB0A}"/>
                    </a:ext>
                  </a:extLst>
                </p14:cNvPr>
                <p14:cNvContentPartPr/>
                <p14:nvPr/>
              </p14:nvContentPartPr>
              <p14:xfrm>
                <a:off x="9028356" y="546285"/>
                <a:ext cx="165600" cy="5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5CB8A4E-2FF9-598E-150F-A33CFA2ACB0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19716" y="537645"/>
                  <a:ext cx="183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1A0E461-70DA-2E2B-973E-F0A5B51F3866}"/>
                    </a:ext>
                  </a:extLst>
                </p14:cNvPr>
                <p14:cNvContentPartPr/>
                <p14:nvPr/>
              </p14:nvContentPartPr>
              <p14:xfrm>
                <a:off x="9012156" y="535125"/>
                <a:ext cx="170640" cy="307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1A0E461-70DA-2E2B-973E-F0A5B51F386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03516" y="526485"/>
                  <a:ext cx="1882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31488E3-2807-1D93-FB39-C0EC0D407EDE}"/>
                    </a:ext>
                  </a:extLst>
                </p14:cNvPr>
                <p14:cNvContentPartPr/>
                <p14:nvPr/>
              </p14:nvContentPartPr>
              <p14:xfrm>
                <a:off x="8579436" y="950925"/>
                <a:ext cx="256680" cy="167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31488E3-2807-1D93-FB39-C0EC0D407ED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570436" y="942285"/>
                  <a:ext cx="274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4CF9295-083F-EA01-DA5C-292C26B129F8}"/>
                    </a:ext>
                  </a:extLst>
                </p14:cNvPr>
                <p14:cNvContentPartPr/>
                <p14:nvPr/>
              </p14:nvContentPartPr>
              <p14:xfrm>
                <a:off x="8836836" y="1087005"/>
                <a:ext cx="43560" cy="122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4CF9295-083F-EA01-DA5C-292C26B129F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828196" y="1078365"/>
                  <a:ext cx="61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5634904-4F11-EF66-B140-F7298BA95046}"/>
                    </a:ext>
                  </a:extLst>
                </p14:cNvPr>
                <p14:cNvContentPartPr/>
                <p14:nvPr/>
              </p14:nvContentPartPr>
              <p14:xfrm>
                <a:off x="8997756" y="980445"/>
                <a:ext cx="158760" cy="219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5634904-4F11-EF66-B140-F7298BA9504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988756" y="971805"/>
                  <a:ext cx="176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B518CA9-072F-3A30-9657-0EAF75D4E237}"/>
                    </a:ext>
                  </a:extLst>
                </p14:cNvPr>
                <p14:cNvContentPartPr/>
                <p14:nvPr/>
              </p14:nvContentPartPr>
              <p14:xfrm>
                <a:off x="8674116" y="1359885"/>
                <a:ext cx="156960" cy="323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B518CA9-072F-3A30-9657-0EAF75D4E23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65476" y="1351245"/>
                  <a:ext cx="174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CDE698D-815C-DC66-A4E3-B2DD31BD72CC}"/>
                    </a:ext>
                  </a:extLst>
                </p14:cNvPr>
                <p14:cNvContentPartPr/>
                <p14:nvPr/>
              </p14:nvContentPartPr>
              <p14:xfrm>
                <a:off x="8948436" y="1408125"/>
                <a:ext cx="274320" cy="324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CDE698D-815C-DC66-A4E3-B2DD31BD72C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939436" y="1399485"/>
                  <a:ext cx="291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C5AD5FA-26EE-8E6D-E613-39526F2BB46B}"/>
                    </a:ext>
                  </a:extLst>
                </p14:cNvPr>
                <p14:cNvContentPartPr/>
                <p14:nvPr/>
              </p14:nvContentPartPr>
              <p14:xfrm>
                <a:off x="8287116" y="487605"/>
                <a:ext cx="206280" cy="23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C5AD5FA-26EE-8E6D-E613-39526F2BB46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278116" y="478965"/>
                  <a:ext cx="223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E765CE8-80D3-EAD1-E668-088FD0EC94AC}"/>
                    </a:ext>
                  </a:extLst>
                </p14:cNvPr>
                <p14:cNvContentPartPr/>
                <p14:nvPr/>
              </p14:nvContentPartPr>
              <p14:xfrm>
                <a:off x="8311596" y="1520085"/>
                <a:ext cx="199440" cy="3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E765CE8-80D3-EAD1-E668-088FD0EC94A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302596" y="1511085"/>
                  <a:ext cx="217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8BE27AC-E43B-FD32-7740-DA3725AA80D4}"/>
                    </a:ext>
                  </a:extLst>
                </p14:cNvPr>
                <p14:cNvContentPartPr/>
                <p14:nvPr/>
              </p14:nvContentPartPr>
              <p14:xfrm>
                <a:off x="9179196" y="427485"/>
                <a:ext cx="220320" cy="1296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8BE27AC-E43B-FD32-7740-DA3725AA80D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170196" y="418845"/>
                  <a:ext cx="237960" cy="13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E74F27F-9B55-447E-6E29-E5F552AB30D8}"/>
                    </a:ext>
                  </a:extLst>
                </p14:cNvPr>
                <p14:cNvContentPartPr/>
                <p14:nvPr/>
              </p14:nvContentPartPr>
              <p14:xfrm>
                <a:off x="9521556" y="749325"/>
                <a:ext cx="42840" cy="216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E74F27F-9B55-447E-6E29-E5F552AB30D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512916" y="740685"/>
                  <a:ext cx="60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F1B8A2E-46E8-AD2A-6A64-7EB6996DFE7A}"/>
                    </a:ext>
                  </a:extLst>
                </p14:cNvPr>
                <p14:cNvContentPartPr/>
                <p14:nvPr/>
              </p14:nvContentPartPr>
              <p14:xfrm>
                <a:off x="9555756" y="773805"/>
                <a:ext cx="146520" cy="442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F1B8A2E-46E8-AD2A-6A64-7EB6996DFE7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547116" y="765165"/>
                  <a:ext cx="164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C225551-C81C-EDFF-EFA5-91395BE4F1B4}"/>
                    </a:ext>
                  </a:extLst>
                </p14:cNvPr>
                <p14:cNvContentPartPr/>
                <p14:nvPr/>
              </p14:nvContentPartPr>
              <p14:xfrm>
                <a:off x="9440196" y="872805"/>
                <a:ext cx="202320" cy="4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C225551-C81C-EDFF-EFA5-91395BE4F1B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431556" y="863805"/>
                  <a:ext cx="219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C0C27A3-BAAD-81BF-A4DC-894B8E154B89}"/>
                    </a:ext>
                  </a:extLst>
                </p14:cNvPr>
                <p14:cNvContentPartPr/>
                <p14:nvPr/>
              </p14:nvContentPartPr>
              <p14:xfrm>
                <a:off x="9811356" y="699645"/>
                <a:ext cx="211680" cy="361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C0C27A3-BAAD-81BF-A4DC-894B8E154B8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802716" y="690645"/>
                  <a:ext cx="229320" cy="37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BEED988-2ADC-5AE1-990F-DC815A74B8B6}"/>
                  </a:ext>
                </a:extLst>
              </p14:cNvPr>
              <p14:cNvContentPartPr/>
              <p14:nvPr/>
            </p14:nvContentPartPr>
            <p14:xfrm>
              <a:off x="8041596" y="821325"/>
              <a:ext cx="15120" cy="248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BEED988-2ADC-5AE1-990F-DC815A74B8B6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8032956" y="812685"/>
                <a:ext cx="32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E1A6D7E-7951-F58E-7DEB-7129F843FDFD}"/>
                  </a:ext>
                </a:extLst>
              </p14:cNvPr>
              <p14:cNvContentPartPr/>
              <p14:nvPr/>
            </p14:nvContentPartPr>
            <p14:xfrm>
              <a:off x="7953396" y="996645"/>
              <a:ext cx="78480" cy="152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E1A6D7E-7951-F58E-7DEB-7129F843FDFD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7944756" y="987645"/>
                <a:ext cx="96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9095F35-1BD9-CA6E-CCC8-D0FC69145A1B}"/>
                  </a:ext>
                </a:extLst>
              </p14:cNvPr>
              <p14:cNvContentPartPr/>
              <p14:nvPr/>
            </p14:nvContentPartPr>
            <p14:xfrm>
              <a:off x="6748476" y="980805"/>
              <a:ext cx="313560" cy="1872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9095F35-1BD9-CA6E-CCC8-D0FC69145A1B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739836" y="971805"/>
                <a:ext cx="331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CC3A66D-BD9C-F02D-8F75-1BCE0B6C6428}"/>
                  </a:ext>
                </a:extLst>
              </p14:cNvPr>
              <p14:cNvContentPartPr/>
              <p14:nvPr/>
            </p14:nvContentPartPr>
            <p14:xfrm>
              <a:off x="7537956" y="971445"/>
              <a:ext cx="57600" cy="2696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CC3A66D-BD9C-F02D-8F75-1BCE0B6C6428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528956" y="962805"/>
                <a:ext cx="7524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C55C105-4220-BC71-4EF6-A69D6C82C0D2}"/>
              </a:ext>
            </a:extLst>
          </p:cNvPr>
          <p:cNvGrpSpPr/>
          <p:nvPr/>
        </p:nvGrpSpPr>
        <p:grpSpPr>
          <a:xfrm>
            <a:off x="5510076" y="541245"/>
            <a:ext cx="838800" cy="1343160"/>
            <a:chOff x="5510076" y="541245"/>
            <a:chExt cx="838800" cy="13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ED32342-4116-228D-D120-F09A68F50BC5}"/>
                    </a:ext>
                  </a:extLst>
                </p14:cNvPr>
                <p14:cNvContentPartPr/>
                <p14:nvPr/>
              </p14:nvContentPartPr>
              <p14:xfrm>
                <a:off x="5510076" y="546645"/>
                <a:ext cx="414000" cy="1337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ED32342-4116-228D-D120-F09A68F50BC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501076" y="537645"/>
                  <a:ext cx="431640" cy="13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4A7BBD5-46AB-5D81-F027-76A4AB310D3F}"/>
                    </a:ext>
                  </a:extLst>
                </p14:cNvPr>
                <p14:cNvContentPartPr/>
                <p14:nvPr/>
              </p14:nvContentPartPr>
              <p14:xfrm>
                <a:off x="6042876" y="541245"/>
                <a:ext cx="306000" cy="291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4A7BBD5-46AB-5D81-F027-76A4AB310D3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033876" y="532245"/>
                  <a:ext cx="323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649651C-0877-374E-5AF4-B298C1A698E4}"/>
                    </a:ext>
                  </a:extLst>
                </p14:cNvPr>
                <p14:cNvContentPartPr/>
                <p14:nvPr/>
              </p14:nvContentPartPr>
              <p14:xfrm>
                <a:off x="6072756" y="949125"/>
                <a:ext cx="171360" cy="186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649651C-0877-374E-5AF4-B298C1A698E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064116" y="940125"/>
                  <a:ext cx="189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5FA5C56-4CCC-1FE6-CE4B-CA512C85DD16}"/>
                    </a:ext>
                  </a:extLst>
                </p14:cNvPr>
                <p14:cNvContentPartPr/>
                <p14:nvPr/>
              </p14:nvContentPartPr>
              <p14:xfrm>
                <a:off x="6010836" y="1318125"/>
                <a:ext cx="327960" cy="297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5FA5C56-4CCC-1FE6-CE4B-CA512C85DD1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001836" y="1309485"/>
                  <a:ext cx="34560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065434F-9761-C23B-D3AB-A6BF780DCAAD}"/>
                  </a:ext>
                </a:extLst>
              </p14:cNvPr>
              <p14:cNvContentPartPr/>
              <p14:nvPr/>
            </p14:nvContentPartPr>
            <p14:xfrm>
              <a:off x="6715716" y="1358805"/>
              <a:ext cx="47880" cy="2581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065434F-9761-C23B-D3AB-A6BF780DCAAD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6706716" y="1349805"/>
                <a:ext cx="65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983FF27-C160-66B7-E33B-C44DCADDE580}"/>
                  </a:ext>
                </a:extLst>
              </p14:cNvPr>
              <p14:cNvContentPartPr/>
              <p14:nvPr/>
            </p14:nvContentPartPr>
            <p14:xfrm>
              <a:off x="7191636" y="1426485"/>
              <a:ext cx="481680" cy="2926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983FF27-C160-66B7-E33B-C44DCADDE580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182636" y="1417485"/>
                <a:ext cx="499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B933D8E-39C6-05D2-0FFF-1361502633A1}"/>
                  </a:ext>
                </a:extLst>
              </p14:cNvPr>
              <p14:cNvContentPartPr/>
              <p14:nvPr/>
            </p14:nvContentPartPr>
            <p14:xfrm>
              <a:off x="10156956" y="4700325"/>
              <a:ext cx="282240" cy="1918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B933D8E-39C6-05D2-0FFF-1361502633A1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10148316" y="4691685"/>
                <a:ext cx="29988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76F8F42-8F35-11A3-2DFB-06F802AC1381}"/>
              </a:ext>
            </a:extLst>
          </p:cNvPr>
          <p:cNvGrpSpPr/>
          <p:nvPr/>
        </p:nvGrpSpPr>
        <p:grpSpPr>
          <a:xfrm>
            <a:off x="9786156" y="4720485"/>
            <a:ext cx="214920" cy="145440"/>
            <a:chOff x="9786156" y="4720485"/>
            <a:chExt cx="21492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5FD2F8F-042D-7E5D-83E8-7163706F83AC}"/>
                    </a:ext>
                  </a:extLst>
                </p14:cNvPr>
                <p14:cNvContentPartPr/>
                <p14:nvPr/>
              </p14:nvContentPartPr>
              <p14:xfrm>
                <a:off x="9858516" y="4751085"/>
                <a:ext cx="142560" cy="763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5FD2F8F-042D-7E5D-83E8-7163706F83A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849876" y="4742085"/>
                  <a:ext cx="160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DA11863-BD09-B253-FF55-22EC3E73887E}"/>
                    </a:ext>
                  </a:extLst>
                </p14:cNvPr>
                <p14:cNvContentPartPr/>
                <p14:nvPr/>
              </p14:nvContentPartPr>
              <p14:xfrm>
                <a:off x="9786156" y="4720485"/>
                <a:ext cx="184320" cy="145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DA11863-BD09-B253-FF55-22EC3E73887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777516" y="4711845"/>
                  <a:ext cx="2019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D18F79A-B05C-6F3A-E780-D0547FE97D6B}"/>
              </a:ext>
            </a:extLst>
          </p:cNvPr>
          <p:cNvGrpSpPr/>
          <p:nvPr/>
        </p:nvGrpSpPr>
        <p:grpSpPr>
          <a:xfrm>
            <a:off x="10083876" y="5107125"/>
            <a:ext cx="376200" cy="299880"/>
            <a:chOff x="10083876" y="5107125"/>
            <a:chExt cx="37620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88AFFA6-D4AA-1526-E80E-6A7F380A9C1B}"/>
                    </a:ext>
                  </a:extLst>
                </p14:cNvPr>
                <p14:cNvContentPartPr/>
                <p14:nvPr/>
              </p14:nvContentPartPr>
              <p14:xfrm>
                <a:off x="10083876" y="5206125"/>
                <a:ext cx="108360" cy="135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88AFFA6-D4AA-1526-E80E-6A7F380A9C1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075236" y="5197485"/>
                  <a:ext cx="126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3EE9E77-3208-6617-2C55-DE093913AF47}"/>
                    </a:ext>
                  </a:extLst>
                </p14:cNvPr>
                <p14:cNvContentPartPr/>
                <p14:nvPr/>
              </p14:nvContentPartPr>
              <p14:xfrm>
                <a:off x="10228956" y="5255445"/>
                <a:ext cx="19080" cy="123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3EE9E77-3208-6617-2C55-DE093913AF4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220316" y="5246445"/>
                  <a:ext cx="36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250206E-2B95-ABB0-8013-22DDF3ACDA62}"/>
                    </a:ext>
                  </a:extLst>
                </p14:cNvPr>
                <p14:cNvContentPartPr/>
                <p14:nvPr/>
              </p14:nvContentPartPr>
              <p14:xfrm>
                <a:off x="10395996" y="5107125"/>
                <a:ext cx="49320" cy="48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250206E-2B95-ABB0-8013-22DDF3ACDA6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387356" y="5098125"/>
                  <a:ext cx="66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7B1F84D-DF6B-ED2B-1C6A-07D10C13E571}"/>
                    </a:ext>
                  </a:extLst>
                </p14:cNvPr>
                <p14:cNvContentPartPr/>
                <p14:nvPr/>
              </p14:nvContentPartPr>
              <p14:xfrm>
                <a:off x="10349916" y="5148165"/>
                <a:ext cx="110160" cy="2588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7B1F84D-DF6B-ED2B-1C6A-07D10C13E57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341276" y="5139525"/>
                  <a:ext cx="1278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557E2DF-BD7E-350E-0F42-A678550C9F14}"/>
              </a:ext>
            </a:extLst>
          </p:cNvPr>
          <p:cNvGrpSpPr/>
          <p:nvPr/>
        </p:nvGrpSpPr>
        <p:grpSpPr>
          <a:xfrm>
            <a:off x="8978316" y="5713365"/>
            <a:ext cx="553320" cy="361440"/>
            <a:chOff x="8978316" y="5713365"/>
            <a:chExt cx="55332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DD8C080-0E05-185F-00B1-74B9F6FD3DC9}"/>
                    </a:ext>
                  </a:extLst>
                </p14:cNvPr>
                <p14:cNvContentPartPr/>
                <p14:nvPr/>
              </p14:nvContentPartPr>
              <p14:xfrm>
                <a:off x="8978316" y="5713365"/>
                <a:ext cx="148680" cy="245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DD8C080-0E05-185F-00B1-74B9F6FD3DC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969316" y="5704365"/>
                  <a:ext cx="166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AE25298-1C5F-0231-90E2-564B4CA8CD5B}"/>
                    </a:ext>
                  </a:extLst>
                </p14:cNvPr>
                <p14:cNvContentPartPr/>
                <p14:nvPr/>
              </p14:nvContentPartPr>
              <p14:xfrm>
                <a:off x="9216636" y="5844405"/>
                <a:ext cx="96120" cy="1836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AE25298-1C5F-0231-90E2-564B4CA8CD5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207636" y="5835405"/>
                  <a:ext cx="113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06CEDF0-C0E8-3429-1608-B488C3467EAA}"/>
                    </a:ext>
                  </a:extLst>
                </p14:cNvPr>
                <p14:cNvContentPartPr/>
                <p14:nvPr/>
              </p14:nvContentPartPr>
              <p14:xfrm>
                <a:off x="9431916" y="5802645"/>
                <a:ext cx="99720" cy="272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06CEDF0-C0E8-3429-1608-B488C3467EA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422916" y="5793645"/>
                  <a:ext cx="1173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A89AB40-CED5-E853-C794-50EA5E7153D9}"/>
                  </a:ext>
                </a:extLst>
              </p14:cNvPr>
              <p14:cNvContentPartPr/>
              <p14:nvPr/>
            </p14:nvContentPartPr>
            <p14:xfrm>
              <a:off x="9723156" y="5787165"/>
              <a:ext cx="52920" cy="946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A89AB40-CED5-E853-C794-50EA5E7153D9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9714516" y="5778525"/>
                <a:ext cx="7056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724B98A-3422-0058-6F32-015BD4C785C5}"/>
              </a:ext>
            </a:extLst>
          </p:cNvPr>
          <p:cNvGrpSpPr/>
          <p:nvPr/>
        </p:nvGrpSpPr>
        <p:grpSpPr>
          <a:xfrm>
            <a:off x="10001796" y="5524365"/>
            <a:ext cx="639720" cy="334080"/>
            <a:chOff x="10001796" y="5524365"/>
            <a:chExt cx="6397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F702930-164C-BB59-A2B2-907726352764}"/>
                    </a:ext>
                  </a:extLst>
                </p14:cNvPr>
                <p14:cNvContentPartPr/>
                <p14:nvPr/>
              </p14:nvContentPartPr>
              <p14:xfrm>
                <a:off x="10001796" y="5524365"/>
                <a:ext cx="316800" cy="258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F702930-164C-BB59-A2B2-90772635276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992796" y="5515725"/>
                  <a:ext cx="334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A0378B3-26D2-D8F6-EF8C-DB08CB0CAA27}"/>
                    </a:ext>
                  </a:extLst>
                </p14:cNvPr>
                <p14:cNvContentPartPr/>
                <p14:nvPr/>
              </p14:nvContentPartPr>
              <p14:xfrm>
                <a:off x="10143636" y="5659005"/>
                <a:ext cx="88200" cy="185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A0378B3-26D2-D8F6-EF8C-DB08CB0CAA2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134996" y="5650365"/>
                  <a:ext cx="105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D6AE75F-C9EB-6B29-6362-16E93DFA93F4}"/>
                    </a:ext>
                  </a:extLst>
                </p14:cNvPr>
                <p14:cNvContentPartPr/>
                <p14:nvPr/>
              </p14:nvContentPartPr>
              <p14:xfrm>
                <a:off x="10327596" y="5642445"/>
                <a:ext cx="68760" cy="186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D6AE75F-C9EB-6B29-6362-16E93DFA93F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318596" y="5633805"/>
                  <a:ext cx="86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19D4775-B271-F8E9-7866-CA938A33425A}"/>
                    </a:ext>
                  </a:extLst>
                </p14:cNvPr>
                <p14:cNvContentPartPr/>
                <p14:nvPr/>
              </p14:nvContentPartPr>
              <p14:xfrm>
                <a:off x="10453596" y="5733165"/>
                <a:ext cx="187920" cy="125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19D4775-B271-F8E9-7866-CA938A33425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444956" y="5724165"/>
                  <a:ext cx="20556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4F3CF68-31FF-E914-917A-28BF2AB9ECC9}"/>
                  </a:ext>
                </a:extLst>
              </p14:cNvPr>
              <p14:cNvContentPartPr/>
              <p14:nvPr/>
            </p14:nvContentPartPr>
            <p14:xfrm>
              <a:off x="1556916" y="2589645"/>
              <a:ext cx="1706400" cy="1418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4F3CF68-31FF-E914-917A-28BF2AB9ECC9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547916" y="2580645"/>
                <a:ext cx="17240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042A3F2-199D-C4D7-4BF6-A067168A5D77}"/>
                  </a:ext>
                </a:extLst>
              </p14:cNvPr>
              <p14:cNvContentPartPr/>
              <p14:nvPr/>
            </p14:nvContentPartPr>
            <p14:xfrm>
              <a:off x="2363676" y="2240445"/>
              <a:ext cx="309600" cy="1706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042A3F2-199D-C4D7-4BF6-A067168A5D77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2355036" y="2231445"/>
                <a:ext cx="327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ED815FD-D388-2874-6E7D-2D04B56F0382}"/>
                  </a:ext>
                </a:extLst>
              </p14:cNvPr>
              <p14:cNvContentPartPr/>
              <p14:nvPr/>
            </p14:nvContentPartPr>
            <p14:xfrm>
              <a:off x="4588116" y="2419005"/>
              <a:ext cx="2565360" cy="2869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ED815FD-D388-2874-6E7D-2D04B56F0382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4579476" y="2410365"/>
                <a:ext cx="25830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9754D036-FF88-A8FB-12B1-56A18D130F6C}"/>
                  </a:ext>
                </a:extLst>
              </p14:cNvPr>
              <p14:cNvContentPartPr/>
              <p14:nvPr/>
            </p14:nvContentPartPr>
            <p14:xfrm>
              <a:off x="5449596" y="1991685"/>
              <a:ext cx="233640" cy="25668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9754D036-FF88-A8FB-12B1-56A18D130F6C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5440596" y="1983045"/>
                <a:ext cx="251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84F2CD0-8E73-5334-DB65-BD23B399953C}"/>
                  </a:ext>
                </a:extLst>
              </p14:cNvPr>
              <p14:cNvContentPartPr/>
              <p14:nvPr/>
            </p14:nvContentPartPr>
            <p14:xfrm>
              <a:off x="5764236" y="1952085"/>
              <a:ext cx="35280" cy="939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84F2CD0-8E73-5334-DB65-BD23B399953C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5755596" y="1943085"/>
                <a:ext cx="529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6F52988-CB2A-DCAA-5390-779FB87EB00F}"/>
                  </a:ext>
                </a:extLst>
              </p14:cNvPr>
              <p14:cNvContentPartPr/>
              <p14:nvPr/>
            </p14:nvContentPartPr>
            <p14:xfrm>
              <a:off x="5700516" y="1943805"/>
              <a:ext cx="189000" cy="162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6F52988-CB2A-DCAA-5390-779FB87EB00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5691516" y="1934805"/>
                <a:ext cx="20664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5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EB670C-11B9-A3C6-DC7B-2390D091CEF8}"/>
              </a:ext>
            </a:extLst>
          </p:cNvPr>
          <p:cNvGrpSpPr/>
          <p:nvPr/>
        </p:nvGrpSpPr>
        <p:grpSpPr>
          <a:xfrm>
            <a:off x="208716" y="296277"/>
            <a:ext cx="638640" cy="315720"/>
            <a:chOff x="208716" y="296277"/>
            <a:chExt cx="6386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27D268-24DA-8BB1-FF48-46BD49C523E4}"/>
                    </a:ext>
                  </a:extLst>
                </p14:cNvPr>
                <p14:cNvContentPartPr/>
                <p14:nvPr/>
              </p14:nvContentPartPr>
              <p14:xfrm>
                <a:off x="208716" y="312477"/>
                <a:ext cx="137160" cy="299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27D268-24DA-8BB1-FF48-46BD49C523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0076" y="303837"/>
                  <a:ext cx="154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477036-22AC-76D7-F182-EFBF32883503}"/>
                    </a:ext>
                  </a:extLst>
                </p14:cNvPr>
                <p14:cNvContentPartPr/>
                <p14:nvPr/>
              </p14:nvContentPartPr>
              <p14:xfrm>
                <a:off x="353796" y="296277"/>
                <a:ext cx="115920" cy="28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477036-22AC-76D7-F182-EFBF32883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4796" y="287277"/>
                  <a:ext cx="133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61ED3A-49DC-DCEC-4822-FA78A1BC26D8}"/>
                    </a:ext>
                  </a:extLst>
                </p14:cNvPr>
                <p14:cNvContentPartPr/>
                <p14:nvPr/>
              </p14:nvContentPartPr>
              <p14:xfrm>
                <a:off x="263436" y="444597"/>
                <a:ext cx="583920" cy="11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61ED3A-49DC-DCEC-4822-FA78A1BC26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796" y="435597"/>
                  <a:ext cx="601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768CB-8482-5CF4-F5D8-200CDAB3E329}"/>
              </a:ext>
            </a:extLst>
          </p:cNvPr>
          <p:cNvGrpSpPr/>
          <p:nvPr/>
        </p:nvGrpSpPr>
        <p:grpSpPr>
          <a:xfrm>
            <a:off x="1046436" y="205557"/>
            <a:ext cx="915840" cy="407520"/>
            <a:chOff x="1046436" y="205557"/>
            <a:chExt cx="91584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C46365-7766-28FB-3B59-8344352A05FD}"/>
                    </a:ext>
                  </a:extLst>
                </p14:cNvPr>
                <p14:cNvContentPartPr/>
                <p14:nvPr/>
              </p14:nvContentPartPr>
              <p14:xfrm>
                <a:off x="1046436" y="345597"/>
                <a:ext cx="221760" cy="24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C46365-7766-28FB-3B59-8344352A05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436" y="336957"/>
                  <a:ext cx="239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16CE01-9944-1109-F42A-9B1F7062E981}"/>
                    </a:ext>
                  </a:extLst>
                </p14:cNvPr>
                <p14:cNvContentPartPr/>
                <p14:nvPr/>
              </p14:nvContentPartPr>
              <p14:xfrm>
                <a:off x="1352796" y="518757"/>
                <a:ext cx="42840" cy="6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16CE01-9944-1109-F42A-9B1F7062E9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3796" y="509757"/>
                  <a:ext cx="60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34ADCE-4486-E147-00FE-48C66FFC9ACE}"/>
                    </a:ext>
                  </a:extLst>
                </p14:cNvPr>
                <p14:cNvContentPartPr/>
                <p14:nvPr/>
              </p14:nvContentPartPr>
              <p14:xfrm>
                <a:off x="1539636" y="375477"/>
                <a:ext cx="123120" cy="23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34ADCE-4486-E147-00FE-48C66FFC9A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0996" y="366477"/>
                  <a:ext cx="140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B53CE1-4943-127B-420D-72335F4DA213}"/>
                    </a:ext>
                  </a:extLst>
                </p14:cNvPr>
                <p14:cNvContentPartPr/>
                <p14:nvPr/>
              </p14:nvContentPartPr>
              <p14:xfrm>
                <a:off x="1779756" y="222117"/>
                <a:ext cx="19800" cy="13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B53CE1-4943-127B-420D-72335F4DA2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0756" y="213477"/>
                  <a:ext cx="37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B628A6-2C47-3513-8DED-4EA4C586557B}"/>
                    </a:ext>
                  </a:extLst>
                </p14:cNvPr>
                <p14:cNvContentPartPr/>
                <p14:nvPr/>
              </p14:nvContentPartPr>
              <p14:xfrm>
                <a:off x="1729716" y="205557"/>
                <a:ext cx="232560" cy="31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B628A6-2C47-3513-8DED-4EA4C58655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0716" y="196557"/>
                  <a:ext cx="2502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A8E20B-60DC-3440-88C7-1E16A281F758}"/>
                    </a:ext>
                  </a:extLst>
                </p14:cNvPr>
                <p14:cNvContentPartPr/>
                <p14:nvPr/>
              </p14:nvContentPartPr>
              <p14:xfrm>
                <a:off x="1877676" y="581397"/>
                <a:ext cx="38160" cy="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A8E20B-60DC-3440-88C7-1E16A281F7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9036" y="572397"/>
                  <a:ext cx="5580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7D8EBA-B00D-BA0E-A8ED-1A71C8988B5A}"/>
                  </a:ext>
                </a:extLst>
              </p14:cNvPr>
              <p14:cNvContentPartPr/>
              <p14:nvPr/>
            </p14:nvContentPartPr>
            <p14:xfrm>
              <a:off x="2775876" y="219237"/>
              <a:ext cx="140760" cy="213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7D8EBA-B00D-BA0E-A8ED-1A71C8988B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6876" y="210597"/>
                <a:ext cx="15840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D2BA0CB-AC00-F22C-4EFB-BB13BF984D5C}"/>
              </a:ext>
            </a:extLst>
          </p:cNvPr>
          <p:cNvGrpSpPr/>
          <p:nvPr/>
        </p:nvGrpSpPr>
        <p:grpSpPr>
          <a:xfrm>
            <a:off x="2297436" y="197277"/>
            <a:ext cx="645480" cy="1655640"/>
            <a:chOff x="2297436" y="197277"/>
            <a:chExt cx="645480" cy="16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1E7E17-1B3B-59A1-5A5C-C362B33490D2}"/>
                    </a:ext>
                  </a:extLst>
                </p14:cNvPr>
                <p14:cNvContentPartPr/>
                <p14:nvPr/>
              </p14:nvContentPartPr>
              <p14:xfrm>
                <a:off x="2297436" y="197277"/>
                <a:ext cx="372240" cy="1655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1E7E17-1B3B-59A1-5A5C-C362B33490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8436" y="188277"/>
                  <a:ext cx="389880" cy="16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078DD7-60B2-DDE0-B3E0-5066D54F9D1D}"/>
                    </a:ext>
                  </a:extLst>
                </p14:cNvPr>
                <p14:cNvContentPartPr/>
                <p14:nvPr/>
              </p14:nvContentPartPr>
              <p14:xfrm>
                <a:off x="2713596" y="726477"/>
                <a:ext cx="229320" cy="20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078DD7-60B2-DDE0-B3E0-5066D54F9D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4596" y="717837"/>
                  <a:ext cx="246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183E49-A2AF-30D4-393E-96640D9191E4}"/>
                    </a:ext>
                  </a:extLst>
                </p14:cNvPr>
                <p14:cNvContentPartPr/>
                <p14:nvPr/>
              </p14:nvContentPartPr>
              <p14:xfrm>
                <a:off x="2857956" y="1218957"/>
                <a:ext cx="11160" cy="181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183E49-A2AF-30D4-393E-96640D91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9316" y="1209957"/>
                  <a:ext cx="2880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E512C0-0A70-6510-8430-C1DA730FB2A2}"/>
                  </a:ext>
                </a:extLst>
              </p14:cNvPr>
              <p14:cNvContentPartPr/>
              <p14:nvPr/>
            </p14:nvContentPartPr>
            <p14:xfrm>
              <a:off x="3634116" y="193317"/>
              <a:ext cx="244800" cy="269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E512C0-0A70-6510-8430-C1DA730FB2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25116" y="184317"/>
                <a:ext cx="262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FC44F84-263F-CED1-F48E-CEC1A3E76AFD}"/>
                  </a:ext>
                </a:extLst>
              </p14:cNvPr>
              <p14:cNvContentPartPr/>
              <p14:nvPr/>
            </p14:nvContentPartPr>
            <p14:xfrm>
              <a:off x="4352316" y="267837"/>
              <a:ext cx="222120" cy="196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FC44F84-263F-CED1-F48E-CEC1A3E76A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43316" y="259197"/>
                <a:ext cx="239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28918C-9511-7292-60FF-D1B06548A53F}"/>
                  </a:ext>
                </a:extLst>
              </p14:cNvPr>
              <p14:cNvContentPartPr/>
              <p14:nvPr/>
            </p14:nvContentPartPr>
            <p14:xfrm>
              <a:off x="4377516" y="710637"/>
              <a:ext cx="19440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28918C-9511-7292-60FF-D1B06548A5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68876" y="701637"/>
                <a:ext cx="2120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478C8B-F993-63A8-DBCF-0A0FF2B7F69F}"/>
                  </a:ext>
                </a:extLst>
              </p14:cNvPr>
              <p14:cNvContentPartPr/>
              <p14:nvPr/>
            </p14:nvContentPartPr>
            <p14:xfrm>
              <a:off x="3674796" y="839157"/>
              <a:ext cx="199080" cy="240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478C8B-F993-63A8-DBCF-0A0FF2B7F6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66156" y="830517"/>
                <a:ext cx="216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327FBD-7E3F-A933-ACA4-A1FC611BB840}"/>
                  </a:ext>
                </a:extLst>
              </p14:cNvPr>
              <p14:cNvContentPartPr/>
              <p14:nvPr/>
            </p14:nvContentPartPr>
            <p14:xfrm>
              <a:off x="4331796" y="1091517"/>
              <a:ext cx="274680" cy="27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327FBD-7E3F-A933-ACA4-A1FC611BB8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23156" y="1082517"/>
                <a:ext cx="2923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A5002D-0D19-7805-D93D-0029572778C1}"/>
                  </a:ext>
                </a:extLst>
              </p14:cNvPr>
              <p14:cNvContentPartPr/>
              <p14:nvPr/>
            </p14:nvContentPartPr>
            <p14:xfrm>
              <a:off x="4472916" y="1258197"/>
              <a:ext cx="121320" cy="17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A5002D-0D19-7805-D93D-0029572778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64276" y="1249197"/>
                <a:ext cx="1389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73975A8-D30D-CB24-9E9D-BB060919E799}"/>
                  </a:ext>
                </a:extLst>
              </p14:cNvPr>
              <p14:cNvContentPartPr/>
              <p14:nvPr/>
            </p14:nvContentPartPr>
            <p14:xfrm>
              <a:off x="4481196" y="1482477"/>
              <a:ext cx="125280" cy="1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73975A8-D30D-CB24-9E9D-BB060919E7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72196" y="1473477"/>
                <a:ext cx="142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AD87BD-A965-D52F-36BE-9ACBA23C7381}"/>
                  </a:ext>
                </a:extLst>
              </p14:cNvPr>
              <p14:cNvContentPartPr/>
              <p14:nvPr/>
            </p14:nvContentPartPr>
            <p14:xfrm>
              <a:off x="4493796" y="1589397"/>
              <a:ext cx="142560" cy="260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AD87BD-A965-D52F-36BE-9ACBA23C738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85156" y="1580757"/>
                <a:ext cx="160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48E275-A304-996C-897B-CD031B190B89}"/>
                  </a:ext>
                </a:extLst>
              </p14:cNvPr>
              <p14:cNvContentPartPr/>
              <p14:nvPr/>
            </p14:nvContentPartPr>
            <p14:xfrm>
              <a:off x="4718436" y="271797"/>
              <a:ext cx="181440" cy="1386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48E275-A304-996C-897B-CD031B190B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9436" y="262797"/>
                <a:ext cx="19908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7D550E-75D0-59A1-CDC7-36B580543019}"/>
                  </a:ext>
                </a:extLst>
              </p14:cNvPr>
              <p14:cNvContentPartPr/>
              <p14:nvPr/>
            </p14:nvContentPartPr>
            <p14:xfrm>
              <a:off x="3326316" y="1303557"/>
              <a:ext cx="151920" cy="177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7D550E-75D0-59A1-CDC7-36B5805430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17316" y="1294917"/>
                <a:ext cx="169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CD8876B-1EE2-F8E4-4E38-3329504BF0A3}"/>
                  </a:ext>
                </a:extLst>
              </p14:cNvPr>
              <p14:cNvContentPartPr/>
              <p14:nvPr/>
            </p14:nvContentPartPr>
            <p14:xfrm>
              <a:off x="3506676" y="1285197"/>
              <a:ext cx="187200" cy="239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CD8876B-1EE2-F8E4-4E38-3329504BF0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8036" y="1276557"/>
                <a:ext cx="204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DE8CC1-D230-CD52-AEE6-A1E004FB6A3E}"/>
                  </a:ext>
                </a:extLst>
              </p14:cNvPr>
              <p14:cNvContentPartPr/>
              <p14:nvPr/>
            </p14:nvContentPartPr>
            <p14:xfrm>
              <a:off x="3575796" y="1334157"/>
              <a:ext cx="94320" cy="211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DE8CC1-D230-CD52-AEE6-A1E004FB6A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67156" y="1325157"/>
                <a:ext cx="111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A5007EA-CE56-D009-0901-6A77DD228A73}"/>
                  </a:ext>
                </a:extLst>
              </p14:cNvPr>
              <p14:cNvContentPartPr/>
              <p14:nvPr/>
            </p14:nvContentPartPr>
            <p14:xfrm>
              <a:off x="5006436" y="929157"/>
              <a:ext cx="10440" cy="10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A5007EA-CE56-D009-0901-6A77DD228A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97796" y="920517"/>
                <a:ext cx="28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DD7174-2CCB-FABF-05F6-CE6430618560}"/>
                  </a:ext>
                </a:extLst>
              </p14:cNvPr>
              <p14:cNvContentPartPr/>
              <p14:nvPr/>
            </p14:nvContentPartPr>
            <p14:xfrm>
              <a:off x="5294796" y="274677"/>
              <a:ext cx="252000" cy="1201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DD7174-2CCB-FABF-05F6-CE64306185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85796" y="265677"/>
                <a:ext cx="269640" cy="12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CEAAA7F1-A80E-5A78-7D55-A9CA45C759A3}"/>
              </a:ext>
            </a:extLst>
          </p:cNvPr>
          <p:cNvGrpSpPr/>
          <p:nvPr/>
        </p:nvGrpSpPr>
        <p:grpSpPr>
          <a:xfrm>
            <a:off x="5770716" y="309597"/>
            <a:ext cx="445320" cy="580680"/>
            <a:chOff x="5770716" y="309597"/>
            <a:chExt cx="44532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609638-4348-F1BC-7B88-1AD954CF86FE}"/>
                    </a:ext>
                  </a:extLst>
                </p14:cNvPr>
                <p14:cNvContentPartPr/>
                <p14:nvPr/>
              </p14:nvContentPartPr>
              <p14:xfrm>
                <a:off x="5937036" y="309597"/>
                <a:ext cx="279000" cy="2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609638-4348-F1BC-7B88-1AD954CF86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28396" y="300957"/>
                  <a:ext cx="296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405068-AE41-B581-FF52-1D2962037CC0}"/>
                    </a:ext>
                  </a:extLst>
                </p14:cNvPr>
                <p14:cNvContentPartPr/>
                <p14:nvPr/>
              </p14:nvContentPartPr>
              <p14:xfrm>
                <a:off x="5770716" y="711357"/>
                <a:ext cx="178920" cy="17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405068-AE41-B581-FF52-1D2962037C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2076" y="702357"/>
                  <a:ext cx="19656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908218-D90E-154B-392D-53286BB35D29}"/>
                  </a:ext>
                </a:extLst>
              </p14:cNvPr>
              <p14:cNvContentPartPr/>
              <p14:nvPr/>
            </p14:nvContentPartPr>
            <p14:xfrm>
              <a:off x="5834076" y="1068837"/>
              <a:ext cx="214560" cy="208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908218-D90E-154B-392D-53286BB35D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25076" y="1060197"/>
                <a:ext cx="232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7BBE3FF-8748-16A7-CEEB-61204B818249}"/>
                  </a:ext>
                </a:extLst>
              </p14:cNvPr>
              <p14:cNvContentPartPr/>
              <p14:nvPr/>
            </p14:nvContentPartPr>
            <p14:xfrm>
              <a:off x="6590076" y="691917"/>
              <a:ext cx="180000" cy="213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7BBE3FF-8748-16A7-CEEB-61204B81824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81436" y="683277"/>
                <a:ext cx="197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2A876A0-005D-9FF7-F539-6E5E00773F76}"/>
                  </a:ext>
                </a:extLst>
              </p14:cNvPr>
              <p14:cNvContentPartPr/>
              <p14:nvPr/>
            </p14:nvContentPartPr>
            <p14:xfrm>
              <a:off x="6448596" y="1080357"/>
              <a:ext cx="123120" cy="177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2A876A0-005D-9FF7-F539-6E5E00773F7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39596" y="1071357"/>
                <a:ext cx="1407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C940E52-7759-EC9B-13A0-C9A34719C4F9}"/>
                  </a:ext>
                </a:extLst>
              </p14:cNvPr>
              <p14:cNvContentPartPr/>
              <p14:nvPr/>
            </p14:nvContentPartPr>
            <p14:xfrm>
              <a:off x="6491436" y="244437"/>
              <a:ext cx="201600" cy="183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C940E52-7759-EC9B-13A0-C9A34719C4F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2796" y="235437"/>
                <a:ext cx="21924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EB4812A-FDFA-9273-2F4C-CD3D486E7427}"/>
              </a:ext>
            </a:extLst>
          </p:cNvPr>
          <p:cNvGrpSpPr/>
          <p:nvPr/>
        </p:nvGrpSpPr>
        <p:grpSpPr>
          <a:xfrm>
            <a:off x="215556" y="2169357"/>
            <a:ext cx="1020240" cy="600480"/>
            <a:chOff x="215556" y="2169357"/>
            <a:chExt cx="1020240" cy="6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F26721-0734-07C5-EE81-C156DBEC88CC}"/>
                    </a:ext>
                  </a:extLst>
                </p14:cNvPr>
                <p14:cNvContentPartPr/>
                <p14:nvPr/>
              </p14:nvContentPartPr>
              <p14:xfrm>
                <a:off x="215556" y="2231277"/>
                <a:ext cx="162360" cy="27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F26721-0734-07C5-EE81-C156DBEC88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556" y="2222277"/>
                  <a:ext cx="180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43086-7854-CE6F-E22B-AD433AE25B9A}"/>
                    </a:ext>
                  </a:extLst>
                </p14:cNvPr>
                <p14:cNvContentPartPr/>
                <p14:nvPr/>
              </p14:nvContentPartPr>
              <p14:xfrm>
                <a:off x="461076" y="2396877"/>
                <a:ext cx="121320" cy="372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43086-7854-CE6F-E22B-AD433AE25B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436" y="2388237"/>
                  <a:ext cx="138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737EAD-6BE8-ACAA-6226-ACCD7CD8FB9E}"/>
                    </a:ext>
                  </a:extLst>
                </p14:cNvPr>
                <p14:cNvContentPartPr/>
                <p14:nvPr/>
              </p14:nvContentPartPr>
              <p14:xfrm>
                <a:off x="716316" y="2388597"/>
                <a:ext cx="55080" cy="9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737EAD-6BE8-ACAA-6226-ACCD7CD8FB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7676" y="2379597"/>
                  <a:ext cx="72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C0C5132-28CF-7964-3D89-0F2E6A5FFDEC}"/>
                    </a:ext>
                  </a:extLst>
                </p14:cNvPr>
                <p14:cNvContentPartPr/>
                <p14:nvPr/>
              </p14:nvContentPartPr>
              <p14:xfrm>
                <a:off x="909996" y="2174397"/>
                <a:ext cx="45720" cy="250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C0C5132-28CF-7964-3D89-0F2E6A5FFD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1356" y="2165757"/>
                  <a:ext cx="63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8F1AA0-EC7D-438F-2DDC-55A5A39F77B3}"/>
                    </a:ext>
                  </a:extLst>
                </p14:cNvPr>
                <p14:cNvContentPartPr/>
                <p14:nvPr/>
              </p14:nvContentPartPr>
              <p14:xfrm>
                <a:off x="952836" y="2169357"/>
                <a:ext cx="115200" cy="28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8F1AA0-EC7D-438F-2DDC-55A5A39F77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3836" y="2160357"/>
                  <a:ext cx="132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B9B00-8B39-C8D1-CBF7-D0BCA7E3989D}"/>
                    </a:ext>
                  </a:extLst>
                </p14:cNvPr>
                <p14:cNvContentPartPr/>
                <p14:nvPr/>
              </p14:nvContentPartPr>
              <p14:xfrm>
                <a:off x="1177836" y="2378517"/>
                <a:ext cx="57960" cy="9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B9B00-8B39-C8D1-CBF7-D0BCA7E398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8836" y="2369517"/>
                  <a:ext cx="756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4D080A9-A3AC-B5ED-0997-7281939C12FC}"/>
                  </a:ext>
                </a:extLst>
              </p14:cNvPr>
              <p14:cNvContentPartPr/>
              <p14:nvPr/>
            </p14:nvContentPartPr>
            <p14:xfrm>
              <a:off x="1699116" y="2008797"/>
              <a:ext cx="267480" cy="907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4D080A9-A3AC-B5ED-0997-7281939C12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90116" y="1999797"/>
                <a:ext cx="285120" cy="9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DBFE9BC4-4B74-12CF-A726-FE5324D3EA40}"/>
              </a:ext>
            </a:extLst>
          </p:cNvPr>
          <p:cNvGrpSpPr/>
          <p:nvPr/>
        </p:nvGrpSpPr>
        <p:grpSpPr>
          <a:xfrm>
            <a:off x="2126076" y="1964877"/>
            <a:ext cx="1218240" cy="1167120"/>
            <a:chOff x="2126076" y="1964877"/>
            <a:chExt cx="1218240" cy="11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8C03D-7003-69A5-8C44-E377B32EE4BB}"/>
                    </a:ext>
                  </a:extLst>
                </p14:cNvPr>
                <p14:cNvContentPartPr/>
                <p14:nvPr/>
              </p14:nvContentPartPr>
              <p14:xfrm>
                <a:off x="2207436" y="1964877"/>
                <a:ext cx="174600" cy="20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8C03D-7003-69A5-8C44-E377B32EE4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98796" y="1955877"/>
                  <a:ext cx="192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DE08C50-7360-41E0-9303-C708CC3E5088}"/>
                    </a:ext>
                  </a:extLst>
                </p14:cNvPr>
                <p14:cNvContentPartPr/>
                <p14:nvPr/>
              </p14:nvContentPartPr>
              <p14:xfrm>
                <a:off x="2548716" y="1992237"/>
                <a:ext cx="168840" cy="13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DE08C50-7360-41E0-9303-C708CC3E50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39716" y="1983597"/>
                  <a:ext cx="186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E7FC38-D547-3D63-D3FE-0783899E3A23}"/>
                    </a:ext>
                  </a:extLst>
                </p14:cNvPr>
                <p14:cNvContentPartPr/>
                <p14:nvPr/>
              </p14:nvContentPartPr>
              <p14:xfrm>
                <a:off x="2917356" y="1994397"/>
                <a:ext cx="141840" cy="157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E7FC38-D547-3D63-D3FE-0783899E3A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8716" y="1985397"/>
                  <a:ext cx="159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745FCB-12B1-34A0-6FC8-9C194F03B018}"/>
                    </a:ext>
                  </a:extLst>
                </p14:cNvPr>
                <p14:cNvContentPartPr/>
                <p14:nvPr/>
              </p14:nvContentPartPr>
              <p14:xfrm>
                <a:off x="2163516" y="2303997"/>
                <a:ext cx="156600" cy="163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745FCB-12B1-34A0-6FC8-9C194F03B0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54516" y="2295357"/>
                  <a:ext cx="174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4C6B61-99EE-EE9B-D6BF-9B4537F8AAB7}"/>
                    </a:ext>
                  </a:extLst>
                </p14:cNvPr>
                <p14:cNvContentPartPr/>
                <p14:nvPr/>
              </p14:nvContentPartPr>
              <p14:xfrm>
                <a:off x="2520276" y="2311557"/>
                <a:ext cx="216000" cy="222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4C6B61-99EE-EE9B-D6BF-9B4537F8AA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11636" y="2302917"/>
                  <a:ext cx="233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B8926F-F7C0-85C3-18FE-A4F1DC658545}"/>
                    </a:ext>
                  </a:extLst>
                </p14:cNvPr>
                <p14:cNvContentPartPr/>
                <p14:nvPr/>
              </p14:nvContentPartPr>
              <p14:xfrm>
                <a:off x="2815836" y="2297877"/>
                <a:ext cx="149760" cy="19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B8926F-F7C0-85C3-18FE-A4F1DC6585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06836" y="2288877"/>
                  <a:ext cx="167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F18EBF-A163-0F4F-780A-A61B3544CCC0}"/>
                    </a:ext>
                  </a:extLst>
                </p14:cNvPr>
                <p14:cNvContentPartPr/>
                <p14:nvPr/>
              </p14:nvContentPartPr>
              <p14:xfrm>
                <a:off x="2126076" y="2644197"/>
                <a:ext cx="32400" cy="133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F18EBF-A163-0F4F-780A-A61B3544CC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17436" y="2635197"/>
                  <a:ext cx="50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B79E95-0050-0583-A951-EA007254C304}"/>
                    </a:ext>
                  </a:extLst>
                </p14:cNvPr>
                <p14:cNvContentPartPr/>
                <p14:nvPr/>
              </p14:nvContentPartPr>
              <p14:xfrm>
                <a:off x="2285556" y="2652117"/>
                <a:ext cx="153360" cy="215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B79E95-0050-0583-A951-EA007254C3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76556" y="2643117"/>
                  <a:ext cx="171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1FECCC-C13E-9A82-B182-A266411E6BD8}"/>
                    </a:ext>
                  </a:extLst>
                </p14:cNvPr>
                <p14:cNvContentPartPr/>
                <p14:nvPr/>
              </p14:nvContentPartPr>
              <p14:xfrm>
                <a:off x="2551596" y="2642397"/>
                <a:ext cx="66960" cy="20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1FECCC-C13E-9A82-B182-A266411E6B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42956" y="2633397"/>
                  <a:ext cx="84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0E7857-B511-4B5E-291D-C37FC4E0DEFA}"/>
                    </a:ext>
                  </a:extLst>
                </p14:cNvPr>
                <p14:cNvContentPartPr/>
                <p14:nvPr/>
              </p14:nvContentPartPr>
              <p14:xfrm>
                <a:off x="2535756" y="2676957"/>
                <a:ext cx="92160" cy="167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0E7857-B511-4B5E-291D-C37FC4E0DEF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7116" y="2667957"/>
                  <a:ext cx="109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A7B543-C98E-81A6-E181-48B2B866619E}"/>
                    </a:ext>
                  </a:extLst>
                </p14:cNvPr>
                <p14:cNvContentPartPr/>
                <p14:nvPr/>
              </p14:nvContentPartPr>
              <p14:xfrm>
                <a:off x="2932476" y="2563197"/>
                <a:ext cx="121320" cy="221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A7B543-C98E-81A6-E181-48B2B86661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23836" y="2554197"/>
                  <a:ext cx="138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43D9EC9-DF18-7447-F58D-239D2B9554FA}"/>
                    </a:ext>
                  </a:extLst>
                </p14:cNvPr>
                <p14:cNvContentPartPr/>
                <p14:nvPr/>
              </p14:nvContentPartPr>
              <p14:xfrm>
                <a:off x="2990076" y="2694957"/>
                <a:ext cx="73800" cy="15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43D9EC9-DF18-7447-F58D-239D2B9554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81436" y="2685957"/>
                  <a:ext cx="91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47B787-BCFE-6C53-8981-756211406131}"/>
                    </a:ext>
                  </a:extLst>
                </p14:cNvPr>
                <p14:cNvContentPartPr/>
                <p14:nvPr/>
              </p14:nvContentPartPr>
              <p14:xfrm>
                <a:off x="2891436" y="2910597"/>
                <a:ext cx="123120" cy="221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47B787-BCFE-6C53-8981-7562114061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2436" y="2901957"/>
                  <a:ext cx="140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9EE6E0-0844-585A-1F01-38F655412884}"/>
                    </a:ext>
                  </a:extLst>
                </p14:cNvPr>
                <p14:cNvContentPartPr/>
                <p14:nvPr/>
              </p14:nvContentPartPr>
              <p14:xfrm>
                <a:off x="3168276" y="1996917"/>
                <a:ext cx="176040" cy="973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B9EE6E0-0844-585A-1F01-38F6554128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59636" y="1987917"/>
                  <a:ext cx="193680" cy="9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3640E6-C282-2B87-AECD-8621FD69A545}"/>
              </a:ext>
            </a:extLst>
          </p:cNvPr>
          <p:cNvGrpSpPr/>
          <p:nvPr/>
        </p:nvGrpSpPr>
        <p:grpSpPr>
          <a:xfrm>
            <a:off x="3543036" y="2346477"/>
            <a:ext cx="373320" cy="477360"/>
            <a:chOff x="3543036" y="2346477"/>
            <a:chExt cx="37332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8ECC2A-6E07-E4E2-65A5-BE8BC7AA83CE}"/>
                    </a:ext>
                  </a:extLst>
                </p14:cNvPr>
                <p14:cNvContentPartPr/>
                <p14:nvPr/>
              </p14:nvContentPartPr>
              <p14:xfrm>
                <a:off x="3543036" y="2346477"/>
                <a:ext cx="137520" cy="477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8ECC2A-6E07-E4E2-65A5-BE8BC7AA83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4396" y="2337837"/>
                  <a:ext cx="155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AC9A22-7866-F2D9-BA1E-1154AF382AD1}"/>
                    </a:ext>
                  </a:extLst>
                </p14:cNvPr>
                <p14:cNvContentPartPr/>
                <p14:nvPr/>
              </p14:nvContentPartPr>
              <p14:xfrm>
                <a:off x="3813756" y="2380317"/>
                <a:ext cx="102600" cy="132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AC9A22-7866-F2D9-BA1E-1154AF382A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04756" y="2371317"/>
                  <a:ext cx="1202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CFAD86F-633F-4FE1-5CF8-EDF3E78E49B3}"/>
                  </a:ext>
                </a:extLst>
              </p14:cNvPr>
              <p14:cNvContentPartPr/>
              <p14:nvPr/>
            </p14:nvContentPartPr>
            <p14:xfrm>
              <a:off x="4128756" y="1950837"/>
              <a:ext cx="262440" cy="885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CFAD86F-633F-4FE1-5CF8-EDF3E78E49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20116" y="1941837"/>
                <a:ext cx="280080" cy="90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5AF57224-977F-EE3E-4F8C-CA698A99BE9B}"/>
              </a:ext>
            </a:extLst>
          </p:cNvPr>
          <p:cNvGrpSpPr/>
          <p:nvPr/>
        </p:nvGrpSpPr>
        <p:grpSpPr>
          <a:xfrm>
            <a:off x="4580556" y="1820157"/>
            <a:ext cx="659880" cy="941040"/>
            <a:chOff x="4580556" y="1820157"/>
            <a:chExt cx="659880" cy="9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924B2C-9FEC-ABA1-3727-04CEFBCA7894}"/>
                    </a:ext>
                  </a:extLst>
                </p14:cNvPr>
                <p14:cNvContentPartPr/>
                <p14:nvPr/>
              </p14:nvContentPartPr>
              <p14:xfrm>
                <a:off x="4662636" y="1952277"/>
                <a:ext cx="6840" cy="82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924B2C-9FEC-ABA1-3727-04CEFBCA78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53636" y="1943277"/>
                  <a:ext cx="24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9179BE6-18C1-E4EF-5221-B37DC883D78E}"/>
                    </a:ext>
                  </a:extLst>
                </p14:cNvPr>
                <p14:cNvContentPartPr/>
                <p14:nvPr/>
              </p14:nvContentPartPr>
              <p14:xfrm>
                <a:off x="4736436" y="1893237"/>
                <a:ext cx="165600" cy="153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9179BE6-18C1-E4EF-5221-B37DC883D7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27436" y="1884237"/>
                  <a:ext cx="183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2F2D23-BCEA-6F92-A96D-64F3C84F77C3}"/>
                    </a:ext>
                  </a:extLst>
                </p14:cNvPr>
                <p14:cNvContentPartPr/>
                <p14:nvPr/>
              </p14:nvContentPartPr>
              <p14:xfrm>
                <a:off x="4774596" y="1902597"/>
                <a:ext cx="102600" cy="224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2F2D23-BCEA-6F92-A96D-64F3C84F77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65596" y="1893957"/>
                  <a:ext cx="120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7D476AE-73F7-E9DD-82EF-C4EA5890F3CF}"/>
                    </a:ext>
                  </a:extLst>
                </p14:cNvPr>
                <p14:cNvContentPartPr/>
                <p14:nvPr/>
              </p14:nvContentPartPr>
              <p14:xfrm>
                <a:off x="4580556" y="2198877"/>
                <a:ext cx="146160" cy="168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7D476AE-73F7-E9DD-82EF-C4EA5890F3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71916" y="2190237"/>
                  <a:ext cx="163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279167-55BD-4D00-2AF2-223EE110ECFE}"/>
                    </a:ext>
                  </a:extLst>
                </p14:cNvPr>
                <p14:cNvContentPartPr/>
                <p14:nvPr/>
              </p14:nvContentPartPr>
              <p14:xfrm>
                <a:off x="4625196" y="2555997"/>
                <a:ext cx="99000" cy="198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279167-55BD-4D00-2AF2-223EE110EC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16556" y="2547357"/>
                  <a:ext cx="116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6ACCFCD-D0C6-2E41-7E18-F529165506A2}"/>
                    </a:ext>
                  </a:extLst>
                </p14:cNvPr>
                <p14:cNvContentPartPr/>
                <p14:nvPr/>
              </p14:nvContentPartPr>
              <p14:xfrm>
                <a:off x="4794036" y="2517117"/>
                <a:ext cx="149760" cy="237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6ACCFCD-D0C6-2E41-7E18-F529165506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85036" y="2508477"/>
                  <a:ext cx="167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1BA568-6A41-EFB9-C8C6-8458D2A141ED}"/>
                    </a:ext>
                  </a:extLst>
                </p14:cNvPr>
                <p14:cNvContentPartPr/>
                <p14:nvPr/>
              </p14:nvContentPartPr>
              <p14:xfrm>
                <a:off x="4854876" y="2528637"/>
                <a:ext cx="96120" cy="232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1BA568-6A41-EFB9-C8C6-8458D2A141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46236" y="2519637"/>
                  <a:ext cx="113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22130C-1192-4C1D-47B7-0B03E0C44657}"/>
                    </a:ext>
                  </a:extLst>
                </p14:cNvPr>
                <p14:cNvContentPartPr/>
                <p14:nvPr/>
              </p14:nvContentPartPr>
              <p14:xfrm>
                <a:off x="5049276" y="1820157"/>
                <a:ext cx="191160" cy="924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22130C-1192-4C1D-47B7-0B03E0C4465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40636" y="1811517"/>
                  <a:ext cx="208800" cy="9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97640E8-467F-780D-ED3E-4314F7F3BC96}"/>
              </a:ext>
            </a:extLst>
          </p:cNvPr>
          <p:cNvGrpSpPr/>
          <p:nvPr/>
        </p:nvGrpSpPr>
        <p:grpSpPr>
          <a:xfrm>
            <a:off x="5453196" y="2100597"/>
            <a:ext cx="167760" cy="277920"/>
            <a:chOff x="5453196" y="2100597"/>
            <a:chExt cx="1677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BD2FB7-CC23-FAC9-22B3-7F7B2EE7E45F}"/>
                    </a:ext>
                  </a:extLst>
                </p14:cNvPr>
                <p14:cNvContentPartPr/>
                <p14:nvPr/>
              </p14:nvContentPartPr>
              <p14:xfrm>
                <a:off x="5469756" y="2223717"/>
                <a:ext cx="30960" cy="36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BD2FB7-CC23-FAC9-22B3-7F7B2EE7E45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0756" y="2215077"/>
                  <a:ext cx="48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4CC863C-18EF-DA00-45E2-2001347B6694}"/>
                    </a:ext>
                  </a:extLst>
                </p14:cNvPr>
                <p14:cNvContentPartPr/>
                <p14:nvPr/>
              </p14:nvContentPartPr>
              <p14:xfrm>
                <a:off x="5453196" y="2270157"/>
                <a:ext cx="29160" cy="3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4CC863C-18EF-DA00-45E2-2001347B66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44556" y="2261157"/>
                  <a:ext cx="46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6932E0-AEF2-3C36-1784-05F5371E3D2C}"/>
                    </a:ext>
                  </a:extLst>
                </p14:cNvPr>
                <p14:cNvContentPartPr/>
                <p14:nvPr/>
              </p14:nvContentPartPr>
              <p14:xfrm>
                <a:off x="5539236" y="2100597"/>
                <a:ext cx="81720" cy="277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6932E0-AEF2-3C36-1784-05F5371E3D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30236" y="2091597"/>
                  <a:ext cx="993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A759C38-FE0B-450E-09B9-7E6B3BB0D43A}"/>
                  </a:ext>
                </a:extLst>
              </p14:cNvPr>
              <p14:cNvContentPartPr/>
              <p14:nvPr/>
            </p14:nvContentPartPr>
            <p14:xfrm>
              <a:off x="5796276" y="2157837"/>
              <a:ext cx="160920" cy="460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A759C38-FE0B-450E-09B9-7E6B3BB0D43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87636" y="2149197"/>
                <a:ext cx="1785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FE4620F-7D33-AC73-44BD-023BD574181A}"/>
                  </a:ext>
                </a:extLst>
              </p14:cNvPr>
              <p14:cNvContentPartPr/>
              <p14:nvPr/>
            </p14:nvContentPartPr>
            <p14:xfrm>
              <a:off x="6062676" y="2166117"/>
              <a:ext cx="93240" cy="99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FE4620F-7D33-AC73-44BD-023BD574181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54036" y="2157477"/>
                <a:ext cx="1108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CDD7B45-0FDC-11D0-EC47-DF33355C9A7C}"/>
                  </a:ext>
                </a:extLst>
              </p14:cNvPr>
              <p14:cNvContentPartPr/>
              <p14:nvPr/>
            </p14:nvContentPartPr>
            <p14:xfrm>
              <a:off x="7577196" y="1895037"/>
              <a:ext cx="235800" cy="991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CDD7B45-0FDC-11D0-EC47-DF33355C9A7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68196" y="1886397"/>
                <a:ext cx="253440" cy="10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6397B78-3210-1F56-DD41-12B1A462BA4C}"/>
              </a:ext>
            </a:extLst>
          </p:cNvPr>
          <p:cNvGrpSpPr/>
          <p:nvPr/>
        </p:nvGrpSpPr>
        <p:grpSpPr>
          <a:xfrm>
            <a:off x="395556" y="3220557"/>
            <a:ext cx="280080" cy="504720"/>
            <a:chOff x="395556" y="3220557"/>
            <a:chExt cx="28008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A45CBC-488B-6069-28A1-60C08E2F0F5A}"/>
                    </a:ext>
                  </a:extLst>
                </p14:cNvPr>
                <p14:cNvContentPartPr/>
                <p14:nvPr/>
              </p14:nvContentPartPr>
              <p14:xfrm>
                <a:off x="395556" y="3459597"/>
                <a:ext cx="201960" cy="26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A45CBC-488B-6069-28A1-60C08E2F0F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6556" y="3450597"/>
                  <a:ext cx="219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2C47613-F991-352F-8504-A6C9371957E9}"/>
                    </a:ext>
                  </a:extLst>
                </p14:cNvPr>
                <p14:cNvContentPartPr/>
                <p14:nvPr/>
              </p14:nvContentPartPr>
              <p14:xfrm>
                <a:off x="656916" y="3220557"/>
                <a:ext cx="18720" cy="147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2C47613-F991-352F-8504-A6C9371957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8276" y="3211557"/>
                  <a:ext cx="3636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3451AB3-EF15-450E-7C41-CB381BD7D1A9}"/>
              </a:ext>
            </a:extLst>
          </p:cNvPr>
          <p:cNvGrpSpPr/>
          <p:nvPr/>
        </p:nvGrpSpPr>
        <p:grpSpPr>
          <a:xfrm>
            <a:off x="708396" y="3614037"/>
            <a:ext cx="594000" cy="312480"/>
            <a:chOff x="708396" y="3614037"/>
            <a:chExt cx="5940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5E93FFC-EEDF-18E5-0674-83CE52357CF5}"/>
                    </a:ext>
                  </a:extLst>
                </p14:cNvPr>
                <p14:cNvContentPartPr/>
                <p14:nvPr/>
              </p14:nvContentPartPr>
              <p14:xfrm>
                <a:off x="708396" y="3624837"/>
                <a:ext cx="77400" cy="121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5E93FFC-EEDF-18E5-0674-83CE52357C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9396" y="3616197"/>
                  <a:ext cx="95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19067D2-0C4A-AB56-F59D-81FE23A31C13}"/>
                    </a:ext>
                  </a:extLst>
                </p14:cNvPr>
                <p14:cNvContentPartPr/>
                <p14:nvPr/>
              </p14:nvContentPartPr>
              <p14:xfrm>
                <a:off x="836556" y="3614037"/>
                <a:ext cx="64080" cy="10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19067D2-0C4A-AB56-F59D-81FE23A31C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7916" y="3605397"/>
                  <a:ext cx="81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82B36C8-0DC4-582A-74A7-9D9837EAE846}"/>
                    </a:ext>
                  </a:extLst>
                </p14:cNvPr>
                <p14:cNvContentPartPr/>
                <p14:nvPr/>
              </p14:nvContentPartPr>
              <p14:xfrm>
                <a:off x="963636" y="3653637"/>
                <a:ext cx="72000" cy="86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82B36C8-0DC4-582A-74A7-9D9837EAE8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4636" y="3644637"/>
                  <a:ext cx="89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BE85C6-15D4-3F24-9A96-BF917AC3AEF1}"/>
                    </a:ext>
                  </a:extLst>
                </p14:cNvPr>
                <p14:cNvContentPartPr/>
                <p14:nvPr/>
              </p14:nvContentPartPr>
              <p14:xfrm>
                <a:off x="1127436" y="3624117"/>
                <a:ext cx="174960" cy="302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BE85C6-15D4-3F24-9A96-BF917AC3AE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8796" y="3615477"/>
                  <a:ext cx="19260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1DFBBD0-F749-5456-DFF9-7983DEE8CD75}"/>
                  </a:ext>
                </a:extLst>
              </p14:cNvPr>
              <p14:cNvContentPartPr/>
              <p14:nvPr/>
            </p14:nvContentPartPr>
            <p14:xfrm>
              <a:off x="2591556" y="3411357"/>
              <a:ext cx="122040" cy="159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1DFBBD0-F749-5456-DFF9-7983DEE8CD7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82916" y="3402357"/>
                <a:ext cx="139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2F04A53-A08B-1DFA-7C6C-199ECBC7356F}"/>
                  </a:ext>
                </a:extLst>
              </p14:cNvPr>
              <p14:cNvContentPartPr/>
              <p14:nvPr/>
            </p14:nvContentPartPr>
            <p14:xfrm>
              <a:off x="2807196" y="3817437"/>
              <a:ext cx="126360" cy="136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2F04A53-A08B-1DFA-7C6C-199ECBC7356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798196" y="3808797"/>
                <a:ext cx="14400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861C897-66A0-5A70-1377-904F57A32F72}"/>
              </a:ext>
            </a:extLst>
          </p:cNvPr>
          <p:cNvGrpSpPr/>
          <p:nvPr/>
        </p:nvGrpSpPr>
        <p:grpSpPr>
          <a:xfrm>
            <a:off x="1720716" y="3397677"/>
            <a:ext cx="557280" cy="1146600"/>
            <a:chOff x="1720716" y="3397677"/>
            <a:chExt cx="557280" cy="11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6C4B5CE-0C9E-044C-B9E1-280676B22C67}"/>
                    </a:ext>
                  </a:extLst>
                </p14:cNvPr>
                <p14:cNvContentPartPr/>
                <p14:nvPr/>
              </p14:nvContentPartPr>
              <p14:xfrm>
                <a:off x="1720716" y="3397677"/>
                <a:ext cx="298080" cy="1146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6C4B5CE-0C9E-044C-B9E1-280676B22C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11716" y="3389037"/>
                  <a:ext cx="31572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7B7D704-5BE8-0862-6DE8-1B66D55A6851}"/>
                    </a:ext>
                  </a:extLst>
                </p14:cNvPr>
                <p14:cNvContentPartPr/>
                <p14:nvPr/>
              </p14:nvContentPartPr>
              <p14:xfrm>
                <a:off x="1984956" y="3414957"/>
                <a:ext cx="293040" cy="224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7B7D704-5BE8-0862-6DE8-1B66D55A68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75956" y="3406317"/>
                  <a:ext cx="310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4BBEC8-6E97-6571-EE64-234D26540962}"/>
                    </a:ext>
                  </a:extLst>
                </p14:cNvPr>
                <p14:cNvContentPartPr/>
                <p14:nvPr/>
              </p14:nvContentPartPr>
              <p14:xfrm>
                <a:off x="1987836" y="3779997"/>
                <a:ext cx="230040" cy="180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4BBEC8-6E97-6571-EE64-234D2654096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79196" y="3771357"/>
                  <a:ext cx="24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85F1A5-FB7C-5EAF-FFF1-F655EE8B018D}"/>
                    </a:ext>
                  </a:extLst>
                </p14:cNvPr>
                <p14:cNvContentPartPr/>
                <p14:nvPr/>
              </p14:nvContentPartPr>
              <p14:xfrm>
                <a:off x="2099076" y="4204077"/>
                <a:ext cx="175680" cy="110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85F1A5-FB7C-5EAF-FFF1-F655EE8B01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90436" y="4195077"/>
                  <a:ext cx="19332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4A56AED-F288-5395-0AE7-9A260F78D9DC}"/>
                  </a:ext>
                </a:extLst>
              </p14:cNvPr>
              <p14:cNvContentPartPr/>
              <p14:nvPr/>
            </p14:nvContentPartPr>
            <p14:xfrm>
              <a:off x="2683716" y="4206237"/>
              <a:ext cx="156960" cy="190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4A56AED-F288-5395-0AE7-9A260F78D9D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74716" y="4197237"/>
                <a:ext cx="1746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52CA545-36C3-47B5-C8D9-F76D0F4F0C94}"/>
              </a:ext>
            </a:extLst>
          </p:cNvPr>
          <p:cNvGrpSpPr/>
          <p:nvPr/>
        </p:nvGrpSpPr>
        <p:grpSpPr>
          <a:xfrm>
            <a:off x="4135236" y="3690357"/>
            <a:ext cx="340200" cy="123840"/>
            <a:chOff x="4135236" y="3690357"/>
            <a:chExt cx="34020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07897A3-9F9A-D003-B2BF-1BC87CB05BEB}"/>
                    </a:ext>
                  </a:extLst>
                </p14:cNvPr>
                <p14:cNvContentPartPr/>
                <p14:nvPr/>
              </p14:nvContentPartPr>
              <p14:xfrm>
                <a:off x="4135236" y="3698637"/>
                <a:ext cx="140760" cy="83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07897A3-9F9A-D003-B2BF-1BC87CB05B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26236" y="3689637"/>
                  <a:ext cx="158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3A7031-9211-A0D2-E3C3-2476DE852BE6}"/>
                    </a:ext>
                  </a:extLst>
                </p14:cNvPr>
                <p14:cNvContentPartPr/>
                <p14:nvPr/>
              </p14:nvContentPartPr>
              <p14:xfrm>
                <a:off x="4165476" y="3690357"/>
                <a:ext cx="303480" cy="121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3A7031-9211-A0D2-E3C3-2476DE852B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6836" y="3681357"/>
                  <a:ext cx="321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78FD450-EED6-1A63-1847-80D71E50F848}"/>
                    </a:ext>
                  </a:extLst>
                </p14:cNvPr>
                <p14:cNvContentPartPr/>
                <p14:nvPr/>
              </p14:nvContentPartPr>
              <p14:xfrm>
                <a:off x="4406676" y="3805557"/>
                <a:ext cx="68760" cy="8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78FD450-EED6-1A63-1847-80D71E50F8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98036" y="3796557"/>
                  <a:ext cx="864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D3283FD-F519-BCCE-001C-C765C4C83BF3}"/>
              </a:ext>
            </a:extLst>
          </p:cNvPr>
          <p:cNvGrpSpPr/>
          <p:nvPr/>
        </p:nvGrpSpPr>
        <p:grpSpPr>
          <a:xfrm>
            <a:off x="4710516" y="3220557"/>
            <a:ext cx="1310760" cy="1341720"/>
            <a:chOff x="4710516" y="3220557"/>
            <a:chExt cx="1310760" cy="13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B9683FC-FB9F-39A2-F03D-0BFABD349E67}"/>
                    </a:ext>
                  </a:extLst>
                </p14:cNvPr>
                <p14:cNvContentPartPr/>
                <p14:nvPr/>
              </p14:nvContentPartPr>
              <p14:xfrm>
                <a:off x="4710516" y="3380397"/>
                <a:ext cx="167040" cy="1137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B9683FC-FB9F-39A2-F03D-0BFABD349E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01516" y="3371757"/>
                  <a:ext cx="184680" cy="11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63161FE-2D52-F998-B905-054A4D8218EE}"/>
                    </a:ext>
                  </a:extLst>
                </p14:cNvPr>
                <p14:cNvContentPartPr/>
                <p14:nvPr/>
              </p14:nvContentPartPr>
              <p14:xfrm>
                <a:off x="5091396" y="3268437"/>
                <a:ext cx="110160" cy="168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63161FE-2D52-F998-B905-054A4D8218E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82756" y="3259797"/>
                  <a:ext cx="127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EC6BF4-9D4E-C457-AE2C-B4DD5E2896BD}"/>
                    </a:ext>
                  </a:extLst>
                </p14:cNvPr>
                <p14:cNvContentPartPr/>
                <p14:nvPr/>
              </p14:nvContentPartPr>
              <p14:xfrm>
                <a:off x="5286876" y="3319557"/>
                <a:ext cx="38160" cy="189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EC6BF4-9D4E-C457-AE2C-B4DD5E2896B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77876" y="3310557"/>
                  <a:ext cx="55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598F586-598D-8D55-46D9-AD230063C14E}"/>
                    </a:ext>
                  </a:extLst>
                </p14:cNvPr>
                <p14:cNvContentPartPr/>
                <p14:nvPr/>
              </p14:nvContentPartPr>
              <p14:xfrm>
                <a:off x="5370756" y="3278157"/>
                <a:ext cx="114840" cy="217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598F586-598D-8D55-46D9-AD230063C1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62116" y="3269157"/>
                  <a:ext cx="132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5904F50-B607-D52C-006C-3B1BFAE609CC}"/>
                    </a:ext>
                  </a:extLst>
                </p14:cNvPr>
                <p14:cNvContentPartPr/>
                <p14:nvPr/>
              </p14:nvContentPartPr>
              <p14:xfrm>
                <a:off x="5600436" y="3228837"/>
                <a:ext cx="136800" cy="275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5904F50-B607-D52C-006C-3B1BFAE609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91796" y="3219837"/>
                  <a:ext cx="154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549DE34-FE31-4DB5-CDAF-D23A27C7EECF}"/>
                    </a:ext>
                  </a:extLst>
                </p14:cNvPr>
                <p14:cNvContentPartPr/>
                <p14:nvPr/>
              </p14:nvContentPartPr>
              <p14:xfrm>
                <a:off x="5296596" y="3766317"/>
                <a:ext cx="133200" cy="174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549DE34-FE31-4DB5-CDAF-D23A27C7EE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87596" y="3757317"/>
                  <a:ext cx="150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17D03D1-4E90-9F01-65DB-4B8BF6CE074F}"/>
                    </a:ext>
                  </a:extLst>
                </p14:cNvPr>
                <p14:cNvContentPartPr/>
                <p14:nvPr/>
              </p14:nvContentPartPr>
              <p14:xfrm>
                <a:off x="5568396" y="3760557"/>
                <a:ext cx="149040" cy="42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17D03D1-4E90-9F01-65DB-4B8BF6CE074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59756" y="3751917"/>
                  <a:ext cx="166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C0DDD8-D12D-B1A2-C9D5-287839FBEC37}"/>
                    </a:ext>
                  </a:extLst>
                </p14:cNvPr>
                <p14:cNvContentPartPr/>
                <p14:nvPr/>
              </p14:nvContentPartPr>
              <p14:xfrm>
                <a:off x="5821836" y="3220557"/>
                <a:ext cx="199440" cy="1341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C0DDD8-D12D-B1A2-C9D5-287839FBEC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12836" y="3211557"/>
                  <a:ext cx="217080" cy="135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56964A-C8B6-328E-CB4C-F53BD8D0BD57}"/>
              </a:ext>
            </a:extLst>
          </p:cNvPr>
          <p:cNvGrpSpPr/>
          <p:nvPr/>
        </p:nvGrpSpPr>
        <p:grpSpPr>
          <a:xfrm>
            <a:off x="6169956" y="3756237"/>
            <a:ext cx="182160" cy="157680"/>
            <a:chOff x="6169956" y="3756237"/>
            <a:chExt cx="1821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FE450F9-4EBF-216D-CC38-77417075AAAB}"/>
                    </a:ext>
                  </a:extLst>
                </p14:cNvPr>
                <p14:cNvContentPartPr/>
                <p14:nvPr/>
              </p14:nvContentPartPr>
              <p14:xfrm>
                <a:off x="6169956" y="3846597"/>
                <a:ext cx="74880" cy="8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FE450F9-4EBF-216D-CC38-77417075AA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60956" y="3837597"/>
                  <a:ext cx="92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40B21A-D744-6BE1-FE63-D4753DD0934B}"/>
                    </a:ext>
                  </a:extLst>
                </p14:cNvPr>
                <p14:cNvContentPartPr/>
                <p14:nvPr/>
              </p14:nvContentPartPr>
              <p14:xfrm>
                <a:off x="6203076" y="3904197"/>
                <a:ext cx="2340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40B21A-D744-6BE1-FE63-D4753DD0934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94076" y="3895557"/>
                  <a:ext cx="41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35CD5A-88D2-E535-B480-3F6D7F630C4A}"/>
                    </a:ext>
                  </a:extLst>
                </p14:cNvPr>
                <p14:cNvContentPartPr/>
                <p14:nvPr/>
              </p14:nvContentPartPr>
              <p14:xfrm>
                <a:off x="6289476" y="3756237"/>
                <a:ext cx="62640" cy="157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35CD5A-88D2-E535-B480-3F6D7F630C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80836" y="3747237"/>
                  <a:ext cx="802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0BD40DC-BAFF-9CB9-56B7-70102D3980E0}"/>
              </a:ext>
            </a:extLst>
          </p:cNvPr>
          <p:cNvGrpSpPr/>
          <p:nvPr/>
        </p:nvGrpSpPr>
        <p:grpSpPr>
          <a:xfrm>
            <a:off x="6603396" y="3756237"/>
            <a:ext cx="441720" cy="164520"/>
            <a:chOff x="6603396" y="3756237"/>
            <a:chExt cx="44172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111453-0434-EB26-83B3-F7EB97E8AC5B}"/>
                    </a:ext>
                  </a:extLst>
                </p14:cNvPr>
                <p14:cNvContentPartPr/>
                <p14:nvPr/>
              </p14:nvContentPartPr>
              <p14:xfrm>
                <a:off x="6614556" y="3797277"/>
                <a:ext cx="124560" cy="121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111453-0434-EB26-83B3-F7EB97E8AC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05916" y="3788637"/>
                  <a:ext cx="142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8A4447C-7756-3A6C-433D-1BA9C8BC6BEB}"/>
                    </a:ext>
                  </a:extLst>
                </p14:cNvPr>
                <p14:cNvContentPartPr/>
                <p14:nvPr/>
              </p14:nvContentPartPr>
              <p14:xfrm>
                <a:off x="6603396" y="3756237"/>
                <a:ext cx="86040" cy="141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8A4447C-7756-3A6C-433D-1BA9C8BC6BE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94756" y="3747237"/>
                  <a:ext cx="103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0FBF811-9350-A5D7-F02E-B1189850079A}"/>
                    </a:ext>
                  </a:extLst>
                </p14:cNvPr>
                <p14:cNvContentPartPr/>
                <p14:nvPr/>
              </p14:nvContentPartPr>
              <p14:xfrm>
                <a:off x="6870156" y="3778917"/>
                <a:ext cx="174960" cy="141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0FBF811-9350-A5D7-F02E-B1189850079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61156" y="3770277"/>
                  <a:ext cx="19260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58B658F-9AAF-D919-2469-72F1A2611546}"/>
                  </a:ext>
                </a:extLst>
              </p14:cNvPr>
              <p14:cNvContentPartPr/>
              <p14:nvPr/>
            </p14:nvContentPartPr>
            <p14:xfrm>
              <a:off x="9449916" y="2841837"/>
              <a:ext cx="224640" cy="1378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58B658F-9AAF-D919-2469-72F1A261154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440916" y="2833197"/>
                <a:ext cx="242280" cy="13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8059A6C-56A0-E52B-8167-49D25CCE497B}"/>
              </a:ext>
            </a:extLst>
          </p:cNvPr>
          <p:cNvGrpSpPr/>
          <p:nvPr/>
        </p:nvGrpSpPr>
        <p:grpSpPr>
          <a:xfrm>
            <a:off x="6259236" y="1780917"/>
            <a:ext cx="1161000" cy="1091160"/>
            <a:chOff x="6259236" y="1780917"/>
            <a:chExt cx="1161000" cy="10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9DFD0C1-C6DD-DCB8-4D16-725C3645AF0B}"/>
                    </a:ext>
                  </a:extLst>
                </p14:cNvPr>
                <p14:cNvContentPartPr/>
                <p14:nvPr/>
              </p14:nvContentPartPr>
              <p14:xfrm>
                <a:off x="6367596" y="1869837"/>
                <a:ext cx="49680" cy="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9DFD0C1-C6DD-DCB8-4D16-725C3645AF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58956" y="1860837"/>
                  <a:ext cx="67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839B12-305D-9ED0-9CE0-168193EE897D}"/>
                    </a:ext>
                  </a:extLst>
                </p14:cNvPr>
                <p14:cNvContentPartPr/>
                <p14:nvPr/>
              </p14:nvContentPartPr>
              <p14:xfrm>
                <a:off x="6259236" y="1824117"/>
                <a:ext cx="255960" cy="104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839B12-305D-9ED0-9CE0-168193EE89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50236" y="1815117"/>
                  <a:ext cx="27360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1787AD-3EA4-13FE-BFF5-23208FF8F7B3}"/>
                    </a:ext>
                  </a:extLst>
                </p14:cNvPr>
                <p14:cNvContentPartPr/>
                <p14:nvPr/>
              </p14:nvContentPartPr>
              <p14:xfrm>
                <a:off x="6656676" y="1850397"/>
                <a:ext cx="155520" cy="152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1787AD-3EA4-13FE-BFF5-23208FF8F7B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47676" y="1841757"/>
                  <a:ext cx="173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933051-F992-2FF4-3D0E-0795220D0D02}"/>
                    </a:ext>
                  </a:extLst>
                </p14:cNvPr>
                <p14:cNvContentPartPr/>
                <p14:nvPr/>
              </p14:nvContentPartPr>
              <p14:xfrm>
                <a:off x="6834876" y="1910877"/>
                <a:ext cx="54000" cy="103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933051-F992-2FF4-3D0E-0795220D0D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26236" y="1902237"/>
                  <a:ext cx="71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7C62AC-6F28-96B8-81CD-602D868DE94A}"/>
                    </a:ext>
                  </a:extLst>
                </p14:cNvPr>
                <p14:cNvContentPartPr/>
                <p14:nvPr/>
              </p14:nvContentPartPr>
              <p14:xfrm>
                <a:off x="6993636" y="1780917"/>
                <a:ext cx="203760" cy="231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7C62AC-6F28-96B8-81CD-602D868DE9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84996" y="1772277"/>
                  <a:ext cx="221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4AFD45-EF92-BB9E-ED87-79DE533978B1}"/>
                    </a:ext>
                  </a:extLst>
                </p14:cNvPr>
                <p14:cNvContentPartPr/>
                <p14:nvPr/>
              </p14:nvContentPartPr>
              <p14:xfrm>
                <a:off x="7273716" y="1803957"/>
                <a:ext cx="146520" cy="20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4AFD45-EF92-BB9E-ED87-79DE533978B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64716" y="1794957"/>
                  <a:ext cx="164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BDC0A9F-2E99-B4D8-F696-30663ED83C3E}"/>
                    </a:ext>
                  </a:extLst>
                </p14:cNvPr>
                <p14:cNvContentPartPr/>
                <p14:nvPr/>
              </p14:nvContentPartPr>
              <p14:xfrm>
                <a:off x="6972036" y="2123637"/>
                <a:ext cx="221760" cy="251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BDC0A9F-2E99-B4D8-F696-30663ED83C3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63396" y="2114997"/>
                  <a:ext cx="239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DB80161-8560-C8B9-BAE6-91AD64E3BFAB}"/>
                    </a:ext>
                  </a:extLst>
                </p14:cNvPr>
                <p14:cNvContentPartPr/>
                <p14:nvPr/>
              </p14:nvContentPartPr>
              <p14:xfrm>
                <a:off x="7275516" y="1820157"/>
                <a:ext cx="141840" cy="270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DB80161-8560-C8B9-BAE6-91AD64E3BFA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66876" y="1811517"/>
                  <a:ext cx="159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7090D50-0813-B295-E714-8705E8389926}"/>
                    </a:ext>
                  </a:extLst>
                </p14:cNvPr>
                <p14:cNvContentPartPr/>
                <p14:nvPr/>
              </p14:nvContentPartPr>
              <p14:xfrm>
                <a:off x="6577476" y="2641677"/>
                <a:ext cx="120240" cy="126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7090D50-0813-B295-E714-8705E838992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68476" y="2633037"/>
                  <a:ext cx="137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5186165-B1FF-8D90-8063-5260B9D396FD}"/>
                    </a:ext>
                  </a:extLst>
                </p14:cNvPr>
                <p14:cNvContentPartPr/>
                <p14:nvPr/>
              </p14:nvContentPartPr>
              <p14:xfrm>
                <a:off x="6762876" y="2759397"/>
                <a:ext cx="11520" cy="103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5186165-B1FF-8D90-8063-5260B9D396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54236" y="2750397"/>
                  <a:ext cx="29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2C21CDB-698E-63B4-8777-633EC3EF1A75}"/>
                    </a:ext>
                  </a:extLst>
                </p14:cNvPr>
                <p14:cNvContentPartPr/>
                <p14:nvPr/>
              </p14:nvContentPartPr>
              <p14:xfrm>
                <a:off x="6901116" y="2594517"/>
                <a:ext cx="170640" cy="202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2C21CDB-698E-63B4-8777-633EC3EF1A7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92476" y="2585877"/>
                  <a:ext cx="188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AFF5E01-2A06-51BB-90DC-7A66CDD50B6C}"/>
                    </a:ext>
                  </a:extLst>
                </p14:cNvPr>
                <p14:cNvContentPartPr/>
                <p14:nvPr/>
              </p14:nvContentPartPr>
              <p14:xfrm>
                <a:off x="7118916" y="2512077"/>
                <a:ext cx="118440" cy="297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AFF5E01-2A06-51BB-90DC-7A66CDD50B6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09916" y="2503437"/>
                  <a:ext cx="136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9ACE7C5-0148-F474-1230-3BAE58DA354A}"/>
                    </a:ext>
                  </a:extLst>
                </p14:cNvPr>
                <p14:cNvContentPartPr/>
                <p14:nvPr/>
              </p14:nvContentPartPr>
              <p14:xfrm>
                <a:off x="7286316" y="2563917"/>
                <a:ext cx="95400" cy="189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9ACE7C5-0148-F474-1230-3BAE58DA35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77316" y="2555277"/>
                  <a:ext cx="11304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1E24366-4B0C-C61E-7E9E-35A71C592FB2}"/>
              </a:ext>
            </a:extLst>
          </p:cNvPr>
          <p:cNvGrpSpPr/>
          <p:nvPr/>
        </p:nvGrpSpPr>
        <p:grpSpPr>
          <a:xfrm>
            <a:off x="4951716" y="4199037"/>
            <a:ext cx="650520" cy="335160"/>
            <a:chOff x="4951716" y="4199037"/>
            <a:chExt cx="65052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2C0C653-8243-BBF5-9572-CECD41D5B408}"/>
                    </a:ext>
                  </a:extLst>
                </p14:cNvPr>
                <p14:cNvContentPartPr/>
                <p14:nvPr/>
              </p14:nvContentPartPr>
              <p14:xfrm>
                <a:off x="4951716" y="4243677"/>
                <a:ext cx="163800" cy="181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2C0C653-8243-BBF5-9572-CECD41D5B40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42716" y="4234677"/>
                  <a:ext cx="181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A528A4C-A1B4-517A-54F6-2A1DCCFE6671}"/>
                    </a:ext>
                  </a:extLst>
                </p14:cNvPr>
                <p14:cNvContentPartPr/>
                <p14:nvPr/>
              </p14:nvContentPartPr>
              <p14:xfrm>
                <a:off x="5129196" y="4398477"/>
                <a:ext cx="31680" cy="119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A528A4C-A1B4-517A-54F6-2A1DCCFE667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20196" y="4389837"/>
                  <a:ext cx="49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D9AB89B-2133-B46F-3D75-680E92E169D6}"/>
                    </a:ext>
                  </a:extLst>
                </p14:cNvPr>
                <p14:cNvContentPartPr/>
                <p14:nvPr/>
              </p14:nvContentPartPr>
              <p14:xfrm>
                <a:off x="5240436" y="4259877"/>
                <a:ext cx="101880" cy="243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D9AB89B-2133-B46F-3D75-680E92E169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31796" y="4251237"/>
                  <a:ext cx="119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A7955B4-818A-1E04-5925-1EE0477BF831}"/>
                    </a:ext>
                  </a:extLst>
                </p14:cNvPr>
                <p14:cNvContentPartPr/>
                <p14:nvPr/>
              </p14:nvContentPartPr>
              <p14:xfrm>
                <a:off x="5362476" y="4200837"/>
                <a:ext cx="99360" cy="333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A7955B4-818A-1E04-5925-1EE0477BF8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53476" y="4192197"/>
                  <a:ext cx="117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FC4DB2B-FF02-702A-CBEA-679BDF6556A1}"/>
                    </a:ext>
                  </a:extLst>
                </p14:cNvPr>
                <p14:cNvContentPartPr/>
                <p14:nvPr/>
              </p14:nvContentPartPr>
              <p14:xfrm>
                <a:off x="5503956" y="4199037"/>
                <a:ext cx="98280" cy="315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FC4DB2B-FF02-702A-CBEA-679BDF6556A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94956" y="4190397"/>
                  <a:ext cx="11592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FF2383C-DC4E-C7DD-C419-0DA22E5BF1C3}"/>
                  </a:ext>
                </a:extLst>
              </p14:cNvPr>
              <p14:cNvContentPartPr/>
              <p14:nvPr/>
            </p14:nvContentPartPr>
            <p14:xfrm>
              <a:off x="8453436" y="3846597"/>
              <a:ext cx="64800" cy="1872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FF2383C-DC4E-C7DD-C419-0DA22E5BF1C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44796" y="3837957"/>
                <a:ext cx="8244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D5165C4-6FE6-8571-2FE0-DDBEA981F17C}"/>
              </a:ext>
            </a:extLst>
          </p:cNvPr>
          <p:cNvGrpSpPr/>
          <p:nvPr/>
        </p:nvGrpSpPr>
        <p:grpSpPr>
          <a:xfrm>
            <a:off x="6994716" y="222117"/>
            <a:ext cx="1086840" cy="1266120"/>
            <a:chOff x="6994716" y="222117"/>
            <a:chExt cx="1086840" cy="12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4C968B-86F0-850A-432F-B9765F3F8CBA}"/>
                    </a:ext>
                  </a:extLst>
                </p14:cNvPr>
                <p14:cNvContentPartPr/>
                <p14:nvPr/>
              </p14:nvContentPartPr>
              <p14:xfrm>
                <a:off x="6994716" y="877677"/>
                <a:ext cx="411480" cy="30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4C968B-86F0-850A-432F-B9765F3F8C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86076" y="869037"/>
                  <a:ext cx="429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BF267F-8ADD-869F-D7D0-E0A00472FEF2}"/>
                    </a:ext>
                  </a:extLst>
                </p14:cNvPr>
                <p14:cNvContentPartPr/>
                <p14:nvPr/>
              </p14:nvContentPartPr>
              <p14:xfrm>
                <a:off x="7191636" y="1037517"/>
                <a:ext cx="91800" cy="16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BF267F-8ADD-869F-D7D0-E0A00472FE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82636" y="1028877"/>
                  <a:ext cx="109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3BDFE9-D195-025D-30B2-B6C21C1B58A7}"/>
                    </a:ext>
                  </a:extLst>
                </p14:cNvPr>
                <p14:cNvContentPartPr/>
                <p14:nvPr/>
              </p14:nvContentPartPr>
              <p14:xfrm>
                <a:off x="7447236" y="1068837"/>
                <a:ext cx="106920" cy="22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3BDFE9-D195-025D-30B2-B6C21C1B58A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38596" y="1059837"/>
                  <a:ext cx="124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ABDAB8-9637-A20F-7023-AFE58BB7891B}"/>
                    </a:ext>
                  </a:extLst>
                </p14:cNvPr>
                <p14:cNvContentPartPr/>
                <p14:nvPr/>
              </p14:nvContentPartPr>
              <p14:xfrm>
                <a:off x="7617516" y="1175037"/>
                <a:ext cx="200160" cy="253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ABDAB8-9637-A20F-7023-AFE58BB789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8516" y="1166037"/>
                  <a:ext cx="217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169AC0-0ADB-6637-3E5A-F857804479A1}"/>
                    </a:ext>
                  </a:extLst>
                </p14:cNvPr>
                <p14:cNvContentPartPr/>
                <p14:nvPr/>
              </p14:nvContentPartPr>
              <p14:xfrm>
                <a:off x="7442916" y="222117"/>
                <a:ext cx="28800" cy="20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169AC0-0ADB-6637-3E5A-F857804479A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3916" y="213477"/>
                  <a:ext cx="46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D8E535-2D12-2D2C-7E2C-DAB744E9C8F5}"/>
                    </a:ext>
                  </a:extLst>
                </p14:cNvPr>
                <p14:cNvContentPartPr/>
                <p14:nvPr/>
              </p14:nvContentPartPr>
              <p14:xfrm>
                <a:off x="7303236" y="624237"/>
                <a:ext cx="171360" cy="211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D8E535-2D12-2D2C-7E2C-DAB744E9C8F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94236" y="615237"/>
                  <a:ext cx="189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EC185C-E976-ABA5-09D4-89C577851899}"/>
                    </a:ext>
                  </a:extLst>
                </p14:cNvPr>
                <p14:cNvContentPartPr/>
                <p14:nvPr/>
              </p14:nvContentPartPr>
              <p14:xfrm>
                <a:off x="7866636" y="386997"/>
                <a:ext cx="214920" cy="1101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EC185C-E976-ABA5-09D4-89C57785189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57996" y="377997"/>
                  <a:ext cx="232560" cy="11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C780328-E501-8FB3-B03F-4F383DC5D4F9}"/>
                    </a:ext>
                  </a:extLst>
                </p14:cNvPr>
                <p14:cNvContentPartPr/>
                <p14:nvPr/>
              </p14:nvContentPartPr>
              <p14:xfrm>
                <a:off x="7577196" y="815397"/>
                <a:ext cx="18000" cy="101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C780328-E501-8FB3-B03F-4F383DC5D4F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68556" y="806397"/>
                  <a:ext cx="35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1013610-BB1A-D7F0-6AE9-F463D297E95F}"/>
                    </a:ext>
                  </a:extLst>
                </p14:cNvPr>
                <p14:cNvContentPartPr/>
                <p14:nvPr/>
              </p14:nvContentPartPr>
              <p14:xfrm>
                <a:off x="7726956" y="636477"/>
                <a:ext cx="106560" cy="8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1013610-BB1A-D7F0-6AE9-F463D297E9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18316" y="627477"/>
                  <a:ext cx="124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1FA65DF-76D7-D7CE-1AA6-E3943244D838}"/>
                    </a:ext>
                  </a:extLst>
                </p14:cNvPr>
                <p14:cNvContentPartPr/>
                <p14:nvPr/>
              </p14:nvContentPartPr>
              <p14:xfrm>
                <a:off x="7705716" y="658437"/>
                <a:ext cx="145080" cy="242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1FA65DF-76D7-D7CE-1AA6-E3943244D83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97076" y="649797"/>
                  <a:ext cx="1627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64FAF2D-AF8E-8487-A221-4BA4D37A90A0}"/>
              </a:ext>
            </a:extLst>
          </p:cNvPr>
          <p:cNvGrpSpPr/>
          <p:nvPr/>
        </p:nvGrpSpPr>
        <p:grpSpPr>
          <a:xfrm>
            <a:off x="3293916" y="3319557"/>
            <a:ext cx="626400" cy="1290240"/>
            <a:chOff x="3293916" y="3319557"/>
            <a:chExt cx="626400" cy="12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CF9DDC8-6232-BA16-C465-407D18CFB418}"/>
                    </a:ext>
                  </a:extLst>
                </p14:cNvPr>
                <p14:cNvContentPartPr/>
                <p14:nvPr/>
              </p14:nvContentPartPr>
              <p14:xfrm>
                <a:off x="3490116" y="3319557"/>
                <a:ext cx="27360" cy="180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CF9DDC8-6232-BA16-C465-407D18CFB41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81116" y="3310557"/>
                  <a:ext cx="45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0CA868-5463-B8E2-ED4E-C40CAF77EAA2}"/>
                    </a:ext>
                  </a:extLst>
                </p14:cNvPr>
                <p14:cNvContentPartPr/>
                <p14:nvPr/>
              </p14:nvContentPartPr>
              <p14:xfrm>
                <a:off x="3339276" y="3791877"/>
                <a:ext cx="184320" cy="166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0CA868-5463-B8E2-ED4E-C40CAF77EA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30636" y="3782877"/>
                  <a:ext cx="201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177A42F-ABD1-3E64-F40D-92022BA93CF1}"/>
                    </a:ext>
                  </a:extLst>
                </p14:cNvPr>
                <p14:cNvContentPartPr/>
                <p14:nvPr/>
              </p14:nvContentPartPr>
              <p14:xfrm>
                <a:off x="3293916" y="3983037"/>
                <a:ext cx="201960" cy="251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177A42F-ABD1-3E64-F40D-92022BA93C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84916" y="3974397"/>
                  <a:ext cx="219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3B43613-53A2-FC21-31F0-0257BF228F3E}"/>
                    </a:ext>
                  </a:extLst>
                </p14:cNvPr>
                <p14:cNvContentPartPr/>
                <p14:nvPr/>
              </p14:nvContentPartPr>
              <p14:xfrm>
                <a:off x="3418116" y="4103997"/>
                <a:ext cx="79560" cy="192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3B43613-53A2-FC21-31F0-0257BF228F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09476" y="4095357"/>
                  <a:ext cx="97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3C7547C-F335-868D-C8CA-ECC664F4D815}"/>
                    </a:ext>
                  </a:extLst>
                </p14:cNvPr>
                <p14:cNvContentPartPr/>
                <p14:nvPr/>
              </p14:nvContentPartPr>
              <p14:xfrm>
                <a:off x="3352596" y="4374717"/>
                <a:ext cx="132480" cy="7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3C7547C-F335-868D-C8CA-ECC664F4D81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43596" y="4366077"/>
                  <a:ext cx="150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ADFD8F-F5CE-15BF-CCA4-8998C4379105}"/>
                    </a:ext>
                  </a:extLst>
                </p14:cNvPr>
                <p14:cNvContentPartPr/>
                <p14:nvPr/>
              </p14:nvContentPartPr>
              <p14:xfrm>
                <a:off x="3418116" y="4452837"/>
                <a:ext cx="104400" cy="156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ADFD8F-F5CE-15BF-CCA4-8998C437910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09476" y="4444197"/>
                  <a:ext cx="12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5344967-D385-CC89-BB08-F284066EAA4F}"/>
                    </a:ext>
                  </a:extLst>
                </p14:cNvPr>
                <p14:cNvContentPartPr/>
                <p14:nvPr/>
              </p14:nvContentPartPr>
              <p14:xfrm>
                <a:off x="3764076" y="3392277"/>
                <a:ext cx="156240" cy="1170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5344967-D385-CC89-BB08-F284066EAA4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55436" y="3383277"/>
                  <a:ext cx="173880" cy="11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C38A3AB-C60B-B053-0725-7488CA0A61D2}"/>
                    </a:ext>
                  </a:extLst>
                </p14:cNvPr>
                <p14:cNvContentPartPr/>
                <p14:nvPr/>
              </p14:nvContentPartPr>
              <p14:xfrm>
                <a:off x="3620436" y="3879717"/>
                <a:ext cx="20520" cy="52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C38A3AB-C60B-B053-0725-7488CA0A61D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11796" y="3871077"/>
                  <a:ext cx="38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77F6DBF-8F3F-C8D4-8881-A1711C45ADFA}"/>
                    </a:ext>
                  </a:extLst>
                </p14:cNvPr>
                <p14:cNvContentPartPr/>
                <p14:nvPr/>
              </p14:nvContentPartPr>
              <p14:xfrm>
                <a:off x="3698556" y="3788997"/>
                <a:ext cx="99360" cy="2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77F6DBF-8F3F-C8D4-8881-A1711C45ADF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89556" y="3780357"/>
                  <a:ext cx="117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4088839-F35A-329F-C887-FAD0F381F790}"/>
                    </a:ext>
                  </a:extLst>
                </p14:cNvPr>
                <p14:cNvContentPartPr/>
                <p14:nvPr/>
              </p14:nvContentPartPr>
              <p14:xfrm>
                <a:off x="3645636" y="3772437"/>
                <a:ext cx="153000" cy="194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4088839-F35A-329F-C887-FAD0F381F7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36996" y="3763437"/>
                  <a:ext cx="17064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AC6863A-E1D4-824C-29DC-0D7D3370E833}"/>
                  </a:ext>
                </a:extLst>
              </p14:cNvPr>
              <p14:cNvContentPartPr/>
              <p14:nvPr/>
            </p14:nvContentPartPr>
            <p14:xfrm>
              <a:off x="7708956" y="2981517"/>
              <a:ext cx="331200" cy="1141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AC6863A-E1D4-824C-29DC-0D7D3370E83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699956" y="2972517"/>
                <a:ext cx="348840" cy="11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BD58E6-DC0E-B418-F96B-298398438D1D}"/>
              </a:ext>
            </a:extLst>
          </p:cNvPr>
          <p:cNvGrpSpPr/>
          <p:nvPr/>
        </p:nvGrpSpPr>
        <p:grpSpPr>
          <a:xfrm>
            <a:off x="8311596" y="2923917"/>
            <a:ext cx="929160" cy="683280"/>
            <a:chOff x="8311596" y="2923917"/>
            <a:chExt cx="92916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B5273D0-E23C-3E03-BBEA-E53BD8FEE090}"/>
                    </a:ext>
                  </a:extLst>
                </p14:cNvPr>
                <p14:cNvContentPartPr/>
                <p14:nvPr/>
              </p14:nvContentPartPr>
              <p14:xfrm>
                <a:off x="8311596" y="3024717"/>
                <a:ext cx="156960" cy="6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B5273D0-E23C-3E03-BBEA-E53BD8FEE09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02596" y="3015717"/>
                  <a:ext cx="174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1694CD6-4822-7B19-7D83-1E1639BB2D88}"/>
                    </a:ext>
                  </a:extLst>
                </p14:cNvPr>
                <p14:cNvContentPartPr/>
                <p14:nvPr/>
              </p14:nvContentPartPr>
              <p14:xfrm>
                <a:off x="8487636" y="2930757"/>
                <a:ext cx="185040" cy="144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1694CD6-4822-7B19-7D83-1E1639BB2D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78636" y="2922117"/>
                  <a:ext cx="202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70C496C-B4BE-BC0F-D44B-D3E6B4F2EF1A}"/>
                    </a:ext>
                  </a:extLst>
                </p14:cNvPr>
                <p14:cNvContentPartPr/>
                <p14:nvPr/>
              </p14:nvContentPartPr>
              <p14:xfrm>
                <a:off x="8718756" y="3006357"/>
                <a:ext cx="38160" cy="187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70C496C-B4BE-BC0F-D44B-D3E6B4F2EF1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10116" y="2997717"/>
                  <a:ext cx="55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4F23874-1C48-5841-23D1-0B5D1890CE53}"/>
                    </a:ext>
                  </a:extLst>
                </p14:cNvPr>
                <p14:cNvContentPartPr/>
                <p14:nvPr/>
              </p14:nvContentPartPr>
              <p14:xfrm>
                <a:off x="8859156" y="2923917"/>
                <a:ext cx="129960" cy="240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4F23874-1C48-5841-23D1-0B5D1890CE5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50516" y="2915277"/>
                  <a:ext cx="147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7C83CA1-17E7-2B9B-2C7A-1DB80326F3F1}"/>
                    </a:ext>
                  </a:extLst>
                </p14:cNvPr>
                <p14:cNvContentPartPr/>
                <p14:nvPr/>
              </p14:nvContentPartPr>
              <p14:xfrm>
                <a:off x="8770236" y="2965317"/>
                <a:ext cx="19800" cy="223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7C83CA1-17E7-2B9B-2C7A-1DB80326F3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61236" y="2956317"/>
                  <a:ext cx="37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AF411DD-AD5B-3164-7D83-CFC958A05F7C}"/>
                    </a:ext>
                  </a:extLst>
                </p14:cNvPr>
                <p14:cNvContentPartPr/>
                <p14:nvPr/>
              </p14:nvContentPartPr>
              <p14:xfrm>
                <a:off x="9102516" y="2968557"/>
                <a:ext cx="111240" cy="12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AF411DD-AD5B-3164-7D83-CFC958A05F7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93516" y="2959557"/>
                  <a:ext cx="12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14438F2-9CA0-9C91-75EE-0938217575BC}"/>
                    </a:ext>
                  </a:extLst>
                </p14:cNvPr>
                <p14:cNvContentPartPr/>
                <p14:nvPr/>
              </p14:nvContentPartPr>
              <p14:xfrm>
                <a:off x="9096396" y="2948757"/>
                <a:ext cx="144360" cy="262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14438F2-9CA0-9C91-75EE-0938217575B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087756" y="2940117"/>
                  <a:ext cx="162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0D8025-FAD0-2A0C-C750-91D98A543EDD}"/>
                    </a:ext>
                  </a:extLst>
                </p14:cNvPr>
                <p14:cNvContentPartPr/>
                <p14:nvPr/>
              </p14:nvContentPartPr>
              <p14:xfrm>
                <a:off x="8339676" y="3293997"/>
                <a:ext cx="200520" cy="209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0D8025-FAD0-2A0C-C750-91D98A543ED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31036" y="3285357"/>
                  <a:ext cx="218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4E9632F-6897-05A3-4E8A-CCE2FAA579A1}"/>
                    </a:ext>
                  </a:extLst>
                </p14:cNvPr>
                <p14:cNvContentPartPr/>
                <p14:nvPr/>
              </p14:nvContentPartPr>
              <p14:xfrm>
                <a:off x="8577996" y="3418197"/>
                <a:ext cx="63720" cy="165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4E9632F-6897-05A3-4E8A-CCE2FAA579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68996" y="3409557"/>
                  <a:ext cx="81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C8D111B-94CC-2BFA-F31C-635C5CCDCC32}"/>
                    </a:ext>
                  </a:extLst>
                </p14:cNvPr>
                <p14:cNvContentPartPr/>
                <p14:nvPr/>
              </p14:nvContentPartPr>
              <p14:xfrm>
                <a:off x="8739996" y="3344397"/>
                <a:ext cx="117000" cy="234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C8D111B-94CC-2BFA-F31C-635C5CCDCC3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731356" y="3335397"/>
                  <a:ext cx="134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27DB6F3-198A-5E94-C506-02D529C6D58D}"/>
                    </a:ext>
                  </a:extLst>
                </p14:cNvPr>
                <p14:cNvContentPartPr/>
                <p14:nvPr/>
              </p14:nvContentPartPr>
              <p14:xfrm>
                <a:off x="8995956" y="3367077"/>
                <a:ext cx="146160" cy="240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27DB6F3-198A-5E94-C506-02D529C6D58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86956" y="3358077"/>
                  <a:ext cx="16380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065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Kiet Ngac</dc:creator>
  <cp:lastModifiedBy>Anh Kiet Ngac</cp:lastModifiedBy>
  <cp:revision>1</cp:revision>
  <dcterms:created xsi:type="dcterms:W3CDTF">2024-05-29T16:36:28Z</dcterms:created>
  <dcterms:modified xsi:type="dcterms:W3CDTF">2024-05-31T06:16:51Z</dcterms:modified>
</cp:coreProperties>
</file>