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88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3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6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9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3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359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09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6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83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06202-E854-4C1A-BF89-2F1442F4D42A}" type="datetimeFigureOut">
              <a:rPr lang="ko-KR" altLang="en-US" smtClean="0"/>
              <a:t>2020-02-04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86A66-166E-40F0-9B5A-6D692932C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75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7EC5B4-24BF-4292-80BF-7CA3D79B708C}"/>
              </a:ext>
            </a:extLst>
          </p:cNvPr>
          <p:cNvSpPr txBox="1"/>
          <p:nvPr/>
        </p:nvSpPr>
        <p:spPr>
          <a:xfrm>
            <a:off x="752401" y="1971288"/>
            <a:ext cx="5353197" cy="260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solidFill>
                  <a:schemeClr val="bg1"/>
                </a:solidFill>
              </a:rPr>
              <a:t>TooTouch’s</a:t>
            </a:r>
            <a:r>
              <a:rPr lang="ko-KR" altLang="en-US" sz="4800">
                <a:solidFill>
                  <a:schemeClr val="bg1"/>
                </a:solidFill>
              </a:rPr>
              <a:t> </a:t>
            </a:r>
            <a:endParaRPr lang="en-US" altLang="ko-KR" sz="4800">
              <a:solidFill>
                <a:schemeClr val="bg1"/>
              </a:solidFill>
            </a:endParaRPr>
          </a:p>
          <a:p>
            <a:pPr algn="ctr"/>
            <a:r>
              <a:rPr lang="en-US" altLang="ko-KR" sz="11500">
                <a:solidFill>
                  <a:schemeClr val="bg1"/>
                </a:solidFill>
              </a:rPr>
              <a:t>Portfolio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68234A6-77FF-480A-8B74-1BF19206CB6C}"/>
              </a:ext>
            </a:extLst>
          </p:cNvPr>
          <p:cNvCxnSpPr>
            <a:cxnSpLocks/>
          </p:cNvCxnSpPr>
          <p:nvPr/>
        </p:nvCxnSpPr>
        <p:spPr>
          <a:xfrm>
            <a:off x="1025587" y="4572000"/>
            <a:ext cx="480682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4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2</Words>
  <Application>Microsoft Office PowerPoint</Application>
  <PresentationFormat>화면 슬라이드 쇼(4:3)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 Jaehyuk</dc:creator>
  <cp:lastModifiedBy>Heo Jaehyuk</cp:lastModifiedBy>
  <cp:revision>7</cp:revision>
  <dcterms:created xsi:type="dcterms:W3CDTF">2020-02-03T17:59:01Z</dcterms:created>
  <dcterms:modified xsi:type="dcterms:W3CDTF">2020-02-03T18:15:52Z</dcterms:modified>
</cp:coreProperties>
</file>