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0" r:id="rId2"/>
    <p:sldId id="269" r:id="rId3"/>
    <p:sldId id="258" r:id="rId4"/>
    <p:sldId id="273" r:id="rId5"/>
    <p:sldId id="257" r:id="rId6"/>
    <p:sldId id="261" r:id="rId7"/>
    <p:sldId id="267" r:id="rId8"/>
    <p:sldId id="297" r:id="rId9"/>
    <p:sldId id="291" r:id="rId10"/>
    <p:sldId id="298" r:id="rId11"/>
    <p:sldId id="306" r:id="rId12"/>
    <p:sldId id="300" r:id="rId13"/>
    <p:sldId id="301" r:id="rId14"/>
    <p:sldId id="307" r:id="rId15"/>
    <p:sldId id="302" r:id="rId16"/>
    <p:sldId id="308" r:id="rId17"/>
    <p:sldId id="309" r:id="rId18"/>
    <p:sldId id="303" r:id="rId19"/>
    <p:sldId id="310" r:id="rId20"/>
    <p:sldId id="304" r:id="rId21"/>
    <p:sldId id="311" r:id="rId22"/>
    <p:sldId id="313" r:id="rId23"/>
    <p:sldId id="305" r:id="rId24"/>
    <p:sldId id="315" r:id="rId25"/>
    <p:sldId id="314" r:id="rId26"/>
    <p:sldId id="299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28" autoAdjust="0"/>
    <p:restoredTop sz="94660"/>
  </p:normalViewPr>
  <p:slideViewPr>
    <p:cSldViewPr>
      <p:cViewPr varScale="1">
        <p:scale>
          <a:sx n="68" d="100"/>
          <a:sy n="68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177B-B215-4B36-9753-6B9E67D1BF33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FB70-6DC6-4C27-B715-FAA4B1744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3746092"/>
            <a:ext cx="8214851" cy="1907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19" y="5653549"/>
            <a:ext cx="8207477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11519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2133600"/>
            <a:ext cx="8246070" cy="42377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569915"/>
            <a:ext cx="6327059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1197941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36467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99453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36467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99453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9AF6-F67D-498D-A04F-B22ACA3FD757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86117"/>
            <a:ext cx="8494713" cy="37533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r>
              <a:rPr lang="en-US" sz="3200" dirty="0" err="1" smtClean="0">
                <a:solidFill>
                  <a:schemeClr val="bg1"/>
                </a:solidFill>
              </a:rPr>
              <a:t>SmartGuide</a:t>
            </a:r>
            <a:r>
              <a:rPr lang="en-US" sz="3200" dirty="0" smtClean="0">
                <a:solidFill>
                  <a:schemeClr val="bg1"/>
                </a:solidFill>
              </a:rPr>
              <a:t>: A smart campus guide                       	using BLE based indoor localization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4400" y="2590800"/>
            <a:ext cx="77724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        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Rida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Mahmood</a:t>
            </a:r>
            <a:r>
              <a:rPr lang="en-US" sz="2600" dirty="0" smtClean="0">
                <a:solidFill>
                  <a:schemeClr val="bg1"/>
                </a:solidFill>
              </a:rPr>
              <a:t> (2016-CE-54)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Tooba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Naseer</a:t>
            </a:r>
            <a:r>
              <a:rPr lang="en-US" sz="2600" dirty="0" smtClean="0">
                <a:solidFill>
                  <a:schemeClr val="bg1"/>
                </a:solidFill>
              </a:rPr>
              <a:t> (2016-CE-72)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Rabeya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Hamood</a:t>
            </a:r>
            <a:r>
              <a:rPr lang="en-US" sz="2600" dirty="0" smtClean="0">
                <a:solidFill>
                  <a:schemeClr val="bg1"/>
                </a:solidFill>
              </a:rPr>
              <a:t> (2016-CE-81)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Ayesha </a:t>
            </a:r>
            <a:r>
              <a:rPr lang="en-US" sz="2600" dirty="0" err="1" smtClean="0">
                <a:solidFill>
                  <a:schemeClr val="bg1"/>
                </a:solidFill>
              </a:rPr>
              <a:t>Jabbar</a:t>
            </a:r>
            <a:r>
              <a:rPr lang="en-US" sz="2600" dirty="0" smtClean="0">
                <a:solidFill>
                  <a:schemeClr val="bg1"/>
                </a:solidFill>
              </a:rPr>
              <a:t> (2016-CS-159)</a:t>
            </a: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Dummy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Firstly, we gather sample datasets from Internet and choose Flower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Logistic regression </a:t>
            </a:r>
            <a:r>
              <a:rPr lang="en-US" dirty="0" smtClean="0"/>
              <a:t>algorithm for the training of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Android application </a:t>
            </a:r>
            <a:r>
              <a:rPr lang="en-US" dirty="0" smtClean="0"/>
              <a:t>to get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predictions</a:t>
            </a:r>
            <a:r>
              <a:rPr lang="en-US" dirty="0" smtClean="0"/>
              <a:t> from the trained model.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57200"/>
            <a:ext cx="3505200" cy="594360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Information of Experimental Area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dirty="0" smtClean="0"/>
              <a:t>Our experimental area is CSE Department, UET Lahore.</a:t>
            </a:r>
          </a:p>
          <a:p>
            <a:r>
              <a:rPr lang="en-US" dirty="0" smtClean="0"/>
              <a:t>We collect information of all rooms and save them in audios, pictorial and textual formats.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752600"/>
            <a:ext cx="6292647" cy="44987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Develop data capturing application for the collection of BLE beacons fingerprints.</a:t>
            </a:r>
          </a:p>
          <a:p>
            <a:pPr>
              <a:buNone/>
            </a:pPr>
            <a:r>
              <a:rPr lang="en-US" dirty="0" smtClean="0"/>
              <a:t>    This app scans the RSSI values of nearby BLE devices based on following parameters: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Number of iterations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Delay between iterations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Room number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 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Logix\Documents\GitHub\SmartGuide-using-BLE-beacons\SRS\h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752600"/>
            <a:ext cx="2794285" cy="4498975"/>
          </a:xfrm>
          <a:prstGeom prst="rect">
            <a:avLst/>
          </a:prstGeom>
          <a:noFill/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2819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7" name="Picture 9" descr="C:\Users\MLogix\Documents\GitHub\SmartGuide-using-BLE-beacons\SRS\f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2847586" cy="4763774"/>
          </a:xfrm>
          <a:prstGeom prst="rect">
            <a:avLst/>
          </a:prstGeom>
          <a:noFill/>
        </p:spPr>
      </p:pic>
      <p:pic>
        <p:nvPicPr>
          <p:cNvPr id="2058" name="Picture 10" descr="C:\Users\MLogix\Documents\GitHub\SmartGuide-using-BLE-beacons\SRS\f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1" y="1600200"/>
            <a:ext cx="279964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2945445" cy="4773094"/>
          </a:xfrm>
          <a:prstGeom prst="rect">
            <a:avLst/>
          </a:prstGeom>
        </p:spPr>
      </p:pic>
      <p:pic>
        <p:nvPicPr>
          <p:cNvPr id="8" name="Picture 7" descr="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3036643" cy="4921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2924762" cy="4953001"/>
          </a:xfrm>
          <a:prstGeom prst="rect">
            <a:avLst/>
          </a:prstGeom>
        </p:spPr>
      </p:pic>
      <p:pic>
        <p:nvPicPr>
          <p:cNvPr id="8" name="Picture 7" descr="f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16821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752600"/>
            <a:ext cx="2819400" cy="4676675"/>
          </a:xfrm>
        </p:spPr>
      </p:pic>
      <p:pic>
        <p:nvPicPr>
          <p:cNvPr id="6" name="Picture 5" descr="f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52600"/>
            <a:ext cx="3124200" cy="4719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521599"/>
            <a:ext cx="3200400" cy="5031601"/>
          </a:xfrm>
          <a:prstGeom prst="rect">
            <a:avLst/>
          </a:prstGeom>
        </p:spPr>
      </p:pic>
      <p:pic>
        <p:nvPicPr>
          <p:cNvPr id="9" name="Picture 8" descr="f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4000"/>
            <a:ext cx="2971800" cy="503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825" y="1828800"/>
            <a:ext cx="8259098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Demonstartion</a:t>
            </a:r>
            <a:r>
              <a:rPr lang="en-US" dirty="0" smtClean="0">
                <a:solidFill>
                  <a:schemeClr val="bg1"/>
                </a:solidFill>
              </a:rPr>
              <a:t>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38400"/>
            <a:ext cx="8328784" cy="39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Supervisor</a:t>
            </a:r>
          </a:p>
          <a:p>
            <a:pPr algn="ctr">
              <a:buFont typeface="Wingdings" charset="2"/>
              <a:buChar char="Ø"/>
            </a:pPr>
            <a:r>
              <a:rPr lang="en-US" sz="2800" dirty="0" smtClean="0"/>
              <a:t> </a:t>
            </a:r>
            <a:r>
              <a:rPr lang="en-US" dirty="0" smtClean="0"/>
              <a:t> Dr. Sheikh Faisal </a:t>
            </a:r>
            <a:r>
              <a:rPr lang="en-US" dirty="0" err="1" smtClean="0"/>
              <a:t>Rasheed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Co-Advisor</a:t>
            </a:r>
          </a:p>
          <a:p>
            <a:pPr marL="571500" indent="-571500" algn="ctr">
              <a:buFont typeface="Wingdings" charset="2"/>
              <a:buChar char="Ø"/>
            </a:pPr>
            <a:r>
              <a:rPr lang="en-US" dirty="0" smtClean="0"/>
              <a:t> Dr. </a:t>
            </a:r>
            <a:r>
              <a:rPr lang="en-US" dirty="0" err="1" smtClean="0"/>
              <a:t>Beenish</a:t>
            </a:r>
            <a:r>
              <a:rPr lang="en-US" dirty="0" smtClean="0"/>
              <a:t> Ayesha </a:t>
            </a:r>
            <a:r>
              <a:rPr lang="en-US" dirty="0" err="1" smtClean="0"/>
              <a:t>Akram</a:t>
            </a: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Science and Engineering Department, UET Lahore.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Backend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9800" y="1905000"/>
            <a:ext cx="6521247" cy="43463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Completed Functionalities(60%)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SignUp</a:t>
            </a:r>
            <a:r>
              <a:rPr lang="en-US" dirty="0" smtClean="0"/>
              <a:t>/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upload </a:t>
            </a:r>
            <a:r>
              <a:rPr lang="en-US" dirty="0" smtClean="0"/>
              <a:t>audios</a:t>
            </a:r>
            <a:r>
              <a:rPr lang="en-US" dirty="0" smtClean="0"/>
              <a:t> and</a:t>
            </a:r>
            <a:r>
              <a:rPr lang="en-US" dirty="0" smtClean="0"/>
              <a:t> pictures </a:t>
            </a:r>
            <a:r>
              <a:rPr lang="en-US" dirty="0" smtClean="0"/>
              <a:t>of rooms in database(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add room information, office hours and staff information in database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updating and deleting(In process)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Data(FP)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Deploy 2 beacons in CSE 1.6 (partitioning it into 2 rooms) to capture data.</a:t>
            </a:r>
          </a:p>
          <a:p>
            <a:r>
              <a:rPr lang="en-US" sz="3200" dirty="0" smtClean="0"/>
              <a:t>Collect </a:t>
            </a:r>
            <a:r>
              <a:rPr lang="en-US" sz="3200" dirty="0" smtClean="0"/>
              <a:t>25 samples of 2 BLE beacons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fi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24400"/>
            <a:ext cx="4667710" cy="1092730"/>
          </a:xfrm>
          <a:prstGeom prst="rect">
            <a:avLst/>
          </a:prstGeom>
        </p:spPr>
      </p:pic>
      <p:pic>
        <p:nvPicPr>
          <p:cNvPr id="6" name="Picture 5" descr="fi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834724"/>
            <a:ext cx="4648200" cy="2627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repare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sz="3200" dirty="0" smtClean="0"/>
              <a:t>Discard RSSI values of BLE devices other than beacons.</a:t>
            </a:r>
          </a:p>
          <a:p>
            <a:r>
              <a:rPr lang="en-US" sz="3200" dirty="0" smtClean="0"/>
              <a:t>Merge all </a:t>
            </a:r>
            <a:r>
              <a:rPr lang="en-US" sz="3200" dirty="0" err="1" smtClean="0"/>
              <a:t>csv</a:t>
            </a:r>
            <a:r>
              <a:rPr lang="en-US" sz="3200" dirty="0" smtClean="0"/>
              <a:t> </a:t>
            </a:r>
            <a:r>
              <a:rPr lang="en-US" sz="3200" dirty="0" smtClean="0"/>
              <a:t>files containing samples of different locations and time into one </a:t>
            </a:r>
            <a:r>
              <a:rPr lang="en-US" sz="3200" dirty="0" err="1" smtClean="0"/>
              <a:t>csv</a:t>
            </a:r>
            <a:r>
              <a:rPr lang="en-US" sz="3200" dirty="0" smtClean="0"/>
              <a:t> </a:t>
            </a:r>
            <a:r>
              <a:rPr lang="en-US" sz="3200" dirty="0" smtClean="0"/>
              <a:t>file.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85659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il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7800"/>
            <a:ext cx="42672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Training(In process)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2286000"/>
            <a:ext cx="6140247" cy="396533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odel training using python libraries in Anaconda by applying </a:t>
            </a:r>
            <a:r>
              <a:rPr lang="en-US" dirty="0" err="1" smtClean="0"/>
              <a:t>knn</a:t>
            </a:r>
            <a:r>
              <a:rPr lang="en-US" dirty="0" smtClean="0"/>
              <a:t> and logistic regression algorithms.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2816225" y="1570038"/>
            <a:ext cx="6327775" cy="4681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5240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Timeline  Of our Project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room level location using BLE beacons.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RSSI fingerprinting technique.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of current and its nearby locations on user’s mobile app.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guided tour of the indoor building (CSE Dept of UET).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hatsApp Image 2019-10-09 at 01.35.1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956227"/>
            <a:ext cx="6521450" cy="3987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3988" y="2057400"/>
            <a:ext cx="6327059" cy="33528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visitor goes to university campus or visits a new place, he does not know about the specifications of that area i.e. what happens in that specific room or what courses have been taught in a particular and its nearby labs.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we are developing a system which assists them in determining the textual and pictorial information of a particular area and its nearby locations. For this purpose, we first find the indoor location of a user by using BLE beacons and FP values, and then provide information to him automatically on his android application.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371601"/>
            <a:ext cx="5825612" cy="3124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is to provide ease and guidance to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regarding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and nearby locations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automatically via installed application on device by estimating his indoor location. The guidance involves the textual and pictorial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/>
          </a:p>
          <a:p>
            <a:pPr algn="just"/>
            <a:endParaRPr lang="en-US" dirty="0"/>
          </a:p>
        </p:txBody>
      </p:sp>
      <p:pic>
        <p:nvPicPr>
          <p:cNvPr id="5" name="Content Placeholder 4" descr="36261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267200" y="4648200"/>
            <a:ext cx="2514600" cy="1690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553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Trained model using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Smart Guided Tour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Android Application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Indoor location is CSE Department, UET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Lhr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7086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609601" y="2209800"/>
            <a:ext cx="7467599" cy="4419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Dummy </a:t>
            </a: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 information of experimental area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Capturing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Frontend of Admin and User Android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Admin Backend(60%)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Prepare </a:t>
            </a:r>
            <a:r>
              <a:rPr lang="en-US" dirty="0" smtClean="0">
                <a:solidFill>
                  <a:schemeClr val="bg1"/>
                </a:solidFill>
              </a:rPr>
              <a:t>dataset on MATLAB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Train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4478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Completed Modules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60848-syste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395</TotalTime>
  <Words>362</Words>
  <Application>Microsoft Office PowerPoint</Application>
  <PresentationFormat>On-screen Show (4:3)</PresentationFormat>
  <Paragraphs>97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160848-system-template-16x9</vt:lpstr>
      <vt:lpstr>                     SmartGuide: A smart campus guide                        using BLE based indoor localization</vt:lpstr>
      <vt:lpstr>Demonstartion Presentation</vt:lpstr>
      <vt:lpstr>Introduction</vt:lpstr>
      <vt:lpstr>Introduction(Contd.)</vt:lpstr>
      <vt:lpstr>Problem Statement</vt:lpstr>
      <vt:lpstr>  Goal</vt:lpstr>
      <vt:lpstr>Scope of the Project</vt:lpstr>
      <vt:lpstr>Proposed System</vt:lpstr>
      <vt:lpstr>Slide 9</vt:lpstr>
      <vt:lpstr>Dummy Application</vt:lpstr>
      <vt:lpstr>  </vt:lpstr>
      <vt:lpstr>Collect Information of Experimental Area</vt:lpstr>
      <vt:lpstr>Data Capturing application</vt:lpstr>
      <vt:lpstr>Data Capturing application  </vt:lpstr>
      <vt:lpstr>Admin Frontend</vt:lpstr>
      <vt:lpstr>Admin Frontend</vt:lpstr>
      <vt:lpstr>Admin Frontend</vt:lpstr>
      <vt:lpstr>User Frontend</vt:lpstr>
      <vt:lpstr>User Frontend</vt:lpstr>
      <vt:lpstr>Admin Backend</vt:lpstr>
      <vt:lpstr>Data(FP) Collection</vt:lpstr>
      <vt:lpstr>     Samples</vt:lpstr>
      <vt:lpstr>Prepare Dataset</vt:lpstr>
      <vt:lpstr>Prepared Dataset</vt:lpstr>
      <vt:lpstr>Model Training(In process)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123</cp:revision>
  <dcterms:created xsi:type="dcterms:W3CDTF">2019-10-17T03:14:32Z</dcterms:created>
  <dcterms:modified xsi:type="dcterms:W3CDTF">2019-12-09T23:43:23Z</dcterms:modified>
</cp:coreProperties>
</file>