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92" r:id="rId3"/>
    <p:sldId id="261" r:id="rId4"/>
    <p:sldId id="293" r:id="rId5"/>
    <p:sldId id="260" r:id="rId6"/>
    <p:sldId id="257" r:id="rId7"/>
    <p:sldId id="263" r:id="rId8"/>
    <p:sldId id="284" r:id="rId9"/>
    <p:sldId id="285" r:id="rId10"/>
    <p:sldId id="286" r:id="rId11"/>
    <p:sldId id="289" r:id="rId12"/>
    <p:sldId id="278" r:id="rId13"/>
  </p:sldIdLst>
  <p:sldSz cx="9144000" cy="5143500" type="screen16x9"/>
  <p:notesSz cx="6858000" cy="9144000"/>
  <p:embeddedFontLst>
    <p:embeddedFont>
      <p:font typeface="Arial Rounded MT Bold" pitchFamily="34" charset="0"/>
      <p:regular r:id="rId15"/>
    </p:embeddedFont>
    <p:embeddedFont>
      <p:font typeface="Zilla Slab SemiBold" charset="0"/>
      <p:bold r:id="rId16"/>
    </p:embeddedFont>
    <p:embeddedFont>
      <p:font typeface="Red Hat Text" charset="0"/>
      <p:regular r:id="rId17"/>
      <p:bold r:id="rId18"/>
      <p:italic r:id="rId19"/>
      <p:boldItalic r:id="rId20"/>
    </p:embeddedFont>
    <p:embeddedFont>
      <p:font typeface="DM Sans" charset="0"/>
      <p:regular r:id="rId21"/>
      <p:bold r:id="rId22"/>
      <p:italic r:id="rId23"/>
      <p:boldItalic r:id="rId24"/>
    </p:embeddedFont>
    <p:embeddedFont>
      <p:font typeface="Zilla Slab" charset="0"/>
      <p:regular r:id="rId25"/>
      <p:bold r:id="rId26"/>
      <p: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0848AE2-B4BF-47B2-AB1C-10C5B5681F8C}">
  <a:tblStyle styleId="{20848AE2-B4BF-47B2-AB1C-10C5B5681F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18" autoAdjust="0"/>
    <p:restoredTop sz="94660"/>
  </p:normalViewPr>
  <p:slideViewPr>
    <p:cSldViewPr>
      <p:cViewPr varScale="1">
        <p:scale>
          <a:sx n="91" d="100"/>
          <a:sy n="91" d="100"/>
        </p:scale>
        <p:origin x="-79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11" name="Google Shape;11;p2"/>
            <p:cNvSpPr/>
            <p:nvPr/>
          </p:nvSpPr>
          <p:spPr>
            <a:xfrm>
              <a:off x="7058279" y="3298639"/>
              <a:ext cx="4870838" cy="3559360"/>
            </a:xfrm>
            <a:custGeom>
              <a:avLst/>
              <a:gdLst/>
              <a:ahLst/>
              <a:cxnLst/>
              <a:rect l="l" t="t" r="r" b="b"/>
              <a:pathLst>
                <a:path w="4870838" h="3559360" extrusionOk="0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94308" y="870735"/>
              <a:ext cx="1060407" cy="1021442"/>
            </a:xfrm>
            <a:custGeom>
              <a:avLst/>
              <a:gdLst/>
              <a:ahLst/>
              <a:cxnLst/>
              <a:rect l="l" t="t" r="r" b="b"/>
              <a:pathLst>
                <a:path w="1060407" h="1021442" extrusionOk="0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62136" y="349276"/>
              <a:ext cx="7816743" cy="6508723"/>
            </a:xfrm>
            <a:custGeom>
              <a:avLst/>
              <a:gdLst/>
              <a:ahLst/>
              <a:cxnLst/>
              <a:rect l="l" t="t" r="r" b="b"/>
              <a:pathLst>
                <a:path w="7816743" h="6508723" extrusionOk="0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52676" y="0"/>
              <a:ext cx="1739323" cy="1459231"/>
            </a:xfrm>
            <a:custGeom>
              <a:avLst/>
              <a:gdLst/>
              <a:ahLst/>
              <a:cxnLst/>
              <a:rect l="l" t="t" r="r" b="b"/>
              <a:pathLst>
                <a:path w="1739323" h="1459231" extrusionOk="0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446" y="0"/>
              <a:ext cx="500673" cy="253560"/>
            </a:xfrm>
            <a:custGeom>
              <a:avLst/>
              <a:gdLst/>
              <a:ahLst/>
              <a:cxnLst/>
              <a:rect l="l" t="t" r="r" b="b"/>
              <a:pathLst>
                <a:path w="500673" h="253560" extrusionOk="0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780582" y="438990"/>
              <a:ext cx="1262883" cy="1267331"/>
            </a:xfrm>
            <a:custGeom>
              <a:avLst/>
              <a:gdLst/>
              <a:ahLst/>
              <a:cxnLst/>
              <a:rect l="l" t="t" r="r" b="b"/>
              <a:pathLst>
                <a:path w="1262883" h="1267331" extrusionOk="0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64241" y="370787"/>
              <a:ext cx="500809" cy="502458"/>
            </a:xfrm>
            <a:custGeom>
              <a:avLst/>
              <a:gdLst/>
              <a:ahLst/>
              <a:cxnLst/>
              <a:rect l="l" t="t" r="r" b="b"/>
              <a:pathLst>
                <a:path w="500809" h="502458" extrusionOk="0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17271" y="638028"/>
              <a:ext cx="227669" cy="228376"/>
            </a:xfrm>
            <a:custGeom>
              <a:avLst/>
              <a:gdLst/>
              <a:ahLst/>
              <a:cxnLst/>
              <a:rect l="l" t="t" r="r" b="b"/>
              <a:pathLst>
                <a:path w="227669" h="228376" extrusionOk="0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21789" y="5368431"/>
              <a:ext cx="1059635" cy="1149053"/>
            </a:xfrm>
            <a:custGeom>
              <a:avLst/>
              <a:gdLst/>
              <a:ahLst/>
              <a:cxnLst/>
              <a:rect l="l" t="t" r="r" b="b"/>
              <a:pathLst>
                <a:path w="1059635" h="1149053" extrusionOk="0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68437" y="3223348"/>
              <a:ext cx="257951" cy="248289"/>
            </a:xfrm>
            <a:custGeom>
              <a:avLst/>
              <a:gdLst/>
              <a:ahLst/>
              <a:cxnLst/>
              <a:rect l="l" t="t" r="r" b="b"/>
              <a:pathLst>
                <a:path w="257951" h="248289" extrusionOk="0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679436" y="3549882"/>
              <a:ext cx="128860" cy="124173"/>
            </a:xfrm>
            <a:custGeom>
              <a:avLst/>
              <a:gdLst/>
              <a:ahLst/>
              <a:cxnLst/>
              <a:rect l="l" t="t" r="r" b="b"/>
              <a:pathLst>
                <a:path w="128860" h="124173" extrusionOk="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91333" y="1651273"/>
              <a:ext cx="785156" cy="756187"/>
            </a:xfrm>
            <a:custGeom>
              <a:avLst/>
              <a:gdLst/>
              <a:ahLst/>
              <a:cxnLst/>
              <a:rect l="l" t="t" r="r" b="b"/>
              <a:pathLst>
                <a:path w="785156" h="756187" extrusionOk="0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3657" y="2158563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91147" y="5496758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68629" y="2410325"/>
              <a:ext cx="248378" cy="257380"/>
            </a:xfrm>
            <a:custGeom>
              <a:avLst/>
              <a:gdLst/>
              <a:ahLst/>
              <a:cxnLst/>
              <a:rect l="l" t="t" r="r" b="b"/>
              <a:pathLst>
                <a:path w="248378" h="257380" extrusionOk="0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26741" y="2119783"/>
              <a:ext cx="2247585" cy="2436081"/>
            </a:xfrm>
            <a:custGeom>
              <a:avLst/>
              <a:gdLst/>
              <a:ahLst/>
              <a:cxnLst/>
              <a:rect l="l" t="t" r="r" b="b"/>
              <a:pathLst>
                <a:path w="2247585" h="2436081" extrusionOk="0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023321" y="1490281"/>
              <a:ext cx="380539" cy="362910"/>
            </a:xfrm>
            <a:custGeom>
              <a:avLst/>
              <a:gdLst/>
              <a:ahLst/>
              <a:cxnLst/>
              <a:rect l="l" t="t" r="r" b="b"/>
              <a:pathLst>
                <a:path w="380539" h="362910" extrusionOk="0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493305" y="623215"/>
              <a:ext cx="230695" cy="219950"/>
            </a:xfrm>
            <a:custGeom>
              <a:avLst/>
              <a:gdLst/>
              <a:ahLst/>
              <a:cxnLst/>
              <a:rect l="l" t="t" r="r" b="b"/>
              <a:pathLst>
                <a:path w="230695" h="219950" extrusionOk="0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58816" y="0"/>
              <a:ext cx="2951872" cy="1913961"/>
            </a:xfrm>
            <a:custGeom>
              <a:avLst/>
              <a:gdLst/>
              <a:ahLst/>
              <a:cxnLst/>
              <a:rect l="l" t="t" r="r" b="b"/>
              <a:pathLst>
                <a:path w="2951872" h="1913961" extrusionOk="0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6781" y="0"/>
              <a:ext cx="2404015" cy="2080478"/>
            </a:xfrm>
            <a:custGeom>
              <a:avLst/>
              <a:gdLst/>
              <a:ahLst/>
              <a:cxnLst/>
              <a:rect l="l" t="t" r="r" b="b"/>
              <a:pathLst>
                <a:path w="2404015" h="2080478" extrusionOk="0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591182" y="3281293"/>
              <a:ext cx="1600817" cy="1997697"/>
            </a:xfrm>
            <a:custGeom>
              <a:avLst/>
              <a:gdLst/>
              <a:ahLst/>
              <a:cxnLst/>
              <a:rect l="l" t="t" r="r" b="b"/>
              <a:pathLst>
                <a:path w="1600817" h="1997697" extrusionOk="0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490709" y="5556126"/>
              <a:ext cx="2701290" cy="1301873"/>
            </a:xfrm>
            <a:custGeom>
              <a:avLst/>
              <a:gdLst/>
              <a:ahLst/>
              <a:cxnLst/>
              <a:rect l="l" t="t" r="r" b="b"/>
              <a:pathLst>
                <a:path w="2701290" h="1301873" extrusionOk="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521200"/>
              <a:ext cx="963988" cy="1891601"/>
            </a:xfrm>
            <a:custGeom>
              <a:avLst/>
              <a:gdLst/>
              <a:ahLst/>
              <a:cxnLst/>
              <a:rect l="l" t="t" r="r" b="b"/>
              <a:pathLst>
                <a:path w="963988" h="1891601" extrusionOk="0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5613285"/>
              <a:ext cx="1873164" cy="1244714"/>
            </a:xfrm>
            <a:custGeom>
              <a:avLst/>
              <a:gdLst/>
              <a:ahLst/>
              <a:cxnLst/>
              <a:rect l="l" t="t" r="r" b="b"/>
              <a:pathLst>
                <a:path w="1873164" h="1244714" extrusionOk="0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sz="5600" b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6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38" name="Google Shape;38;p3"/>
            <p:cNvSpPr/>
            <p:nvPr/>
          </p:nvSpPr>
          <p:spPr>
            <a:xfrm>
              <a:off x="7058279" y="3298639"/>
              <a:ext cx="4870838" cy="3559360"/>
            </a:xfrm>
            <a:custGeom>
              <a:avLst/>
              <a:gdLst/>
              <a:ahLst/>
              <a:cxnLst/>
              <a:rect l="l" t="t" r="r" b="b"/>
              <a:pathLst>
                <a:path w="4870838" h="3559360" extrusionOk="0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94308" y="870735"/>
              <a:ext cx="1060407" cy="1021442"/>
            </a:xfrm>
            <a:custGeom>
              <a:avLst/>
              <a:gdLst/>
              <a:ahLst/>
              <a:cxnLst/>
              <a:rect l="l" t="t" r="r" b="b"/>
              <a:pathLst>
                <a:path w="1060407" h="1021442" extrusionOk="0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62136" y="349276"/>
              <a:ext cx="7816743" cy="6508723"/>
            </a:xfrm>
            <a:custGeom>
              <a:avLst/>
              <a:gdLst/>
              <a:ahLst/>
              <a:cxnLst/>
              <a:rect l="l" t="t" r="r" b="b"/>
              <a:pathLst>
                <a:path w="7816743" h="6508723" extrusionOk="0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0452676" y="0"/>
              <a:ext cx="1739323" cy="1459231"/>
            </a:xfrm>
            <a:custGeom>
              <a:avLst/>
              <a:gdLst/>
              <a:ahLst/>
              <a:cxnLst/>
              <a:rect l="l" t="t" r="r" b="b"/>
              <a:pathLst>
                <a:path w="1739323" h="1459231" extrusionOk="0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36446" y="0"/>
              <a:ext cx="500673" cy="253560"/>
            </a:xfrm>
            <a:custGeom>
              <a:avLst/>
              <a:gdLst/>
              <a:ahLst/>
              <a:cxnLst/>
              <a:rect l="l" t="t" r="r" b="b"/>
              <a:pathLst>
                <a:path w="500673" h="253560" extrusionOk="0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9780582" y="438990"/>
              <a:ext cx="1262883" cy="1267331"/>
            </a:xfrm>
            <a:custGeom>
              <a:avLst/>
              <a:gdLst/>
              <a:ahLst/>
              <a:cxnLst/>
              <a:rect l="l" t="t" r="r" b="b"/>
              <a:pathLst>
                <a:path w="1262883" h="1267331" extrusionOk="0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764241" y="370787"/>
              <a:ext cx="500809" cy="502458"/>
            </a:xfrm>
            <a:custGeom>
              <a:avLst/>
              <a:gdLst/>
              <a:ahLst/>
              <a:cxnLst/>
              <a:rect l="l" t="t" r="r" b="b"/>
              <a:pathLst>
                <a:path w="500809" h="502458" extrusionOk="0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317271" y="638028"/>
              <a:ext cx="227669" cy="228376"/>
            </a:xfrm>
            <a:custGeom>
              <a:avLst/>
              <a:gdLst/>
              <a:ahLst/>
              <a:cxnLst/>
              <a:rect l="l" t="t" r="r" b="b"/>
              <a:pathLst>
                <a:path w="227669" h="228376" extrusionOk="0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721789" y="5368431"/>
              <a:ext cx="1059635" cy="1149053"/>
            </a:xfrm>
            <a:custGeom>
              <a:avLst/>
              <a:gdLst/>
              <a:ahLst/>
              <a:cxnLst/>
              <a:rect l="l" t="t" r="r" b="b"/>
              <a:pathLst>
                <a:path w="1059635" h="1149053" extrusionOk="0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0768437" y="3223348"/>
              <a:ext cx="257951" cy="248289"/>
            </a:xfrm>
            <a:custGeom>
              <a:avLst/>
              <a:gdLst/>
              <a:ahLst/>
              <a:cxnLst/>
              <a:rect l="l" t="t" r="r" b="b"/>
              <a:pathLst>
                <a:path w="257951" h="248289" extrusionOk="0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679436" y="3549882"/>
              <a:ext cx="128860" cy="124173"/>
            </a:xfrm>
            <a:custGeom>
              <a:avLst/>
              <a:gdLst/>
              <a:ahLst/>
              <a:cxnLst/>
              <a:rect l="l" t="t" r="r" b="b"/>
              <a:pathLst>
                <a:path w="128860" h="124173" extrusionOk="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691333" y="1651273"/>
              <a:ext cx="785156" cy="756187"/>
            </a:xfrm>
            <a:custGeom>
              <a:avLst/>
              <a:gdLst/>
              <a:ahLst/>
              <a:cxnLst/>
              <a:rect l="l" t="t" r="r" b="b"/>
              <a:pathLst>
                <a:path w="785156" h="756187" extrusionOk="0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033657" y="2158563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891147" y="5496758"/>
              <a:ext cx="257868" cy="248316"/>
            </a:xfrm>
            <a:custGeom>
              <a:avLst/>
              <a:gdLst/>
              <a:ahLst/>
              <a:cxnLst/>
              <a:rect l="l" t="t" r="r" b="b"/>
              <a:pathLst>
                <a:path w="257868" h="248316" extrusionOk="0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568629" y="2410325"/>
              <a:ext cx="248378" cy="257380"/>
            </a:xfrm>
            <a:custGeom>
              <a:avLst/>
              <a:gdLst/>
              <a:ahLst/>
              <a:cxnLst/>
              <a:rect l="l" t="t" r="r" b="b"/>
              <a:pathLst>
                <a:path w="248378" h="257380" extrusionOk="0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026741" y="2119783"/>
              <a:ext cx="2247585" cy="2436081"/>
            </a:xfrm>
            <a:custGeom>
              <a:avLst/>
              <a:gdLst/>
              <a:ahLst/>
              <a:cxnLst/>
              <a:rect l="l" t="t" r="r" b="b"/>
              <a:pathLst>
                <a:path w="2247585" h="2436081" extrusionOk="0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023321" y="1490281"/>
              <a:ext cx="380539" cy="362910"/>
            </a:xfrm>
            <a:custGeom>
              <a:avLst/>
              <a:gdLst/>
              <a:ahLst/>
              <a:cxnLst/>
              <a:rect l="l" t="t" r="r" b="b"/>
              <a:pathLst>
                <a:path w="380539" h="362910" extrusionOk="0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9493305" y="623215"/>
              <a:ext cx="230695" cy="219950"/>
            </a:xfrm>
            <a:custGeom>
              <a:avLst/>
              <a:gdLst/>
              <a:ahLst/>
              <a:cxnLst/>
              <a:rect l="l" t="t" r="r" b="b"/>
              <a:pathLst>
                <a:path w="230695" h="219950" extrusionOk="0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358816" y="0"/>
              <a:ext cx="2951872" cy="1913961"/>
            </a:xfrm>
            <a:custGeom>
              <a:avLst/>
              <a:gdLst/>
              <a:ahLst/>
              <a:cxnLst/>
              <a:rect l="l" t="t" r="r" b="b"/>
              <a:pathLst>
                <a:path w="2951872" h="1913961" extrusionOk="0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36781" y="0"/>
              <a:ext cx="2404015" cy="2080478"/>
            </a:xfrm>
            <a:custGeom>
              <a:avLst/>
              <a:gdLst/>
              <a:ahLst/>
              <a:cxnLst/>
              <a:rect l="l" t="t" r="r" b="b"/>
              <a:pathLst>
                <a:path w="2404015" h="2080478" extrusionOk="0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0591182" y="3281293"/>
              <a:ext cx="1600817" cy="1997697"/>
            </a:xfrm>
            <a:custGeom>
              <a:avLst/>
              <a:gdLst/>
              <a:ahLst/>
              <a:cxnLst/>
              <a:rect l="l" t="t" r="r" b="b"/>
              <a:pathLst>
                <a:path w="1600817" h="1997697" extrusionOk="0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490709" y="5556126"/>
              <a:ext cx="2701290" cy="1301873"/>
            </a:xfrm>
            <a:custGeom>
              <a:avLst/>
              <a:gdLst/>
              <a:ahLst/>
              <a:cxnLst/>
              <a:rect l="l" t="t" r="r" b="b"/>
              <a:pathLst>
                <a:path w="2701290" h="1301873" extrusionOk="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4521200"/>
              <a:ext cx="963988" cy="1891601"/>
            </a:xfrm>
            <a:custGeom>
              <a:avLst/>
              <a:gdLst/>
              <a:ahLst/>
              <a:cxnLst/>
              <a:rect l="l" t="t" r="r" b="b"/>
              <a:pathLst>
                <a:path w="963988" h="1891601" extrusionOk="0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5613285"/>
              <a:ext cx="1873164" cy="1244714"/>
            </a:xfrm>
            <a:custGeom>
              <a:avLst/>
              <a:gdLst/>
              <a:ahLst/>
              <a:cxnLst/>
              <a:rect l="l" t="t" r="r" b="b"/>
              <a:pathLst>
                <a:path w="1873164" h="1244714" extrusionOk="0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ctrTitle"/>
          </p:nvPr>
        </p:nvSpPr>
        <p:spPr>
          <a:xfrm>
            <a:off x="1419825" y="1964350"/>
            <a:ext cx="4575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sz="4400" b="0"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1419825" y="3221050"/>
            <a:ext cx="45750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21" name="Google Shape;121;p6"/>
            <p:cNvSpPr/>
            <p:nvPr/>
          </p:nvSpPr>
          <p:spPr>
            <a:xfrm>
              <a:off x="379256" y="0"/>
              <a:ext cx="3202074" cy="2719638"/>
            </a:xfrm>
            <a:custGeom>
              <a:avLst/>
              <a:gdLst/>
              <a:ahLst/>
              <a:cxnLst/>
              <a:rect l="l" t="t" r="r" b="b"/>
              <a:pathLst>
                <a:path w="3202074" h="2719638" extrusionOk="0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098126" y="509973"/>
              <a:ext cx="5085005" cy="4898812"/>
            </a:xfrm>
            <a:custGeom>
              <a:avLst/>
              <a:gdLst/>
              <a:ahLst/>
              <a:cxnLst/>
              <a:rect l="l" t="t" r="r" b="b"/>
              <a:pathLst>
                <a:path w="5085005" h="4898812" extrusionOk="0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0580560" y="0"/>
              <a:ext cx="1611439" cy="1077905"/>
            </a:xfrm>
            <a:custGeom>
              <a:avLst/>
              <a:gdLst/>
              <a:ahLst/>
              <a:cxnLst/>
              <a:rect l="l" t="t" r="r" b="b"/>
              <a:pathLst>
                <a:path w="1611439" h="1077905" extrusionOk="0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893492" y="3876233"/>
              <a:ext cx="3298507" cy="2981766"/>
            </a:xfrm>
            <a:custGeom>
              <a:avLst/>
              <a:gdLst/>
              <a:ahLst/>
              <a:cxnLst/>
              <a:rect l="l" t="t" r="r" b="b"/>
              <a:pathLst>
                <a:path w="3298507" h="2981766" extrusionOk="0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9946085" y="184703"/>
              <a:ext cx="1262894" cy="1267301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154070" y="6110888"/>
              <a:ext cx="1059589" cy="746920"/>
            </a:xfrm>
            <a:custGeom>
              <a:avLst/>
              <a:gdLst/>
              <a:ahLst/>
              <a:cxnLst/>
              <a:rect l="l" t="t" r="r" b="b"/>
              <a:pathLst>
                <a:path w="1059589" h="746920" extrusionOk="0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1021808" y="3814317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1515984" y="4599211"/>
              <a:ext cx="257951" cy="248290"/>
            </a:xfrm>
            <a:custGeom>
              <a:avLst/>
              <a:gdLst/>
              <a:ahLst/>
              <a:cxnLst/>
              <a:rect l="l" t="t" r="r" b="b"/>
              <a:pathLst>
                <a:path w="257951" h="248290" extrusionOk="0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279368" y="1460372"/>
              <a:ext cx="785039" cy="756266"/>
            </a:xfrm>
            <a:custGeom>
              <a:avLst/>
              <a:gdLst/>
              <a:ahLst/>
              <a:cxnLst/>
              <a:rect l="l" t="t" r="r" b="b"/>
              <a:pathLst>
                <a:path w="785039" h="756266" extrusionOk="0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0904678" y="5496467"/>
              <a:ext cx="257778" cy="248289"/>
            </a:xfrm>
            <a:custGeom>
              <a:avLst/>
              <a:gdLst/>
              <a:ahLst/>
              <a:cxnLst/>
              <a:rect l="l" t="t" r="r" b="b"/>
              <a:pathLst>
                <a:path w="257778" h="248289" extrusionOk="0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9321695" y="2238468"/>
              <a:ext cx="248447" cy="257470"/>
            </a:xfrm>
            <a:custGeom>
              <a:avLst/>
              <a:gdLst/>
              <a:ahLst/>
              <a:cxnLst/>
              <a:rect l="l" t="t" r="r" b="b"/>
              <a:pathLst>
                <a:path w="248447" h="257470" extrusionOk="0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713296" y="1528436"/>
              <a:ext cx="478703" cy="756067"/>
            </a:xfrm>
            <a:custGeom>
              <a:avLst/>
              <a:gdLst/>
              <a:ahLst/>
              <a:cxnLst/>
              <a:rect l="l" t="t" r="r" b="b"/>
              <a:pathLst>
                <a:path w="478703" h="756067" extrusionOk="0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5745251"/>
              <a:ext cx="2832735" cy="1112748"/>
            </a:xfrm>
            <a:custGeom>
              <a:avLst/>
              <a:gdLst/>
              <a:ahLst/>
              <a:cxnLst/>
              <a:rect l="l" t="t" r="r" b="b"/>
              <a:pathLst>
                <a:path w="2832735" h="1112748" extrusionOk="0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98247" y="2197363"/>
              <a:ext cx="2807421" cy="3042981"/>
            </a:xfrm>
            <a:custGeom>
              <a:avLst/>
              <a:gdLst/>
              <a:ahLst/>
              <a:cxnLst/>
              <a:rect l="l" t="t" r="r" b="b"/>
              <a:pathLst>
                <a:path w="2807421" h="3042981" extrusionOk="0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0" y="5372101"/>
              <a:ext cx="999118" cy="1485898"/>
            </a:xfrm>
            <a:custGeom>
              <a:avLst/>
              <a:gdLst/>
              <a:ahLst/>
              <a:cxnLst/>
              <a:rect l="l" t="t" r="r" b="b"/>
              <a:pathLst>
                <a:path w="999118" h="1485898" extrusionOk="0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321033" y="6438530"/>
              <a:ext cx="755520" cy="419469"/>
            </a:xfrm>
            <a:custGeom>
              <a:avLst/>
              <a:gdLst/>
              <a:ahLst/>
              <a:cxnLst/>
              <a:rect l="l" t="t" r="r" b="b"/>
              <a:pathLst>
                <a:path w="755520" h="419469" extrusionOk="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60002" y="6367255"/>
              <a:ext cx="248016" cy="25751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335624" y="5499047"/>
              <a:ext cx="653692" cy="629771"/>
            </a:xfrm>
            <a:custGeom>
              <a:avLst/>
              <a:gdLst/>
              <a:ahLst/>
              <a:cxnLst/>
              <a:rect l="l" t="t" r="r" b="b"/>
              <a:pathLst>
                <a:path w="653692" h="629771" extrusionOk="0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848308" y="6135276"/>
              <a:ext cx="257880" cy="248289"/>
            </a:xfrm>
            <a:custGeom>
              <a:avLst/>
              <a:gdLst/>
              <a:ahLst/>
              <a:cxnLst/>
              <a:rect l="l" t="t" r="r" b="b"/>
              <a:pathLst>
                <a:path w="257880" h="248289" extrusionOk="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066201" y="5932859"/>
              <a:ext cx="128918" cy="124173"/>
            </a:xfrm>
            <a:custGeom>
              <a:avLst/>
              <a:gdLst/>
              <a:ahLst/>
              <a:cxnLst/>
              <a:rect l="l" t="t" r="r" b="b"/>
              <a:pathLst>
                <a:path w="128918" h="124173" extrusionOk="0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1135868" y="5596064"/>
              <a:ext cx="1056131" cy="1261935"/>
            </a:xfrm>
            <a:custGeom>
              <a:avLst/>
              <a:gdLst/>
              <a:ahLst/>
              <a:cxnLst/>
              <a:rect l="l" t="t" r="r" b="b"/>
              <a:pathLst>
                <a:path w="1056131" h="1261935" extrusionOk="0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1188871" y="1108964"/>
              <a:ext cx="380597" cy="362910"/>
            </a:xfrm>
            <a:custGeom>
              <a:avLst/>
              <a:gdLst/>
              <a:ahLst/>
              <a:cxnLst/>
              <a:rect l="l" t="t" r="r" b="b"/>
              <a:pathLst>
                <a:path w="380597" h="362910" extrusionOk="0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9658908" y="241897"/>
              <a:ext cx="230618" cy="219842"/>
            </a:xfrm>
            <a:custGeom>
              <a:avLst/>
              <a:gdLst/>
              <a:ahLst/>
              <a:cxnLst/>
              <a:rect l="l" t="t" r="r" b="b"/>
              <a:pathLst>
                <a:path w="230618" h="219842" extrusionOk="0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611400" y="1265775"/>
            <a:ext cx="2813100" cy="282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2"/>
          </p:nvPr>
        </p:nvSpPr>
        <p:spPr>
          <a:xfrm>
            <a:off x="3688194" y="1265775"/>
            <a:ext cx="2813100" cy="282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sldNum" idx="12"/>
          </p:nvPr>
        </p:nvSpPr>
        <p:spPr>
          <a:xfrm>
            <a:off x="8776516" y="4925257"/>
            <a:ext cx="309300" cy="22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6" name="Google Shape;206;p9"/>
          <p:cNvSpPr txBox="1">
            <a:spLocks noGrp="1"/>
          </p:cNvSpPr>
          <p:nvPr>
            <p:ph type="body" idx="1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>
            <a:off x="0" y="0"/>
            <a:ext cx="9158200" cy="5151629"/>
            <a:chOff x="0" y="0"/>
            <a:chExt cx="9158200" cy="5151629"/>
          </a:xfrm>
        </p:grpSpPr>
        <p:sp>
          <p:nvSpPr>
            <p:cNvPr id="208" name="Google Shape;208;p9"/>
            <p:cNvSpPr/>
            <p:nvPr/>
          </p:nvSpPr>
          <p:spPr>
            <a:xfrm>
              <a:off x="8070617" y="4241847"/>
              <a:ext cx="1085813" cy="90804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29551" y="4937303"/>
              <a:ext cx="329171" cy="21400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722038" y="4308575"/>
              <a:ext cx="243798" cy="234867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75921" y="4552778"/>
              <a:ext cx="80049" cy="77166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685611" y="4745990"/>
              <a:ext cx="80049" cy="77166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937243" y="3511160"/>
              <a:ext cx="220957" cy="234823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462361" y="3342175"/>
              <a:ext cx="365886" cy="352497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908551" y="3618536"/>
              <a:ext cx="1104503" cy="119738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758086" y="4765674"/>
              <a:ext cx="399748" cy="385287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0" y="0"/>
              <a:ext cx="928602" cy="1398829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726483" y="79572"/>
              <a:ext cx="431431" cy="822884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131373" y="0"/>
              <a:ext cx="621952" cy="416485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8183" y="332909"/>
              <a:ext cx="129584" cy="130031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490844" y="525033"/>
              <a:ext cx="469118" cy="47081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72798" y="0"/>
              <a:ext cx="160534" cy="14255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019887" y="117627"/>
              <a:ext cx="72983" cy="73218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13745" y="396271"/>
              <a:ext cx="481225" cy="463494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012409" y="854477"/>
              <a:ext cx="81470" cy="78536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81360" y="790702"/>
              <a:ext cx="40781" cy="39267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4534168"/>
              <a:ext cx="537284" cy="6174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0" y="4137233"/>
              <a:ext cx="552912" cy="597004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98370" y="1552192"/>
              <a:ext cx="305940" cy="294713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952853" y="916299"/>
              <a:ext cx="141267" cy="134711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383926" y="593893"/>
              <a:ext cx="85607" cy="81645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0" y="792498"/>
              <a:ext cx="613160" cy="907631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08531" y="4607869"/>
              <a:ext cx="144771" cy="138105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sldNum" idx="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0"/>
            <a:ext cx="9158630" cy="5151729"/>
            <a:chOff x="0" y="0"/>
            <a:chExt cx="12192000" cy="6857999"/>
          </a:xfrm>
        </p:grpSpPr>
        <p:sp>
          <p:nvSpPr>
            <p:cNvPr id="237" name="Google Shape;237;p10"/>
            <p:cNvSpPr/>
            <p:nvPr/>
          </p:nvSpPr>
          <p:spPr>
            <a:xfrm>
              <a:off x="0" y="0"/>
              <a:ext cx="2159540" cy="3253090"/>
            </a:xfrm>
            <a:custGeom>
              <a:avLst/>
              <a:gdLst/>
              <a:ahLst/>
              <a:cxnLst/>
              <a:rect l="l" t="t" r="r" b="b"/>
              <a:pathLst>
                <a:path w="2159540" h="3253090" extrusionOk="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337681" y="105918"/>
              <a:ext cx="854318" cy="1629473"/>
            </a:xfrm>
            <a:custGeom>
              <a:avLst/>
              <a:gdLst/>
              <a:ahLst/>
              <a:cxnLst/>
              <a:rect l="l" t="t" r="r" b="b"/>
              <a:pathLst>
                <a:path w="854318" h="1629473" extrusionOk="0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9622028" y="4708770"/>
              <a:ext cx="2569971" cy="2149229"/>
            </a:xfrm>
            <a:custGeom>
              <a:avLst/>
              <a:gdLst/>
              <a:ahLst/>
              <a:cxnLst/>
              <a:rect l="l" t="t" r="r" b="b"/>
              <a:pathLst>
                <a:path w="2569971" h="2149229" extrusionOk="0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05263" y="0"/>
              <a:ext cx="1446400" cy="968569"/>
            </a:xfrm>
            <a:custGeom>
              <a:avLst/>
              <a:gdLst/>
              <a:ahLst/>
              <a:cxnLst/>
              <a:rect l="l" t="t" r="r" b="b"/>
              <a:pathLst>
                <a:path w="1446400" h="968569" extrusionOk="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81668" y="773563"/>
              <a:ext cx="301359" cy="302398"/>
            </a:xfrm>
            <a:custGeom>
              <a:avLst/>
              <a:gdLst/>
              <a:ahLst/>
              <a:cxnLst/>
              <a:rect l="l" t="t" r="r" b="b"/>
              <a:pathLst>
                <a:path w="301359" h="302398" extrusionOk="0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871839" y="986555"/>
              <a:ext cx="928947" cy="932303"/>
            </a:xfrm>
            <a:custGeom>
              <a:avLst/>
              <a:gdLst/>
              <a:ahLst/>
              <a:cxnLst/>
              <a:rect l="l" t="t" r="r" b="b"/>
              <a:pathLst>
                <a:path w="928947" h="932303" extrusionOk="0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028065" y="0"/>
              <a:ext cx="373336" cy="331526"/>
            </a:xfrm>
            <a:custGeom>
              <a:avLst/>
              <a:gdLst/>
              <a:ahLst/>
              <a:cxnLst/>
              <a:rect l="l" t="t" r="r" b="b"/>
              <a:pathLst>
                <a:path w="373336" h="331526" extrusionOk="0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369848" y="273325"/>
              <a:ext cx="169729" cy="170275"/>
            </a:xfrm>
            <a:custGeom>
              <a:avLst/>
              <a:gdLst/>
              <a:ahLst/>
              <a:cxnLst/>
              <a:rect l="l" t="t" r="r" b="b"/>
              <a:pathLst>
                <a:path w="169729" h="170275" extrusionOk="0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052624" y="6351471"/>
              <a:ext cx="779104" cy="506528"/>
            </a:xfrm>
            <a:custGeom>
              <a:avLst/>
              <a:gdLst/>
              <a:ahLst/>
              <a:cxnLst/>
              <a:rect l="l" t="t" r="r" b="b"/>
              <a:pathLst>
                <a:path w="779104" h="506528" extrusionOk="0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426120" y="920796"/>
              <a:ext cx="1119129" cy="1077892"/>
            </a:xfrm>
            <a:custGeom>
              <a:avLst/>
              <a:gdLst/>
              <a:ahLst/>
              <a:cxnLst/>
              <a:rect l="l" t="t" r="r" b="b"/>
              <a:pathLst>
                <a:path w="1119129" h="1077892" extrusionOk="0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160703" y="4866386"/>
              <a:ext cx="577036" cy="555898"/>
            </a:xfrm>
            <a:custGeom>
              <a:avLst/>
              <a:gdLst/>
              <a:ahLst/>
              <a:cxnLst/>
              <a:rect l="l" t="t" r="r" b="b"/>
              <a:pathLst>
                <a:path w="577036" h="555898" extrusionOk="0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2352471" y="1985504"/>
              <a:ext cx="189466" cy="182642"/>
            </a:xfrm>
            <a:custGeom>
              <a:avLst/>
              <a:gdLst/>
              <a:ahLst/>
              <a:cxnLst/>
              <a:rect l="l" t="t" r="r" b="b"/>
              <a:pathLst>
                <a:path w="189466" h="182642" extrusionOk="0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1524180" y="5443206"/>
              <a:ext cx="189464" cy="182642"/>
            </a:xfrm>
            <a:custGeom>
              <a:avLst/>
              <a:gdLst/>
              <a:ahLst/>
              <a:cxnLst/>
              <a:rect l="l" t="t" r="r" b="b"/>
              <a:pathLst>
                <a:path w="189464" h="182642" extrusionOk="0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512688" y="1837315"/>
              <a:ext cx="94839" cy="91318"/>
            </a:xfrm>
            <a:custGeom>
              <a:avLst/>
              <a:gdLst/>
              <a:ahLst/>
              <a:cxnLst/>
              <a:rect l="l" t="t" r="r" b="b"/>
              <a:pathLst>
                <a:path w="94839" h="91318" extrusionOk="0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1074663" y="5899581"/>
              <a:ext cx="189465" cy="182642"/>
            </a:xfrm>
            <a:custGeom>
              <a:avLst/>
              <a:gdLst/>
              <a:ahLst/>
              <a:cxnLst/>
              <a:rect l="l" t="t" r="r" b="b"/>
              <a:pathLst>
                <a:path w="189465" h="182642" extrusionOk="0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1669025" y="2982853"/>
              <a:ext cx="522974" cy="555794"/>
            </a:xfrm>
            <a:custGeom>
              <a:avLst/>
              <a:gdLst/>
              <a:ahLst/>
              <a:cxnLst/>
              <a:rect l="l" t="t" r="r" b="b"/>
              <a:pathLst>
                <a:path w="522974" h="555794" extrusionOk="0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0" y="5664838"/>
              <a:ext cx="1038230" cy="1193161"/>
            </a:xfrm>
            <a:custGeom>
              <a:avLst/>
              <a:gdLst/>
              <a:ahLst/>
              <a:cxnLst/>
              <a:rect l="l" t="t" r="r" b="b"/>
              <a:pathLst>
                <a:path w="1038230" h="1193161" extrusionOk="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4897936"/>
              <a:ext cx="1068429" cy="1153631"/>
            </a:xfrm>
            <a:custGeom>
              <a:avLst/>
              <a:gdLst/>
              <a:ahLst/>
              <a:cxnLst/>
              <a:rect l="l" t="t" r="r" b="b"/>
              <a:pathLst>
                <a:path w="1068429" h="1153631" extrusionOk="0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0547338" y="2583702"/>
              <a:ext cx="866003" cy="834312"/>
            </a:xfrm>
            <a:custGeom>
              <a:avLst/>
              <a:gdLst/>
              <a:ahLst/>
              <a:cxnLst/>
              <a:rect l="l" t="t" r="r" b="b"/>
              <a:pathLst>
                <a:path w="866003" h="834312" extrusionOk="0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9622038" y="3540800"/>
              <a:ext cx="2228612" cy="2416024"/>
            </a:xfrm>
            <a:custGeom>
              <a:avLst/>
              <a:gdLst/>
              <a:ahLst/>
              <a:cxnLst/>
              <a:rect l="l" t="t" r="r" b="b"/>
              <a:pathLst>
                <a:path w="2614208" h="2834046" extrusionOk="0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228577" y="3606751"/>
              <a:ext cx="711488" cy="685378"/>
            </a:xfrm>
            <a:custGeom>
              <a:avLst/>
              <a:gdLst/>
              <a:ahLst/>
              <a:cxnLst/>
              <a:rect l="l" t="t" r="r" b="b"/>
              <a:pathLst>
                <a:path w="711488" h="685378" extrusionOk="0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245850" y="5946076"/>
              <a:ext cx="946150" cy="911923"/>
            </a:xfrm>
            <a:custGeom>
              <a:avLst/>
              <a:gdLst/>
              <a:ahLst/>
              <a:cxnLst/>
              <a:rect l="l" t="t" r="r" b="b"/>
              <a:pathLst>
                <a:path w="946150" h="911923" extrusionOk="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785200" y="1760054"/>
              <a:ext cx="279737" cy="266755"/>
            </a:xfrm>
            <a:custGeom>
              <a:avLst/>
              <a:gdLst/>
              <a:ahLst/>
              <a:cxnLst/>
              <a:rect l="l" t="t" r="r" b="b"/>
              <a:pathLst>
                <a:path w="279737" h="266755" extrusionOk="0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660470" y="1122685"/>
              <a:ext cx="169519" cy="161673"/>
            </a:xfrm>
            <a:custGeom>
              <a:avLst/>
              <a:gdLst/>
              <a:ahLst/>
              <a:cxnLst/>
              <a:rect l="l" t="t" r="r" b="b"/>
              <a:pathLst>
                <a:path w="169519" h="161673" extrusionOk="0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0" y="1841488"/>
              <a:ext cx="1425953" cy="2110769"/>
            </a:xfrm>
            <a:custGeom>
              <a:avLst/>
              <a:gdLst/>
              <a:ahLst/>
              <a:cxnLst/>
              <a:rect l="l" t="t" r="r" b="b"/>
              <a:pathLst>
                <a:path w="1425953" h="2110769" extrusionOk="0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175721" y="5807234"/>
              <a:ext cx="279751" cy="266869"/>
            </a:xfrm>
            <a:custGeom>
              <a:avLst/>
              <a:gdLst/>
              <a:ahLst/>
              <a:cxnLst/>
              <a:rect l="l" t="t" r="r" b="b"/>
              <a:pathLst>
                <a:path w="279751" h="266869" extrusionOk="0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3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>
            <a:off x="2385" y="2386"/>
            <a:ext cx="9146643" cy="5143181"/>
            <a:chOff x="3175" y="3175"/>
            <a:chExt cx="12185776" cy="6852093"/>
          </a:xfrm>
        </p:grpSpPr>
        <p:sp>
          <p:nvSpPr>
            <p:cNvPr id="266" name="Google Shape;266;p11"/>
            <p:cNvSpPr/>
            <p:nvPr/>
          </p:nvSpPr>
          <p:spPr>
            <a:xfrm>
              <a:off x="11340814" y="109410"/>
              <a:ext cx="848010" cy="1622615"/>
            </a:xfrm>
            <a:custGeom>
              <a:avLst/>
              <a:gdLst/>
              <a:ahLst/>
              <a:cxnLst/>
              <a:rect l="l" t="t" r="r" b="b"/>
              <a:pathLst>
                <a:path w="848010" h="1622615" extrusionOk="0">
                  <a:moveTo>
                    <a:pt x="848010" y="1622616"/>
                  </a:moveTo>
                  <a:cubicBezTo>
                    <a:pt x="711168" y="1613725"/>
                    <a:pt x="565943" y="1575816"/>
                    <a:pt x="427767" y="1512888"/>
                  </a:cubicBezTo>
                  <a:cubicBezTo>
                    <a:pt x="507587" y="1308989"/>
                    <a:pt x="446246" y="1074293"/>
                    <a:pt x="287432" y="977456"/>
                  </a:cubicBezTo>
                  <a:cubicBezTo>
                    <a:pt x="197517" y="922655"/>
                    <a:pt x="96425" y="887095"/>
                    <a:pt x="2381" y="877253"/>
                  </a:cubicBezTo>
                  <a:cubicBezTo>
                    <a:pt x="-14891" y="632968"/>
                    <a:pt x="62579" y="410972"/>
                    <a:pt x="209963" y="283083"/>
                  </a:cubicBezTo>
                  <a:cubicBezTo>
                    <a:pt x="394938" y="122365"/>
                    <a:pt x="627284" y="19494"/>
                    <a:pt x="848010" y="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874301" y="990155"/>
              <a:ext cx="922938" cy="925576"/>
            </a:xfrm>
            <a:custGeom>
              <a:avLst/>
              <a:gdLst/>
              <a:ahLst/>
              <a:cxnLst/>
              <a:rect l="l" t="t" r="r" b="b"/>
              <a:pathLst>
                <a:path w="922938" h="925576" extrusionOk="0">
                  <a:moveTo>
                    <a:pt x="460766" y="925513"/>
                  </a:moveTo>
                  <a:cubicBezTo>
                    <a:pt x="355610" y="925513"/>
                    <a:pt x="254772" y="888873"/>
                    <a:pt x="169174" y="819531"/>
                  </a:cubicBezTo>
                  <a:cubicBezTo>
                    <a:pt x="-29707" y="658495"/>
                    <a:pt x="-54409" y="421767"/>
                    <a:pt x="101292" y="169990"/>
                  </a:cubicBezTo>
                  <a:cubicBezTo>
                    <a:pt x="170063" y="58801"/>
                    <a:pt x="278712" y="0"/>
                    <a:pt x="415427" y="0"/>
                  </a:cubicBezTo>
                  <a:cubicBezTo>
                    <a:pt x="521980" y="0"/>
                    <a:pt x="644027" y="37211"/>
                    <a:pt x="750643" y="102172"/>
                  </a:cubicBezTo>
                  <a:cubicBezTo>
                    <a:pt x="837194" y="154940"/>
                    <a:pt x="895805" y="247333"/>
                    <a:pt x="915743" y="362522"/>
                  </a:cubicBezTo>
                  <a:cubicBezTo>
                    <a:pt x="939683" y="501015"/>
                    <a:pt x="903043" y="646367"/>
                    <a:pt x="818398" y="751205"/>
                  </a:cubicBezTo>
                  <a:cubicBezTo>
                    <a:pt x="728673" y="862013"/>
                    <a:pt x="598307" y="925576"/>
                    <a:pt x="460766" y="92557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9813163" y="4711890"/>
              <a:ext cx="2375661" cy="2142934"/>
            </a:xfrm>
            <a:custGeom>
              <a:avLst/>
              <a:gdLst/>
              <a:ahLst/>
              <a:cxnLst/>
              <a:rect l="l" t="t" r="r" b="b"/>
              <a:pathLst>
                <a:path w="2375661" h="2142934" extrusionOk="0">
                  <a:moveTo>
                    <a:pt x="0" y="2142935"/>
                  </a:moveTo>
                  <a:cubicBezTo>
                    <a:pt x="25781" y="2071243"/>
                    <a:pt x="28321" y="1993265"/>
                    <a:pt x="7303" y="1920050"/>
                  </a:cubicBezTo>
                  <a:cubicBezTo>
                    <a:pt x="178181" y="1739710"/>
                    <a:pt x="338074" y="1526350"/>
                    <a:pt x="474726" y="1340675"/>
                  </a:cubicBezTo>
                  <a:cubicBezTo>
                    <a:pt x="662559" y="1297610"/>
                    <a:pt x="830580" y="1192822"/>
                    <a:pt x="951865" y="1043051"/>
                  </a:cubicBezTo>
                  <a:cubicBezTo>
                    <a:pt x="1043115" y="930338"/>
                    <a:pt x="1145731" y="815912"/>
                    <a:pt x="1254379" y="694690"/>
                  </a:cubicBezTo>
                  <a:cubicBezTo>
                    <a:pt x="1295781" y="648589"/>
                    <a:pt x="1338517" y="600900"/>
                    <a:pt x="1380744" y="553149"/>
                  </a:cubicBezTo>
                  <a:cubicBezTo>
                    <a:pt x="1399413" y="588029"/>
                    <a:pt x="1423924" y="619481"/>
                    <a:pt x="1453134" y="646176"/>
                  </a:cubicBezTo>
                  <a:cubicBezTo>
                    <a:pt x="1499044" y="689337"/>
                    <a:pt x="1559623" y="713423"/>
                    <a:pt x="1622616" y="713550"/>
                  </a:cubicBezTo>
                  <a:cubicBezTo>
                    <a:pt x="1704022" y="713550"/>
                    <a:pt x="1785493" y="675069"/>
                    <a:pt x="1851914" y="605092"/>
                  </a:cubicBezTo>
                  <a:cubicBezTo>
                    <a:pt x="1909318" y="545840"/>
                    <a:pt x="1936306" y="463506"/>
                    <a:pt x="1925193" y="381762"/>
                  </a:cubicBezTo>
                  <a:cubicBezTo>
                    <a:pt x="1915541" y="308527"/>
                    <a:pt x="1872742" y="243795"/>
                    <a:pt x="1809179" y="206184"/>
                  </a:cubicBezTo>
                  <a:cubicBezTo>
                    <a:pt x="1776285" y="186500"/>
                    <a:pt x="1740726" y="171539"/>
                    <a:pt x="1703642" y="161734"/>
                  </a:cubicBezTo>
                  <a:cubicBezTo>
                    <a:pt x="1729422" y="127063"/>
                    <a:pt x="1752918" y="94170"/>
                    <a:pt x="1775143" y="61786"/>
                  </a:cubicBezTo>
                  <a:cubicBezTo>
                    <a:pt x="1894522" y="21304"/>
                    <a:pt x="2019681" y="438"/>
                    <a:pt x="2145729" y="0"/>
                  </a:cubicBezTo>
                  <a:cubicBezTo>
                    <a:pt x="2223071" y="-38"/>
                    <a:pt x="2300161" y="8267"/>
                    <a:pt x="2375662" y="24765"/>
                  </a:cubicBezTo>
                  <a:lnTo>
                    <a:pt x="2375662" y="1231265"/>
                  </a:lnTo>
                  <a:cubicBezTo>
                    <a:pt x="2108200" y="1251077"/>
                    <a:pt x="1871599" y="1368869"/>
                    <a:pt x="1672527" y="1581468"/>
                  </a:cubicBezTo>
                  <a:cubicBezTo>
                    <a:pt x="1525333" y="1738567"/>
                    <a:pt x="1441387" y="1932686"/>
                    <a:pt x="1429639" y="2142935"/>
                  </a:cubicBezTo>
                  <a:close/>
                  <a:moveTo>
                    <a:pt x="1352232" y="1184593"/>
                  </a:moveTo>
                  <a:cubicBezTo>
                    <a:pt x="1324928" y="1184739"/>
                    <a:pt x="1298893" y="1196460"/>
                    <a:pt x="1280731" y="1216850"/>
                  </a:cubicBezTo>
                  <a:cubicBezTo>
                    <a:pt x="1265428" y="1232890"/>
                    <a:pt x="1257364" y="1254468"/>
                    <a:pt x="1258316" y="1276604"/>
                  </a:cubicBezTo>
                  <a:cubicBezTo>
                    <a:pt x="1260157" y="1305179"/>
                    <a:pt x="1273239" y="1331868"/>
                    <a:pt x="1294702" y="1350836"/>
                  </a:cubicBezTo>
                  <a:cubicBezTo>
                    <a:pt x="1310195" y="1365377"/>
                    <a:pt x="1330643" y="1373480"/>
                    <a:pt x="1351852" y="1373505"/>
                  </a:cubicBezTo>
                  <a:cubicBezTo>
                    <a:pt x="1379156" y="1373505"/>
                    <a:pt x="1406462" y="1360805"/>
                    <a:pt x="1428687" y="1337246"/>
                  </a:cubicBezTo>
                  <a:cubicBezTo>
                    <a:pt x="1447991" y="1317301"/>
                    <a:pt x="1457071" y="1289615"/>
                    <a:pt x="1453325" y="1262126"/>
                  </a:cubicBezTo>
                  <a:cubicBezTo>
                    <a:pt x="1450022" y="1237431"/>
                    <a:pt x="1435608" y="1215600"/>
                    <a:pt x="1414208" y="1202881"/>
                  </a:cubicBezTo>
                  <a:cubicBezTo>
                    <a:pt x="1395540" y="1191412"/>
                    <a:pt x="1374140" y="1185107"/>
                    <a:pt x="1352232" y="1184593"/>
                  </a:cubicBezTo>
                  <a:close/>
                  <a:moveTo>
                    <a:pt x="1801749" y="728281"/>
                  </a:moveTo>
                  <a:cubicBezTo>
                    <a:pt x="1774444" y="728402"/>
                    <a:pt x="1748472" y="740105"/>
                    <a:pt x="1730248" y="760476"/>
                  </a:cubicBezTo>
                  <a:cubicBezTo>
                    <a:pt x="1714944" y="776516"/>
                    <a:pt x="1706880" y="798093"/>
                    <a:pt x="1707832" y="820230"/>
                  </a:cubicBezTo>
                  <a:cubicBezTo>
                    <a:pt x="1709674" y="848805"/>
                    <a:pt x="1722755" y="875494"/>
                    <a:pt x="1744218" y="894461"/>
                  </a:cubicBezTo>
                  <a:cubicBezTo>
                    <a:pt x="1759712" y="909028"/>
                    <a:pt x="1780095" y="917137"/>
                    <a:pt x="1801368" y="917131"/>
                  </a:cubicBezTo>
                  <a:cubicBezTo>
                    <a:pt x="1828673" y="917131"/>
                    <a:pt x="1855978" y="904431"/>
                    <a:pt x="1878203" y="880872"/>
                  </a:cubicBezTo>
                  <a:cubicBezTo>
                    <a:pt x="1897507" y="860933"/>
                    <a:pt x="1906588" y="833247"/>
                    <a:pt x="1902841" y="805751"/>
                  </a:cubicBezTo>
                  <a:cubicBezTo>
                    <a:pt x="1899603" y="781044"/>
                    <a:pt x="1885188" y="759200"/>
                    <a:pt x="1863725" y="746506"/>
                  </a:cubicBezTo>
                  <a:cubicBezTo>
                    <a:pt x="1845056" y="735057"/>
                    <a:pt x="1823656" y="728770"/>
                    <a:pt x="1801749" y="728281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1077757" y="5902769"/>
              <a:ext cx="183129" cy="176276"/>
            </a:xfrm>
            <a:custGeom>
              <a:avLst/>
              <a:gdLst/>
              <a:ahLst/>
              <a:cxnLst/>
              <a:rect l="l" t="t" r="r" b="b"/>
              <a:pathLst>
                <a:path w="183129" h="176276" extrusionOk="0">
                  <a:moveTo>
                    <a:pt x="87193" y="176276"/>
                  </a:moveTo>
                  <a:cubicBezTo>
                    <a:pt x="67572" y="176219"/>
                    <a:pt x="48712" y="168701"/>
                    <a:pt x="34424" y="155258"/>
                  </a:cubicBezTo>
                  <a:cubicBezTo>
                    <a:pt x="14232" y="137420"/>
                    <a:pt x="1849" y="112313"/>
                    <a:pt x="72" y="85408"/>
                  </a:cubicBezTo>
                  <a:cubicBezTo>
                    <a:pt x="-818" y="64979"/>
                    <a:pt x="6611" y="45066"/>
                    <a:pt x="20773" y="30290"/>
                  </a:cubicBezTo>
                  <a:cubicBezTo>
                    <a:pt x="37790" y="11176"/>
                    <a:pt x="62048" y="165"/>
                    <a:pt x="87637" y="0"/>
                  </a:cubicBezTo>
                  <a:cubicBezTo>
                    <a:pt x="108402" y="514"/>
                    <a:pt x="128659" y="6521"/>
                    <a:pt x="146311" y="17399"/>
                  </a:cubicBezTo>
                  <a:cubicBezTo>
                    <a:pt x="166061" y="29153"/>
                    <a:pt x="179332" y="49295"/>
                    <a:pt x="182380" y="72072"/>
                  </a:cubicBezTo>
                  <a:cubicBezTo>
                    <a:pt x="185809" y="97650"/>
                    <a:pt x="177363" y="123399"/>
                    <a:pt x="159393" y="141922"/>
                  </a:cubicBezTo>
                  <a:cubicBezTo>
                    <a:pt x="138437" y="164021"/>
                    <a:pt x="112784" y="176213"/>
                    <a:pt x="87193" y="17621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1672262" y="2985960"/>
              <a:ext cx="516689" cy="549529"/>
            </a:xfrm>
            <a:custGeom>
              <a:avLst/>
              <a:gdLst/>
              <a:ahLst/>
              <a:cxnLst/>
              <a:rect l="l" t="t" r="r" b="b"/>
              <a:pathLst>
                <a:path w="516689" h="549529" extrusionOk="0">
                  <a:moveTo>
                    <a:pt x="271897" y="549529"/>
                  </a:moveTo>
                  <a:cubicBezTo>
                    <a:pt x="210493" y="549370"/>
                    <a:pt x="151501" y="525850"/>
                    <a:pt x="106797" y="483743"/>
                  </a:cubicBezTo>
                  <a:cubicBezTo>
                    <a:pt x="42091" y="424498"/>
                    <a:pt x="3229" y="345440"/>
                    <a:pt x="244" y="266827"/>
                  </a:cubicBezTo>
                  <a:cubicBezTo>
                    <a:pt x="-2677" y="202825"/>
                    <a:pt x="20755" y="140417"/>
                    <a:pt x="65014" y="94107"/>
                  </a:cubicBezTo>
                  <a:cubicBezTo>
                    <a:pt x="122672" y="32512"/>
                    <a:pt x="194681" y="0"/>
                    <a:pt x="273294" y="0"/>
                  </a:cubicBezTo>
                  <a:cubicBezTo>
                    <a:pt x="332413" y="0"/>
                    <a:pt x="395341" y="18605"/>
                    <a:pt x="455349" y="53848"/>
                  </a:cubicBezTo>
                  <a:cubicBezTo>
                    <a:pt x="478717" y="67526"/>
                    <a:pt x="499481" y="85236"/>
                    <a:pt x="516690" y="106172"/>
                  </a:cubicBezTo>
                  <a:lnTo>
                    <a:pt x="516690" y="419418"/>
                  </a:lnTo>
                  <a:cubicBezTo>
                    <a:pt x="510467" y="427673"/>
                    <a:pt x="503735" y="435559"/>
                    <a:pt x="496624" y="443039"/>
                  </a:cubicBezTo>
                  <a:cubicBezTo>
                    <a:pt x="431409" y="511683"/>
                    <a:pt x="351653" y="549529"/>
                    <a:pt x="272024" y="549529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550466" y="2586863"/>
              <a:ext cx="859831" cy="722757"/>
            </a:xfrm>
            <a:custGeom>
              <a:avLst/>
              <a:gdLst/>
              <a:ahLst/>
              <a:cxnLst/>
              <a:rect l="l" t="t" r="r" b="b"/>
              <a:pathLst>
                <a:path w="859831" h="722757" extrusionOk="0">
                  <a:moveTo>
                    <a:pt x="154363" y="722757"/>
                  </a:moveTo>
                  <a:cubicBezTo>
                    <a:pt x="70924" y="643763"/>
                    <a:pt x="17330" y="542989"/>
                    <a:pt x="3551" y="438912"/>
                  </a:cubicBezTo>
                  <a:cubicBezTo>
                    <a:pt x="-11436" y="326454"/>
                    <a:pt x="21203" y="223710"/>
                    <a:pt x="97912" y="141795"/>
                  </a:cubicBezTo>
                  <a:cubicBezTo>
                    <a:pt x="184843" y="49022"/>
                    <a:pt x="293364" y="0"/>
                    <a:pt x="411728" y="0"/>
                  </a:cubicBezTo>
                  <a:cubicBezTo>
                    <a:pt x="500628" y="0"/>
                    <a:pt x="595498" y="28004"/>
                    <a:pt x="685731" y="81026"/>
                  </a:cubicBezTo>
                  <a:cubicBezTo>
                    <a:pt x="779076" y="136360"/>
                    <a:pt x="841877" y="231496"/>
                    <a:pt x="856038" y="339090"/>
                  </a:cubicBezTo>
                  <a:cubicBezTo>
                    <a:pt x="872802" y="458026"/>
                    <a:pt x="833496" y="577786"/>
                    <a:pt x="748088" y="667703"/>
                  </a:cubicBezTo>
                  <a:cubicBezTo>
                    <a:pt x="743897" y="672084"/>
                    <a:pt x="739706" y="676339"/>
                    <a:pt x="735388" y="680403"/>
                  </a:cubicBezTo>
                  <a:cubicBezTo>
                    <a:pt x="661093" y="657815"/>
                    <a:pt x="583877" y="646367"/>
                    <a:pt x="506216" y="646430"/>
                  </a:cubicBezTo>
                  <a:cubicBezTo>
                    <a:pt x="384932" y="647167"/>
                    <a:pt x="265107" y="673164"/>
                    <a:pt x="154363" y="72275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1788393" y="1763128"/>
              <a:ext cx="273276" cy="260553"/>
            </a:xfrm>
            <a:custGeom>
              <a:avLst/>
              <a:gdLst/>
              <a:ahLst/>
              <a:cxnLst/>
              <a:rect l="l" t="t" r="r" b="b"/>
              <a:pathLst>
                <a:path w="273276" h="260553" extrusionOk="0">
                  <a:moveTo>
                    <a:pt x="145733" y="260553"/>
                  </a:moveTo>
                  <a:cubicBezTo>
                    <a:pt x="113285" y="259931"/>
                    <a:pt x="81471" y="251200"/>
                    <a:pt x="53277" y="235153"/>
                  </a:cubicBezTo>
                  <a:cubicBezTo>
                    <a:pt x="24702" y="219469"/>
                    <a:pt x="5080" y="186385"/>
                    <a:pt x="826" y="146571"/>
                  </a:cubicBezTo>
                  <a:cubicBezTo>
                    <a:pt x="-3428" y="106756"/>
                    <a:pt x="8954" y="67513"/>
                    <a:pt x="33401" y="46304"/>
                  </a:cubicBezTo>
                  <a:cubicBezTo>
                    <a:pt x="66739" y="17348"/>
                    <a:pt x="109601" y="13"/>
                    <a:pt x="148463" y="13"/>
                  </a:cubicBezTo>
                  <a:cubicBezTo>
                    <a:pt x="175705" y="-393"/>
                    <a:pt x="202185" y="8801"/>
                    <a:pt x="223330" y="25984"/>
                  </a:cubicBezTo>
                  <a:cubicBezTo>
                    <a:pt x="281115" y="72873"/>
                    <a:pt x="290068" y="157683"/>
                    <a:pt x="243333" y="215595"/>
                  </a:cubicBezTo>
                  <a:cubicBezTo>
                    <a:pt x="219584" y="244951"/>
                    <a:pt x="183515" y="261557"/>
                    <a:pt x="145733" y="26049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63692" y="1125849"/>
              <a:ext cx="162747" cy="155355"/>
            </a:xfrm>
            <a:custGeom>
              <a:avLst/>
              <a:gdLst/>
              <a:ahLst/>
              <a:cxnLst/>
              <a:rect l="l" t="t" r="r" b="b"/>
              <a:pathLst>
                <a:path w="162747" h="155355" extrusionOk="0">
                  <a:moveTo>
                    <a:pt x="87049" y="155326"/>
                  </a:moveTo>
                  <a:cubicBezTo>
                    <a:pt x="67617" y="154952"/>
                    <a:pt x="48567" y="149738"/>
                    <a:pt x="31613" y="140150"/>
                  </a:cubicBezTo>
                  <a:cubicBezTo>
                    <a:pt x="14658" y="130815"/>
                    <a:pt x="3038" y="111130"/>
                    <a:pt x="498" y="87445"/>
                  </a:cubicBezTo>
                  <a:cubicBezTo>
                    <a:pt x="-2042" y="63759"/>
                    <a:pt x="5260" y="40328"/>
                    <a:pt x="19548" y="27691"/>
                  </a:cubicBezTo>
                  <a:cubicBezTo>
                    <a:pt x="38598" y="10711"/>
                    <a:pt x="62982" y="920"/>
                    <a:pt x="88509" y="5"/>
                  </a:cubicBezTo>
                  <a:cubicBezTo>
                    <a:pt x="104702" y="-192"/>
                    <a:pt x="120386" y="5263"/>
                    <a:pt x="132959" y="15436"/>
                  </a:cubicBezTo>
                  <a:cubicBezTo>
                    <a:pt x="167439" y="43420"/>
                    <a:pt x="172774" y="94055"/>
                    <a:pt x="144833" y="128593"/>
                  </a:cubicBezTo>
                  <a:cubicBezTo>
                    <a:pt x="130673" y="146081"/>
                    <a:pt x="109146" y="155967"/>
                    <a:pt x="86667" y="155326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9242388" y="3239770"/>
              <a:ext cx="2607895" cy="2827210"/>
            </a:xfrm>
            <a:custGeom>
              <a:avLst/>
              <a:gdLst/>
              <a:ahLst/>
              <a:cxnLst/>
              <a:rect l="l" t="t" r="r" b="b"/>
              <a:pathLst>
                <a:path w="2607895" h="2827210" extrusionOk="0">
                  <a:moveTo>
                    <a:pt x="860716" y="2827211"/>
                  </a:moveTo>
                  <a:cubicBezTo>
                    <a:pt x="669073" y="2827211"/>
                    <a:pt x="486066" y="2761044"/>
                    <a:pt x="331570" y="2635885"/>
                  </a:cubicBezTo>
                  <a:cubicBezTo>
                    <a:pt x="133577" y="2475547"/>
                    <a:pt x="13118" y="2243391"/>
                    <a:pt x="989" y="1998980"/>
                  </a:cubicBezTo>
                  <a:cubicBezTo>
                    <a:pt x="-9488" y="1786382"/>
                    <a:pt x="63537" y="1591437"/>
                    <a:pt x="206666" y="1450022"/>
                  </a:cubicBezTo>
                  <a:cubicBezTo>
                    <a:pt x="366686" y="1291844"/>
                    <a:pt x="508481" y="1097788"/>
                    <a:pt x="658531" y="892365"/>
                  </a:cubicBezTo>
                  <a:cubicBezTo>
                    <a:pt x="806296" y="690118"/>
                    <a:pt x="959077" y="480949"/>
                    <a:pt x="1131988" y="307277"/>
                  </a:cubicBezTo>
                  <a:cubicBezTo>
                    <a:pt x="1329346" y="109093"/>
                    <a:pt x="1571662" y="0"/>
                    <a:pt x="1814359" y="0"/>
                  </a:cubicBezTo>
                  <a:cubicBezTo>
                    <a:pt x="1996730" y="0"/>
                    <a:pt x="2170975" y="63055"/>
                    <a:pt x="2318358" y="182372"/>
                  </a:cubicBezTo>
                  <a:cubicBezTo>
                    <a:pt x="2489808" y="321120"/>
                    <a:pt x="2588932" y="510730"/>
                    <a:pt x="2605379" y="730695"/>
                  </a:cubicBezTo>
                  <a:cubicBezTo>
                    <a:pt x="2620872" y="936879"/>
                    <a:pt x="2564611" y="1157605"/>
                    <a:pt x="2442755" y="1368933"/>
                  </a:cubicBezTo>
                  <a:cubicBezTo>
                    <a:pt x="2281656" y="1648333"/>
                    <a:pt x="2047213" y="1909699"/>
                    <a:pt x="1820455" y="2162683"/>
                  </a:cubicBezTo>
                  <a:cubicBezTo>
                    <a:pt x="1711743" y="2283905"/>
                    <a:pt x="1609063" y="2398458"/>
                    <a:pt x="1517623" y="2511362"/>
                  </a:cubicBezTo>
                  <a:cubicBezTo>
                    <a:pt x="1355063" y="2712021"/>
                    <a:pt x="1115605" y="2827211"/>
                    <a:pt x="860716" y="282721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49025" y="5949505"/>
              <a:ext cx="939800" cy="905319"/>
            </a:xfrm>
            <a:custGeom>
              <a:avLst/>
              <a:gdLst/>
              <a:ahLst/>
              <a:cxnLst/>
              <a:rect l="l" t="t" r="r" b="b"/>
              <a:pathLst>
                <a:path w="939800" h="905319" extrusionOk="0">
                  <a:moveTo>
                    <a:pt x="0" y="905320"/>
                  </a:moveTo>
                  <a:cubicBezTo>
                    <a:pt x="11747" y="696659"/>
                    <a:pt x="95250" y="504127"/>
                    <a:pt x="241300" y="348171"/>
                  </a:cubicBezTo>
                  <a:cubicBezTo>
                    <a:pt x="439166" y="136970"/>
                    <a:pt x="674180" y="19812"/>
                    <a:pt x="939800" y="0"/>
                  </a:cubicBezTo>
                  <a:lnTo>
                    <a:pt x="939800" y="905320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9055701" y="6354953"/>
              <a:ext cx="772367" cy="500315"/>
            </a:xfrm>
            <a:custGeom>
              <a:avLst/>
              <a:gdLst/>
              <a:ahLst/>
              <a:cxnLst/>
              <a:rect l="l" t="t" r="r" b="b"/>
              <a:pathLst>
                <a:path w="772367" h="500315" extrusionOk="0">
                  <a:moveTo>
                    <a:pt x="6574" y="499872"/>
                  </a:moveTo>
                  <a:cubicBezTo>
                    <a:pt x="-13175" y="350012"/>
                    <a:pt x="12162" y="214693"/>
                    <a:pt x="74645" y="137922"/>
                  </a:cubicBezTo>
                  <a:cubicBezTo>
                    <a:pt x="146654" y="49022"/>
                    <a:pt x="247683" y="0"/>
                    <a:pt x="359189" y="0"/>
                  </a:cubicBezTo>
                  <a:cubicBezTo>
                    <a:pt x="444787" y="0"/>
                    <a:pt x="533052" y="28511"/>
                    <a:pt x="614459" y="82550"/>
                  </a:cubicBezTo>
                  <a:cubicBezTo>
                    <a:pt x="750730" y="173736"/>
                    <a:pt x="807054" y="346328"/>
                    <a:pt x="750667" y="5003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175" y="3175"/>
              <a:ext cx="2097785" cy="2906966"/>
            </a:xfrm>
            <a:custGeom>
              <a:avLst/>
              <a:gdLst/>
              <a:ahLst/>
              <a:cxnLst/>
              <a:rect l="l" t="t" r="r" b="b"/>
              <a:pathLst>
                <a:path w="2097785" h="2906966" extrusionOk="0">
                  <a:moveTo>
                    <a:pt x="1249871" y="2906967"/>
                  </a:moveTo>
                  <a:cubicBezTo>
                    <a:pt x="1263079" y="2891028"/>
                    <a:pt x="1275271" y="2876233"/>
                    <a:pt x="1286701" y="2862072"/>
                  </a:cubicBezTo>
                  <a:cubicBezTo>
                    <a:pt x="1503966" y="2593740"/>
                    <a:pt x="1462602" y="2200097"/>
                    <a:pt x="1194308" y="1982788"/>
                  </a:cubicBezTo>
                  <a:cubicBezTo>
                    <a:pt x="1075055" y="1885950"/>
                    <a:pt x="936371" y="1835150"/>
                    <a:pt x="793369" y="1835150"/>
                  </a:cubicBezTo>
                  <a:cubicBezTo>
                    <a:pt x="610235" y="1835150"/>
                    <a:pt x="440373" y="1920431"/>
                    <a:pt x="315024" y="2075180"/>
                  </a:cubicBezTo>
                  <a:lnTo>
                    <a:pt x="0" y="2464245"/>
                  </a:lnTo>
                  <a:lnTo>
                    <a:pt x="0" y="0"/>
                  </a:lnTo>
                  <a:lnTo>
                    <a:pt x="349250" y="0"/>
                  </a:lnTo>
                  <a:cubicBezTo>
                    <a:pt x="237300" y="313690"/>
                    <a:pt x="313690" y="598234"/>
                    <a:pt x="565150" y="801624"/>
                  </a:cubicBezTo>
                  <a:cubicBezTo>
                    <a:pt x="700024" y="910844"/>
                    <a:pt x="858838" y="968566"/>
                    <a:pt x="1024573" y="968566"/>
                  </a:cubicBezTo>
                  <a:cubicBezTo>
                    <a:pt x="1241235" y="968566"/>
                    <a:pt x="1446467" y="868553"/>
                    <a:pt x="1587627" y="694182"/>
                  </a:cubicBezTo>
                  <a:cubicBezTo>
                    <a:pt x="1677543" y="583121"/>
                    <a:pt x="1734566" y="439039"/>
                    <a:pt x="1748536" y="287782"/>
                  </a:cubicBezTo>
                  <a:cubicBezTo>
                    <a:pt x="1914493" y="471199"/>
                    <a:pt x="2034235" y="691604"/>
                    <a:pt x="2097786" y="930656"/>
                  </a:cubicBezTo>
                  <a:cubicBezTo>
                    <a:pt x="2052403" y="920058"/>
                    <a:pt x="2005965" y="914629"/>
                    <a:pt x="1959356" y="914463"/>
                  </a:cubicBezTo>
                  <a:cubicBezTo>
                    <a:pt x="1804353" y="914463"/>
                    <a:pt x="1662303" y="978535"/>
                    <a:pt x="1548702" y="1099884"/>
                  </a:cubicBezTo>
                  <a:cubicBezTo>
                    <a:pt x="1460957" y="1191374"/>
                    <a:pt x="1414513" y="1314812"/>
                    <a:pt x="1420178" y="1441450"/>
                  </a:cubicBezTo>
                  <a:cubicBezTo>
                    <a:pt x="1426147" y="1596390"/>
                    <a:pt x="1502728" y="1752156"/>
                    <a:pt x="1629728" y="1868742"/>
                  </a:cubicBezTo>
                  <a:cubicBezTo>
                    <a:pt x="1722564" y="1953768"/>
                    <a:pt x="1835531" y="1998663"/>
                    <a:pt x="1956308" y="1998663"/>
                  </a:cubicBezTo>
                  <a:cubicBezTo>
                    <a:pt x="1980578" y="1998644"/>
                    <a:pt x="2004816" y="1996866"/>
                    <a:pt x="2028825" y="1993329"/>
                  </a:cubicBezTo>
                  <a:cubicBezTo>
                    <a:pt x="1944961" y="2200561"/>
                    <a:pt x="1822552" y="2390007"/>
                    <a:pt x="1668082" y="2551621"/>
                  </a:cubicBezTo>
                  <a:cubicBezTo>
                    <a:pt x="1542136" y="2685047"/>
                    <a:pt x="1401883" y="2804217"/>
                    <a:pt x="1249871" y="2906967"/>
                  </a:cubicBezTo>
                  <a:close/>
                  <a:moveTo>
                    <a:pt x="314198" y="767080"/>
                  </a:moveTo>
                  <a:cubicBezTo>
                    <a:pt x="268288" y="767080"/>
                    <a:pt x="231648" y="786892"/>
                    <a:pt x="208725" y="824230"/>
                  </a:cubicBezTo>
                  <a:cubicBezTo>
                    <a:pt x="156909" y="908050"/>
                    <a:pt x="165100" y="986790"/>
                    <a:pt x="231648" y="1040511"/>
                  </a:cubicBezTo>
                  <a:cubicBezTo>
                    <a:pt x="295784" y="1094200"/>
                    <a:pt x="391300" y="1085736"/>
                    <a:pt x="444990" y="1021594"/>
                  </a:cubicBezTo>
                  <a:cubicBezTo>
                    <a:pt x="446077" y="1020299"/>
                    <a:pt x="447141" y="1018985"/>
                    <a:pt x="448183" y="1017651"/>
                  </a:cubicBezTo>
                  <a:cubicBezTo>
                    <a:pt x="476910" y="981062"/>
                    <a:pt x="488730" y="933990"/>
                    <a:pt x="480695" y="888175"/>
                  </a:cubicBezTo>
                  <a:cubicBezTo>
                    <a:pt x="474345" y="849630"/>
                    <a:pt x="454279" y="818325"/>
                    <a:pt x="425132" y="800862"/>
                  </a:cubicBezTo>
                  <a:cubicBezTo>
                    <a:pt x="391812" y="779945"/>
                    <a:pt x="353520" y="768287"/>
                    <a:pt x="314198" y="76708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08614" y="3175"/>
              <a:ext cx="1439922" cy="962215"/>
            </a:xfrm>
            <a:custGeom>
              <a:avLst/>
              <a:gdLst/>
              <a:ahLst/>
              <a:cxnLst/>
              <a:rect l="l" t="t" r="r" b="b"/>
              <a:pathLst>
                <a:path w="1439922" h="962215" extrusionOk="0">
                  <a:moveTo>
                    <a:pt x="718816" y="962216"/>
                  </a:moveTo>
                  <a:cubicBezTo>
                    <a:pt x="554541" y="962216"/>
                    <a:pt x="397061" y="905066"/>
                    <a:pt x="263394" y="796671"/>
                  </a:cubicBezTo>
                  <a:cubicBezTo>
                    <a:pt x="13902" y="594678"/>
                    <a:pt x="-61536" y="311785"/>
                    <a:pt x="50732" y="0"/>
                  </a:cubicBezTo>
                  <a:lnTo>
                    <a:pt x="1409061" y="0"/>
                  </a:lnTo>
                  <a:cubicBezTo>
                    <a:pt x="1479228" y="233617"/>
                    <a:pt x="1427476" y="504254"/>
                    <a:pt x="1276917" y="690182"/>
                  </a:cubicBezTo>
                  <a:cubicBezTo>
                    <a:pt x="1137217" y="863029"/>
                    <a:pt x="933446" y="962216"/>
                    <a:pt x="718752" y="9622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031045" y="3175"/>
              <a:ext cx="367163" cy="325183"/>
            </a:xfrm>
            <a:custGeom>
              <a:avLst/>
              <a:gdLst/>
              <a:ahLst/>
              <a:cxnLst/>
              <a:rect l="l" t="t" r="r" b="b"/>
              <a:pathLst>
                <a:path w="367163" h="325183" extrusionOk="0">
                  <a:moveTo>
                    <a:pt x="180469" y="325057"/>
                  </a:moveTo>
                  <a:cubicBezTo>
                    <a:pt x="112556" y="325175"/>
                    <a:pt x="50599" y="286307"/>
                    <a:pt x="21148" y="225108"/>
                  </a:cubicBezTo>
                  <a:cubicBezTo>
                    <a:pt x="-20190" y="143701"/>
                    <a:pt x="-506" y="63818"/>
                    <a:pt x="76520" y="0"/>
                  </a:cubicBezTo>
                  <a:lnTo>
                    <a:pt x="287213" y="0"/>
                  </a:lnTo>
                  <a:cubicBezTo>
                    <a:pt x="309146" y="17682"/>
                    <a:pt x="328393" y="38451"/>
                    <a:pt x="344363" y="61659"/>
                  </a:cubicBezTo>
                  <a:cubicBezTo>
                    <a:pt x="366778" y="94298"/>
                    <a:pt x="372938" y="136716"/>
                    <a:pt x="361635" y="181039"/>
                  </a:cubicBezTo>
                  <a:cubicBezTo>
                    <a:pt x="348300" y="234221"/>
                    <a:pt x="312975" y="279221"/>
                    <a:pt x="264480" y="304800"/>
                  </a:cubicBezTo>
                  <a:cubicBezTo>
                    <a:pt x="238451" y="318067"/>
                    <a:pt x="209679" y="325048"/>
                    <a:pt x="180469" y="325184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373089" y="276225"/>
              <a:ext cx="163494" cy="164147"/>
            </a:xfrm>
            <a:custGeom>
              <a:avLst/>
              <a:gdLst/>
              <a:ahLst/>
              <a:cxnLst/>
              <a:rect l="l" t="t" r="r" b="b"/>
              <a:pathLst>
                <a:path w="163494" h="164147" extrusionOk="0">
                  <a:moveTo>
                    <a:pt x="80169" y="164147"/>
                  </a:moveTo>
                  <a:cubicBezTo>
                    <a:pt x="49963" y="164203"/>
                    <a:pt x="22404" y="146917"/>
                    <a:pt x="9303" y="119697"/>
                  </a:cubicBezTo>
                  <a:cubicBezTo>
                    <a:pt x="-10890" y="79883"/>
                    <a:pt x="2128" y="40322"/>
                    <a:pt x="45054" y="11240"/>
                  </a:cubicBezTo>
                  <a:cubicBezTo>
                    <a:pt x="54966" y="4114"/>
                    <a:pt x="66822" y="192"/>
                    <a:pt x="79026" y="0"/>
                  </a:cubicBezTo>
                  <a:cubicBezTo>
                    <a:pt x="110015" y="0"/>
                    <a:pt x="137700" y="24194"/>
                    <a:pt x="153258" y="46863"/>
                  </a:cubicBezTo>
                  <a:cubicBezTo>
                    <a:pt x="163367" y="62524"/>
                    <a:pt x="166155" y="81815"/>
                    <a:pt x="160878" y="99695"/>
                  </a:cubicBezTo>
                  <a:cubicBezTo>
                    <a:pt x="154896" y="123371"/>
                    <a:pt x="139161" y="143401"/>
                    <a:pt x="117571" y="154813"/>
                  </a:cubicBezTo>
                  <a:cubicBezTo>
                    <a:pt x="106001" y="160769"/>
                    <a:pt x="93181" y="163883"/>
                    <a:pt x="80169" y="16389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355649" y="1988883"/>
              <a:ext cx="183140" cy="176276"/>
            </a:xfrm>
            <a:custGeom>
              <a:avLst/>
              <a:gdLst/>
              <a:ahLst/>
              <a:cxnLst/>
              <a:rect l="l" t="t" r="r" b="b"/>
              <a:pathLst>
                <a:path w="183140" h="176276" extrusionOk="0">
                  <a:moveTo>
                    <a:pt x="87196" y="176276"/>
                  </a:moveTo>
                  <a:cubicBezTo>
                    <a:pt x="67555" y="176219"/>
                    <a:pt x="48677" y="168707"/>
                    <a:pt x="34364" y="155258"/>
                  </a:cubicBezTo>
                  <a:cubicBezTo>
                    <a:pt x="14120" y="137446"/>
                    <a:pt x="1782" y="112319"/>
                    <a:pt x="74" y="85408"/>
                  </a:cubicBezTo>
                  <a:cubicBezTo>
                    <a:pt x="-834" y="64980"/>
                    <a:pt x="6640" y="45066"/>
                    <a:pt x="20775" y="30290"/>
                  </a:cubicBezTo>
                  <a:cubicBezTo>
                    <a:pt x="37761" y="11176"/>
                    <a:pt x="62069" y="165"/>
                    <a:pt x="87640" y="0"/>
                  </a:cubicBezTo>
                  <a:cubicBezTo>
                    <a:pt x="108392" y="514"/>
                    <a:pt x="128636" y="6522"/>
                    <a:pt x="146315" y="17399"/>
                  </a:cubicBezTo>
                  <a:cubicBezTo>
                    <a:pt x="166063" y="29153"/>
                    <a:pt x="179347" y="49295"/>
                    <a:pt x="182383" y="72073"/>
                  </a:cubicBezTo>
                  <a:cubicBezTo>
                    <a:pt x="185837" y="97650"/>
                    <a:pt x="177366" y="123400"/>
                    <a:pt x="159396" y="141923"/>
                  </a:cubicBezTo>
                  <a:cubicBezTo>
                    <a:pt x="138377" y="164021"/>
                    <a:pt x="112723" y="176213"/>
                    <a:pt x="87196" y="17621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515771" y="1840229"/>
              <a:ext cx="88404" cy="84899"/>
            </a:xfrm>
            <a:custGeom>
              <a:avLst/>
              <a:gdLst/>
              <a:ahLst/>
              <a:cxnLst/>
              <a:rect l="l" t="t" r="r" b="b"/>
              <a:pathLst>
                <a:path w="88404" h="84899" extrusionOk="0">
                  <a:moveTo>
                    <a:pt x="42072" y="84900"/>
                  </a:moveTo>
                  <a:cubicBezTo>
                    <a:pt x="32629" y="84893"/>
                    <a:pt x="23543" y="81280"/>
                    <a:pt x="16672" y="74803"/>
                  </a:cubicBezTo>
                  <a:cubicBezTo>
                    <a:pt x="6867" y="66192"/>
                    <a:pt x="886" y="54045"/>
                    <a:pt x="35" y="41021"/>
                  </a:cubicBezTo>
                  <a:cubicBezTo>
                    <a:pt x="-397" y="31236"/>
                    <a:pt x="3185" y="21698"/>
                    <a:pt x="9941" y="14605"/>
                  </a:cubicBezTo>
                  <a:cubicBezTo>
                    <a:pt x="18152" y="5404"/>
                    <a:pt x="29867" y="95"/>
                    <a:pt x="42199" y="0"/>
                  </a:cubicBezTo>
                  <a:cubicBezTo>
                    <a:pt x="52302" y="241"/>
                    <a:pt x="62163" y="3156"/>
                    <a:pt x="70774" y="8446"/>
                  </a:cubicBezTo>
                  <a:cubicBezTo>
                    <a:pt x="80236" y="14091"/>
                    <a:pt x="86598" y="23749"/>
                    <a:pt x="88046" y="34671"/>
                  </a:cubicBezTo>
                  <a:cubicBezTo>
                    <a:pt x="89697" y="46977"/>
                    <a:pt x="85595" y="59366"/>
                    <a:pt x="76933" y="68263"/>
                  </a:cubicBezTo>
                  <a:cubicBezTo>
                    <a:pt x="68082" y="78378"/>
                    <a:pt x="55445" y="84398"/>
                    <a:pt x="42008" y="8490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175" y="5854001"/>
              <a:ext cx="1031722" cy="1000823"/>
            </a:xfrm>
            <a:custGeom>
              <a:avLst/>
              <a:gdLst/>
              <a:ahLst/>
              <a:cxnLst/>
              <a:rect l="l" t="t" r="r" b="b"/>
              <a:pathLst>
                <a:path w="1031722" h="1000823" extrusionOk="0">
                  <a:moveTo>
                    <a:pt x="0" y="1000823"/>
                  </a:moveTo>
                  <a:lnTo>
                    <a:pt x="0" y="0"/>
                  </a:lnTo>
                  <a:cubicBezTo>
                    <a:pt x="24258" y="31121"/>
                    <a:pt x="51950" y="59410"/>
                    <a:pt x="82550" y="84328"/>
                  </a:cubicBezTo>
                  <a:cubicBezTo>
                    <a:pt x="176594" y="160464"/>
                    <a:pt x="295720" y="200723"/>
                    <a:pt x="426974" y="200723"/>
                  </a:cubicBezTo>
                  <a:cubicBezTo>
                    <a:pt x="563563" y="200723"/>
                    <a:pt x="703136" y="156273"/>
                    <a:pt x="820293" y="74676"/>
                  </a:cubicBezTo>
                  <a:cubicBezTo>
                    <a:pt x="930802" y="199453"/>
                    <a:pt x="1001674" y="354298"/>
                    <a:pt x="1023874" y="519494"/>
                  </a:cubicBezTo>
                  <a:cubicBezTo>
                    <a:pt x="1046556" y="684022"/>
                    <a:pt x="1019810" y="851535"/>
                    <a:pt x="947039" y="100082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175" y="4901438"/>
              <a:ext cx="1062141" cy="1146936"/>
            </a:xfrm>
            <a:custGeom>
              <a:avLst/>
              <a:gdLst/>
              <a:ahLst/>
              <a:cxnLst/>
              <a:rect l="l" t="t" r="r" b="b"/>
              <a:pathLst>
                <a:path w="1062141" h="1146936" extrusionOk="0">
                  <a:moveTo>
                    <a:pt x="427101" y="1146937"/>
                  </a:moveTo>
                  <a:cubicBezTo>
                    <a:pt x="297180" y="1146937"/>
                    <a:pt x="179451" y="1107186"/>
                    <a:pt x="86551" y="1031939"/>
                  </a:cubicBezTo>
                  <a:cubicBezTo>
                    <a:pt x="54211" y="1005580"/>
                    <a:pt x="25153" y="975436"/>
                    <a:pt x="0" y="942150"/>
                  </a:cubicBezTo>
                  <a:lnTo>
                    <a:pt x="0" y="209550"/>
                  </a:lnTo>
                  <a:cubicBezTo>
                    <a:pt x="110046" y="74104"/>
                    <a:pt x="263970" y="0"/>
                    <a:pt x="433642" y="0"/>
                  </a:cubicBezTo>
                  <a:cubicBezTo>
                    <a:pt x="563817" y="0"/>
                    <a:pt x="697929" y="43243"/>
                    <a:pt x="821563" y="125095"/>
                  </a:cubicBezTo>
                  <a:cubicBezTo>
                    <a:pt x="957142" y="214681"/>
                    <a:pt x="1044715" y="360978"/>
                    <a:pt x="1059625" y="522796"/>
                  </a:cubicBezTo>
                  <a:cubicBezTo>
                    <a:pt x="1074928" y="683070"/>
                    <a:pt x="1019937" y="837438"/>
                    <a:pt x="908685" y="946340"/>
                  </a:cubicBezTo>
                  <a:cubicBezTo>
                    <a:pt x="778320" y="1073721"/>
                    <a:pt x="602806" y="1146937"/>
                    <a:pt x="427101" y="1146937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32346" y="3622484"/>
              <a:ext cx="704594" cy="666750"/>
            </a:xfrm>
            <a:custGeom>
              <a:avLst/>
              <a:gdLst/>
              <a:ahLst/>
              <a:cxnLst/>
              <a:rect l="l" t="t" r="r" b="b"/>
              <a:pathLst>
                <a:path w="704594" h="666750" extrusionOk="0">
                  <a:moveTo>
                    <a:pt x="335471" y="666560"/>
                  </a:moveTo>
                  <a:cubicBezTo>
                    <a:pt x="259559" y="666414"/>
                    <a:pt x="186555" y="637350"/>
                    <a:pt x="131318" y="585280"/>
                  </a:cubicBezTo>
                  <a:cubicBezTo>
                    <a:pt x="53276" y="513779"/>
                    <a:pt x="5778" y="418529"/>
                    <a:pt x="0" y="323533"/>
                  </a:cubicBezTo>
                  <a:cubicBezTo>
                    <a:pt x="161544" y="295339"/>
                    <a:pt x="299148" y="207455"/>
                    <a:pt x="377889" y="82233"/>
                  </a:cubicBezTo>
                  <a:cubicBezTo>
                    <a:pt x="394272" y="56134"/>
                    <a:pt x="412559" y="28448"/>
                    <a:pt x="432308" y="0"/>
                  </a:cubicBezTo>
                  <a:cubicBezTo>
                    <a:pt x="477850" y="11843"/>
                    <a:pt x="521487" y="30080"/>
                    <a:pt x="561912" y="54166"/>
                  </a:cubicBezTo>
                  <a:cubicBezTo>
                    <a:pt x="638486" y="99511"/>
                    <a:pt x="689991" y="177514"/>
                    <a:pt x="701612" y="265748"/>
                  </a:cubicBezTo>
                  <a:cubicBezTo>
                    <a:pt x="715086" y="364389"/>
                    <a:pt x="682447" y="463747"/>
                    <a:pt x="613093" y="535178"/>
                  </a:cubicBezTo>
                  <a:cubicBezTo>
                    <a:pt x="532511" y="620014"/>
                    <a:pt x="433959" y="666750"/>
                    <a:pt x="335598" y="66675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429225" y="923925"/>
              <a:ext cx="1113147" cy="1071752"/>
            </a:xfrm>
            <a:custGeom>
              <a:avLst/>
              <a:gdLst/>
              <a:ahLst/>
              <a:cxnLst/>
              <a:rect l="l" t="t" r="r" b="b"/>
              <a:pathLst>
                <a:path w="1113147" h="1071752" extrusionOk="0">
                  <a:moveTo>
                    <a:pt x="530448" y="1071689"/>
                  </a:moveTo>
                  <a:cubicBezTo>
                    <a:pt x="411195" y="1071689"/>
                    <a:pt x="299752" y="1027239"/>
                    <a:pt x="208122" y="943356"/>
                  </a:cubicBezTo>
                  <a:cubicBezTo>
                    <a:pt x="82011" y="827913"/>
                    <a:pt x="6382" y="673799"/>
                    <a:pt x="477" y="520573"/>
                  </a:cubicBezTo>
                  <a:cubicBezTo>
                    <a:pt x="-5226" y="395675"/>
                    <a:pt x="40437" y="273882"/>
                    <a:pt x="126842" y="183515"/>
                  </a:cubicBezTo>
                  <a:cubicBezTo>
                    <a:pt x="239300" y="63437"/>
                    <a:pt x="379762" y="0"/>
                    <a:pt x="533242" y="0"/>
                  </a:cubicBezTo>
                  <a:cubicBezTo>
                    <a:pt x="648367" y="0"/>
                    <a:pt x="770922" y="36259"/>
                    <a:pt x="887762" y="104838"/>
                  </a:cubicBezTo>
                  <a:cubicBezTo>
                    <a:pt x="1007841" y="175324"/>
                    <a:pt x="1088232" y="297116"/>
                    <a:pt x="1108234" y="438849"/>
                  </a:cubicBezTo>
                  <a:cubicBezTo>
                    <a:pt x="1129951" y="592836"/>
                    <a:pt x="1079024" y="747903"/>
                    <a:pt x="968534" y="864298"/>
                  </a:cubicBezTo>
                  <a:cubicBezTo>
                    <a:pt x="841534" y="998093"/>
                    <a:pt x="686023" y="1071753"/>
                    <a:pt x="530765" y="107175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175" y="1844675"/>
              <a:ext cx="1419722" cy="2104390"/>
            </a:xfrm>
            <a:custGeom>
              <a:avLst/>
              <a:gdLst/>
              <a:ahLst/>
              <a:cxnLst/>
              <a:rect l="l" t="t" r="r" b="b"/>
              <a:pathLst>
                <a:path w="1419722" h="2104390" extrusionOk="0">
                  <a:moveTo>
                    <a:pt x="121285" y="2104390"/>
                  </a:moveTo>
                  <a:cubicBezTo>
                    <a:pt x="80546" y="2104428"/>
                    <a:pt x="39908" y="2100320"/>
                    <a:pt x="0" y="2092134"/>
                  </a:cubicBezTo>
                  <a:lnTo>
                    <a:pt x="0" y="632841"/>
                  </a:lnTo>
                  <a:lnTo>
                    <a:pt x="319977" y="237680"/>
                  </a:lnTo>
                  <a:cubicBezTo>
                    <a:pt x="444119" y="84392"/>
                    <a:pt x="612077" y="0"/>
                    <a:pt x="793369" y="0"/>
                  </a:cubicBezTo>
                  <a:cubicBezTo>
                    <a:pt x="934911" y="0"/>
                    <a:pt x="1072198" y="50800"/>
                    <a:pt x="1190308" y="146050"/>
                  </a:cubicBezTo>
                  <a:cubicBezTo>
                    <a:pt x="1455909" y="361118"/>
                    <a:pt x="1496879" y="750773"/>
                    <a:pt x="1281811" y="1016381"/>
                  </a:cubicBezTo>
                  <a:cubicBezTo>
                    <a:pt x="1210882" y="1103884"/>
                    <a:pt x="1134174" y="1191959"/>
                    <a:pt x="1053211" y="1285113"/>
                  </a:cubicBezTo>
                  <a:cubicBezTo>
                    <a:pt x="890334" y="1471994"/>
                    <a:pt x="721868" y="1665288"/>
                    <a:pt x="601917" y="1856296"/>
                  </a:cubicBezTo>
                  <a:cubicBezTo>
                    <a:pt x="505905" y="2009203"/>
                    <a:pt x="321818" y="2103946"/>
                    <a:pt x="121603" y="210394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178940" y="5810426"/>
              <a:ext cx="273352" cy="260490"/>
            </a:xfrm>
            <a:custGeom>
              <a:avLst/>
              <a:gdLst/>
              <a:ahLst/>
              <a:cxnLst/>
              <a:rect l="l" t="t" r="r" b="b"/>
              <a:pathLst>
                <a:path w="273352" h="260490" extrusionOk="0">
                  <a:moveTo>
                    <a:pt x="145733" y="260491"/>
                  </a:moveTo>
                  <a:cubicBezTo>
                    <a:pt x="113278" y="259868"/>
                    <a:pt x="81496" y="251137"/>
                    <a:pt x="53277" y="235091"/>
                  </a:cubicBezTo>
                  <a:cubicBezTo>
                    <a:pt x="24702" y="219406"/>
                    <a:pt x="5080" y="186323"/>
                    <a:pt x="826" y="146571"/>
                  </a:cubicBezTo>
                  <a:cubicBezTo>
                    <a:pt x="-3429" y="106820"/>
                    <a:pt x="8954" y="67451"/>
                    <a:pt x="33401" y="46242"/>
                  </a:cubicBezTo>
                  <a:cubicBezTo>
                    <a:pt x="66739" y="17286"/>
                    <a:pt x="109601" y="14"/>
                    <a:pt x="148527" y="14"/>
                  </a:cubicBezTo>
                  <a:cubicBezTo>
                    <a:pt x="175749" y="-406"/>
                    <a:pt x="202248" y="8770"/>
                    <a:pt x="223393" y="25921"/>
                  </a:cubicBezTo>
                  <a:cubicBezTo>
                    <a:pt x="281229" y="72791"/>
                    <a:pt x="290151" y="157659"/>
                    <a:pt x="243332" y="215532"/>
                  </a:cubicBezTo>
                  <a:cubicBezTo>
                    <a:pt x="219577" y="244889"/>
                    <a:pt x="183484" y="261494"/>
                    <a:pt x="145733" y="26042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sz="2800" b="1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>
            <a:spLocks noGrp="1"/>
          </p:cNvSpPr>
          <p:nvPr>
            <p:ph type="ctrTitle"/>
          </p:nvPr>
        </p:nvSpPr>
        <p:spPr>
          <a:xfrm>
            <a:off x="1600200" y="1962150"/>
            <a:ext cx="4572000" cy="16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  <a:cs typeface="Times New Roman" pitchFamily="18" charset="0"/>
              </a:rPr>
              <a:t>Smart Guide: A smart campus guide using BLE based indoor localization</a:t>
            </a:r>
            <a:endParaRPr sz="2800">
              <a:solidFill>
                <a:schemeClr val="bg1"/>
              </a:solidFill>
              <a:latin typeface="Arial Rounded MT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body" idx="1"/>
          </p:nvPr>
        </p:nvSpPr>
        <p:spPr>
          <a:xfrm>
            <a:off x="609600" y="1504950"/>
            <a:ext cx="32766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None/>
            </a:pPr>
            <a:r>
              <a:rPr lang="en-US" sz="1800" dirty="0" smtClean="0"/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Machine Learning Phases: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Dataset Pre-Processing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Training Phase and Testing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Phase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Performance Evaluation Metrics</a:t>
            </a:r>
          </a:p>
        </p:txBody>
      </p:sp>
      <p:sp>
        <p:nvSpPr>
          <p:cNvPr id="350" name="Google Shape;350;p19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title" idx="4294967295"/>
          </p:nvPr>
        </p:nvSpPr>
        <p:spPr>
          <a:xfrm>
            <a:off x="1371600" y="361950"/>
            <a:ext cx="5889625" cy="6413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Relation to Mathematical Equations</a:t>
            </a:r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4294967295"/>
          </p:nvPr>
        </p:nvSpPr>
        <p:spPr>
          <a:xfrm>
            <a:off x="6330950" y="1265238"/>
            <a:ext cx="2813050" cy="28241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/>
          </a:p>
        </p:txBody>
      </p:sp>
      <p:pic>
        <p:nvPicPr>
          <p:cNvPr id="6" name="Content Placeholder 5" descr="abcde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428750"/>
            <a:ext cx="3124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347" name="Google Shape;347;p19"/>
          <p:cNvSpPr txBox="1">
            <a:spLocks noGrp="1"/>
          </p:cNvSpPr>
          <p:nvPr>
            <p:ph type="body" idx="4294967295"/>
          </p:nvPr>
        </p:nvSpPr>
        <p:spPr>
          <a:xfrm>
            <a:off x="0" y="1352550"/>
            <a:ext cx="2971800" cy="27479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" name="Google Shape;348;p19"/>
          <p:cNvSpPr txBox="1">
            <a:spLocks noGrp="1"/>
          </p:cNvSpPr>
          <p:nvPr>
            <p:ph type="title" idx="4294967295"/>
          </p:nvPr>
        </p:nvSpPr>
        <p:spPr>
          <a:xfrm>
            <a:off x="1600200" y="285750"/>
            <a:ext cx="5889625" cy="68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Completed </a:t>
            </a:r>
            <a:r>
              <a:rPr lang="en-US" dirty="0" smtClean="0"/>
              <a:t>Modules</a:t>
            </a:r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4294967295"/>
          </p:nvPr>
        </p:nvSpPr>
        <p:spPr>
          <a:xfrm>
            <a:off x="6330950" y="1265238"/>
            <a:ext cx="2813050" cy="28241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905000" y="1123950"/>
            <a:ext cx="609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Dummy application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Collect information of experimental area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capturing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Frontend and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backend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Admin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pplication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Frontend of User Application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Data(FP) collection in CS dept building, UET Lahore.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Train model on that dataset using machine learning models.</a:t>
            </a:r>
          </a:p>
        </p:txBody>
      </p:sp>
      <p:sp>
        <p:nvSpPr>
          <p:cNvPr id="9" name="Google Shape;348;p19"/>
          <p:cNvSpPr txBox="1">
            <a:spLocks/>
          </p:cNvSpPr>
          <p:nvPr/>
        </p:nvSpPr>
        <p:spPr>
          <a:xfrm>
            <a:off x="1371600" y="2876550"/>
            <a:ext cx="588962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Zilla Slab"/>
                <a:ea typeface="Zilla Slab"/>
                <a:cs typeface="Zilla Slab"/>
                <a:sym typeface="Zilla Slab"/>
              </a:rPr>
              <a:t/>
            </a:r>
            <a:b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Zilla Slab"/>
                <a:ea typeface="Zilla Slab"/>
                <a:cs typeface="Zilla Slab"/>
                <a:sym typeface="Zilla Slab"/>
              </a:rPr>
            </a:b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Zilla Slab"/>
                <a:ea typeface="Zilla Slab"/>
                <a:cs typeface="Zilla Slab"/>
                <a:sym typeface="Zilla Slab"/>
              </a:rPr>
              <a:t>  Incomplete Modules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34861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Application backend code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 design to train  model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Testing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515" name="Google Shape;515;p34"/>
          <p:cNvSpPr txBox="1">
            <a:spLocks noGrp="1"/>
          </p:cNvSpPr>
          <p:nvPr>
            <p:ph type="ctrTitle" idx="4294967295"/>
          </p:nvPr>
        </p:nvSpPr>
        <p:spPr>
          <a:xfrm>
            <a:off x="3240775" y="1475375"/>
            <a:ext cx="4872000" cy="122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0" dirty="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rPr>
              <a:t>Thanks!</a:t>
            </a:r>
            <a:endParaRPr sz="9600" b="0">
              <a:solidFill>
                <a:schemeClr val="lt1"/>
              </a:solidFill>
              <a:latin typeface="Zilla Slab SemiBold"/>
              <a:ea typeface="Zilla Slab SemiBold"/>
              <a:cs typeface="Zilla Slab SemiBold"/>
              <a:sym typeface="Zilla Slab SemiBold"/>
            </a:endParaRPr>
          </a:p>
        </p:txBody>
      </p:sp>
      <p:sp>
        <p:nvSpPr>
          <p:cNvPr id="516" name="Google Shape;516;p34"/>
          <p:cNvSpPr txBox="1">
            <a:spLocks noGrp="1"/>
          </p:cNvSpPr>
          <p:nvPr>
            <p:ph type="subTitle" idx="4294967295"/>
          </p:nvPr>
        </p:nvSpPr>
        <p:spPr>
          <a:xfrm>
            <a:off x="3240775" y="2645250"/>
            <a:ext cx="4872000" cy="102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/>
              <a:t> </a:t>
            </a:r>
            <a:endParaRPr sz="1800"/>
          </a:p>
        </p:txBody>
      </p:sp>
      <p:sp>
        <p:nvSpPr>
          <p:cNvPr id="517" name="Google Shape;517;p34"/>
          <p:cNvSpPr/>
          <p:nvPr/>
        </p:nvSpPr>
        <p:spPr>
          <a:xfrm>
            <a:off x="1234450" y="1149387"/>
            <a:ext cx="1806651" cy="1811815"/>
          </a:xfrm>
          <a:custGeom>
            <a:avLst/>
            <a:gdLst/>
            <a:ahLst/>
            <a:cxnLst/>
            <a:rect l="l" t="t" r="r" b="b"/>
            <a:pathLst>
              <a:path w="922938" h="925576" extrusionOk="0">
                <a:moveTo>
                  <a:pt x="460766" y="925513"/>
                </a:moveTo>
                <a:cubicBezTo>
                  <a:pt x="355610" y="925513"/>
                  <a:pt x="254772" y="888873"/>
                  <a:pt x="169174" y="819531"/>
                </a:cubicBezTo>
                <a:cubicBezTo>
                  <a:pt x="-29707" y="658495"/>
                  <a:pt x="-54409" y="421767"/>
                  <a:pt x="101292" y="169990"/>
                </a:cubicBezTo>
                <a:cubicBezTo>
                  <a:pt x="170063" y="58801"/>
                  <a:pt x="278712" y="0"/>
                  <a:pt x="415427" y="0"/>
                </a:cubicBezTo>
                <a:cubicBezTo>
                  <a:pt x="521980" y="0"/>
                  <a:pt x="644027" y="37211"/>
                  <a:pt x="750643" y="102172"/>
                </a:cubicBezTo>
                <a:cubicBezTo>
                  <a:pt x="837194" y="154940"/>
                  <a:pt x="895805" y="247333"/>
                  <a:pt x="915743" y="362522"/>
                </a:cubicBezTo>
                <a:cubicBezTo>
                  <a:pt x="939683" y="501015"/>
                  <a:pt x="903043" y="646367"/>
                  <a:pt x="818398" y="751205"/>
                </a:cubicBezTo>
                <a:cubicBezTo>
                  <a:pt x="728673" y="862013"/>
                  <a:pt x="598307" y="925576"/>
                  <a:pt x="460766" y="9255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4"/>
          <p:cNvSpPr/>
          <p:nvPr/>
        </p:nvSpPr>
        <p:spPr>
          <a:xfrm>
            <a:off x="1705484" y="1566670"/>
            <a:ext cx="864587" cy="798592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>
            <a:spLocks noGrp="1"/>
          </p:cNvSpPr>
          <p:nvPr>
            <p:ph type="ctrTitle"/>
          </p:nvPr>
        </p:nvSpPr>
        <p:spPr>
          <a:xfrm>
            <a:off x="1371600" y="971550"/>
            <a:ext cx="4800600" cy="16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2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1657350"/>
            <a:ext cx="510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 Members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4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Rida Mahmood (2016-CE-54)</a:t>
            </a:r>
          </a:p>
          <a:p>
            <a:pPr lvl="5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Tooba Naseer (2016-CE-72)</a:t>
            </a:r>
          </a:p>
          <a:p>
            <a:pPr lvl="5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	Rabeya Hamood (2016-CE-81)</a:t>
            </a:r>
          </a:p>
          <a:p>
            <a:pPr lvl="5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Ayesha Jabbar (2016-CS-159)</a:t>
            </a:r>
          </a:p>
          <a:p>
            <a:pPr lvl="1"/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Supervisor: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Dr. Sheikh Faisal Rasheed</a:t>
            </a:r>
          </a:p>
          <a:p>
            <a:pPr lvl="1"/>
            <a:endParaRPr lang="en-US" sz="1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Computer Engineering Department, UET Lahore.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419825" y="1504950"/>
            <a:ext cx="45750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9201" y="2266950"/>
            <a:ext cx="4648200" cy="26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 room level location using BLE beacons.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RSSI fingerprinting technique.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of current and its nearby locations on user’s mobile app.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provide guided tour of the indoor building (CSE Dept of UET).</a:t>
            </a:r>
          </a:p>
        </p:txBody>
      </p:sp>
      <p:sp>
        <p:nvSpPr>
          <p:cNvPr id="336" name="Google Shape;336;p17"/>
          <p:cNvSpPr txBox="1"/>
          <p:nvPr/>
        </p:nvSpPr>
        <p:spPr>
          <a:xfrm>
            <a:off x="479725" y="0"/>
            <a:ext cx="17784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chemeClr val="tx1"/>
              </a:solidFill>
              <a:latin typeface="Arial Rounded MT Bold" pitchFamily="34" charset="0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419825" y="1504950"/>
            <a:ext cx="45750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9201" y="2266950"/>
            <a:ext cx="4648200" cy="26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Whenever a visitor goes to university campus or visits a new place, he does not know about the specifications of that area i.e. what happens in that specific room or what courses have been taught in a particular and its nearby labs. </a:t>
            </a:r>
            <a:r>
              <a:rPr lang="en-GB" sz="1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So, we are developing a system which assists them in determining the textual and pictorial information of a particular area and its nearby locations. For this purpose, we first find the indoor location of a user by using BLE beacons and FP values, and then provide information to him automatically on his android application.</a:t>
            </a:r>
            <a:endParaRPr lang="en-US" sz="1400" dirty="0" smtClean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6" name="Google Shape;336;p17"/>
          <p:cNvSpPr txBox="1"/>
          <p:nvPr/>
        </p:nvSpPr>
        <p:spPr>
          <a:xfrm>
            <a:off x="479725" y="0"/>
            <a:ext cx="17784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 smtClean="0">
                <a:solidFill>
                  <a:schemeClr val="tx1"/>
                </a:solidFill>
                <a:latin typeface="Arial Rounded MT Bold" pitchFamily="34" charset="0"/>
                <a:ea typeface="DM Sans"/>
                <a:cs typeface="DM Sans"/>
                <a:sym typeface="DM Sans"/>
              </a:rPr>
              <a:t>?</a:t>
            </a:r>
            <a:endParaRPr sz="8000" b="1">
              <a:solidFill>
                <a:schemeClr val="tx1"/>
              </a:solidFill>
              <a:latin typeface="Arial Rounded MT Bold" pitchFamily="34" charset="0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ctrTitle" idx="4294967295"/>
          </p:nvPr>
        </p:nvSpPr>
        <p:spPr>
          <a:xfrm>
            <a:off x="1981200" y="2571750"/>
            <a:ext cx="4662600" cy="60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Objective</a:t>
            </a:r>
            <a:endParaRPr sz="3600"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4294967295"/>
          </p:nvPr>
        </p:nvSpPr>
        <p:spPr>
          <a:xfrm>
            <a:off x="2012050" y="3333750"/>
            <a:ext cx="4662600" cy="10150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objective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to provide ease and guidance to users regarding current and nearby locations automatically via installed application on device by estimating his indoor location. The guidance involves the textual and pictorial information.</a:t>
            </a:r>
            <a:endParaRPr lang="en-US" sz="1600" dirty="0"/>
          </a:p>
        </p:txBody>
      </p:sp>
      <p:sp>
        <p:nvSpPr>
          <p:cNvPr id="325" name="Google Shape;325;p16"/>
          <p:cNvSpPr/>
          <p:nvPr/>
        </p:nvSpPr>
        <p:spPr>
          <a:xfrm>
            <a:off x="3590926" y="850424"/>
            <a:ext cx="1577089" cy="159812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 rot="1473055">
            <a:off x="2156981" y="1648364"/>
            <a:ext cx="922078" cy="89821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3285898" y="697700"/>
            <a:ext cx="403685" cy="39227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2487343">
            <a:off x="3026287" y="2477704"/>
            <a:ext cx="287231" cy="27909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Courses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0" name="Google Shape;300;p13"/>
          <p:cNvSpPr txBox="1">
            <a:spLocks noGrp="1"/>
          </p:cNvSpPr>
          <p:nvPr>
            <p:ph type="body" idx="2"/>
          </p:nvPr>
        </p:nvSpPr>
        <p:spPr>
          <a:xfrm>
            <a:off x="3581400" y="1265775"/>
            <a:ext cx="2919894" cy="282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smtClean="0"/>
              <a:t> </a:t>
            </a:r>
            <a:endParaRPr sz="1800" b="1"/>
          </a:p>
        </p:txBody>
      </p:sp>
      <p:sp>
        <p:nvSpPr>
          <p:cNvPr id="301" name="Google Shape;301;p13"/>
          <p:cNvSpPr txBox="1">
            <a:spLocks noGrp="1"/>
          </p:cNvSpPr>
          <p:nvPr>
            <p:ph type="body" idx="1"/>
          </p:nvPr>
        </p:nvSpPr>
        <p:spPr>
          <a:xfrm>
            <a:off x="611400" y="1265775"/>
            <a:ext cx="5941800" cy="2906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Databases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Database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esign, normalization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Mobile Application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Data Capturing, Admin, User Applications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SDLC(Agile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model to proceed our FYP)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AI and Machine Learning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Algorithms to train a machine learning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Fundamentals: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Coding concepts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3" name="Google Shape;303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body" idx="1"/>
          </p:nvPr>
        </p:nvSpPr>
        <p:spPr>
          <a:xfrm>
            <a:off x="611400" y="1265774"/>
            <a:ext cx="6246600" cy="2906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 a system that provide ease and guidance facility to university campus visitors  based on indoor location.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a best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technology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prediction of indoor location as compared to existing technologies by considering performance metrics(accuracy, responsiveness, cost and complexity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Gathered real World data which we will make publicly available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Hierarchy based Binary Classifier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captured at different times for better accuracy of model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Innovation and Design Format</a:t>
            </a:r>
            <a:endParaRPr/>
          </a:p>
        </p:txBody>
      </p:sp>
      <p:sp>
        <p:nvSpPr>
          <p:cNvPr id="350" name="Google Shape;35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350" name="Google Shape;350;p19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title" idx="4294967295"/>
          </p:nvPr>
        </p:nvSpPr>
        <p:spPr>
          <a:xfrm>
            <a:off x="1066801" y="285750"/>
            <a:ext cx="5791200" cy="68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Design Format 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4294967295"/>
          </p:nvPr>
        </p:nvSpPr>
        <p:spPr>
          <a:xfrm>
            <a:off x="6330950" y="1265238"/>
            <a:ext cx="2813050" cy="28241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/>
          </a:p>
        </p:txBody>
      </p:sp>
      <p:pic>
        <p:nvPicPr>
          <p:cNvPr id="6" name="Picture 5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38350"/>
            <a:ext cx="4495800" cy="228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42875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BLE- based Fingerprinting Technique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body" idx="1"/>
          </p:nvPr>
        </p:nvSpPr>
        <p:spPr>
          <a:xfrm>
            <a:off x="533400" y="1047750"/>
            <a:ext cx="31242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BLE- based Fingerprinting Technique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Parameters Tuning for k-NN and Random Forest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Selected Approach: Random Forest</a:t>
            </a:r>
          </a:p>
        </p:txBody>
      </p: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611400" y="369925"/>
            <a:ext cx="5889900" cy="5254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Relation to Mathematical Equations</a:t>
            </a:r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2"/>
          </p:nvPr>
        </p:nvSpPr>
        <p:spPr>
          <a:xfrm>
            <a:off x="3886200" y="1047750"/>
            <a:ext cx="2743200" cy="3041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Random forest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For each decision tree,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-learn calculates a nodes importance,  assuming only two child nodes and then calculates the importance of each feature.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0" name="Google Shape;35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7" name="Picture 6" descr="1_oar13be_cUsLR35MA_t6WQ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105150"/>
            <a:ext cx="441960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me template">
  <a:themeElements>
    <a:clrScheme name="Custom 347">
      <a:dk1>
        <a:srgbClr val="56051A"/>
      </a:dk1>
      <a:lt1>
        <a:srgbClr val="FFFFFF"/>
      </a:lt1>
      <a:dk2>
        <a:srgbClr val="97A1A5"/>
      </a:dk2>
      <a:lt2>
        <a:srgbClr val="F0F0EE"/>
      </a:lt2>
      <a:accent1>
        <a:srgbClr val="981526"/>
      </a:accent1>
      <a:accent2>
        <a:srgbClr val="D04623"/>
      </a:accent2>
      <a:accent3>
        <a:srgbClr val="ED8227"/>
      </a:accent3>
      <a:accent4>
        <a:srgbClr val="FBC433"/>
      </a:accent4>
      <a:accent5>
        <a:srgbClr val="74C0B6"/>
      </a:accent5>
      <a:accent6>
        <a:srgbClr val="B6D5DE"/>
      </a:accent6>
      <a:hlink>
        <a:srgbClr val="98152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460</Words>
  <PresentationFormat>On-screen Show (16:9)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Rounded MT Bold</vt:lpstr>
      <vt:lpstr>Zilla Slab SemiBold</vt:lpstr>
      <vt:lpstr>Times New Roman</vt:lpstr>
      <vt:lpstr>Red Hat Text</vt:lpstr>
      <vt:lpstr>DM Sans</vt:lpstr>
      <vt:lpstr>Zilla Slab</vt:lpstr>
      <vt:lpstr>Wingdings</vt:lpstr>
      <vt:lpstr>Calibri</vt:lpstr>
      <vt:lpstr>Hume template</vt:lpstr>
      <vt:lpstr>Smart Guide: A smart campus guide using BLE based indoor localization</vt:lpstr>
      <vt:lpstr> </vt:lpstr>
      <vt:lpstr>Introduction</vt:lpstr>
      <vt:lpstr>Problem Statement</vt:lpstr>
      <vt:lpstr>Objective</vt:lpstr>
      <vt:lpstr>Courses</vt:lpstr>
      <vt:lpstr>Innovation and Design Format</vt:lpstr>
      <vt:lpstr>Design Format </vt:lpstr>
      <vt:lpstr>Relation to Mathematical Equations</vt:lpstr>
      <vt:lpstr>Relation to Mathematical Equations</vt:lpstr>
      <vt:lpstr>Completed Modules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Guide: A smart campus  guide using BLE based indoor localization</dc:title>
  <cp:lastModifiedBy>ayesha</cp:lastModifiedBy>
  <cp:revision>49</cp:revision>
  <dcterms:modified xsi:type="dcterms:W3CDTF">2020-02-14T09:33:01Z</dcterms:modified>
</cp:coreProperties>
</file>