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Playfair Display" panose="020F0502020204030204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77ae164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77ae164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6686029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76686029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7668602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7668602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76686029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76686029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6686029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76686029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76686029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76686029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668602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668602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66860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7668602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vanrossum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ustYDSsZfSLAPE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Tooba Ahmed Alvi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1012450"/>
            <a:ext cx="8520600" cy="31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A Data Science Enthusiast with a Bachelor's in Software Engineering from the NED University of Engineering and Technology. I have 2 years of experience in Data Analytics, Engineering and Sciences.</a:t>
            </a:r>
            <a:endParaRPr sz="1450">
              <a:highlight>
                <a:srgbClr val="21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21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 I am proficient in machine learning and applications; good at solving problems through data.</a:t>
            </a:r>
            <a:endParaRPr sz="1450">
              <a:highlight>
                <a:srgbClr val="21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My expertise includes Python , Tableau, Power BI, and MS Excel.</a:t>
            </a:r>
            <a:endParaRPr sz="1450">
              <a:highlight>
                <a:srgbClr val="21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212529"/>
                </a:highlight>
                <a:latin typeface="Roboto"/>
                <a:ea typeface="Roboto"/>
                <a:cs typeface="Roboto"/>
                <a:sym typeface="Roboto"/>
              </a:rPr>
              <a:t>In my leisure, I prefer to write blogs on Data Science And Machine Learning and love participating in online data contests. I have a keen interest in machine learning and neural networks. I’m always looking forward to an insightful journey related to my skillset to explore new opportunities and learn from them!</a:t>
            </a:r>
            <a:endParaRPr sz="3200">
              <a:highlight>
                <a:srgbClr val="212529"/>
              </a:highlight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15925" y="28290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 was created by </a:t>
            </a:r>
            <a:r>
              <a:rPr lang="en" sz="1200" u="sng">
                <a:solidFill>
                  <a:srgbClr val="0D6EF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and first released on February 20, 1991. While you may know the python as a large snake, the name of the Python programming language comes from an old BBC television comedy sketch series called </a:t>
            </a:r>
            <a:r>
              <a:rPr lang="en" sz="1200" i="1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Monty Python’s Flying Circus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00" y="2001750"/>
            <a:ext cx="7920975" cy="2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LEARN PYTHON?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745500"/>
            <a:ext cx="8520600" cy="3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easy to learn – the time needed to learn Python is shorter than for many other languages; this means that it’s possible to start the actual programming faster;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easy to use for writing new software – it’s often possible to write code faster when using Python;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easy to obtain, install and deploy – Python is free, open and multiplatform; not all languages can boast that.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30" b="1" u="sng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APPLICATIONS:</a:t>
            </a:r>
            <a:endParaRPr sz="1230" b="1" u="sng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Web and Internet development (e.g., Django and Pyramid frameworks, Flask and Bottle micro-frameworks)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Scientific and numeric computing (e.g., SciPy – a collection of packages for the purposes of mathematics, science, and engineering; Ipython – an interactive shell that features editing and recording of work sessions)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Education (it’s a brilliant language for teaching programming!)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Desktop GUIs (e.g., wxWidgets, Kivy, Qt)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Software Development (build control, management, and testing – Scons, Buildbot, Apache Gump, Roundup, Trac)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Business applications (ERP and e-commerce systems – Odoo, Tryton)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67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30"/>
              <a:buFont typeface="Montserrat"/>
              <a:buChar char="●"/>
            </a:pPr>
            <a:r>
              <a:rPr lang="en" sz="123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Games (e.g., Battlefield series, Sid Meier’s Civilization IV…), websites and services (e.g., Dropbox, UBER, Pinterest, BuzzFeed...)</a:t>
            </a: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23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6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widely used IDEs for Python include: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7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Spyder - Scientific computing IDE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Jupyter Notebook - Interactive Python environment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VS Code - Code Editor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PyCharm - Feature-rich Python IDE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Google Colab - Cloud-based Python notebook.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38" y="1017725"/>
            <a:ext cx="6399925" cy="3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75" y="222513"/>
            <a:ext cx="7481449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-DEADLINE NEXT FRIDAY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10 different libraries in python programming language and write their usage and any built in function.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a basic calculator taking user input and then printing results on screen.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ASSIGNMENT SUBMISSION 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https://forms.gle/vustYDSsZfSLAPE28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Montserrat</vt:lpstr>
      <vt:lpstr>Arial</vt:lpstr>
      <vt:lpstr>Oswald</vt:lpstr>
      <vt:lpstr>Playfair Display</vt:lpstr>
      <vt:lpstr>Pop</vt:lpstr>
      <vt:lpstr>Introduction To Python</vt:lpstr>
      <vt:lpstr>PowerPoint Presentation</vt:lpstr>
      <vt:lpstr>PowerPoint Presentation</vt:lpstr>
      <vt:lpstr>HISTORY OF PYTHON</vt:lpstr>
      <vt:lpstr>WHY TO LEARN PYTHON?</vt:lpstr>
      <vt:lpstr>INTEGRATED DEVELOPMENT ENVIRONMENTS</vt:lpstr>
      <vt:lpstr>FEATURES OF PYTHON </vt:lpstr>
      <vt:lpstr>PowerPoint Presentation</vt:lpstr>
      <vt:lpstr>HOMEWORK -DEADLINE NEXT 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Tooba Ahmed Alvi</dc:creator>
  <cp:lastModifiedBy>Tooba Ahmed Alvi</cp:lastModifiedBy>
  <cp:revision>1</cp:revision>
  <dcterms:modified xsi:type="dcterms:W3CDTF">2024-06-25T11:43:01Z</dcterms:modified>
</cp:coreProperties>
</file>