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Abril Fatface" panose="02000503000000020003" pitchFamily="2" charset="0"/>
      <p:regular r:id="rId29"/>
    </p:embeddedFont>
    <p:embeddedFont>
      <p:font typeface="Consolas" panose="020B0609020204030204" pitchFamily="49" charset="0"/>
      <p:regular r:id="rId30"/>
      <p:bold r:id="rId31"/>
      <p:italic r:id="rId32"/>
      <p:boldItalic r:id="rId33"/>
    </p:embeddedFont>
    <p:embeddedFont>
      <p:font typeface="Inter" panose="020B0604020202020204" charset="0"/>
      <p:regular r:id="rId34"/>
      <p:bold r:id="rId35"/>
    </p:embeddedFont>
    <p:embeddedFont>
      <p:font typeface="Montserrat" panose="00000500000000000000" pitchFamily="2" charset="0"/>
      <p:regular r:id="rId36"/>
      <p:bold r:id="rId37"/>
      <p:italic r:id="rId38"/>
      <p:boldItalic r:id="rId39"/>
    </p:embeddedFont>
    <p:embeddedFont>
      <p:font typeface="Nunito Light" pitchFamily="2" charset="0"/>
      <p:regular r:id="rId40"/>
    </p:embeddedFont>
    <p:embeddedFont>
      <p:font typeface="Oswald" panose="00000500000000000000" pitchFamily="2" charset="0"/>
      <p:regular r:id="rId41"/>
      <p:bold r:id="rId42"/>
    </p:embeddedFont>
    <p:embeddedFont>
      <p:font typeface="Playfair Display"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deinplace.stanford.edu/cip4/ide/a/indexgam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inplace.stanford.edu/cip4/ide/a/fruitli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odeinplace.stanford.edu/cip4/ide/a/countnu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deinplace.stanford.edu/cip4/ide/a/phoneboo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deinplace.stanford.edu/cip4/ide/a/headsup"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eb435d99f7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eb435d99f7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Did someone say dictionary? Welcome back to week 4 class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2eb714060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2eb71406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2eb435d99f7_2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7" name="Google Shape;1397;g2eb435d99f7_2_10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 quick refresher on how to use lists!</a:t>
            </a:r>
            <a:endParaRPr/>
          </a:p>
          <a:p>
            <a:pPr marL="457200" lvl="0" indent="-298450" algn="l" rtl="0">
              <a:lnSpc>
                <a:spcPct val="100000"/>
              </a:lnSpc>
              <a:spcBef>
                <a:spcPts val="0"/>
              </a:spcBef>
              <a:spcAft>
                <a:spcPts val="0"/>
              </a:spcAft>
              <a:buSzPts val="1100"/>
              <a:buChar char="-"/>
            </a:pPr>
            <a:r>
              <a:rPr lang="en"/>
              <a:t>First line is how to make an empty list</a:t>
            </a:r>
            <a:endParaRPr/>
          </a:p>
          <a:p>
            <a:pPr marL="457200" lvl="0" indent="-298450" algn="l" rtl="0">
              <a:lnSpc>
                <a:spcPct val="100000"/>
              </a:lnSpc>
              <a:spcBef>
                <a:spcPts val="0"/>
              </a:spcBef>
              <a:spcAft>
                <a:spcPts val="0"/>
              </a:spcAft>
              <a:buSzPts val="1100"/>
              <a:buChar char="-"/>
            </a:pPr>
            <a:r>
              <a:rPr lang="en"/>
              <a:t>Second is how to create a list with values inside of it already</a:t>
            </a:r>
            <a:endParaRPr/>
          </a:p>
          <a:p>
            <a:pPr marL="457200" lvl="0" indent="-298450" algn="l" rtl="0">
              <a:lnSpc>
                <a:spcPct val="100000"/>
              </a:lnSpc>
              <a:spcBef>
                <a:spcPts val="0"/>
              </a:spcBef>
              <a:spcAft>
                <a:spcPts val="0"/>
              </a:spcAft>
              <a:buSzPts val="1100"/>
              <a:buChar char="-"/>
            </a:pPr>
            <a:r>
              <a:rPr lang="en"/>
              <a:t>Third line is how to add to the back of the list</a:t>
            </a:r>
            <a:endParaRPr/>
          </a:p>
          <a:p>
            <a:pPr marL="457200" lvl="0" indent="-298450" algn="l" rtl="0">
              <a:lnSpc>
                <a:spcPct val="100000"/>
              </a:lnSpc>
              <a:spcBef>
                <a:spcPts val="0"/>
              </a:spcBef>
              <a:spcAft>
                <a:spcPts val="0"/>
              </a:spcAft>
              <a:buSzPts val="1100"/>
              <a:buChar char="-"/>
            </a:pPr>
            <a:r>
              <a:rPr lang="en"/>
              <a:t>Fourth line is inserting an item at a specific index in the list</a:t>
            </a:r>
            <a:endParaRPr/>
          </a:p>
          <a:p>
            <a:pPr marL="457200" lvl="0" indent="-298450" algn="l" rtl="0">
              <a:lnSpc>
                <a:spcPct val="100000"/>
              </a:lnSpc>
              <a:spcBef>
                <a:spcPts val="0"/>
              </a:spcBef>
              <a:spcAft>
                <a:spcPts val="0"/>
              </a:spcAft>
              <a:buSzPts val="1100"/>
              <a:buChar char="-"/>
            </a:pPr>
            <a:r>
              <a:rPr lang="en"/>
              <a:t>Fifth line is removing the first instance of an item</a:t>
            </a:r>
            <a:endParaRPr/>
          </a:p>
          <a:p>
            <a:pPr marL="457200" lvl="0" indent="-298450" algn="l" rtl="0">
              <a:lnSpc>
                <a:spcPct val="100000"/>
              </a:lnSpc>
              <a:spcBef>
                <a:spcPts val="0"/>
              </a:spcBef>
              <a:spcAft>
                <a:spcPts val="0"/>
              </a:spcAft>
              <a:buSzPts val="1100"/>
              <a:buChar char="-"/>
            </a:pPr>
            <a:r>
              <a:rPr lang="en"/>
              <a:t>Sixth line is popping and returning an item at a specific index</a:t>
            </a:r>
            <a:endParaRPr/>
          </a:p>
          <a:p>
            <a:pPr marL="457200" lvl="0" indent="-298450" algn="l" rtl="0">
              <a:lnSpc>
                <a:spcPct val="100000"/>
              </a:lnSpc>
              <a:spcBef>
                <a:spcPts val="0"/>
              </a:spcBef>
              <a:spcAft>
                <a:spcPts val="0"/>
              </a:spcAft>
              <a:buSzPts val="1100"/>
              <a:buChar char="-"/>
            </a:pPr>
            <a:r>
              <a:rPr lang="en"/>
              <a:t>The last line is how to access and return an element at a specific index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2eb435d99f7_2_3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1" name="Google Shape;1991;g2eb435d99f7_2_3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(Takes place in the IDE) </a:t>
            </a:r>
            <a:r>
              <a:rPr lang="en" u="sng">
                <a:solidFill>
                  <a:schemeClr val="hlink"/>
                </a:solidFill>
                <a:hlinkClick r:id="rId3"/>
              </a:rPr>
              <a:t>https://codeinplace.stanford.edu/cip4/ide/a/indexgame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We are going to play a quick game to reinforce our knowledge of how indexing works with lists. We’ve already been given code for the game, so I’m going to go ahead and open it and we can play!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2eb435d99f7_2_3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6" name="Google Shape;2426;g2eb435d99f7_2_36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https://codeinplace.stanford.edu/cip4/ide/a/fruitlist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Next, we are going to revisit our understanding of some of the functionalities lists have as a precursor to our last section problem.</a:t>
            </a:r>
            <a:endParaRPr/>
          </a:p>
          <a:p>
            <a:pPr marL="0" lvl="0" indent="0" algn="l" rtl="0">
              <a:lnSpc>
                <a:spcPct val="100000"/>
              </a:lnSpc>
              <a:spcBef>
                <a:spcPts val="0"/>
              </a:spcBef>
              <a:spcAft>
                <a:spcPts val="0"/>
              </a:spcAft>
              <a:buSzPts val="1100"/>
              <a:buNone/>
            </a:pPr>
            <a:r>
              <a:rPr lang="en"/>
              <a:t>(Would recommend short breakout rooms or individual writing for a bit with a group recap)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g2eb435d99f7_2_2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3" name="Google Shape;2543;g2eb435d99f7_2_20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A quick refresher on how to use lists!</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First line is how to make an empty dict</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Second is how to create a dict with key/value pairs inside of it already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Third line is how to add a new item to the dict</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Fourth line is deleting a key/value pair from a dictionary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Fifth line is returning a key’s value and then deleting the key/value pair from the dictionary. You can technically leave out the ‘None’ part, leaving it in means that if the key wasn’t found, then the default value you want to return is None. If you leave it out, it’ll throw an error instead.</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Sixth line is unsafely accessing a key’s value and returning it</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The last line is how to access and return a key’s value without needing to check if it’s in the dict first. It’ll just return None instead (or you can set its value like how we did with pop).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8"/>
        <p:cNvGrpSpPr/>
        <p:nvPr/>
      </p:nvGrpSpPr>
      <p:grpSpPr>
        <a:xfrm>
          <a:off x="0" y="0"/>
          <a:ext cx="0" cy="0"/>
          <a:chOff x="0" y="0"/>
          <a:chExt cx="0" cy="0"/>
        </a:xfrm>
      </p:grpSpPr>
      <p:sp>
        <p:nvSpPr>
          <p:cNvPr id="3119" name="Google Shape;3119;g2eb435d99f7_2_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0" name="Google Shape;3120;g2eb435d99f7_2_26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Just read the bold.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If they ask about hashability and you don’t know anything about that, send them to the public forum.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6"/>
        <p:cNvGrpSpPr/>
        <p:nvPr/>
      </p:nvGrpSpPr>
      <p:grpSpPr>
        <a:xfrm>
          <a:off x="0" y="0"/>
          <a:ext cx="0" cy="0"/>
          <a:chOff x="0" y="0"/>
          <a:chExt cx="0" cy="0"/>
        </a:xfrm>
      </p:grpSpPr>
      <p:sp>
        <p:nvSpPr>
          <p:cNvPr id="3507" name="Google Shape;3507;g2eb7d23e57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8" name="Google Shape;3508;g2eb7d23e574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https://codeinplace.stanford.edu/cip4/ide/a/countnums</a:t>
            </a:r>
            <a:endParaRPr/>
          </a:p>
          <a:p>
            <a:pPr marL="0" lvl="0" indent="0" algn="l" rtl="0">
              <a:lnSpc>
                <a:spcPct val="100000"/>
              </a:lnSpc>
              <a:spcBef>
                <a:spcPts val="0"/>
              </a:spcBef>
              <a:spcAft>
                <a:spcPts val="0"/>
              </a:spcAft>
              <a:buSzPts val="1100"/>
              <a:buNone/>
            </a:pPr>
            <a:endParaRPr/>
          </a:p>
          <a:p>
            <a:pPr marL="0" lvl="0" indent="0" algn="l" rtl="0">
              <a:lnSpc>
                <a:spcPct val="115000"/>
              </a:lnSpc>
              <a:spcBef>
                <a:spcPts val="1200"/>
              </a:spcBef>
              <a:spcAft>
                <a:spcPts val="0"/>
              </a:spcAft>
              <a:buSzPts val="1100"/>
              <a:buNone/>
            </a:pPr>
            <a:r>
              <a:rPr lang="en"/>
              <a:t>This program counts the number of times each number appears in a list. It uses a dictionary to keep track of the information.</a:t>
            </a:r>
            <a:endParaRPr/>
          </a:p>
          <a:p>
            <a:pPr marL="0" lvl="0" indent="0" algn="l" rtl="0">
              <a:lnSpc>
                <a:spcPct val="115000"/>
              </a:lnSpc>
              <a:spcBef>
                <a:spcPts val="1200"/>
              </a:spcBef>
              <a:spcAft>
                <a:spcPts val="0"/>
              </a:spcAft>
              <a:buSzPts val="1100"/>
              <a:buNone/>
            </a:pPr>
            <a:r>
              <a:rPr lang="en"/>
              <a:t>An example run of the program looks like this (user input is in blue):</a:t>
            </a:r>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1"/>
        <p:cNvGrpSpPr/>
        <p:nvPr/>
      </p:nvGrpSpPr>
      <p:grpSpPr>
        <a:xfrm>
          <a:off x="0" y="0"/>
          <a:ext cx="0" cy="0"/>
          <a:chOff x="0" y="0"/>
          <a:chExt cx="0" cy="0"/>
        </a:xfrm>
      </p:grpSpPr>
      <p:sp>
        <p:nvSpPr>
          <p:cNvPr id="3942" name="Google Shape;3942;g2eb7d23e574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3" name="Google Shape;3943;g2eb7d23e574_0_4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https://codeinplace.stanford.edu/cip4/ide/a/phonebook</a:t>
            </a:r>
            <a:endParaRPr/>
          </a:p>
          <a:p>
            <a:pPr marL="0" lvl="0" indent="0" algn="l" rtl="0">
              <a:lnSpc>
                <a:spcPct val="115000"/>
              </a:lnSpc>
              <a:spcBef>
                <a:spcPts val="1200"/>
              </a:spcBef>
              <a:spcAft>
                <a:spcPts val="0"/>
              </a:spcAft>
              <a:buSzPts val="1100"/>
              <a:buNone/>
            </a:pPr>
            <a:r>
              <a:rPr lang="en"/>
              <a:t>In this program we show an example of using dictionaries to keep track of information in a phonebook. </a:t>
            </a:r>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6"/>
        <p:cNvGrpSpPr/>
        <p:nvPr/>
      </p:nvGrpSpPr>
      <p:grpSpPr>
        <a:xfrm>
          <a:off x="0" y="0"/>
          <a:ext cx="0" cy="0"/>
          <a:chOff x="0" y="0"/>
          <a:chExt cx="0" cy="0"/>
        </a:xfrm>
      </p:grpSpPr>
      <p:sp>
        <p:nvSpPr>
          <p:cNvPr id="4377" name="Google Shape;4377;g2eb435d99f7_2_3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8" name="Google Shape;4378;g2eb435d99f7_2_37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problem is called Heads Up and should hopefully combine the prior knowledge from the previous two problems.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0"/>
        <p:cNvGrpSpPr/>
        <p:nvPr/>
      </p:nvGrpSpPr>
      <p:grpSpPr>
        <a:xfrm>
          <a:off x="0" y="0"/>
          <a:ext cx="0" cy="0"/>
          <a:chOff x="0" y="0"/>
          <a:chExt cx="0" cy="0"/>
        </a:xfrm>
      </p:grpSpPr>
      <p:sp>
        <p:nvSpPr>
          <p:cNvPr id="4831" name="Google Shape;4831;g2eb435d99f7_2_4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2" name="Google Shape;4832;g2eb435d99f7_2_4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First, what even is Heads Up?</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Well it’s a party game that is pretty popular in the United States (and perhaps elsewhere?)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How it works is a program generates a random word. There will be a person with their eyes closed who is the guesser. The rest of the section will be trying to give verbal hints as to what the word is without saying the actual word or parts of the word. The guesser has to use those hints to guess the word as fast as possible!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eb435d99f7_2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g2eb435d99f7_2_4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have quite a bit on the agenda today! When it comes to data structures, the conversations are really endless. We have only introduced two types of data structures, but there are many more! We also don’t have enough time to cover all of the tiny details of even just lists and dictionaries! So what will we be covering? </a:t>
            </a:r>
            <a:br>
              <a:rPr lang="en"/>
            </a:br>
            <a:br>
              <a:rPr lang="en"/>
            </a:br>
            <a:r>
              <a:rPr lang="en"/>
              <a:t>We will have a small bit for our last check in. After that, we’ll go ahead and try to recap some of the important bits of data structures. Then, we’ll get into our section problems. The first is just a little game to warm up to indexing in lists. We’ll follow that up with a bit of practice with functions related to lists. Finally, we’ll finish things up with actually using lists to make our own implementation of a game!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2eb435d99f7_2_4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0" name="Google Shape;4860;g2eb435d99f7_2_4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Our job is to put on our game developer hats and recreate the base functionality of this game. We want to take a list of words and be able to mimic the flow of the game.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8"/>
        <p:cNvGrpSpPr/>
        <p:nvPr/>
      </p:nvGrpSpPr>
      <p:grpSpPr>
        <a:xfrm>
          <a:off x="0" y="0"/>
          <a:ext cx="0" cy="0"/>
          <a:chOff x="0" y="0"/>
          <a:chExt cx="0" cy="0"/>
        </a:xfrm>
      </p:grpSpPr>
      <p:sp>
        <p:nvSpPr>
          <p:cNvPr id="4919" name="Google Shape;4919;g2eb435d99f7_2_4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0" name="Google Shape;4920;g2eb435d99f7_2_4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An example might be here, where we have a word list containing fruit names. An example output from our program might be something like this on the right where we get a word to guess, the program stops while we play, and then we move on to the next word when we are ready.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2"/>
        <p:cNvGrpSpPr/>
        <p:nvPr/>
      </p:nvGrpSpPr>
      <p:grpSpPr>
        <a:xfrm>
          <a:off x="0" y="0"/>
          <a:ext cx="0" cy="0"/>
          <a:chOff x="0" y="0"/>
          <a:chExt cx="0" cy="0"/>
        </a:xfrm>
      </p:grpSpPr>
      <p:sp>
        <p:nvSpPr>
          <p:cNvPr id="4993" name="Google Shape;4993;g2eb435d99f7_2_4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4" name="Google Shape;4994;g2eb435d99f7_2_43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Some important details is that we already have a list of words we can use. We have a function to read the words from a file into a list for us already. And lastly, we want to keep playing the game forever until we use the stop button at the top. This is just to make life a bit easier!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2"/>
        <p:cNvGrpSpPr/>
        <p:nvPr/>
      </p:nvGrpSpPr>
      <p:grpSpPr>
        <a:xfrm>
          <a:off x="0" y="0"/>
          <a:ext cx="0" cy="0"/>
          <a:chOff x="0" y="0"/>
          <a:chExt cx="0" cy="0"/>
        </a:xfrm>
      </p:grpSpPr>
      <p:sp>
        <p:nvSpPr>
          <p:cNvPr id="5063" name="Google Shape;5063;g2eb7d23e574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4" name="Google Shape;5064;g2eb7d23e574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0"/>
        <p:cNvGrpSpPr/>
        <p:nvPr/>
      </p:nvGrpSpPr>
      <p:grpSpPr>
        <a:xfrm>
          <a:off x="0" y="0"/>
          <a:ext cx="0" cy="0"/>
          <a:chOff x="0" y="0"/>
          <a:chExt cx="0" cy="0"/>
        </a:xfrm>
      </p:grpSpPr>
      <p:sp>
        <p:nvSpPr>
          <p:cNvPr id="5071" name="Google Shape;5071;g2eb435d99f7_2_4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2" name="Google Shape;5072;g2eb435d99f7_2_44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u="sng">
                <a:solidFill>
                  <a:schemeClr val="hlink"/>
                </a:solidFill>
                <a:hlinkClick r:id="rId3"/>
              </a:rPr>
              <a:t>https://codeinplace.stanford.edu/cip4/ide/a/headsup</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5"/>
        <p:cNvGrpSpPr/>
        <p:nvPr/>
      </p:nvGrpSpPr>
      <p:grpSpPr>
        <a:xfrm>
          <a:off x="0" y="0"/>
          <a:ext cx="0" cy="0"/>
          <a:chOff x="0" y="0"/>
          <a:chExt cx="0" cy="0"/>
        </a:xfrm>
      </p:grpSpPr>
      <p:sp>
        <p:nvSpPr>
          <p:cNvPr id="5216" name="Google Shape;5216;g2eb435d99f7_2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7" name="Google Shape;5217;g2eb435d99f7_2_5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It is also nice to look back on how far we’ve come, thanks for sharing everyone! Before we jump into the recap, are there any questions?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2eb7d23e57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2eb7d23e5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eb7d23e57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eb7d23e5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Source to explore:</a:t>
            </a:r>
            <a:endParaRPr/>
          </a:p>
          <a:p>
            <a:pPr marL="0" lvl="0" indent="0" algn="l" rtl="0">
              <a:spcBef>
                <a:spcPts val="0"/>
              </a:spcBef>
              <a:spcAft>
                <a:spcPts val="0"/>
              </a:spcAft>
              <a:buNone/>
            </a:pPr>
            <a:r>
              <a:rPr lang="en"/>
              <a:t> </a:t>
            </a:r>
            <a:r>
              <a:rPr lang="en" u="sng">
                <a:solidFill>
                  <a:schemeClr val="hlink"/>
                </a:solidFill>
                <a:hlinkClick r:id="rId3"/>
              </a:rPr>
              <a:t>https://docs.python.org/3/tutorial/datastructures.html#</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eb435d99f7_2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2eb435d99f7_2_4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Unfortunately, it is the end of Code in Place. Let’s reminisce a bit, shall we? What was your favorite problem, section, or memory from your time here at Code in Place? I’ll go first!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eb7d23e57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eb7d23e57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eb435d99f7_2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2eb435d99f7_2_6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First, I want to reiterate the differences between lists and dictionaries.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Lists are an ordered collection of data values. This doesn’t mean that the data is necessarily sorted and organized, but that the data themselves have a tag on them which tells us and the computer where it is in the data structure. We usually store alike data in this list. For example, if you go grocery shopping, you might have a list of food that you might want to buy.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On the other end, dictionaries are much more relational. Dictionaries contain key/value pairs. What this means is that each key is associated with a value. The value can be anything really. It could be a string, number, list, or even another dictionary! The key is how we find the value when we are accessing the dictionary. The best example to imagine is either a phone book or the contact list in a phone. Every person and business usually has a phone number attached to the contact name. The name would be a key, and the phone number a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eb714060b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2eb714060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eb435d99f7_2_1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2eb435d99f7_2_1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Just read the bold.</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02600" y="985650"/>
            <a:ext cx="5080800" cy="13257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lt1"/>
              </a:buClr>
              <a:buSzPts val="9600"/>
              <a:buFont typeface="Play"/>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endParaRPr/>
          </a:p>
        </p:txBody>
      </p:sp>
      <p:sp>
        <p:nvSpPr>
          <p:cNvPr id="57" name="Google Shape;57;p14"/>
          <p:cNvSpPr txBox="1">
            <a:spLocks noGrp="1"/>
          </p:cNvSpPr>
          <p:nvPr>
            <p:ph type="subTitle" idx="1"/>
          </p:nvPr>
        </p:nvSpPr>
        <p:spPr>
          <a:xfrm>
            <a:off x="793350" y="2467400"/>
            <a:ext cx="4299300" cy="497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900">
                <a:solidFill>
                  <a:schemeClr val="lt1"/>
                </a:solidFill>
              </a:defRPr>
            </a:lvl1pPr>
            <a:lvl2pPr lvl="1" algn="ctr" rtl="0">
              <a:lnSpc>
                <a:spcPct val="100000"/>
              </a:lnSpc>
              <a:spcBef>
                <a:spcPts val="0"/>
              </a:spcBef>
              <a:spcAft>
                <a:spcPts val="0"/>
              </a:spcAft>
              <a:buClr>
                <a:schemeClr val="dk1"/>
              </a:buClr>
              <a:buSzPts val="1600"/>
              <a:buNone/>
              <a:defRPr sz="1600"/>
            </a:lvl2pPr>
            <a:lvl3pPr lvl="2" algn="ctr" rtl="0">
              <a:lnSpc>
                <a:spcPct val="100000"/>
              </a:lnSpc>
              <a:spcBef>
                <a:spcPts val="1600"/>
              </a:spcBef>
              <a:spcAft>
                <a:spcPts val="0"/>
              </a:spcAft>
              <a:buClr>
                <a:schemeClr val="dk1"/>
              </a:buClr>
              <a:buSzPts val="1600"/>
              <a:buNone/>
              <a:defRPr sz="1600"/>
            </a:lvl3pPr>
            <a:lvl4pPr lvl="3" algn="ctr" rtl="0">
              <a:lnSpc>
                <a:spcPct val="100000"/>
              </a:lnSpc>
              <a:spcBef>
                <a:spcPts val="1600"/>
              </a:spcBef>
              <a:spcAft>
                <a:spcPts val="0"/>
              </a:spcAft>
              <a:buClr>
                <a:schemeClr val="dk1"/>
              </a:buClr>
              <a:buSzPts val="1600"/>
              <a:buNone/>
              <a:defRPr sz="1600"/>
            </a:lvl4pPr>
            <a:lvl5pPr lvl="4" algn="ctr" rtl="0">
              <a:lnSpc>
                <a:spcPct val="100000"/>
              </a:lnSpc>
              <a:spcBef>
                <a:spcPts val="1600"/>
              </a:spcBef>
              <a:spcAft>
                <a:spcPts val="0"/>
              </a:spcAft>
              <a:buClr>
                <a:schemeClr val="dk1"/>
              </a:buClr>
              <a:buSzPts val="1600"/>
              <a:buNone/>
              <a:defRPr sz="1600"/>
            </a:lvl5pPr>
            <a:lvl6pPr lvl="5" algn="ctr" rtl="0">
              <a:lnSpc>
                <a:spcPct val="100000"/>
              </a:lnSpc>
              <a:spcBef>
                <a:spcPts val="1600"/>
              </a:spcBef>
              <a:spcAft>
                <a:spcPts val="0"/>
              </a:spcAft>
              <a:buClr>
                <a:schemeClr val="dk1"/>
              </a:buClr>
              <a:buSzPts val="1600"/>
              <a:buNone/>
              <a:defRPr sz="1600"/>
            </a:lvl6pPr>
            <a:lvl7pPr lvl="6" algn="ctr" rtl="0">
              <a:lnSpc>
                <a:spcPct val="100000"/>
              </a:lnSpc>
              <a:spcBef>
                <a:spcPts val="1600"/>
              </a:spcBef>
              <a:spcAft>
                <a:spcPts val="0"/>
              </a:spcAft>
              <a:buClr>
                <a:schemeClr val="dk1"/>
              </a:buClr>
              <a:buSzPts val="1600"/>
              <a:buNone/>
              <a:defRPr sz="1600"/>
            </a:lvl7pPr>
            <a:lvl8pPr lvl="7" algn="ctr" rtl="0">
              <a:lnSpc>
                <a:spcPct val="100000"/>
              </a:lnSpc>
              <a:spcBef>
                <a:spcPts val="1600"/>
              </a:spcBef>
              <a:spcAft>
                <a:spcPts val="0"/>
              </a:spcAft>
              <a:buClr>
                <a:schemeClr val="dk1"/>
              </a:buClr>
              <a:buSzPts val="1600"/>
              <a:buNone/>
              <a:defRPr sz="1600"/>
            </a:lvl8pPr>
            <a:lvl9pPr lvl="8" algn="ctr" rtl="0">
              <a:lnSpc>
                <a:spcPct val="100000"/>
              </a:lnSpc>
              <a:spcBef>
                <a:spcPts val="1600"/>
              </a:spcBef>
              <a:spcAft>
                <a:spcPts val="1600"/>
              </a:spcAft>
              <a:buClr>
                <a:schemeClr val="dk1"/>
              </a:buClr>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1">
  <p:cSld name="One column text">
    <p:bg>
      <p:bgPr>
        <a:solidFill>
          <a:schemeClr val="dk1"/>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lt1"/>
              </a:buClr>
              <a:buSzPts val="3000"/>
              <a:buFont typeface="Play"/>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subTitle" idx="1"/>
          </p:nvPr>
        </p:nvSpPr>
        <p:spPr>
          <a:xfrm>
            <a:off x="720000" y="1307775"/>
            <a:ext cx="5675700" cy="3296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600"/>
              <a:buFont typeface="Nunito Light"/>
              <a:buChar char="●"/>
              <a:defRPr sz="1600">
                <a:solidFill>
                  <a:schemeClr val="lt1"/>
                </a:solidFill>
              </a:defRPr>
            </a:lvl1pPr>
            <a:lvl2pPr lvl="1" algn="ctr" rtl="0">
              <a:lnSpc>
                <a:spcPct val="100000"/>
              </a:lnSpc>
              <a:spcBef>
                <a:spcPts val="0"/>
              </a:spcBef>
              <a:spcAft>
                <a:spcPts val="0"/>
              </a:spcAft>
              <a:buClr>
                <a:schemeClr val="lt1"/>
              </a:buClr>
              <a:buSzPts val="1600"/>
              <a:buFont typeface="Nunito Light"/>
              <a:buChar char="○"/>
              <a:defRPr>
                <a:solidFill>
                  <a:schemeClr val="lt1"/>
                </a:solidFill>
              </a:defRPr>
            </a:lvl2pPr>
            <a:lvl3pPr lvl="2" algn="ctr" rtl="0">
              <a:lnSpc>
                <a:spcPct val="100000"/>
              </a:lnSpc>
              <a:spcBef>
                <a:spcPts val="1600"/>
              </a:spcBef>
              <a:spcAft>
                <a:spcPts val="0"/>
              </a:spcAft>
              <a:buClr>
                <a:schemeClr val="lt1"/>
              </a:buClr>
              <a:buSzPts val="1500"/>
              <a:buFont typeface="Nunito Light"/>
              <a:buChar char="■"/>
              <a:defRPr>
                <a:solidFill>
                  <a:schemeClr val="lt1"/>
                </a:solidFill>
              </a:defRPr>
            </a:lvl3pPr>
            <a:lvl4pPr lvl="3" algn="ctr" rtl="0">
              <a:lnSpc>
                <a:spcPct val="100000"/>
              </a:lnSpc>
              <a:spcBef>
                <a:spcPts val="1600"/>
              </a:spcBef>
              <a:spcAft>
                <a:spcPts val="0"/>
              </a:spcAft>
              <a:buClr>
                <a:schemeClr val="lt1"/>
              </a:buClr>
              <a:buSzPts val="1500"/>
              <a:buFont typeface="Nunito Light"/>
              <a:buChar char="●"/>
              <a:defRPr>
                <a:solidFill>
                  <a:schemeClr val="lt1"/>
                </a:solidFill>
              </a:defRPr>
            </a:lvl4pPr>
            <a:lvl5pPr lvl="4" algn="ctr" rtl="0">
              <a:lnSpc>
                <a:spcPct val="100000"/>
              </a:lnSpc>
              <a:spcBef>
                <a:spcPts val="1600"/>
              </a:spcBef>
              <a:spcAft>
                <a:spcPts val="0"/>
              </a:spcAft>
              <a:buClr>
                <a:schemeClr val="lt1"/>
              </a:buClr>
              <a:buSzPts val="1400"/>
              <a:buFont typeface="Nunito Light"/>
              <a:buChar char="○"/>
              <a:defRPr>
                <a:solidFill>
                  <a:schemeClr val="lt1"/>
                </a:solidFill>
              </a:defRPr>
            </a:lvl5pPr>
            <a:lvl6pPr lvl="5" algn="ctr" rtl="0">
              <a:lnSpc>
                <a:spcPct val="100000"/>
              </a:lnSpc>
              <a:spcBef>
                <a:spcPts val="1600"/>
              </a:spcBef>
              <a:spcAft>
                <a:spcPts val="0"/>
              </a:spcAft>
              <a:buClr>
                <a:schemeClr val="lt1"/>
              </a:buClr>
              <a:buSzPts val="1400"/>
              <a:buFont typeface="Nunito Light"/>
              <a:buChar char="■"/>
              <a:defRPr>
                <a:solidFill>
                  <a:schemeClr val="lt1"/>
                </a:solidFill>
              </a:defRPr>
            </a:lvl6pPr>
            <a:lvl7pPr lvl="6" algn="ctr" rtl="0">
              <a:lnSpc>
                <a:spcPct val="100000"/>
              </a:lnSpc>
              <a:spcBef>
                <a:spcPts val="1600"/>
              </a:spcBef>
              <a:spcAft>
                <a:spcPts val="0"/>
              </a:spcAft>
              <a:buClr>
                <a:schemeClr val="lt1"/>
              </a:buClr>
              <a:buSzPts val="1300"/>
              <a:buFont typeface="Nunito Light"/>
              <a:buChar char="●"/>
              <a:defRPr>
                <a:solidFill>
                  <a:schemeClr val="lt1"/>
                </a:solidFill>
              </a:defRPr>
            </a:lvl7pPr>
            <a:lvl8pPr lvl="7" algn="ctr" rtl="0">
              <a:lnSpc>
                <a:spcPct val="100000"/>
              </a:lnSpc>
              <a:spcBef>
                <a:spcPts val="1600"/>
              </a:spcBef>
              <a:spcAft>
                <a:spcPts val="0"/>
              </a:spcAft>
              <a:buClr>
                <a:schemeClr val="lt1"/>
              </a:buClr>
              <a:buSzPts val="1300"/>
              <a:buFont typeface="Nunito Light"/>
              <a:buChar char="○"/>
              <a:defRPr>
                <a:solidFill>
                  <a:schemeClr val="lt1"/>
                </a:solidFill>
              </a:defRPr>
            </a:lvl8pPr>
            <a:lvl9pPr lvl="8" algn="ctr" rtl="0">
              <a:lnSpc>
                <a:spcPct val="100000"/>
              </a:lnSpc>
              <a:spcBef>
                <a:spcPts val="1600"/>
              </a:spcBef>
              <a:spcAft>
                <a:spcPts val="1600"/>
              </a:spcAft>
              <a:buClr>
                <a:schemeClr val="lt1"/>
              </a:buClr>
              <a:buSzPts val="1400"/>
              <a:buFont typeface="Nunito Light"/>
              <a:buChar char="■"/>
              <a:defRPr>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dk1"/>
        </a:solidFill>
        <a:effectLst/>
      </p:bgPr>
    </p:bg>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917638" y="2180611"/>
            <a:ext cx="3718200" cy="4824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lt1"/>
              </a:buClr>
              <a:buSzPts val="3000"/>
              <a:buFont typeface="Play"/>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6"/>
          <p:cNvSpPr txBox="1">
            <a:spLocks noGrp="1"/>
          </p:cNvSpPr>
          <p:nvPr>
            <p:ph type="subTitle" idx="1"/>
          </p:nvPr>
        </p:nvSpPr>
        <p:spPr>
          <a:xfrm>
            <a:off x="917814" y="2662894"/>
            <a:ext cx="3718200" cy="90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dk1"/>
              </a:buClr>
              <a:buSzPts val="1400"/>
              <a:buNone/>
              <a:defRPr/>
            </a:lvl2pPr>
            <a:lvl3pPr lvl="2" algn="ctr" rtl="0">
              <a:lnSpc>
                <a:spcPct val="100000"/>
              </a:lnSpc>
              <a:spcBef>
                <a:spcPts val="1600"/>
              </a:spcBef>
              <a:spcAft>
                <a:spcPts val="0"/>
              </a:spcAft>
              <a:buClr>
                <a:schemeClr val="dk1"/>
              </a:buClr>
              <a:buSzPts val="1400"/>
              <a:buNone/>
              <a:defRPr/>
            </a:lvl3pPr>
            <a:lvl4pPr lvl="3" algn="ctr" rtl="0">
              <a:lnSpc>
                <a:spcPct val="100000"/>
              </a:lnSpc>
              <a:spcBef>
                <a:spcPts val="1600"/>
              </a:spcBef>
              <a:spcAft>
                <a:spcPts val="0"/>
              </a:spcAft>
              <a:buClr>
                <a:schemeClr val="dk1"/>
              </a:buClr>
              <a:buSzPts val="1400"/>
              <a:buNone/>
              <a:defRPr/>
            </a:lvl4pPr>
            <a:lvl5pPr lvl="4" algn="ctr" rtl="0">
              <a:lnSpc>
                <a:spcPct val="100000"/>
              </a:lnSpc>
              <a:spcBef>
                <a:spcPts val="1600"/>
              </a:spcBef>
              <a:spcAft>
                <a:spcPts val="0"/>
              </a:spcAft>
              <a:buClr>
                <a:schemeClr val="dk1"/>
              </a:buClr>
              <a:buSzPts val="1400"/>
              <a:buNone/>
              <a:defRPr/>
            </a:lvl5pPr>
            <a:lvl6pPr lvl="5" algn="ctr" rtl="0">
              <a:lnSpc>
                <a:spcPct val="100000"/>
              </a:lnSpc>
              <a:spcBef>
                <a:spcPts val="1600"/>
              </a:spcBef>
              <a:spcAft>
                <a:spcPts val="0"/>
              </a:spcAft>
              <a:buClr>
                <a:schemeClr val="dk1"/>
              </a:buClr>
              <a:buSzPts val="1400"/>
              <a:buNone/>
              <a:defRPr/>
            </a:lvl6pPr>
            <a:lvl7pPr lvl="6" algn="ctr" rtl="0">
              <a:lnSpc>
                <a:spcPct val="100000"/>
              </a:lnSpc>
              <a:spcBef>
                <a:spcPts val="1600"/>
              </a:spcBef>
              <a:spcAft>
                <a:spcPts val="0"/>
              </a:spcAft>
              <a:buClr>
                <a:schemeClr val="dk1"/>
              </a:buClr>
              <a:buSzPts val="1400"/>
              <a:buNone/>
              <a:defRPr/>
            </a:lvl7pPr>
            <a:lvl8pPr lvl="7" algn="ctr" rtl="0">
              <a:lnSpc>
                <a:spcPct val="100000"/>
              </a:lnSpc>
              <a:spcBef>
                <a:spcPts val="1600"/>
              </a:spcBef>
              <a:spcAft>
                <a:spcPts val="0"/>
              </a:spcAft>
              <a:buClr>
                <a:schemeClr val="dk1"/>
              </a:buClr>
              <a:buSzPts val="1400"/>
              <a:buNone/>
              <a:defRPr/>
            </a:lvl8pPr>
            <a:lvl9pPr lvl="8" algn="ctr" rtl="0">
              <a:lnSpc>
                <a:spcPct val="100000"/>
              </a:lnSpc>
              <a:spcBef>
                <a:spcPts val="1600"/>
              </a:spcBef>
              <a:spcAft>
                <a:spcPts val="1600"/>
              </a:spcAft>
              <a:buClr>
                <a:schemeClr val="dk1"/>
              </a:buClr>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2391900" y="3425994"/>
            <a:ext cx="4360200" cy="5319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lt1"/>
              </a:buClr>
              <a:buSzPts val="3000"/>
              <a:buFont typeface="Play"/>
              <a:buNone/>
              <a:defRPr>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7" name="Google Shape;67;p18"/>
          <p:cNvSpPr txBox="1">
            <a:spLocks noGrp="1"/>
          </p:cNvSpPr>
          <p:nvPr>
            <p:ph type="subTitle" idx="1"/>
          </p:nvPr>
        </p:nvSpPr>
        <p:spPr>
          <a:xfrm>
            <a:off x="895950" y="1947606"/>
            <a:ext cx="7352100" cy="14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3000"/>
              <a:buNone/>
              <a:defRPr sz="2500">
                <a:solidFill>
                  <a:schemeClr val="lt1"/>
                </a:solidFill>
              </a:defRPr>
            </a:lvl1pPr>
            <a:lvl2pPr lvl="1" algn="ctr" rtl="0">
              <a:lnSpc>
                <a:spcPct val="100000"/>
              </a:lnSpc>
              <a:spcBef>
                <a:spcPts val="0"/>
              </a:spcBef>
              <a:spcAft>
                <a:spcPts val="0"/>
              </a:spcAft>
              <a:buClr>
                <a:schemeClr val="dk1"/>
              </a:buClr>
              <a:buSzPts val="3000"/>
              <a:buNone/>
              <a:defRPr sz="3000"/>
            </a:lvl2pPr>
            <a:lvl3pPr lvl="2" algn="ctr" rtl="0">
              <a:lnSpc>
                <a:spcPct val="100000"/>
              </a:lnSpc>
              <a:spcBef>
                <a:spcPts val="1600"/>
              </a:spcBef>
              <a:spcAft>
                <a:spcPts val="0"/>
              </a:spcAft>
              <a:buClr>
                <a:schemeClr val="dk1"/>
              </a:buClr>
              <a:buSzPts val="3000"/>
              <a:buNone/>
              <a:defRPr sz="3000"/>
            </a:lvl3pPr>
            <a:lvl4pPr lvl="3" algn="ctr" rtl="0">
              <a:lnSpc>
                <a:spcPct val="100000"/>
              </a:lnSpc>
              <a:spcBef>
                <a:spcPts val="1600"/>
              </a:spcBef>
              <a:spcAft>
                <a:spcPts val="0"/>
              </a:spcAft>
              <a:buClr>
                <a:schemeClr val="dk1"/>
              </a:buClr>
              <a:buSzPts val="3000"/>
              <a:buNone/>
              <a:defRPr sz="3000"/>
            </a:lvl4pPr>
            <a:lvl5pPr lvl="4" algn="ctr" rtl="0">
              <a:lnSpc>
                <a:spcPct val="100000"/>
              </a:lnSpc>
              <a:spcBef>
                <a:spcPts val="1600"/>
              </a:spcBef>
              <a:spcAft>
                <a:spcPts val="0"/>
              </a:spcAft>
              <a:buClr>
                <a:schemeClr val="dk1"/>
              </a:buClr>
              <a:buSzPts val="3000"/>
              <a:buNone/>
              <a:defRPr sz="3000"/>
            </a:lvl5pPr>
            <a:lvl6pPr lvl="5" algn="ctr" rtl="0">
              <a:lnSpc>
                <a:spcPct val="100000"/>
              </a:lnSpc>
              <a:spcBef>
                <a:spcPts val="1600"/>
              </a:spcBef>
              <a:spcAft>
                <a:spcPts val="0"/>
              </a:spcAft>
              <a:buClr>
                <a:schemeClr val="dk1"/>
              </a:buClr>
              <a:buSzPts val="3000"/>
              <a:buNone/>
              <a:defRPr sz="3000"/>
            </a:lvl6pPr>
            <a:lvl7pPr lvl="6" algn="ctr" rtl="0">
              <a:lnSpc>
                <a:spcPct val="100000"/>
              </a:lnSpc>
              <a:spcBef>
                <a:spcPts val="1600"/>
              </a:spcBef>
              <a:spcAft>
                <a:spcPts val="0"/>
              </a:spcAft>
              <a:buClr>
                <a:schemeClr val="dk1"/>
              </a:buClr>
              <a:buSzPts val="3000"/>
              <a:buNone/>
              <a:defRPr sz="3000"/>
            </a:lvl7pPr>
            <a:lvl8pPr lvl="7" algn="ctr" rtl="0">
              <a:lnSpc>
                <a:spcPct val="100000"/>
              </a:lnSpc>
              <a:spcBef>
                <a:spcPts val="1600"/>
              </a:spcBef>
              <a:spcAft>
                <a:spcPts val="0"/>
              </a:spcAft>
              <a:buClr>
                <a:schemeClr val="dk1"/>
              </a:buClr>
              <a:buSzPts val="3000"/>
              <a:buNone/>
              <a:defRPr sz="3000"/>
            </a:lvl8pPr>
            <a:lvl9pPr lvl="8" algn="ctr" rtl="0">
              <a:lnSpc>
                <a:spcPct val="100000"/>
              </a:lnSpc>
              <a:spcBef>
                <a:spcPts val="1600"/>
              </a:spcBef>
              <a:spcAft>
                <a:spcPts val="1600"/>
              </a:spcAft>
              <a:buClr>
                <a:schemeClr val="dk1"/>
              </a:buClr>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68"/>
        <p:cNvGrpSpPr/>
        <p:nvPr/>
      </p:nvGrpSpPr>
      <p:grpSpPr>
        <a:xfrm>
          <a:off x="0" y="0"/>
          <a:ext cx="0" cy="0"/>
          <a:chOff x="0" y="0"/>
          <a:chExt cx="0" cy="0"/>
        </a:xfrm>
      </p:grpSpPr>
      <p:sp>
        <p:nvSpPr>
          <p:cNvPr id="69" name="Google Shape;69;p19"/>
          <p:cNvSpPr txBox="1">
            <a:spLocks noGrp="1"/>
          </p:cNvSpPr>
          <p:nvPr>
            <p:ph type="subTitle" idx="1"/>
          </p:nvPr>
        </p:nvSpPr>
        <p:spPr>
          <a:xfrm>
            <a:off x="713250" y="1095700"/>
            <a:ext cx="3858900" cy="3513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lvl2pPr>
            <a:lvl3pPr lvl="2" algn="ctr" rtl="0">
              <a:lnSpc>
                <a:spcPct val="100000"/>
              </a:lnSpc>
              <a:spcBef>
                <a:spcPts val="1600"/>
              </a:spcBef>
              <a:spcAft>
                <a:spcPts val="0"/>
              </a:spcAft>
              <a:buClr>
                <a:schemeClr val="dk1"/>
              </a:buClr>
              <a:buSzPts val="1400"/>
              <a:buChar char="■"/>
              <a:defRPr/>
            </a:lvl3pPr>
            <a:lvl4pPr lvl="3" algn="ctr" rtl="0">
              <a:lnSpc>
                <a:spcPct val="100000"/>
              </a:lnSpc>
              <a:spcBef>
                <a:spcPts val="1600"/>
              </a:spcBef>
              <a:spcAft>
                <a:spcPts val="0"/>
              </a:spcAft>
              <a:buClr>
                <a:schemeClr val="dk1"/>
              </a:buClr>
              <a:buSzPts val="1400"/>
              <a:buChar char="●"/>
              <a:defRPr/>
            </a:lvl4pPr>
            <a:lvl5pPr lvl="4" algn="ctr" rtl="0">
              <a:lnSpc>
                <a:spcPct val="100000"/>
              </a:lnSpc>
              <a:spcBef>
                <a:spcPts val="1600"/>
              </a:spcBef>
              <a:spcAft>
                <a:spcPts val="0"/>
              </a:spcAft>
              <a:buClr>
                <a:schemeClr val="dk1"/>
              </a:buClr>
              <a:buSzPts val="1400"/>
              <a:buChar char="○"/>
              <a:defRPr/>
            </a:lvl5pPr>
            <a:lvl6pPr lvl="5" algn="ctr" rtl="0">
              <a:lnSpc>
                <a:spcPct val="100000"/>
              </a:lnSpc>
              <a:spcBef>
                <a:spcPts val="1600"/>
              </a:spcBef>
              <a:spcAft>
                <a:spcPts val="0"/>
              </a:spcAft>
              <a:buClr>
                <a:schemeClr val="dk1"/>
              </a:buClr>
              <a:buSzPts val="1400"/>
              <a:buChar char="■"/>
              <a:defRPr/>
            </a:lvl6pPr>
            <a:lvl7pPr lvl="6" algn="ctr" rtl="0">
              <a:lnSpc>
                <a:spcPct val="100000"/>
              </a:lnSpc>
              <a:spcBef>
                <a:spcPts val="1600"/>
              </a:spcBef>
              <a:spcAft>
                <a:spcPts val="0"/>
              </a:spcAft>
              <a:buClr>
                <a:schemeClr val="dk1"/>
              </a:buClr>
              <a:buSzPts val="1400"/>
              <a:buChar char="●"/>
              <a:defRPr/>
            </a:lvl7pPr>
            <a:lvl8pPr lvl="7" algn="ctr" rtl="0">
              <a:lnSpc>
                <a:spcPct val="100000"/>
              </a:lnSpc>
              <a:spcBef>
                <a:spcPts val="1600"/>
              </a:spcBef>
              <a:spcAft>
                <a:spcPts val="0"/>
              </a:spcAft>
              <a:buClr>
                <a:schemeClr val="dk1"/>
              </a:buClr>
              <a:buSzPts val="1400"/>
              <a:buChar char="○"/>
              <a:defRPr/>
            </a:lvl8pPr>
            <a:lvl9pPr lvl="8" algn="ctr" rtl="0">
              <a:lnSpc>
                <a:spcPct val="100000"/>
              </a:lnSpc>
              <a:spcBef>
                <a:spcPts val="1600"/>
              </a:spcBef>
              <a:spcAft>
                <a:spcPts val="1600"/>
              </a:spcAft>
              <a:buClr>
                <a:schemeClr val="dk1"/>
              </a:buClr>
              <a:buSzPts val="1400"/>
              <a:buChar char="■"/>
              <a:defRPr/>
            </a:lvl9pPr>
          </a:lstStyle>
          <a:p>
            <a:endParaRPr/>
          </a:p>
        </p:txBody>
      </p:sp>
      <p:sp>
        <p:nvSpPr>
          <p:cNvPr id="70" name="Google Shape;70;p19"/>
          <p:cNvSpPr txBox="1">
            <a:spLocks noGrp="1"/>
          </p:cNvSpPr>
          <p:nvPr>
            <p:ph type="title"/>
          </p:nvPr>
        </p:nvSpPr>
        <p:spPr>
          <a:xfrm>
            <a:off x="720000" y="539500"/>
            <a:ext cx="7704000" cy="4782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1"/>
              </a:buClr>
              <a:buSzPts val="3000"/>
              <a:buFont typeface="Play"/>
              <a:buNone/>
              <a:defRPr sz="3000"/>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71" name="Google Shape;71;p19"/>
          <p:cNvSpPr txBox="1">
            <a:spLocks noGrp="1"/>
          </p:cNvSpPr>
          <p:nvPr>
            <p:ph type="subTitle" idx="2"/>
          </p:nvPr>
        </p:nvSpPr>
        <p:spPr>
          <a:xfrm>
            <a:off x="4572150" y="1095700"/>
            <a:ext cx="3858900" cy="3508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lvl2pPr>
            <a:lvl3pPr lvl="2" algn="ctr" rtl="0">
              <a:lnSpc>
                <a:spcPct val="100000"/>
              </a:lnSpc>
              <a:spcBef>
                <a:spcPts val="1600"/>
              </a:spcBef>
              <a:spcAft>
                <a:spcPts val="0"/>
              </a:spcAft>
              <a:buClr>
                <a:schemeClr val="dk1"/>
              </a:buClr>
              <a:buSzPts val="1400"/>
              <a:buChar char="■"/>
              <a:defRPr/>
            </a:lvl3pPr>
            <a:lvl4pPr lvl="3" algn="ctr" rtl="0">
              <a:lnSpc>
                <a:spcPct val="100000"/>
              </a:lnSpc>
              <a:spcBef>
                <a:spcPts val="1600"/>
              </a:spcBef>
              <a:spcAft>
                <a:spcPts val="0"/>
              </a:spcAft>
              <a:buClr>
                <a:schemeClr val="dk1"/>
              </a:buClr>
              <a:buSzPts val="1400"/>
              <a:buChar char="●"/>
              <a:defRPr/>
            </a:lvl4pPr>
            <a:lvl5pPr lvl="4" algn="ctr" rtl="0">
              <a:lnSpc>
                <a:spcPct val="100000"/>
              </a:lnSpc>
              <a:spcBef>
                <a:spcPts val="1600"/>
              </a:spcBef>
              <a:spcAft>
                <a:spcPts val="0"/>
              </a:spcAft>
              <a:buClr>
                <a:schemeClr val="dk1"/>
              </a:buClr>
              <a:buSzPts val="1400"/>
              <a:buChar char="○"/>
              <a:defRPr/>
            </a:lvl5pPr>
            <a:lvl6pPr lvl="5" algn="ctr" rtl="0">
              <a:lnSpc>
                <a:spcPct val="100000"/>
              </a:lnSpc>
              <a:spcBef>
                <a:spcPts val="1600"/>
              </a:spcBef>
              <a:spcAft>
                <a:spcPts val="0"/>
              </a:spcAft>
              <a:buClr>
                <a:schemeClr val="dk1"/>
              </a:buClr>
              <a:buSzPts val="1400"/>
              <a:buChar char="■"/>
              <a:defRPr/>
            </a:lvl6pPr>
            <a:lvl7pPr lvl="6" algn="ctr" rtl="0">
              <a:lnSpc>
                <a:spcPct val="100000"/>
              </a:lnSpc>
              <a:spcBef>
                <a:spcPts val="1600"/>
              </a:spcBef>
              <a:spcAft>
                <a:spcPts val="0"/>
              </a:spcAft>
              <a:buClr>
                <a:schemeClr val="dk1"/>
              </a:buClr>
              <a:buSzPts val="1400"/>
              <a:buChar char="●"/>
              <a:defRPr/>
            </a:lvl7pPr>
            <a:lvl8pPr lvl="7" algn="ctr" rtl="0">
              <a:lnSpc>
                <a:spcPct val="100000"/>
              </a:lnSpc>
              <a:spcBef>
                <a:spcPts val="1600"/>
              </a:spcBef>
              <a:spcAft>
                <a:spcPts val="0"/>
              </a:spcAft>
              <a:buClr>
                <a:schemeClr val="dk1"/>
              </a:buClr>
              <a:buSzPts val="1400"/>
              <a:buChar char="○"/>
              <a:defRPr/>
            </a:lvl8pPr>
            <a:lvl9pPr lvl="8" algn="ctr" rtl="0">
              <a:lnSpc>
                <a:spcPct val="100000"/>
              </a:lnSpc>
              <a:spcBef>
                <a:spcPts val="1600"/>
              </a:spcBef>
              <a:spcAft>
                <a:spcPts val="160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2038200" y="3191825"/>
            <a:ext cx="5067600" cy="5922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lt1"/>
              </a:buClr>
              <a:buSzPts val="3600"/>
              <a:buFont typeface="Play"/>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20"/>
          <p:cNvSpPr txBox="1">
            <a:spLocks noGrp="1"/>
          </p:cNvSpPr>
          <p:nvPr>
            <p:ph type="title" idx="2"/>
          </p:nvPr>
        </p:nvSpPr>
        <p:spPr>
          <a:xfrm>
            <a:off x="3950850" y="1909866"/>
            <a:ext cx="1242300" cy="8418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lt1"/>
              </a:buClr>
              <a:buSzPts val="6000"/>
              <a:buFont typeface="Play"/>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5" name="Google Shape;75;p20"/>
          <p:cNvSpPr txBox="1">
            <a:spLocks noGrp="1"/>
          </p:cNvSpPr>
          <p:nvPr>
            <p:ph type="subTitle" idx="1"/>
          </p:nvPr>
        </p:nvSpPr>
        <p:spPr>
          <a:xfrm>
            <a:off x="2038200" y="3816150"/>
            <a:ext cx="5067600" cy="59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dk1"/>
              </a:buClr>
              <a:buSzPts val="1400"/>
              <a:buNone/>
              <a:defRPr/>
            </a:lvl2pPr>
            <a:lvl3pPr lvl="2" algn="ctr" rtl="0">
              <a:lnSpc>
                <a:spcPct val="100000"/>
              </a:lnSpc>
              <a:spcBef>
                <a:spcPts val="1600"/>
              </a:spcBef>
              <a:spcAft>
                <a:spcPts val="0"/>
              </a:spcAft>
              <a:buClr>
                <a:schemeClr val="dk1"/>
              </a:buClr>
              <a:buSzPts val="1400"/>
              <a:buNone/>
              <a:defRPr/>
            </a:lvl3pPr>
            <a:lvl4pPr lvl="3" algn="ctr" rtl="0">
              <a:lnSpc>
                <a:spcPct val="100000"/>
              </a:lnSpc>
              <a:spcBef>
                <a:spcPts val="1600"/>
              </a:spcBef>
              <a:spcAft>
                <a:spcPts val="0"/>
              </a:spcAft>
              <a:buClr>
                <a:schemeClr val="dk1"/>
              </a:buClr>
              <a:buSzPts val="1400"/>
              <a:buNone/>
              <a:defRPr/>
            </a:lvl4pPr>
            <a:lvl5pPr lvl="4" algn="ctr" rtl="0">
              <a:lnSpc>
                <a:spcPct val="100000"/>
              </a:lnSpc>
              <a:spcBef>
                <a:spcPts val="1600"/>
              </a:spcBef>
              <a:spcAft>
                <a:spcPts val="0"/>
              </a:spcAft>
              <a:buClr>
                <a:schemeClr val="dk1"/>
              </a:buClr>
              <a:buSzPts val="1400"/>
              <a:buNone/>
              <a:defRPr/>
            </a:lvl5pPr>
            <a:lvl6pPr lvl="5" algn="ctr" rtl="0">
              <a:lnSpc>
                <a:spcPct val="100000"/>
              </a:lnSpc>
              <a:spcBef>
                <a:spcPts val="1600"/>
              </a:spcBef>
              <a:spcAft>
                <a:spcPts val="0"/>
              </a:spcAft>
              <a:buClr>
                <a:schemeClr val="dk1"/>
              </a:buClr>
              <a:buSzPts val="1400"/>
              <a:buNone/>
              <a:defRPr/>
            </a:lvl6pPr>
            <a:lvl7pPr lvl="6" algn="ctr" rtl="0">
              <a:lnSpc>
                <a:spcPct val="100000"/>
              </a:lnSpc>
              <a:spcBef>
                <a:spcPts val="1600"/>
              </a:spcBef>
              <a:spcAft>
                <a:spcPts val="0"/>
              </a:spcAft>
              <a:buClr>
                <a:schemeClr val="dk1"/>
              </a:buClr>
              <a:buSzPts val="1400"/>
              <a:buNone/>
              <a:defRPr/>
            </a:lvl7pPr>
            <a:lvl8pPr lvl="7" algn="ctr" rtl="0">
              <a:lnSpc>
                <a:spcPct val="100000"/>
              </a:lnSpc>
              <a:spcBef>
                <a:spcPts val="1600"/>
              </a:spcBef>
              <a:spcAft>
                <a:spcPts val="0"/>
              </a:spcAft>
              <a:buClr>
                <a:schemeClr val="dk1"/>
              </a:buClr>
              <a:buSzPts val="1400"/>
              <a:buNone/>
              <a:defRPr/>
            </a:lvl8pPr>
            <a:lvl9pPr lvl="8" algn="ctr" rtl="0">
              <a:lnSpc>
                <a:spcPct val="100000"/>
              </a:lnSpc>
              <a:spcBef>
                <a:spcPts val="1600"/>
              </a:spcBef>
              <a:spcAft>
                <a:spcPts val="1600"/>
              </a:spcAft>
              <a:buClr>
                <a:schemeClr val="dk1"/>
              </a:buClr>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1"/>
          <p:cNvSpPr txBox="1">
            <a:spLocks noGrp="1"/>
          </p:cNvSpPr>
          <p:nvPr>
            <p:ph type="ctrTitle"/>
          </p:nvPr>
        </p:nvSpPr>
        <p:spPr>
          <a:xfrm>
            <a:off x="1181700" y="1309625"/>
            <a:ext cx="6780600" cy="1748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5400"/>
              <a:buFont typeface="Play"/>
              <a:buNone/>
            </a:pPr>
            <a:r>
              <a:rPr lang="en" sz="5400"/>
              <a:t>Welcome to Week 04 </a:t>
            </a:r>
            <a:endParaRPr sz="3700"/>
          </a:p>
        </p:txBody>
      </p:sp>
      <p:sp>
        <p:nvSpPr>
          <p:cNvPr id="81" name="Google Shape;81;p21"/>
          <p:cNvSpPr txBox="1">
            <a:spLocks noGrp="1"/>
          </p:cNvSpPr>
          <p:nvPr>
            <p:ph type="subTitle" idx="1"/>
          </p:nvPr>
        </p:nvSpPr>
        <p:spPr>
          <a:xfrm>
            <a:off x="1145550" y="2763425"/>
            <a:ext cx="6870000" cy="1188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2000"/>
              <a:buNone/>
            </a:pPr>
            <a:r>
              <a:rPr lang="en" sz="3400"/>
              <a:t>Introduction to Data Structures</a:t>
            </a:r>
            <a:endParaRPr sz="3400"/>
          </a:p>
        </p:txBody>
      </p:sp>
      <p:sp>
        <p:nvSpPr>
          <p:cNvPr id="82" name="Google Shape;82;p21"/>
          <p:cNvSpPr txBox="1">
            <a:spLocks noGrp="1"/>
          </p:cNvSpPr>
          <p:nvPr>
            <p:ph type="subTitle" idx="4294967295"/>
          </p:nvPr>
        </p:nvSpPr>
        <p:spPr>
          <a:xfrm>
            <a:off x="0" y="4151313"/>
            <a:ext cx="4527600" cy="244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800"/>
              <a:buFont typeface="Arial"/>
              <a:buNone/>
            </a:pPr>
            <a:r>
              <a:rPr lang="en" sz="800" b="0" i="0" u="none" strike="noStrike" cap="none">
                <a:solidFill>
                  <a:schemeClr val="dk1"/>
                </a:solidFill>
                <a:latin typeface="Arial"/>
                <a:ea typeface="Arial"/>
                <a:cs typeface="Arial"/>
                <a:sym typeface="Arial"/>
              </a:rPr>
              <a:t>Slides by Cameron Mohne and Maggie Lee</a:t>
            </a:r>
            <a:endParaRPr sz="800" b="0" i="0" u="none" strike="noStrike" cap="none">
              <a:solidFill>
                <a:schemeClr val="dk1"/>
              </a:solidFill>
              <a:latin typeface="Arial"/>
              <a:ea typeface="Arial"/>
              <a:cs typeface="Arial"/>
              <a:sym typeface="Arial"/>
            </a:endParaRPr>
          </a:p>
        </p:txBody>
      </p:sp>
      <p:grpSp>
        <p:nvGrpSpPr>
          <p:cNvPr id="83" name="Google Shape;83;p21"/>
          <p:cNvGrpSpPr/>
          <p:nvPr/>
        </p:nvGrpSpPr>
        <p:grpSpPr>
          <a:xfrm>
            <a:off x="713263" y="852042"/>
            <a:ext cx="3268775" cy="380199"/>
            <a:chOff x="975489" y="863689"/>
            <a:chExt cx="3268775" cy="380199"/>
          </a:xfrm>
        </p:grpSpPr>
        <p:grpSp>
          <p:nvGrpSpPr>
            <p:cNvPr id="84" name="Google Shape;84;p21"/>
            <p:cNvGrpSpPr/>
            <p:nvPr/>
          </p:nvGrpSpPr>
          <p:grpSpPr>
            <a:xfrm>
              <a:off x="975489" y="863689"/>
              <a:ext cx="3268775" cy="380199"/>
              <a:chOff x="975489" y="863689"/>
              <a:chExt cx="3268775" cy="380199"/>
            </a:xfrm>
          </p:grpSpPr>
          <p:sp>
            <p:nvSpPr>
              <p:cNvPr id="85" name="Google Shape;85;p21"/>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21"/>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21"/>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21"/>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21"/>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21"/>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21"/>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21"/>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21"/>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21"/>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1"/>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21"/>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21"/>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p21"/>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21"/>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21"/>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21"/>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21"/>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p21"/>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1"/>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21"/>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21"/>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21"/>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21"/>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21"/>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21"/>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21"/>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21"/>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21"/>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21"/>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21"/>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21"/>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21"/>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1"/>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21"/>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21"/>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21"/>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21"/>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21"/>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21"/>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21"/>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21"/>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21"/>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21"/>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21"/>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21"/>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21"/>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21"/>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21"/>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21"/>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21"/>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21"/>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21"/>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21"/>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1"/>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21"/>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21"/>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21"/>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21"/>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21"/>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21"/>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21"/>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21"/>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21"/>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21"/>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21"/>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21"/>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21"/>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21"/>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1"/>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21"/>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21"/>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21"/>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21"/>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1"/>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1"/>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21"/>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21"/>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1"/>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1"/>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21"/>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21"/>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p21"/>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p21"/>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p21"/>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21"/>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p21"/>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21"/>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21"/>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21"/>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1"/>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1"/>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21"/>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21"/>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21"/>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21"/>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21"/>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21"/>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21"/>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21"/>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21"/>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21"/>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21"/>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 name="Google Shape;188;p21"/>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 name="Google Shape;189;p21"/>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21"/>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1" name="Google Shape;191;p21"/>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21"/>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21"/>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21"/>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21"/>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21"/>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21"/>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1"/>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Google Shape;199;p21"/>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21"/>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1" name="Google Shape;201;p21"/>
          <p:cNvGrpSpPr/>
          <p:nvPr/>
        </p:nvGrpSpPr>
        <p:grpSpPr>
          <a:xfrm flipH="1">
            <a:off x="5161963" y="852042"/>
            <a:ext cx="3268775" cy="380199"/>
            <a:chOff x="975489" y="863689"/>
            <a:chExt cx="3268775" cy="380199"/>
          </a:xfrm>
        </p:grpSpPr>
        <p:grpSp>
          <p:nvGrpSpPr>
            <p:cNvPr id="202" name="Google Shape;202;p21"/>
            <p:cNvGrpSpPr/>
            <p:nvPr/>
          </p:nvGrpSpPr>
          <p:grpSpPr>
            <a:xfrm>
              <a:off x="975489" y="863689"/>
              <a:ext cx="3268775" cy="380199"/>
              <a:chOff x="975489" y="863689"/>
              <a:chExt cx="3268775" cy="380199"/>
            </a:xfrm>
          </p:grpSpPr>
          <p:sp>
            <p:nvSpPr>
              <p:cNvPr id="203" name="Google Shape;203;p21"/>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21"/>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21"/>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21"/>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Google Shape;207;p21"/>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21"/>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Google Shape;209;p21"/>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Google Shape;210;p21"/>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Google Shape;211;p21"/>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21"/>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21"/>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21"/>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Google Shape;215;p21"/>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21"/>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Google Shape;217;p21"/>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Google Shape;218;p21"/>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Google Shape;219;p21"/>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Google Shape;220;p21"/>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21"/>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21"/>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21"/>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21"/>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21"/>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21"/>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21"/>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p21"/>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Google Shape;229;p21"/>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21"/>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21"/>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21"/>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 name="Google Shape;233;p21"/>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21"/>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21"/>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21"/>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21"/>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21"/>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 name="Google Shape;239;p21"/>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21"/>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21"/>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21"/>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21"/>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21"/>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p21"/>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 name="Google Shape;246;p21"/>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1"/>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21"/>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p21"/>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Google Shape;250;p21"/>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21"/>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1"/>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21"/>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p21"/>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Google Shape;255;p21"/>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21"/>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 name="Google Shape;257;p21"/>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21"/>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1"/>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21"/>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21"/>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1"/>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21"/>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1"/>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21"/>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21"/>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21"/>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 name="Google Shape;268;p21"/>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21"/>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21"/>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21"/>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 name="Google Shape;272;p21"/>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21"/>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21"/>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21"/>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21"/>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Google Shape;277;p21"/>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Google Shape;278;p21"/>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21"/>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21"/>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21"/>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21"/>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21"/>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21"/>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21"/>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 name="Google Shape;286;p21"/>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 name="Google Shape;287;p21"/>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 name="Google Shape;288;p21"/>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 name="Google Shape;289;p21"/>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 name="Google Shape;290;p21"/>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 name="Google Shape;291;p21"/>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 name="Google Shape;292;p21"/>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21"/>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21"/>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21"/>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21"/>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1"/>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21"/>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21"/>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 name="Google Shape;300;p21"/>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21"/>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21"/>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 name="Google Shape;303;p21"/>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21"/>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Google Shape;305;p21"/>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21"/>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21"/>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21"/>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9" name="Google Shape;309;p21"/>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21"/>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21"/>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 name="Google Shape;312;p21"/>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p21"/>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Google Shape;314;p21"/>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21"/>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21"/>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1"/>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21"/>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9" name="Google Shape;319;p21"/>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20" name="Google Shape;320;p21"/>
          <p:cNvGrpSpPr/>
          <p:nvPr/>
        </p:nvGrpSpPr>
        <p:grpSpPr>
          <a:xfrm>
            <a:off x="7894644" y="3533369"/>
            <a:ext cx="714936" cy="971200"/>
            <a:chOff x="9141124" y="2771118"/>
            <a:chExt cx="319239" cy="433649"/>
          </a:xfrm>
        </p:grpSpPr>
        <p:sp>
          <p:nvSpPr>
            <p:cNvPr id="321" name="Google Shape;321;p21"/>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 name="Google Shape;322;p21"/>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 name="Google Shape;323;p21"/>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21"/>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21"/>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21"/>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21"/>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 name="Google Shape;328;p21"/>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 name="Google Shape;329;p21"/>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 name="Google Shape;330;p21"/>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 name="Google Shape;331;p21"/>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 name="Google Shape;332;p21"/>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 name="Google Shape;333;p21"/>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Google Shape;334;p21"/>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21"/>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21"/>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21"/>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 name="Google Shape;338;p21"/>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p21"/>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21"/>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 name="Google Shape;341;p21"/>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 name="Google Shape;342;p21"/>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 name="Google Shape;343;p21"/>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21"/>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21"/>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21"/>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47" name="Google Shape;347;p21"/>
          <p:cNvGrpSpPr/>
          <p:nvPr/>
        </p:nvGrpSpPr>
        <p:grpSpPr>
          <a:xfrm>
            <a:off x="6596730" y="4103536"/>
            <a:ext cx="795166" cy="401643"/>
            <a:chOff x="760658" y="4632187"/>
            <a:chExt cx="795166" cy="401643"/>
          </a:xfrm>
        </p:grpSpPr>
        <p:sp>
          <p:nvSpPr>
            <p:cNvPr id="348" name="Google Shape;348;p21"/>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9" name="Google Shape;349;p21"/>
            <p:cNvGrpSpPr/>
            <p:nvPr/>
          </p:nvGrpSpPr>
          <p:grpSpPr>
            <a:xfrm>
              <a:off x="932345" y="4632187"/>
              <a:ext cx="623479" cy="173211"/>
              <a:chOff x="932345" y="4632187"/>
              <a:chExt cx="623479" cy="173211"/>
            </a:xfrm>
          </p:grpSpPr>
          <p:sp>
            <p:nvSpPr>
              <p:cNvPr id="350" name="Google Shape;350;p21"/>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 name="Google Shape;351;p21"/>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 name="Google Shape;352;p21"/>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21"/>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21"/>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21"/>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6" name="Google Shape;356;p21"/>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57" name="Google Shape;357;p21"/>
            <p:cNvGrpSpPr/>
            <p:nvPr/>
          </p:nvGrpSpPr>
          <p:grpSpPr>
            <a:xfrm>
              <a:off x="760658" y="4803874"/>
              <a:ext cx="700615" cy="229956"/>
              <a:chOff x="760658" y="4803874"/>
              <a:chExt cx="700615" cy="229956"/>
            </a:xfrm>
          </p:grpSpPr>
          <p:sp>
            <p:nvSpPr>
              <p:cNvPr id="358" name="Google Shape;358;p21"/>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21"/>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21"/>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 name="Google Shape;361;p21"/>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 name="Google Shape;362;p21"/>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21"/>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21"/>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65" name="Google Shape;365;p21"/>
          <p:cNvGrpSpPr/>
          <p:nvPr/>
        </p:nvGrpSpPr>
        <p:grpSpPr>
          <a:xfrm>
            <a:off x="638269" y="3531759"/>
            <a:ext cx="714936" cy="971200"/>
            <a:chOff x="638269" y="3526010"/>
            <a:chExt cx="714936" cy="971200"/>
          </a:xfrm>
        </p:grpSpPr>
        <p:sp>
          <p:nvSpPr>
            <p:cNvPr id="366" name="Google Shape;366;p21"/>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67" name="Google Shape;367;p21"/>
            <p:cNvGrpSpPr/>
            <p:nvPr/>
          </p:nvGrpSpPr>
          <p:grpSpPr>
            <a:xfrm>
              <a:off x="638269" y="3526010"/>
              <a:ext cx="714936" cy="971200"/>
              <a:chOff x="9141124" y="2771118"/>
              <a:chExt cx="319239" cy="433649"/>
            </a:xfrm>
          </p:grpSpPr>
          <p:sp>
            <p:nvSpPr>
              <p:cNvPr id="368" name="Google Shape;368;p21"/>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21"/>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Google Shape;370;p21"/>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Google Shape;371;p21"/>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 name="Google Shape;372;p21"/>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 name="Google Shape;373;p21"/>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 name="Google Shape;374;p21"/>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21"/>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21"/>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21"/>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 name="Google Shape;378;p21"/>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 name="Google Shape;379;p21"/>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21"/>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Google Shape;381;p21"/>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 name="Google Shape;382;p21"/>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 name="Google Shape;383;p21"/>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21"/>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21"/>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21"/>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21"/>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21"/>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21"/>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21"/>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Google Shape;391;p21"/>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 name="Google Shape;392;p21"/>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21"/>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4" name="Google Shape;394;p21"/>
          <p:cNvGrpSpPr/>
          <p:nvPr/>
        </p:nvGrpSpPr>
        <p:grpSpPr>
          <a:xfrm flipH="1">
            <a:off x="1752104" y="4101620"/>
            <a:ext cx="795166" cy="401643"/>
            <a:chOff x="760658" y="4632187"/>
            <a:chExt cx="795166" cy="401643"/>
          </a:xfrm>
        </p:grpSpPr>
        <p:sp>
          <p:nvSpPr>
            <p:cNvPr id="395" name="Google Shape;395;p21"/>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96" name="Google Shape;396;p21"/>
            <p:cNvGrpSpPr/>
            <p:nvPr/>
          </p:nvGrpSpPr>
          <p:grpSpPr>
            <a:xfrm>
              <a:off x="932345" y="4632187"/>
              <a:ext cx="623479" cy="173211"/>
              <a:chOff x="932345" y="4632187"/>
              <a:chExt cx="623479" cy="173211"/>
            </a:xfrm>
          </p:grpSpPr>
          <p:sp>
            <p:nvSpPr>
              <p:cNvPr id="397" name="Google Shape;397;p21"/>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21"/>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21"/>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21"/>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Google Shape;401;p21"/>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 name="Google Shape;402;p21"/>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3" name="Google Shape;403;p21"/>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04" name="Google Shape;404;p21"/>
            <p:cNvGrpSpPr/>
            <p:nvPr/>
          </p:nvGrpSpPr>
          <p:grpSpPr>
            <a:xfrm>
              <a:off x="760658" y="4803874"/>
              <a:ext cx="700615" cy="229956"/>
              <a:chOff x="760658" y="4803874"/>
              <a:chExt cx="700615" cy="229956"/>
            </a:xfrm>
          </p:grpSpPr>
          <p:sp>
            <p:nvSpPr>
              <p:cNvPr id="405" name="Google Shape;405;p21"/>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21"/>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21"/>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 name="Google Shape;408;p21"/>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21"/>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Google Shape;410;p21"/>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Google Shape;411;p21"/>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LISTS - EXAMPLES</a:t>
            </a:r>
            <a:endParaRPr/>
          </a:p>
        </p:txBody>
      </p:sp>
      <p:sp>
        <p:nvSpPr>
          <p:cNvPr id="1392" name="Google Shape;1392;p3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768390"/>
                </a:solidFill>
                <a:latin typeface="Consolas"/>
                <a:ea typeface="Consolas"/>
                <a:cs typeface="Consolas"/>
                <a:sym typeface="Consolas"/>
              </a:rPr>
              <a:t># Define a list</a:t>
            </a:r>
            <a:endParaRPr sz="1200">
              <a:latin typeface="Consolas"/>
              <a:ea typeface="Consolas"/>
              <a:cs typeface="Consolas"/>
              <a:sym typeface="Consolas"/>
            </a:endParaRPr>
          </a:p>
          <a:p>
            <a:pPr marL="0" lvl="0" indent="0" algn="l" rtl="0">
              <a:spcBef>
                <a:spcPts val="1200"/>
              </a:spcBef>
              <a:spcAft>
                <a:spcPts val="0"/>
              </a:spcAft>
              <a:buNone/>
            </a:pPr>
            <a:r>
              <a:rPr lang="en" sz="1200">
                <a:solidFill>
                  <a:srgbClr val="6CB6FF"/>
                </a:solidFill>
                <a:latin typeface="Consolas"/>
                <a:ea typeface="Consolas"/>
                <a:cs typeface="Consolas"/>
                <a:sym typeface="Consolas"/>
              </a:rPr>
              <a:t>z = [3, 7, 4, 2] →  [int,int,int,int]</a:t>
            </a:r>
            <a:endParaRPr sz="1200">
              <a:solidFill>
                <a:srgbClr val="6CB6FF"/>
              </a:solidFill>
              <a:latin typeface="Consolas"/>
              <a:ea typeface="Consolas"/>
              <a:cs typeface="Consolas"/>
              <a:sym typeface="Consolas"/>
            </a:endParaRPr>
          </a:p>
          <a:p>
            <a:pPr marL="0" lvl="0" indent="0" algn="l" rtl="0">
              <a:spcBef>
                <a:spcPts val="1200"/>
              </a:spcBef>
              <a:spcAft>
                <a:spcPts val="0"/>
              </a:spcAft>
              <a:buNone/>
            </a:pPr>
            <a:r>
              <a:rPr lang="en" sz="1200">
                <a:solidFill>
                  <a:srgbClr val="768390"/>
                </a:solidFill>
                <a:latin typeface="Consolas"/>
                <a:ea typeface="Consolas"/>
                <a:cs typeface="Consolas"/>
                <a:sym typeface="Consolas"/>
              </a:rPr>
              <a:t># Define a list</a:t>
            </a:r>
            <a:endParaRPr sz="1200">
              <a:solidFill>
                <a:srgbClr val="ADBAC7"/>
              </a:solidFill>
              <a:highlight>
                <a:srgbClr val="22272E"/>
              </a:highlight>
              <a:latin typeface="Consolas"/>
              <a:ea typeface="Consolas"/>
              <a:cs typeface="Consolas"/>
              <a:sym typeface="Consolas"/>
            </a:endParaRPr>
          </a:p>
          <a:p>
            <a:pPr marL="0" lvl="0" indent="0" algn="l" rtl="0">
              <a:spcBef>
                <a:spcPts val="1200"/>
              </a:spcBef>
              <a:spcAft>
                <a:spcPts val="0"/>
              </a:spcAft>
              <a:buClr>
                <a:schemeClr val="dk2"/>
              </a:buClr>
              <a:buSzPts val="1100"/>
              <a:buFont typeface="Arial"/>
              <a:buNone/>
            </a:pPr>
            <a:r>
              <a:rPr lang="en" sz="1200">
                <a:solidFill>
                  <a:srgbClr val="ADBAC7"/>
                </a:solidFill>
                <a:latin typeface="Consolas"/>
                <a:ea typeface="Consolas"/>
                <a:cs typeface="Consolas"/>
                <a:sym typeface="Consolas"/>
              </a:rPr>
              <a:t>heterogeneous Elements = [3, True, 'Michael', 2.0] → []</a:t>
            </a:r>
            <a:endParaRPr sz="1200">
              <a:solidFill>
                <a:srgbClr val="6CB6FF"/>
              </a:solidFill>
              <a:latin typeface="Consolas"/>
              <a:ea typeface="Consolas"/>
              <a:cs typeface="Consolas"/>
              <a:sym typeface="Consolas"/>
            </a:endParaRPr>
          </a:p>
          <a:p>
            <a:pPr marL="0" lvl="0" indent="0" algn="l" rtl="0">
              <a:spcBef>
                <a:spcPts val="1200"/>
              </a:spcBef>
              <a:spcAft>
                <a:spcPts val="1200"/>
              </a:spcAft>
              <a:buNone/>
            </a:pPr>
            <a:endParaRPr sz="1200">
              <a:solidFill>
                <a:srgbClr val="6CB6FF"/>
              </a:solidFill>
              <a:latin typeface="Consolas"/>
              <a:ea typeface="Consolas"/>
              <a:cs typeface="Consolas"/>
              <a:sym typeface="Consolas"/>
            </a:endParaRPr>
          </a:p>
        </p:txBody>
      </p:sp>
      <p:pic>
        <p:nvPicPr>
          <p:cNvPr id="1393" name="Google Shape;1393;p30"/>
          <p:cNvPicPr preferRelativeResize="0"/>
          <p:nvPr/>
        </p:nvPicPr>
        <p:blipFill rotWithShape="1">
          <a:blip r:embed="rId3">
            <a:alphaModFix/>
          </a:blip>
          <a:srcRect r="-857"/>
          <a:stretch/>
        </p:blipFill>
        <p:spPr>
          <a:xfrm>
            <a:off x="82400" y="2886075"/>
            <a:ext cx="4445600" cy="1343025"/>
          </a:xfrm>
          <a:prstGeom prst="rect">
            <a:avLst/>
          </a:prstGeom>
          <a:noFill/>
          <a:ln>
            <a:noFill/>
          </a:ln>
        </p:spPr>
      </p:pic>
      <p:pic>
        <p:nvPicPr>
          <p:cNvPr id="1394" name="Google Shape;1394;p30"/>
          <p:cNvPicPr preferRelativeResize="0"/>
          <p:nvPr/>
        </p:nvPicPr>
        <p:blipFill>
          <a:blip r:embed="rId4">
            <a:alphaModFix/>
          </a:blip>
          <a:stretch>
            <a:fillRect/>
          </a:stretch>
        </p:blipFill>
        <p:spPr>
          <a:xfrm>
            <a:off x="4673524" y="1066799"/>
            <a:ext cx="4286475" cy="376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31"/>
          <p:cNvSpPr txBox="1"/>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0D7"/>
              </a:buClr>
              <a:buSzPts val="3000"/>
              <a:buFont typeface="Abril Fatface"/>
              <a:buNone/>
            </a:pPr>
            <a:r>
              <a:rPr lang="en" sz="3000" b="0" i="0" u="none" strike="noStrike" cap="none">
                <a:solidFill>
                  <a:schemeClr val="dk2"/>
                </a:solidFill>
                <a:latin typeface="Abril Fatface"/>
                <a:ea typeface="Abril Fatface"/>
                <a:cs typeface="Abril Fatface"/>
                <a:sym typeface="Abril Fatface"/>
              </a:rPr>
              <a:t>Lists</a:t>
            </a:r>
            <a:endParaRPr sz="3000" b="0" i="0" u="none" strike="noStrike" cap="none">
              <a:solidFill>
                <a:schemeClr val="dk2"/>
              </a:solidFill>
              <a:latin typeface="Abril Fatface"/>
              <a:ea typeface="Abril Fatface"/>
              <a:cs typeface="Abril Fatface"/>
              <a:sym typeface="Abril Fatface"/>
            </a:endParaRPr>
          </a:p>
        </p:txBody>
      </p:sp>
      <p:sp>
        <p:nvSpPr>
          <p:cNvPr id="1400" name="Google Shape;1400;p31"/>
          <p:cNvSpPr txBox="1"/>
          <p:nvPr/>
        </p:nvSpPr>
        <p:spPr>
          <a:xfrm>
            <a:off x="720000" y="1307775"/>
            <a:ext cx="5675700" cy="3296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FFF0D7"/>
              </a:buClr>
              <a:buSzPts val="1500"/>
              <a:buFont typeface="Inter"/>
              <a:buNone/>
            </a:pPr>
            <a:r>
              <a:rPr lang="en" sz="1500" b="0" i="0" u="none" strike="noStrike" cap="none">
                <a:solidFill>
                  <a:srgbClr val="FFF0D7"/>
                </a:solidFill>
                <a:highlight>
                  <a:srgbClr val="421B1A"/>
                </a:highlight>
                <a:latin typeface="Inter"/>
                <a:ea typeface="Inter"/>
                <a:cs typeface="Inter"/>
                <a:sym typeface="Inter"/>
              </a:rPr>
              <a:t>Some useful documentation:</a:t>
            </a:r>
            <a:br>
              <a:rPr lang="en" sz="1500" b="0" i="0" u="none" strike="noStrike" cap="none">
                <a:solidFill>
                  <a:srgbClr val="FFF0D7"/>
                </a:solidFill>
                <a:highlight>
                  <a:srgbClr val="421B1A"/>
                </a:highlight>
                <a:latin typeface="Inter"/>
                <a:ea typeface="Inter"/>
                <a:cs typeface="Inter"/>
                <a:sym typeface="Inter"/>
              </a:rPr>
            </a:br>
            <a:endParaRPr sz="1500" b="0" i="0" u="none" strike="noStrike" cap="none">
              <a:solidFill>
                <a:srgbClr val="FFF0D7"/>
              </a:solidFill>
              <a:highlight>
                <a:srgbClr val="421B1A"/>
              </a:highlight>
              <a:latin typeface="Inter"/>
              <a:ea typeface="Inter"/>
              <a:cs typeface="Inter"/>
              <a:sym typeface="Inter"/>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list_name = </a:t>
            </a:r>
            <a:r>
              <a:rPr lang="en" sz="1500" b="0" i="0" u="none" strike="noStrike" cap="none">
                <a:solidFill>
                  <a:srgbClr val="A4C2F4"/>
                </a:solidFill>
                <a:highlight>
                  <a:srgbClr val="421B1A"/>
                </a:highlight>
                <a:latin typeface="Consolas"/>
                <a:ea typeface="Consolas"/>
                <a:cs typeface="Consolas"/>
                <a:sym typeface="Consolas"/>
              </a:rPr>
              <a:t>[]</a:t>
            </a:r>
            <a:endParaRPr sz="1500" b="0" i="0" u="none" strike="noStrike" cap="none">
              <a:solidFill>
                <a:srgbClr val="A4C2F4"/>
              </a:solidFill>
              <a:highlight>
                <a:srgbClr val="421B1A"/>
              </a:highlight>
              <a:latin typeface="Consolas"/>
              <a:ea typeface="Consolas"/>
              <a:cs typeface="Consolas"/>
              <a:sym typeface="Consolas"/>
            </a:endParaRPr>
          </a:p>
          <a:p>
            <a:pPr marL="457200" marR="0" lvl="0" indent="0" algn="l" rtl="0">
              <a:spcBef>
                <a:spcPts val="0"/>
              </a:spcBef>
              <a:spcAft>
                <a:spcPts val="0"/>
              </a:spcAft>
              <a:buClr>
                <a:schemeClr val="dk1"/>
              </a:buClr>
              <a:buSzPts val="1500"/>
              <a:buFont typeface="Arial"/>
              <a:buNone/>
            </a:pP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list_name = </a:t>
            </a:r>
            <a:r>
              <a:rPr lang="en" sz="1500" b="0" i="0" u="none" strike="noStrike" cap="none">
                <a:solidFill>
                  <a:srgbClr val="A4C2F4"/>
                </a:solidFill>
                <a:highlight>
                  <a:srgbClr val="421B1A"/>
                </a:highlight>
                <a:latin typeface="Consolas"/>
                <a:ea typeface="Consolas"/>
                <a:cs typeface="Consolas"/>
                <a:sym typeface="Consolas"/>
              </a:rPr>
              <a:t>[</a:t>
            </a:r>
            <a:r>
              <a:rPr lang="en" sz="1500" b="0" i="0" u="none" strike="noStrike" cap="none">
                <a:solidFill>
                  <a:srgbClr val="FFF0D7"/>
                </a:solidFill>
                <a:highlight>
                  <a:srgbClr val="421B1A"/>
                </a:highlight>
                <a:latin typeface="Consolas"/>
                <a:ea typeface="Consolas"/>
                <a:cs typeface="Consolas"/>
                <a:sym typeface="Consolas"/>
              </a:rPr>
              <a:t>value_1, value_2, ..., value_n</a:t>
            </a:r>
            <a:r>
              <a:rPr lang="en" sz="1500" b="0" i="0" u="none" strike="noStrike" cap="none">
                <a:solidFill>
                  <a:srgbClr val="A4C2F4"/>
                </a:solidFill>
                <a:highlight>
                  <a:srgbClr val="421B1A"/>
                </a:highlight>
                <a:latin typeface="Consolas"/>
                <a:ea typeface="Consolas"/>
                <a:cs typeface="Consolas"/>
                <a:sym typeface="Consolas"/>
              </a:rPr>
              <a:t>]</a:t>
            </a:r>
            <a:br>
              <a:rPr lang="en" sz="1500" b="0" i="0" u="none" strike="noStrike" cap="none">
                <a:solidFill>
                  <a:srgbClr val="FFF0D7"/>
                </a:solidFill>
                <a:highlight>
                  <a:srgbClr val="421B1A"/>
                </a:highlight>
                <a:latin typeface="Consolas"/>
                <a:ea typeface="Consolas"/>
                <a:cs typeface="Consolas"/>
                <a:sym typeface="Consolas"/>
              </a:rPr>
            </a:b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list_name</a:t>
            </a:r>
            <a:r>
              <a:rPr lang="en" sz="1500" b="0" i="0" u="none" strike="noStrike" cap="none">
                <a:solidFill>
                  <a:schemeClr val="lt1"/>
                </a:solidFill>
                <a:highlight>
                  <a:srgbClr val="421B1A"/>
                </a:highlight>
                <a:latin typeface="Consolas"/>
                <a:ea typeface="Consolas"/>
                <a:cs typeface="Consolas"/>
                <a:sym typeface="Consolas"/>
              </a:rPr>
              <a:t>.</a:t>
            </a:r>
            <a:r>
              <a:rPr lang="en" sz="1500" b="0" i="0" u="none" strike="noStrike" cap="none">
                <a:solidFill>
                  <a:srgbClr val="9FC5E8"/>
                </a:solidFill>
                <a:highlight>
                  <a:srgbClr val="421B1A"/>
                </a:highlight>
                <a:latin typeface="Consolas"/>
                <a:ea typeface="Consolas"/>
                <a:cs typeface="Consolas"/>
                <a:sym typeface="Consolas"/>
              </a:rPr>
              <a:t>append(</a:t>
            </a:r>
            <a:r>
              <a:rPr lang="en" sz="1500" b="0" i="0" u="none" strike="noStrike" cap="none">
                <a:solidFill>
                  <a:srgbClr val="FFF0D7"/>
                </a:solidFill>
                <a:highlight>
                  <a:srgbClr val="421B1A"/>
                </a:highlight>
                <a:latin typeface="Consolas"/>
                <a:ea typeface="Consolas"/>
                <a:cs typeface="Consolas"/>
                <a:sym typeface="Consolas"/>
              </a:rPr>
              <a:t>elem</a:t>
            </a:r>
            <a:r>
              <a:rPr lang="en" sz="1500" b="0" i="0" u="none" strike="noStrike" cap="none">
                <a:solidFill>
                  <a:srgbClr val="A4C2F4"/>
                </a:solidFill>
                <a:highlight>
                  <a:srgbClr val="421B1A"/>
                </a:highlight>
                <a:latin typeface="Consolas"/>
                <a:ea typeface="Consolas"/>
                <a:cs typeface="Consolas"/>
                <a:sym typeface="Consolas"/>
              </a:rPr>
              <a:t>)</a:t>
            </a:r>
            <a:br>
              <a:rPr lang="en" sz="1500" b="0" i="0" u="none" strike="noStrike" cap="none">
                <a:solidFill>
                  <a:srgbClr val="FFF0D7"/>
                </a:solidFill>
                <a:highlight>
                  <a:srgbClr val="421B1A"/>
                </a:highlight>
                <a:latin typeface="Consolas"/>
                <a:ea typeface="Consolas"/>
                <a:cs typeface="Consolas"/>
                <a:sym typeface="Consolas"/>
              </a:rPr>
            </a:b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list_name.</a:t>
            </a:r>
            <a:r>
              <a:rPr lang="en" sz="1500" b="0" i="0" u="none" strike="noStrike" cap="none">
                <a:solidFill>
                  <a:srgbClr val="9FC5E8"/>
                </a:solidFill>
                <a:highlight>
                  <a:srgbClr val="421B1A"/>
                </a:highlight>
                <a:latin typeface="Consolas"/>
                <a:ea typeface="Consolas"/>
                <a:cs typeface="Consolas"/>
                <a:sym typeface="Consolas"/>
              </a:rPr>
              <a:t>insert(</a:t>
            </a:r>
            <a:r>
              <a:rPr lang="en" sz="1500" b="0" i="0" u="none" strike="noStrike" cap="none">
                <a:solidFill>
                  <a:srgbClr val="FFF0D7"/>
                </a:solidFill>
                <a:highlight>
                  <a:srgbClr val="421B1A"/>
                </a:highlight>
                <a:latin typeface="Consolas"/>
                <a:ea typeface="Consolas"/>
                <a:cs typeface="Consolas"/>
                <a:sym typeface="Consolas"/>
              </a:rPr>
              <a:t>index, elem</a:t>
            </a:r>
            <a:r>
              <a:rPr lang="en" sz="1500" b="0" i="0" u="none" strike="noStrike" cap="none">
                <a:solidFill>
                  <a:srgbClr val="9FC5E8"/>
                </a:solidFill>
                <a:highlight>
                  <a:srgbClr val="421B1A"/>
                </a:highlight>
                <a:latin typeface="Consolas"/>
                <a:ea typeface="Consolas"/>
                <a:cs typeface="Consolas"/>
                <a:sym typeface="Consolas"/>
              </a:rPr>
              <a:t>)</a:t>
            </a:r>
            <a:br>
              <a:rPr lang="en" sz="1500" b="0" i="0" u="none" strike="noStrike" cap="none">
                <a:solidFill>
                  <a:srgbClr val="FFF0D7"/>
                </a:solidFill>
                <a:highlight>
                  <a:srgbClr val="421B1A"/>
                </a:highlight>
                <a:latin typeface="Consolas"/>
                <a:ea typeface="Consolas"/>
                <a:cs typeface="Consolas"/>
                <a:sym typeface="Consolas"/>
              </a:rPr>
            </a:b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list_name.</a:t>
            </a:r>
            <a:r>
              <a:rPr lang="en" sz="1500" b="0" i="0" u="none" strike="noStrike" cap="none">
                <a:solidFill>
                  <a:srgbClr val="A4C2F4"/>
                </a:solidFill>
                <a:highlight>
                  <a:srgbClr val="421B1A"/>
                </a:highlight>
                <a:latin typeface="Consolas"/>
                <a:ea typeface="Consolas"/>
                <a:cs typeface="Consolas"/>
                <a:sym typeface="Consolas"/>
              </a:rPr>
              <a:t>remove(</a:t>
            </a:r>
            <a:r>
              <a:rPr lang="en" sz="1500" b="0" i="0" u="none" strike="noStrike" cap="none">
                <a:solidFill>
                  <a:srgbClr val="FFF0D7"/>
                </a:solidFill>
                <a:highlight>
                  <a:srgbClr val="421B1A"/>
                </a:highlight>
                <a:latin typeface="Consolas"/>
                <a:ea typeface="Consolas"/>
                <a:cs typeface="Consolas"/>
                <a:sym typeface="Consolas"/>
              </a:rPr>
              <a:t>elem</a:t>
            </a:r>
            <a:r>
              <a:rPr lang="en" sz="1500" b="0" i="0" u="none" strike="noStrike" cap="none">
                <a:solidFill>
                  <a:srgbClr val="A4C2F4"/>
                </a:solidFill>
                <a:highlight>
                  <a:srgbClr val="421B1A"/>
                </a:highlight>
                <a:latin typeface="Consolas"/>
                <a:ea typeface="Consolas"/>
                <a:cs typeface="Consolas"/>
                <a:sym typeface="Consolas"/>
              </a:rPr>
              <a:t>)</a:t>
            </a:r>
            <a:br>
              <a:rPr lang="en" sz="1500" b="0" i="0" u="none" strike="noStrike" cap="none">
                <a:solidFill>
                  <a:srgbClr val="FFF0D7"/>
                </a:solidFill>
                <a:highlight>
                  <a:srgbClr val="421B1A"/>
                </a:highlight>
                <a:latin typeface="Consolas"/>
                <a:ea typeface="Consolas"/>
                <a:cs typeface="Consolas"/>
                <a:sym typeface="Consolas"/>
              </a:rPr>
            </a:b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popped_item = </a:t>
            </a:r>
            <a:r>
              <a:rPr lang="en" sz="1500" b="0" i="0" u="none" strike="noStrike" cap="none">
                <a:solidFill>
                  <a:schemeClr val="lt1"/>
                </a:solidFill>
                <a:highlight>
                  <a:srgbClr val="421B1A"/>
                </a:highlight>
                <a:latin typeface="Consolas"/>
                <a:ea typeface="Consolas"/>
                <a:cs typeface="Consolas"/>
                <a:sym typeface="Consolas"/>
              </a:rPr>
              <a:t>list_name.</a:t>
            </a:r>
            <a:r>
              <a:rPr lang="en" sz="1500" b="0" i="0" u="none" strike="noStrike" cap="none">
                <a:solidFill>
                  <a:srgbClr val="A4C2F4"/>
                </a:solidFill>
                <a:highlight>
                  <a:srgbClr val="421B1A"/>
                </a:highlight>
                <a:latin typeface="Consolas"/>
                <a:ea typeface="Consolas"/>
                <a:cs typeface="Consolas"/>
                <a:sym typeface="Consolas"/>
              </a:rPr>
              <a:t>pop(</a:t>
            </a:r>
            <a:r>
              <a:rPr lang="en" sz="1500" b="0" i="0" u="none" strike="noStrike" cap="none">
                <a:solidFill>
                  <a:srgbClr val="FFF0D7"/>
                </a:solidFill>
                <a:highlight>
                  <a:srgbClr val="421B1A"/>
                </a:highlight>
                <a:latin typeface="Consolas"/>
                <a:ea typeface="Consolas"/>
                <a:cs typeface="Consolas"/>
                <a:sym typeface="Consolas"/>
              </a:rPr>
              <a:t>index</a:t>
            </a:r>
            <a:r>
              <a:rPr lang="en" sz="1500" b="0" i="0" u="none" strike="noStrike" cap="none">
                <a:solidFill>
                  <a:srgbClr val="A4C2F4"/>
                </a:solidFill>
                <a:highlight>
                  <a:srgbClr val="421B1A"/>
                </a:highlight>
                <a:latin typeface="Consolas"/>
                <a:ea typeface="Consolas"/>
                <a:cs typeface="Consolas"/>
                <a:sym typeface="Consolas"/>
              </a:rPr>
              <a:t>)</a:t>
            </a:r>
            <a:br>
              <a:rPr lang="en" sz="1500" b="0" i="0" u="none" strike="noStrike" cap="none">
                <a:solidFill>
                  <a:srgbClr val="FFF0D7"/>
                </a:solidFill>
                <a:highlight>
                  <a:srgbClr val="421B1A"/>
                </a:highlight>
                <a:latin typeface="Consolas"/>
                <a:ea typeface="Consolas"/>
                <a:cs typeface="Consolas"/>
                <a:sym typeface="Consolas"/>
              </a:rPr>
            </a:br>
            <a:endParaRPr sz="1500" b="0" i="0" u="none" strike="noStrike" cap="none">
              <a:solidFill>
                <a:srgbClr val="FFF0D7"/>
              </a:solidFill>
              <a:highlight>
                <a:srgbClr val="421B1A"/>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rgbClr val="421B1A"/>
                </a:highlight>
                <a:latin typeface="Consolas"/>
                <a:ea typeface="Consolas"/>
                <a:cs typeface="Consolas"/>
                <a:sym typeface="Consolas"/>
              </a:rPr>
              <a:t>accessed_item = list_name</a:t>
            </a:r>
            <a:r>
              <a:rPr lang="en" sz="1500" b="0" i="0" u="none" strike="noStrike" cap="none">
                <a:solidFill>
                  <a:srgbClr val="A4C2F4"/>
                </a:solidFill>
                <a:highlight>
                  <a:srgbClr val="421B1A"/>
                </a:highlight>
                <a:latin typeface="Consolas"/>
                <a:ea typeface="Consolas"/>
                <a:cs typeface="Consolas"/>
                <a:sym typeface="Consolas"/>
              </a:rPr>
              <a:t>[</a:t>
            </a:r>
            <a:r>
              <a:rPr lang="en" sz="1500" b="0" i="0" u="none" strike="noStrike" cap="none">
                <a:solidFill>
                  <a:srgbClr val="FFF0D7"/>
                </a:solidFill>
                <a:highlight>
                  <a:srgbClr val="421B1A"/>
                </a:highlight>
                <a:latin typeface="Consolas"/>
                <a:ea typeface="Consolas"/>
                <a:cs typeface="Consolas"/>
                <a:sym typeface="Consolas"/>
              </a:rPr>
              <a:t>index</a:t>
            </a:r>
            <a:r>
              <a:rPr lang="en" sz="1500" b="0" i="0" u="none" strike="noStrike" cap="none">
                <a:solidFill>
                  <a:srgbClr val="A4C2F4"/>
                </a:solidFill>
                <a:highlight>
                  <a:srgbClr val="421B1A"/>
                </a:highlight>
                <a:latin typeface="Consolas"/>
                <a:ea typeface="Consolas"/>
                <a:cs typeface="Consolas"/>
                <a:sym typeface="Consolas"/>
              </a:rPr>
              <a:t>]</a:t>
            </a:r>
            <a:endParaRPr sz="1500" b="0" i="0" u="none" strike="noStrike" cap="none">
              <a:solidFill>
                <a:srgbClr val="A4C2F4"/>
              </a:solidFill>
              <a:highlight>
                <a:srgbClr val="421B1A"/>
              </a:highlight>
              <a:latin typeface="Consolas"/>
              <a:ea typeface="Consolas"/>
              <a:cs typeface="Consolas"/>
              <a:sym typeface="Consolas"/>
            </a:endParaRPr>
          </a:p>
        </p:txBody>
      </p:sp>
      <p:grpSp>
        <p:nvGrpSpPr>
          <p:cNvPr id="1401" name="Google Shape;1401;p31"/>
          <p:cNvGrpSpPr/>
          <p:nvPr/>
        </p:nvGrpSpPr>
        <p:grpSpPr>
          <a:xfrm rot="1321491" flipH="1">
            <a:off x="5801455" y="2609486"/>
            <a:ext cx="714934" cy="378491"/>
            <a:chOff x="-1074225" y="4512538"/>
            <a:chExt cx="714950" cy="378500"/>
          </a:xfrm>
        </p:grpSpPr>
        <p:sp>
          <p:nvSpPr>
            <p:cNvPr id="1402" name="Google Shape;1402;p3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3" name="Google Shape;1403;p3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4" name="Google Shape;1404;p3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5" name="Google Shape;1405;p3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6" name="Google Shape;1406;p3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7" name="Google Shape;1407;p3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8" name="Google Shape;1408;p3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9" name="Google Shape;1409;p3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0" name="Google Shape;1410;p3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1" name="Google Shape;1411;p3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2" name="Google Shape;1412;p3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413" name="Google Shape;1413;p31"/>
          <p:cNvSpPr/>
          <p:nvPr/>
        </p:nvSpPr>
        <p:spPr>
          <a:xfrm>
            <a:off x="4" y="10177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14" name="Google Shape;1414;p31"/>
          <p:cNvGrpSpPr/>
          <p:nvPr/>
        </p:nvGrpSpPr>
        <p:grpSpPr>
          <a:xfrm>
            <a:off x="5557318" y="1095709"/>
            <a:ext cx="648376" cy="880879"/>
            <a:chOff x="638269" y="3526010"/>
            <a:chExt cx="714936" cy="971200"/>
          </a:xfrm>
        </p:grpSpPr>
        <p:sp>
          <p:nvSpPr>
            <p:cNvPr id="1415" name="Google Shape;1415;p31"/>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16" name="Google Shape;1416;p31"/>
            <p:cNvGrpSpPr/>
            <p:nvPr/>
          </p:nvGrpSpPr>
          <p:grpSpPr>
            <a:xfrm>
              <a:off x="638269" y="3526010"/>
              <a:ext cx="714936" cy="971200"/>
              <a:chOff x="9141124" y="2771118"/>
              <a:chExt cx="319239" cy="433649"/>
            </a:xfrm>
          </p:grpSpPr>
          <p:sp>
            <p:nvSpPr>
              <p:cNvPr id="1417" name="Google Shape;1417;p31"/>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8" name="Google Shape;1418;p31"/>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9" name="Google Shape;1419;p31"/>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0" name="Google Shape;1420;p31"/>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1" name="Google Shape;1421;p31"/>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2" name="Google Shape;1422;p31"/>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3" name="Google Shape;1423;p31"/>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4" name="Google Shape;1424;p31"/>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5" name="Google Shape;1425;p31"/>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6" name="Google Shape;1426;p31"/>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7" name="Google Shape;1427;p31"/>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8" name="Google Shape;1428;p31"/>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9" name="Google Shape;1429;p31"/>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0" name="Google Shape;1430;p31"/>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1" name="Google Shape;1431;p31"/>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2" name="Google Shape;1432;p31"/>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3" name="Google Shape;1433;p31"/>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4" name="Google Shape;1434;p31"/>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5" name="Google Shape;1435;p31"/>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6" name="Google Shape;1436;p31"/>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7" name="Google Shape;1437;p31"/>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8" name="Google Shape;1438;p31"/>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9" name="Google Shape;1439;p31"/>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0" name="Google Shape;1440;p31"/>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1" name="Google Shape;1441;p31"/>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2" name="Google Shape;1442;p31"/>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443" name="Google Shape;1443;p31"/>
          <p:cNvGrpSpPr/>
          <p:nvPr/>
        </p:nvGrpSpPr>
        <p:grpSpPr>
          <a:xfrm>
            <a:off x="6632938" y="3812925"/>
            <a:ext cx="714950" cy="378500"/>
            <a:chOff x="-1074225" y="4512538"/>
            <a:chExt cx="714950" cy="378500"/>
          </a:xfrm>
        </p:grpSpPr>
        <p:sp>
          <p:nvSpPr>
            <p:cNvPr id="1444" name="Google Shape;1444;p3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5" name="Google Shape;1445;p3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6" name="Google Shape;1446;p3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7" name="Google Shape;1447;p3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8" name="Google Shape;1448;p3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9" name="Google Shape;1449;p3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0" name="Google Shape;1450;p3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1" name="Google Shape;1451;p3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2" name="Google Shape;1452;p31"/>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3" name="Google Shape;1453;p3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4" name="Google Shape;1454;p3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5" name="Google Shape;1455;p3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56" name="Google Shape;1456;p31"/>
          <p:cNvGrpSpPr/>
          <p:nvPr/>
        </p:nvGrpSpPr>
        <p:grpSpPr>
          <a:xfrm>
            <a:off x="620113" y="637508"/>
            <a:ext cx="3268775" cy="380199"/>
            <a:chOff x="975489" y="863689"/>
            <a:chExt cx="3268775" cy="380199"/>
          </a:xfrm>
        </p:grpSpPr>
        <p:grpSp>
          <p:nvGrpSpPr>
            <p:cNvPr id="1457" name="Google Shape;1457;p31"/>
            <p:cNvGrpSpPr/>
            <p:nvPr/>
          </p:nvGrpSpPr>
          <p:grpSpPr>
            <a:xfrm>
              <a:off x="975489" y="863689"/>
              <a:ext cx="3268775" cy="380199"/>
              <a:chOff x="975489" y="863689"/>
              <a:chExt cx="3268775" cy="380199"/>
            </a:xfrm>
          </p:grpSpPr>
          <p:sp>
            <p:nvSpPr>
              <p:cNvPr id="1458" name="Google Shape;1458;p31"/>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9" name="Google Shape;1459;p31"/>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0" name="Google Shape;1460;p31"/>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1" name="Google Shape;1461;p31"/>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2" name="Google Shape;1462;p31"/>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3" name="Google Shape;1463;p31"/>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4" name="Google Shape;1464;p31"/>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5" name="Google Shape;1465;p31"/>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6" name="Google Shape;1466;p31"/>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7" name="Google Shape;1467;p31"/>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8" name="Google Shape;1468;p31"/>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9" name="Google Shape;1469;p31"/>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0" name="Google Shape;1470;p31"/>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1" name="Google Shape;1471;p31"/>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2" name="Google Shape;1472;p31"/>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3" name="Google Shape;1473;p31"/>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4" name="Google Shape;1474;p31"/>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5" name="Google Shape;1475;p31"/>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6" name="Google Shape;1476;p31"/>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7" name="Google Shape;1477;p31"/>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8" name="Google Shape;1478;p31"/>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9" name="Google Shape;1479;p31"/>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0" name="Google Shape;1480;p31"/>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1" name="Google Shape;1481;p31"/>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2" name="Google Shape;1482;p31"/>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3" name="Google Shape;1483;p31"/>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4" name="Google Shape;1484;p31"/>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5" name="Google Shape;1485;p31"/>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6" name="Google Shape;1486;p31"/>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7" name="Google Shape;1487;p31"/>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8" name="Google Shape;1488;p31"/>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9" name="Google Shape;1489;p31"/>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0" name="Google Shape;1490;p31"/>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1" name="Google Shape;1491;p31"/>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2" name="Google Shape;1492;p31"/>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3" name="Google Shape;1493;p31"/>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4" name="Google Shape;1494;p31"/>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5" name="Google Shape;1495;p31"/>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6" name="Google Shape;1496;p31"/>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7" name="Google Shape;1497;p31"/>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8" name="Google Shape;1498;p31"/>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9" name="Google Shape;1499;p31"/>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0" name="Google Shape;1500;p31"/>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1" name="Google Shape;1501;p31"/>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2" name="Google Shape;1502;p31"/>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3" name="Google Shape;1503;p31"/>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4" name="Google Shape;1504;p31"/>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5" name="Google Shape;1505;p31"/>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6" name="Google Shape;1506;p31"/>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7" name="Google Shape;1507;p31"/>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8" name="Google Shape;1508;p31"/>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9" name="Google Shape;1509;p31"/>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0" name="Google Shape;1510;p31"/>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1" name="Google Shape;1511;p31"/>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2" name="Google Shape;1512;p31"/>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3" name="Google Shape;1513;p31"/>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4" name="Google Shape;1514;p31"/>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5" name="Google Shape;1515;p31"/>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6" name="Google Shape;1516;p31"/>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7" name="Google Shape;1517;p31"/>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8" name="Google Shape;1518;p31"/>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9" name="Google Shape;1519;p31"/>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0" name="Google Shape;1520;p31"/>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1" name="Google Shape;1521;p31"/>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2" name="Google Shape;1522;p31"/>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3" name="Google Shape;1523;p31"/>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4" name="Google Shape;1524;p31"/>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5" name="Google Shape;1525;p31"/>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6" name="Google Shape;1526;p31"/>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7" name="Google Shape;1527;p31"/>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8" name="Google Shape;1528;p31"/>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9" name="Google Shape;1529;p31"/>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0" name="Google Shape;1530;p31"/>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1" name="Google Shape;1531;p31"/>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2" name="Google Shape;1532;p31"/>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3" name="Google Shape;1533;p31"/>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4" name="Google Shape;1534;p31"/>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5" name="Google Shape;1535;p31"/>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6" name="Google Shape;1536;p31"/>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7" name="Google Shape;1537;p31"/>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8" name="Google Shape;1538;p31"/>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9" name="Google Shape;1539;p31"/>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0" name="Google Shape;1540;p31"/>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1" name="Google Shape;1541;p31"/>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2" name="Google Shape;1542;p31"/>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3" name="Google Shape;1543;p31"/>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4" name="Google Shape;1544;p31"/>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5" name="Google Shape;1545;p31"/>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6" name="Google Shape;1546;p31"/>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7" name="Google Shape;1547;p31"/>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8" name="Google Shape;1548;p31"/>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9" name="Google Shape;1549;p31"/>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0" name="Google Shape;1550;p31"/>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1" name="Google Shape;1551;p31"/>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2" name="Google Shape;1552;p31"/>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3" name="Google Shape;1553;p31"/>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4" name="Google Shape;1554;p31"/>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5" name="Google Shape;1555;p31"/>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6" name="Google Shape;1556;p31"/>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7" name="Google Shape;1557;p31"/>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8" name="Google Shape;1558;p31"/>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9" name="Google Shape;1559;p31"/>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0" name="Google Shape;1560;p31"/>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1" name="Google Shape;1561;p31"/>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2" name="Google Shape;1562;p31"/>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3" name="Google Shape;1563;p31"/>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64" name="Google Shape;1564;p31"/>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5" name="Google Shape;1565;p31"/>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6" name="Google Shape;1566;p31"/>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7" name="Google Shape;1567;p31"/>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8" name="Google Shape;1568;p31"/>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9" name="Google Shape;1569;p31"/>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0" name="Google Shape;1570;p31"/>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1" name="Google Shape;1571;p31"/>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2" name="Google Shape;1572;p31"/>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3" name="Google Shape;1573;p31"/>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574" name="Google Shape;1574;p31"/>
          <p:cNvGrpSpPr/>
          <p:nvPr/>
        </p:nvGrpSpPr>
        <p:grpSpPr>
          <a:xfrm flipH="1">
            <a:off x="5317213" y="637508"/>
            <a:ext cx="3268775" cy="380199"/>
            <a:chOff x="975489" y="863689"/>
            <a:chExt cx="3268775" cy="380199"/>
          </a:xfrm>
        </p:grpSpPr>
        <p:grpSp>
          <p:nvGrpSpPr>
            <p:cNvPr id="1575" name="Google Shape;1575;p31"/>
            <p:cNvGrpSpPr/>
            <p:nvPr/>
          </p:nvGrpSpPr>
          <p:grpSpPr>
            <a:xfrm>
              <a:off x="975489" y="863689"/>
              <a:ext cx="3268775" cy="380199"/>
              <a:chOff x="975489" y="863689"/>
              <a:chExt cx="3268775" cy="380199"/>
            </a:xfrm>
          </p:grpSpPr>
          <p:sp>
            <p:nvSpPr>
              <p:cNvPr id="1576" name="Google Shape;1576;p31"/>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7" name="Google Shape;1577;p31"/>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8" name="Google Shape;1578;p31"/>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9" name="Google Shape;1579;p31"/>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0" name="Google Shape;1580;p31"/>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1" name="Google Shape;1581;p31"/>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2" name="Google Shape;1582;p31"/>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3" name="Google Shape;1583;p31"/>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4" name="Google Shape;1584;p31"/>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5" name="Google Shape;1585;p31"/>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6" name="Google Shape;1586;p31"/>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7" name="Google Shape;1587;p31"/>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8" name="Google Shape;1588;p31"/>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9" name="Google Shape;1589;p31"/>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0" name="Google Shape;1590;p31"/>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1" name="Google Shape;1591;p31"/>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2" name="Google Shape;1592;p31"/>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3" name="Google Shape;1593;p31"/>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4" name="Google Shape;1594;p31"/>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5" name="Google Shape;1595;p31"/>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6" name="Google Shape;1596;p31"/>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7" name="Google Shape;1597;p31"/>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8" name="Google Shape;1598;p31"/>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9" name="Google Shape;1599;p31"/>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0" name="Google Shape;1600;p31"/>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1" name="Google Shape;1601;p31"/>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2" name="Google Shape;1602;p31"/>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3" name="Google Shape;1603;p31"/>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4" name="Google Shape;1604;p31"/>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5" name="Google Shape;1605;p31"/>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6" name="Google Shape;1606;p31"/>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7" name="Google Shape;1607;p31"/>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8" name="Google Shape;1608;p31"/>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9" name="Google Shape;1609;p31"/>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0" name="Google Shape;1610;p31"/>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1" name="Google Shape;1611;p31"/>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2" name="Google Shape;1612;p31"/>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3" name="Google Shape;1613;p31"/>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4" name="Google Shape;1614;p31"/>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5" name="Google Shape;1615;p31"/>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6" name="Google Shape;1616;p31"/>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7" name="Google Shape;1617;p31"/>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8" name="Google Shape;1618;p31"/>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9" name="Google Shape;1619;p31"/>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0" name="Google Shape;1620;p31"/>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1" name="Google Shape;1621;p31"/>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2" name="Google Shape;1622;p31"/>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3" name="Google Shape;1623;p31"/>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4" name="Google Shape;1624;p31"/>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5" name="Google Shape;1625;p31"/>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6" name="Google Shape;1626;p31"/>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7" name="Google Shape;1627;p31"/>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8" name="Google Shape;1628;p31"/>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9" name="Google Shape;1629;p31"/>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0" name="Google Shape;1630;p31"/>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1" name="Google Shape;1631;p31"/>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2" name="Google Shape;1632;p31"/>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3" name="Google Shape;1633;p31"/>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4" name="Google Shape;1634;p31"/>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5" name="Google Shape;1635;p31"/>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6" name="Google Shape;1636;p31"/>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7" name="Google Shape;1637;p31"/>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8" name="Google Shape;1638;p31"/>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9" name="Google Shape;1639;p31"/>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0" name="Google Shape;1640;p31"/>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1" name="Google Shape;1641;p31"/>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2" name="Google Shape;1642;p31"/>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3" name="Google Shape;1643;p31"/>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4" name="Google Shape;1644;p31"/>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5" name="Google Shape;1645;p31"/>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6" name="Google Shape;1646;p31"/>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7" name="Google Shape;1647;p31"/>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8" name="Google Shape;1648;p31"/>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9" name="Google Shape;1649;p31"/>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0" name="Google Shape;1650;p31"/>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1" name="Google Shape;1651;p31"/>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2" name="Google Shape;1652;p31"/>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3" name="Google Shape;1653;p31"/>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4" name="Google Shape;1654;p31"/>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5" name="Google Shape;1655;p31"/>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6" name="Google Shape;1656;p31"/>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7" name="Google Shape;1657;p31"/>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8" name="Google Shape;1658;p31"/>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9" name="Google Shape;1659;p31"/>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0" name="Google Shape;1660;p31"/>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1" name="Google Shape;1661;p31"/>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2" name="Google Shape;1662;p31"/>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3" name="Google Shape;1663;p31"/>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4" name="Google Shape;1664;p31"/>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5" name="Google Shape;1665;p31"/>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6" name="Google Shape;1666;p31"/>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7" name="Google Shape;1667;p31"/>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8" name="Google Shape;1668;p31"/>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9" name="Google Shape;1669;p31"/>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0" name="Google Shape;1670;p31"/>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1" name="Google Shape;1671;p31"/>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2" name="Google Shape;1672;p31"/>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3" name="Google Shape;1673;p31"/>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4" name="Google Shape;1674;p31"/>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5" name="Google Shape;1675;p31"/>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6" name="Google Shape;1676;p31"/>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7" name="Google Shape;1677;p31"/>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8" name="Google Shape;1678;p31"/>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9" name="Google Shape;1679;p31"/>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0" name="Google Shape;1680;p31"/>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1" name="Google Shape;1681;p31"/>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82" name="Google Shape;1682;p31"/>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3" name="Google Shape;1683;p31"/>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4" name="Google Shape;1684;p31"/>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5" name="Google Shape;1685;p31"/>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6" name="Google Shape;1686;p31"/>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7" name="Google Shape;1687;p31"/>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8" name="Google Shape;1688;p31"/>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9" name="Google Shape;1689;p31"/>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0" name="Google Shape;1690;p31"/>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1" name="Google Shape;1691;p31"/>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92" name="Google Shape;1692;p31"/>
          <p:cNvGrpSpPr/>
          <p:nvPr/>
        </p:nvGrpSpPr>
        <p:grpSpPr>
          <a:xfrm flipH="1">
            <a:off x="7585161" y="1225426"/>
            <a:ext cx="1367337" cy="3587147"/>
            <a:chOff x="2458218" y="139012"/>
            <a:chExt cx="607787" cy="1594429"/>
          </a:xfrm>
        </p:grpSpPr>
        <p:sp>
          <p:nvSpPr>
            <p:cNvPr id="1693" name="Google Shape;1693;p31"/>
            <p:cNvSpPr/>
            <p:nvPr/>
          </p:nvSpPr>
          <p:spPr>
            <a:xfrm>
              <a:off x="2519575" y="199763"/>
              <a:ext cx="481403" cy="1501070"/>
            </a:xfrm>
            <a:custGeom>
              <a:avLst/>
              <a:gdLst/>
              <a:ahLst/>
              <a:cxnLst/>
              <a:rect l="l" t="t" r="r" b="b"/>
              <a:pathLst>
                <a:path w="14185" h="44986" extrusionOk="0">
                  <a:moveTo>
                    <a:pt x="0" y="0"/>
                  </a:moveTo>
                  <a:lnTo>
                    <a:pt x="0" y="44985"/>
                  </a:lnTo>
                  <a:lnTo>
                    <a:pt x="14184" y="44985"/>
                  </a:lnTo>
                  <a:lnTo>
                    <a:pt x="1418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94" name="Google Shape;1694;p31"/>
            <p:cNvGrpSpPr/>
            <p:nvPr/>
          </p:nvGrpSpPr>
          <p:grpSpPr>
            <a:xfrm>
              <a:off x="2783049" y="516049"/>
              <a:ext cx="175345" cy="96127"/>
              <a:chOff x="3262678" y="550088"/>
              <a:chExt cx="239509" cy="131303"/>
            </a:xfrm>
          </p:grpSpPr>
          <p:sp>
            <p:nvSpPr>
              <p:cNvPr id="1695" name="Google Shape;1695;p31"/>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96" name="Google Shape;1696;p31"/>
              <p:cNvGrpSpPr/>
              <p:nvPr/>
            </p:nvGrpSpPr>
            <p:grpSpPr>
              <a:xfrm>
                <a:off x="3440251" y="598168"/>
                <a:ext cx="35464" cy="83215"/>
                <a:chOff x="4010214" y="1172156"/>
                <a:chExt cx="35464" cy="83215"/>
              </a:xfrm>
            </p:grpSpPr>
            <p:sp>
              <p:nvSpPr>
                <p:cNvPr id="1697" name="Google Shape;1697;p31"/>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8" name="Google Shape;1698;p31"/>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99" name="Google Shape;1699;p31"/>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0" name="Google Shape;1700;p31"/>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1" name="Google Shape;1701;p31"/>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2" name="Google Shape;1702;p31"/>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3" name="Google Shape;1703;p31"/>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4" name="Google Shape;1704;p31"/>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5" name="Google Shape;1705;p31"/>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6" name="Google Shape;1706;p31"/>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7" name="Google Shape;1707;p31"/>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8" name="Google Shape;1708;p31"/>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9" name="Google Shape;1709;p31"/>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0" name="Google Shape;1710;p31"/>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1" name="Google Shape;1711;p31"/>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2" name="Google Shape;1712;p31"/>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3" name="Google Shape;1713;p31"/>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14" name="Google Shape;1714;p31"/>
            <p:cNvGrpSpPr/>
            <p:nvPr/>
          </p:nvGrpSpPr>
          <p:grpSpPr>
            <a:xfrm>
              <a:off x="2545762" y="320428"/>
              <a:ext cx="237278" cy="136395"/>
              <a:chOff x="3220874" y="332628"/>
              <a:chExt cx="237278" cy="136395"/>
            </a:xfrm>
          </p:grpSpPr>
          <p:sp>
            <p:nvSpPr>
              <p:cNvPr id="1715" name="Google Shape;1715;p31"/>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6" name="Google Shape;1716;p31"/>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7" name="Google Shape;1717;p31"/>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8" name="Google Shape;1718;p31"/>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9" name="Google Shape;1719;p31"/>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0" name="Google Shape;1720;p31"/>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1" name="Google Shape;1721;p31"/>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2" name="Google Shape;1722;p31"/>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3" name="Google Shape;1723;p31"/>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4" name="Google Shape;1724;p31"/>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5" name="Google Shape;1725;p31"/>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6" name="Google Shape;1726;p31"/>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7" name="Google Shape;1727;p31"/>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8" name="Google Shape;1728;p31"/>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29" name="Google Shape;1729;p31"/>
            <p:cNvGrpSpPr/>
            <p:nvPr/>
          </p:nvGrpSpPr>
          <p:grpSpPr>
            <a:xfrm>
              <a:off x="2783043" y="334496"/>
              <a:ext cx="201555" cy="121802"/>
              <a:chOff x="3410268" y="831871"/>
              <a:chExt cx="201555" cy="121802"/>
            </a:xfrm>
          </p:grpSpPr>
          <p:sp>
            <p:nvSpPr>
              <p:cNvPr id="1730" name="Google Shape;1730;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1" name="Google Shape;1731;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2" name="Google Shape;1732;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3" name="Google Shape;1733;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4" name="Google Shape;1734;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5" name="Google Shape;1735;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6" name="Google Shape;1736;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7" name="Google Shape;1737;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8" name="Google Shape;1738;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39" name="Google Shape;1739;p31"/>
            <p:cNvGrpSpPr/>
            <p:nvPr/>
          </p:nvGrpSpPr>
          <p:grpSpPr>
            <a:xfrm>
              <a:off x="2544653" y="484563"/>
              <a:ext cx="239509" cy="131303"/>
              <a:chOff x="3262678" y="550088"/>
              <a:chExt cx="239509" cy="131303"/>
            </a:xfrm>
          </p:grpSpPr>
          <p:sp>
            <p:nvSpPr>
              <p:cNvPr id="1740" name="Google Shape;1740;p31"/>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41" name="Google Shape;1741;p31"/>
              <p:cNvGrpSpPr/>
              <p:nvPr/>
            </p:nvGrpSpPr>
            <p:grpSpPr>
              <a:xfrm>
                <a:off x="3440251" y="598168"/>
                <a:ext cx="35464" cy="83215"/>
                <a:chOff x="4010214" y="1172156"/>
                <a:chExt cx="35464" cy="83215"/>
              </a:xfrm>
            </p:grpSpPr>
            <p:sp>
              <p:nvSpPr>
                <p:cNvPr id="1742" name="Google Shape;1742;p31"/>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3" name="Google Shape;1743;p31"/>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744" name="Google Shape;1744;p31"/>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5" name="Google Shape;1745;p31"/>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6" name="Google Shape;1746;p31"/>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7" name="Google Shape;1747;p31"/>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8" name="Google Shape;1748;p31"/>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9" name="Google Shape;1749;p31"/>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0" name="Google Shape;1750;p31"/>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1" name="Google Shape;1751;p31"/>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2" name="Google Shape;1752;p31"/>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3" name="Google Shape;1753;p31"/>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4" name="Google Shape;1754;p31"/>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5" name="Google Shape;1755;p31"/>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6" name="Google Shape;1756;p31"/>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7" name="Google Shape;1757;p31"/>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8" name="Google Shape;1758;p31"/>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59" name="Google Shape;1759;p31"/>
            <p:cNvGrpSpPr/>
            <p:nvPr/>
          </p:nvGrpSpPr>
          <p:grpSpPr>
            <a:xfrm flipH="1">
              <a:off x="2758254" y="643619"/>
              <a:ext cx="239509" cy="131303"/>
              <a:chOff x="3262678" y="550088"/>
              <a:chExt cx="239509" cy="131303"/>
            </a:xfrm>
          </p:grpSpPr>
          <p:sp>
            <p:nvSpPr>
              <p:cNvPr id="1760" name="Google Shape;1760;p31"/>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61" name="Google Shape;1761;p31"/>
              <p:cNvGrpSpPr/>
              <p:nvPr/>
            </p:nvGrpSpPr>
            <p:grpSpPr>
              <a:xfrm>
                <a:off x="3440251" y="598168"/>
                <a:ext cx="35464" cy="83215"/>
                <a:chOff x="4010214" y="1172156"/>
                <a:chExt cx="35464" cy="83215"/>
              </a:xfrm>
            </p:grpSpPr>
            <p:sp>
              <p:nvSpPr>
                <p:cNvPr id="1762" name="Google Shape;1762;p31"/>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3" name="Google Shape;1763;p31"/>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764" name="Google Shape;1764;p31"/>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5" name="Google Shape;1765;p31"/>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6" name="Google Shape;1766;p31"/>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7" name="Google Shape;1767;p31"/>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8" name="Google Shape;1768;p31"/>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9" name="Google Shape;1769;p31"/>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0" name="Google Shape;1770;p31"/>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1" name="Google Shape;1771;p31"/>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2" name="Google Shape;1772;p31"/>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3" name="Google Shape;1773;p31"/>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4" name="Google Shape;1774;p31"/>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5" name="Google Shape;1775;p31"/>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6" name="Google Shape;1776;p31"/>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7" name="Google Shape;1777;p31"/>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8" name="Google Shape;1778;p31"/>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79" name="Google Shape;1779;p31"/>
            <p:cNvGrpSpPr/>
            <p:nvPr/>
          </p:nvGrpSpPr>
          <p:grpSpPr>
            <a:xfrm>
              <a:off x="2570106" y="648377"/>
              <a:ext cx="201555" cy="121802"/>
              <a:chOff x="3410268" y="831871"/>
              <a:chExt cx="201555" cy="121802"/>
            </a:xfrm>
          </p:grpSpPr>
          <p:sp>
            <p:nvSpPr>
              <p:cNvPr id="1780" name="Google Shape;1780;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1" name="Google Shape;1781;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2" name="Google Shape;1782;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3" name="Google Shape;1783;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4" name="Google Shape;1784;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5" name="Google Shape;1785;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6" name="Google Shape;1786;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7" name="Google Shape;1787;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8" name="Google Shape;1788;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89" name="Google Shape;1789;p31"/>
            <p:cNvGrpSpPr/>
            <p:nvPr/>
          </p:nvGrpSpPr>
          <p:grpSpPr>
            <a:xfrm flipH="1">
              <a:off x="2783043" y="1108371"/>
              <a:ext cx="201555" cy="121802"/>
              <a:chOff x="3410268" y="831871"/>
              <a:chExt cx="201555" cy="121802"/>
            </a:xfrm>
          </p:grpSpPr>
          <p:sp>
            <p:nvSpPr>
              <p:cNvPr id="1790" name="Google Shape;1790;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1" name="Google Shape;1791;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2" name="Google Shape;1792;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3" name="Google Shape;1793;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4" name="Google Shape;1794;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5" name="Google Shape;1795;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6" name="Google Shape;1796;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7" name="Google Shape;1797;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8" name="Google Shape;1798;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99" name="Google Shape;1799;p31"/>
            <p:cNvGrpSpPr/>
            <p:nvPr/>
          </p:nvGrpSpPr>
          <p:grpSpPr>
            <a:xfrm>
              <a:off x="2764078" y="941213"/>
              <a:ext cx="239509" cy="131303"/>
              <a:chOff x="3262678" y="550088"/>
              <a:chExt cx="239509" cy="131303"/>
            </a:xfrm>
          </p:grpSpPr>
          <p:sp>
            <p:nvSpPr>
              <p:cNvPr id="1800" name="Google Shape;1800;p31"/>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801" name="Google Shape;1801;p31"/>
              <p:cNvGrpSpPr/>
              <p:nvPr/>
            </p:nvGrpSpPr>
            <p:grpSpPr>
              <a:xfrm>
                <a:off x="3440251" y="598168"/>
                <a:ext cx="35464" cy="83215"/>
                <a:chOff x="4010214" y="1172156"/>
                <a:chExt cx="35464" cy="83215"/>
              </a:xfrm>
            </p:grpSpPr>
            <p:sp>
              <p:nvSpPr>
                <p:cNvPr id="1802" name="Google Shape;1802;p31"/>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3" name="Google Shape;1803;p31"/>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804" name="Google Shape;1804;p31"/>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5" name="Google Shape;1805;p31"/>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6" name="Google Shape;1806;p31"/>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7" name="Google Shape;1807;p31"/>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8" name="Google Shape;1808;p31"/>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9" name="Google Shape;1809;p31"/>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0" name="Google Shape;1810;p31"/>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1" name="Google Shape;1811;p31"/>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2" name="Google Shape;1812;p31"/>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3" name="Google Shape;1813;p31"/>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4" name="Google Shape;1814;p31"/>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5" name="Google Shape;1815;p31"/>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6" name="Google Shape;1816;p31"/>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7" name="Google Shape;1817;p31"/>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8" name="Google Shape;1818;p31"/>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19" name="Google Shape;1819;p31"/>
            <p:cNvGrpSpPr/>
            <p:nvPr/>
          </p:nvGrpSpPr>
          <p:grpSpPr>
            <a:xfrm>
              <a:off x="2558028" y="941232"/>
              <a:ext cx="239509" cy="131303"/>
              <a:chOff x="3262678" y="550088"/>
              <a:chExt cx="239509" cy="131303"/>
            </a:xfrm>
          </p:grpSpPr>
          <p:sp>
            <p:nvSpPr>
              <p:cNvPr id="1820" name="Google Shape;1820;p31"/>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821" name="Google Shape;1821;p31"/>
              <p:cNvGrpSpPr/>
              <p:nvPr/>
            </p:nvGrpSpPr>
            <p:grpSpPr>
              <a:xfrm>
                <a:off x="3440251" y="598168"/>
                <a:ext cx="35464" cy="83215"/>
                <a:chOff x="4010214" y="1172156"/>
                <a:chExt cx="35464" cy="83215"/>
              </a:xfrm>
            </p:grpSpPr>
            <p:sp>
              <p:nvSpPr>
                <p:cNvPr id="1822" name="Google Shape;1822;p31"/>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3" name="Google Shape;1823;p31"/>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824" name="Google Shape;1824;p31"/>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5" name="Google Shape;1825;p31"/>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6" name="Google Shape;1826;p31"/>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7" name="Google Shape;1827;p31"/>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8" name="Google Shape;1828;p31"/>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9" name="Google Shape;1829;p31"/>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0" name="Google Shape;1830;p31"/>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1" name="Google Shape;1831;p31"/>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2" name="Google Shape;1832;p31"/>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3" name="Google Shape;1833;p31"/>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4" name="Google Shape;1834;p31"/>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5" name="Google Shape;1835;p31"/>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6" name="Google Shape;1836;p31"/>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7" name="Google Shape;1837;p31"/>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8" name="Google Shape;1838;p31"/>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39" name="Google Shape;1839;p31"/>
            <p:cNvGrpSpPr/>
            <p:nvPr/>
          </p:nvGrpSpPr>
          <p:grpSpPr>
            <a:xfrm>
              <a:off x="2545762" y="1097628"/>
              <a:ext cx="237278" cy="136395"/>
              <a:chOff x="3220874" y="332628"/>
              <a:chExt cx="237278" cy="136395"/>
            </a:xfrm>
          </p:grpSpPr>
          <p:sp>
            <p:nvSpPr>
              <p:cNvPr id="1840" name="Google Shape;1840;p31"/>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1" name="Google Shape;1841;p31"/>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2" name="Google Shape;1842;p31"/>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3" name="Google Shape;1843;p31"/>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4" name="Google Shape;1844;p31"/>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5" name="Google Shape;1845;p31"/>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6" name="Google Shape;1846;p31"/>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7" name="Google Shape;1847;p31"/>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8" name="Google Shape;1848;p31"/>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9" name="Google Shape;1849;p31"/>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0" name="Google Shape;1850;p31"/>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1" name="Google Shape;1851;p31"/>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2" name="Google Shape;1852;p31"/>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3" name="Google Shape;1853;p31"/>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54" name="Google Shape;1854;p31"/>
            <p:cNvGrpSpPr/>
            <p:nvPr/>
          </p:nvGrpSpPr>
          <p:grpSpPr>
            <a:xfrm>
              <a:off x="2545762" y="789416"/>
              <a:ext cx="237278" cy="136395"/>
              <a:chOff x="3220874" y="332628"/>
              <a:chExt cx="237278" cy="136395"/>
            </a:xfrm>
          </p:grpSpPr>
          <p:sp>
            <p:nvSpPr>
              <p:cNvPr id="1855" name="Google Shape;1855;p31"/>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6" name="Google Shape;1856;p31"/>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7" name="Google Shape;1857;p31"/>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8" name="Google Shape;1858;p31"/>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9" name="Google Shape;1859;p31"/>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0" name="Google Shape;1860;p31"/>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1" name="Google Shape;1861;p31"/>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2" name="Google Shape;1862;p31"/>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3" name="Google Shape;1863;p31"/>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4" name="Google Shape;1864;p31"/>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5" name="Google Shape;1865;p31"/>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6" name="Google Shape;1866;p31"/>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7" name="Google Shape;1867;p31"/>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8" name="Google Shape;1868;p31"/>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69" name="Google Shape;1869;p31"/>
            <p:cNvGrpSpPr/>
            <p:nvPr/>
          </p:nvGrpSpPr>
          <p:grpSpPr>
            <a:xfrm>
              <a:off x="2789618" y="1441933"/>
              <a:ext cx="201555" cy="121802"/>
              <a:chOff x="3410268" y="831871"/>
              <a:chExt cx="201555" cy="121802"/>
            </a:xfrm>
          </p:grpSpPr>
          <p:sp>
            <p:nvSpPr>
              <p:cNvPr id="1870" name="Google Shape;1870;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1" name="Google Shape;1871;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2" name="Google Shape;1872;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3" name="Google Shape;1873;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4" name="Google Shape;1874;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5" name="Google Shape;1875;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6" name="Google Shape;1876;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7" name="Google Shape;1877;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8" name="Google Shape;1878;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79" name="Google Shape;1879;p31"/>
            <p:cNvGrpSpPr/>
            <p:nvPr/>
          </p:nvGrpSpPr>
          <p:grpSpPr>
            <a:xfrm>
              <a:off x="2545762" y="1429316"/>
              <a:ext cx="237278" cy="136395"/>
              <a:chOff x="3220874" y="332628"/>
              <a:chExt cx="237278" cy="136395"/>
            </a:xfrm>
          </p:grpSpPr>
          <p:sp>
            <p:nvSpPr>
              <p:cNvPr id="1880" name="Google Shape;1880;p31"/>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1" name="Google Shape;1881;p31"/>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2" name="Google Shape;1882;p31"/>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3" name="Google Shape;1883;p31"/>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4" name="Google Shape;1884;p31"/>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5" name="Google Shape;1885;p31"/>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6" name="Google Shape;1886;p31"/>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7" name="Google Shape;1887;p31"/>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8" name="Google Shape;1888;p31"/>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9" name="Google Shape;1889;p31"/>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0" name="Google Shape;1890;p31"/>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1" name="Google Shape;1891;p31"/>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2" name="Google Shape;1892;p31"/>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3" name="Google Shape;1893;p31"/>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94" name="Google Shape;1894;p31"/>
            <p:cNvGrpSpPr/>
            <p:nvPr/>
          </p:nvGrpSpPr>
          <p:grpSpPr>
            <a:xfrm>
              <a:off x="2570106" y="1275164"/>
              <a:ext cx="201555" cy="121802"/>
              <a:chOff x="3410268" y="831871"/>
              <a:chExt cx="201555" cy="121802"/>
            </a:xfrm>
          </p:grpSpPr>
          <p:sp>
            <p:nvSpPr>
              <p:cNvPr id="1895" name="Google Shape;1895;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6" name="Google Shape;1896;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7" name="Google Shape;1897;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8" name="Google Shape;1898;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9" name="Google Shape;1899;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0" name="Google Shape;1900;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1" name="Google Shape;1901;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2" name="Google Shape;1902;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3" name="Google Shape;1903;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904" name="Google Shape;1904;p31"/>
            <p:cNvGrpSpPr/>
            <p:nvPr/>
          </p:nvGrpSpPr>
          <p:grpSpPr>
            <a:xfrm flipH="1">
              <a:off x="2769943" y="1275158"/>
              <a:ext cx="201555" cy="121802"/>
              <a:chOff x="3410268" y="831871"/>
              <a:chExt cx="201555" cy="121802"/>
            </a:xfrm>
          </p:grpSpPr>
          <p:sp>
            <p:nvSpPr>
              <p:cNvPr id="1905" name="Google Shape;1905;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6" name="Google Shape;1906;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7" name="Google Shape;1907;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8" name="Google Shape;1908;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9" name="Google Shape;1909;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0" name="Google Shape;1910;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1" name="Google Shape;1911;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2" name="Google Shape;1912;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3" name="Google Shape;1913;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914" name="Google Shape;1914;p31"/>
            <p:cNvGrpSpPr/>
            <p:nvPr/>
          </p:nvGrpSpPr>
          <p:grpSpPr>
            <a:xfrm flipH="1">
              <a:off x="2789618" y="803108"/>
              <a:ext cx="201555" cy="121802"/>
              <a:chOff x="3410268" y="831871"/>
              <a:chExt cx="201555" cy="121802"/>
            </a:xfrm>
          </p:grpSpPr>
          <p:sp>
            <p:nvSpPr>
              <p:cNvPr id="1915" name="Google Shape;1915;p31"/>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6" name="Google Shape;1916;p31"/>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7" name="Google Shape;1917;p31"/>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8" name="Google Shape;1918;p31"/>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9" name="Google Shape;1919;p31"/>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0" name="Google Shape;1920;p31"/>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1" name="Google Shape;1921;p31"/>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2" name="Google Shape;1922;p31"/>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3" name="Google Shape;1923;p31"/>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24" name="Google Shape;1924;p31"/>
            <p:cNvSpPr/>
            <p:nvPr/>
          </p:nvSpPr>
          <p:spPr>
            <a:xfrm>
              <a:off x="2721975" y="1561483"/>
              <a:ext cx="279000" cy="139381"/>
            </a:xfrm>
            <a:custGeom>
              <a:avLst/>
              <a:gdLst/>
              <a:ahLst/>
              <a:cxnLst/>
              <a:rect l="l" t="t" r="r" b="b"/>
              <a:pathLst>
                <a:path w="8221" h="4107" extrusionOk="0">
                  <a:moveTo>
                    <a:pt x="0" y="1"/>
                  </a:moveTo>
                  <a:lnTo>
                    <a:pt x="0" y="4106"/>
                  </a:lnTo>
                  <a:lnTo>
                    <a:pt x="8220" y="4106"/>
                  </a:lnTo>
                  <a:lnTo>
                    <a:pt x="822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25" name="Google Shape;1925;p31"/>
            <p:cNvGrpSpPr/>
            <p:nvPr/>
          </p:nvGrpSpPr>
          <p:grpSpPr>
            <a:xfrm>
              <a:off x="2464730" y="1678970"/>
              <a:ext cx="587594" cy="54471"/>
              <a:chOff x="4343749" y="2322263"/>
              <a:chExt cx="587594" cy="54471"/>
            </a:xfrm>
          </p:grpSpPr>
          <p:sp>
            <p:nvSpPr>
              <p:cNvPr id="1926" name="Google Shape;1926;p31"/>
              <p:cNvSpPr/>
              <p:nvPr/>
            </p:nvSpPr>
            <p:spPr>
              <a:xfrm>
                <a:off x="470331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7" name="Google Shape;1927;p31"/>
              <p:cNvSpPr/>
              <p:nvPr/>
            </p:nvSpPr>
            <p:spPr>
              <a:xfrm>
                <a:off x="4693814" y="2343305"/>
                <a:ext cx="202437" cy="15849"/>
              </a:xfrm>
              <a:custGeom>
                <a:avLst/>
                <a:gdLst/>
                <a:ahLst/>
                <a:cxnLst/>
                <a:rect l="l" t="t" r="r" b="b"/>
                <a:pathLst>
                  <a:path w="5965" h="467" extrusionOk="0">
                    <a:moveTo>
                      <a:pt x="0" y="0"/>
                    </a:moveTo>
                    <a:lnTo>
                      <a:pt x="0" y="467"/>
                    </a:lnTo>
                    <a:lnTo>
                      <a:pt x="5964" y="467"/>
                    </a:lnTo>
                    <a:lnTo>
                      <a:pt x="596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8" name="Google Shape;1928;p31"/>
              <p:cNvSpPr/>
              <p:nvPr/>
            </p:nvSpPr>
            <p:spPr>
              <a:xfrm>
                <a:off x="4594785" y="2322263"/>
                <a:ext cx="94754" cy="31732"/>
              </a:xfrm>
              <a:custGeom>
                <a:avLst/>
                <a:gdLst/>
                <a:ahLst/>
                <a:cxnLst/>
                <a:rect l="l" t="t" r="r" b="b"/>
                <a:pathLst>
                  <a:path w="2792" h="935" extrusionOk="0">
                    <a:moveTo>
                      <a:pt x="0" y="1"/>
                    </a:moveTo>
                    <a:lnTo>
                      <a:pt x="0" y="934"/>
                    </a:lnTo>
                    <a:lnTo>
                      <a:pt x="2791" y="934"/>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9" name="Google Shape;1929;p31"/>
              <p:cNvSpPr/>
              <p:nvPr/>
            </p:nvSpPr>
            <p:spPr>
              <a:xfrm>
                <a:off x="4553619" y="2347886"/>
                <a:ext cx="151735" cy="28847"/>
              </a:xfrm>
              <a:custGeom>
                <a:avLst/>
                <a:gdLst/>
                <a:ahLst/>
                <a:cxnLst/>
                <a:rect l="l" t="t" r="r" b="b"/>
                <a:pathLst>
                  <a:path w="4471" h="850" extrusionOk="0">
                    <a:moveTo>
                      <a:pt x="849" y="1"/>
                    </a:moveTo>
                    <a:cubicBezTo>
                      <a:pt x="373"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0" name="Google Shape;1930;p31"/>
              <p:cNvSpPr/>
              <p:nvPr/>
            </p:nvSpPr>
            <p:spPr>
              <a:xfrm>
                <a:off x="4677117" y="2347886"/>
                <a:ext cx="254226" cy="28847"/>
              </a:xfrm>
              <a:custGeom>
                <a:avLst/>
                <a:gdLst/>
                <a:ahLst/>
                <a:cxnLst/>
                <a:rect l="l" t="t" r="r" b="b"/>
                <a:pathLst>
                  <a:path w="7491" h="850" extrusionOk="0">
                    <a:moveTo>
                      <a:pt x="849" y="1"/>
                    </a:moveTo>
                    <a:cubicBezTo>
                      <a:pt x="382" y="1"/>
                      <a:pt x="0" y="374"/>
                      <a:pt x="0" y="849"/>
                    </a:cubicBezTo>
                    <a:lnTo>
                      <a:pt x="7491" y="849"/>
                    </a:lnTo>
                    <a:cubicBezTo>
                      <a:pt x="7491" y="374"/>
                      <a:pt x="7109" y="1"/>
                      <a:pt x="664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1" name="Google Shape;1931;p31"/>
              <p:cNvSpPr/>
              <p:nvPr/>
            </p:nvSpPr>
            <p:spPr>
              <a:xfrm>
                <a:off x="4885256" y="2358848"/>
                <a:ext cx="36313" cy="17885"/>
              </a:xfrm>
              <a:custGeom>
                <a:avLst/>
                <a:gdLst/>
                <a:ahLst/>
                <a:cxnLst/>
                <a:rect l="l" t="t" r="r" b="b"/>
                <a:pathLst>
                  <a:path w="1070" h="527" extrusionOk="0">
                    <a:moveTo>
                      <a:pt x="535" y="0"/>
                    </a:moveTo>
                    <a:cubicBezTo>
                      <a:pt x="272" y="0"/>
                      <a:pt x="60" y="221"/>
                      <a:pt x="1" y="526"/>
                    </a:cubicBezTo>
                    <a:lnTo>
                      <a:pt x="1070" y="526"/>
                    </a:lnTo>
                    <a:cubicBezTo>
                      <a:pt x="1010" y="221"/>
                      <a:pt x="790"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2" name="Google Shape;1932;p31"/>
              <p:cNvSpPr/>
              <p:nvPr/>
            </p:nvSpPr>
            <p:spPr>
              <a:xfrm>
                <a:off x="4855594" y="2367774"/>
                <a:ext cx="22501" cy="8960"/>
              </a:xfrm>
              <a:custGeom>
                <a:avLst/>
                <a:gdLst/>
                <a:ahLst/>
                <a:cxnLst/>
                <a:rect l="l" t="t" r="r" b="b"/>
                <a:pathLst>
                  <a:path w="663" h="264" extrusionOk="0">
                    <a:moveTo>
                      <a:pt x="332" y="0"/>
                    </a:moveTo>
                    <a:cubicBezTo>
                      <a:pt x="179" y="0"/>
                      <a:pt x="60" y="111"/>
                      <a:pt x="1" y="263"/>
                    </a:cubicBezTo>
                    <a:lnTo>
                      <a:pt x="663"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3" name="Google Shape;1933;p31"/>
              <p:cNvSpPr/>
              <p:nvPr/>
            </p:nvSpPr>
            <p:spPr>
              <a:xfrm>
                <a:off x="4733827" y="2367774"/>
                <a:ext cx="22501" cy="8960"/>
              </a:xfrm>
              <a:custGeom>
                <a:avLst/>
                <a:gdLst/>
                <a:ahLst/>
                <a:cxnLst/>
                <a:rect l="l" t="t" r="r" b="b"/>
                <a:pathLst>
                  <a:path w="663" h="264" extrusionOk="0">
                    <a:moveTo>
                      <a:pt x="331" y="0"/>
                    </a:moveTo>
                    <a:cubicBezTo>
                      <a:pt x="187" y="0"/>
                      <a:pt x="60" y="111"/>
                      <a:pt x="1" y="263"/>
                    </a:cubicBezTo>
                    <a:lnTo>
                      <a:pt x="662" y="263"/>
                    </a:lnTo>
                    <a:cubicBezTo>
                      <a:pt x="603" y="111"/>
                      <a:pt x="484" y="0"/>
                      <a:pt x="33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4" name="Google Shape;1934;p31"/>
              <p:cNvSpPr/>
              <p:nvPr/>
            </p:nvSpPr>
            <p:spPr>
              <a:xfrm>
                <a:off x="4690081" y="2358848"/>
                <a:ext cx="36313" cy="17885"/>
              </a:xfrm>
              <a:custGeom>
                <a:avLst/>
                <a:gdLst/>
                <a:ahLst/>
                <a:cxnLst/>
                <a:rect l="l" t="t" r="r" b="b"/>
                <a:pathLst>
                  <a:path w="1070" h="527" extrusionOk="0">
                    <a:moveTo>
                      <a:pt x="535" y="0"/>
                    </a:moveTo>
                    <a:cubicBezTo>
                      <a:pt x="272" y="0"/>
                      <a:pt x="51"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5" name="Google Shape;1935;p31"/>
              <p:cNvSpPr/>
              <p:nvPr/>
            </p:nvSpPr>
            <p:spPr>
              <a:xfrm>
                <a:off x="449344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6" name="Google Shape;1936;p31"/>
              <p:cNvSpPr/>
              <p:nvPr/>
            </p:nvSpPr>
            <p:spPr>
              <a:xfrm>
                <a:off x="4483945" y="2343305"/>
                <a:ext cx="202709" cy="15849"/>
              </a:xfrm>
              <a:custGeom>
                <a:avLst/>
                <a:gdLst/>
                <a:ahLst/>
                <a:cxnLst/>
                <a:rect l="l" t="t" r="r" b="b"/>
                <a:pathLst>
                  <a:path w="5973" h="467" extrusionOk="0">
                    <a:moveTo>
                      <a:pt x="0" y="0"/>
                    </a:moveTo>
                    <a:lnTo>
                      <a:pt x="0" y="467"/>
                    </a:lnTo>
                    <a:lnTo>
                      <a:pt x="5972" y="467"/>
                    </a:lnTo>
                    <a:lnTo>
                      <a:pt x="597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7" name="Google Shape;1937;p31"/>
              <p:cNvSpPr/>
              <p:nvPr/>
            </p:nvSpPr>
            <p:spPr>
              <a:xfrm>
                <a:off x="4343749" y="2347886"/>
                <a:ext cx="151735" cy="28847"/>
              </a:xfrm>
              <a:custGeom>
                <a:avLst/>
                <a:gdLst/>
                <a:ahLst/>
                <a:cxnLst/>
                <a:rect l="l" t="t" r="r" b="b"/>
                <a:pathLst>
                  <a:path w="4471" h="850" extrusionOk="0">
                    <a:moveTo>
                      <a:pt x="848" y="1"/>
                    </a:moveTo>
                    <a:cubicBezTo>
                      <a:pt x="382"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8" name="Google Shape;1938;p31"/>
              <p:cNvSpPr/>
              <p:nvPr/>
            </p:nvSpPr>
            <p:spPr>
              <a:xfrm>
                <a:off x="4467519" y="2347886"/>
                <a:ext cx="253954" cy="28847"/>
              </a:xfrm>
              <a:custGeom>
                <a:avLst/>
                <a:gdLst/>
                <a:ahLst/>
                <a:cxnLst/>
                <a:rect l="l" t="t" r="r" b="b"/>
                <a:pathLst>
                  <a:path w="7483" h="850" extrusionOk="0">
                    <a:moveTo>
                      <a:pt x="849" y="1"/>
                    </a:moveTo>
                    <a:cubicBezTo>
                      <a:pt x="374" y="1"/>
                      <a:pt x="1" y="374"/>
                      <a:pt x="1" y="849"/>
                    </a:cubicBezTo>
                    <a:lnTo>
                      <a:pt x="7483" y="849"/>
                    </a:lnTo>
                    <a:cubicBezTo>
                      <a:pt x="7483" y="374"/>
                      <a:pt x="7110" y="1"/>
                      <a:pt x="663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9" name="Google Shape;1939;p31"/>
              <p:cNvSpPr/>
              <p:nvPr/>
            </p:nvSpPr>
            <p:spPr>
              <a:xfrm>
                <a:off x="4675386" y="2358848"/>
                <a:ext cx="36313" cy="17885"/>
              </a:xfrm>
              <a:custGeom>
                <a:avLst/>
                <a:gdLst/>
                <a:ahLst/>
                <a:cxnLst/>
                <a:rect l="l" t="t" r="r" b="b"/>
                <a:pathLst>
                  <a:path w="1070" h="527" extrusionOk="0">
                    <a:moveTo>
                      <a:pt x="535" y="0"/>
                    </a:moveTo>
                    <a:cubicBezTo>
                      <a:pt x="272" y="0"/>
                      <a:pt x="60" y="221"/>
                      <a:pt x="1" y="526"/>
                    </a:cubicBezTo>
                    <a:lnTo>
                      <a:pt x="1069" y="526"/>
                    </a:lnTo>
                    <a:cubicBezTo>
                      <a:pt x="1010" y="221"/>
                      <a:pt x="798"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0" name="Google Shape;1940;p31"/>
              <p:cNvSpPr/>
              <p:nvPr/>
            </p:nvSpPr>
            <p:spPr>
              <a:xfrm>
                <a:off x="4645725" y="2367774"/>
                <a:ext cx="22501" cy="8960"/>
              </a:xfrm>
              <a:custGeom>
                <a:avLst/>
                <a:gdLst/>
                <a:ahLst/>
                <a:cxnLst/>
                <a:rect l="l" t="t" r="r" b="b"/>
                <a:pathLst>
                  <a:path w="663" h="264" extrusionOk="0">
                    <a:moveTo>
                      <a:pt x="332" y="0"/>
                    </a:moveTo>
                    <a:cubicBezTo>
                      <a:pt x="187" y="0"/>
                      <a:pt x="60" y="111"/>
                      <a:pt x="1" y="263"/>
                    </a:cubicBezTo>
                    <a:lnTo>
                      <a:pt x="662"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1" name="Google Shape;1941;p31"/>
              <p:cNvSpPr/>
              <p:nvPr/>
            </p:nvSpPr>
            <p:spPr>
              <a:xfrm>
                <a:off x="4524229" y="2367774"/>
                <a:ext cx="22501" cy="8960"/>
              </a:xfrm>
              <a:custGeom>
                <a:avLst/>
                <a:gdLst/>
                <a:ahLst/>
                <a:cxnLst/>
                <a:rect l="l" t="t" r="r" b="b"/>
                <a:pathLst>
                  <a:path w="663" h="264" extrusionOk="0">
                    <a:moveTo>
                      <a:pt x="323" y="0"/>
                    </a:moveTo>
                    <a:cubicBezTo>
                      <a:pt x="179" y="0"/>
                      <a:pt x="60" y="111"/>
                      <a:pt x="1" y="263"/>
                    </a:cubicBezTo>
                    <a:lnTo>
                      <a:pt x="663" y="263"/>
                    </a:lnTo>
                    <a:cubicBezTo>
                      <a:pt x="603" y="111"/>
                      <a:pt x="476" y="0"/>
                      <a:pt x="323"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2" name="Google Shape;1942;p31"/>
              <p:cNvSpPr/>
              <p:nvPr/>
            </p:nvSpPr>
            <p:spPr>
              <a:xfrm>
                <a:off x="4480212" y="2358848"/>
                <a:ext cx="36279" cy="17885"/>
              </a:xfrm>
              <a:custGeom>
                <a:avLst/>
                <a:gdLst/>
                <a:ahLst/>
                <a:cxnLst/>
                <a:rect l="l" t="t" r="r" b="b"/>
                <a:pathLst>
                  <a:path w="1069" h="527" extrusionOk="0">
                    <a:moveTo>
                      <a:pt x="535" y="0"/>
                    </a:moveTo>
                    <a:cubicBezTo>
                      <a:pt x="272" y="0"/>
                      <a:pt x="59"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43" name="Google Shape;1943;p31"/>
            <p:cNvSpPr/>
            <p:nvPr/>
          </p:nvSpPr>
          <p:spPr>
            <a:xfrm>
              <a:off x="2835971" y="1561483"/>
              <a:ext cx="153465" cy="118069"/>
            </a:xfrm>
            <a:custGeom>
              <a:avLst/>
              <a:gdLst/>
              <a:ahLst/>
              <a:cxnLst/>
              <a:rect l="l" t="t" r="r" b="b"/>
              <a:pathLst>
                <a:path w="4522" h="3479" extrusionOk="0">
                  <a:moveTo>
                    <a:pt x="0" y="1"/>
                  </a:moveTo>
                  <a:lnTo>
                    <a:pt x="0" y="3479"/>
                  </a:lnTo>
                  <a:lnTo>
                    <a:pt x="4522" y="3479"/>
                  </a:lnTo>
                  <a:lnTo>
                    <a:pt x="4522"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4" name="Google Shape;1944;p31"/>
            <p:cNvSpPr/>
            <p:nvPr/>
          </p:nvSpPr>
          <p:spPr>
            <a:xfrm>
              <a:off x="3011292" y="199775"/>
              <a:ext cx="15883" cy="1526712"/>
            </a:xfrm>
            <a:custGeom>
              <a:avLst/>
              <a:gdLst/>
              <a:ahLst/>
              <a:cxnLst/>
              <a:rect l="l" t="t" r="r" b="b"/>
              <a:pathLst>
                <a:path w="468"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5" name="Google Shape;1945;p31"/>
            <p:cNvSpPr/>
            <p:nvPr/>
          </p:nvSpPr>
          <p:spPr>
            <a:xfrm>
              <a:off x="2997751"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6" name="Google Shape;1946;p31"/>
            <p:cNvSpPr/>
            <p:nvPr/>
          </p:nvSpPr>
          <p:spPr>
            <a:xfrm>
              <a:off x="2847476" y="1571563"/>
              <a:ext cx="130456" cy="101100"/>
            </a:xfrm>
            <a:custGeom>
              <a:avLst/>
              <a:gdLst/>
              <a:ahLst/>
              <a:cxnLst/>
              <a:rect l="l" t="t" r="r" b="b"/>
              <a:pathLst>
                <a:path w="3844" h="2979" extrusionOk="0">
                  <a:moveTo>
                    <a:pt x="3742" y="102"/>
                  </a:moveTo>
                  <a:lnTo>
                    <a:pt x="3742" y="2876"/>
                  </a:lnTo>
                  <a:lnTo>
                    <a:pt x="102" y="2876"/>
                  </a:lnTo>
                  <a:lnTo>
                    <a:pt x="102" y="102"/>
                  </a:lnTo>
                  <a:close/>
                  <a:moveTo>
                    <a:pt x="1" y="1"/>
                  </a:moveTo>
                  <a:lnTo>
                    <a:pt x="1" y="2978"/>
                  </a:lnTo>
                  <a:lnTo>
                    <a:pt x="3843" y="2978"/>
                  </a:lnTo>
                  <a:lnTo>
                    <a:pt x="3843"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7" name="Google Shape;1947;p31"/>
            <p:cNvSpPr/>
            <p:nvPr/>
          </p:nvSpPr>
          <p:spPr>
            <a:xfrm>
              <a:off x="2729747" y="198316"/>
              <a:ext cx="271229" cy="101100"/>
            </a:xfrm>
            <a:custGeom>
              <a:avLst/>
              <a:gdLst/>
              <a:ahLst/>
              <a:cxnLst/>
              <a:rect l="l" t="t" r="r" b="b"/>
              <a:pathLst>
                <a:path w="7992" h="2979" extrusionOk="0">
                  <a:moveTo>
                    <a:pt x="0" y="1"/>
                  </a:moveTo>
                  <a:lnTo>
                    <a:pt x="0" y="2978"/>
                  </a:lnTo>
                  <a:lnTo>
                    <a:pt x="7991" y="2978"/>
                  </a:lnTo>
                  <a:lnTo>
                    <a:pt x="79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8" name="Google Shape;1948;p31"/>
            <p:cNvSpPr/>
            <p:nvPr/>
          </p:nvSpPr>
          <p:spPr>
            <a:xfrm>
              <a:off x="2838279"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9" name="Google Shape;1949;p31"/>
            <p:cNvSpPr/>
            <p:nvPr/>
          </p:nvSpPr>
          <p:spPr>
            <a:xfrm>
              <a:off x="2816661" y="175306"/>
              <a:ext cx="15883" cy="54130"/>
            </a:xfrm>
            <a:custGeom>
              <a:avLst/>
              <a:gdLst/>
              <a:ahLst/>
              <a:cxnLst/>
              <a:rect l="l" t="t" r="r" b="b"/>
              <a:pathLst>
                <a:path w="468" h="1595" extrusionOk="0">
                  <a:moveTo>
                    <a:pt x="1" y="0"/>
                  </a:moveTo>
                  <a:lnTo>
                    <a:pt x="1" y="1595"/>
                  </a:lnTo>
                  <a:lnTo>
                    <a:pt x="468" y="1595"/>
                  </a:lnTo>
                  <a:lnTo>
                    <a:pt x="4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0" name="Google Shape;1950;p31"/>
            <p:cNvSpPr/>
            <p:nvPr/>
          </p:nvSpPr>
          <p:spPr>
            <a:xfrm>
              <a:off x="2818969" y="169537"/>
              <a:ext cx="233252" cy="37467"/>
            </a:xfrm>
            <a:custGeom>
              <a:avLst/>
              <a:gdLst/>
              <a:ahLst/>
              <a:cxnLst/>
              <a:rect l="l" t="t" r="r" b="b"/>
              <a:pathLst>
                <a:path w="6873"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1" name="Google Shape;1951;p31"/>
            <p:cNvSpPr/>
            <p:nvPr/>
          </p:nvSpPr>
          <p:spPr>
            <a:xfrm>
              <a:off x="3019641" y="172998"/>
              <a:ext cx="16731" cy="30544"/>
            </a:xfrm>
            <a:custGeom>
              <a:avLst/>
              <a:gdLst/>
              <a:ahLst/>
              <a:cxnLst/>
              <a:rect l="l" t="t" r="r" b="b"/>
              <a:pathLst>
                <a:path w="493" h="900" extrusionOk="0">
                  <a:moveTo>
                    <a:pt x="0" y="0"/>
                  </a:moveTo>
                  <a:cubicBezTo>
                    <a:pt x="280" y="153"/>
                    <a:pt x="280" y="738"/>
                    <a:pt x="0" y="899"/>
                  </a:cubicBezTo>
                  <a:cubicBezTo>
                    <a:pt x="492" y="899"/>
                    <a:pt x="492"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2" name="Google Shape;1952;p31"/>
            <p:cNvSpPr/>
            <p:nvPr/>
          </p:nvSpPr>
          <p:spPr>
            <a:xfrm>
              <a:off x="2851209"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3" name="Google Shape;1953;p31"/>
            <p:cNvSpPr/>
            <p:nvPr/>
          </p:nvSpPr>
          <p:spPr>
            <a:xfrm>
              <a:off x="2686273" y="169537"/>
              <a:ext cx="154042" cy="37467"/>
            </a:xfrm>
            <a:custGeom>
              <a:avLst/>
              <a:gdLst/>
              <a:ahLst/>
              <a:cxnLst/>
              <a:rect l="l" t="t" r="r" b="b"/>
              <a:pathLst>
                <a:path w="4539" h="1104" extrusionOk="0">
                  <a:moveTo>
                    <a:pt x="501" y="0"/>
                  </a:moveTo>
                  <a:cubicBezTo>
                    <a:pt x="0" y="0"/>
                    <a:pt x="0" y="1103"/>
                    <a:pt x="501" y="1103"/>
                  </a:cubicBezTo>
                  <a:lnTo>
                    <a:pt x="4038" y="1103"/>
                  </a:lnTo>
                  <a:cubicBezTo>
                    <a:pt x="4539" y="1103"/>
                    <a:pt x="4539"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4" name="Google Shape;1954;p31"/>
            <p:cNvSpPr/>
            <p:nvPr/>
          </p:nvSpPr>
          <p:spPr>
            <a:xfrm>
              <a:off x="2809772" y="179888"/>
              <a:ext cx="17885" cy="19921"/>
            </a:xfrm>
            <a:custGeom>
              <a:avLst/>
              <a:gdLst/>
              <a:ahLst/>
              <a:cxnLst/>
              <a:rect l="l" t="t" r="r" b="b"/>
              <a:pathLst>
                <a:path w="527" h="587" extrusionOk="0">
                  <a:moveTo>
                    <a:pt x="263" y="1"/>
                  </a:moveTo>
                  <a:cubicBezTo>
                    <a:pt x="119" y="1"/>
                    <a:pt x="0" y="128"/>
                    <a:pt x="0" y="298"/>
                  </a:cubicBezTo>
                  <a:cubicBezTo>
                    <a:pt x="0" y="459"/>
                    <a:pt x="119" y="586"/>
                    <a:pt x="263" y="586"/>
                  </a:cubicBezTo>
                  <a:cubicBezTo>
                    <a:pt x="408" y="586"/>
                    <a:pt x="526" y="459"/>
                    <a:pt x="526" y="298"/>
                  </a:cubicBezTo>
                  <a:cubicBezTo>
                    <a:pt x="526" y="128"/>
                    <a:pt x="408" y="1"/>
                    <a:pt x="26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5" name="Google Shape;1955;p31"/>
            <p:cNvSpPr/>
            <p:nvPr/>
          </p:nvSpPr>
          <p:spPr>
            <a:xfrm>
              <a:off x="2816084" y="184503"/>
              <a:ext cx="9265" cy="10690"/>
            </a:xfrm>
            <a:custGeom>
              <a:avLst/>
              <a:gdLst/>
              <a:ahLst/>
              <a:cxnLst/>
              <a:rect l="l" t="t" r="r" b="b"/>
              <a:pathLst>
                <a:path w="273" h="315" extrusionOk="0">
                  <a:moveTo>
                    <a:pt x="137" y="0"/>
                  </a:moveTo>
                  <a:cubicBezTo>
                    <a:pt x="60" y="0"/>
                    <a:pt x="1" y="68"/>
                    <a:pt x="1" y="162"/>
                  </a:cubicBezTo>
                  <a:cubicBezTo>
                    <a:pt x="1" y="246"/>
                    <a:pt x="60" y="314"/>
                    <a:pt x="137" y="314"/>
                  </a:cubicBezTo>
                  <a:cubicBezTo>
                    <a:pt x="213" y="314"/>
                    <a:pt x="272" y="246"/>
                    <a:pt x="272" y="162"/>
                  </a:cubicBezTo>
                  <a:cubicBezTo>
                    <a:pt x="272"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6" name="Google Shape;1956;p31"/>
            <p:cNvSpPr/>
            <p:nvPr/>
          </p:nvSpPr>
          <p:spPr>
            <a:xfrm>
              <a:off x="2694893" y="179888"/>
              <a:ext cx="17614" cy="19921"/>
            </a:xfrm>
            <a:custGeom>
              <a:avLst/>
              <a:gdLst/>
              <a:ahLst/>
              <a:cxnLst/>
              <a:rect l="l" t="t" r="r" b="b"/>
              <a:pathLst>
                <a:path w="519" h="587" extrusionOk="0">
                  <a:moveTo>
                    <a:pt x="264" y="1"/>
                  </a:moveTo>
                  <a:cubicBezTo>
                    <a:pt x="119" y="1"/>
                    <a:pt x="1" y="128"/>
                    <a:pt x="1" y="298"/>
                  </a:cubicBezTo>
                  <a:cubicBezTo>
                    <a:pt x="1" y="459"/>
                    <a:pt x="119" y="586"/>
                    <a:pt x="264" y="586"/>
                  </a:cubicBezTo>
                  <a:cubicBezTo>
                    <a:pt x="408" y="586"/>
                    <a:pt x="518" y="459"/>
                    <a:pt x="518" y="298"/>
                  </a:cubicBezTo>
                  <a:cubicBezTo>
                    <a:pt x="518" y="128"/>
                    <a:pt x="408" y="1"/>
                    <a:pt x="264"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7" name="Google Shape;1957;p31"/>
            <p:cNvSpPr/>
            <p:nvPr/>
          </p:nvSpPr>
          <p:spPr>
            <a:xfrm>
              <a:off x="2700934" y="184503"/>
              <a:ext cx="9536" cy="10690"/>
            </a:xfrm>
            <a:custGeom>
              <a:avLst/>
              <a:gdLst/>
              <a:ahLst/>
              <a:cxnLst/>
              <a:rect l="l" t="t" r="r" b="b"/>
              <a:pathLst>
                <a:path w="281" h="315" extrusionOk="0">
                  <a:moveTo>
                    <a:pt x="137" y="0"/>
                  </a:moveTo>
                  <a:cubicBezTo>
                    <a:pt x="69" y="0"/>
                    <a:pt x="1" y="68"/>
                    <a:pt x="1" y="162"/>
                  </a:cubicBezTo>
                  <a:cubicBezTo>
                    <a:pt x="1" y="246"/>
                    <a:pt x="69" y="314"/>
                    <a:pt x="137" y="314"/>
                  </a:cubicBezTo>
                  <a:cubicBezTo>
                    <a:pt x="213" y="314"/>
                    <a:pt x="281" y="246"/>
                    <a:pt x="281" y="162"/>
                  </a:cubicBezTo>
                  <a:cubicBezTo>
                    <a:pt x="281"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8" name="Google Shape;1958;p31"/>
            <p:cNvSpPr/>
            <p:nvPr/>
          </p:nvSpPr>
          <p:spPr>
            <a:xfrm>
              <a:off x="284547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9" name="Google Shape;1959;p31"/>
            <p:cNvSpPr/>
            <p:nvPr/>
          </p:nvSpPr>
          <p:spPr>
            <a:xfrm>
              <a:off x="2519844" y="928413"/>
              <a:ext cx="483406" cy="15883"/>
            </a:xfrm>
            <a:custGeom>
              <a:avLst/>
              <a:gdLst/>
              <a:ahLst/>
              <a:cxnLst/>
              <a:rect l="l" t="t" r="r" b="b"/>
              <a:pathLst>
                <a:path w="14244" h="468" extrusionOk="0">
                  <a:moveTo>
                    <a:pt x="1" y="1"/>
                  </a:moveTo>
                  <a:lnTo>
                    <a:pt x="1" y="467"/>
                  </a:lnTo>
                  <a:lnTo>
                    <a:pt x="14244" y="467"/>
                  </a:lnTo>
                  <a:lnTo>
                    <a:pt x="1424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0" name="Google Shape;1960;p31"/>
            <p:cNvSpPr/>
            <p:nvPr/>
          </p:nvSpPr>
          <p:spPr>
            <a:xfrm>
              <a:off x="2519844" y="1070645"/>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1" name="Google Shape;1961;p31"/>
            <p:cNvSpPr/>
            <p:nvPr/>
          </p:nvSpPr>
          <p:spPr>
            <a:xfrm>
              <a:off x="2519844" y="1226961"/>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2" name="Google Shape;1962;p31"/>
            <p:cNvSpPr/>
            <p:nvPr/>
          </p:nvSpPr>
          <p:spPr>
            <a:xfrm>
              <a:off x="2519844" y="1394239"/>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3" name="Google Shape;1963;p31"/>
            <p:cNvSpPr/>
            <p:nvPr/>
          </p:nvSpPr>
          <p:spPr>
            <a:xfrm>
              <a:off x="2519844" y="613473"/>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4" name="Google Shape;1964;p31"/>
            <p:cNvSpPr/>
            <p:nvPr/>
          </p:nvSpPr>
          <p:spPr>
            <a:xfrm>
              <a:off x="2519844" y="770943"/>
              <a:ext cx="480826" cy="15849"/>
            </a:xfrm>
            <a:custGeom>
              <a:avLst/>
              <a:gdLst/>
              <a:ahLst/>
              <a:cxnLst/>
              <a:rect l="l" t="t" r="r" b="b"/>
              <a:pathLst>
                <a:path w="14168" h="467" extrusionOk="0">
                  <a:moveTo>
                    <a:pt x="1" y="0"/>
                  </a:moveTo>
                  <a:lnTo>
                    <a:pt x="1" y="467"/>
                  </a:lnTo>
                  <a:lnTo>
                    <a:pt x="14168" y="467"/>
                  </a:lnTo>
                  <a:lnTo>
                    <a:pt x="141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5" name="Google Shape;1965;p31"/>
            <p:cNvSpPr/>
            <p:nvPr/>
          </p:nvSpPr>
          <p:spPr>
            <a:xfrm>
              <a:off x="2519844" y="453118"/>
              <a:ext cx="481132" cy="15849"/>
            </a:xfrm>
            <a:custGeom>
              <a:avLst/>
              <a:gdLst/>
              <a:ahLst/>
              <a:cxnLst/>
              <a:rect l="l" t="t" r="r" b="b"/>
              <a:pathLst>
                <a:path w="14177" h="467" extrusionOk="0">
                  <a:moveTo>
                    <a:pt x="1" y="0"/>
                  </a:moveTo>
                  <a:lnTo>
                    <a:pt x="1" y="467"/>
                  </a:lnTo>
                  <a:lnTo>
                    <a:pt x="14176" y="467"/>
                  </a:lnTo>
                  <a:lnTo>
                    <a:pt x="14176"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6" name="Google Shape;1966;p31"/>
            <p:cNvSpPr/>
            <p:nvPr/>
          </p:nvSpPr>
          <p:spPr>
            <a:xfrm>
              <a:off x="2512072" y="1561483"/>
              <a:ext cx="279000" cy="139381"/>
            </a:xfrm>
            <a:custGeom>
              <a:avLst/>
              <a:gdLst/>
              <a:ahLst/>
              <a:cxnLst/>
              <a:rect l="l" t="t" r="r" b="b"/>
              <a:pathLst>
                <a:path w="8221" h="4107" extrusionOk="0">
                  <a:moveTo>
                    <a:pt x="1" y="1"/>
                  </a:moveTo>
                  <a:lnTo>
                    <a:pt x="1" y="4106"/>
                  </a:lnTo>
                  <a:lnTo>
                    <a:pt x="8221" y="4106"/>
                  </a:lnTo>
                  <a:lnTo>
                    <a:pt x="822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7" name="Google Shape;1967;p31"/>
            <p:cNvSpPr/>
            <p:nvPr/>
          </p:nvSpPr>
          <p:spPr>
            <a:xfrm>
              <a:off x="2507500" y="1665212"/>
              <a:ext cx="94747" cy="49275"/>
            </a:xfrm>
            <a:custGeom>
              <a:avLst/>
              <a:gdLst/>
              <a:ahLst/>
              <a:cxnLst/>
              <a:rect l="l" t="t" r="r" b="b"/>
              <a:pathLst>
                <a:path w="2792" h="926" extrusionOk="0">
                  <a:moveTo>
                    <a:pt x="0" y="1"/>
                  </a:moveTo>
                  <a:lnTo>
                    <a:pt x="0" y="926"/>
                  </a:lnTo>
                  <a:lnTo>
                    <a:pt x="2791" y="926"/>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8" name="Google Shape;1968;p31"/>
            <p:cNvSpPr/>
            <p:nvPr/>
          </p:nvSpPr>
          <p:spPr>
            <a:xfrm>
              <a:off x="2626102" y="1561483"/>
              <a:ext cx="153771" cy="118069"/>
            </a:xfrm>
            <a:custGeom>
              <a:avLst/>
              <a:gdLst/>
              <a:ahLst/>
              <a:cxnLst/>
              <a:rect l="l" t="t" r="r" b="b"/>
              <a:pathLst>
                <a:path w="4531" h="3479" extrusionOk="0">
                  <a:moveTo>
                    <a:pt x="0" y="1"/>
                  </a:moveTo>
                  <a:lnTo>
                    <a:pt x="0" y="3479"/>
                  </a:lnTo>
                  <a:lnTo>
                    <a:pt x="4530" y="3479"/>
                  </a:lnTo>
                  <a:lnTo>
                    <a:pt x="4530"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9" name="Google Shape;1969;p31"/>
            <p:cNvSpPr/>
            <p:nvPr/>
          </p:nvSpPr>
          <p:spPr>
            <a:xfrm>
              <a:off x="2823584" y="199775"/>
              <a:ext cx="15883" cy="1526712"/>
            </a:xfrm>
            <a:custGeom>
              <a:avLst/>
              <a:gdLst/>
              <a:ahLst/>
              <a:cxnLst/>
              <a:rect l="l" t="t" r="r" b="b"/>
              <a:pathLst>
                <a:path w="468" h="44986" extrusionOk="0">
                  <a:moveTo>
                    <a:pt x="1" y="0"/>
                  </a:moveTo>
                  <a:lnTo>
                    <a:pt x="1"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0" name="Google Shape;1970;p31"/>
            <p:cNvSpPr/>
            <p:nvPr/>
          </p:nvSpPr>
          <p:spPr>
            <a:xfrm>
              <a:off x="2809772" y="199775"/>
              <a:ext cx="16426" cy="1526712"/>
            </a:xfrm>
            <a:custGeom>
              <a:avLst/>
              <a:gdLst/>
              <a:ahLst/>
              <a:cxnLst/>
              <a:rect l="l" t="t" r="r" b="b"/>
              <a:pathLst>
                <a:path w="484" h="44986" extrusionOk="0">
                  <a:moveTo>
                    <a:pt x="0" y="0"/>
                  </a:moveTo>
                  <a:lnTo>
                    <a:pt x="0"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1" name="Google Shape;1971;p31"/>
            <p:cNvSpPr/>
            <p:nvPr/>
          </p:nvSpPr>
          <p:spPr>
            <a:xfrm>
              <a:off x="2516110" y="199775"/>
              <a:ext cx="15883" cy="1379322"/>
            </a:xfrm>
            <a:custGeom>
              <a:avLst/>
              <a:gdLst/>
              <a:ahLst/>
              <a:cxnLst/>
              <a:rect l="l" t="t" r="r" b="b"/>
              <a:pathLst>
                <a:path w="468" h="40643" extrusionOk="0">
                  <a:moveTo>
                    <a:pt x="1" y="0"/>
                  </a:moveTo>
                  <a:lnTo>
                    <a:pt x="1" y="40642"/>
                  </a:lnTo>
                  <a:lnTo>
                    <a:pt x="467" y="40142"/>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2" name="Google Shape;1972;p31"/>
            <p:cNvSpPr/>
            <p:nvPr/>
          </p:nvSpPr>
          <p:spPr>
            <a:xfrm>
              <a:off x="2502569" y="199775"/>
              <a:ext cx="16460" cy="1526712"/>
            </a:xfrm>
            <a:custGeom>
              <a:avLst/>
              <a:gdLst/>
              <a:ahLst/>
              <a:cxnLst/>
              <a:rect l="l" t="t" r="r" b="b"/>
              <a:pathLst>
                <a:path w="485" h="44986" extrusionOk="0">
                  <a:moveTo>
                    <a:pt x="1" y="0"/>
                  </a:moveTo>
                  <a:lnTo>
                    <a:pt x="1" y="44985"/>
                  </a:lnTo>
                  <a:lnTo>
                    <a:pt x="485" y="44985"/>
                  </a:lnTo>
                  <a:lnTo>
                    <a:pt x="485"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3" name="Google Shape;1973;p31"/>
            <p:cNvSpPr/>
            <p:nvPr/>
          </p:nvSpPr>
          <p:spPr>
            <a:xfrm>
              <a:off x="2637912" y="1571563"/>
              <a:ext cx="130150" cy="101100"/>
            </a:xfrm>
            <a:custGeom>
              <a:avLst/>
              <a:gdLst/>
              <a:ahLst/>
              <a:cxnLst/>
              <a:rect l="l" t="t" r="r" b="b"/>
              <a:pathLst>
                <a:path w="3835" h="2979" extrusionOk="0">
                  <a:moveTo>
                    <a:pt x="3741" y="102"/>
                  </a:moveTo>
                  <a:lnTo>
                    <a:pt x="3741" y="2876"/>
                  </a:lnTo>
                  <a:lnTo>
                    <a:pt x="93" y="2876"/>
                  </a:lnTo>
                  <a:lnTo>
                    <a:pt x="93" y="102"/>
                  </a:lnTo>
                  <a:close/>
                  <a:moveTo>
                    <a:pt x="0" y="1"/>
                  </a:moveTo>
                  <a:lnTo>
                    <a:pt x="0" y="2978"/>
                  </a:lnTo>
                  <a:lnTo>
                    <a:pt x="3834" y="2978"/>
                  </a:lnTo>
                  <a:lnTo>
                    <a:pt x="383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4" name="Google Shape;1974;p31"/>
            <p:cNvSpPr/>
            <p:nvPr/>
          </p:nvSpPr>
          <p:spPr>
            <a:xfrm>
              <a:off x="2519844" y="198316"/>
              <a:ext cx="271229" cy="101100"/>
            </a:xfrm>
            <a:custGeom>
              <a:avLst/>
              <a:gdLst/>
              <a:ahLst/>
              <a:cxnLst/>
              <a:rect l="l" t="t" r="r" b="b"/>
              <a:pathLst>
                <a:path w="7992" h="2979" extrusionOk="0">
                  <a:moveTo>
                    <a:pt x="1" y="1"/>
                  </a:moveTo>
                  <a:lnTo>
                    <a:pt x="1" y="2978"/>
                  </a:lnTo>
                  <a:lnTo>
                    <a:pt x="7992" y="2978"/>
                  </a:lnTo>
                  <a:lnTo>
                    <a:pt x="7992"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5" name="Google Shape;1975;p31"/>
            <p:cNvSpPr/>
            <p:nvPr/>
          </p:nvSpPr>
          <p:spPr>
            <a:xfrm>
              <a:off x="2628410"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6" name="Google Shape;1976;p31"/>
            <p:cNvSpPr/>
            <p:nvPr/>
          </p:nvSpPr>
          <p:spPr>
            <a:xfrm>
              <a:off x="2793346" y="175306"/>
              <a:ext cx="15577" cy="54130"/>
            </a:xfrm>
            <a:custGeom>
              <a:avLst/>
              <a:gdLst/>
              <a:ahLst/>
              <a:cxnLst/>
              <a:rect l="l" t="t" r="r" b="b"/>
              <a:pathLst>
                <a:path w="459" h="1595" extrusionOk="0">
                  <a:moveTo>
                    <a:pt x="1" y="0"/>
                  </a:moveTo>
                  <a:lnTo>
                    <a:pt x="1" y="1595"/>
                  </a:lnTo>
                  <a:lnTo>
                    <a:pt x="459" y="1595"/>
                  </a:lnTo>
                  <a:lnTo>
                    <a:pt x="459"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7" name="Google Shape;1977;p31"/>
            <p:cNvSpPr/>
            <p:nvPr/>
          </p:nvSpPr>
          <p:spPr>
            <a:xfrm>
              <a:off x="2606791" y="175306"/>
              <a:ext cx="15883" cy="54130"/>
            </a:xfrm>
            <a:custGeom>
              <a:avLst/>
              <a:gdLst/>
              <a:ahLst/>
              <a:cxnLst/>
              <a:rect l="l" t="t" r="r" b="b"/>
              <a:pathLst>
                <a:path w="468" h="1595" extrusionOk="0">
                  <a:moveTo>
                    <a:pt x="1" y="0"/>
                  </a:moveTo>
                  <a:lnTo>
                    <a:pt x="1" y="1595"/>
                  </a:lnTo>
                  <a:lnTo>
                    <a:pt x="467" y="1595"/>
                  </a:lnTo>
                  <a:lnTo>
                    <a:pt x="467"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8" name="Google Shape;1978;p31"/>
            <p:cNvSpPr/>
            <p:nvPr/>
          </p:nvSpPr>
          <p:spPr>
            <a:xfrm>
              <a:off x="2609099" y="169537"/>
              <a:ext cx="233219" cy="37467"/>
            </a:xfrm>
            <a:custGeom>
              <a:avLst/>
              <a:gdLst/>
              <a:ahLst/>
              <a:cxnLst/>
              <a:rect l="l" t="t" r="r" b="b"/>
              <a:pathLst>
                <a:path w="6872"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9" name="Google Shape;1979;p31"/>
            <p:cNvSpPr/>
            <p:nvPr/>
          </p:nvSpPr>
          <p:spPr>
            <a:xfrm>
              <a:off x="2809772" y="172998"/>
              <a:ext cx="17003" cy="30544"/>
            </a:xfrm>
            <a:custGeom>
              <a:avLst/>
              <a:gdLst/>
              <a:ahLst/>
              <a:cxnLst/>
              <a:rect l="l" t="t" r="r" b="b"/>
              <a:pathLst>
                <a:path w="501" h="900" extrusionOk="0">
                  <a:moveTo>
                    <a:pt x="0" y="0"/>
                  </a:moveTo>
                  <a:cubicBezTo>
                    <a:pt x="289" y="153"/>
                    <a:pt x="289" y="738"/>
                    <a:pt x="0" y="899"/>
                  </a:cubicBezTo>
                  <a:cubicBezTo>
                    <a:pt x="501" y="899"/>
                    <a:pt x="501"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0" name="Google Shape;1980;p31"/>
            <p:cNvSpPr/>
            <p:nvPr/>
          </p:nvSpPr>
          <p:spPr>
            <a:xfrm>
              <a:off x="2641340"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1" name="Google Shape;1981;p31"/>
            <p:cNvSpPr/>
            <p:nvPr/>
          </p:nvSpPr>
          <p:spPr>
            <a:xfrm>
              <a:off x="2600174" y="179888"/>
              <a:ext cx="17614" cy="19921"/>
            </a:xfrm>
            <a:custGeom>
              <a:avLst/>
              <a:gdLst/>
              <a:ahLst/>
              <a:cxnLst/>
              <a:rect l="l" t="t" r="r" b="b"/>
              <a:pathLst>
                <a:path w="519" h="587" extrusionOk="0">
                  <a:moveTo>
                    <a:pt x="255" y="1"/>
                  </a:moveTo>
                  <a:cubicBezTo>
                    <a:pt x="111" y="1"/>
                    <a:pt x="1" y="128"/>
                    <a:pt x="1" y="298"/>
                  </a:cubicBezTo>
                  <a:cubicBezTo>
                    <a:pt x="1" y="459"/>
                    <a:pt x="111" y="586"/>
                    <a:pt x="255" y="586"/>
                  </a:cubicBezTo>
                  <a:cubicBezTo>
                    <a:pt x="399" y="586"/>
                    <a:pt x="518" y="459"/>
                    <a:pt x="518" y="298"/>
                  </a:cubicBezTo>
                  <a:cubicBezTo>
                    <a:pt x="518" y="128"/>
                    <a:pt x="399" y="1"/>
                    <a:pt x="25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2" name="Google Shape;1982;p31"/>
            <p:cNvSpPr/>
            <p:nvPr/>
          </p:nvSpPr>
          <p:spPr>
            <a:xfrm>
              <a:off x="263560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3" name="Google Shape;1983;p31"/>
            <p:cNvSpPr/>
            <p:nvPr/>
          </p:nvSpPr>
          <p:spPr>
            <a:xfrm>
              <a:off x="2607674" y="199775"/>
              <a:ext cx="15849" cy="1526712"/>
            </a:xfrm>
            <a:custGeom>
              <a:avLst/>
              <a:gdLst/>
              <a:ahLst/>
              <a:cxnLst/>
              <a:rect l="l" t="t" r="r" b="b"/>
              <a:pathLst>
                <a:path w="467"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4" name="Google Shape;1984;p31"/>
            <p:cNvSpPr/>
            <p:nvPr/>
          </p:nvSpPr>
          <p:spPr>
            <a:xfrm>
              <a:off x="2594133"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5" name="Google Shape;1985;p31"/>
            <p:cNvSpPr/>
            <p:nvPr/>
          </p:nvSpPr>
          <p:spPr>
            <a:xfrm>
              <a:off x="2795353"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6" name="Google Shape;1986;p31"/>
            <p:cNvSpPr/>
            <p:nvPr/>
          </p:nvSpPr>
          <p:spPr>
            <a:xfrm>
              <a:off x="2585755"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7" name="Google Shape;1987;p31"/>
            <p:cNvSpPr/>
            <p:nvPr/>
          </p:nvSpPr>
          <p:spPr>
            <a:xfrm>
              <a:off x="2472913" y="171252"/>
              <a:ext cx="154042" cy="37467"/>
            </a:xfrm>
            <a:custGeom>
              <a:avLst/>
              <a:gdLst/>
              <a:ahLst/>
              <a:cxnLst/>
              <a:rect l="l" t="t" r="r" b="b"/>
              <a:pathLst>
                <a:path w="4539" h="1104" extrusionOk="0">
                  <a:moveTo>
                    <a:pt x="501" y="0"/>
                  </a:moveTo>
                  <a:cubicBezTo>
                    <a:pt x="0" y="0"/>
                    <a:pt x="0" y="1103"/>
                    <a:pt x="501" y="1103"/>
                  </a:cubicBezTo>
                  <a:lnTo>
                    <a:pt x="4038" y="1103"/>
                  </a:lnTo>
                  <a:cubicBezTo>
                    <a:pt x="4538" y="1103"/>
                    <a:pt x="4538"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8" name="Google Shape;1988;p31"/>
            <p:cNvSpPr/>
            <p:nvPr/>
          </p:nvSpPr>
          <p:spPr>
            <a:xfrm>
              <a:off x="2458218" y="139012"/>
              <a:ext cx="183432" cy="38315"/>
            </a:xfrm>
            <a:custGeom>
              <a:avLst/>
              <a:gdLst/>
              <a:ahLst/>
              <a:cxnLst/>
              <a:rect l="l" t="t" r="r" b="b"/>
              <a:pathLst>
                <a:path w="5405" h="1129" extrusionOk="0">
                  <a:moveTo>
                    <a:pt x="0" y="0"/>
                  </a:moveTo>
                  <a:lnTo>
                    <a:pt x="0" y="212"/>
                  </a:lnTo>
                  <a:lnTo>
                    <a:pt x="492" y="832"/>
                  </a:lnTo>
                  <a:lnTo>
                    <a:pt x="492" y="1129"/>
                  </a:lnTo>
                  <a:lnTo>
                    <a:pt x="4912" y="1129"/>
                  </a:lnTo>
                  <a:lnTo>
                    <a:pt x="4912" y="832"/>
                  </a:lnTo>
                  <a:lnTo>
                    <a:pt x="5404" y="212"/>
                  </a:lnTo>
                  <a:lnTo>
                    <a:pt x="540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32"/>
          <p:cNvSpPr txBox="1">
            <a:spLocks noGrp="1"/>
          </p:cNvSpPr>
          <p:nvPr>
            <p:ph type="title"/>
          </p:nvPr>
        </p:nvSpPr>
        <p:spPr>
          <a:xfrm>
            <a:off x="853800" y="1949697"/>
            <a:ext cx="3718200" cy="1244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3000"/>
              <a:buFont typeface="Play"/>
              <a:buNone/>
            </a:pPr>
            <a:r>
              <a:rPr lang="en" sz="7200">
                <a:solidFill>
                  <a:schemeClr val="dk2"/>
                </a:solidFill>
              </a:rPr>
              <a:t>Index Game</a:t>
            </a:r>
            <a:endParaRPr sz="7200">
              <a:solidFill>
                <a:schemeClr val="dk2"/>
              </a:solidFill>
            </a:endParaRPr>
          </a:p>
        </p:txBody>
      </p:sp>
      <p:grpSp>
        <p:nvGrpSpPr>
          <p:cNvPr id="1994" name="Google Shape;1994;p32"/>
          <p:cNvGrpSpPr/>
          <p:nvPr/>
        </p:nvGrpSpPr>
        <p:grpSpPr>
          <a:xfrm rot="1321491" flipH="1">
            <a:off x="5696080" y="2631136"/>
            <a:ext cx="714934" cy="378491"/>
            <a:chOff x="-1074225" y="4512538"/>
            <a:chExt cx="714950" cy="378500"/>
          </a:xfrm>
        </p:grpSpPr>
        <p:sp>
          <p:nvSpPr>
            <p:cNvPr id="1995" name="Google Shape;1995;p3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6" name="Google Shape;1996;p3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7" name="Google Shape;1997;p3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8" name="Google Shape;1998;p3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9" name="Google Shape;1999;p3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0" name="Google Shape;2000;p3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1" name="Google Shape;2001;p3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2" name="Google Shape;2002;p3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3" name="Google Shape;2003;p3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4" name="Google Shape;2004;p3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5" name="Google Shape;2005;p3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06" name="Google Shape;2006;p32"/>
          <p:cNvGrpSpPr/>
          <p:nvPr/>
        </p:nvGrpSpPr>
        <p:grpSpPr>
          <a:xfrm>
            <a:off x="8132113" y="3729650"/>
            <a:ext cx="714950" cy="378500"/>
            <a:chOff x="-1074225" y="4512538"/>
            <a:chExt cx="714950" cy="378500"/>
          </a:xfrm>
        </p:grpSpPr>
        <p:sp>
          <p:nvSpPr>
            <p:cNvPr id="2007" name="Google Shape;2007;p3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8" name="Google Shape;2008;p3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9" name="Google Shape;2009;p3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0" name="Google Shape;2010;p3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1" name="Google Shape;2011;p3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2" name="Google Shape;2012;p3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3" name="Google Shape;2013;p3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4" name="Google Shape;2014;p3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5" name="Google Shape;2015;p32"/>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6" name="Google Shape;2016;p3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7" name="Google Shape;2017;p3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8" name="Google Shape;2018;p3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19" name="Google Shape;2019;p32"/>
          <p:cNvGrpSpPr/>
          <p:nvPr/>
        </p:nvGrpSpPr>
        <p:grpSpPr>
          <a:xfrm>
            <a:off x="713263" y="859708"/>
            <a:ext cx="3268775" cy="380199"/>
            <a:chOff x="975489" y="863689"/>
            <a:chExt cx="3268775" cy="380199"/>
          </a:xfrm>
        </p:grpSpPr>
        <p:grpSp>
          <p:nvGrpSpPr>
            <p:cNvPr id="2020" name="Google Shape;2020;p32"/>
            <p:cNvGrpSpPr/>
            <p:nvPr/>
          </p:nvGrpSpPr>
          <p:grpSpPr>
            <a:xfrm>
              <a:off x="975489" y="863689"/>
              <a:ext cx="3268775" cy="380199"/>
              <a:chOff x="975489" y="863689"/>
              <a:chExt cx="3268775" cy="380199"/>
            </a:xfrm>
          </p:grpSpPr>
          <p:sp>
            <p:nvSpPr>
              <p:cNvPr id="2021" name="Google Shape;2021;p32"/>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2" name="Google Shape;2022;p32"/>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3" name="Google Shape;2023;p32"/>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4" name="Google Shape;2024;p32"/>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5" name="Google Shape;2025;p32"/>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6" name="Google Shape;2026;p32"/>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7" name="Google Shape;2027;p32"/>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8" name="Google Shape;2028;p32"/>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9" name="Google Shape;2029;p32"/>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0" name="Google Shape;2030;p32"/>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1" name="Google Shape;2031;p32"/>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2" name="Google Shape;2032;p32"/>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3" name="Google Shape;2033;p32"/>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4" name="Google Shape;2034;p32"/>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5" name="Google Shape;2035;p32"/>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6" name="Google Shape;2036;p32"/>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7" name="Google Shape;2037;p32"/>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8" name="Google Shape;2038;p32"/>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9" name="Google Shape;2039;p32"/>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0" name="Google Shape;2040;p32"/>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1" name="Google Shape;2041;p32"/>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2" name="Google Shape;2042;p32"/>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3" name="Google Shape;2043;p32"/>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4" name="Google Shape;2044;p32"/>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5" name="Google Shape;2045;p32"/>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6" name="Google Shape;2046;p32"/>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7" name="Google Shape;2047;p32"/>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8" name="Google Shape;2048;p32"/>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9" name="Google Shape;2049;p32"/>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0" name="Google Shape;2050;p32"/>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1" name="Google Shape;2051;p32"/>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2" name="Google Shape;2052;p32"/>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3" name="Google Shape;2053;p32"/>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4" name="Google Shape;2054;p32"/>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5" name="Google Shape;2055;p32"/>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6" name="Google Shape;2056;p32"/>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7" name="Google Shape;2057;p32"/>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8" name="Google Shape;2058;p32"/>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9" name="Google Shape;2059;p32"/>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0" name="Google Shape;2060;p32"/>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1" name="Google Shape;2061;p32"/>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2" name="Google Shape;2062;p32"/>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3" name="Google Shape;2063;p32"/>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4" name="Google Shape;2064;p32"/>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5" name="Google Shape;2065;p32"/>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6" name="Google Shape;2066;p32"/>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7" name="Google Shape;2067;p32"/>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8" name="Google Shape;2068;p32"/>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9" name="Google Shape;2069;p32"/>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0" name="Google Shape;2070;p32"/>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1" name="Google Shape;2071;p32"/>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2" name="Google Shape;2072;p32"/>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3" name="Google Shape;2073;p32"/>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4" name="Google Shape;2074;p32"/>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5" name="Google Shape;2075;p32"/>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6" name="Google Shape;2076;p32"/>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7" name="Google Shape;2077;p32"/>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8" name="Google Shape;2078;p32"/>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9" name="Google Shape;2079;p32"/>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0" name="Google Shape;2080;p32"/>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1" name="Google Shape;2081;p32"/>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2" name="Google Shape;2082;p32"/>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3" name="Google Shape;2083;p32"/>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4" name="Google Shape;2084;p32"/>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5" name="Google Shape;2085;p32"/>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6" name="Google Shape;2086;p32"/>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7" name="Google Shape;2087;p32"/>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8" name="Google Shape;2088;p32"/>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9" name="Google Shape;2089;p32"/>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0" name="Google Shape;2090;p32"/>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1" name="Google Shape;2091;p32"/>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2" name="Google Shape;2092;p32"/>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3" name="Google Shape;2093;p32"/>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4" name="Google Shape;2094;p32"/>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5" name="Google Shape;2095;p32"/>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6" name="Google Shape;2096;p32"/>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7" name="Google Shape;2097;p32"/>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8" name="Google Shape;2098;p32"/>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9" name="Google Shape;2099;p32"/>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0" name="Google Shape;2100;p32"/>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1" name="Google Shape;2101;p32"/>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2" name="Google Shape;2102;p32"/>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3" name="Google Shape;2103;p32"/>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4" name="Google Shape;2104;p32"/>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5" name="Google Shape;2105;p32"/>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6" name="Google Shape;2106;p32"/>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7" name="Google Shape;2107;p32"/>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8" name="Google Shape;2108;p32"/>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9" name="Google Shape;2109;p32"/>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0" name="Google Shape;2110;p32"/>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1" name="Google Shape;2111;p32"/>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2" name="Google Shape;2112;p32"/>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3" name="Google Shape;2113;p32"/>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4" name="Google Shape;2114;p32"/>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5" name="Google Shape;2115;p32"/>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6" name="Google Shape;2116;p32"/>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7" name="Google Shape;2117;p32"/>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8" name="Google Shape;2118;p32"/>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9" name="Google Shape;2119;p32"/>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0" name="Google Shape;2120;p32"/>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1" name="Google Shape;2121;p32"/>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2" name="Google Shape;2122;p32"/>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3" name="Google Shape;2123;p32"/>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4" name="Google Shape;2124;p32"/>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5" name="Google Shape;2125;p32"/>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6" name="Google Shape;2126;p32"/>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27" name="Google Shape;2127;p32"/>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8" name="Google Shape;2128;p32"/>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9" name="Google Shape;2129;p32"/>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0" name="Google Shape;2130;p32"/>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1" name="Google Shape;2131;p32"/>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2" name="Google Shape;2132;p32"/>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3" name="Google Shape;2133;p32"/>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4" name="Google Shape;2134;p32"/>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5" name="Google Shape;2135;p32"/>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6" name="Google Shape;2136;p32"/>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37" name="Google Shape;2137;p32"/>
          <p:cNvGrpSpPr/>
          <p:nvPr/>
        </p:nvGrpSpPr>
        <p:grpSpPr>
          <a:xfrm flipH="1">
            <a:off x="5161963" y="859708"/>
            <a:ext cx="3268775" cy="380199"/>
            <a:chOff x="975489" y="863689"/>
            <a:chExt cx="3268775" cy="380199"/>
          </a:xfrm>
        </p:grpSpPr>
        <p:grpSp>
          <p:nvGrpSpPr>
            <p:cNvPr id="2138" name="Google Shape;2138;p32"/>
            <p:cNvGrpSpPr/>
            <p:nvPr/>
          </p:nvGrpSpPr>
          <p:grpSpPr>
            <a:xfrm>
              <a:off x="975489" y="863689"/>
              <a:ext cx="3268775" cy="380199"/>
              <a:chOff x="975489" y="863689"/>
              <a:chExt cx="3268775" cy="380199"/>
            </a:xfrm>
          </p:grpSpPr>
          <p:sp>
            <p:nvSpPr>
              <p:cNvPr id="2139" name="Google Shape;2139;p32"/>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0" name="Google Shape;2140;p32"/>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1" name="Google Shape;2141;p32"/>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2" name="Google Shape;2142;p32"/>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3" name="Google Shape;2143;p32"/>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4" name="Google Shape;2144;p32"/>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5" name="Google Shape;2145;p32"/>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6" name="Google Shape;2146;p32"/>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7" name="Google Shape;2147;p32"/>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8" name="Google Shape;2148;p32"/>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9" name="Google Shape;2149;p32"/>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0" name="Google Shape;2150;p32"/>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1" name="Google Shape;2151;p32"/>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2" name="Google Shape;2152;p32"/>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3" name="Google Shape;2153;p32"/>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4" name="Google Shape;2154;p32"/>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5" name="Google Shape;2155;p32"/>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6" name="Google Shape;2156;p32"/>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7" name="Google Shape;2157;p32"/>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8" name="Google Shape;2158;p32"/>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9" name="Google Shape;2159;p32"/>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0" name="Google Shape;2160;p32"/>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1" name="Google Shape;2161;p32"/>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2" name="Google Shape;2162;p32"/>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3" name="Google Shape;2163;p32"/>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4" name="Google Shape;2164;p32"/>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5" name="Google Shape;2165;p32"/>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6" name="Google Shape;2166;p32"/>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7" name="Google Shape;2167;p32"/>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8" name="Google Shape;2168;p32"/>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9" name="Google Shape;2169;p32"/>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0" name="Google Shape;2170;p32"/>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1" name="Google Shape;2171;p32"/>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2" name="Google Shape;2172;p32"/>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3" name="Google Shape;2173;p32"/>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4" name="Google Shape;2174;p32"/>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5" name="Google Shape;2175;p32"/>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6" name="Google Shape;2176;p32"/>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7" name="Google Shape;2177;p32"/>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8" name="Google Shape;2178;p32"/>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9" name="Google Shape;2179;p32"/>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0" name="Google Shape;2180;p32"/>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1" name="Google Shape;2181;p32"/>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2" name="Google Shape;2182;p32"/>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3" name="Google Shape;2183;p32"/>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4" name="Google Shape;2184;p32"/>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5" name="Google Shape;2185;p32"/>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6" name="Google Shape;2186;p32"/>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7" name="Google Shape;2187;p32"/>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8" name="Google Shape;2188;p32"/>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9" name="Google Shape;2189;p32"/>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0" name="Google Shape;2190;p32"/>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1" name="Google Shape;2191;p32"/>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2" name="Google Shape;2192;p32"/>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3" name="Google Shape;2193;p32"/>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4" name="Google Shape;2194;p32"/>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5" name="Google Shape;2195;p32"/>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6" name="Google Shape;2196;p32"/>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7" name="Google Shape;2197;p32"/>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8" name="Google Shape;2198;p32"/>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9" name="Google Shape;2199;p32"/>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0" name="Google Shape;2200;p32"/>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1" name="Google Shape;2201;p32"/>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2" name="Google Shape;2202;p32"/>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3" name="Google Shape;2203;p32"/>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4" name="Google Shape;2204;p32"/>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5" name="Google Shape;2205;p32"/>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6" name="Google Shape;2206;p32"/>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7" name="Google Shape;2207;p32"/>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8" name="Google Shape;2208;p32"/>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9" name="Google Shape;2209;p32"/>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0" name="Google Shape;2210;p32"/>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1" name="Google Shape;2211;p32"/>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2" name="Google Shape;2212;p32"/>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3" name="Google Shape;2213;p32"/>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4" name="Google Shape;2214;p32"/>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5" name="Google Shape;2215;p32"/>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6" name="Google Shape;2216;p32"/>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7" name="Google Shape;2217;p32"/>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8" name="Google Shape;2218;p32"/>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9" name="Google Shape;2219;p32"/>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0" name="Google Shape;2220;p32"/>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1" name="Google Shape;2221;p32"/>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2" name="Google Shape;2222;p32"/>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3" name="Google Shape;2223;p32"/>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4" name="Google Shape;2224;p32"/>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5" name="Google Shape;2225;p32"/>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6" name="Google Shape;2226;p32"/>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7" name="Google Shape;2227;p32"/>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8" name="Google Shape;2228;p32"/>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9" name="Google Shape;2229;p32"/>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0" name="Google Shape;2230;p32"/>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1" name="Google Shape;2231;p32"/>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2" name="Google Shape;2232;p32"/>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3" name="Google Shape;2233;p32"/>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4" name="Google Shape;2234;p32"/>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5" name="Google Shape;2235;p32"/>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6" name="Google Shape;2236;p32"/>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7" name="Google Shape;2237;p32"/>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8" name="Google Shape;2238;p32"/>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9" name="Google Shape;2239;p32"/>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0" name="Google Shape;2240;p32"/>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1" name="Google Shape;2241;p32"/>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2" name="Google Shape;2242;p32"/>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3" name="Google Shape;2243;p32"/>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4" name="Google Shape;2244;p32"/>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245" name="Google Shape;2245;p32"/>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6" name="Google Shape;2246;p32"/>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7" name="Google Shape;2247;p32"/>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8" name="Google Shape;2248;p32"/>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9" name="Google Shape;2249;p32"/>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0" name="Google Shape;2250;p32"/>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1" name="Google Shape;2251;p32"/>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2" name="Google Shape;2252;p32"/>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3" name="Google Shape;2253;p32"/>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4" name="Google Shape;2254;p32"/>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255" name="Google Shape;2255;p32"/>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256" name="Google Shape;2256;p32"/>
          <p:cNvGrpSpPr/>
          <p:nvPr/>
        </p:nvGrpSpPr>
        <p:grpSpPr>
          <a:xfrm>
            <a:off x="853802" y="4024994"/>
            <a:ext cx="1939067" cy="792126"/>
            <a:chOff x="-2184318" y="2154918"/>
            <a:chExt cx="863804" cy="352872"/>
          </a:xfrm>
        </p:grpSpPr>
        <p:sp>
          <p:nvSpPr>
            <p:cNvPr id="2257" name="Google Shape;2257;p32"/>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8" name="Google Shape;2258;p32"/>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9" name="Google Shape;2259;p32"/>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0" name="Google Shape;2260;p32"/>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1" name="Google Shape;2261;p32"/>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2" name="Google Shape;2262;p32"/>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3" name="Google Shape;2263;p32"/>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4" name="Google Shape;2264;p32"/>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5" name="Google Shape;2265;p32"/>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6" name="Google Shape;2266;p32"/>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7" name="Google Shape;2267;p32"/>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8" name="Google Shape;2268;p32"/>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9" name="Google Shape;2269;p32"/>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0" name="Google Shape;2270;p32"/>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1" name="Google Shape;2271;p32"/>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2" name="Google Shape;2272;p32"/>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3" name="Google Shape;2273;p32"/>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4" name="Google Shape;2274;p32"/>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5" name="Google Shape;2275;p32"/>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76" name="Google Shape;2276;p32"/>
          <p:cNvGrpSpPr/>
          <p:nvPr/>
        </p:nvGrpSpPr>
        <p:grpSpPr>
          <a:xfrm>
            <a:off x="2802653" y="4024999"/>
            <a:ext cx="1692686" cy="792130"/>
            <a:chOff x="-1294235" y="2130167"/>
            <a:chExt cx="859843" cy="402383"/>
          </a:xfrm>
        </p:grpSpPr>
        <p:sp>
          <p:nvSpPr>
            <p:cNvPr id="2277" name="Google Shape;2277;p32"/>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8" name="Google Shape;2278;p32"/>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9" name="Google Shape;2279;p32"/>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0" name="Google Shape;2280;p32"/>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1" name="Google Shape;2281;p32"/>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2" name="Google Shape;2282;p32"/>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3" name="Google Shape;2283;p32"/>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4" name="Google Shape;2284;p32"/>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5" name="Google Shape;2285;p32"/>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6" name="Google Shape;2286;p32"/>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7" name="Google Shape;2287;p32"/>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8" name="Google Shape;2288;p32"/>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9" name="Google Shape;2289;p32"/>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0" name="Google Shape;2290;p32"/>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1" name="Google Shape;2291;p32"/>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2" name="Google Shape;2292;p32"/>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3" name="Google Shape;2293;p32"/>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94" name="Google Shape;2294;p32"/>
          <p:cNvGrpSpPr/>
          <p:nvPr/>
        </p:nvGrpSpPr>
        <p:grpSpPr>
          <a:xfrm>
            <a:off x="6591948" y="1660524"/>
            <a:ext cx="1393674" cy="3156593"/>
            <a:chOff x="11317416" y="448182"/>
            <a:chExt cx="1916494" cy="5028824"/>
          </a:xfrm>
        </p:grpSpPr>
        <p:sp>
          <p:nvSpPr>
            <p:cNvPr id="2295" name="Google Shape;2295;p32"/>
            <p:cNvSpPr/>
            <p:nvPr/>
          </p:nvSpPr>
          <p:spPr>
            <a:xfrm>
              <a:off x="12055208" y="448182"/>
              <a:ext cx="440921" cy="398781"/>
            </a:xfrm>
            <a:custGeom>
              <a:avLst/>
              <a:gdLst/>
              <a:ahLst/>
              <a:cxnLst/>
              <a:rect l="l" t="t" r="r" b="b"/>
              <a:pathLst>
                <a:path w="3275" h="2962" extrusionOk="0">
                  <a:moveTo>
                    <a:pt x="1641" y="0"/>
                  </a:moveTo>
                  <a:cubicBezTo>
                    <a:pt x="1514" y="0"/>
                    <a:pt x="1384" y="17"/>
                    <a:pt x="1256" y="51"/>
                  </a:cubicBezTo>
                  <a:cubicBezTo>
                    <a:pt x="467" y="264"/>
                    <a:pt x="0" y="1078"/>
                    <a:pt x="212" y="1867"/>
                  </a:cubicBezTo>
                  <a:cubicBezTo>
                    <a:pt x="390" y="2527"/>
                    <a:pt x="983" y="2961"/>
                    <a:pt x="1634" y="2961"/>
                  </a:cubicBezTo>
                  <a:cubicBezTo>
                    <a:pt x="1761" y="2961"/>
                    <a:pt x="1890" y="2945"/>
                    <a:pt x="2019" y="2910"/>
                  </a:cubicBezTo>
                  <a:cubicBezTo>
                    <a:pt x="2808" y="2698"/>
                    <a:pt x="3275" y="1884"/>
                    <a:pt x="3062" y="1095"/>
                  </a:cubicBezTo>
                  <a:cubicBezTo>
                    <a:pt x="2885" y="435"/>
                    <a:pt x="2292" y="0"/>
                    <a:pt x="164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6" name="Google Shape;2296;p32"/>
            <p:cNvSpPr/>
            <p:nvPr/>
          </p:nvSpPr>
          <p:spPr>
            <a:xfrm>
              <a:off x="12092905" y="472416"/>
              <a:ext cx="365527" cy="330119"/>
            </a:xfrm>
            <a:custGeom>
              <a:avLst/>
              <a:gdLst/>
              <a:ahLst/>
              <a:cxnLst/>
              <a:rect l="l" t="t" r="r" b="b"/>
              <a:pathLst>
                <a:path w="2715" h="2452" extrusionOk="0">
                  <a:moveTo>
                    <a:pt x="1357" y="1"/>
                  </a:moveTo>
                  <a:cubicBezTo>
                    <a:pt x="1253" y="1"/>
                    <a:pt x="1148" y="14"/>
                    <a:pt x="1043" y="41"/>
                  </a:cubicBezTo>
                  <a:cubicBezTo>
                    <a:pt x="390" y="219"/>
                    <a:pt x="0" y="889"/>
                    <a:pt x="178" y="1543"/>
                  </a:cubicBezTo>
                  <a:cubicBezTo>
                    <a:pt x="327" y="2089"/>
                    <a:pt x="820" y="2451"/>
                    <a:pt x="1354" y="2451"/>
                  </a:cubicBezTo>
                  <a:cubicBezTo>
                    <a:pt x="1459" y="2451"/>
                    <a:pt x="1566" y="2437"/>
                    <a:pt x="1671" y="2408"/>
                  </a:cubicBezTo>
                  <a:cubicBezTo>
                    <a:pt x="2324" y="2230"/>
                    <a:pt x="2715" y="1560"/>
                    <a:pt x="2536" y="906"/>
                  </a:cubicBezTo>
                  <a:cubicBezTo>
                    <a:pt x="2394" y="358"/>
                    <a:pt x="1899" y="1"/>
                    <a:pt x="1357"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7" name="Google Shape;2297;p32"/>
            <p:cNvSpPr/>
            <p:nvPr/>
          </p:nvSpPr>
          <p:spPr>
            <a:xfrm>
              <a:off x="12154567" y="501900"/>
              <a:ext cx="242204" cy="241127"/>
            </a:xfrm>
            <a:custGeom>
              <a:avLst/>
              <a:gdLst/>
              <a:ahLst/>
              <a:cxnLst/>
              <a:rect l="l" t="t" r="r" b="b"/>
              <a:pathLst>
                <a:path w="1799" h="1791" extrusionOk="0">
                  <a:moveTo>
                    <a:pt x="899" y="0"/>
                  </a:moveTo>
                  <a:cubicBezTo>
                    <a:pt x="407" y="0"/>
                    <a:pt x="0" y="399"/>
                    <a:pt x="0" y="891"/>
                  </a:cubicBezTo>
                  <a:cubicBezTo>
                    <a:pt x="0" y="1391"/>
                    <a:pt x="407" y="1790"/>
                    <a:pt x="899" y="1790"/>
                  </a:cubicBezTo>
                  <a:cubicBezTo>
                    <a:pt x="1400" y="1790"/>
                    <a:pt x="1799" y="1391"/>
                    <a:pt x="1799" y="891"/>
                  </a:cubicBezTo>
                  <a:cubicBezTo>
                    <a:pt x="1799" y="399"/>
                    <a:pt x="1400" y="0"/>
                    <a:pt x="89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8" name="Google Shape;2298;p32"/>
            <p:cNvSpPr/>
            <p:nvPr/>
          </p:nvSpPr>
          <p:spPr>
            <a:xfrm>
              <a:off x="12219595" y="523576"/>
              <a:ext cx="112149" cy="112014"/>
            </a:xfrm>
            <a:custGeom>
              <a:avLst/>
              <a:gdLst/>
              <a:ahLst/>
              <a:cxnLst/>
              <a:rect l="l" t="t" r="r" b="b"/>
              <a:pathLst>
                <a:path w="833" h="832" extrusionOk="0">
                  <a:moveTo>
                    <a:pt x="416" y="0"/>
                  </a:moveTo>
                  <a:cubicBezTo>
                    <a:pt x="187" y="0"/>
                    <a:pt x="1" y="187"/>
                    <a:pt x="1" y="416"/>
                  </a:cubicBezTo>
                  <a:cubicBezTo>
                    <a:pt x="1" y="645"/>
                    <a:pt x="187" y="832"/>
                    <a:pt x="416" y="832"/>
                  </a:cubicBezTo>
                  <a:cubicBezTo>
                    <a:pt x="645" y="832"/>
                    <a:pt x="832" y="645"/>
                    <a:pt x="832" y="416"/>
                  </a:cubicBezTo>
                  <a:cubicBezTo>
                    <a:pt x="832" y="187"/>
                    <a:pt x="645" y="0"/>
                    <a:pt x="416"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9" name="Google Shape;2299;p32"/>
            <p:cNvSpPr/>
            <p:nvPr/>
          </p:nvSpPr>
          <p:spPr>
            <a:xfrm>
              <a:off x="11382444" y="627244"/>
              <a:ext cx="1787516" cy="781542"/>
            </a:xfrm>
            <a:custGeom>
              <a:avLst/>
              <a:gdLst/>
              <a:ahLst/>
              <a:cxnLst/>
              <a:rect l="l" t="t" r="r" b="b"/>
              <a:pathLst>
                <a:path w="13277" h="5805" extrusionOk="0">
                  <a:moveTo>
                    <a:pt x="9" y="5804"/>
                  </a:moveTo>
                  <a:lnTo>
                    <a:pt x="1" y="5805"/>
                  </a:lnTo>
                  <a:lnTo>
                    <a:pt x="9" y="5805"/>
                  </a:lnTo>
                  <a:cubicBezTo>
                    <a:pt x="9" y="5804"/>
                    <a:pt x="9" y="5804"/>
                    <a:pt x="9" y="5804"/>
                  </a:cubicBezTo>
                  <a:close/>
                  <a:moveTo>
                    <a:pt x="5303" y="1"/>
                  </a:moveTo>
                  <a:cubicBezTo>
                    <a:pt x="4677" y="1"/>
                    <a:pt x="4007" y="259"/>
                    <a:pt x="3725" y="774"/>
                  </a:cubicBezTo>
                  <a:cubicBezTo>
                    <a:pt x="3614" y="978"/>
                    <a:pt x="3538" y="1190"/>
                    <a:pt x="3496" y="1385"/>
                  </a:cubicBezTo>
                  <a:cubicBezTo>
                    <a:pt x="3402" y="1775"/>
                    <a:pt x="3428" y="2098"/>
                    <a:pt x="3436" y="2216"/>
                  </a:cubicBezTo>
                  <a:lnTo>
                    <a:pt x="3436" y="2225"/>
                  </a:lnTo>
                  <a:cubicBezTo>
                    <a:pt x="3436" y="2233"/>
                    <a:pt x="3436" y="2233"/>
                    <a:pt x="3436" y="2242"/>
                  </a:cubicBezTo>
                  <a:cubicBezTo>
                    <a:pt x="3436" y="2242"/>
                    <a:pt x="3436" y="2250"/>
                    <a:pt x="3445" y="2250"/>
                  </a:cubicBezTo>
                  <a:cubicBezTo>
                    <a:pt x="3445" y="2250"/>
                    <a:pt x="3445" y="2259"/>
                    <a:pt x="3445" y="2259"/>
                  </a:cubicBezTo>
                  <a:lnTo>
                    <a:pt x="3445" y="2267"/>
                  </a:lnTo>
                  <a:cubicBezTo>
                    <a:pt x="3445" y="2267"/>
                    <a:pt x="3203" y="1704"/>
                    <a:pt x="2582" y="1704"/>
                  </a:cubicBezTo>
                  <a:cubicBezTo>
                    <a:pt x="2449" y="1704"/>
                    <a:pt x="2299" y="1729"/>
                    <a:pt x="2130" y="1792"/>
                  </a:cubicBezTo>
                  <a:cubicBezTo>
                    <a:pt x="1595" y="1987"/>
                    <a:pt x="1383" y="2369"/>
                    <a:pt x="1307" y="2658"/>
                  </a:cubicBezTo>
                  <a:cubicBezTo>
                    <a:pt x="1299" y="2692"/>
                    <a:pt x="1299" y="2717"/>
                    <a:pt x="1290" y="2751"/>
                  </a:cubicBezTo>
                  <a:cubicBezTo>
                    <a:pt x="1290" y="2751"/>
                    <a:pt x="1290" y="2759"/>
                    <a:pt x="1290" y="2768"/>
                  </a:cubicBezTo>
                  <a:cubicBezTo>
                    <a:pt x="1282" y="2785"/>
                    <a:pt x="1282" y="2810"/>
                    <a:pt x="1282" y="2827"/>
                  </a:cubicBezTo>
                  <a:cubicBezTo>
                    <a:pt x="1282" y="2836"/>
                    <a:pt x="1282" y="2844"/>
                    <a:pt x="1282" y="2853"/>
                  </a:cubicBezTo>
                  <a:cubicBezTo>
                    <a:pt x="1282" y="2870"/>
                    <a:pt x="1282" y="2887"/>
                    <a:pt x="1282" y="2904"/>
                  </a:cubicBezTo>
                  <a:lnTo>
                    <a:pt x="1282" y="2921"/>
                  </a:lnTo>
                  <a:cubicBezTo>
                    <a:pt x="1282" y="2938"/>
                    <a:pt x="1282" y="2954"/>
                    <a:pt x="1282" y="2971"/>
                  </a:cubicBezTo>
                  <a:cubicBezTo>
                    <a:pt x="1282" y="2954"/>
                    <a:pt x="1273" y="2929"/>
                    <a:pt x="1273" y="2904"/>
                  </a:cubicBezTo>
                  <a:cubicBezTo>
                    <a:pt x="1273" y="2904"/>
                    <a:pt x="1265" y="2895"/>
                    <a:pt x="1265" y="2895"/>
                  </a:cubicBezTo>
                  <a:cubicBezTo>
                    <a:pt x="1265" y="2870"/>
                    <a:pt x="1256" y="2844"/>
                    <a:pt x="1248" y="2819"/>
                  </a:cubicBezTo>
                  <a:cubicBezTo>
                    <a:pt x="1248" y="2819"/>
                    <a:pt x="1248" y="2810"/>
                    <a:pt x="1248" y="2810"/>
                  </a:cubicBezTo>
                  <a:cubicBezTo>
                    <a:pt x="1239" y="2785"/>
                    <a:pt x="1231" y="2751"/>
                    <a:pt x="1222" y="2725"/>
                  </a:cubicBezTo>
                  <a:cubicBezTo>
                    <a:pt x="1222" y="2717"/>
                    <a:pt x="1222" y="2717"/>
                    <a:pt x="1222" y="2717"/>
                  </a:cubicBezTo>
                  <a:cubicBezTo>
                    <a:pt x="1129" y="2335"/>
                    <a:pt x="925" y="1767"/>
                    <a:pt x="603" y="1767"/>
                  </a:cubicBezTo>
                  <a:cubicBezTo>
                    <a:pt x="145" y="1767"/>
                    <a:pt x="18" y="3090"/>
                    <a:pt x="9" y="5304"/>
                  </a:cubicBezTo>
                  <a:lnTo>
                    <a:pt x="9" y="5338"/>
                  </a:lnTo>
                  <a:cubicBezTo>
                    <a:pt x="9" y="5491"/>
                    <a:pt x="9" y="5643"/>
                    <a:pt x="9" y="5804"/>
                  </a:cubicBezTo>
                  <a:lnTo>
                    <a:pt x="9" y="5804"/>
                  </a:lnTo>
                  <a:lnTo>
                    <a:pt x="6626" y="5050"/>
                  </a:lnTo>
                  <a:lnTo>
                    <a:pt x="13277" y="5805"/>
                  </a:lnTo>
                  <a:cubicBezTo>
                    <a:pt x="13277" y="5644"/>
                    <a:pt x="13277" y="5491"/>
                    <a:pt x="13277" y="5338"/>
                  </a:cubicBezTo>
                  <a:lnTo>
                    <a:pt x="13277" y="5296"/>
                  </a:lnTo>
                  <a:cubicBezTo>
                    <a:pt x="13277" y="5160"/>
                    <a:pt x="13268" y="5024"/>
                    <a:pt x="13268" y="4889"/>
                  </a:cubicBezTo>
                  <a:lnTo>
                    <a:pt x="13268" y="4872"/>
                  </a:lnTo>
                  <a:cubicBezTo>
                    <a:pt x="13243" y="2921"/>
                    <a:pt x="13107" y="1767"/>
                    <a:pt x="12674" y="1767"/>
                  </a:cubicBezTo>
                  <a:cubicBezTo>
                    <a:pt x="12377" y="1767"/>
                    <a:pt x="12191" y="2233"/>
                    <a:pt x="12080" y="2607"/>
                  </a:cubicBezTo>
                  <a:cubicBezTo>
                    <a:pt x="12072" y="2641"/>
                    <a:pt x="12063" y="2675"/>
                    <a:pt x="12055" y="2708"/>
                  </a:cubicBezTo>
                  <a:cubicBezTo>
                    <a:pt x="12055" y="2717"/>
                    <a:pt x="12047" y="2717"/>
                    <a:pt x="12047" y="2725"/>
                  </a:cubicBezTo>
                  <a:cubicBezTo>
                    <a:pt x="12038" y="2751"/>
                    <a:pt x="12038" y="2785"/>
                    <a:pt x="12030" y="2810"/>
                  </a:cubicBezTo>
                  <a:lnTo>
                    <a:pt x="12021" y="2827"/>
                  </a:lnTo>
                  <a:cubicBezTo>
                    <a:pt x="12021" y="2853"/>
                    <a:pt x="12013" y="2870"/>
                    <a:pt x="12013" y="2895"/>
                  </a:cubicBezTo>
                  <a:cubicBezTo>
                    <a:pt x="12013" y="2904"/>
                    <a:pt x="12004" y="2904"/>
                    <a:pt x="12004" y="2912"/>
                  </a:cubicBezTo>
                  <a:cubicBezTo>
                    <a:pt x="12004" y="2932"/>
                    <a:pt x="11999" y="2947"/>
                    <a:pt x="11993" y="2960"/>
                  </a:cubicBezTo>
                  <a:lnTo>
                    <a:pt x="11993" y="2960"/>
                  </a:lnTo>
                  <a:cubicBezTo>
                    <a:pt x="11996" y="2949"/>
                    <a:pt x="11996" y="2933"/>
                    <a:pt x="11996" y="2921"/>
                  </a:cubicBezTo>
                  <a:lnTo>
                    <a:pt x="11996" y="2904"/>
                  </a:lnTo>
                  <a:cubicBezTo>
                    <a:pt x="11996" y="2887"/>
                    <a:pt x="11996" y="2870"/>
                    <a:pt x="11996" y="2853"/>
                  </a:cubicBezTo>
                  <a:cubicBezTo>
                    <a:pt x="11996" y="2844"/>
                    <a:pt x="11996" y="2836"/>
                    <a:pt x="11996" y="2827"/>
                  </a:cubicBezTo>
                  <a:cubicBezTo>
                    <a:pt x="11996" y="2810"/>
                    <a:pt x="11987" y="2785"/>
                    <a:pt x="11987" y="2768"/>
                  </a:cubicBezTo>
                  <a:cubicBezTo>
                    <a:pt x="11987" y="2759"/>
                    <a:pt x="11987" y="2751"/>
                    <a:pt x="11987" y="2751"/>
                  </a:cubicBezTo>
                  <a:cubicBezTo>
                    <a:pt x="11979" y="2717"/>
                    <a:pt x="11970" y="2692"/>
                    <a:pt x="11962" y="2658"/>
                  </a:cubicBezTo>
                  <a:cubicBezTo>
                    <a:pt x="11894" y="2361"/>
                    <a:pt x="11682" y="1987"/>
                    <a:pt x="11139" y="1792"/>
                  </a:cubicBezTo>
                  <a:cubicBezTo>
                    <a:pt x="10970" y="1729"/>
                    <a:pt x="10819" y="1704"/>
                    <a:pt x="10686" y="1704"/>
                  </a:cubicBezTo>
                  <a:cubicBezTo>
                    <a:pt x="10066" y="1704"/>
                    <a:pt x="9824" y="2267"/>
                    <a:pt x="9824" y="2267"/>
                  </a:cubicBezTo>
                  <a:lnTo>
                    <a:pt x="9824" y="2259"/>
                  </a:lnTo>
                  <a:cubicBezTo>
                    <a:pt x="9824" y="2259"/>
                    <a:pt x="9824" y="2250"/>
                    <a:pt x="9824" y="2250"/>
                  </a:cubicBezTo>
                  <a:cubicBezTo>
                    <a:pt x="9824" y="2250"/>
                    <a:pt x="9824" y="2242"/>
                    <a:pt x="9824" y="2242"/>
                  </a:cubicBezTo>
                  <a:cubicBezTo>
                    <a:pt x="9824" y="2233"/>
                    <a:pt x="9832" y="2233"/>
                    <a:pt x="9832" y="2225"/>
                  </a:cubicBezTo>
                  <a:lnTo>
                    <a:pt x="9832" y="2216"/>
                  </a:lnTo>
                  <a:cubicBezTo>
                    <a:pt x="9841" y="2098"/>
                    <a:pt x="9866" y="1775"/>
                    <a:pt x="9773" y="1385"/>
                  </a:cubicBezTo>
                  <a:cubicBezTo>
                    <a:pt x="9731" y="1190"/>
                    <a:pt x="9654" y="978"/>
                    <a:pt x="9536" y="774"/>
                  </a:cubicBezTo>
                  <a:cubicBezTo>
                    <a:pt x="9254" y="259"/>
                    <a:pt x="8584" y="1"/>
                    <a:pt x="7957" y="1"/>
                  </a:cubicBezTo>
                  <a:cubicBezTo>
                    <a:pt x="7604" y="1"/>
                    <a:pt x="7264" y="83"/>
                    <a:pt x="7016" y="248"/>
                  </a:cubicBezTo>
                  <a:cubicBezTo>
                    <a:pt x="6982" y="274"/>
                    <a:pt x="6957" y="291"/>
                    <a:pt x="6931" y="316"/>
                  </a:cubicBezTo>
                  <a:cubicBezTo>
                    <a:pt x="6906" y="342"/>
                    <a:pt x="6880" y="359"/>
                    <a:pt x="6855" y="384"/>
                  </a:cubicBezTo>
                  <a:lnTo>
                    <a:pt x="6855" y="393"/>
                  </a:lnTo>
                  <a:cubicBezTo>
                    <a:pt x="6829" y="410"/>
                    <a:pt x="6804" y="435"/>
                    <a:pt x="6787" y="460"/>
                  </a:cubicBezTo>
                  <a:cubicBezTo>
                    <a:pt x="6787" y="460"/>
                    <a:pt x="6787" y="469"/>
                    <a:pt x="6787" y="469"/>
                  </a:cubicBezTo>
                  <a:cubicBezTo>
                    <a:pt x="6770" y="494"/>
                    <a:pt x="6753" y="520"/>
                    <a:pt x="6736" y="545"/>
                  </a:cubicBezTo>
                  <a:cubicBezTo>
                    <a:pt x="6736" y="545"/>
                    <a:pt x="6728" y="554"/>
                    <a:pt x="6728" y="554"/>
                  </a:cubicBezTo>
                  <a:cubicBezTo>
                    <a:pt x="6711" y="579"/>
                    <a:pt x="6702" y="605"/>
                    <a:pt x="6694" y="630"/>
                  </a:cubicBezTo>
                  <a:cubicBezTo>
                    <a:pt x="6685" y="639"/>
                    <a:pt x="6685" y="647"/>
                    <a:pt x="6685" y="656"/>
                  </a:cubicBezTo>
                  <a:cubicBezTo>
                    <a:pt x="6668" y="673"/>
                    <a:pt x="6660" y="707"/>
                    <a:pt x="6660" y="732"/>
                  </a:cubicBezTo>
                  <a:cubicBezTo>
                    <a:pt x="6651" y="740"/>
                    <a:pt x="6651" y="740"/>
                    <a:pt x="6651" y="749"/>
                  </a:cubicBezTo>
                  <a:cubicBezTo>
                    <a:pt x="6643" y="783"/>
                    <a:pt x="6634" y="808"/>
                    <a:pt x="6634" y="834"/>
                  </a:cubicBezTo>
                  <a:cubicBezTo>
                    <a:pt x="6634" y="842"/>
                    <a:pt x="6626" y="842"/>
                    <a:pt x="6626" y="851"/>
                  </a:cubicBezTo>
                  <a:cubicBezTo>
                    <a:pt x="6626" y="842"/>
                    <a:pt x="6626" y="842"/>
                    <a:pt x="6626" y="834"/>
                  </a:cubicBezTo>
                  <a:cubicBezTo>
                    <a:pt x="6626" y="808"/>
                    <a:pt x="6617" y="783"/>
                    <a:pt x="6609" y="749"/>
                  </a:cubicBezTo>
                  <a:cubicBezTo>
                    <a:pt x="6609" y="740"/>
                    <a:pt x="6609" y="740"/>
                    <a:pt x="6600" y="732"/>
                  </a:cubicBezTo>
                  <a:cubicBezTo>
                    <a:pt x="6592" y="698"/>
                    <a:pt x="6583" y="673"/>
                    <a:pt x="6575" y="647"/>
                  </a:cubicBezTo>
                  <a:cubicBezTo>
                    <a:pt x="6575" y="647"/>
                    <a:pt x="6575" y="639"/>
                    <a:pt x="6566" y="630"/>
                  </a:cubicBezTo>
                  <a:cubicBezTo>
                    <a:pt x="6558" y="605"/>
                    <a:pt x="6550" y="579"/>
                    <a:pt x="6533" y="554"/>
                  </a:cubicBezTo>
                  <a:cubicBezTo>
                    <a:pt x="6533" y="554"/>
                    <a:pt x="6524" y="545"/>
                    <a:pt x="6524" y="545"/>
                  </a:cubicBezTo>
                  <a:cubicBezTo>
                    <a:pt x="6507" y="520"/>
                    <a:pt x="6490" y="494"/>
                    <a:pt x="6473" y="469"/>
                  </a:cubicBezTo>
                  <a:cubicBezTo>
                    <a:pt x="6473" y="469"/>
                    <a:pt x="6473" y="460"/>
                    <a:pt x="6473" y="460"/>
                  </a:cubicBezTo>
                  <a:cubicBezTo>
                    <a:pt x="6448" y="435"/>
                    <a:pt x="6431" y="410"/>
                    <a:pt x="6405" y="384"/>
                  </a:cubicBezTo>
                  <a:cubicBezTo>
                    <a:pt x="6380" y="359"/>
                    <a:pt x="6354" y="342"/>
                    <a:pt x="6329" y="316"/>
                  </a:cubicBezTo>
                  <a:cubicBezTo>
                    <a:pt x="6304" y="291"/>
                    <a:pt x="6270" y="274"/>
                    <a:pt x="6244" y="248"/>
                  </a:cubicBezTo>
                  <a:cubicBezTo>
                    <a:pt x="5996" y="83"/>
                    <a:pt x="5657" y="1"/>
                    <a:pt x="530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0" name="Google Shape;2300;p32"/>
            <p:cNvSpPr/>
            <p:nvPr/>
          </p:nvSpPr>
          <p:spPr>
            <a:xfrm>
              <a:off x="11382444" y="648786"/>
              <a:ext cx="893287" cy="781676"/>
            </a:xfrm>
            <a:custGeom>
              <a:avLst/>
              <a:gdLst/>
              <a:ahLst/>
              <a:cxnLst/>
              <a:rect l="l" t="t" r="r" b="b"/>
              <a:pathLst>
                <a:path w="6635" h="5806" extrusionOk="0">
                  <a:moveTo>
                    <a:pt x="5298" y="0"/>
                  </a:moveTo>
                  <a:cubicBezTo>
                    <a:pt x="4673" y="0"/>
                    <a:pt x="4006" y="261"/>
                    <a:pt x="3725" y="776"/>
                  </a:cubicBezTo>
                  <a:cubicBezTo>
                    <a:pt x="3309" y="1522"/>
                    <a:pt x="3436" y="2269"/>
                    <a:pt x="3436" y="2269"/>
                  </a:cubicBezTo>
                  <a:cubicBezTo>
                    <a:pt x="3436" y="2269"/>
                    <a:pt x="3193" y="1700"/>
                    <a:pt x="2571" y="1700"/>
                  </a:cubicBezTo>
                  <a:cubicBezTo>
                    <a:pt x="2441" y="1700"/>
                    <a:pt x="2294" y="1725"/>
                    <a:pt x="2130" y="1785"/>
                  </a:cubicBezTo>
                  <a:cubicBezTo>
                    <a:pt x="1341" y="2073"/>
                    <a:pt x="1248" y="2752"/>
                    <a:pt x="1282" y="2973"/>
                  </a:cubicBezTo>
                  <a:cubicBezTo>
                    <a:pt x="1222" y="2701"/>
                    <a:pt x="1019" y="1768"/>
                    <a:pt x="594" y="1768"/>
                  </a:cubicBezTo>
                  <a:cubicBezTo>
                    <a:pt x="102" y="1768"/>
                    <a:pt x="1" y="3287"/>
                    <a:pt x="1" y="5806"/>
                  </a:cubicBezTo>
                  <a:lnTo>
                    <a:pt x="6634" y="5042"/>
                  </a:lnTo>
                  <a:lnTo>
                    <a:pt x="6634" y="979"/>
                  </a:lnTo>
                  <a:cubicBezTo>
                    <a:pt x="6634" y="323"/>
                    <a:pt x="5993" y="0"/>
                    <a:pt x="529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1" name="Google Shape;2301;p32"/>
            <p:cNvSpPr/>
            <p:nvPr/>
          </p:nvSpPr>
          <p:spPr>
            <a:xfrm>
              <a:off x="11382444" y="667500"/>
              <a:ext cx="903519" cy="762962"/>
            </a:xfrm>
            <a:custGeom>
              <a:avLst/>
              <a:gdLst/>
              <a:ahLst/>
              <a:cxnLst/>
              <a:rect l="l" t="t" r="r" b="b"/>
              <a:pathLst>
                <a:path w="6711" h="5667" extrusionOk="0">
                  <a:moveTo>
                    <a:pt x="6236" y="0"/>
                  </a:moveTo>
                  <a:cubicBezTo>
                    <a:pt x="6651" y="492"/>
                    <a:pt x="6711" y="1349"/>
                    <a:pt x="6346" y="1960"/>
                  </a:cubicBezTo>
                  <a:cubicBezTo>
                    <a:pt x="6037" y="2475"/>
                    <a:pt x="5501" y="2762"/>
                    <a:pt x="4966" y="2762"/>
                  </a:cubicBezTo>
                  <a:cubicBezTo>
                    <a:pt x="4707" y="2762"/>
                    <a:pt x="4449" y="2695"/>
                    <a:pt x="4217" y="2554"/>
                  </a:cubicBezTo>
                  <a:cubicBezTo>
                    <a:pt x="3725" y="2257"/>
                    <a:pt x="3470" y="1705"/>
                    <a:pt x="3513" y="1146"/>
                  </a:cubicBezTo>
                  <a:lnTo>
                    <a:pt x="3513" y="1146"/>
                  </a:lnTo>
                  <a:cubicBezTo>
                    <a:pt x="3360" y="1688"/>
                    <a:pt x="3436" y="2121"/>
                    <a:pt x="3436" y="2121"/>
                  </a:cubicBezTo>
                  <a:cubicBezTo>
                    <a:pt x="3436" y="2121"/>
                    <a:pt x="3402" y="2036"/>
                    <a:pt x="3317" y="1926"/>
                  </a:cubicBezTo>
                  <a:lnTo>
                    <a:pt x="3317" y="1926"/>
                  </a:lnTo>
                  <a:cubicBezTo>
                    <a:pt x="3377" y="2070"/>
                    <a:pt x="3419" y="2223"/>
                    <a:pt x="3419" y="2393"/>
                  </a:cubicBezTo>
                  <a:cubicBezTo>
                    <a:pt x="3419" y="2978"/>
                    <a:pt x="2944" y="3453"/>
                    <a:pt x="2359" y="3453"/>
                  </a:cubicBezTo>
                  <a:cubicBezTo>
                    <a:pt x="1816" y="3453"/>
                    <a:pt x="1366" y="3046"/>
                    <a:pt x="1307" y="2520"/>
                  </a:cubicBezTo>
                  <a:cubicBezTo>
                    <a:pt x="1273" y="2655"/>
                    <a:pt x="1273" y="2766"/>
                    <a:pt x="1282" y="2834"/>
                  </a:cubicBezTo>
                  <a:cubicBezTo>
                    <a:pt x="1248" y="2672"/>
                    <a:pt x="1163" y="2299"/>
                    <a:pt x="1019" y="2002"/>
                  </a:cubicBezTo>
                  <a:lnTo>
                    <a:pt x="1019" y="2002"/>
                  </a:lnTo>
                  <a:cubicBezTo>
                    <a:pt x="1086" y="2214"/>
                    <a:pt x="1129" y="2486"/>
                    <a:pt x="1129" y="2783"/>
                  </a:cubicBezTo>
                  <a:cubicBezTo>
                    <a:pt x="1129" y="3470"/>
                    <a:pt x="900" y="4030"/>
                    <a:pt x="620" y="4030"/>
                  </a:cubicBezTo>
                  <a:cubicBezTo>
                    <a:pt x="348" y="4030"/>
                    <a:pt x="119" y="3470"/>
                    <a:pt x="119" y="2783"/>
                  </a:cubicBezTo>
                  <a:cubicBezTo>
                    <a:pt x="119" y="2740"/>
                    <a:pt x="119" y="2698"/>
                    <a:pt x="119" y="2655"/>
                  </a:cubicBezTo>
                  <a:cubicBezTo>
                    <a:pt x="26" y="3351"/>
                    <a:pt x="1" y="4378"/>
                    <a:pt x="1" y="5667"/>
                  </a:cubicBezTo>
                  <a:lnTo>
                    <a:pt x="6600" y="4912"/>
                  </a:lnTo>
                  <a:lnTo>
                    <a:pt x="662" y="5158"/>
                  </a:lnTo>
                  <a:cubicBezTo>
                    <a:pt x="162" y="4742"/>
                    <a:pt x="247" y="4216"/>
                    <a:pt x="247" y="4216"/>
                  </a:cubicBezTo>
                  <a:lnTo>
                    <a:pt x="247" y="4216"/>
                  </a:lnTo>
                  <a:cubicBezTo>
                    <a:pt x="393" y="4310"/>
                    <a:pt x="531" y="4347"/>
                    <a:pt x="656" y="4347"/>
                  </a:cubicBezTo>
                  <a:cubicBezTo>
                    <a:pt x="1099" y="4347"/>
                    <a:pt x="1392" y="3894"/>
                    <a:pt x="1392" y="3894"/>
                  </a:cubicBezTo>
                  <a:cubicBezTo>
                    <a:pt x="1231" y="3648"/>
                    <a:pt x="1349" y="3266"/>
                    <a:pt x="1349" y="3266"/>
                  </a:cubicBezTo>
                  <a:lnTo>
                    <a:pt x="1349" y="3266"/>
                  </a:lnTo>
                  <a:cubicBezTo>
                    <a:pt x="1349" y="3266"/>
                    <a:pt x="1392" y="3538"/>
                    <a:pt x="2020" y="3784"/>
                  </a:cubicBezTo>
                  <a:cubicBezTo>
                    <a:pt x="2186" y="3849"/>
                    <a:pt x="2351" y="3875"/>
                    <a:pt x="2509" y="3875"/>
                  </a:cubicBezTo>
                  <a:cubicBezTo>
                    <a:pt x="3171" y="3875"/>
                    <a:pt x="3708" y="3410"/>
                    <a:pt x="3708" y="3410"/>
                  </a:cubicBezTo>
                  <a:cubicBezTo>
                    <a:pt x="3606" y="3207"/>
                    <a:pt x="3716" y="2664"/>
                    <a:pt x="3716" y="2664"/>
                  </a:cubicBezTo>
                  <a:cubicBezTo>
                    <a:pt x="3716" y="2664"/>
                    <a:pt x="3954" y="3046"/>
                    <a:pt x="4921" y="3148"/>
                  </a:cubicBezTo>
                  <a:cubicBezTo>
                    <a:pt x="4964" y="3152"/>
                    <a:pt x="5007" y="3154"/>
                    <a:pt x="5049" y="3154"/>
                  </a:cubicBezTo>
                  <a:cubicBezTo>
                    <a:pt x="5812" y="3154"/>
                    <a:pt x="6483" y="2466"/>
                    <a:pt x="6668" y="2257"/>
                  </a:cubicBezTo>
                  <a:cubicBezTo>
                    <a:pt x="6668" y="1799"/>
                    <a:pt x="6634" y="1256"/>
                    <a:pt x="6634" y="755"/>
                  </a:cubicBezTo>
                  <a:cubicBezTo>
                    <a:pt x="6634" y="433"/>
                    <a:pt x="6482" y="161"/>
                    <a:pt x="6236"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2" name="Google Shape;2302;p32"/>
            <p:cNvSpPr/>
            <p:nvPr/>
          </p:nvSpPr>
          <p:spPr>
            <a:xfrm>
              <a:off x="12273314" y="648786"/>
              <a:ext cx="896652" cy="781676"/>
            </a:xfrm>
            <a:custGeom>
              <a:avLst/>
              <a:gdLst/>
              <a:ahLst/>
              <a:cxnLst/>
              <a:rect l="l" t="t" r="r" b="b"/>
              <a:pathLst>
                <a:path w="6660" h="5806" extrusionOk="0">
                  <a:moveTo>
                    <a:pt x="1342" y="0"/>
                  </a:moveTo>
                  <a:cubicBezTo>
                    <a:pt x="644" y="0"/>
                    <a:pt x="0" y="323"/>
                    <a:pt x="0" y="979"/>
                  </a:cubicBezTo>
                  <a:lnTo>
                    <a:pt x="0" y="5042"/>
                  </a:lnTo>
                  <a:lnTo>
                    <a:pt x="6660" y="5806"/>
                  </a:lnTo>
                  <a:cubicBezTo>
                    <a:pt x="6660" y="3287"/>
                    <a:pt x="6558" y="1768"/>
                    <a:pt x="6057" y="1768"/>
                  </a:cubicBezTo>
                  <a:cubicBezTo>
                    <a:pt x="5642" y="1768"/>
                    <a:pt x="5430" y="2701"/>
                    <a:pt x="5379" y="2973"/>
                  </a:cubicBezTo>
                  <a:cubicBezTo>
                    <a:pt x="5404" y="2752"/>
                    <a:pt x="5311" y="2073"/>
                    <a:pt x="4522" y="1785"/>
                  </a:cubicBezTo>
                  <a:cubicBezTo>
                    <a:pt x="4356" y="1725"/>
                    <a:pt x="4208" y="1700"/>
                    <a:pt x="4077" y="1700"/>
                  </a:cubicBezTo>
                  <a:cubicBezTo>
                    <a:pt x="3451" y="1700"/>
                    <a:pt x="3207" y="2269"/>
                    <a:pt x="3207" y="2269"/>
                  </a:cubicBezTo>
                  <a:cubicBezTo>
                    <a:pt x="3207" y="2269"/>
                    <a:pt x="3334" y="1522"/>
                    <a:pt x="2927" y="776"/>
                  </a:cubicBezTo>
                  <a:cubicBezTo>
                    <a:pt x="2642" y="261"/>
                    <a:pt x="1970" y="0"/>
                    <a:pt x="1342"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3" name="Google Shape;2303;p32"/>
            <p:cNvSpPr/>
            <p:nvPr/>
          </p:nvSpPr>
          <p:spPr>
            <a:xfrm>
              <a:off x="12263082" y="661710"/>
              <a:ext cx="905807" cy="768752"/>
            </a:xfrm>
            <a:custGeom>
              <a:avLst/>
              <a:gdLst/>
              <a:ahLst/>
              <a:cxnLst/>
              <a:rect l="l" t="t" r="r" b="b"/>
              <a:pathLst>
                <a:path w="6728" h="5710" extrusionOk="0">
                  <a:moveTo>
                    <a:pt x="6608" y="2698"/>
                  </a:moveTo>
                  <a:lnTo>
                    <a:pt x="6608" y="2698"/>
                  </a:lnTo>
                  <a:cubicBezTo>
                    <a:pt x="6611" y="2715"/>
                    <a:pt x="6613" y="2732"/>
                    <a:pt x="6615" y="2750"/>
                  </a:cubicBezTo>
                  <a:lnTo>
                    <a:pt x="6615" y="2750"/>
                  </a:lnTo>
                  <a:cubicBezTo>
                    <a:pt x="6614" y="2733"/>
                    <a:pt x="6612" y="2716"/>
                    <a:pt x="6608" y="2698"/>
                  </a:cubicBezTo>
                  <a:close/>
                  <a:moveTo>
                    <a:pt x="475" y="1"/>
                  </a:moveTo>
                  <a:cubicBezTo>
                    <a:pt x="229" y="171"/>
                    <a:pt x="76" y="476"/>
                    <a:pt x="76" y="798"/>
                  </a:cubicBezTo>
                  <a:cubicBezTo>
                    <a:pt x="76" y="1299"/>
                    <a:pt x="34" y="1876"/>
                    <a:pt x="34" y="2334"/>
                  </a:cubicBezTo>
                  <a:cubicBezTo>
                    <a:pt x="218" y="2542"/>
                    <a:pt x="903" y="3197"/>
                    <a:pt x="1664" y="3197"/>
                  </a:cubicBezTo>
                  <a:cubicBezTo>
                    <a:pt x="1709" y="3197"/>
                    <a:pt x="1754" y="3195"/>
                    <a:pt x="1798" y="3191"/>
                  </a:cubicBezTo>
                  <a:cubicBezTo>
                    <a:pt x="2766" y="3089"/>
                    <a:pt x="3003" y="2707"/>
                    <a:pt x="3003" y="2707"/>
                  </a:cubicBezTo>
                  <a:cubicBezTo>
                    <a:pt x="3003" y="2707"/>
                    <a:pt x="3122" y="3250"/>
                    <a:pt x="3020" y="3453"/>
                  </a:cubicBezTo>
                  <a:cubicBezTo>
                    <a:pt x="3020" y="3453"/>
                    <a:pt x="3557" y="3918"/>
                    <a:pt x="4219" y="3918"/>
                  </a:cubicBezTo>
                  <a:cubicBezTo>
                    <a:pt x="4377" y="3918"/>
                    <a:pt x="4542" y="3892"/>
                    <a:pt x="4708" y="3827"/>
                  </a:cubicBezTo>
                  <a:cubicBezTo>
                    <a:pt x="5336" y="3581"/>
                    <a:pt x="5378" y="3309"/>
                    <a:pt x="5378" y="3309"/>
                  </a:cubicBezTo>
                  <a:lnTo>
                    <a:pt x="5378" y="3309"/>
                  </a:lnTo>
                  <a:cubicBezTo>
                    <a:pt x="5378" y="3309"/>
                    <a:pt x="5497" y="3691"/>
                    <a:pt x="5336" y="3937"/>
                  </a:cubicBezTo>
                  <a:cubicBezTo>
                    <a:pt x="5336" y="3937"/>
                    <a:pt x="5629" y="4390"/>
                    <a:pt x="6071" y="4390"/>
                  </a:cubicBezTo>
                  <a:cubicBezTo>
                    <a:pt x="6197" y="4390"/>
                    <a:pt x="6335" y="4353"/>
                    <a:pt x="6481" y="4259"/>
                  </a:cubicBezTo>
                  <a:lnTo>
                    <a:pt x="6481" y="4259"/>
                  </a:lnTo>
                  <a:cubicBezTo>
                    <a:pt x="6481" y="4259"/>
                    <a:pt x="6566" y="4785"/>
                    <a:pt x="6074" y="5201"/>
                  </a:cubicBezTo>
                  <a:lnTo>
                    <a:pt x="110" y="4955"/>
                  </a:lnTo>
                  <a:lnTo>
                    <a:pt x="6727" y="5710"/>
                  </a:lnTo>
                  <a:cubicBezTo>
                    <a:pt x="6727" y="4452"/>
                    <a:pt x="6703" y="3444"/>
                    <a:pt x="6615" y="2750"/>
                  </a:cubicBezTo>
                  <a:lnTo>
                    <a:pt x="6615" y="2750"/>
                  </a:lnTo>
                  <a:cubicBezTo>
                    <a:pt x="6617" y="2775"/>
                    <a:pt x="6617" y="2800"/>
                    <a:pt x="6617" y="2826"/>
                  </a:cubicBezTo>
                  <a:cubicBezTo>
                    <a:pt x="6617" y="3513"/>
                    <a:pt x="6388" y="4073"/>
                    <a:pt x="6108" y="4073"/>
                  </a:cubicBezTo>
                  <a:cubicBezTo>
                    <a:pt x="5828" y="4073"/>
                    <a:pt x="5599" y="3513"/>
                    <a:pt x="5599" y="2826"/>
                  </a:cubicBezTo>
                  <a:cubicBezTo>
                    <a:pt x="5599" y="2529"/>
                    <a:pt x="5641" y="2257"/>
                    <a:pt x="5709" y="2045"/>
                  </a:cubicBezTo>
                  <a:lnTo>
                    <a:pt x="5709" y="2045"/>
                  </a:lnTo>
                  <a:cubicBezTo>
                    <a:pt x="5565" y="2342"/>
                    <a:pt x="5480" y="2715"/>
                    <a:pt x="5446" y="2877"/>
                  </a:cubicBezTo>
                  <a:cubicBezTo>
                    <a:pt x="5455" y="2809"/>
                    <a:pt x="5455" y="2698"/>
                    <a:pt x="5421" y="2563"/>
                  </a:cubicBezTo>
                  <a:cubicBezTo>
                    <a:pt x="5361" y="3089"/>
                    <a:pt x="4912" y="3496"/>
                    <a:pt x="4369" y="3496"/>
                  </a:cubicBezTo>
                  <a:cubicBezTo>
                    <a:pt x="3775" y="3496"/>
                    <a:pt x="3300" y="3021"/>
                    <a:pt x="3300" y="2436"/>
                  </a:cubicBezTo>
                  <a:cubicBezTo>
                    <a:pt x="3300" y="2266"/>
                    <a:pt x="3342" y="2113"/>
                    <a:pt x="3410" y="1969"/>
                  </a:cubicBezTo>
                  <a:lnTo>
                    <a:pt x="3410" y="1969"/>
                  </a:lnTo>
                  <a:cubicBezTo>
                    <a:pt x="3325" y="2079"/>
                    <a:pt x="3283" y="2164"/>
                    <a:pt x="3283" y="2164"/>
                  </a:cubicBezTo>
                  <a:cubicBezTo>
                    <a:pt x="3283" y="2164"/>
                    <a:pt x="3359" y="1731"/>
                    <a:pt x="3207" y="1189"/>
                  </a:cubicBezTo>
                  <a:lnTo>
                    <a:pt x="3207" y="1189"/>
                  </a:lnTo>
                  <a:cubicBezTo>
                    <a:pt x="3249" y="1748"/>
                    <a:pt x="2995" y="2300"/>
                    <a:pt x="2503" y="2597"/>
                  </a:cubicBezTo>
                  <a:cubicBezTo>
                    <a:pt x="2268" y="2738"/>
                    <a:pt x="2008" y="2805"/>
                    <a:pt x="1750" y="2805"/>
                  </a:cubicBezTo>
                  <a:cubicBezTo>
                    <a:pt x="1215" y="2805"/>
                    <a:pt x="682" y="2518"/>
                    <a:pt x="373" y="2003"/>
                  </a:cubicBezTo>
                  <a:cubicBezTo>
                    <a:pt x="0" y="1392"/>
                    <a:pt x="59" y="493"/>
                    <a:pt x="47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4" name="Google Shape;2304;p32"/>
            <p:cNvSpPr/>
            <p:nvPr/>
          </p:nvSpPr>
          <p:spPr>
            <a:xfrm>
              <a:off x="12320166" y="1180318"/>
              <a:ext cx="199929" cy="150788"/>
            </a:xfrm>
            <a:custGeom>
              <a:avLst/>
              <a:gdLst/>
              <a:ahLst/>
              <a:cxnLst/>
              <a:rect l="l" t="t" r="r" b="b"/>
              <a:pathLst>
                <a:path w="1485" h="1120" extrusionOk="0">
                  <a:moveTo>
                    <a:pt x="450" y="0"/>
                  </a:moveTo>
                  <a:cubicBezTo>
                    <a:pt x="450" y="0"/>
                    <a:pt x="1061" y="602"/>
                    <a:pt x="0" y="1120"/>
                  </a:cubicBezTo>
                  <a:lnTo>
                    <a:pt x="967" y="1120"/>
                  </a:lnTo>
                  <a:cubicBezTo>
                    <a:pt x="1485" y="509"/>
                    <a:pt x="832" y="0"/>
                    <a:pt x="450"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5" name="Google Shape;2305;p32"/>
            <p:cNvSpPr/>
            <p:nvPr/>
          </p:nvSpPr>
          <p:spPr>
            <a:xfrm>
              <a:off x="12762168" y="1165374"/>
              <a:ext cx="162232" cy="123593"/>
            </a:xfrm>
            <a:custGeom>
              <a:avLst/>
              <a:gdLst/>
              <a:ahLst/>
              <a:cxnLst/>
              <a:rect l="l" t="t" r="r" b="b"/>
              <a:pathLst>
                <a:path w="1205" h="918" extrusionOk="0">
                  <a:moveTo>
                    <a:pt x="416" y="1"/>
                  </a:moveTo>
                  <a:cubicBezTo>
                    <a:pt x="0" y="493"/>
                    <a:pt x="526" y="917"/>
                    <a:pt x="840" y="917"/>
                  </a:cubicBezTo>
                  <a:cubicBezTo>
                    <a:pt x="840" y="917"/>
                    <a:pt x="339" y="417"/>
                    <a:pt x="120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6" name="Google Shape;2306;p32"/>
            <p:cNvSpPr/>
            <p:nvPr/>
          </p:nvSpPr>
          <p:spPr>
            <a:xfrm>
              <a:off x="12464089" y="1060360"/>
              <a:ext cx="163444" cy="123458"/>
            </a:xfrm>
            <a:custGeom>
              <a:avLst/>
              <a:gdLst/>
              <a:ahLst/>
              <a:cxnLst/>
              <a:rect l="l" t="t" r="r" b="b"/>
              <a:pathLst>
                <a:path w="1214" h="917" extrusionOk="0">
                  <a:moveTo>
                    <a:pt x="424" y="0"/>
                  </a:moveTo>
                  <a:cubicBezTo>
                    <a:pt x="0" y="492"/>
                    <a:pt x="534" y="917"/>
                    <a:pt x="848" y="917"/>
                  </a:cubicBezTo>
                  <a:cubicBezTo>
                    <a:pt x="848" y="917"/>
                    <a:pt x="348" y="416"/>
                    <a:pt x="121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7" name="Google Shape;2307;p32"/>
            <p:cNvSpPr/>
            <p:nvPr/>
          </p:nvSpPr>
          <p:spPr>
            <a:xfrm>
              <a:off x="11628016" y="1165374"/>
              <a:ext cx="163444" cy="123593"/>
            </a:xfrm>
            <a:custGeom>
              <a:avLst/>
              <a:gdLst/>
              <a:ahLst/>
              <a:cxnLst/>
              <a:rect l="l" t="t" r="r" b="b"/>
              <a:pathLst>
                <a:path w="1214" h="918" extrusionOk="0">
                  <a:moveTo>
                    <a:pt x="0" y="1"/>
                  </a:moveTo>
                  <a:cubicBezTo>
                    <a:pt x="874" y="417"/>
                    <a:pt x="374" y="917"/>
                    <a:pt x="374" y="917"/>
                  </a:cubicBezTo>
                  <a:cubicBezTo>
                    <a:pt x="688" y="917"/>
                    <a:pt x="1214" y="493"/>
                    <a:pt x="78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8" name="Google Shape;2308;p32"/>
            <p:cNvSpPr/>
            <p:nvPr/>
          </p:nvSpPr>
          <p:spPr>
            <a:xfrm>
              <a:off x="11927306" y="1060360"/>
              <a:ext cx="162232" cy="123458"/>
            </a:xfrm>
            <a:custGeom>
              <a:avLst/>
              <a:gdLst/>
              <a:ahLst/>
              <a:cxnLst/>
              <a:rect l="l" t="t" r="r" b="b"/>
              <a:pathLst>
                <a:path w="1205" h="917" extrusionOk="0">
                  <a:moveTo>
                    <a:pt x="0" y="0"/>
                  </a:moveTo>
                  <a:cubicBezTo>
                    <a:pt x="865" y="416"/>
                    <a:pt x="365" y="917"/>
                    <a:pt x="365" y="917"/>
                  </a:cubicBezTo>
                  <a:cubicBezTo>
                    <a:pt x="679" y="917"/>
                    <a:pt x="1205" y="492"/>
                    <a:pt x="78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9" name="Google Shape;2309;p32"/>
            <p:cNvSpPr/>
            <p:nvPr/>
          </p:nvSpPr>
          <p:spPr>
            <a:xfrm>
              <a:off x="12032320" y="1180318"/>
              <a:ext cx="198852" cy="150788"/>
            </a:xfrm>
            <a:custGeom>
              <a:avLst/>
              <a:gdLst/>
              <a:ahLst/>
              <a:cxnLst/>
              <a:rect l="l" t="t" r="r" b="b"/>
              <a:pathLst>
                <a:path w="1477" h="1120" extrusionOk="0">
                  <a:moveTo>
                    <a:pt x="1027" y="0"/>
                  </a:moveTo>
                  <a:cubicBezTo>
                    <a:pt x="645" y="0"/>
                    <a:pt x="0" y="509"/>
                    <a:pt x="509" y="1120"/>
                  </a:cubicBezTo>
                  <a:lnTo>
                    <a:pt x="1477" y="1120"/>
                  </a:lnTo>
                  <a:cubicBezTo>
                    <a:pt x="416" y="602"/>
                    <a:pt x="1027" y="0"/>
                    <a:pt x="102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0" name="Google Shape;2310;p32"/>
            <p:cNvSpPr/>
            <p:nvPr/>
          </p:nvSpPr>
          <p:spPr>
            <a:xfrm>
              <a:off x="12258504" y="627513"/>
              <a:ext cx="247858" cy="324464"/>
            </a:xfrm>
            <a:custGeom>
              <a:avLst/>
              <a:gdLst/>
              <a:ahLst/>
              <a:cxnLst/>
              <a:rect l="l" t="t" r="r" b="b"/>
              <a:pathLst>
                <a:path w="1841" h="2410" extrusionOk="0">
                  <a:moveTo>
                    <a:pt x="1205" y="0"/>
                  </a:moveTo>
                  <a:cubicBezTo>
                    <a:pt x="543" y="0"/>
                    <a:pt x="0" y="543"/>
                    <a:pt x="0" y="1213"/>
                  </a:cubicBezTo>
                  <a:cubicBezTo>
                    <a:pt x="0" y="1824"/>
                    <a:pt x="450" y="2333"/>
                    <a:pt x="1035" y="2410"/>
                  </a:cubicBezTo>
                  <a:cubicBezTo>
                    <a:pt x="696" y="2198"/>
                    <a:pt x="458" y="1816"/>
                    <a:pt x="458" y="1383"/>
                  </a:cubicBezTo>
                  <a:cubicBezTo>
                    <a:pt x="458" y="713"/>
                    <a:pt x="1001" y="170"/>
                    <a:pt x="1671" y="170"/>
                  </a:cubicBezTo>
                  <a:cubicBezTo>
                    <a:pt x="1731" y="170"/>
                    <a:pt x="1790" y="179"/>
                    <a:pt x="1841" y="179"/>
                  </a:cubicBezTo>
                  <a:cubicBezTo>
                    <a:pt x="1654" y="68"/>
                    <a:pt x="1442" y="0"/>
                    <a:pt x="120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1" name="Google Shape;2311;p32"/>
            <p:cNvSpPr/>
            <p:nvPr/>
          </p:nvSpPr>
          <p:spPr>
            <a:xfrm>
              <a:off x="12044841" y="627513"/>
              <a:ext cx="249205" cy="324464"/>
            </a:xfrm>
            <a:custGeom>
              <a:avLst/>
              <a:gdLst/>
              <a:ahLst/>
              <a:cxnLst/>
              <a:rect l="l" t="t" r="r" b="b"/>
              <a:pathLst>
                <a:path w="1851" h="2410" extrusionOk="0">
                  <a:moveTo>
                    <a:pt x="637" y="0"/>
                  </a:moveTo>
                  <a:cubicBezTo>
                    <a:pt x="408" y="0"/>
                    <a:pt x="187" y="68"/>
                    <a:pt x="1" y="179"/>
                  </a:cubicBezTo>
                  <a:cubicBezTo>
                    <a:pt x="60" y="179"/>
                    <a:pt x="111" y="170"/>
                    <a:pt x="170" y="170"/>
                  </a:cubicBezTo>
                  <a:cubicBezTo>
                    <a:pt x="841" y="170"/>
                    <a:pt x="1384" y="713"/>
                    <a:pt x="1384" y="1383"/>
                  </a:cubicBezTo>
                  <a:cubicBezTo>
                    <a:pt x="1384" y="1816"/>
                    <a:pt x="1154" y="2198"/>
                    <a:pt x="807" y="2410"/>
                  </a:cubicBezTo>
                  <a:cubicBezTo>
                    <a:pt x="1392" y="2333"/>
                    <a:pt x="1850" y="1824"/>
                    <a:pt x="1850" y="1213"/>
                  </a:cubicBezTo>
                  <a:cubicBezTo>
                    <a:pt x="1850" y="543"/>
                    <a:pt x="1307" y="0"/>
                    <a:pt x="6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2" name="Google Shape;2312;p32"/>
            <p:cNvSpPr/>
            <p:nvPr/>
          </p:nvSpPr>
          <p:spPr>
            <a:xfrm>
              <a:off x="11931749" y="700619"/>
              <a:ext cx="242338" cy="244493"/>
            </a:xfrm>
            <a:custGeom>
              <a:avLst/>
              <a:gdLst/>
              <a:ahLst/>
              <a:cxnLst/>
              <a:rect l="l" t="t" r="r" b="b"/>
              <a:pathLst>
                <a:path w="1800" h="1816" extrusionOk="0">
                  <a:moveTo>
                    <a:pt x="612" y="0"/>
                  </a:moveTo>
                  <a:lnTo>
                    <a:pt x="612" y="0"/>
                  </a:lnTo>
                  <a:cubicBezTo>
                    <a:pt x="255" y="128"/>
                    <a:pt x="1" y="467"/>
                    <a:pt x="1" y="874"/>
                  </a:cubicBezTo>
                  <a:cubicBezTo>
                    <a:pt x="1" y="1392"/>
                    <a:pt x="425" y="1816"/>
                    <a:pt x="943" y="1816"/>
                  </a:cubicBezTo>
                  <a:cubicBezTo>
                    <a:pt x="1324" y="1816"/>
                    <a:pt x="1647" y="1587"/>
                    <a:pt x="1799" y="1256"/>
                  </a:cubicBezTo>
                  <a:lnTo>
                    <a:pt x="1799" y="1256"/>
                  </a:lnTo>
                  <a:cubicBezTo>
                    <a:pt x="1638" y="1468"/>
                    <a:pt x="1384" y="1612"/>
                    <a:pt x="1095" y="1612"/>
                  </a:cubicBezTo>
                  <a:cubicBezTo>
                    <a:pt x="612" y="1612"/>
                    <a:pt x="213" y="1222"/>
                    <a:pt x="213" y="730"/>
                  </a:cubicBezTo>
                  <a:cubicBezTo>
                    <a:pt x="213" y="424"/>
                    <a:pt x="374" y="153"/>
                    <a:pt x="61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3" name="Google Shape;2313;p32"/>
            <p:cNvSpPr/>
            <p:nvPr/>
          </p:nvSpPr>
          <p:spPr>
            <a:xfrm>
              <a:off x="12003778" y="704793"/>
              <a:ext cx="170310" cy="150115"/>
            </a:xfrm>
            <a:custGeom>
              <a:avLst/>
              <a:gdLst/>
              <a:ahLst/>
              <a:cxnLst/>
              <a:rect l="l" t="t" r="r" b="b"/>
              <a:pathLst>
                <a:path w="1265" h="1115" extrusionOk="0">
                  <a:moveTo>
                    <a:pt x="603" y="0"/>
                  </a:moveTo>
                  <a:cubicBezTo>
                    <a:pt x="552" y="0"/>
                    <a:pt x="501" y="7"/>
                    <a:pt x="450" y="20"/>
                  </a:cubicBezTo>
                  <a:cubicBezTo>
                    <a:pt x="212" y="88"/>
                    <a:pt x="43" y="283"/>
                    <a:pt x="0" y="521"/>
                  </a:cubicBezTo>
                  <a:cubicBezTo>
                    <a:pt x="68" y="351"/>
                    <a:pt x="204" y="224"/>
                    <a:pt x="391" y="173"/>
                  </a:cubicBezTo>
                  <a:cubicBezTo>
                    <a:pt x="438" y="161"/>
                    <a:pt x="486" y="155"/>
                    <a:pt x="533" y="155"/>
                  </a:cubicBezTo>
                  <a:cubicBezTo>
                    <a:pt x="788" y="155"/>
                    <a:pt x="1022" y="322"/>
                    <a:pt x="1086" y="580"/>
                  </a:cubicBezTo>
                  <a:cubicBezTo>
                    <a:pt x="1137" y="775"/>
                    <a:pt x="1086" y="970"/>
                    <a:pt x="959" y="1115"/>
                  </a:cubicBezTo>
                  <a:cubicBezTo>
                    <a:pt x="1163" y="970"/>
                    <a:pt x="1264" y="707"/>
                    <a:pt x="1197" y="461"/>
                  </a:cubicBezTo>
                  <a:cubicBezTo>
                    <a:pt x="1125" y="183"/>
                    <a:pt x="873" y="0"/>
                    <a:pt x="60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4" name="Google Shape;2314;p32"/>
            <p:cNvSpPr/>
            <p:nvPr/>
          </p:nvSpPr>
          <p:spPr>
            <a:xfrm>
              <a:off x="11618860" y="943902"/>
              <a:ext cx="162367" cy="135710"/>
            </a:xfrm>
            <a:custGeom>
              <a:avLst/>
              <a:gdLst/>
              <a:ahLst/>
              <a:cxnLst/>
              <a:rect l="l" t="t" r="r" b="b"/>
              <a:pathLst>
                <a:path w="1206" h="1008" extrusionOk="0">
                  <a:moveTo>
                    <a:pt x="985" y="0"/>
                  </a:moveTo>
                  <a:lnTo>
                    <a:pt x="985" y="0"/>
                  </a:lnTo>
                  <a:cubicBezTo>
                    <a:pt x="1078" y="144"/>
                    <a:pt x="1103" y="323"/>
                    <a:pt x="1044" y="484"/>
                  </a:cubicBezTo>
                  <a:cubicBezTo>
                    <a:pt x="964" y="710"/>
                    <a:pt x="754" y="847"/>
                    <a:pt x="533" y="847"/>
                  </a:cubicBezTo>
                  <a:cubicBezTo>
                    <a:pt x="471" y="847"/>
                    <a:pt x="409" y="837"/>
                    <a:pt x="348" y="815"/>
                  </a:cubicBezTo>
                  <a:cubicBezTo>
                    <a:pt x="162" y="755"/>
                    <a:pt x="43" y="602"/>
                    <a:pt x="1" y="433"/>
                  </a:cubicBezTo>
                  <a:lnTo>
                    <a:pt x="1" y="433"/>
                  </a:lnTo>
                  <a:cubicBezTo>
                    <a:pt x="1" y="670"/>
                    <a:pt x="145" y="891"/>
                    <a:pt x="382" y="976"/>
                  </a:cubicBezTo>
                  <a:cubicBezTo>
                    <a:pt x="446" y="997"/>
                    <a:pt x="511" y="1007"/>
                    <a:pt x="575" y="1007"/>
                  </a:cubicBezTo>
                  <a:cubicBezTo>
                    <a:pt x="816" y="1007"/>
                    <a:pt x="1042" y="861"/>
                    <a:pt x="1129" y="619"/>
                  </a:cubicBezTo>
                  <a:cubicBezTo>
                    <a:pt x="1205" y="399"/>
                    <a:pt x="1146" y="153"/>
                    <a:pt x="98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5" name="Google Shape;2315;p32"/>
            <p:cNvSpPr/>
            <p:nvPr/>
          </p:nvSpPr>
          <p:spPr>
            <a:xfrm>
              <a:off x="11631381" y="927746"/>
              <a:ext cx="102994" cy="96262"/>
            </a:xfrm>
            <a:custGeom>
              <a:avLst/>
              <a:gdLst/>
              <a:ahLst/>
              <a:cxnLst/>
              <a:rect l="l" t="t" r="r" b="b"/>
              <a:pathLst>
                <a:path w="765" h="715" extrusionOk="0">
                  <a:moveTo>
                    <a:pt x="749" y="249"/>
                  </a:moveTo>
                  <a:lnTo>
                    <a:pt x="749" y="249"/>
                  </a:lnTo>
                  <a:cubicBezTo>
                    <a:pt x="752" y="257"/>
                    <a:pt x="754" y="265"/>
                    <a:pt x="756" y="273"/>
                  </a:cubicBezTo>
                  <a:lnTo>
                    <a:pt x="764" y="273"/>
                  </a:lnTo>
                  <a:cubicBezTo>
                    <a:pt x="760" y="265"/>
                    <a:pt x="755" y="257"/>
                    <a:pt x="749" y="249"/>
                  </a:cubicBezTo>
                  <a:close/>
                  <a:moveTo>
                    <a:pt x="394" y="0"/>
                  </a:moveTo>
                  <a:cubicBezTo>
                    <a:pt x="203" y="0"/>
                    <a:pt x="34" y="148"/>
                    <a:pt x="18" y="349"/>
                  </a:cubicBezTo>
                  <a:cubicBezTo>
                    <a:pt x="1" y="502"/>
                    <a:pt x="86" y="638"/>
                    <a:pt x="213" y="714"/>
                  </a:cubicBezTo>
                  <a:cubicBezTo>
                    <a:pt x="128" y="638"/>
                    <a:pt x="86" y="527"/>
                    <a:pt x="94" y="417"/>
                  </a:cubicBezTo>
                  <a:cubicBezTo>
                    <a:pt x="110" y="232"/>
                    <a:pt x="264" y="85"/>
                    <a:pt x="446" y="85"/>
                  </a:cubicBezTo>
                  <a:cubicBezTo>
                    <a:pt x="456" y="85"/>
                    <a:pt x="466" y="85"/>
                    <a:pt x="476" y="86"/>
                  </a:cubicBezTo>
                  <a:cubicBezTo>
                    <a:pt x="593" y="102"/>
                    <a:pt x="689" y="161"/>
                    <a:pt x="749" y="249"/>
                  </a:cubicBezTo>
                  <a:lnTo>
                    <a:pt x="749" y="249"/>
                  </a:lnTo>
                  <a:cubicBezTo>
                    <a:pt x="707" y="116"/>
                    <a:pt x="577" y="9"/>
                    <a:pt x="425" y="1"/>
                  </a:cubicBezTo>
                  <a:cubicBezTo>
                    <a:pt x="415" y="1"/>
                    <a:pt x="404" y="0"/>
                    <a:pt x="39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6" name="Google Shape;2316;p32"/>
            <p:cNvSpPr/>
            <p:nvPr/>
          </p:nvSpPr>
          <p:spPr>
            <a:xfrm>
              <a:off x="12759879" y="943902"/>
              <a:ext cx="162232" cy="135710"/>
            </a:xfrm>
            <a:custGeom>
              <a:avLst/>
              <a:gdLst/>
              <a:ahLst/>
              <a:cxnLst/>
              <a:rect l="l" t="t" r="r" b="b"/>
              <a:pathLst>
                <a:path w="1205" h="1008" extrusionOk="0">
                  <a:moveTo>
                    <a:pt x="221" y="0"/>
                  </a:moveTo>
                  <a:lnTo>
                    <a:pt x="221" y="0"/>
                  </a:lnTo>
                  <a:cubicBezTo>
                    <a:pt x="68" y="153"/>
                    <a:pt x="0" y="399"/>
                    <a:pt x="76" y="619"/>
                  </a:cubicBezTo>
                  <a:cubicBezTo>
                    <a:pt x="164" y="861"/>
                    <a:pt x="389" y="1007"/>
                    <a:pt x="631" y="1007"/>
                  </a:cubicBezTo>
                  <a:cubicBezTo>
                    <a:pt x="694" y="1007"/>
                    <a:pt x="759" y="997"/>
                    <a:pt x="823" y="976"/>
                  </a:cubicBezTo>
                  <a:cubicBezTo>
                    <a:pt x="1061" y="891"/>
                    <a:pt x="1205" y="670"/>
                    <a:pt x="1205" y="433"/>
                  </a:cubicBezTo>
                  <a:lnTo>
                    <a:pt x="1205" y="433"/>
                  </a:lnTo>
                  <a:cubicBezTo>
                    <a:pt x="1171" y="602"/>
                    <a:pt x="1044" y="755"/>
                    <a:pt x="865" y="815"/>
                  </a:cubicBezTo>
                  <a:cubicBezTo>
                    <a:pt x="803" y="837"/>
                    <a:pt x="739" y="847"/>
                    <a:pt x="677" y="847"/>
                  </a:cubicBezTo>
                  <a:cubicBezTo>
                    <a:pt x="451" y="847"/>
                    <a:pt x="241" y="710"/>
                    <a:pt x="161" y="484"/>
                  </a:cubicBezTo>
                  <a:cubicBezTo>
                    <a:pt x="102" y="323"/>
                    <a:pt x="136" y="144"/>
                    <a:pt x="2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7" name="Google Shape;2317;p32"/>
            <p:cNvSpPr/>
            <p:nvPr/>
          </p:nvSpPr>
          <p:spPr>
            <a:xfrm>
              <a:off x="12807809" y="927746"/>
              <a:ext cx="101782" cy="96262"/>
            </a:xfrm>
            <a:custGeom>
              <a:avLst/>
              <a:gdLst/>
              <a:ahLst/>
              <a:cxnLst/>
              <a:rect l="l" t="t" r="r" b="b"/>
              <a:pathLst>
                <a:path w="756" h="715" extrusionOk="0">
                  <a:moveTo>
                    <a:pt x="363" y="0"/>
                  </a:moveTo>
                  <a:cubicBezTo>
                    <a:pt x="353" y="0"/>
                    <a:pt x="342" y="1"/>
                    <a:pt x="331" y="1"/>
                  </a:cubicBezTo>
                  <a:cubicBezTo>
                    <a:pt x="170" y="10"/>
                    <a:pt x="43" y="129"/>
                    <a:pt x="0" y="273"/>
                  </a:cubicBezTo>
                  <a:cubicBezTo>
                    <a:pt x="51" y="171"/>
                    <a:pt x="153" y="103"/>
                    <a:pt x="280" y="86"/>
                  </a:cubicBezTo>
                  <a:cubicBezTo>
                    <a:pt x="290" y="85"/>
                    <a:pt x="300" y="85"/>
                    <a:pt x="310" y="85"/>
                  </a:cubicBezTo>
                  <a:cubicBezTo>
                    <a:pt x="492" y="85"/>
                    <a:pt x="646" y="232"/>
                    <a:pt x="662" y="417"/>
                  </a:cubicBezTo>
                  <a:cubicBezTo>
                    <a:pt x="671" y="527"/>
                    <a:pt x="628" y="638"/>
                    <a:pt x="543" y="714"/>
                  </a:cubicBezTo>
                  <a:cubicBezTo>
                    <a:pt x="671" y="638"/>
                    <a:pt x="755" y="502"/>
                    <a:pt x="738" y="349"/>
                  </a:cubicBezTo>
                  <a:cubicBezTo>
                    <a:pt x="722" y="148"/>
                    <a:pt x="561" y="0"/>
                    <a:pt x="36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8" name="Google Shape;2318;p32"/>
            <p:cNvSpPr/>
            <p:nvPr/>
          </p:nvSpPr>
          <p:spPr>
            <a:xfrm>
              <a:off x="12390983" y="700619"/>
              <a:ext cx="242204" cy="244493"/>
            </a:xfrm>
            <a:custGeom>
              <a:avLst/>
              <a:gdLst/>
              <a:ahLst/>
              <a:cxnLst/>
              <a:rect l="l" t="t" r="r" b="b"/>
              <a:pathLst>
                <a:path w="1799" h="1816" extrusionOk="0">
                  <a:moveTo>
                    <a:pt x="1188" y="0"/>
                  </a:moveTo>
                  <a:cubicBezTo>
                    <a:pt x="1425" y="153"/>
                    <a:pt x="1586" y="424"/>
                    <a:pt x="1586" y="730"/>
                  </a:cubicBezTo>
                  <a:cubicBezTo>
                    <a:pt x="1586" y="1222"/>
                    <a:pt x="1188" y="1612"/>
                    <a:pt x="704" y="1612"/>
                  </a:cubicBezTo>
                  <a:cubicBezTo>
                    <a:pt x="416" y="1612"/>
                    <a:pt x="161" y="1468"/>
                    <a:pt x="0" y="1256"/>
                  </a:cubicBezTo>
                  <a:lnTo>
                    <a:pt x="0" y="1256"/>
                  </a:lnTo>
                  <a:cubicBezTo>
                    <a:pt x="153" y="1587"/>
                    <a:pt x="475" y="1816"/>
                    <a:pt x="857" y="1816"/>
                  </a:cubicBezTo>
                  <a:cubicBezTo>
                    <a:pt x="1374" y="1816"/>
                    <a:pt x="1799" y="1392"/>
                    <a:pt x="1799" y="874"/>
                  </a:cubicBezTo>
                  <a:cubicBezTo>
                    <a:pt x="1799" y="467"/>
                    <a:pt x="1544" y="128"/>
                    <a:pt x="1188"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9" name="Google Shape;2319;p32"/>
            <p:cNvSpPr/>
            <p:nvPr/>
          </p:nvSpPr>
          <p:spPr>
            <a:xfrm>
              <a:off x="12390983" y="704793"/>
              <a:ext cx="170310" cy="150115"/>
            </a:xfrm>
            <a:custGeom>
              <a:avLst/>
              <a:gdLst/>
              <a:ahLst/>
              <a:cxnLst/>
              <a:rect l="l" t="t" r="r" b="b"/>
              <a:pathLst>
                <a:path w="1265" h="1115" extrusionOk="0">
                  <a:moveTo>
                    <a:pt x="662" y="0"/>
                  </a:moveTo>
                  <a:cubicBezTo>
                    <a:pt x="391" y="0"/>
                    <a:pt x="139" y="183"/>
                    <a:pt x="68" y="461"/>
                  </a:cubicBezTo>
                  <a:cubicBezTo>
                    <a:pt x="0" y="707"/>
                    <a:pt x="102" y="970"/>
                    <a:pt x="306" y="1115"/>
                  </a:cubicBezTo>
                  <a:cubicBezTo>
                    <a:pt x="178" y="970"/>
                    <a:pt x="127" y="775"/>
                    <a:pt x="178" y="580"/>
                  </a:cubicBezTo>
                  <a:cubicBezTo>
                    <a:pt x="243" y="322"/>
                    <a:pt x="476" y="155"/>
                    <a:pt x="731" y="155"/>
                  </a:cubicBezTo>
                  <a:cubicBezTo>
                    <a:pt x="778" y="155"/>
                    <a:pt x="826" y="161"/>
                    <a:pt x="874" y="173"/>
                  </a:cubicBezTo>
                  <a:cubicBezTo>
                    <a:pt x="1061" y="224"/>
                    <a:pt x="1196" y="351"/>
                    <a:pt x="1264" y="521"/>
                  </a:cubicBezTo>
                  <a:cubicBezTo>
                    <a:pt x="1222" y="283"/>
                    <a:pt x="1052" y="88"/>
                    <a:pt x="815" y="20"/>
                  </a:cubicBezTo>
                  <a:cubicBezTo>
                    <a:pt x="764" y="7"/>
                    <a:pt x="712" y="0"/>
                    <a:pt x="66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0" name="Google Shape;2320;p32"/>
            <p:cNvSpPr/>
            <p:nvPr/>
          </p:nvSpPr>
          <p:spPr>
            <a:xfrm>
              <a:off x="11425796" y="907282"/>
              <a:ext cx="74452" cy="193198"/>
            </a:xfrm>
            <a:custGeom>
              <a:avLst/>
              <a:gdLst/>
              <a:ahLst/>
              <a:cxnLst/>
              <a:rect l="l" t="t" r="r" b="b"/>
              <a:pathLst>
                <a:path w="553" h="1435" extrusionOk="0">
                  <a:moveTo>
                    <a:pt x="281" y="1"/>
                  </a:moveTo>
                  <a:cubicBezTo>
                    <a:pt x="128" y="1"/>
                    <a:pt x="1" y="323"/>
                    <a:pt x="1" y="722"/>
                  </a:cubicBezTo>
                  <a:cubicBezTo>
                    <a:pt x="1" y="1112"/>
                    <a:pt x="128" y="1434"/>
                    <a:pt x="281" y="1434"/>
                  </a:cubicBezTo>
                  <a:cubicBezTo>
                    <a:pt x="425" y="1434"/>
                    <a:pt x="552" y="1112"/>
                    <a:pt x="552" y="722"/>
                  </a:cubicBezTo>
                  <a:cubicBezTo>
                    <a:pt x="552" y="323"/>
                    <a:pt x="425" y="1"/>
                    <a:pt x="28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1" name="Google Shape;2321;p32"/>
            <p:cNvSpPr/>
            <p:nvPr/>
          </p:nvSpPr>
          <p:spPr>
            <a:xfrm>
              <a:off x="13052168" y="907282"/>
              <a:ext cx="74452" cy="193198"/>
            </a:xfrm>
            <a:custGeom>
              <a:avLst/>
              <a:gdLst/>
              <a:ahLst/>
              <a:cxnLst/>
              <a:rect l="l" t="t" r="r" b="b"/>
              <a:pathLst>
                <a:path w="553" h="1435" extrusionOk="0">
                  <a:moveTo>
                    <a:pt x="272" y="1"/>
                  </a:moveTo>
                  <a:cubicBezTo>
                    <a:pt x="120" y="1"/>
                    <a:pt x="1" y="323"/>
                    <a:pt x="1" y="713"/>
                  </a:cubicBezTo>
                  <a:cubicBezTo>
                    <a:pt x="1" y="1112"/>
                    <a:pt x="120" y="1434"/>
                    <a:pt x="272" y="1434"/>
                  </a:cubicBezTo>
                  <a:cubicBezTo>
                    <a:pt x="425" y="1434"/>
                    <a:pt x="552" y="1112"/>
                    <a:pt x="552" y="713"/>
                  </a:cubicBezTo>
                  <a:cubicBezTo>
                    <a:pt x="552" y="323"/>
                    <a:pt x="425" y="1"/>
                    <a:pt x="27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2" name="Google Shape;2322;p32"/>
            <p:cNvSpPr/>
            <p:nvPr/>
          </p:nvSpPr>
          <p:spPr>
            <a:xfrm>
              <a:off x="11510346" y="1457798"/>
              <a:ext cx="1544235" cy="3087258"/>
            </a:xfrm>
            <a:custGeom>
              <a:avLst/>
              <a:gdLst/>
              <a:ahLst/>
              <a:cxnLst/>
              <a:rect l="l" t="t" r="r" b="b"/>
              <a:pathLst>
                <a:path w="11470" h="22931" extrusionOk="0">
                  <a:moveTo>
                    <a:pt x="1" y="1"/>
                  </a:moveTo>
                  <a:lnTo>
                    <a:pt x="1" y="22930"/>
                  </a:lnTo>
                  <a:lnTo>
                    <a:pt x="11470" y="22930"/>
                  </a:lnTo>
                  <a:lnTo>
                    <a:pt x="1147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3" name="Google Shape;2323;p32"/>
            <p:cNvSpPr/>
            <p:nvPr/>
          </p:nvSpPr>
          <p:spPr>
            <a:xfrm>
              <a:off x="12583913" y="4624781"/>
              <a:ext cx="582689" cy="852224"/>
            </a:xfrm>
            <a:custGeom>
              <a:avLst/>
              <a:gdLst/>
              <a:ahLst/>
              <a:cxnLst/>
              <a:rect l="l" t="t" r="r" b="b"/>
              <a:pathLst>
                <a:path w="4328" h="6330" extrusionOk="0">
                  <a:moveTo>
                    <a:pt x="1" y="1"/>
                  </a:moveTo>
                  <a:cubicBezTo>
                    <a:pt x="1" y="417"/>
                    <a:pt x="340" y="747"/>
                    <a:pt x="747" y="747"/>
                  </a:cubicBezTo>
                  <a:lnTo>
                    <a:pt x="2045" y="747"/>
                  </a:lnTo>
                  <a:cubicBezTo>
                    <a:pt x="2045" y="747"/>
                    <a:pt x="1850" y="1808"/>
                    <a:pt x="3080" y="1808"/>
                  </a:cubicBezTo>
                  <a:cubicBezTo>
                    <a:pt x="3080" y="1808"/>
                    <a:pt x="3402" y="6329"/>
                    <a:pt x="4107" y="6329"/>
                  </a:cubicBezTo>
                  <a:lnTo>
                    <a:pt x="4327" y="6329"/>
                  </a:lnTo>
                  <a:lnTo>
                    <a:pt x="4327"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4" name="Google Shape;2324;p32"/>
            <p:cNvSpPr/>
            <p:nvPr/>
          </p:nvSpPr>
          <p:spPr>
            <a:xfrm>
              <a:off x="12834062" y="4692232"/>
              <a:ext cx="194275" cy="174888"/>
            </a:xfrm>
            <a:custGeom>
              <a:avLst/>
              <a:gdLst/>
              <a:ahLst/>
              <a:cxnLst/>
              <a:rect l="l" t="t" r="r" b="b"/>
              <a:pathLst>
                <a:path w="1443" h="1299" extrusionOk="0">
                  <a:moveTo>
                    <a:pt x="722" y="0"/>
                  </a:moveTo>
                  <a:cubicBezTo>
                    <a:pt x="510" y="0"/>
                    <a:pt x="314" y="94"/>
                    <a:pt x="187" y="246"/>
                  </a:cubicBezTo>
                  <a:cubicBezTo>
                    <a:pt x="187" y="246"/>
                    <a:pt x="1" y="1256"/>
                    <a:pt x="1146" y="1298"/>
                  </a:cubicBezTo>
                  <a:cubicBezTo>
                    <a:pt x="1324" y="1171"/>
                    <a:pt x="1443" y="959"/>
                    <a:pt x="1443" y="721"/>
                  </a:cubicBezTo>
                  <a:cubicBezTo>
                    <a:pt x="1443" y="323"/>
                    <a:pt x="1120" y="0"/>
                    <a:pt x="72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5" name="Google Shape;2325;p32"/>
            <p:cNvSpPr/>
            <p:nvPr/>
          </p:nvSpPr>
          <p:spPr>
            <a:xfrm>
              <a:off x="12836351" y="4679711"/>
              <a:ext cx="177176" cy="168021"/>
            </a:xfrm>
            <a:custGeom>
              <a:avLst/>
              <a:gdLst/>
              <a:ahLst/>
              <a:cxnLst/>
              <a:rect l="l" t="t" r="r" b="b"/>
              <a:pathLst>
                <a:path w="1316" h="1248" extrusionOk="0">
                  <a:moveTo>
                    <a:pt x="662" y="0"/>
                  </a:moveTo>
                  <a:cubicBezTo>
                    <a:pt x="467" y="0"/>
                    <a:pt x="289" y="93"/>
                    <a:pt x="170" y="238"/>
                  </a:cubicBezTo>
                  <a:cubicBezTo>
                    <a:pt x="170" y="238"/>
                    <a:pt x="1" y="1205"/>
                    <a:pt x="1044" y="1247"/>
                  </a:cubicBezTo>
                  <a:cubicBezTo>
                    <a:pt x="1205" y="1120"/>
                    <a:pt x="1315" y="916"/>
                    <a:pt x="1315" y="687"/>
                  </a:cubicBezTo>
                  <a:cubicBezTo>
                    <a:pt x="1315" y="305"/>
                    <a:pt x="1018" y="0"/>
                    <a:pt x="66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6" name="Google Shape;2326;p32"/>
            <p:cNvSpPr/>
            <p:nvPr/>
          </p:nvSpPr>
          <p:spPr>
            <a:xfrm>
              <a:off x="12870548" y="4722255"/>
              <a:ext cx="130459" cy="102590"/>
            </a:xfrm>
            <a:custGeom>
              <a:avLst/>
              <a:gdLst/>
              <a:ahLst/>
              <a:cxnLst/>
              <a:rect l="l" t="t" r="r" b="b"/>
              <a:pathLst>
                <a:path w="969" h="762" extrusionOk="0">
                  <a:moveTo>
                    <a:pt x="432" y="1"/>
                  </a:moveTo>
                  <a:cubicBezTo>
                    <a:pt x="405" y="1"/>
                    <a:pt x="377" y="3"/>
                    <a:pt x="349" y="6"/>
                  </a:cubicBezTo>
                  <a:cubicBezTo>
                    <a:pt x="179" y="23"/>
                    <a:pt x="60" y="108"/>
                    <a:pt x="1" y="219"/>
                  </a:cubicBezTo>
                  <a:cubicBezTo>
                    <a:pt x="1" y="219"/>
                    <a:pt x="59" y="762"/>
                    <a:pt x="741" y="762"/>
                  </a:cubicBezTo>
                  <a:cubicBezTo>
                    <a:pt x="752" y="762"/>
                    <a:pt x="762" y="762"/>
                    <a:pt x="773" y="761"/>
                  </a:cubicBezTo>
                  <a:cubicBezTo>
                    <a:pt x="883" y="694"/>
                    <a:pt x="968" y="575"/>
                    <a:pt x="960" y="431"/>
                  </a:cubicBezTo>
                  <a:cubicBezTo>
                    <a:pt x="944" y="191"/>
                    <a:pt x="711" y="1"/>
                    <a:pt x="43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7" name="Google Shape;2327;p32"/>
            <p:cNvSpPr/>
            <p:nvPr/>
          </p:nvSpPr>
          <p:spPr>
            <a:xfrm>
              <a:off x="12886704" y="4735584"/>
              <a:ext cx="103936" cy="92627"/>
            </a:xfrm>
            <a:custGeom>
              <a:avLst/>
              <a:gdLst/>
              <a:ahLst/>
              <a:cxnLst/>
              <a:rect l="l" t="t" r="r" b="b"/>
              <a:pathLst>
                <a:path w="772" h="688" extrusionOk="0">
                  <a:moveTo>
                    <a:pt x="381" y="0"/>
                  </a:moveTo>
                  <a:cubicBezTo>
                    <a:pt x="375" y="0"/>
                    <a:pt x="370" y="1"/>
                    <a:pt x="365" y="1"/>
                  </a:cubicBezTo>
                  <a:cubicBezTo>
                    <a:pt x="246" y="1"/>
                    <a:pt x="144" y="60"/>
                    <a:pt x="76" y="145"/>
                  </a:cubicBezTo>
                  <a:cubicBezTo>
                    <a:pt x="76" y="145"/>
                    <a:pt x="1" y="688"/>
                    <a:pt x="605" y="688"/>
                  </a:cubicBezTo>
                  <a:cubicBezTo>
                    <a:pt x="610" y="688"/>
                    <a:pt x="614" y="688"/>
                    <a:pt x="619" y="688"/>
                  </a:cubicBezTo>
                  <a:cubicBezTo>
                    <a:pt x="712" y="612"/>
                    <a:pt x="772" y="501"/>
                    <a:pt x="763" y="366"/>
                  </a:cubicBezTo>
                  <a:cubicBezTo>
                    <a:pt x="755" y="159"/>
                    <a:pt x="585" y="0"/>
                    <a:pt x="38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8" name="Google Shape;2328;p32"/>
            <p:cNvSpPr/>
            <p:nvPr/>
          </p:nvSpPr>
          <p:spPr>
            <a:xfrm>
              <a:off x="12999661" y="4892028"/>
              <a:ext cx="158866" cy="584978"/>
            </a:xfrm>
            <a:custGeom>
              <a:avLst/>
              <a:gdLst/>
              <a:ahLst/>
              <a:cxnLst/>
              <a:rect l="l" t="t" r="r" b="b"/>
              <a:pathLst>
                <a:path w="1180" h="4345" extrusionOk="0">
                  <a:moveTo>
                    <a:pt x="1" y="1"/>
                  </a:moveTo>
                  <a:cubicBezTo>
                    <a:pt x="68" y="832"/>
                    <a:pt x="399" y="4344"/>
                    <a:pt x="1019" y="4344"/>
                  </a:cubicBezTo>
                  <a:lnTo>
                    <a:pt x="1171" y="4344"/>
                  </a:lnTo>
                  <a:cubicBezTo>
                    <a:pt x="1171" y="4217"/>
                    <a:pt x="1180" y="4090"/>
                    <a:pt x="1180" y="3963"/>
                  </a:cubicBezTo>
                  <a:cubicBezTo>
                    <a:pt x="1180" y="2300"/>
                    <a:pt x="866" y="883"/>
                    <a:pt x="433" y="289"/>
                  </a:cubicBezTo>
                  <a:lnTo>
                    <a:pt x="433" y="289"/>
                  </a:lnTo>
                  <a:cubicBezTo>
                    <a:pt x="527" y="1952"/>
                    <a:pt x="866" y="3538"/>
                    <a:pt x="866" y="3538"/>
                  </a:cubicBezTo>
                  <a:cubicBezTo>
                    <a:pt x="560" y="2851"/>
                    <a:pt x="281" y="1443"/>
                    <a:pt x="179" y="52"/>
                  </a:cubicBezTo>
                  <a:cubicBezTo>
                    <a:pt x="119" y="18"/>
                    <a:pt x="60" y="1"/>
                    <a:pt x="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9" name="Google Shape;2329;p32"/>
            <p:cNvSpPr/>
            <p:nvPr/>
          </p:nvSpPr>
          <p:spPr>
            <a:xfrm>
              <a:off x="12788421" y="4693578"/>
              <a:ext cx="81183" cy="101513"/>
            </a:xfrm>
            <a:custGeom>
              <a:avLst/>
              <a:gdLst/>
              <a:ahLst/>
              <a:cxnLst/>
              <a:rect l="l" t="t" r="r" b="b"/>
              <a:pathLst>
                <a:path w="603" h="754" extrusionOk="0">
                  <a:moveTo>
                    <a:pt x="411" y="0"/>
                  </a:moveTo>
                  <a:cubicBezTo>
                    <a:pt x="374" y="0"/>
                    <a:pt x="330" y="21"/>
                    <a:pt x="280" y="75"/>
                  </a:cubicBezTo>
                  <a:cubicBezTo>
                    <a:pt x="0" y="372"/>
                    <a:pt x="323" y="754"/>
                    <a:pt x="323" y="754"/>
                  </a:cubicBezTo>
                  <a:cubicBezTo>
                    <a:pt x="323" y="754"/>
                    <a:pt x="348" y="457"/>
                    <a:pt x="603" y="296"/>
                  </a:cubicBezTo>
                  <a:cubicBezTo>
                    <a:pt x="603" y="296"/>
                    <a:pt x="550" y="0"/>
                    <a:pt x="41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0" name="Google Shape;2330;p32"/>
            <p:cNvSpPr/>
            <p:nvPr/>
          </p:nvSpPr>
          <p:spPr>
            <a:xfrm>
              <a:off x="11384733" y="4624781"/>
              <a:ext cx="582555" cy="852224"/>
            </a:xfrm>
            <a:custGeom>
              <a:avLst/>
              <a:gdLst/>
              <a:ahLst/>
              <a:cxnLst/>
              <a:rect l="l" t="t" r="r" b="b"/>
              <a:pathLst>
                <a:path w="4327" h="6330" extrusionOk="0">
                  <a:moveTo>
                    <a:pt x="1" y="1"/>
                  </a:moveTo>
                  <a:lnTo>
                    <a:pt x="1" y="6329"/>
                  </a:lnTo>
                  <a:lnTo>
                    <a:pt x="221" y="6329"/>
                  </a:lnTo>
                  <a:cubicBezTo>
                    <a:pt x="925" y="6329"/>
                    <a:pt x="1256" y="1808"/>
                    <a:pt x="1256" y="1808"/>
                  </a:cubicBezTo>
                  <a:cubicBezTo>
                    <a:pt x="2486" y="1808"/>
                    <a:pt x="2283" y="747"/>
                    <a:pt x="2283" y="747"/>
                  </a:cubicBezTo>
                  <a:lnTo>
                    <a:pt x="3580" y="747"/>
                  </a:lnTo>
                  <a:cubicBezTo>
                    <a:pt x="3996" y="747"/>
                    <a:pt x="4327" y="417"/>
                    <a:pt x="4327"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1" name="Google Shape;2331;p32"/>
            <p:cNvSpPr/>
            <p:nvPr/>
          </p:nvSpPr>
          <p:spPr>
            <a:xfrm>
              <a:off x="11523001" y="4692232"/>
              <a:ext cx="194275" cy="174888"/>
            </a:xfrm>
            <a:custGeom>
              <a:avLst/>
              <a:gdLst/>
              <a:ahLst/>
              <a:cxnLst/>
              <a:rect l="l" t="t" r="r" b="b"/>
              <a:pathLst>
                <a:path w="1443" h="1299" extrusionOk="0">
                  <a:moveTo>
                    <a:pt x="721" y="0"/>
                  </a:moveTo>
                  <a:cubicBezTo>
                    <a:pt x="322" y="0"/>
                    <a:pt x="0" y="323"/>
                    <a:pt x="0" y="721"/>
                  </a:cubicBezTo>
                  <a:cubicBezTo>
                    <a:pt x="0" y="959"/>
                    <a:pt x="119" y="1171"/>
                    <a:pt x="305" y="1298"/>
                  </a:cubicBezTo>
                  <a:cubicBezTo>
                    <a:pt x="1442" y="1256"/>
                    <a:pt x="1256" y="246"/>
                    <a:pt x="1256" y="246"/>
                  </a:cubicBezTo>
                  <a:cubicBezTo>
                    <a:pt x="1128" y="94"/>
                    <a:pt x="933" y="0"/>
                    <a:pt x="7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2" name="Google Shape;2332;p32"/>
            <p:cNvSpPr/>
            <p:nvPr/>
          </p:nvSpPr>
          <p:spPr>
            <a:xfrm>
              <a:off x="11537811" y="4679711"/>
              <a:ext cx="177176" cy="168021"/>
            </a:xfrm>
            <a:custGeom>
              <a:avLst/>
              <a:gdLst/>
              <a:ahLst/>
              <a:cxnLst/>
              <a:rect l="l" t="t" r="r" b="b"/>
              <a:pathLst>
                <a:path w="1316" h="1248" extrusionOk="0">
                  <a:moveTo>
                    <a:pt x="654" y="0"/>
                  </a:moveTo>
                  <a:cubicBezTo>
                    <a:pt x="297" y="0"/>
                    <a:pt x="0" y="305"/>
                    <a:pt x="0" y="687"/>
                  </a:cubicBezTo>
                  <a:cubicBezTo>
                    <a:pt x="0" y="916"/>
                    <a:pt x="111" y="1120"/>
                    <a:pt x="280" y="1247"/>
                  </a:cubicBezTo>
                  <a:cubicBezTo>
                    <a:pt x="1315" y="1205"/>
                    <a:pt x="1146" y="238"/>
                    <a:pt x="1146" y="238"/>
                  </a:cubicBezTo>
                  <a:cubicBezTo>
                    <a:pt x="1027" y="93"/>
                    <a:pt x="849" y="0"/>
                    <a:pt x="654"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3" name="Google Shape;2333;p32"/>
            <p:cNvSpPr/>
            <p:nvPr/>
          </p:nvSpPr>
          <p:spPr>
            <a:xfrm>
              <a:off x="11550332" y="4722255"/>
              <a:ext cx="131536" cy="102590"/>
            </a:xfrm>
            <a:custGeom>
              <a:avLst/>
              <a:gdLst/>
              <a:ahLst/>
              <a:cxnLst/>
              <a:rect l="l" t="t" r="r" b="b"/>
              <a:pathLst>
                <a:path w="977" h="762" extrusionOk="0">
                  <a:moveTo>
                    <a:pt x="543" y="1"/>
                  </a:moveTo>
                  <a:cubicBezTo>
                    <a:pt x="258" y="1"/>
                    <a:pt x="25" y="191"/>
                    <a:pt x="9" y="431"/>
                  </a:cubicBezTo>
                  <a:cubicBezTo>
                    <a:pt x="1" y="575"/>
                    <a:pt x="85" y="694"/>
                    <a:pt x="196" y="761"/>
                  </a:cubicBezTo>
                  <a:cubicBezTo>
                    <a:pt x="206" y="762"/>
                    <a:pt x="217" y="762"/>
                    <a:pt x="227" y="762"/>
                  </a:cubicBezTo>
                  <a:cubicBezTo>
                    <a:pt x="910" y="762"/>
                    <a:pt x="976" y="219"/>
                    <a:pt x="976" y="219"/>
                  </a:cubicBezTo>
                  <a:cubicBezTo>
                    <a:pt x="908" y="108"/>
                    <a:pt x="790" y="23"/>
                    <a:pt x="620" y="6"/>
                  </a:cubicBezTo>
                  <a:lnTo>
                    <a:pt x="628" y="6"/>
                  </a:lnTo>
                  <a:cubicBezTo>
                    <a:pt x="600" y="3"/>
                    <a:pt x="571" y="1"/>
                    <a:pt x="54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4" name="Google Shape;2334;p32"/>
            <p:cNvSpPr/>
            <p:nvPr/>
          </p:nvSpPr>
          <p:spPr>
            <a:xfrm>
              <a:off x="11560564" y="4735584"/>
              <a:ext cx="103936" cy="92627"/>
            </a:xfrm>
            <a:custGeom>
              <a:avLst/>
              <a:gdLst/>
              <a:ahLst/>
              <a:cxnLst/>
              <a:rect l="l" t="t" r="r" b="b"/>
              <a:pathLst>
                <a:path w="772" h="688" extrusionOk="0">
                  <a:moveTo>
                    <a:pt x="400" y="0"/>
                  </a:moveTo>
                  <a:cubicBezTo>
                    <a:pt x="187" y="0"/>
                    <a:pt x="18" y="159"/>
                    <a:pt x="9" y="366"/>
                  </a:cubicBezTo>
                  <a:cubicBezTo>
                    <a:pt x="1" y="501"/>
                    <a:pt x="60" y="612"/>
                    <a:pt x="154" y="688"/>
                  </a:cubicBezTo>
                  <a:cubicBezTo>
                    <a:pt x="158" y="688"/>
                    <a:pt x="163" y="688"/>
                    <a:pt x="168" y="688"/>
                  </a:cubicBezTo>
                  <a:cubicBezTo>
                    <a:pt x="772" y="688"/>
                    <a:pt x="697" y="145"/>
                    <a:pt x="697" y="145"/>
                  </a:cubicBezTo>
                  <a:cubicBezTo>
                    <a:pt x="629" y="60"/>
                    <a:pt x="527" y="1"/>
                    <a:pt x="408" y="1"/>
                  </a:cubicBezTo>
                  <a:lnTo>
                    <a:pt x="417" y="1"/>
                  </a:lnTo>
                  <a:cubicBezTo>
                    <a:pt x="411" y="1"/>
                    <a:pt x="406" y="0"/>
                    <a:pt x="40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5" name="Google Shape;2335;p32"/>
            <p:cNvSpPr/>
            <p:nvPr/>
          </p:nvSpPr>
          <p:spPr>
            <a:xfrm>
              <a:off x="11392676" y="4892028"/>
              <a:ext cx="159001" cy="584978"/>
            </a:xfrm>
            <a:custGeom>
              <a:avLst/>
              <a:gdLst/>
              <a:ahLst/>
              <a:cxnLst/>
              <a:rect l="l" t="t" r="r" b="b"/>
              <a:pathLst>
                <a:path w="1181" h="4345" extrusionOk="0">
                  <a:moveTo>
                    <a:pt x="1180" y="1"/>
                  </a:moveTo>
                  <a:cubicBezTo>
                    <a:pt x="1121" y="1"/>
                    <a:pt x="1061" y="18"/>
                    <a:pt x="1002" y="52"/>
                  </a:cubicBezTo>
                  <a:cubicBezTo>
                    <a:pt x="900" y="1443"/>
                    <a:pt x="620" y="2851"/>
                    <a:pt x="323" y="3538"/>
                  </a:cubicBezTo>
                  <a:cubicBezTo>
                    <a:pt x="323" y="3538"/>
                    <a:pt x="654" y="1952"/>
                    <a:pt x="756" y="289"/>
                  </a:cubicBezTo>
                  <a:lnTo>
                    <a:pt x="756" y="289"/>
                  </a:lnTo>
                  <a:cubicBezTo>
                    <a:pt x="315" y="883"/>
                    <a:pt x="1" y="2300"/>
                    <a:pt x="1" y="3963"/>
                  </a:cubicBezTo>
                  <a:cubicBezTo>
                    <a:pt x="1" y="4090"/>
                    <a:pt x="9" y="4217"/>
                    <a:pt x="9" y="4344"/>
                  </a:cubicBezTo>
                  <a:lnTo>
                    <a:pt x="162" y="4344"/>
                  </a:lnTo>
                  <a:cubicBezTo>
                    <a:pt x="781" y="4344"/>
                    <a:pt x="1112" y="832"/>
                    <a:pt x="1180"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6" name="Google Shape;2336;p32"/>
            <p:cNvSpPr/>
            <p:nvPr/>
          </p:nvSpPr>
          <p:spPr>
            <a:xfrm>
              <a:off x="11681734" y="4693578"/>
              <a:ext cx="81183" cy="101513"/>
            </a:xfrm>
            <a:custGeom>
              <a:avLst/>
              <a:gdLst/>
              <a:ahLst/>
              <a:cxnLst/>
              <a:rect l="l" t="t" r="r" b="b"/>
              <a:pathLst>
                <a:path w="603" h="754" extrusionOk="0">
                  <a:moveTo>
                    <a:pt x="192" y="0"/>
                  </a:moveTo>
                  <a:cubicBezTo>
                    <a:pt x="53" y="0"/>
                    <a:pt x="0" y="296"/>
                    <a:pt x="0" y="296"/>
                  </a:cubicBezTo>
                  <a:cubicBezTo>
                    <a:pt x="255" y="457"/>
                    <a:pt x="280" y="754"/>
                    <a:pt x="280" y="754"/>
                  </a:cubicBezTo>
                  <a:cubicBezTo>
                    <a:pt x="280" y="754"/>
                    <a:pt x="602" y="372"/>
                    <a:pt x="323" y="75"/>
                  </a:cubicBezTo>
                  <a:cubicBezTo>
                    <a:pt x="272" y="21"/>
                    <a:pt x="229" y="0"/>
                    <a:pt x="19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7" name="Google Shape;2337;p32"/>
            <p:cNvSpPr/>
            <p:nvPr/>
          </p:nvSpPr>
          <p:spPr>
            <a:xfrm>
              <a:off x="11384733" y="1364093"/>
              <a:ext cx="193198" cy="3239123"/>
            </a:xfrm>
            <a:custGeom>
              <a:avLst/>
              <a:gdLst/>
              <a:ahLst/>
              <a:cxnLst/>
              <a:rect l="l" t="t" r="r" b="b"/>
              <a:pathLst>
                <a:path w="1435" h="24059" extrusionOk="0">
                  <a:moveTo>
                    <a:pt x="1" y="1"/>
                  </a:moveTo>
                  <a:lnTo>
                    <a:pt x="1"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8" name="Google Shape;2338;p32"/>
            <p:cNvSpPr/>
            <p:nvPr/>
          </p:nvSpPr>
          <p:spPr>
            <a:xfrm>
              <a:off x="12973408" y="1364093"/>
              <a:ext cx="193198" cy="3239123"/>
            </a:xfrm>
            <a:custGeom>
              <a:avLst/>
              <a:gdLst/>
              <a:ahLst/>
              <a:cxnLst/>
              <a:rect l="l" t="t" r="r" b="b"/>
              <a:pathLst>
                <a:path w="1435" h="24059" extrusionOk="0">
                  <a:moveTo>
                    <a:pt x="0" y="1"/>
                  </a:moveTo>
                  <a:lnTo>
                    <a:pt x="0"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9" name="Google Shape;2339;p32"/>
            <p:cNvSpPr/>
            <p:nvPr/>
          </p:nvSpPr>
          <p:spPr>
            <a:xfrm>
              <a:off x="11384733" y="4419196"/>
              <a:ext cx="193198" cy="184043"/>
            </a:xfrm>
            <a:custGeom>
              <a:avLst/>
              <a:gdLst/>
              <a:ahLst/>
              <a:cxnLst/>
              <a:rect l="l" t="t" r="r" b="b"/>
              <a:pathLst>
                <a:path w="1435" h="1367" extrusionOk="0">
                  <a:moveTo>
                    <a:pt x="1" y="1"/>
                  </a:moveTo>
                  <a:lnTo>
                    <a:pt x="1"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0" name="Google Shape;2340;p32"/>
            <p:cNvSpPr/>
            <p:nvPr/>
          </p:nvSpPr>
          <p:spPr>
            <a:xfrm>
              <a:off x="12973408" y="4419196"/>
              <a:ext cx="193198" cy="184043"/>
            </a:xfrm>
            <a:custGeom>
              <a:avLst/>
              <a:gdLst/>
              <a:ahLst/>
              <a:cxnLst/>
              <a:rect l="l" t="t" r="r" b="b"/>
              <a:pathLst>
                <a:path w="1435" h="1367" extrusionOk="0">
                  <a:moveTo>
                    <a:pt x="0" y="1"/>
                  </a:moveTo>
                  <a:lnTo>
                    <a:pt x="0"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1" name="Google Shape;2341;p32"/>
            <p:cNvSpPr/>
            <p:nvPr/>
          </p:nvSpPr>
          <p:spPr>
            <a:xfrm>
              <a:off x="11384733" y="1421312"/>
              <a:ext cx="193198" cy="443210"/>
            </a:xfrm>
            <a:custGeom>
              <a:avLst/>
              <a:gdLst/>
              <a:ahLst/>
              <a:cxnLst/>
              <a:rect l="l" t="t" r="r" b="b"/>
              <a:pathLst>
                <a:path w="1435" h="3292" extrusionOk="0">
                  <a:moveTo>
                    <a:pt x="1" y="0"/>
                  </a:moveTo>
                  <a:lnTo>
                    <a:pt x="1"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2" name="Google Shape;2342;p32"/>
            <p:cNvSpPr/>
            <p:nvPr/>
          </p:nvSpPr>
          <p:spPr>
            <a:xfrm>
              <a:off x="12973408" y="1421312"/>
              <a:ext cx="193198" cy="443210"/>
            </a:xfrm>
            <a:custGeom>
              <a:avLst/>
              <a:gdLst/>
              <a:ahLst/>
              <a:cxnLst/>
              <a:rect l="l" t="t" r="r" b="b"/>
              <a:pathLst>
                <a:path w="1435" h="3292" extrusionOk="0">
                  <a:moveTo>
                    <a:pt x="0" y="0"/>
                  </a:moveTo>
                  <a:lnTo>
                    <a:pt x="0"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3" name="Google Shape;2343;p32"/>
            <p:cNvSpPr/>
            <p:nvPr/>
          </p:nvSpPr>
          <p:spPr>
            <a:xfrm>
              <a:off x="11487587" y="144803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4" name="Google Shape;2344;p32"/>
            <p:cNvSpPr/>
            <p:nvPr/>
          </p:nvSpPr>
          <p:spPr>
            <a:xfrm>
              <a:off x="12992795" y="143841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5" name="Google Shape;2345;p32"/>
            <p:cNvSpPr/>
            <p:nvPr/>
          </p:nvSpPr>
          <p:spPr>
            <a:xfrm>
              <a:off x="11534311" y="1438411"/>
              <a:ext cx="56142" cy="3137476"/>
            </a:xfrm>
            <a:custGeom>
              <a:avLst/>
              <a:gdLst/>
              <a:ahLst/>
              <a:cxnLst/>
              <a:rect l="l" t="t" r="r" b="b"/>
              <a:pathLst>
                <a:path w="417" h="23304" extrusionOk="0">
                  <a:moveTo>
                    <a:pt x="1" y="0"/>
                  </a:moveTo>
                  <a:lnTo>
                    <a:pt x="1" y="23303"/>
                  </a:lnTo>
                  <a:lnTo>
                    <a:pt x="417" y="23303"/>
                  </a:lnTo>
                  <a:lnTo>
                    <a:pt x="417"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6" name="Google Shape;2346;p32"/>
            <p:cNvSpPr/>
            <p:nvPr/>
          </p:nvSpPr>
          <p:spPr>
            <a:xfrm>
              <a:off x="12960887" y="1438411"/>
              <a:ext cx="56007" cy="3137476"/>
            </a:xfrm>
            <a:custGeom>
              <a:avLst/>
              <a:gdLst/>
              <a:ahLst/>
              <a:cxnLst/>
              <a:rect l="l" t="t" r="r" b="b"/>
              <a:pathLst>
                <a:path w="416" h="23304" extrusionOk="0">
                  <a:moveTo>
                    <a:pt x="0" y="0"/>
                  </a:moveTo>
                  <a:lnTo>
                    <a:pt x="0" y="23303"/>
                  </a:lnTo>
                  <a:lnTo>
                    <a:pt x="416" y="23303"/>
                  </a:lnTo>
                  <a:lnTo>
                    <a:pt x="416"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7" name="Google Shape;2347;p32"/>
            <p:cNvSpPr/>
            <p:nvPr/>
          </p:nvSpPr>
          <p:spPr>
            <a:xfrm>
              <a:off x="11335592" y="4501457"/>
              <a:ext cx="1880008" cy="141768"/>
            </a:xfrm>
            <a:custGeom>
              <a:avLst/>
              <a:gdLst/>
              <a:ahLst/>
              <a:cxnLst/>
              <a:rect l="l" t="t" r="r" b="b"/>
              <a:pathLst>
                <a:path w="13964" h="1053" extrusionOk="0">
                  <a:moveTo>
                    <a:pt x="383" y="1"/>
                  </a:moveTo>
                  <a:cubicBezTo>
                    <a:pt x="171" y="1"/>
                    <a:pt x="1" y="170"/>
                    <a:pt x="1" y="382"/>
                  </a:cubicBezTo>
                  <a:lnTo>
                    <a:pt x="1" y="671"/>
                  </a:lnTo>
                  <a:cubicBezTo>
                    <a:pt x="1" y="883"/>
                    <a:pt x="171" y="1053"/>
                    <a:pt x="383" y="1053"/>
                  </a:cubicBezTo>
                  <a:lnTo>
                    <a:pt x="13582" y="1053"/>
                  </a:lnTo>
                  <a:cubicBezTo>
                    <a:pt x="13794" y="1053"/>
                    <a:pt x="13964" y="883"/>
                    <a:pt x="13964" y="671"/>
                  </a:cubicBezTo>
                  <a:lnTo>
                    <a:pt x="13964" y="382"/>
                  </a:lnTo>
                  <a:cubicBezTo>
                    <a:pt x="13964" y="170"/>
                    <a:pt x="13794" y="1"/>
                    <a:pt x="13582"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8" name="Google Shape;2348;p32"/>
            <p:cNvSpPr/>
            <p:nvPr/>
          </p:nvSpPr>
          <p:spPr>
            <a:xfrm>
              <a:off x="11503480" y="3704292"/>
              <a:ext cx="1545446" cy="77818"/>
            </a:xfrm>
            <a:custGeom>
              <a:avLst/>
              <a:gdLst/>
              <a:ahLst/>
              <a:cxnLst/>
              <a:rect l="l" t="t" r="r" b="b"/>
              <a:pathLst>
                <a:path w="11479" h="578" extrusionOk="0">
                  <a:moveTo>
                    <a:pt x="289" y="1"/>
                  </a:moveTo>
                  <a:cubicBezTo>
                    <a:pt x="128" y="1"/>
                    <a:pt x="1" y="128"/>
                    <a:pt x="1" y="289"/>
                  </a:cubicBezTo>
                  <a:cubicBezTo>
                    <a:pt x="1" y="450"/>
                    <a:pt x="128" y="577"/>
                    <a:pt x="289" y="577"/>
                  </a:cubicBezTo>
                  <a:lnTo>
                    <a:pt x="11181" y="577"/>
                  </a:lnTo>
                  <a:cubicBezTo>
                    <a:pt x="11343" y="577"/>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9" name="Google Shape;2349;p32"/>
            <p:cNvSpPr/>
            <p:nvPr/>
          </p:nvSpPr>
          <p:spPr>
            <a:xfrm>
              <a:off x="11503480" y="2928803"/>
              <a:ext cx="1545446" cy="78895"/>
            </a:xfrm>
            <a:custGeom>
              <a:avLst/>
              <a:gdLst/>
              <a:ahLst/>
              <a:cxnLst/>
              <a:rect l="l" t="t" r="r" b="b"/>
              <a:pathLst>
                <a:path w="11479" h="586" extrusionOk="0">
                  <a:moveTo>
                    <a:pt x="289" y="1"/>
                  </a:moveTo>
                  <a:cubicBezTo>
                    <a:pt x="128" y="1"/>
                    <a:pt x="1" y="128"/>
                    <a:pt x="1" y="289"/>
                  </a:cubicBezTo>
                  <a:cubicBezTo>
                    <a:pt x="1" y="450"/>
                    <a:pt x="128" y="586"/>
                    <a:pt x="289" y="586"/>
                  </a:cubicBezTo>
                  <a:lnTo>
                    <a:pt x="11181" y="586"/>
                  </a:lnTo>
                  <a:cubicBezTo>
                    <a:pt x="11343" y="586"/>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0" name="Google Shape;2350;p32"/>
            <p:cNvSpPr/>
            <p:nvPr/>
          </p:nvSpPr>
          <p:spPr>
            <a:xfrm>
              <a:off x="11503480" y="2153314"/>
              <a:ext cx="1545446" cy="79029"/>
            </a:xfrm>
            <a:custGeom>
              <a:avLst/>
              <a:gdLst/>
              <a:ahLst/>
              <a:cxnLst/>
              <a:rect l="l" t="t" r="r" b="b"/>
              <a:pathLst>
                <a:path w="11479" h="587" extrusionOk="0">
                  <a:moveTo>
                    <a:pt x="289" y="1"/>
                  </a:moveTo>
                  <a:cubicBezTo>
                    <a:pt x="128" y="1"/>
                    <a:pt x="1" y="136"/>
                    <a:pt x="1" y="298"/>
                  </a:cubicBezTo>
                  <a:cubicBezTo>
                    <a:pt x="1" y="459"/>
                    <a:pt x="128" y="586"/>
                    <a:pt x="289" y="586"/>
                  </a:cubicBezTo>
                  <a:lnTo>
                    <a:pt x="11181" y="586"/>
                  </a:lnTo>
                  <a:cubicBezTo>
                    <a:pt x="11343" y="586"/>
                    <a:pt x="11478" y="459"/>
                    <a:pt x="11478" y="298"/>
                  </a:cubicBezTo>
                  <a:cubicBezTo>
                    <a:pt x="11478" y="136"/>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1" name="Google Shape;2351;p32"/>
            <p:cNvSpPr/>
            <p:nvPr/>
          </p:nvSpPr>
          <p:spPr>
            <a:xfrm>
              <a:off x="11317416" y="1313875"/>
              <a:ext cx="1916494" cy="213796"/>
            </a:xfrm>
            <a:custGeom>
              <a:avLst/>
              <a:gdLst/>
              <a:ahLst/>
              <a:cxnLst/>
              <a:rect l="l" t="t" r="r" b="b"/>
              <a:pathLst>
                <a:path w="14235" h="1588" extrusionOk="0">
                  <a:moveTo>
                    <a:pt x="484" y="1"/>
                  </a:moveTo>
                  <a:cubicBezTo>
                    <a:pt x="212" y="1"/>
                    <a:pt x="0" y="213"/>
                    <a:pt x="0" y="476"/>
                  </a:cubicBezTo>
                  <a:lnTo>
                    <a:pt x="0" y="1103"/>
                  </a:lnTo>
                  <a:cubicBezTo>
                    <a:pt x="0" y="1375"/>
                    <a:pt x="212" y="1587"/>
                    <a:pt x="484" y="1587"/>
                  </a:cubicBezTo>
                  <a:lnTo>
                    <a:pt x="13760" y="1587"/>
                  </a:lnTo>
                  <a:cubicBezTo>
                    <a:pt x="14023" y="1587"/>
                    <a:pt x="14235" y="1375"/>
                    <a:pt x="14235" y="1103"/>
                  </a:cubicBezTo>
                  <a:lnTo>
                    <a:pt x="14235" y="476"/>
                  </a:lnTo>
                  <a:cubicBezTo>
                    <a:pt x="14235" y="213"/>
                    <a:pt x="14023" y="1"/>
                    <a:pt x="13760"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2" name="Google Shape;2352;p32"/>
            <p:cNvSpPr/>
            <p:nvPr/>
          </p:nvSpPr>
          <p:spPr>
            <a:xfrm>
              <a:off x="11599473" y="2381787"/>
              <a:ext cx="228606" cy="540280"/>
            </a:xfrm>
            <a:custGeom>
              <a:avLst/>
              <a:gdLst/>
              <a:ahLst/>
              <a:cxnLst/>
              <a:rect l="l" t="t" r="r" b="b"/>
              <a:pathLst>
                <a:path w="1698" h="4013" extrusionOk="0">
                  <a:moveTo>
                    <a:pt x="145" y="0"/>
                  </a:moveTo>
                  <a:lnTo>
                    <a:pt x="0" y="4013"/>
                  </a:lnTo>
                  <a:lnTo>
                    <a:pt x="1697" y="4013"/>
                  </a:lnTo>
                  <a:lnTo>
                    <a:pt x="1544" y="119"/>
                  </a:lnTo>
                  <a:lnTo>
                    <a:pt x="14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3" name="Google Shape;2353;p32"/>
            <p:cNvSpPr/>
            <p:nvPr/>
          </p:nvSpPr>
          <p:spPr>
            <a:xfrm>
              <a:off x="12532618" y="2297238"/>
              <a:ext cx="153077" cy="624829"/>
            </a:xfrm>
            <a:custGeom>
              <a:avLst/>
              <a:gdLst/>
              <a:ahLst/>
              <a:cxnLst/>
              <a:rect l="l" t="t" r="r" b="b"/>
              <a:pathLst>
                <a:path w="1137" h="4641" extrusionOk="0">
                  <a:moveTo>
                    <a:pt x="0" y="1"/>
                  </a:moveTo>
                  <a:lnTo>
                    <a:pt x="42" y="4641"/>
                  </a:lnTo>
                  <a:lnTo>
                    <a:pt x="1137" y="4641"/>
                  </a:lnTo>
                  <a:lnTo>
                    <a:pt x="8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4" name="Google Shape;2354;p32"/>
            <p:cNvSpPr/>
            <p:nvPr/>
          </p:nvSpPr>
          <p:spPr>
            <a:xfrm>
              <a:off x="12702660" y="2297238"/>
              <a:ext cx="233183" cy="624829"/>
            </a:xfrm>
            <a:custGeom>
              <a:avLst/>
              <a:gdLst/>
              <a:ahLst/>
              <a:cxnLst/>
              <a:rect l="l" t="t" r="r" b="b"/>
              <a:pathLst>
                <a:path w="1732" h="4641" extrusionOk="0">
                  <a:moveTo>
                    <a:pt x="1" y="1"/>
                  </a:moveTo>
                  <a:lnTo>
                    <a:pt x="69" y="4641"/>
                  </a:lnTo>
                  <a:lnTo>
                    <a:pt x="1732" y="4641"/>
                  </a:lnTo>
                  <a:lnTo>
                    <a:pt x="137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5" name="Google Shape;2355;p32"/>
            <p:cNvSpPr/>
            <p:nvPr/>
          </p:nvSpPr>
          <p:spPr>
            <a:xfrm>
              <a:off x="12314377" y="2347456"/>
              <a:ext cx="203430" cy="574612"/>
            </a:xfrm>
            <a:custGeom>
              <a:avLst/>
              <a:gdLst/>
              <a:ahLst/>
              <a:cxnLst/>
              <a:rect l="l" t="t" r="r" b="b"/>
              <a:pathLst>
                <a:path w="1511" h="4268" extrusionOk="0">
                  <a:moveTo>
                    <a:pt x="1" y="1"/>
                  </a:moveTo>
                  <a:lnTo>
                    <a:pt x="43" y="4268"/>
                  </a:lnTo>
                  <a:lnTo>
                    <a:pt x="1511" y="4268"/>
                  </a:lnTo>
                  <a:lnTo>
                    <a:pt x="1350" y="60"/>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6" name="Google Shape;2356;p32"/>
            <p:cNvSpPr/>
            <p:nvPr/>
          </p:nvSpPr>
          <p:spPr>
            <a:xfrm>
              <a:off x="12187687" y="2339513"/>
              <a:ext cx="101782" cy="582555"/>
            </a:xfrm>
            <a:custGeom>
              <a:avLst/>
              <a:gdLst/>
              <a:ahLst/>
              <a:cxnLst/>
              <a:rect l="l" t="t" r="r" b="b"/>
              <a:pathLst>
                <a:path w="756" h="4327" extrusionOk="0">
                  <a:moveTo>
                    <a:pt x="0" y="0"/>
                  </a:moveTo>
                  <a:lnTo>
                    <a:pt x="34" y="4327"/>
                  </a:lnTo>
                  <a:lnTo>
                    <a:pt x="755" y="4327"/>
                  </a:lnTo>
                  <a:lnTo>
                    <a:pt x="594"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7" name="Google Shape;2357;p32"/>
            <p:cNvSpPr/>
            <p:nvPr/>
          </p:nvSpPr>
          <p:spPr>
            <a:xfrm>
              <a:off x="11829023" y="2526788"/>
              <a:ext cx="190909" cy="395281"/>
            </a:xfrm>
            <a:custGeom>
              <a:avLst/>
              <a:gdLst/>
              <a:ahLst/>
              <a:cxnLst/>
              <a:rect l="l" t="t" r="r" b="b"/>
              <a:pathLst>
                <a:path w="1418" h="2936" extrusionOk="0">
                  <a:moveTo>
                    <a:pt x="0" y="1"/>
                  </a:moveTo>
                  <a:lnTo>
                    <a:pt x="145" y="2936"/>
                  </a:lnTo>
                  <a:lnTo>
                    <a:pt x="1417" y="2936"/>
                  </a:lnTo>
                  <a:lnTo>
                    <a:pt x="1349"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8" name="Google Shape;2358;p32"/>
            <p:cNvSpPr/>
            <p:nvPr/>
          </p:nvSpPr>
          <p:spPr>
            <a:xfrm>
              <a:off x="12044841" y="2387442"/>
              <a:ext cx="133825" cy="534626"/>
            </a:xfrm>
            <a:custGeom>
              <a:avLst/>
              <a:gdLst/>
              <a:ahLst/>
              <a:cxnLst/>
              <a:rect l="l" t="t" r="r" b="b"/>
              <a:pathLst>
                <a:path w="994" h="3971" extrusionOk="0">
                  <a:moveTo>
                    <a:pt x="1" y="1"/>
                  </a:moveTo>
                  <a:lnTo>
                    <a:pt x="26" y="3971"/>
                  </a:lnTo>
                  <a:lnTo>
                    <a:pt x="993" y="3971"/>
                  </a:lnTo>
                  <a:lnTo>
                    <a:pt x="883" y="52"/>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9" name="Google Shape;2359;p32"/>
            <p:cNvSpPr/>
            <p:nvPr/>
          </p:nvSpPr>
          <p:spPr>
            <a:xfrm>
              <a:off x="12566815" y="2864852"/>
              <a:ext cx="93839" cy="36755"/>
            </a:xfrm>
            <a:custGeom>
              <a:avLst/>
              <a:gdLst/>
              <a:ahLst/>
              <a:cxnLst/>
              <a:rect l="l" t="t" r="r" b="b"/>
              <a:pathLst>
                <a:path w="697" h="273" extrusionOk="0">
                  <a:moveTo>
                    <a:pt x="1" y="1"/>
                  </a:moveTo>
                  <a:lnTo>
                    <a:pt x="9" y="272"/>
                  </a:lnTo>
                  <a:lnTo>
                    <a:pt x="696"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0" name="Google Shape;2360;p32"/>
            <p:cNvSpPr/>
            <p:nvPr/>
          </p:nvSpPr>
          <p:spPr>
            <a:xfrm>
              <a:off x="12564526" y="2804402"/>
              <a:ext cx="94916" cy="36620"/>
            </a:xfrm>
            <a:custGeom>
              <a:avLst/>
              <a:gdLst/>
              <a:ahLst/>
              <a:cxnLst/>
              <a:rect l="l" t="t" r="r" b="b"/>
              <a:pathLst>
                <a:path w="705" h="272" extrusionOk="0">
                  <a:moveTo>
                    <a:pt x="1" y="0"/>
                  </a:moveTo>
                  <a:lnTo>
                    <a:pt x="9" y="271"/>
                  </a:lnTo>
                  <a:lnTo>
                    <a:pt x="705" y="271"/>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1" name="Google Shape;2361;p32"/>
            <p:cNvSpPr/>
            <p:nvPr/>
          </p:nvSpPr>
          <p:spPr>
            <a:xfrm>
              <a:off x="12365807" y="2847754"/>
              <a:ext cx="104071" cy="46987"/>
            </a:xfrm>
            <a:custGeom>
              <a:avLst/>
              <a:gdLst/>
              <a:ahLst/>
              <a:cxnLst/>
              <a:rect l="l" t="t" r="r" b="b"/>
              <a:pathLst>
                <a:path w="773" h="349" extrusionOk="0">
                  <a:moveTo>
                    <a:pt x="1" y="0"/>
                  </a:moveTo>
                  <a:lnTo>
                    <a:pt x="9" y="348"/>
                  </a:lnTo>
                  <a:lnTo>
                    <a:pt x="772" y="3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2" name="Google Shape;2362;p32"/>
            <p:cNvSpPr/>
            <p:nvPr/>
          </p:nvSpPr>
          <p:spPr>
            <a:xfrm>
              <a:off x="12556583" y="2334935"/>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3" name="Google Shape;2363;p32"/>
            <p:cNvSpPr/>
            <p:nvPr/>
          </p:nvSpPr>
          <p:spPr>
            <a:xfrm>
              <a:off x="12203574" y="2872796"/>
              <a:ext cx="64085" cy="28811"/>
            </a:xfrm>
            <a:custGeom>
              <a:avLst/>
              <a:gdLst/>
              <a:ahLst/>
              <a:cxnLst/>
              <a:rect l="l" t="t" r="r" b="b"/>
              <a:pathLst>
                <a:path w="476" h="214"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4" name="Google Shape;2364;p32"/>
            <p:cNvSpPr/>
            <p:nvPr/>
          </p:nvSpPr>
          <p:spPr>
            <a:xfrm>
              <a:off x="12070017" y="2831732"/>
              <a:ext cx="73240" cy="65297"/>
            </a:xfrm>
            <a:custGeom>
              <a:avLst/>
              <a:gdLst/>
              <a:ahLst/>
              <a:cxnLst/>
              <a:rect l="l" t="t" r="r" b="b"/>
              <a:pathLst>
                <a:path w="544" h="485" extrusionOk="0">
                  <a:moveTo>
                    <a:pt x="0" y="1"/>
                  </a:moveTo>
                  <a:lnTo>
                    <a:pt x="9" y="484"/>
                  </a:lnTo>
                  <a:lnTo>
                    <a:pt x="543" y="484"/>
                  </a:lnTo>
                  <a:lnTo>
                    <a:pt x="53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5" name="Google Shape;2365;p32"/>
            <p:cNvSpPr/>
            <p:nvPr/>
          </p:nvSpPr>
          <p:spPr>
            <a:xfrm>
              <a:off x="11657770" y="2410330"/>
              <a:ext cx="89127" cy="60585"/>
            </a:xfrm>
            <a:custGeom>
              <a:avLst/>
              <a:gdLst/>
              <a:ahLst/>
              <a:cxnLst/>
              <a:rect l="l" t="t" r="r" b="b"/>
              <a:pathLst>
                <a:path w="662" h="450" extrusionOk="0">
                  <a:moveTo>
                    <a:pt x="0" y="0"/>
                  </a:moveTo>
                  <a:lnTo>
                    <a:pt x="0" y="425"/>
                  </a:lnTo>
                  <a:lnTo>
                    <a:pt x="662" y="450"/>
                  </a:lnTo>
                  <a:lnTo>
                    <a:pt x="662" y="450"/>
                  </a:lnTo>
                  <a:lnTo>
                    <a:pt x="653" y="34"/>
                  </a:lnTo>
                  <a:lnTo>
                    <a:pt x="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6" name="Google Shape;2366;p32"/>
            <p:cNvSpPr/>
            <p:nvPr/>
          </p:nvSpPr>
          <p:spPr>
            <a:xfrm>
              <a:off x="12730125" y="2841965"/>
              <a:ext cx="173676" cy="60719"/>
            </a:xfrm>
            <a:custGeom>
              <a:avLst/>
              <a:gdLst/>
              <a:ahLst/>
              <a:cxnLst/>
              <a:rect l="l" t="t" r="r" b="b"/>
              <a:pathLst>
                <a:path w="1290" h="451" extrusionOk="0">
                  <a:moveTo>
                    <a:pt x="1" y="1"/>
                  </a:moveTo>
                  <a:lnTo>
                    <a:pt x="18" y="425"/>
                  </a:lnTo>
                  <a:lnTo>
                    <a:pt x="1290" y="451"/>
                  </a:lnTo>
                  <a:lnTo>
                    <a:pt x="1290" y="451"/>
                  </a:lnTo>
                  <a:lnTo>
                    <a:pt x="1282"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7" name="Google Shape;2367;p32"/>
            <p:cNvSpPr/>
            <p:nvPr/>
          </p:nvSpPr>
          <p:spPr>
            <a:xfrm>
              <a:off x="12727836" y="2322414"/>
              <a:ext cx="118880" cy="61796"/>
            </a:xfrm>
            <a:custGeom>
              <a:avLst/>
              <a:gdLst/>
              <a:ahLst/>
              <a:cxnLst/>
              <a:rect l="l" t="t" r="r" b="b"/>
              <a:pathLst>
                <a:path w="883" h="459" extrusionOk="0">
                  <a:moveTo>
                    <a:pt x="874" y="0"/>
                  </a:moveTo>
                  <a:lnTo>
                    <a:pt x="1" y="43"/>
                  </a:lnTo>
                  <a:lnTo>
                    <a:pt x="9" y="458"/>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8" name="Google Shape;2368;p32"/>
            <p:cNvSpPr/>
            <p:nvPr/>
          </p:nvSpPr>
          <p:spPr>
            <a:xfrm>
              <a:off x="11861066" y="2862563"/>
              <a:ext cx="131401" cy="35543"/>
            </a:xfrm>
            <a:custGeom>
              <a:avLst/>
              <a:gdLst/>
              <a:ahLst/>
              <a:cxnLst/>
              <a:rect l="l" t="t" r="r" b="b"/>
              <a:pathLst>
                <a:path w="976" h="264" extrusionOk="0">
                  <a:moveTo>
                    <a:pt x="0" y="1"/>
                  </a:moveTo>
                  <a:lnTo>
                    <a:pt x="9" y="264"/>
                  </a:lnTo>
                  <a:lnTo>
                    <a:pt x="976" y="264"/>
                  </a:lnTo>
                  <a:lnTo>
                    <a:pt x="96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9" name="Google Shape;2369;p32"/>
            <p:cNvSpPr/>
            <p:nvPr/>
          </p:nvSpPr>
          <p:spPr>
            <a:xfrm>
              <a:off x="11610917" y="3172086"/>
              <a:ext cx="228471" cy="539203"/>
            </a:xfrm>
            <a:custGeom>
              <a:avLst/>
              <a:gdLst/>
              <a:ahLst/>
              <a:cxnLst/>
              <a:rect l="l" t="t" r="r" b="b"/>
              <a:pathLst>
                <a:path w="1697" h="4005" extrusionOk="0">
                  <a:moveTo>
                    <a:pt x="144" y="1"/>
                  </a:moveTo>
                  <a:lnTo>
                    <a:pt x="0" y="4005"/>
                  </a:lnTo>
                  <a:lnTo>
                    <a:pt x="1697" y="4005"/>
                  </a:lnTo>
                  <a:lnTo>
                    <a:pt x="1544" y="111"/>
                  </a:lnTo>
                  <a:lnTo>
                    <a:pt x="1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0" name="Google Shape;2370;p32"/>
            <p:cNvSpPr/>
            <p:nvPr/>
          </p:nvSpPr>
          <p:spPr>
            <a:xfrm>
              <a:off x="12543927" y="3086459"/>
              <a:ext cx="153212" cy="624829"/>
            </a:xfrm>
            <a:custGeom>
              <a:avLst/>
              <a:gdLst/>
              <a:ahLst/>
              <a:cxnLst/>
              <a:rect l="l" t="t" r="r" b="b"/>
              <a:pathLst>
                <a:path w="1138" h="4641" extrusionOk="0">
                  <a:moveTo>
                    <a:pt x="1" y="0"/>
                  </a:moveTo>
                  <a:lnTo>
                    <a:pt x="43" y="4641"/>
                  </a:lnTo>
                  <a:lnTo>
                    <a:pt x="1138" y="4641"/>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1" name="Google Shape;2371;p32"/>
            <p:cNvSpPr/>
            <p:nvPr/>
          </p:nvSpPr>
          <p:spPr>
            <a:xfrm>
              <a:off x="12714104" y="3086459"/>
              <a:ext cx="233183" cy="624829"/>
            </a:xfrm>
            <a:custGeom>
              <a:avLst/>
              <a:gdLst/>
              <a:ahLst/>
              <a:cxnLst/>
              <a:rect l="l" t="t" r="r" b="b"/>
              <a:pathLst>
                <a:path w="1732" h="4641" extrusionOk="0">
                  <a:moveTo>
                    <a:pt x="1" y="0"/>
                  </a:moveTo>
                  <a:lnTo>
                    <a:pt x="69" y="4641"/>
                  </a:lnTo>
                  <a:lnTo>
                    <a:pt x="1731" y="4641"/>
                  </a:lnTo>
                  <a:lnTo>
                    <a:pt x="1375"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2" name="Google Shape;2372;p32"/>
            <p:cNvSpPr/>
            <p:nvPr/>
          </p:nvSpPr>
          <p:spPr>
            <a:xfrm>
              <a:off x="12325821" y="3137889"/>
              <a:ext cx="203430" cy="573400"/>
            </a:xfrm>
            <a:custGeom>
              <a:avLst/>
              <a:gdLst/>
              <a:ahLst/>
              <a:cxnLst/>
              <a:rect l="l" t="t" r="r" b="b"/>
              <a:pathLst>
                <a:path w="1511" h="4259" extrusionOk="0">
                  <a:moveTo>
                    <a:pt x="1" y="0"/>
                  </a:moveTo>
                  <a:lnTo>
                    <a:pt x="43" y="4259"/>
                  </a:lnTo>
                  <a:lnTo>
                    <a:pt x="1511" y="4259"/>
                  </a:lnTo>
                  <a:lnTo>
                    <a:pt x="1349" y="59"/>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3" name="Google Shape;2373;p32"/>
            <p:cNvSpPr/>
            <p:nvPr/>
          </p:nvSpPr>
          <p:spPr>
            <a:xfrm>
              <a:off x="12200208" y="3129811"/>
              <a:ext cx="100570" cy="581478"/>
            </a:xfrm>
            <a:custGeom>
              <a:avLst/>
              <a:gdLst/>
              <a:ahLst/>
              <a:cxnLst/>
              <a:rect l="l" t="t" r="r" b="b"/>
              <a:pathLst>
                <a:path w="747" h="4319" extrusionOk="0">
                  <a:moveTo>
                    <a:pt x="0" y="1"/>
                  </a:moveTo>
                  <a:lnTo>
                    <a:pt x="26" y="4319"/>
                  </a:lnTo>
                  <a:lnTo>
                    <a:pt x="747" y="4319"/>
                  </a:lnTo>
                  <a:lnTo>
                    <a:pt x="586"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4" name="Google Shape;2374;p32"/>
            <p:cNvSpPr/>
            <p:nvPr/>
          </p:nvSpPr>
          <p:spPr>
            <a:xfrm>
              <a:off x="11840467" y="3317086"/>
              <a:ext cx="190774" cy="394204"/>
            </a:xfrm>
            <a:custGeom>
              <a:avLst/>
              <a:gdLst/>
              <a:ahLst/>
              <a:cxnLst/>
              <a:rect l="l" t="t" r="r" b="b"/>
              <a:pathLst>
                <a:path w="1417" h="2928" extrusionOk="0">
                  <a:moveTo>
                    <a:pt x="0" y="1"/>
                  </a:moveTo>
                  <a:lnTo>
                    <a:pt x="145" y="2928"/>
                  </a:lnTo>
                  <a:lnTo>
                    <a:pt x="1417" y="2928"/>
                  </a:lnTo>
                  <a:lnTo>
                    <a:pt x="134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5" name="Google Shape;2375;p32"/>
            <p:cNvSpPr/>
            <p:nvPr/>
          </p:nvSpPr>
          <p:spPr>
            <a:xfrm>
              <a:off x="12056285" y="3176663"/>
              <a:ext cx="133825" cy="534626"/>
            </a:xfrm>
            <a:custGeom>
              <a:avLst/>
              <a:gdLst/>
              <a:ahLst/>
              <a:cxnLst/>
              <a:rect l="l" t="t" r="r" b="b"/>
              <a:pathLst>
                <a:path w="994" h="3971" extrusionOk="0">
                  <a:moveTo>
                    <a:pt x="1" y="0"/>
                  </a:moveTo>
                  <a:lnTo>
                    <a:pt x="35" y="3971"/>
                  </a:lnTo>
                  <a:lnTo>
                    <a:pt x="993" y="3971"/>
                  </a:lnTo>
                  <a:lnTo>
                    <a:pt x="883" y="60"/>
                  </a:lnTo>
                  <a:lnTo>
                    <a:pt x="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6" name="Google Shape;2376;p32"/>
            <p:cNvSpPr/>
            <p:nvPr/>
          </p:nvSpPr>
          <p:spPr>
            <a:xfrm>
              <a:off x="12578259" y="3655151"/>
              <a:ext cx="94916" cy="36755"/>
            </a:xfrm>
            <a:custGeom>
              <a:avLst/>
              <a:gdLst/>
              <a:ahLst/>
              <a:cxnLst/>
              <a:rect l="l" t="t" r="r" b="b"/>
              <a:pathLst>
                <a:path w="705" h="273" extrusionOk="0">
                  <a:moveTo>
                    <a:pt x="0" y="1"/>
                  </a:moveTo>
                  <a:lnTo>
                    <a:pt x="9" y="272"/>
                  </a:lnTo>
                  <a:lnTo>
                    <a:pt x="704"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7" name="Google Shape;2377;p32"/>
            <p:cNvSpPr/>
            <p:nvPr/>
          </p:nvSpPr>
          <p:spPr>
            <a:xfrm>
              <a:off x="12577047" y="3594700"/>
              <a:ext cx="93839" cy="35543"/>
            </a:xfrm>
            <a:custGeom>
              <a:avLst/>
              <a:gdLst/>
              <a:ahLst/>
              <a:cxnLst/>
              <a:rect l="l" t="t" r="r" b="b"/>
              <a:pathLst>
                <a:path w="697" h="264" extrusionOk="0">
                  <a:moveTo>
                    <a:pt x="1" y="0"/>
                  </a:moveTo>
                  <a:lnTo>
                    <a:pt x="1"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8" name="Google Shape;2378;p32"/>
            <p:cNvSpPr/>
            <p:nvPr/>
          </p:nvSpPr>
          <p:spPr>
            <a:xfrm>
              <a:off x="12378328" y="3638052"/>
              <a:ext cx="102994" cy="46987"/>
            </a:xfrm>
            <a:custGeom>
              <a:avLst/>
              <a:gdLst/>
              <a:ahLst/>
              <a:cxnLst/>
              <a:rect l="l" t="t" r="r" b="b"/>
              <a:pathLst>
                <a:path w="765" h="349" extrusionOk="0">
                  <a:moveTo>
                    <a:pt x="1" y="1"/>
                  </a:moveTo>
                  <a:lnTo>
                    <a:pt x="1" y="348"/>
                  </a:lnTo>
                  <a:lnTo>
                    <a:pt x="764"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9" name="Google Shape;2379;p32"/>
            <p:cNvSpPr/>
            <p:nvPr/>
          </p:nvSpPr>
          <p:spPr>
            <a:xfrm>
              <a:off x="12568026" y="3125233"/>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0" name="Google Shape;2380;p32"/>
            <p:cNvSpPr/>
            <p:nvPr/>
          </p:nvSpPr>
          <p:spPr>
            <a:xfrm>
              <a:off x="12215017" y="3662017"/>
              <a:ext cx="64085" cy="28677"/>
            </a:xfrm>
            <a:custGeom>
              <a:avLst/>
              <a:gdLst/>
              <a:ahLst/>
              <a:cxnLst/>
              <a:rect l="l" t="t" r="r" b="b"/>
              <a:pathLst>
                <a:path w="476" h="213"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1" name="Google Shape;2381;p32"/>
            <p:cNvSpPr/>
            <p:nvPr/>
          </p:nvSpPr>
          <p:spPr>
            <a:xfrm>
              <a:off x="12081461" y="3620954"/>
              <a:ext cx="73240" cy="66374"/>
            </a:xfrm>
            <a:custGeom>
              <a:avLst/>
              <a:gdLst/>
              <a:ahLst/>
              <a:cxnLst/>
              <a:rect l="l" t="t" r="r" b="b"/>
              <a:pathLst>
                <a:path w="544" h="493" extrusionOk="0">
                  <a:moveTo>
                    <a:pt x="0" y="0"/>
                  </a:moveTo>
                  <a:lnTo>
                    <a:pt x="9" y="492"/>
                  </a:lnTo>
                  <a:lnTo>
                    <a:pt x="543" y="492"/>
                  </a:lnTo>
                  <a:lnTo>
                    <a:pt x="53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2" name="Google Shape;2382;p32"/>
            <p:cNvSpPr/>
            <p:nvPr/>
          </p:nvSpPr>
          <p:spPr>
            <a:xfrm>
              <a:off x="11669079" y="3200628"/>
              <a:ext cx="89261" cy="60719"/>
            </a:xfrm>
            <a:custGeom>
              <a:avLst/>
              <a:gdLst/>
              <a:ahLst/>
              <a:cxnLst/>
              <a:rect l="l" t="t" r="r" b="b"/>
              <a:pathLst>
                <a:path w="663" h="451" extrusionOk="0">
                  <a:moveTo>
                    <a:pt x="1" y="1"/>
                  </a:moveTo>
                  <a:lnTo>
                    <a:pt x="9" y="416"/>
                  </a:lnTo>
                  <a:lnTo>
                    <a:pt x="663" y="450"/>
                  </a:lnTo>
                  <a:lnTo>
                    <a:pt x="663"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3" name="Google Shape;2383;p32"/>
            <p:cNvSpPr/>
            <p:nvPr/>
          </p:nvSpPr>
          <p:spPr>
            <a:xfrm>
              <a:off x="12742646" y="3632398"/>
              <a:ext cx="172599" cy="60585"/>
            </a:xfrm>
            <a:custGeom>
              <a:avLst/>
              <a:gdLst/>
              <a:ahLst/>
              <a:cxnLst/>
              <a:rect l="l" t="t" r="r" b="b"/>
              <a:pathLst>
                <a:path w="1282" h="450" extrusionOk="0">
                  <a:moveTo>
                    <a:pt x="1" y="0"/>
                  </a:moveTo>
                  <a:lnTo>
                    <a:pt x="9" y="416"/>
                  </a:lnTo>
                  <a:lnTo>
                    <a:pt x="1282" y="450"/>
                  </a:lnTo>
                  <a:lnTo>
                    <a:pt x="1273" y="34"/>
                  </a:lnTo>
                  <a:lnTo>
                    <a:pt x="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4" name="Google Shape;2384;p32"/>
            <p:cNvSpPr/>
            <p:nvPr/>
          </p:nvSpPr>
          <p:spPr>
            <a:xfrm>
              <a:off x="12739280" y="3112712"/>
              <a:ext cx="118880" cy="61796"/>
            </a:xfrm>
            <a:custGeom>
              <a:avLst/>
              <a:gdLst/>
              <a:ahLst/>
              <a:cxnLst/>
              <a:rect l="l" t="t" r="r" b="b"/>
              <a:pathLst>
                <a:path w="883" h="459" extrusionOk="0">
                  <a:moveTo>
                    <a:pt x="874" y="0"/>
                  </a:moveTo>
                  <a:lnTo>
                    <a:pt x="0" y="34"/>
                  </a:lnTo>
                  <a:lnTo>
                    <a:pt x="9" y="459"/>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5" name="Google Shape;2385;p32"/>
            <p:cNvSpPr/>
            <p:nvPr/>
          </p:nvSpPr>
          <p:spPr>
            <a:xfrm>
              <a:off x="11872375" y="3651785"/>
              <a:ext cx="131536" cy="35543"/>
            </a:xfrm>
            <a:custGeom>
              <a:avLst/>
              <a:gdLst/>
              <a:ahLst/>
              <a:cxnLst/>
              <a:rect l="l" t="t" r="r" b="b"/>
              <a:pathLst>
                <a:path w="977" h="264" extrusionOk="0">
                  <a:moveTo>
                    <a:pt x="1" y="0"/>
                  </a:moveTo>
                  <a:lnTo>
                    <a:pt x="9" y="263"/>
                  </a:lnTo>
                  <a:lnTo>
                    <a:pt x="976" y="263"/>
                  </a:lnTo>
                  <a:lnTo>
                    <a:pt x="96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6" name="Google Shape;2386;p32"/>
            <p:cNvSpPr/>
            <p:nvPr/>
          </p:nvSpPr>
          <p:spPr>
            <a:xfrm>
              <a:off x="12716392" y="3961307"/>
              <a:ext cx="227394" cy="540280"/>
            </a:xfrm>
            <a:custGeom>
              <a:avLst/>
              <a:gdLst/>
              <a:ahLst/>
              <a:cxnLst/>
              <a:rect l="l" t="t" r="r" b="b"/>
              <a:pathLst>
                <a:path w="1689" h="4013" extrusionOk="0">
                  <a:moveTo>
                    <a:pt x="1545" y="0"/>
                  </a:moveTo>
                  <a:lnTo>
                    <a:pt x="145" y="119"/>
                  </a:lnTo>
                  <a:lnTo>
                    <a:pt x="1" y="4013"/>
                  </a:lnTo>
                  <a:lnTo>
                    <a:pt x="1689" y="4013"/>
                  </a:lnTo>
                  <a:lnTo>
                    <a:pt x="154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7" name="Google Shape;2387;p32"/>
            <p:cNvSpPr/>
            <p:nvPr/>
          </p:nvSpPr>
          <p:spPr>
            <a:xfrm>
              <a:off x="11857566" y="3876757"/>
              <a:ext cx="153212" cy="624829"/>
            </a:xfrm>
            <a:custGeom>
              <a:avLst/>
              <a:gdLst/>
              <a:ahLst/>
              <a:cxnLst/>
              <a:rect l="l" t="t" r="r" b="b"/>
              <a:pathLst>
                <a:path w="1138" h="4641" extrusionOk="0">
                  <a:moveTo>
                    <a:pt x="238" y="1"/>
                  </a:moveTo>
                  <a:lnTo>
                    <a:pt x="1" y="4641"/>
                  </a:lnTo>
                  <a:lnTo>
                    <a:pt x="1095" y="4641"/>
                  </a:lnTo>
                  <a:lnTo>
                    <a:pt x="113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8" name="Google Shape;2388;p32"/>
            <p:cNvSpPr/>
            <p:nvPr/>
          </p:nvSpPr>
          <p:spPr>
            <a:xfrm>
              <a:off x="11607417" y="3876757"/>
              <a:ext cx="234261" cy="624829"/>
            </a:xfrm>
            <a:custGeom>
              <a:avLst/>
              <a:gdLst/>
              <a:ahLst/>
              <a:cxnLst/>
              <a:rect l="l" t="t" r="r" b="b"/>
              <a:pathLst>
                <a:path w="1740" h="4641" extrusionOk="0">
                  <a:moveTo>
                    <a:pt x="366" y="1"/>
                  </a:moveTo>
                  <a:lnTo>
                    <a:pt x="1" y="4641"/>
                  </a:lnTo>
                  <a:lnTo>
                    <a:pt x="1672" y="4641"/>
                  </a:lnTo>
                  <a:lnTo>
                    <a:pt x="174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9" name="Google Shape;2389;p32"/>
            <p:cNvSpPr/>
            <p:nvPr/>
          </p:nvSpPr>
          <p:spPr>
            <a:xfrm>
              <a:off x="12026665" y="3926976"/>
              <a:ext cx="202218" cy="574612"/>
            </a:xfrm>
            <a:custGeom>
              <a:avLst/>
              <a:gdLst/>
              <a:ahLst/>
              <a:cxnLst/>
              <a:rect l="l" t="t" r="r" b="b"/>
              <a:pathLst>
                <a:path w="1502" h="4268" extrusionOk="0">
                  <a:moveTo>
                    <a:pt x="1502" y="1"/>
                  </a:moveTo>
                  <a:lnTo>
                    <a:pt x="161" y="60"/>
                  </a:lnTo>
                  <a:lnTo>
                    <a:pt x="0" y="4268"/>
                  </a:lnTo>
                  <a:lnTo>
                    <a:pt x="1459" y="4268"/>
                  </a:lnTo>
                  <a:lnTo>
                    <a:pt x="150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0" name="Google Shape;2390;p32"/>
            <p:cNvSpPr/>
            <p:nvPr/>
          </p:nvSpPr>
          <p:spPr>
            <a:xfrm>
              <a:off x="12255004" y="3919032"/>
              <a:ext cx="100705" cy="582555"/>
            </a:xfrm>
            <a:custGeom>
              <a:avLst/>
              <a:gdLst/>
              <a:ahLst/>
              <a:cxnLst/>
              <a:rect l="l" t="t" r="r" b="b"/>
              <a:pathLst>
                <a:path w="748" h="4327" extrusionOk="0">
                  <a:moveTo>
                    <a:pt x="153" y="0"/>
                  </a:moveTo>
                  <a:lnTo>
                    <a:pt x="1" y="4327"/>
                  </a:lnTo>
                  <a:lnTo>
                    <a:pt x="713" y="4327"/>
                  </a:lnTo>
                  <a:lnTo>
                    <a:pt x="747"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1" name="Google Shape;2391;p32"/>
            <p:cNvSpPr/>
            <p:nvPr/>
          </p:nvSpPr>
          <p:spPr>
            <a:xfrm>
              <a:off x="12523463" y="4106307"/>
              <a:ext cx="191986" cy="395281"/>
            </a:xfrm>
            <a:custGeom>
              <a:avLst/>
              <a:gdLst/>
              <a:ahLst/>
              <a:cxnLst/>
              <a:rect l="l" t="t" r="r" b="b"/>
              <a:pathLst>
                <a:path w="1426" h="2936" extrusionOk="0">
                  <a:moveTo>
                    <a:pt x="68" y="1"/>
                  </a:moveTo>
                  <a:lnTo>
                    <a:pt x="0" y="2936"/>
                  </a:lnTo>
                  <a:lnTo>
                    <a:pt x="1273" y="2936"/>
                  </a:lnTo>
                  <a:lnTo>
                    <a:pt x="142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2" name="Google Shape;2392;p32"/>
            <p:cNvSpPr/>
            <p:nvPr/>
          </p:nvSpPr>
          <p:spPr>
            <a:xfrm>
              <a:off x="12364680" y="3956647"/>
              <a:ext cx="133690" cy="534626"/>
            </a:xfrm>
            <a:custGeom>
              <a:avLst/>
              <a:gdLst/>
              <a:ahLst/>
              <a:cxnLst/>
              <a:rect l="l" t="t" r="r" b="b"/>
              <a:pathLst>
                <a:path w="993" h="3971" extrusionOk="0">
                  <a:moveTo>
                    <a:pt x="993" y="1"/>
                  </a:moveTo>
                  <a:lnTo>
                    <a:pt x="110" y="60"/>
                  </a:lnTo>
                  <a:lnTo>
                    <a:pt x="0" y="3971"/>
                  </a:lnTo>
                  <a:lnTo>
                    <a:pt x="967" y="3971"/>
                  </a:lnTo>
                  <a:lnTo>
                    <a:pt x="993"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3" name="Google Shape;2393;p32"/>
            <p:cNvSpPr/>
            <p:nvPr/>
          </p:nvSpPr>
          <p:spPr>
            <a:xfrm>
              <a:off x="11882742" y="4445584"/>
              <a:ext cx="93704" cy="35543"/>
            </a:xfrm>
            <a:custGeom>
              <a:avLst/>
              <a:gdLst/>
              <a:ahLst/>
              <a:cxnLst/>
              <a:rect l="l" t="t" r="r" b="b"/>
              <a:pathLst>
                <a:path w="696" h="264" extrusionOk="0">
                  <a:moveTo>
                    <a:pt x="9" y="0"/>
                  </a:moveTo>
                  <a:lnTo>
                    <a:pt x="0"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4" name="Google Shape;2394;p32"/>
            <p:cNvSpPr/>
            <p:nvPr/>
          </p:nvSpPr>
          <p:spPr>
            <a:xfrm>
              <a:off x="11883819" y="4383922"/>
              <a:ext cx="94916" cy="36620"/>
            </a:xfrm>
            <a:custGeom>
              <a:avLst/>
              <a:gdLst/>
              <a:ahLst/>
              <a:cxnLst/>
              <a:rect l="l" t="t" r="r" b="b"/>
              <a:pathLst>
                <a:path w="705" h="272" extrusionOk="0">
                  <a:moveTo>
                    <a:pt x="9" y="0"/>
                  </a:moveTo>
                  <a:lnTo>
                    <a:pt x="1" y="271"/>
                  </a:lnTo>
                  <a:lnTo>
                    <a:pt x="696" y="271"/>
                  </a:lnTo>
                  <a:lnTo>
                    <a:pt x="70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5" name="Google Shape;2395;p32"/>
            <p:cNvSpPr/>
            <p:nvPr/>
          </p:nvSpPr>
          <p:spPr>
            <a:xfrm>
              <a:off x="12073383" y="4427274"/>
              <a:ext cx="104071" cy="46987"/>
            </a:xfrm>
            <a:custGeom>
              <a:avLst/>
              <a:gdLst/>
              <a:ahLst/>
              <a:cxnLst/>
              <a:rect l="l" t="t" r="r" b="b"/>
              <a:pathLst>
                <a:path w="773" h="349" extrusionOk="0">
                  <a:moveTo>
                    <a:pt x="9" y="0"/>
                  </a:moveTo>
                  <a:lnTo>
                    <a:pt x="1" y="348"/>
                  </a:lnTo>
                  <a:lnTo>
                    <a:pt x="764" y="348"/>
                  </a:lnTo>
                  <a:lnTo>
                    <a:pt x="773"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6" name="Google Shape;2396;p32"/>
            <p:cNvSpPr/>
            <p:nvPr/>
          </p:nvSpPr>
          <p:spPr>
            <a:xfrm>
              <a:off x="11919228" y="3915532"/>
              <a:ext cx="67586" cy="32177"/>
            </a:xfrm>
            <a:custGeom>
              <a:avLst/>
              <a:gdLst/>
              <a:ahLst/>
              <a:cxnLst/>
              <a:rect l="l" t="t" r="r" b="b"/>
              <a:pathLst>
                <a:path w="502" h="239" extrusionOk="0">
                  <a:moveTo>
                    <a:pt x="1" y="1"/>
                  </a:moveTo>
                  <a:lnTo>
                    <a:pt x="1" y="239"/>
                  </a:lnTo>
                  <a:lnTo>
                    <a:pt x="501" y="239"/>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7" name="Google Shape;2397;p32"/>
            <p:cNvSpPr/>
            <p:nvPr/>
          </p:nvSpPr>
          <p:spPr>
            <a:xfrm>
              <a:off x="12275602" y="4452315"/>
              <a:ext cx="64085" cy="28811"/>
            </a:xfrm>
            <a:custGeom>
              <a:avLst/>
              <a:gdLst/>
              <a:ahLst/>
              <a:cxnLst/>
              <a:rect l="l" t="t" r="r" b="b"/>
              <a:pathLst>
                <a:path w="476" h="214" extrusionOk="0">
                  <a:moveTo>
                    <a:pt x="9" y="1"/>
                  </a:moveTo>
                  <a:lnTo>
                    <a:pt x="0" y="213"/>
                  </a:lnTo>
                  <a:lnTo>
                    <a:pt x="475" y="213"/>
                  </a:lnTo>
                  <a:lnTo>
                    <a:pt x="47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8" name="Google Shape;2398;p32"/>
            <p:cNvSpPr/>
            <p:nvPr/>
          </p:nvSpPr>
          <p:spPr>
            <a:xfrm>
              <a:off x="12400138" y="4411252"/>
              <a:ext cx="73105" cy="65297"/>
            </a:xfrm>
            <a:custGeom>
              <a:avLst/>
              <a:gdLst/>
              <a:ahLst/>
              <a:cxnLst/>
              <a:rect l="l" t="t" r="r" b="b"/>
              <a:pathLst>
                <a:path w="543" h="485" extrusionOk="0">
                  <a:moveTo>
                    <a:pt x="8" y="1"/>
                  </a:moveTo>
                  <a:lnTo>
                    <a:pt x="0" y="484"/>
                  </a:lnTo>
                  <a:lnTo>
                    <a:pt x="543" y="484"/>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9" name="Google Shape;2399;p32"/>
            <p:cNvSpPr/>
            <p:nvPr/>
          </p:nvSpPr>
          <p:spPr>
            <a:xfrm>
              <a:off x="12796365" y="3990926"/>
              <a:ext cx="90338" cy="60719"/>
            </a:xfrm>
            <a:custGeom>
              <a:avLst/>
              <a:gdLst/>
              <a:ahLst/>
              <a:cxnLst/>
              <a:rect l="l" t="t" r="r" b="b"/>
              <a:pathLst>
                <a:path w="671" h="451" extrusionOk="0">
                  <a:moveTo>
                    <a:pt x="671" y="1"/>
                  </a:moveTo>
                  <a:lnTo>
                    <a:pt x="9" y="26"/>
                  </a:lnTo>
                  <a:lnTo>
                    <a:pt x="1" y="450"/>
                  </a:lnTo>
                  <a:lnTo>
                    <a:pt x="662" y="417"/>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0" name="Google Shape;2400;p32"/>
            <p:cNvSpPr/>
            <p:nvPr/>
          </p:nvSpPr>
          <p:spPr>
            <a:xfrm>
              <a:off x="11639459" y="4422696"/>
              <a:ext cx="173676" cy="60719"/>
            </a:xfrm>
            <a:custGeom>
              <a:avLst/>
              <a:gdLst/>
              <a:ahLst/>
              <a:cxnLst/>
              <a:rect l="l" t="t" r="r" b="b"/>
              <a:pathLst>
                <a:path w="1290" h="451" extrusionOk="0">
                  <a:moveTo>
                    <a:pt x="1290" y="0"/>
                  </a:moveTo>
                  <a:lnTo>
                    <a:pt x="17" y="26"/>
                  </a:lnTo>
                  <a:lnTo>
                    <a:pt x="0" y="450"/>
                  </a:lnTo>
                  <a:lnTo>
                    <a:pt x="1273" y="416"/>
                  </a:lnTo>
                  <a:lnTo>
                    <a:pt x="129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1" name="Google Shape;2401;p32"/>
            <p:cNvSpPr/>
            <p:nvPr/>
          </p:nvSpPr>
          <p:spPr>
            <a:xfrm>
              <a:off x="11696544" y="3901934"/>
              <a:ext cx="120092" cy="61796"/>
            </a:xfrm>
            <a:custGeom>
              <a:avLst/>
              <a:gdLst/>
              <a:ahLst/>
              <a:cxnLst/>
              <a:rect l="l" t="t" r="r" b="b"/>
              <a:pathLst>
                <a:path w="892" h="459" extrusionOk="0">
                  <a:moveTo>
                    <a:pt x="9" y="0"/>
                  </a:moveTo>
                  <a:lnTo>
                    <a:pt x="0" y="424"/>
                  </a:lnTo>
                  <a:lnTo>
                    <a:pt x="883" y="458"/>
                  </a:lnTo>
                  <a:lnTo>
                    <a:pt x="891" y="43"/>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2" name="Google Shape;2402;p32"/>
            <p:cNvSpPr/>
            <p:nvPr/>
          </p:nvSpPr>
          <p:spPr>
            <a:xfrm>
              <a:off x="12550793" y="4442083"/>
              <a:ext cx="131536" cy="35543"/>
            </a:xfrm>
            <a:custGeom>
              <a:avLst/>
              <a:gdLst/>
              <a:ahLst/>
              <a:cxnLst/>
              <a:rect l="l" t="t" r="r" b="b"/>
              <a:pathLst>
                <a:path w="977" h="264" extrusionOk="0">
                  <a:moveTo>
                    <a:pt x="9" y="1"/>
                  </a:moveTo>
                  <a:lnTo>
                    <a:pt x="1" y="264"/>
                  </a:lnTo>
                  <a:lnTo>
                    <a:pt x="968" y="264"/>
                  </a:lnTo>
                  <a:lnTo>
                    <a:pt x="9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3" name="Google Shape;2403;p32"/>
            <p:cNvSpPr/>
            <p:nvPr/>
          </p:nvSpPr>
          <p:spPr>
            <a:xfrm>
              <a:off x="11597185" y="1601721"/>
              <a:ext cx="234261" cy="548358"/>
            </a:xfrm>
            <a:custGeom>
              <a:avLst/>
              <a:gdLst/>
              <a:ahLst/>
              <a:cxnLst/>
              <a:rect l="l" t="t" r="r" b="b"/>
              <a:pathLst>
                <a:path w="1740" h="4073" extrusionOk="0">
                  <a:moveTo>
                    <a:pt x="0" y="0"/>
                  </a:moveTo>
                  <a:lnTo>
                    <a:pt x="68" y="4072"/>
                  </a:lnTo>
                  <a:lnTo>
                    <a:pt x="1739" y="4072"/>
                  </a:lnTo>
                  <a:lnTo>
                    <a:pt x="1375"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4" name="Google Shape;2404;p32"/>
            <p:cNvSpPr/>
            <p:nvPr/>
          </p:nvSpPr>
          <p:spPr>
            <a:xfrm>
              <a:off x="12784921" y="1601721"/>
              <a:ext cx="153212" cy="548358"/>
            </a:xfrm>
            <a:custGeom>
              <a:avLst/>
              <a:gdLst/>
              <a:ahLst/>
              <a:cxnLst/>
              <a:rect l="l" t="t" r="r" b="b"/>
              <a:pathLst>
                <a:path w="1138" h="4073" extrusionOk="0">
                  <a:moveTo>
                    <a:pt x="1" y="0"/>
                  </a:moveTo>
                  <a:lnTo>
                    <a:pt x="43" y="4072"/>
                  </a:lnTo>
                  <a:lnTo>
                    <a:pt x="1137" y="4072"/>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5" name="Google Shape;2405;p32"/>
            <p:cNvSpPr/>
            <p:nvPr/>
          </p:nvSpPr>
          <p:spPr>
            <a:xfrm>
              <a:off x="11855277" y="1601721"/>
              <a:ext cx="203430" cy="548358"/>
            </a:xfrm>
            <a:custGeom>
              <a:avLst/>
              <a:gdLst/>
              <a:ahLst/>
              <a:cxnLst/>
              <a:rect l="l" t="t" r="r" b="b"/>
              <a:pathLst>
                <a:path w="1511" h="4073" extrusionOk="0">
                  <a:moveTo>
                    <a:pt x="43" y="0"/>
                  </a:moveTo>
                  <a:lnTo>
                    <a:pt x="1" y="4072"/>
                  </a:lnTo>
                  <a:lnTo>
                    <a:pt x="1375" y="4072"/>
                  </a:lnTo>
                  <a:lnTo>
                    <a:pt x="1511"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6" name="Google Shape;2406;p32"/>
            <p:cNvSpPr/>
            <p:nvPr/>
          </p:nvSpPr>
          <p:spPr>
            <a:xfrm>
              <a:off x="12406870" y="1753588"/>
              <a:ext cx="147557" cy="396493"/>
            </a:xfrm>
            <a:custGeom>
              <a:avLst/>
              <a:gdLst/>
              <a:ahLst/>
              <a:cxnLst/>
              <a:rect l="l" t="t" r="r" b="b"/>
              <a:pathLst>
                <a:path w="1096" h="2945" extrusionOk="0">
                  <a:moveTo>
                    <a:pt x="69" y="1"/>
                  </a:moveTo>
                  <a:lnTo>
                    <a:pt x="1" y="2944"/>
                  </a:lnTo>
                  <a:lnTo>
                    <a:pt x="1095" y="2944"/>
                  </a:lnTo>
                  <a:lnTo>
                    <a:pt x="10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7" name="Google Shape;2407;p32"/>
            <p:cNvSpPr/>
            <p:nvPr/>
          </p:nvSpPr>
          <p:spPr>
            <a:xfrm>
              <a:off x="12266447" y="1601721"/>
              <a:ext cx="120092" cy="548358"/>
            </a:xfrm>
            <a:custGeom>
              <a:avLst/>
              <a:gdLst/>
              <a:ahLst/>
              <a:cxnLst/>
              <a:rect l="l" t="t" r="r" b="b"/>
              <a:pathLst>
                <a:path w="892" h="4073" extrusionOk="0">
                  <a:moveTo>
                    <a:pt x="0" y="0"/>
                  </a:moveTo>
                  <a:lnTo>
                    <a:pt x="94" y="4072"/>
                  </a:lnTo>
                  <a:lnTo>
                    <a:pt x="891" y="4072"/>
                  </a:lnTo>
                  <a:lnTo>
                    <a:pt x="849"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8" name="Google Shape;2408;p32"/>
            <p:cNvSpPr/>
            <p:nvPr/>
          </p:nvSpPr>
          <p:spPr>
            <a:xfrm>
              <a:off x="12059785" y="1655440"/>
              <a:ext cx="197641" cy="494640"/>
            </a:xfrm>
            <a:custGeom>
              <a:avLst/>
              <a:gdLst/>
              <a:ahLst/>
              <a:cxnLst/>
              <a:rect l="l" t="t" r="r" b="b"/>
              <a:pathLst>
                <a:path w="1468" h="3674" extrusionOk="0">
                  <a:moveTo>
                    <a:pt x="127" y="0"/>
                  </a:moveTo>
                  <a:lnTo>
                    <a:pt x="0" y="3673"/>
                  </a:lnTo>
                  <a:lnTo>
                    <a:pt x="1468" y="3673"/>
                  </a:lnTo>
                  <a:lnTo>
                    <a:pt x="1332" y="102"/>
                  </a:lnTo>
                  <a:lnTo>
                    <a:pt x="127"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9" name="Google Shape;2409;p32"/>
            <p:cNvSpPr/>
            <p:nvPr/>
          </p:nvSpPr>
          <p:spPr>
            <a:xfrm>
              <a:off x="12573707" y="1641624"/>
              <a:ext cx="203430" cy="503795"/>
            </a:xfrm>
            <a:custGeom>
              <a:avLst/>
              <a:gdLst/>
              <a:ahLst/>
              <a:cxnLst/>
              <a:rect l="l" t="t" r="r" b="b"/>
              <a:pathLst>
                <a:path w="1511" h="3742" extrusionOk="0">
                  <a:moveTo>
                    <a:pt x="1" y="0"/>
                  </a:moveTo>
                  <a:lnTo>
                    <a:pt x="43" y="3741"/>
                  </a:lnTo>
                  <a:lnTo>
                    <a:pt x="1510" y="3741"/>
                  </a:lnTo>
                  <a:lnTo>
                    <a:pt x="1349" y="60"/>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0" name="Google Shape;2410;p32"/>
            <p:cNvSpPr/>
            <p:nvPr/>
          </p:nvSpPr>
          <p:spPr>
            <a:xfrm>
              <a:off x="11881530" y="2090575"/>
              <a:ext cx="122381" cy="35543"/>
            </a:xfrm>
            <a:custGeom>
              <a:avLst/>
              <a:gdLst/>
              <a:ahLst/>
              <a:cxnLst/>
              <a:rect l="l" t="t" r="r" b="b"/>
              <a:pathLst>
                <a:path w="909" h="264" extrusionOk="0">
                  <a:moveTo>
                    <a:pt x="9" y="0"/>
                  </a:moveTo>
                  <a:lnTo>
                    <a:pt x="1" y="263"/>
                  </a:lnTo>
                  <a:lnTo>
                    <a:pt x="900" y="263"/>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1" name="Google Shape;2411;p32"/>
            <p:cNvSpPr/>
            <p:nvPr/>
          </p:nvSpPr>
          <p:spPr>
            <a:xfrm>
              <a:off x="11883819" y="2028913"/>
              <a:ext cx="122381" cy="36620"/>
            </a:xfrm>
            <a:custGeom>
              <a:avLst/>
              <a:gdLst/>
              <a:ahLst/>
              <a:cxnLst/>
              <a:rect l="l" t="t" r="r" b="b"/>
              <a:pathLst>
                <a:path w="909" h="272" extrusionOk="0">
                  <a:moveTo>
                    <a:pt x="9" y="0"/>
                  </a:moveTo>
                  <a:lnTo>
                    <a:pt x="1" y="272"/>
                  </a:lnTo>
                  <a:lnTo>
                    <a:pt x="900" y="272"/>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2" name="Google Shape;2412;p32"/>
            <p:cNvSpPr/>
            <p:nvPr/>
          </p:nvSpPr>
          <p:spPr>
            <a:xfrm>
              <a:off x="12098559" y="2075631"/>
              <a:ext cx="116592" cy="46987"/>
            </a:xfrm>
            <a:custGeom>
              <a:avLst/>
              <a:gdLst/>
              <a:ahLst/>
              <a:cxnLst/>
              <a:rect l="l" t="t" r="r" b="b"/>
              <a:pathLst>
                <a:path w="866" h="349" extrusionOk="0">
                  <a:moveTo>
                    <a:pt x="9" y="1"/>
                  </a:moveTo>
                  <a:lnTo>
                    <a:pt x="0" y="349"/>
                  </a:lnTo>
                  <a:lnTo>
                    <a:pt x="857" y="349"/>
                  </a:lnTo>
                  <a:lnTo>
                    <a:pt x="86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3" name="Google Shape;2413;p32"/>
            <p:cNvSpPr/>
            <p:nvPr/>
          </p:nvSpPr>
          <p:spPr>
            <a:xfrm>
              <a:off x="11873587" y="1625686"/>
              <a:ext cx="135979" cy="33254"/>
            </a:xfrm>
            <a:custGeom>
              <a:avLst/>
              <a:gdLst/>
              <a:ahLst/>
              <a:cxnLst/>
              <a:rect l="l" t="t" r="r" b="b"/>
              <a:pathLst>
                <a:path w="1010" h="247" extrusionOk="0">
                  <a:moveTo>
                    <a:pt x="0" y="1"/>
                  </a:moveTo>
                  <a:lnTo>
                    <a:pt x="0" y="247"/>
                  </a:lnTo>
                  <a:lnTo>
                    <a:pt x="1010" y="247"/>
                  </a:lnTo>
                  <a:lnTo>
                    <a:pt x="101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4" name="Google Shape;2414;p32"/>
            <p:cNvSpPr/>
            <p:nvPr/>
          </p:nvSpPr>
          <p:spPr>
            <a:xfrm>
              <a:off x="12435412" y="2096230"/>
              <a:ext cx="90473" cy="29888"/>
            </a:xfrm>
            <a:custGeom>
              <a:avLst/>
              <a:gdLst/>
              <a:ahLst/>
              <a:cxnLst/>
              <a:rect l="l" t="t" r="r" b="b"/>
              <a:pathLst>
                <a:path w="672" h="222" extrusionOk="0">
                  <a:moveTo>
                    <a:pt x="9" y="1"/>
                  </a:moveTo>
                  <a:lnTo>
                    <a:pt x="1" y="221"/>
                  </a:lnTo>
                  <a:lnTo>
                    <a:pt x="663" y="221"/>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5" name="Google Shape;2415;p32"/>
            <p:cNvSpPr/>
            <p:nvPr/>
          </p:nvSpPr>
          <p:spPr>
            <a:xfrm>
              <a:off x="12298490" y="2063110"/>
              <a:ext cx="73105" cy="69874"/>
            </a:xfrm>
            <a:custGeom>
              <a:avLst/>
              <a:gdLst/>
              <a:ahLst/>
              <a:cxnLst/>
              <a:rect l="l" t="t" r="r" b="b"/>
              <a:pathLst>
                <a:path w="543" h="519" extrusionOk="0">
                  <a:moveTo>
                    <a:pt x="543" y="1"/>
                  </a:moveTo>
                  <a:lnTo>
                    <a:pt x="8" y="26"/>
                  </a:lnTo>
                  <a:lnTo>
                    <a:pt x="0" y="518"/>
                  </a:lnTo>
                  <a:lnTo>
                    <a:pt x="534" y="493"/>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6" name="Google Shape;2416;p32"/>
            <p:cNvSpPr/>
            <p:nvPr/>
          </p:nvSpPr>
          <p:spPr>
            <a:xfrm>
              <a:off x="12609090" y="1677116"/>
              <a:ext cx="106360" cy="56007"/>
            </a:xfrm>
            <a:custGeom>
              <a:avLst/>
              <a:gdLst/>
              <a:ahLst/>
              <a:cxnLst/>
              <a:rect l="l" t="t" r="r" b="b"/>
              <a:pathLst>
                <a:path w="790" h="416" extrusionOk="0">
                  <a:moveTo>
                    <a:pt x="9" y="0"/>
                  </a:moveTo>
                  <a:lnTo>
                    <a:pt x="0" y="416"/>
                  </a:lnTo>
                  <a:lnTo>
                    <a:pt x="781" y="416"/>
                  </a:lnTo>
                  <a:lnTo>
                    <a:pt x="78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7" name="Google Shape;2417;p32"/>
            <p:cNvSpPr/>
            <p:nvPr/>
          </p:nvSpPr>
          <p:spPr>
            <a:xfrm>
              <a:off x="12796365" y="1631341"/>
              <a:ext cx="85761" cy="59642"/>
            </a:xfrm>
            <a:custGeom>
              <a:avLst/>
              <a:gdLst/>
              <a:ahLst/>
              <a:cxnLst/>
              <a:rect l="l" t="t" r="r" b="b"/>
              <a:pathLst>
                <a:path w="637" h="443" extrusionOk="0">
                  <a:moveTo>
                    <a:pt x="9" y="1"/>
                  </a:moveTo>
                  <a:lnTo>
                    <a:pt x="1" y="417"/>
                  </a:lnTo>
                  <a:lnTo>
                    <a:pt x="628" y="442"/>
                  </a:lnTo>
                  <a:lnTo>
                    <a:pt x="637" y="26"/>
                  </a:lnTo>
                  <a:lnTo>
                    <a:pt x="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8" name="Google Shape;2418;p32"/>
            <p:cNvSpPr/>
            <p:nvPr/>
          </p:nvSpPr>
          <p:spPr>
            <a:xfrm>
              <a:off x="11645114" y="2059744"/>
              <a:ext cx="105283" cy="60585"/>
            </a:xfrm>
            <a:custGeom>
              <a:avLst/>
              <a:gdLst/>
              <a:ahLst/>
              <a:cxnLst/>
              <a:rect l="l" t="t" r="r" b="b"/>
              <a:pathLst>
                <a:path w="782" h="450" extrusionOk="0">
                  <a:moveTo>
                    <a:pt x="781" y="0"/>
                  </a:moveTo>
                  <a:lnTo>
                    <a:pt x="9" y="26"/>
                  </a:lnTo>
                  <a:lnTo>
                    <a:pt x="1" y="450"/>
                  </a:lnTo>
                  <a:lnTo>
                    <a:pt x="1" y="450"/>
                  </a:lnTo>
                  <a:lnTo>
                    <a:pt x="773" y="416"/>
                  </a:lnTo>
                  <a:lnTo>
                    <a:pt x="78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9" name="Google Shape;2419;p32"/>
            <p:cNvSpPr/>
            <p:nvPr/>
          </p:nvSpPr>
          <p:spPr>
            <a:xfrm>
              <a:off x="11615495" y="1632552"/>
              <a:ext cx="134902" cy="59508"/>
            </a:xfrm>
            <a:custGeom>
              <a:avLst/>
              <a:gdLst/>
              <a:ahLst/>
              <a:cxnLst/>
              <a:rect l="l" t="t" r="r" b="b"/>
              <a:pathLst>
                <a:path w="1002" h="442" extrusionOk="0">
                  <a:moveTo>
                    <a:pt x="1001" y="0"/>
                  </a:moveTo>
                  <a:lnTo>
                    <a:pt x="17" y="26"/>
                  </a:lnTo>
                  <a:lnTo>
                    <a:pt x="0" y="442"/>
                  </a:lnTo>
                  <a:lnTo>
                    <a:pt x="993" y="425"/>
                  </a:lnTo>
                  <a:lnTo>
                    <a:pt x="100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0" name="Google Shape;2420;p32"/>
            <p:cNvSpPr/>
            <p:nvPr/>
          </p:nvSpPr>
          <p:spPr>
            <a:xfrm>
              <a:off x="12595357" y="2085998"/>
              <a:ext cx="139479" cy="42409"/>
            </a:xfrm>
            <a:custGeom>
              <a:avLst/>
              <a:gdLst/>
              <a:ahLst/>
              <a:cxnLst/>
              <a:rect l="l" t="t" r="r" b="b"/>
              <a:pathLst>
                <a:path w="1036" h="315" extrusionOk="0">
                  <a:moveTo>
                    <a:pt x="1" y="0"/>
                  </a:moveTo>
                  <a:lnTo>
                    <a:pt x="18" y="314"/>
                  </a:lnTo>
                  <a:lnTo>
                    <a:pt x="1036" y="314"/>
                  </a:lnTo>
                  <a:lnTo>
                    <a:pt x="101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1" name="Google Shape;2421;p32"/>
            <p:cNvSpPr/>
            <p:nvPr/>
          </p:nvSpPr>
          <p:spPr>
            <a:xfrm>
              <a:off x="12804308" y="2022047"/>
              <a:ext cx="105283" cy="114303"/>
            </a:xfrm>
            <a:custGeom>
              <a:avLst/>
              <a:gdLst/>
              <a:ahLst/>
              <a:cxnLst/>
              <a:rect l="l" t="t" r="r" b="b"/>
              <a:pathLst>
                <a:path w="782" h="849" extrusionOk="0">
                  <a:moveTo>
                    <a:pt x="1" y="0"/>
                  </a:moveTo>
                  <a:lnTo>
                    <a:pt x="9" y="848"/>
                  </a:lnTo>
                  <a:lnTo>
                    <a:pt x="781" y="8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2" name="Google Shape;2422;p32"/>
            <p:cNvSpPr/>
            <p:nvPr/>
          </p:nvSpPr>
          <p:spPr>
            <a:xfrm>
              <a:off x="11318493" y="1313875"/>
              <a:ext cx="1914340" cy="114303"/>
            </a:xfrm>
            <a:custGeom>
              <a:avLst/>
              <a:gdLst/>
              <a:ahLst/>
              <a:cxnLst/>
              <a:rect l="l" t="t" r="r" b="b"/>
              <a:pathLst>
                <a:path w="14219" h="849" extrusionOk="0">
                  <a:moveTo>
                    <a:pt x="467" y="1"/>
                  </a:moveTo>
                  <a:cubicBezTo>
                    <a:pt x="230" y="1"/>
                    <a:pt x="26" y="187"/>
                    <a:pt x="1" y="425"/>
                  </a:cubicBezTo>
                  <a:cubicBezTo>
                    <a:pt x="26" y="662"/>
                    <a:pt x="230" y="849"/>
                    <a:pt x="467" y="849"/>
                  </a:cubicBezTo>
                  <a:lnTo>
                    <a:pt x="13752" y="849"/>
                  </a:lnTo>
                  <a:cubicBezTo>
                    <a:pt x="13989" y="849"/>
                    <a:pt x="14193" y="662"/>
                    <a:pt x="14218" y="425"/>
                  </a:cubicBezTo>
                  <a:cubicBezTo>
                    <a:pt x="14193" y="187"/>
                    <a:pt x="13989" y="1"/>
                    <a:pt x="13752"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3" name="Google Shape;2423;p32"/>
            <p:cNvSpPr/>
            <p:nvPr/>
          </p:nvSpPr>
          <p:spPr>
            <a:xfrm>
              <a:off x="11337880" y="4501457"/>
              <a:ext cx="1875431" cy="74452"/>
            </a:xfrm>
            <a:custGeom>
              <a:avLst/>
              <a:gdLst/>
              <a:ahLst/>
              <a:cxnLst/>
              <a:rect l="l" t="t" r="r" b="b"/>
              <a:pathLst>
                <a:path w="13930" h="553" extrusionOk="0">
                  <a:moveTo>
                    <a:pt x="366" y="1"/>
                  </a:moveTo>
                  <a:cubicBezTo>
                    <a:pt x="187" y="1"/>
                    <a:pt x="43" y="120"/>
                    <a:pt x="1" y="272"/>
                  </a:cubicBezTo>
                  <a:cubicBezTo>
                    <a:pt x="43" y="433"/>
                    <a:pt x="187" y="552"/>
                    <a:pt x="366" y="552"/>
                  </a:cubicBezTo>
                  <a:lnTo>
                    <a:pt x="13565" y="552"/>
                  </a:lnTo>
                  <a:cubicBezTo>
                    <a:pt x="13743" y="552"/>
                    <a:pt x="13887" y="433"/>
                    <a:pt x="13930" y="272"/>
                  </a:cubicBezTo>
                  <a:cubicBezTo>
                    <a:pt x="13887" y="120"/>
                    <a:pt x="13743" y="1"/>
                    <a:pt x="13565"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33"/>
          <p:cNvSpPr txBox="1">
            <a:spLocks noGrp="1"/>
          </p:cNvSpPr>
          <p:nvPr>
            <p:ph type="title"/>
          </p:nvPr>
        </p:nvSpPr>
        <p:spPr>
          <a:xfrm>
            <a:off x="853800" y="1949697"/>
            <a:ext cx="3718200" cy="12441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3000"/>
              <a:buFont typeface="Play"/>
              <a:buNone/>
            </a:pPr>
            <a:r>
              <a:rPr lang="en" sz="7200">
                <a:solidFill>
                  <a:schemeClr val="dk2"/>
                </a:solidFill>
              </a:rPr>
              <a:t>List Practice</a:t>
            </a:r>
            <a:endParaRPr sz="7200">
              <a:solidFill>
                <a:schemeClr val="dk2"/>
              </a:solidFill>
            </a:endParaRPr>
          </a:p>
        </p:txBody>
      </p:sp>
      <p:grpSp>
        <p:nvGrpSpPr>
          <p:cNvPr id="2429" name="Google Shape;2429;p33"/>
          <p:cNvGrpSpPr/>
          <p:nvPr/>
        </p:nvGrpSpPr>
        <p:grpSpPr>
          <a:xfrm>
            <a:off x="5672277" y="2645500"/>
            <a:ext cx="3132947" cy="2167452"/>
            <a:chOff x="77034" y="1742486"/>
            <a:chExt cx="843550" cy="583590"/>
          </a:xfrm>
        </p:grpSpPr>
        <p:sp>
          <p:nvSpPr>
            <p:cNvPr id="2430" name="Google Shape;2430;p33"/>
            <p:cNvSpPr/>
            <p:nvPr/>
          </p:nvSpPr>
          <p:spPr>
            <a:xfrm>
              <a:off x="121662" y="2176038"/>
              <a:ext cx="72592" cy="150038"/>
            </a:xfrm>
            <a:custGeom>
              <a:avLst/>
              <a:gdLst/>
              <a:ahLst/>
              <a:cxnLst/>
              <a:rect l="l" t="t" r="r" b="b"/>
              <a:pathLst>
                <a:path w="2139" h="4421" extrusionOk="0">
                  <a:moveTo>
                    <a:pt x="1" y="1"/>
                  </a:moveTo>
                  <a:lnTo>
                    <a:pt x="77" y="4420"/>
                  </a:lnTo>
                  <a:cubicBezTo>
                    <a:pt x="204" y="4420"/>
                    <a:pt x="314" y="4319"/>
                    <a:pt x="314" y="4191"/>
                  </a:cubicBezTo>
                  <a:lnTo>
                    <a:pt x="314" y="4166"/>
                  </a:lnTo>
                  <a:cubicBezTo>
                    <a:pt x="1035" y="4166"/>
                    <a:pt x="917" y="3029"/>
                    <a:pt x="535" y="3029"/>
                  </a:cubicBezTo>
                  <a:lnTo>
                    <a:pt x="535" y="2859"/>
                  </a:lnTo>
                  <a:cubicBezTo>
                    <a:pt x="730" y="2707"/>
                    <a:pt x="1248" y="2401"/>
                    <a:pt x="1256" y="1935"/>
                  </a:cubicBezTo>
                  <a:cubicBezTo>
                    <a:pt x="1264" y="1697"/>
                    <a:pt x="1205" y="1570"/>
                    <a:pt x="1146" y="1502"/>
                  </a:cubicBezTo>
                  <a:cubicBezTo>
                    <a:pt x="1018" y="1383"/>
                    <a:pt x="1112" y="1171"/>
                    <a:pt x="1264" y="1171"/>
                  </a:cubicBezTo>
                  <a:cubicBezTo>
                    <a:pt x="1292" y="1171"/>
                    <a:pt x="1324" y="1173"/>
                    <a:pt x="1359" y="1173"/>
                  </a:cubicBezTo>
                  <a:cubicBezTo>
                    <a:pt x="1485" y="1173"/>
                    <a:pt x="1643" y="1152"/>
                    <a:pt x="1723" y="959"/>
                  </a:cubicBezTo>
                  <a:cubicBezTo>
                    <a:pt x="1773" y="857"/>
                    <a:pt x="1731" y="603"/>
                    <a:pt x="1536" y="603"/>
                  </a:cubicBezTo>
                  <a:lnTo>
                    <a:pt x="1536" y="535"/>
                  </a:lnTo>
                  <a:lnTo>
                    <a:pt x="1578" y="535"/>
                  </a:lnTo>
                  <a:cubicBezTo>
                    <a:pt x="1884" y="535"/>
                    <a:pt x="2138" y="298"/>
                    <a:pt x="2138"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1" name="Google Shape;2431;p33"/>
            <p:cNvSpPr/>
            <p:nvPr/>
          </p:nvSpPr>
          <p:spPr>
            <a:xfrm>
              <a:off x="121662" y="2176038"/>
              <a:ext cx="72592" cy="54436"/>
            </a:xfrm>
            <a:custGeom>
              <a:avLst/>
              <a:gdLst/>
              <a:ahLst/>
              <a:cxnLst/>
              <a:rect l="l" t="t" r="r" b="b"/>
              <a:pathLst>
                <a:path w="2139" h="1604" extrusionOk="0">
                  <a:moveTo>
                    <a:pt x="1" y="1"/>
                  </a:moveTo>
                  <a:lnTo>
                    <a:pt x="26" y="1604"/>
                  </a:lnTo>
                  <a:cubicBezTo>
                    <a:pt x="374" y="1103"/>
                    <a:pt x="874" y="781"/>
                    <a:pt x="1443" y="781"/>
                  </a:cubicBezTo>
                  <a:cubicBezTo>
                    <a:pt x="1544" y="781"/>
                    <a:pt x="1646" y="798"/>
                    <a:pt x="1740" y="815"/>
                  </a:cubicBezTo>
                  <a:cubicBezTo>
                    <a:pt x="1723" y="713"/>
                    <a:pt x="1663" y="603"/>
                    <a:pt x="1536" y="603"/>
                  </a:cubicBezTo>
                  <a:lnTo>
                    <a:pt x="1536" y="535"/>
                  </a:lnTo>
                  <a:lnTo>
                    <a:pt x="1578" y="535"/>
                  </a:lnTo>
                  <a:cubicBezTo>
                    <a:pt x="1892" y="535"/>
                    <a:pt x="2138" y="298"/>
                    <a:pt x="2138"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2" name="Google Shape;2432;p33"/>
            <p:cNvSpPr/>
            <p:nvPr/>
          </p:nvSpPr>
          <p:spPr>
            <a:xfrm>
              <a:off x="131741" y="2227181"/>
              <a:ext cx="26505" cy="29288"/>
            </a:xfrm>
            <a:custGeom>
              <a:avLst/>
              <a:gdLst/>
              <a:ahLst/>
              <a:cxnLst/>
              <a:rect l="l" t="t" r="r" b="b"/>
              <a:pathLst>
                <a:path w="781" h="863" extrusionOk="0">
                  <a:moveTo>
                    <a:pt x="511" y="1"/>
                  </a:moveTo>
                  <a:cubicBezTo>
                    <a:pt x="380" y="1"/>
                    <a:pt x="226" y="107"/>
                    <a:pt x="128" y="284"/>
                  </a:cubicBezTo>
                  <a:cubicBezTo>
                    <a:pt x="0" y="504"/>
                    <a:pt x="17" y="750"/>
                    <a:pt x="162" y="835"/>
                  </a:cubicBezTo>
                  <a:cubicBezTo>
                    <a:pt x="193" y="854"/>
                    <a:pt x="229" y="862"/>
                    <a:pt x="266" y="862"/>
                  </a:cubicBezTo>
                  <a:cubicBezTo>
                    <a:pt x="399" y="862"/>
                    <a:pt x="554" y="752"/>
                    <a:pt x="654" y="580"/>
                  </a:cubicBezTo>
                  <a:cubicBezTo>
                    <a:pt x="781" y="360"/>
                    <a:pt x="764" y="105"/>
                    <a:pt x="620" y="29"/>
                  </a:cubicBezTo>
                  <a:cubicBezTo>
                    <a:pt x="587" y="10"/>
                    <a:pt x="550" y="1"/>
                    <a:pt x="511"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3" name="Google Shape;2433;p33"/>
            <p:cNvSpPr/>
            <p:nvPr/>
          </p:nvSpPr>
          <p:spPr>
            <a:xfrm>
              <a:off x="128857" y="2282262"/>
              <a:ext cx="18734" cy="27693"/>
            </a:xfrm>
            <a:custGeom>
              <a:avLst/>
              <a:gdLst/>
              <a:ahLst/>
              <a:cxnLst/>
              <a:rect l="l" t="t" r="r" b="b"/>
              <a:pathLst>
                <a:path w="552" h="816" extrusionOk="0">
                  <a:moveTo>
                    <a:pt x="297" y="1"/>
                  </a:moveTo>
                  <a:cubicBezTo>
                    <a:pt x="145" y="1"/>
                    <a:pt x="18" y="171"/>
                    <a:pt x="9" y="400"/>
                  </a:cubicBezTo>
                  <a:cubicBezTo>
                    <a:pt x="1" y="620"/>
                    <a:pt x="111" y="807"/>
                    <a:pt x="264" y="815"/>
                  </a:cubicBezTo>
                  <a:cubicBezTo>
                    <a:pt x="267" y="815"/>
                    <a:pt x="270" y="816"/>
                    <a:pt x="273" y="816"/>
                  </a:cubicBezTo>
                  <a:cubicBezTo>
                    <a:pt x="414" y="816"/>
                    <a:pt x="535" y="641"/>
                    <a:pt x="544" y="425"/>
                  </a:cubicBezTo>
                  <a:cubicBezTo>
                    <a:pt x="552" y="196"/>
                    <a:pt x="442" y="9"/>
                    <a:pt x="297"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4" name="Google Shape;2434;p33"/>
            <p:cNvSpPr/>
            <p:nvPr/>
          </p:nvSpPr>
          <p:spPr>
            <a:xfrm>
              <a:off x="127126" y="2265259"/>
              <a:ext cx="9536" cy="13609"/>
            </a:xfrm>
            <a:custGeom>
              <a:avLst/>
              <a:gdLst/>
              <a:ahLst/>
              <a:cxnLst/>
              <a:rect l="l" t="t" r="r" b="b"/>
              <a:pathLst>
                <a:path w="281" h="401" extrusionOk="0">
                  <a:moveTo>
                    <a:pt x="136" y="1"/>
                  </a:moveTo>
                  <a:cubicBezTo>
                    <a:pt x="71" y="1"/>
                    <a:pt x="9" y="91"/>
                    <a:pt x="9" y="197"/>
                  </a:cubicBezTo>
                  <a:cubicBezTo>
                    <a:pt x="1" y="307"/>
                    <a:pt x="60" y="400"/>
                    <a:pt x="128" y="400"/>
                  </a:cubicBezTo>
                  <a:cubicBezTo>
                    <a:pt x="131" y="400"/>
                    <a:pt x="134" y="401"/>
                    <a:pt x="138" y="401"/>
                  </a:cubicBezTo>
                  <a:cubicBezTo>
                    <a:pt x="209" y="401"/>
                    <a:pt x="264" y="311"/>
                    <a:pt x="272" y="205"/>
                  </a:cubicBezTo>
                  <a:cubicBezTo>
                    <a:pt x="281" y="95"/>
                    <a:pt x="221" y="1"/>
                    <a:pt x="145" y="1"/>
                  </a:cubicBezTo>
                  <a:cubicBezTo>
                    <a:pt x="142" y="1"/>
                    <a:pt x="139" y="1"/>
                    <a:pt x="136"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5" name="Google Shape;2435;p33"/>
            <p:cNvSpPr/>
            <p:nvPr/>
          </p:nvSpPr>
          <p:spPr>
            <a:xfrm>
              <a:off x="803398" y="2176038"/>
              <a:ext cx="72558" cy="150038"/>
            </a:xfrm>
            <a:custGeom>
              <a:avLst/>
              <a:gdLst/>
              <a:ahLst/>
              <a:cxnLst/>
              <a:rect l="l" t="t" r="r" b="b"/>
              <a:pathLst>
                <a:path w="2138" h="4421" extrusionOk="0">
                  <a:moveTo>
                    <a:pt x="0" y="1"/>
                  </a:moveTo>
                  <a:cubicBezTo>
                    <a:pt x="0" y="298"/>
                    <a:pt x="246" y="535"/>
                    <a:pt x="560" y="535"/>
                  </a:cubicBezTo>
                  <a:lnTo>
                    <a:pt x="603" y="535"/>
                  </a:lnTo>
                  <a:lnTo>
                    <a:pt x="603" y="603"/>
                  </a:lnTo>
                  <a:cubicBezTo>
                    <a:pt x="407" y="603"/>
                    <a:pt x="365" y="857"/>
                    <a:pt x="407" y="959"/>
                  </a:cubicBezTo>
                  <a:cubicBezTo>
                    <a:pt x="494" y="1152"/>
                    <a:pt x="653" y="1173"/>
                    <a:pt x="779" y="1173"/>
                  </a:cubicBezTo>
                  <a:cubicBezTo>
                    <a:pt x="814" y="1173"/>
                    <a:pt x="847" y="1171"/>
                    <a:pt x="874" y="1171"/>
                  </a:cubicBezTo>
                  <a:cubicBezTo>
                    <a:pt x="1027" y="1171"/>
                    <a:pt x="1120" y="1383"/>
                    <a:pt x="993" y="1502"/>
                  </a:cubicBezTo>
                  <a:cubicBezTo>
                    <a:pt x="933" y="1570"/>
                    <a:pt x="874" y="1697"/>
                    <a:pt x="883" y="1935"/>
                  </a:cubicBezTo>
                  <a:cubicBezTo>
                    <a:pt x="891" y="2401"/>
                    <a:pt x="1408" y="2707"/>
                    <a:pt x="1604" y="2859"/>
                  </a:cubicBezTo>
                  <a:lnTo>
                    <a:pt x="1604" y="3029"/>
                  </a:lnTo>
                  <a:cubicBezTo>
                    <a:pt x="1222" y="3029"/>
                    <a:pt x="1103" y="4166"/>
                    <a:pt x="1824" y="4166"/>
                  </a:cubicBezTo>
                  <a:lnTo>
                    <a:pt x="1824" y="4191"/>
                  </a:lnTo>
                  <a:cubicBezTo>
                    <a:pt x="1824" y="4319"/>
                    <a:pt x="1934" y="4420"/>
                    <a:pt x="2062" y="4420"/>
                  </a:cubicBezTo>
                  <a:lnTo>
                    <a:pt x="2138"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6" name="Google Shape;2436;p33"/>
            <p:cNvSpPr/>
            <p:nvPr/>
          </p:nvSpPr>
          <p:spPr>
            <a:xfrm>
              <a:off x="803398" y="2176038"/>
              <a:ext cx="72287" cy="54436"/>
            </a:xfrm>
            <a:custGeom>
              <a:avLst/>
              <a:gdLst/>
              <a:ahLst/>
              <a:cxnLst/>
              <a:rect l="l" t="t" r="r" b="b"/>
              <a:pathLst>
                <a:path w="2130" h="1604" extrusionOk="0">
                  <a:moveTo>
                    <a:pt x="0" y="1"/>
                  </a:moveTo>
                  <a:cubicBezTo>
                    <a:pt x="0" y="298"/>
                    <a:pt x="246" y="535"/>
                    <a:pt x="560" y="535"/>
                  </a:cubicBezTo>
                  <a:lnTo>
                    <a:pt x="603" y="535"/>
                  </a:lnTo>
                  <a:lnTo>
                    <a:pt x="603" y="603"/>
                  </a:lnTo>
                  <a:cubicBezTo>
                    <a:pt x="475" y="603"/>
                    <a:pt x="416" y="713"/>
                    <a:pt x="399" y="815"/>
                  </a:cubicBezTo>
                  <a:cubicBezTo>
                    <a:pt x="492" y="798"/>
                    <a:pt x="594" y="781"/>
                    <a:pt x="696" y="781"/>
                  </a:cubicBezTo>
                  <a:cubicBezTo>
                    <a:pt x="1264" y="781"/>
                    <a:pt x="1765" y="1103"/>
                    <a:pt x="2104" y="1604"/>
                  </a:cubicBezTo>
                  <a:lnTo>
                    <a:pt x="2130"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7" name="Google Shape;2437;p33"/>
            <p:cNvSpPr/>
            <p:nvPr/>
          </p:nvSpPr>
          <p:spPr>
            <a:xfrm>
              <a:off x="839372" y="2227181"/>
              <a:ext cx="26539" cy="29288"/>
            </a:xfrm>
            <a:custGeom>
              <a:avLst/>
              <a:gdLst/>
              <a:ahLst/>
              <a:cxnLst/>
              <a:rect l="l" t="t" r="r" b="b"/>
              <a:pathLst>
                <a:path w="782" h="863" extrusionOk="0">
                  <a:moveTo>
                    <a:pt x="270" y="1"/>
                  </a:moveTo>
                  <a:cubicBezTo>
                    <a:pt x="231" y="1"/>
                    <a:pt x="195" y="10"/>
                    <a:pt x="162" y="29"/>
                  </a:cubicBezTo>
                  <a:cubicBezTo>
                    <a:pt x="9" y="105"/>
                    <a:pt x="1" y="360"/>
                    <a:pt x="128" y="580"/>
                  </a:cubicBezTo>
                  <a:cubicBezTo>
                    <a:pt x="227" y="752"/>
                    <a:pt x="383" y="862"/>
                    <a:pt x="515" y="862"/>
                  </a:cubicBezTo>
                  <a:cubicBezTo>
                    <a:pt x="553" y="862"/>
                    <a:pt x="588" y="854"/>
                    <a:pt x="620" y="835"/>
                  </a:cubicBezTo>
                  <a:cubicBezTo>
                    <a:pt x="764" y="750"/>
                    <a:pt x="781" y="504"/>
                    <a:pt x="654" y="284"/>
                  </a:cubicBezTo>
                  <a:cubicBezTo>
                    <a:pt x="556" y="107"/>
                    <a:pt x="402" y="1"/>
                    <a:pt x="270"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8" name="Google Shape;2438;p33"/>
            <p:cNvSpPr/>
            <p:nvPr/>
          </p:nvSpPr>
          <p:spPr>
            <a:xfrm>
              <a:off x="850028" y="2282262"/>
              <a:ext cx="18733" cy="27693"/>
            </a:xfrm>
            <a:custGeom>
              <a:avLst/>
              <a:gdLst/>
              <a:ahLst/>
              <a:cxnLst/>
              <a:rect l="l" t="t" r="r" b="b"/>
              <a:pathLst>
                <a:path w="552" h="816" extrusionOk="0">
                  <a:moveTo>
                    <a:pt x="255" y="1"/>
                  </a:moveTo>
                  <a:cubicBezTo>
                    <a:pt x="111" y="9"/>
                    <a:pt x="1" y="196"/>
                    <a:pt x="9" y="425"/>
                  </a:cubicBezTo>
                  <a:cubicBezTo>
                    <a:pt x="17" y="641"/>
                    <a:pt x="139" y="816"/>
                    <a:pt x="287" y="816"/>
                  </a:cubicBezTo>
                  <a:cubicBezTo>
                    <a:pt x="290" y="816"/>
                    <a:pt x="294" y="815"/>
                    <a:pt x="297" y="815"/>
                  </a:cubicBezTo>
                  <a:cubicBezTo>
                    <a:pt x="442" y="807"/>
                    <a:pt x="552" y="620"/>
                    <a:pt x="543" y="400"/>
                  </a:cubicBezTo>
                  <a:cubicBezTo>
                    <a:pt x="535" y="171"/>
                    <a:pt x="408" y="1"/>
                    <a:pt x="25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9" name="Google Shape;2439;p33"/>
            <p:cNvSpPr/>
            <p:nvPr/>
          </p:nvSpPr>
          <p:spPr>
            <a:xfrm>
              <a:off x="860956" y="2265259"/>
              <a:ext cx="9536" cy="13609"/>
            </a:xfrm>
            <a:custGeom>
              <a:avLst/>
              <a:gdLst/>
              <a:ahLst/>
              <a:cxnLst/>
              <a:rect l="l" t="t" r="r" b="b"/>
              <a:pathLst>
                <a:path w="281" h="401" extrusionOk="0">
                  <a:moveTo>
                    <a:pt x="145" y="1"/>
                  </a:moveTo>
                  <a:cubicBezTo>
                    <a:pt x="142" y="1"/>
                    <a:pt x="139" y="1"/>
                    <a:pt x="137" y="1"/>
                  </a:cubicBezTo>
                  <a:cubicBezTo>
                    <a:pt x="60" y="1"/>
                    <a:pt x="1" y="95"/>
                    <a:pt x="9" y="205"/>
                  </a:cubicBezTo>
                  <a:cubicBezTo>
                    <a:pt x="9" y="311"/>
                    <a:pt x="72" y="401"/>
                    <a:pt x="136" y="401"/>
                  </a:cubicBezTo>
                  <a:cubicBezTo>
                    <a:pt x="139" y="401"/>
                    <a:pt x="142" y="400"/>
                    <a:pt x="145" y="400"/>
                  </a:cubicBezTo>
                  <a:cubicBezTo>
                    <a:pt x="221" y="400"/>
                    <a:pt x="281" y="307"/>
                    <a:pt x="272" y="197"/>
                  </a:cubicBezTo>
                  <a:cubicBezTo>
                    <a:pt x="272" y="91"/>
                    <a:pt x="210" y="1"/>
                    <a:pt x="14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0" name="Google Shape;2440;p33"/>
            <p:cNvSpPr/>
            <p:nvPr/>
          </p:nvSpPr>
          <p:spPr>
            <a:xfrm>
              <a:off x="121662" y="1756875"/>
              <a:ext cx="754023" cy="424083"/>
            </a:xfrm>
            <a:custGeom>
              <a:avLst/>
              <a:gdLst/>
              <a:ahLst/>
              <a:cxnLst/>
              <a:rect l="l" t="t" r="r" b="b"/>
              <a:pathLst>
                <a:path w="22218" h="12496" extrusionOk="0">
                  <a:moveTo>
                    <a:pt x="1" y="0"/>
                  </a:moveTo>
                  <a:lnTo>
                    <a:pt x="1" y="12496"/>
                  </a:lnTo>
                  <a:lnTo>
                    <a:pt x="22218" y="12496"/>
                  </a:lnTo>
                  <a:lnTo>
                    <a:pt x="22218"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1" name="Google Shape;2441;p33"/>
            <p:cNvSpPr/>
            <p:nvPr/>
          </p:nvSpPr>
          <p:spPr>
            <a:xfrm>
              <a:off x="121662" y="1896223"/>
              <a:ext cx="754295" cy="216793"/>
            </a:xfrm>
            <a:custGeom>
              <a:avLst/>
              <a:gdLst/>
              <a:ahLst/>
              <a:cxnLst/>
              <a:rect l="l" t="t" r="r" b="b"/>
              <a:pathLst>
                <a:path w="22226" h="6388" extrusionOk="0">
                  <a:moveTo>
                    <a:pt x="1" y="0"/>
                  </a:moveTo>
                  <a:lnTo>
                    <a:pt x="1" y="3580"/>
                  </a:lnTo>
                  <a:lnTo>
                    <a:pt x="22226" y="6388"/>
                  </a:lnTo>
                  <a:lnTo>
                    <a:pt x="22226" y="2800"/>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2" name="Google Shape;2442;p33"/>
            <p:cNvSpPr/>
            <p:nvPr/>
          </p:nvSpPr>
          <p:spPr>
            <a:xfrm>
              <a:off x="121662" y="1782193"/>
              <a:ext cx="754023" cy="22229"/>
            </a:xfrm>
            <a:custGeom>
              <a:avLst/>
              <a:gdLst/>
              <a:ahLst/>
              <a:cxnLst/>
              <a:rect l="l" t="t" r="r" b="b"/>
              <a:pathLst>
                <a:path w="22218" h="655" extrusionOk="0">
                  <a:moveTo>
                    <a:pt x="1" y="1"/>
                  </a:moveTo>
                  <a:lnTo>
                    <a:pt x="1" y="654"/>
                  </a:lnTo>
                  <a:lnTo>
                    <a:pt x="22218" y="654"/>
                  </a:lnTo>
                  <a:lnTo>
                    <a:pt x="2221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3" name="Google Shape;2443;p33"/>
            <p:cNvSpPr/>
            <p:nvPr/>
          </p:nvSpPr>
          <p:spPr>
            <a:xfrm>
              <a:off x="151026" y="1817625"/>
              <a:ext cx="695114" cy="321897"/>
            </a:xfrm>
            <a:custGeom>
              <a:avLst/>
              <a:gdLst/>
              <a:ahLst/>
              <a:cxnLst/>
              <a:rect l="l" t="t" r="r" b="b"/>
              <a:pathLst>
                <a:path w="20428" h="9485" extrusionOk="0">
                  <a:moveTo>
                    <a:pt x="1" y="0"/>
                  </a:moveTo>
                  <a:lnTo>
                    <a:pt x="1" y="9484"/>
                  </a:lnTo>
                  <a:lnTo>
                    <a:pt x="20428" y="9484"/>
                  </a:lnTo>
                  <a:lnTo>
                    <a:pt x="2042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4" name="Google Shape;2444;p33"/>
            <p:cNvSpPr/>
            <p:nvPr/>
          </p:nvSpPr>
          <p:spPr>
            <a:xfrm>
              <a:off x="77034" y="1742486"/>
              <a:ext cx="843550" cy="48972"/>
            </a:xfrm>
            <a:custGeom>
              <a:avLst/>
              <a:gdLst/>
              <a:ahLst/>
              <a:cxnLst/>
              <a:rect l="l" t="t" r="r" b="b"/>
              <a:pathLst>
                <a:path w="24856" h="1443" extrusionOk="0">
                  <a:moveTo>
                    <a:pt x="1" y="0"/>
                  </a:moveTo>
                  <a:lnTo>
                    <a:pt x="1" y="238"/>
                  </a:lnTo>
                  <a:cubicBezTo>
                    <a:pt x="340" y="340"/>
                    <a:pt x="586" y="577"/>
                    <a:pt x="730" y="976"/>
                  </a:cubicBezTo>
                  <a:cubicBezTo>
                    <a:pt x="840" y="1256"/>
                    <a:pt x="1103" y="1442"/>
                    <a:pt x="1409" y="1442"/>
                  </a:cubicBezTo>
                  <a:lnTo>
                    <a:pt x="23414" y="1442"/>
                  </a:lnTo>
                  <a:cubicBezTo>
                    <a:pt x="23728" y="1442"/>
                    <a:pt x="24008" y="1247"/>
                    <a:pt x="24092" y="950"/>
                  </a:cubicBezTo>
                  <a:cubicBezTo>
                    <a:pt x="24220" y="543"/>
                    <a:pt x="24466" y="289"/>
                    <a:pt x="24856" y="212"/>
                  </a:cubicBezTo>
                  <a:lnTo>
                    <a:pt x="2485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5" name="Google Shape;2445;p33"/>
            <p:cNvSpPr/>
            <p:nvPr/>
          </p:nvSpPr>
          <p:spPr>
            <a:xfrm>
              <a:off x="146131" y="1965320"/>
              <a:ext cx="337169" cy="13847"/>
            </a:xfrm>
            <a:custGeom>
              <a:avLst/>
              <a:gdLst/>
              <a:ahLst/>
              <a:cxnLst/>
              <a:rect l="l" t="t" r="r" b="b"/>
              <a:pathLst>
                <a:path w="9935" h="408" extrusionOk="0">
                  <a:moveTo>
                    <a:pt x="1" y="0"/>
                  </a:moveTo>
                  <a:lnTo>
                    <a:pt x="1" y="407"/>
                  </a:lnTo>
                  <a:lnTo>
                    <a:pt x="9934" y="407"/>
                  </a:lnTo>
                  <a:lnTo>
                    <a:pt x="9934"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6" name="Google Shape;2446;p33"/>
            <p:cNvSpPr/>
            <p:nvPr/>
          </p:nvSpPr>
          <p:spPr>
            <a:xfrm>
              <a:off x="513776" y="1965320"/>
              <a:ext cx="337135" cy="13847"/>
            </a:xfrm>
            <a:custGeom>
              <a:avLst/>
              <a:gdLst/>
              <a:ahLst/>
              <a:cxnLst/>
              <a:rect l="l" t="t" r="r" b="b"/>
              <a:pathLst>
                <a:path w="9934" h="408" extrusionOk="0">
                  <a:moveTo>
                    <a:pt x="0" y="0"/>
                  </a:moveTo>
                  <a:lnTo>
                    <a:pt x="0" y="407"/>
                  </a:lnTo>
                  <a:lnTo>
                    <a:pt x="9934" y="407"/>
                  </a:lnTo>
                  <a:lnTo>
                    <a:pt x="9934"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7" name="Google Shape;2447;p33"/>
            <p:cNvSpPr/>
            <p:nvPr/>
          </p:nvSpPr>
          <p:spPr>
            <a:xfrm>
              <a:off x="474350" y="1817625"/>
              <a:ext cx="19302" cy="321907"/>
            </a:xfrm>
            <a:custGeom>
              <a:avLst/>
              <a:gdLst/>
              <a:ahLst/>
              <a:cxnLst/>
              <a:rect l="l" t="t" r="r" b="b"/>
              <a:pathLst>
                <a:path w="569" h="9740" extrusionOk="0">
                  <a:moveTo>
                    <a:pt x="0" y="1"/>
                  </a:moveTo>
                  <a:lnTo>
                    <a:pt x="0" y="9739"/>
                  </a:lnTo>
                  <a:lnTo>
                    <a:pt x="569" y="9739"/>
                  </a:lnTo>
                  <a:lnTo>
                    <a:pt x="569"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8" name="Google Shape;2448;p33"/>
            <p:cNvSpPr/>
            <p:nvPr/>
          </p:nvSpPr>
          <p:spPr>
            <a:xfrm>
              <a:off x="503964" y="1817625"/>
              <a:ext cx="19336" cy="321907"/>
            </a:xfrm>
            <a:custGeom>
              <a:avLst/>
              <a:gdLst/>
              <a:ahLst/>
              <a:cxnLst/>
              <a:rect l="l" t="t" r="r" b="b"/>
              <a:pathLst>
                <a:path w="570" h="9740" extrusionOk="0">
                  <a:moveTo>
                    <a:pt x="1" y="1"/>
                  </a:moveTo>
                  <a:lnTo>
                    <a:pt x="1" y="9739"/>
                  </a:lnTo>
                  <a:lnTo>
                    <a:pt x="569" y="9739"/>
                  </a:lnTo>
                  <a:lnTo>
                    <a:pt x="569"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9" name="Google Shape;2449;p33"/>
            <p:cNvSpPr/>
            <p:nvPr/>
          </p:nvSpPr>
          <p:spPr>
            <a:xfrm>
              <a:off x="77034" y="1742486"/>
              <a:ext cx="843550" cy="7500"/>
            </a:xfrm>
            <a:custGeom>
              <a:avLst/>
              <a:gdLst/>
              <a:ahLst/>
              <a:cxnLst/>
              <a:rect l="l" t="t" r="r" b="b"/>
              <a:pathLst>
                <a:path w="24856" h="221" extrusionOk="0">
                  <a:moveTo>
                    <a:pt x="1" y="0"/>
                  </a:moveTo>
                  <a:lnTo>
                    <a:pt x="1" y="221"/>
                  </a:lnTo>
                  <a:lnTo>
                    <a:pt x="24822" y="221"/>
                  </a:lnTo>
                  <a:cubicBezTo>
                    <a:pt x="24830" y="221"/>
                    <a:pt x="24847" y="221"/>
                    <a:pt x="24856" y="212"/>
                  </a:cubicBezTo>
                  <a:lnTo>
                    <a:pt x="24856"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0" name="Google Shape;2450;p33"/>
            <p:cNvSpPr/>
            <p:nvPr/>
          </p:nvSpPr>
          <p:spPr>
            <a:xfrm>
              <a:off x="121662" y="2169148"/>
              <a:ext cx="754023" cy="15000"/>
            </a:xfrm>
            <a:custGeom>
              <a:avLst/>
              <a:gdLst/>
              <a:ahLst/>
              <a:cxnLst/>
              <a:rect l="l" t="t" r="r" b="b"/>
              <a:pathLst>
                <a:path w="22218" h="442" extrusionOk="0">
                  <a:moveTo>
                    <a:pt x="1" y="0"/>
                  </a:moveTo>
                  <a:lnTo>
                    <a:pt x="1" y="441"/>
                  </a:lnTo>
                  <a:lnTo>
                    <a:pt x="22218" y="441"/>
                  </a:lnTo>
                  <a:lnTo>
                    <a:pt x="22218"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1" name="Google Shape;2451;p33"/>
            <p:cNvSpPr/>
            <p:nvPr/>
          </p:nvSpPr>
          <p:spPr>
            <a:xfrm>
              <a:off x="99772" y="1770417"/>
              <a:ext cx="796649" cy="21041"/>
            </a:xfrm>
            <a:custGeom>
              <a:avLst/>
              <a:gdLst/>
              <a:ahLst/>
              <a:cxnLst/>
              <a:rect l="l" t="t" r="r" b="b"/>
              <a:pathLst>
                <a:path w="23474" h="620" extrusionOk="0">
                  <a:moveTo>
                    <a:pt x="1" y="0"/>
                  </a:moveTo>
                  <a:cubicBezTo>
                    <a:pt x="18" y="43"/>
                    <a:pt x="43" y="93"/>
                    <a:pt x="60" y="153"/>
                  </a:cubicBezTo>
                  <a:cubicBezTo>
                    <a:pt x="170" y="433"/>
                    <a:pt x="433" y="619"/>
                    <a:pt x="739" y="619"/>
                  </a:cubicBezTo>
                  <a:lnTo>
                    <a:pt x="22744" y="619"/>
                  </a:lnTo>
                  <a:cubicBezTo>
                    <a:pt x="23058" y="619"/>
                    <a:pt x="23338" y="424"/>
                    <a:pt x="23422" y="127"/>
                  </a:cubicBezTo>
                  <a:cubicBezTo>
                    <a:pt x="23439" y="76"/>
                    <a:pt x="23456" y="34"/>
                    <a:pt x="2347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2" name="Google Shape;2452;p33"/>
            <p:cNvSpPr/>
            <p:nvPr/>
          </p:nvSpPr>
          <p:spPr>
            <a:xfrm>
              <a:off x="269358" y="2169148"/>
              <a:ext cx="253649" cy="15000"/>
            </a:xfrm>
            <a:custGeom>
              <a:avLst/>
              <a:gdLst/>
              <a:ahLst/>
              <a:cxnLst/>
              <a:rect l="l" t="t" r="r" b="b"/>
              <a:pathLst>
                <a:path w="7474" h="442" extrusionOk="0">
                  <a:moveTo>
                    <a:pt x="399" y="0"/>
                  </a:moveTo>
                  <a:lnTo>
                    <a:pt x="0" y="441"/>
                  </a:lnTo>
                  <a:lnTo>
                    <a:pt x="7075" y="441"/>
                  </a:lnTo>
                  <a:lnTo>
                    <a:pt x="747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3" name="Google Shape;2453;p33"/>
            <p:cNvSpPr/>
            <p:nvPr/>
          </p:nvSpPr>
          <p:spPr>
            <a:xfrm>
              <a:off x="535937" y="2169148"/>
              <a:ext cx="125263" cy="15000"/>
            </a:xfrm>
            <a:custGeom>
              <a:avLst/>
              <a:gdLst/>
              <a:ahLst/>
              <a:cxnLst/>
              <a:rect l="l" t="t" r="r" b="b"/>
              <a:pathLst>
                <a:path w="3691" h="442" extrusionOk="0">
                  <a:moveTo>
                    <a:pt x="399" y="0"/>
                  </a:moveTo>
                  <a:lnTo>
                    <a:pt x="1" y="441"/>
                  </a:lnTo>
                  <a:lnTo>
                    <a:pt x="3292" y="441"/>
                  </a:lnTo>
                  <a:lnTo>
                    <a:pt x="369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454" name="Google Shape;2454;p33"/>
            <p:cNvGrpSpPr/>
            <p:nvPr/>
          </p:nvGrpSpPr>
          <p:grpSpPr>
            <a:xfrm>
              <a:off x="531295" y="1998650"/>
              <a:ext cx="299655" cy="140230"/>
              <a:chOff x="-1294235" y="2130167"/>
              <a:chExt cx="859843" cy="402383"/>
            </a:xfrm>
          </p:grpSpPr>
          <p:sp>
            <p:nvSpPr>
              <p:cNvPr id="2455" name="Google Shape;2455;p33"/>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6" name="Google Shape;2456;p33"/>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7" name="Google Shape;2457;p33"/>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8" name="Google Shape;2458;p33"/>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9" name="Google Shape;2459;p33"/>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0" name="Google Shape;2460;p33"/>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1" name="Google Shape;2461;p33"/>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2" name="Google Shape;2462;p33"/>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3" name="Google Shape;2463;p33"/>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4" name="Google Shape;2464;p33"/>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5" name="Google Shape;2465;p33"/>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6" name="Google Shape;2466;p33"/>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7" name="Google Shape;2467;p33"/>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8" name="Google Shape;2468;p33"/>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9" name="Google Shape;2469;p33"/>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0" name="Google Shape;2470;p33"/>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1" name="Google Shape;2471;p33"/>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472" name="Google Shape;2472;p33"/>
            <p:cNvGrpSpPr/>
            <p:nvPr/>
          </p:nvGrpSpPr>
          <p:grpSpPr>
            <a:xfrm>
              <a:off x="169305" y="1844960"/>
              <a:ext cx="294730" cy="120365"/>
              <a:chOff x="-2184318" y="2154918"/>
              <a:chExt cx="863804" cy="352872"/>
            </a:xfrm>
          </p:grpSpPr>
          <p:sp>
            <p:nvSpPr>
              <p:cNvPr id="2473" name="Google Shape;2473;p33"/>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4" name="Google Shape;2474;p33"/>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475" name="Google Shape;2475;p33"/>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6" name="Google Shape;2476;p33"/>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7" name="Google Shape;2477;p33"/>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8" name="Google Shape;2478;p33"/>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9" name="Google Shape;2479;p33"/>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0" name="Google Shape;2480;p33"/>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1" name="Google Shape;2481;p33"/>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2" name="Google Shape;2482;p33"/>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3" name="Google Shape;2483;p33"/>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4" name="Google Shape;2484;p33"/>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5" name="Google Shape;2485;p33"/>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6" name="Google Shape;2486;p33"/>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7" name="Google Shape;2487;p33"/>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8" name="Google Shape;2488;p33"/>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9" name="Google Shape;2489;p33"/>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0" name="Google Shape;2490;p33"/>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1" name="Google Shape;2491;p33"/>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492" name="Google Shape;2492;p33"/>
            <p:cNvGrpSpPr/>
            <p:nvPr/>
          </p:nvGrpSpPr>
          <p:grpSpPr>
            <a:xfrm>
              <a:off x="541799" y="1838240"/>
              <a:ext cx="220265" cy="126588"/>
              <a:chOff x="3220874" y="332628"/>
              <a:chExt cx="237278" cy="136395"/>
            </a:xfrm>
          </p:grpSpPr>
          <p:sp>
            <p:nvSpPr>
              <p:cNvPr id="2493" name="Google Shape;2493;p33"/>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4" name="Google Shape;2494;p33"/>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5" name="Google Shape;2495;p33"/>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6" name="Google Shape;2496;p33"/>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7" name="Google Shape;2497;p33"/>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8" name="Google Shape;2498;p33"/>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9" name="Google Shape;2499;p33"/>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0" name="Google Shape;2500;p33"/>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1" name="Google Shape;2501;p33"/>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2" name="Google Shape;2502;p33"/>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3" name="Google Shape;2503;p33"/>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4" name="Google Shape;2504;p33"/>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5" name="Google Shape;2505;p33"/>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6" name="Google Shape;2506;p33"/>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07" name="Google Shape;2507;p33"/>
            <p:cNvGrpSpPr/>
            <p:nvPr/>
          </p:nvGrpSpPr>
          <p:grpSpPr>
            <a:xfrm>
              <a:off x="217059" y="2006648"/>
              <a:ext cx="227776" cy="135040"/>
              <a:chOff x="217059" y="1148285"/>
              <a:chExt cx="227776" cy="135040"/>
            </a:xfrm>
          </p:grpSpPr>
          <p:sp>
            <p:nvSpPr>
              <p:cNvPr id="2508" name="Google Shape;2508;p33"/>
              <p:cNvSpPr/>
              <p:nvPr/>
            </p:nvSpPr>
            <p:spPr>
              <a:xfrm>
                <a:off x="409321" y="1148285"/>
                <a:ext cx="35514" cy="135039"/>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9" name="Google Shape;2509;p33"/>
              <p:cNvSpPr/>
              <p:nvPr/>
            </p:nvSpPr>
            <p:spPr>
              <a:xfrm>
                <a:off x="382014" y="1161594"/>
                <a:ext cx="34172" cy="121731"/>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0" name="Google Shape;2510;p33"/>
              <p:cNvSpPr/>
              <p:nvPr/>
            </p:nvSpPr>
            <p:spPr>
              <a:xfrm>
                <a:off x="288318" y="1148285"/>
                <a:ext cx="75823" cy="135039"/>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1" name="Google Shape;2511;p33"/>
              <p:cNvSpPr/>
              <p:nvPr/>
            </p:nvSpPr>
            <p:spPr>
              <a:xfrm>
                <a:off x="238537" y="1158679"/>
                <a:ext cx="72908" cy="124646"/>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2" name="Google Shape;2512;p33"/>
              <p:cNvSpPr/>
              <p:nvPr/>
            </p:nvSpPr>
            <p:spPr>
              <a:xfrm>
                <a:off x="343623" y="1148285"/>
                <a:ext cx="40040" cy="135039"/>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3" name="Google Shape;2513;p33"/>
              <p:cNvSpPr/>
              <p:nvPr/>
            </p:nvSpPr>
            <p:spPr>
              <a:xfrm>
                <a:off x="304235" y="1158679"/>
                <a:ext cx="31948" cy="124646"/>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4" name="Google Shape;2514;p33"/>
              <p:cNvSpPr/>
              <p:nvPr/>
            </p:nvSpPr>
            <p:spPr>
              <a:xfrm>
                <a:off x="217059" y="1189591"/>
                <a:ext cx="73867" cy="93734"/>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5" name="Google Shape;2515;p33"/>
              <p:cNvSpPr/>
              <p:nvPr/>
            </p:nvSpPr>
            <p:spPr>
              <a:xfrm>
                <a:off x="349453" y="1161592"/>
                <a:ext cx="28994" cy="14037"/>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6" name="Google Shape;2516;p33"/>
              <p:cNvSpPr/>
              <p:nvPr/>
            </p:nvSpPr>
            <p:spPr>
              <a:xfrm>
                <a:off x="349465" y="1251430"/>
                <a:ext cx="25428" cy="13999"/>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2517" name="Google Shape;2517;p33"/>
          <p:cNvGrpSpPr/>
          <p:nvPr/>
        </p:nvGrpSpPr>
        <p:grpSpPr>
          <a:xfrm flipH="1">
            <a:off x="6643623" y="869272"/>
            <a:ext cx="1190254" cy="1775134"/>
            <a:chOff x="-769675" y="2880248"/>
            <a:chExt cx="703626" cy="1049382"/>
          </a:xfrm>
        </p:grpSpPr>
        <p:sp>
          <p:nvSpPr>
            <p:cNvPr id="2518" name="Google Shape;2518;p33"/>
            <p:cNvSpPr/>
            <p:nvPr/>
          </p:nvSpPr>
          <p:spPr>
            <a:xfrm>
              <a:off x="-374405" y="2880248"/>
              <a:ext cx="272382" cy="884140"/>
            </a:xfrm>
            <a:custGeom>
              <a:avLst/>
              <a:gdLst/>
              <a:ahLst/>
              <a:cxnLst/>
              <a:rect l="l" t="t" r="r" b="b"/>
              <a:pathLst>
                <a:path w="8026" h="26052" extrusionOk="0">
                  <a:moveTo>
                    <a:pt x="2520" y="0"/>
                  </a:moveTo>
                  <a:cubicBezTo>
                    <a:pt x="1561" y="0"/>
                    <a:pt x="755" y="823"/>
                    <a:pt x="704" y="1841"/>
                  </a:cubicBezTo>
                  <a:cubicBezTo>
                    <a:pt x="687" y="2155"/>
                    <a:pt x="747" y="2460"/>
                    <a:pt x="874" y="2723"/>
                  </a:cubicBezTo>
                  <a:cubicBezTo>
                    <a:pt x="670" y="2842"/>
                    <a:pt x="543" y="3054"/>
                    <a:pt x="543" y="3300"/>
                  </a:cubicBezTo>
                  <a:cubicBezTo>
                    <a:pt x="543" y="3665"/>
                    <a:pt x="823" y="3953"/>
                    <a:pt x="1188" y="3970"/>
                  </a:cubicBezTo>
                  <a:lnTo>
                    <a:pt x="1188" y="3987"/>
                  </a:lnTo>
                  <a:cubicBezTo>
                    <a:pt x="4819" y="5480"/>
                    <a:pt x="7355" y="10053"/>
                    <a:pt x="7194" y="15473"/>
                  </a:cubicBezTo>
                  <a:cubicBezTo>
                    <a:pt x="7092" y="18739"/>
                    <a:pt x="3631" y="25398"/>
                    <a:pt x="0" y="26052"/>
                  </a:cubicBezTo>
                  <a:cubicBezTo>
                    <a:pt x="1900" y="25941"/>
                    <a:pt x="3351" y="24567"/>
                    <a:pt x="3529" y="24414"/>
                  </a:cubicBezTo>
                  <a:cubicBezTo>
                    <a:pt x="5574" y="22616"/>
                    <a:pt x="7745" y="18994"/>
                    <a:pt x="7873" y="14829"/>
                  </a:cubicBezTo>
                  <a:cubicBezTo>
                    <a:pt x="8025" y="9730"/>
                    <a:pt x="5777" y="4513"/>
                    <a:pt x="2486" y="2613"/>
                  </a:cubicBezTo>
                  <a:cubicBezTo>
                    <a:pt x="2231" y="2299"/>
                    <a:pt x="2070" y="1900"/>
                    <a:pt x="2053" y="1459"/>
                  </a:cubicBezTo>
                  <a:cubicBezTo>
                    <a:pt x="2028" y="866"/>
                    <a:pt x="2274" y="340"/>
                    <a:pt x="2672" y="9"/>
                  </a:cubicBezTo>
                  <a:cubicBezTo>
                    <a:pt x="2622" y="0"/>
                    <a:pt x="2571" y="0"/>
                    <a:pt x="2520"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9" name="Google Shape;2519;p33"/>
            <p:cNvSpPr/>
            <p:nvPr/>
          </p:nvSpPr>
          <p:spPr>
            <a:xfrm>
              <a:off x="-292649" y="3037413"/>
              <a:ext cx="187437" cy="420655"/>
            </a:xfrm>
            <a:custGeom>
              <a:avLst/>
              <a:gdLst/>
              <a:ahLst/>
              <a:cxnLst/>
              <a:rect l="l" t="t" r="r" b="b"/>
              <a:pathLst>
                <a:path w="5523" h="12395" extrusionOk="0">
                  <a:moveTo>
                    <a:pt x="0" y="1"/>
                  </a:moveTo>
                  <a:cubicBezTo>
                    <a:pt x="2961" y="1935"/>
                    <a:pt x="4929" y="6058"/>
                    <a:pt x="4785" y="10834"/>
                  </a:cubicBezTo>
                  <a:cubicBezTo>
                    <a:pt x="4768" y="11300"/>
                    <a:pt x="4692" y="11826"/>
                    <a:pt x="4547" y="12395"/>
                  </a:cubicBezTo>
                  <a:cubicBezTo>
                    <a:pt x="4946" y="11979"/>
                    <a:pt x="5243" y="11411"/>
                    <a:pt x="5430" y="10749"/>
                  </a:cubicBezTo>
                  <a:cubicBezTo>
                    <a:pt x="5447" y="10562"/>
                    <a:pt x="5455" y="10384"/>
                    <a:pt x="5464" y="10198"/>
                  </a:cubicBezTo>
                  <a:cubicBezTo>
                    <a:pt x="5523" y="8187"/>
                    <a:pt x="5209" y="6168"/>
                    <a:pt x="4607" y="4327"/>
                  </a:cubicBezTo>
                  <a:cubicBezTo>
                    <a:pt x="3470" y="1876"/>
                    <a:pt x="1655" y="205"/>
                    <a:pt x="0"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0" name="Google Shape;2520;p33"/>
            <p:cNvSpPr/>
            <p:nvPr/>
          </p:nvSpPr>
          <p:spPr>
            <a:xfrm>
              <a:off x="-356282" y="2880248"/>
              <a:ext cx="72592" cy="121530"/>
            </a:xfrm>
            <a:custGeom>
              <a:avLst/>
              <a:gdLst/>
              <a:ahLst/>
              <a:cxnLst/>
              <a:rect l="l" t="t" r="r" b="b"/>
              <a:pathLst>
                <a:path w="2139" h="3581" extrusionOk="0">
                  <a:moveTo>
                    <a:pt x="1986" y="0"/>
                  </a:moveTo>
                  <a:cubicBezTo>
                    <a:pt x="1027" y="0"/>
                    <a:pt x="221" y="823"/>
                    <a:pt x="170" y="1841"/>
                  </a:cubicBezTo>
                  <a:cubicBezTo>
                    <a:pt x="153" y="2155"/>
                    <a:pt x="213" y="2460"/>
                    <a:pt x="332" y="2723"/>
                  </a:cubicBezTo>
                  <a:cubicBezTo>
                    <a:pt x="136" y="2842"/>
                    <a:pt x="1" y="3054"/>
                    <a:pt x="1" y="3300"/>
                  </a:cubicBezTo>
                  <a:cubicBezTo>
                    <a:pt x="1" y="3385"/>
                    <a:pt x="18" y="3461"/>
                    <a:pt x="43" y="3529"/>
                  </a:cubicBezTo>
                  <a:cubicBezTo>
                    <a:pt x="179" y="3563"/>
                    <a:pt x="323" y="3580"/>
                    <a:pt x="459" y="3580"/>
                  </a:cubicBezTo>
                  <a:cubicBezTo>
                    <a:pt x="1078" y="3580"/>
                    <a:pt x="1638" y="3232"/>
                    <a:pt x="2037" y="2664"/>
                  </a:cubicBezTo>
                  <a:cubicBezTo>
                    <a:pt x="2011" y="2647"/>
                    <a:pt x="1986" y="2630"/>
                    <a:pt x="1952" y="2613"/>
                  </a:cubicBezTo>
                  <a:cubicBezTo>
                    <a:pt x="1697" y="2299"/>
                    <a:pt x="1536" y="1900"/>
                    <a:pt x="1519" y="1459"/>
                  </a:cubicBezTo>
                  <a:cubicBezTo>
                    <a:pt x="1494" y="866"/>
                    <a:pt x="1740" y="340"/>
                    <a:pt x="2138" y="9"/>
                  </a:cubicBezTo>
                  <a:cubicBezTo>
                    <a:pt x="2088" y="0"/>
                    <a:pt x="2037" y="0"/>
                    <a:pt x="1986"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1" name="Google Shape;2521;p33"/>
            <p:cNvSpPr/>
            <p:nvPr/>
          </p:nvSpPr>
          <p:spPr>
            <a:xfrm>
              <a:off x="-632092" y="3763200"/>
              <a:ext cx="428732" cy="166429"/>
            </a:xfrm>
            <a:custGeom>
              <a:avLst/>
              <a:gdLst/>
              <a:ahLst/>
              <a:cxnLst/>
              <a:rect l="l" t="t" r="r" b="b"/>
              <a:pathLst>
                <a:path w="12633" h="4904" extrusionOk="0">
                  <a:moveTo>
                    <a:pt x="5303" y="1"/>
                  </a:moveTo>
                  <a:cubicBezTo>
                    <a:pt x="5303" y="9"/>
                    <a:pt x="5303" y="26"/>
                    <a:pt x="5303" y="35"/>
                  </a:cubicBezTo>
                  <a:cubicBezTo>
                    <a:pt x="5303" y="179"/>
                    <a:pt x="5354" y="315"/>
                    <a:pt x="5430" y="425"/>
                  </a:cubicBezTo>
                  <a:cubicBezTo>
                    <a:pt x="5515" y="654"/>
                    <a:pt x="5557" y="900"/>
                    <a:pt x="5557" y="1154"/>
                  </a:cubicBezTo>
                  <a:cubicBezTo>
                    <a:pt x="5557" y="2333"/>
                    <a:pt x="4641" y="3292"/>
                    <a:pt x="3504" y="3292"/>
                  </a:cubicBezTo>
                  <a:cubicBezTo>
                    <a:pt x="3309" y="3292"/>
                    <a:pt x="3114" y="3258"/>
                    <a:pt x="2936" y="3207"/>
                  </a:cubicBezTo>
                  <a:cubicBezTo>
                    <a:pt x="2877" y="3182"/>
                    <a:pt x="2809" y="3173"/>
                    <a:pt x="2741" y="3173"/>
                  </a:cubicBezTo>
                  <a:cubicBezTo>
                    <a:pt x="2410" y="3173"/>
                    <a:pt x="2130" y="3462"/>
                    <a:pt x="2130" y="3810"/>
                  </a:cubicBezTo>
                  <a:cubicBezTo>
                    <a:pt x="2130" y="3886"/>
                    <a:pt x="2147" y="3962"/>
                    <a:pt x="2173" y="4030"/>
                  </a:cubicBezTo>
                  <a:lnTo>
                    <a:pt x="1494" y="4285"/>
                  </a:lnTo>
                  <a:lnTo>
                    <a:pt x="612" y="4285"/>
                  </a:lnTo>
                  <a:cubicBezTo>
                    <a:pt x="272" y="4285"/>
                    <a:pt x="1" y="4556"/>
                    <a:pt x="1" y="4895"/>
                  </a:cubicBezTo>
                  <a:lnTo>
                    <a:pt x="1" y="4904"/>
                  </a:lnTo>
                  <a:lnTo>
                    <a:pt x="12632" y="4904"/>
                  </a:lnTo>
                  <a:lnTo>
                    <a:pt x="12632" y="4895"/>
                  </a:lnTo>
                  <a:cubicBezTo>
                    <a:pt x="12632" y="4556"/>
                    <a:pt x="12361" y="4285"/>
                    <a:pt x="12021" y="4285"/>
                  </a:cubicBezTo>
                  <a:lnTo>
                    <a:pt x="11139" y="4285"/>
                  </a:lnTo>
                  <a:lnTo>
                    <a:pt x="10461" y="4022"/>
                  </a:lnTo>
                  <a:cubicBezTo>
                    <a:pt x="10486" y="3954"/>
                    <a:pt x="10503" y="3886"/>
                    <a:pt x="10503" y="3810"/>
                  </a:cubicBezTo>
                  <a:cubicBezTo>
                    <a:pt x="10503" y="3453"/>
                    <a:pt x="10223" y="3173"/>
                    <a:pt x="9884" y="3173"/>
                  </a:cubicBezTo>
                  <a:cubicBezTo>
                    <a:pt x="9824" y="3173"/>
                    <a:pt x="9756" y="3182"/>
                    <a:pt x="9697" y="3207"/>
                  </a:cubicBezTo>
                  <a:cubicBezTo>
                    <a:pt x="9519" y="3258"/>
                    <a:pt x="9324" y="3292"/>
                    <a:pt x="9129" y="3292"/>
                  </a:cubicBezTo>
                  <a:cubicBezTo>
                    <a:pt x="7992" y="3292"/>
                    <a:pt x="7076" y="2333"/>
                    <a:pt x="7076" y="1154"/>
                  </a:cubicBezTo>
                  <a:cubicBezTo>
                    <a:pt x="7076" y="900"/>
                    <a:pt x="7118" y="654"/>
                    <a:pt x="7203" y="425"/>
                  </a:cubicBezTo>
                  <a:cubicBezTo>
                    <a:pt x="7245" y="365"/>
                    <a:pt x="7279" y="289"/>
                    <a:pt x="7305" y="213"/>
                  </a:cubicBezTo>
                  <a:lnTo>
                    <a:pt x="7305" y="213"/>
                  </a:lnTo>
                  <a:cubicBezTo>
                    <a:pt x="7144" y="230"/>
                    <a:pt x="6991" y="238"/>
                    <a:pt x="6821" y="238"/>
                  </a:cubicBezTo>
                  <a:cubicBezTo>
                    <a:pt x="6270" y="238"/>
                    <a:pt x="5752" y="153"/>
                    <a:pt x="5303"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2" name="Google Shape;2522;p33"/>
            <p:cNvSpPr/>
            <p:nvPr/>
          </p:nvSpPr>
          <p:spPr>
            <a:xfrm>
              <a:off x="-452155" y="3763200"/>
              <a:ext cx="67977" cy="53010"/>
            </a:xfrm>
            <a:custGeom>
              <a:avLst/>
              <a:gdLst/>
              <a:ahLst/>
              <a:cxnLst/>
              <a:rect l="l" t="t" r="r" b="b"/>
              <a:pathLst>
                <a:path w="2003" h="1562" extrusionOk="0">
                  <a:moveTo>
                    <a:pt x="1" y="1"/>
                  </a:moveTo>
                  <a:cubicBezTo>
                    <a:pt x="1" y="9"/>
                    <a:pt x="1" y="18"/>
                    <a:pt x="1" y="35"/>
                  </a:cubicBezTo>
                  <a:cubicBezTo>
                    <a:pt x="1" y="179"/>
                    <a:pt x="52" y="315"/>
                    <a:pt x="128" y="425"/>
                  </a:cubicBezTo>
                  <a:cubicBezTo>
                    <a:pt x="196" y="611"/>
                    <a:pt x="238" y="807"/>
                    <a:pt x="247" y="1010"/>
                  </a:cubicBezTo>
                  <a:cubicBezTo>
                    <a:pt x="612" y="1180"/>
                    <a:pt x="1002" y="1324"/>
                    <a:pt x="1426" y="1460"/>
                  </a:cubicBezTo>
                  <a:cubicBezTo>
                    <a:pt x="1553" y="1494"/>
                    <a:pt x="1681" y="1536"/>
                    <a:pt x="1808" y="1562"/>
                  </a:cubicBezTo>
                  <a:cubicBezTo>
                    <a:pt x="1782" y="1434"/>
                    <a:pt x="1774" y="1290"/>
                    <a:pt x="1774" y="1154"/>
                  </a:cubicBezTo>
                  <a:cubicBezTo>
                    <a:pt x="1774" y="900"/>
                    <a:pt x="1816" y="654"/>
                    <a:pt x="1893" y="425"/>
                  </a:cubicBezTo>
                  <a:cubicBezTo>
                    <a:pt x="1943" y="365"/>
                    <a:pt x="1977" y="289"/>
                    <a:pt x="2003" y="213"/>
                  </a:cubicBezTo>
                  <a:lnTo>
                    <a:pt x="2003" y="213"/>
                  </a:lnTo>
                  <a:cubicBezTo>
                    <a:pt x="1842" y="230"/>
                    <a:pt x="1681" y="238"/>
                    <a:pt x="1519" y="238"/>
                  </a:cubicBezTo>
                  <a:cubicBezTo>
                    <a:pt x="968" y="238"/>
                    <a:pt x="450" y="153"/>
                    <a:pt x="1"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3" name="Google Shape;2523;p33"/>
            <p:cNvSpPr/>
            <p:nvPr/>
          </p:nvSpPr>
          <p:spPr>
            <a:xfrm>
              <a:off x="-769675" y="3036293"/>
              <a:ext cx="703626" cy="703626"/>
            </a:xfrm>
            <a:custGeom>
              <a:avLst/>
              <a:gdLst/>
              <a:ahLst/>
              <a:cxnLst/>
              <a:rect l="l" t="t" r="r" b="b"/>
              <a:pathLst>
                <a:path w="20733" h="20733" extrusionOk="0">
                  <a:moveTo>
                    <a:pt x="10366" y="0"/>
                  </a:moveTo>
                  <a:cubicBezTo>
                    <a:pt x="4640" y="0"/>
                    <a:pt x="0" y="4640"/>
                    <a:pt x="0" y="10366"/>
                  </a:cubicBezTo>
                  <a:cubicBezTo>
                    <a:pt x="0" y="16084"/>
                    <a:pt x="4640" y="20733"/>
                    <a:pt x="10366" y="20733"/>
                  </a:cubicBezTo>
                  <a:cubicBezTo>
                    <a:pt x="16092" y="20733"/>
                    <a:pt x="20733" y="16084"/>
                    <a:pt x="20733" y="10366"/>
                  </a:cubicBezTo>
                  <a:cubicBezTo>
                    <a:pt x="20733" y="4640"/>
                    <a:pt x="16092" y="0"/>
                    <a:pt x="10366"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4" name="Google Shape;2524;p33"/>
            <p:cNvSpPr/>
            <p:nvPr/>
          </p:nvSpPr>
          <p:spPr>
            <a:xfrm>
              <a:off x="-769675" y="3036293"/>
              <a:ext cx="589630" cy="585592"/>
            </a:xfrm>
            <a:custGeom>
              <a:avLst/>
              <a:gdLst/>
              <a:ahLst/>
              <a:cxnLst/>
              <a:rect l="l" t="t" r="r" b="b"/>
              <a:pathLst>
                <a:path w="17374" h="17255" extrusionOk="0">
                  <a:moveTo>
                    <a:pt x="10366" y="0"/>
                  </a:moveTo>
                  <a:cubicBezTo>
                    <a:pt x="4649" y="0"/>
                    <a:pt x="0" y="4640"/>
                    <a:pt x="0" y="10366"/>
                  </a:cubicBezTo>
                  <a:cubicBezTo>
                    <a:pt x="0" y="11520"/>
                    <a:pt x="195" y="12631"/>
                    <a:pt x="543" y="13675"/>
                  </a:cubicBezTo>
                  <a:cubicBezTo>
                    <a:pt x="2274" y="15855"/>
                    <a:pt x="4946" y="17255"/>
                    <a:pt x="7940" y="17255"/>
                  </a:cubicBezTo>
                  <a:cubicBezTo>
                    <a:pt x="13149" y="17255"/>
                    <a:pt x="17373" y="13030"/>
                    <a:pt x="17373" y="7821"/>
                  </a:cubicBezTo>
                  <a:cubicBezTo>
                    <a:pt x="17373" y="4971"/>
                    <a:pt x="16118" y="2426"/>
                    <a:pt x="14124" y="696"/>
                  </a:cubicBezTo>
                  <a:cubicBezTo>
                    <a:pt x="12962" y="246"/>
                    <a:pt x="11690" y="0"/>
                    <a:pt x="10366"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5" name="Google Shape;2525;p33"/>
            <p:cNvSpPr/>
            <p:nvPr/>
          </p:nvSpPr>
          <p:spPr>
            <a:xfrm>
              <a:off x="-187002" y="3190573"/>
              <a:ext cx="118646" cy="259215"/>
            </a:xfrm>
            <a:custGeom>
              <a:avLst/>
              <a:gdLst/>
              <a:ahLst/>
              <a:cxnLst/>
              <a:rect l="l" t="t" r="r" b="b"/>
              <a:pathLst>
                <a:path w="3496" h="7638" extrusionOk="0">
                  <a:moveTo>
                    <a:pt x="1782" y="1"/>
                  </a:moveTo>
                  <a:lnTo>
                    <a:pt x="1782" y="1"/>
                  </a:lnTo>
                  <a:cubicBezTo>
                    <a:pt x="1833" y="247"/>
                    <a:pt x="1892" y="476"/>
                    <a:pt x="1816" y="756"/>
                  </a:cubicBezTo>
                  <a:lnTo>
                    <a:pt x="1825" y="756"/>
                  </a:lnTo>
                  <a:cubicBezTo>
                    <a:pt x="1791" y="875"/>
                    <a:pt x="1646" y="1027"/>
                    <a:pt x="1663" y="1146"/>
                  </a:cubicBezTo>
                  <a:cubicBezTo>
                    <a:pt x="1689" y="1290"/>
                    <a:pt x="1850" y="1299"/>
                    <a:pt x="1935" y="1418"/>
                  </a:cubicBezTo>
                  <a:cubicBezTo>
                    <a:pt x="2206" y="1791"/>
                    <a:pt x="1926" y="1893"/>
                    <a:pt x="1808" y="2300"/>
                  </a:cubicBezTo>
                  <a:cubicBezTo>
                    <a:pt x="1706" y="2682"/>
                    <a:pt x="1689" y="2877"/>
                    <a:pt x="1205" y="2928"/>
                  </a:cubicBezTo>
                  <a:cubicBezTo>
                    <a:pt x="1231" y="3080"/>
                    <a:pt x="1273" y="3191"/>
                    <a:pt x="1273" y="3343"/>
                  </a:cubicBezTo>
                  <a:cubicBezTo>
                    <a:pt x="1190" y="3313"/>
                    <a:pt x="1131" y="3300"/>
                    <a:pt x="1080" y="3300"/>
                  </a:cubicBezTo>
                  <a:cubicBezTo>
                    <a:pt x="975" y="3300"/>
                    <a:pt x="907" y="3357"/>
                    <a:pt x="747" y="3437"/>
                  </a:cubicBezTo>
                  <a:cubicBezTo>
                    <a:pt x="586" y="3521"/>
                    <a:pt x="315" y="3640"/>
                    <a:pt x="230" y="3733"/>
                  </a:cubicBezTo>
                  <a:cubicBezTo>
                    <a:pt x="1" y="3996"/>
                    <a:pt x="196" y="4819"/>
                    <a:pt x="340" y="5091"/>
                  </a:cubicBezTo>
                  <a:cubicBezTo>
                    <a:pt x="501" y="5388"/>
                    <a:pt x="637" y="5523"/>
                    <a:pt x="739" y="5863"/>
                  </a:cubicBezTo>
                  <a:cubicBezTo>
                    <a:pt x="807" y="6109"/>
                    <a:pt x="756" y="6363"/>
                    <a:pt x="815" y="6601"/>
                  </a:cubicBezTo>
                  <a:cubicBezTo>
                    <a:pt x="856" y="6775"/>
                    <a:pt x="939" y="6841"/>
                    <a:pt x="1040" y="6841"/>
                  </a:cubicBezTo>
                  <a:cubicBezTo>
                    <a:pt x="1151" y="6841"/>
                    <a:pt x="1285" y="6762"/>
                    <a:pt x="1409" y="6660"/>
                  </a:cubicBezTo>
                  <a:lnTo>
                    <a:pt x="1409" y="6660"/>
                  </a:lnTo>
                  <a:lnTo>
                    <a:pt x="1316" y="6753"/>
                  </a:lnTo>
                  <a:cubicBezTo>
                    <a:pt x="1519" y="6932"/>
                    <a:pt x="1417" y="7585"/>
                    <a:pt x="1858" y="7636"/>
                  </a:cubicBezTo>
                  <a:cubicBezTo>
                    <a:pt x="1871" y="7637"/>
                    <a:pt x="1883" y="7638"/>
                    <a:pt x="1895" y="7638"/>
                  </a:cubicBezTo>
                  <a:cubicBezTo>
                    <a:pt x="2042" y="7638"/>
                    <a:pt x="2126" y="7540"/>
                    <a:pt x="2181" y="7407"/>
                  </a:cubicBezTo>
                  <a:cubicBezTo>
                    <a:pt x="2317" y="7245"/>
                    <a:pt x="2435" y="6999"/>
                    <a:pt x="2461" y="6906"/>
                  </a:cubicBezTo>
                  <a:cubicBezTo>
                    <a:pt x="2503" y="6762"/>
                    <a:pt x="2529" y="6643"/>
                    <a:pt x="2588" y="6499"/>
                  </a:cubicBezTo>
                  <a:cubicBezTo>
                    <a:pt x="2656" y="6346"/>
                    <a:pt x="2724" y="6219"/>
                    <a:pt x="2800" y="6075"/>
                  </a:cubicBezTo>
                  <a:cubicBezTo>
                    <a:pt x="2910" y="5880"/>
                    <a:pt x="2843" y="5854"/>
                    <a:pt x="2868" y="5651"/>
                  </a:cubicBezTo>
                  <a:cubicBezTo>
                    <a:pt x="2876" y="5523"/>
                    <a:pt x="2936" y="5320"/>
                    <a:pt x="2995" y="5201"/>
                  </a:cubicBezTo>
                  <a:cubicBezTo>
                    <a:pt x="3063" y="5048"/>
                    <a:pt x="3267" y="4921"/>
                    <a:pt x="3368" y="4777"/>
                  </a:cubicBezTo>
                  <a:cubicBezTo>
                    <a:pt x="3411" y="4718"/>
                    <a:pt x="3453" y="4667"/>
                    <a:pt x="3496" y="4616"/>
                  </a:cubicBezTo>
                  <a:cubicBezTo>
                    <a:pt x="3301" y="2919"/>
                    <a:pt x="2698" y="1350"/>
                    <a:pt x="178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6" name="Google Shape;2526;p33"/>
            <p:cNvSpPr/>
            <p:nvPr/>
          </p:nvSpPr>
          <p:spPr>
            <a:xfrm>
              <a:off x="-125371" y="3422332"/>
              <a:ext cx="57592" cy="156079"/>
            </a:xfrm>
            <a:custGeom>
              <a:avLst/>
              <a:gdLst/>
              <a:ahLst/>
              <a:cxnLst/>
              <a:rect l="l" t="t" r="r" b="b"/>
              <a:pathLst>
                <a:path w="1697" h="4599" extrusionOk="0">
                  <a:moveTo>
                    <a:pt x="1697" y="1"/>
                  </a:moveTo>
                  <a:cubicBezTo>
                    <a:pt x="1400" y="272"/>
                    <a:pt x="1154" y="875"/>
                    <a:pt x="933" y="1197"/>
                  </a:cubicBezTo>
                  <a:cubicBezTo>
                    <a:pt x="730" y="1485"/>
                    <a:pt x="93" y="1867"/>
                    <a:pt x="26" y="2240"/>
                  </a:cubicBezTo>
                  <a:cubicBezTo>
                    <a:pt x="0" y="2376"/>
                    <a:pt x="161" y="2588"/>
                    <a:pt x="170" y="2724"/>
                  </a:cubicBezTo>
                  <a:cubicBezTo>
                    <a:pt x="178" y="2919"/>
                    <a:pt x="110" y="3131"/>
                    <a:pt x="136" y="3360"/>
                  </a:cubicBezTo>
                  <a:cubicBezTo>
                    <a:pt x="178" y="3598"/>
                    <a:pt x="178" y="3827"/>
                    <a:pt x="170" y="4064"/>
                  </a:cubicBezTo>
                  <a:cubicBezTo>
                    <a:pt x="110" y="4217"/>
                    <a:pt x="119" y="4412"/>
                    <a:pt x="102" y="4599"/>
                  </a:cubicBezTo>
                  <a:cubicBezTo>
                    <a:pt x="976" y="3250"/>
                    <a:pt x="1536" y="1680"/>
                    <a:pt x="1697"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7" name="Google Shape;2527;p33"/>
            <p:cNvSpPr/>
            <p:nvPr/>
          </p:nvSpPr>
          <p:spPr>
            <a:xfrm>
              <a:off x="-749821" y="3035987"/>
              <a:ext cx="459514" cy="703660"/>
            </a:xfrm>
            <a:custGeom>
              <a:avLst/>
              <a:gdLst/>
              <a:ahLst/>
              <a:cxnLst/>
              <a:rect l="l" t="t" r="r" b="b"/>
              <a:pathLst>
                <a:path w="13540" h="20734" extrusionOk="0">
                  <a:moveTo>
                    <a:pt x="9781" y="1"/>
                  </a:moveTo>
                  <a:cubicBezTo>
                    <a:pt x="6074" y="1"/>
                    <a:pt x="2825" y="1943"/>
                    <a:pt x="993" y="4870"/>
                  </a:cubicBezTo>
                  <a:cubicBezTo>
                    <a:pt x="993" y="4938"/>
                    <a:pt x="993" y="4997"/>
                    <a:pt x="959" y="5056"/>
                  </a:cubicBezTo>
                  <a:cubicBezTo>
                    <a:pt x="908" y="5141"/>
                    <a:pt x="857" y="5150"/>
                    <a:pt x="806" y="5184"/>
                  </a:cubicBezTo>
                  <a:cubicBezTo>
                    <a:pt x="764" y="5260"/>
                    <a:pt x="721" y="5328"/>
                    <a:pt x="679" y="5404"/>
                  </a:cubicBezTo>
                  <a:cubicBezTo>
                    <a:pt x="679" y="5404"/>
                    <a:pt x="679" y="5413"/>
                    <a:pt x="679" y="5421"/>
                  </a:cubicBezTo>
                  <a:cubicBezTo>
                    <a:pt x="637" y="5540"/>
                    <a:pt x="603" y="5684"/>
                    <a:pt x="526" y="5803"/>
                  </a:cubicBezTo>
                  <a:cubicBezTo>
                    <a:pt x="501" y="5820"/>
                    <a:pt x="475" y="5837"/>
                    <a:pt x="450" y="5854"/>
                  </a:cubicBezTo>
                  <a:cubicBezTo>
                    <a:pt x="365" y="6024"/>
                    <a:pt x="289" y="6202"/>
                    <a:pt x="213" y="6380"/>
                  </a:cubicBezTo>
                  <a:cubicBezTo>
                    <a:pt x="221" y="6405"/>
                    <a:pt x="213" y="6431"/>
                    <a:pt x="213" y="6456"/>
                  </a:cubicBezTo>
                  <a:cubicBezTo>
                    <a:pt x="196" y="6566"/>
                    <a:pt x="111" y="6558"/>
                    <a:pt x="111" y="6694"/>
                  </a:cubicBezTo>
                  <a:cubicBezTo>
                    <a:pt x="111" y="6685"/>
                    <a:pt x="102" y="6685"/>
                    <a:pt x="94" y="6685"/>
                  </a:cubicBezTo>
                  <a:cubicBezTo>
                    <a:pt x="60" y="6770"/>
                    <a:pt x="26" y="6855"/>
                    <a:pt x="0" y="6940"/>
                  </a:cubicBezTo>
                  <a:cubicBezTo>
                    <a:pt x="68" y="7084"/>
                    <a:pt x="153" y="7228"/>
                    <a:pt x="51" y="7313"/>
                  </a:cubicBezTo>
                  <a:cubicBezTo>
                    <a:pt x="68" y="7381"/>
                    <a:pt x="68" y="7432"/>
                    <a:pt x="77" y="7491"/>
                  </a:cubicBezTo>
                  <a:cubicBezTo>
                    <a:pt x="238" y="7559"/>
                    <a:pt x="179" y="7729"/>
                    <a:pt x="187" y="7873"/>
                  </a:cubicBezTo>
                  <a:cubicBezTo>
                    <a:pt x="204" y="8051"/>
                    <a:pt x="263" y="8110"/>
                    <a:pt x="306" y="8255"/>
                  </a:cubicBezTo>
                  <a:cubicBezTo>
                    <a:pt x="348" y="8390"/>
                    <a:pt x="314" y="8551"/>
                    <a:pt x="357" y="8679"/>
                  </a:cubicBezTo>
                  <a:cubicBezTo>
                    <a:pt x="382" y="8789"/>
                    <a:pt x="492" y="8882"/>
                    <a:pt x="518" y="8993"/>
                  </a:cubicBezTo>
                  <a:cubicBezTo>
                    <a:pt x="543" y="9128"/>
                    <a:pt x="459" y="9306"/>
                    <a:pt x="518" y="9417"/>
                  </a:cubicBezTo>
                  <a:cubicBezTo>
                    <a:pt x="560" y="9527"/>
                    <a:pt x="721" y="9586"/>
                    <a:pt x="806" y="9671"/>
                  </a:cubicBezTo>
                  <a:cubicBezTo>
                    <a:pt x="883" y="9748"/>
                    <a:pt x="993" y="9807"/>
                    <a:pt x="1044" y="9934"/>
                  </a:cubicBezTo>
                  <a:cubicBezTo>
                    <a:pt x="1103" y="10087"/>
                    <a:pt x="1052" y="10180"/>
                    <a:pt x="1222" y="10274"/>
                  </a:cubicBezTo>
                  <a:cubicBezTo>
                    <a:pt x="1188" y="10392"/>
                    <a:pt x="1180" y="10613"/>
                    <a:pt x="1180" y="10740"/>
                  </a:cubicBezTo>
                  <a:cubicBezTo>
                    <a:pt x="1188" y="10833"/>
                    <a:pt x="1146" y="10825"/>
                    <a:pt x="1180" y="10910"/>
                  </a:cubicBezTo>
                  <a:cubicBezTo>
                    <a:pt x="1205" y="10995"/>
                    <a:pt x="1307" y="10978"/>
                    <a:pt x="1324" y="11088"/>
                  </a:cubicBezTo>
                  <a:cubicBezTo>
                    <a:pt x="1460" y="11198"/>
                    <a:pt x="1748" y="11300"/>
                    <a:pt x="1629" y="11512"/>
                  </a:cubicBezTo>
                  <a:cubicBezTo>
                    <a:pt x="1589" y="11485"/>
                    <a:pt x="1553" y="11475"/>
                    <a:pt x="1517" y="11475"/>
                  </a:cubicBezTo>
                  <a:cubicBezTo>
                    <a:pt x="1485" y="11475"/>
                    <a:pt x="1453" y="11483"/>
                    <a:pt x="1417" y="11495"/>
                  </a:cubicBezTo>
                  <a:cubicBezTo>
                    <a:pt x="1519" y="11648"/>
                    <a:pt x="1756" y="11682"/>
                    <a:pt x="1680" y="11894"/>
                  </a:cubicBezTo>
                  <a:cubicBezTo>
                    <a:pt x="1765" y="11919"/>
                    <a:pt x="1901" y="11936"/>
                    <a:pt x="1943" y="12021"/>
                  </a:cubicBezTo>
                  <a:cubicBezTo>
                    <a:pt x="1960" y="12055"/>
                    <a:pt x="1884" y="12165"/>
                    <a:pt x="1918" y="12250"/>
                  </a:cubicBezTo>
                  <a:cubicBezTo>
                    <a:pt x="1985" y="12386"/>
                    <a:pt x="2316" y="12420"/>
                    <a:pt x="2452" y="12445"/>
                  </a:cubicBezTo>
                  <a:cubicBezTo>
                    <a:pt x="2435" y="12547"/>
                    <a:pt x="2511" y="12632"/>
                    <a:pt x="2511" y="12708"/>
                  </a:cubicBezTo>
                  <a:cubicBezTo>
                    <a:pt x="2511" y="12801"/>
                    <a:pt x="2452" y="12852"/>
                    <a:pt x="2461" y="12963"/>
                  </a:cubicBezTo>
                  <a:cubicBezTo>
                    <a:pt x="2622" y="13014"/>
                    <a:pt x="2825" y="13149"/>
                    <a:pt x="2944" y="13302"/>
                  </a:cubicBezTo>
                  <a:cubicBezTo>
                    <a:pt x="3122" y="13735"/>
                    <a:pt x="2995" y="14150"/>
                    <a:pt x="3131" y="14659"/>
                  </a:cubicBezTo>
                  <a:cubicBezTo>
                    <a:pt x="3139" y="14693"/>
                    <a:pt x="3148" y="14761"/>
                    <a:pt x="3148" y="14829"/>
                  </a:cubicBezTo>
                  <a:cubicBezTo>
                    <a:pt x="3131" y="14897"/>
                    <a:pt x="3122" y="14965"/>
                    <a:pt x="3122" y="15049"/>
                  </a:cubicBezTo>
                  <a:cubicBezTo>
                    <a:pt x="3131" y="15287"/>
                    <a:pt x="3097" y="15499"/>
                    <a:pt x="3071" y="15728"/>
                  </a:cubicBezTo>
                  <a:cubicBezTo>
                    <a:pt x="3054" y="15923"/>
                    <a:pt x="3071" y="16229"/>
                    <a:pt x="3122" y="16424"/>
                  </a:cubicBezTo>
                  <a:cubicBezTo>
                    <a:pt x="3165" y="16576"/>
                    <a:pt x="3275" y="16704"/>
                    <a:pt x="3292" y="16865"/>
                  </a:cubicBezTo>
                  <a:cubicBezTo>
                    <a:pt x="3309" y="17060"/>
                    <a:pt x="3317" y="17238"/>
                    <a:pt x="3385" y="17408"/>
                  </a:cubicBezTo>
                  <a:cubicBezTo>
                    <a:pt x="3453" y="17569"/>
                    <a:pt x="3580" y="17705"/>
                    <a:pt x="3648" y="17866"/>
                  </a:cubicBezTo>
                  <a:cubicBezTo>
                    <a:pt x="3708" y="18010"/>
                    <a:pt x="3724" y="18180"/>
                    <a:pt x="3792" y="18332"/>
                  </a:cubicBezTo>
                  <a:cubicBezTo>
                    <a:pt x="3869" y="18511"/>
                    <a:pt x="3886" y="18680"/>
                    <a:pt x="3954" y="18850"/>
                  </a:cubicBezTo>
                  <a:cubicBezTo>
                    <a:pt x="3999" y="18822"/>
                    <a:pt x="4029" y="18812"/>
                    <a:pt x="4051" y="18812"/>
                  </a:cubicBezTo>
                  <a:cubicBezTo>
                    <a:pt x="4104" y="18812"/>
                    <a:pt x="4112" y="18871"/>
                    <a:pt x="4166" y="18901"/>
                  </a:cubicBezTo>
                  <a:cubicBezTo>
                    <a:pt x="4191" y="18918"/>
                    <a:pt x="4259" y="19019"/>
                    <a:pt x="4284" y="19036"/>
                  </a:cubicBezTo>
                  <a:cubicBezTo>
                    <a:pt x="4310" y="19062"/>
                    <a:pt x="4378" y="19045"/>
                    <a:pt x="4420" y="19070"/>
                  </a:cubicBezTo>
                  <a:cubicBezTo>
                    <a:pt x="4463" y="19113"/>
                    <a:pt x="4564" y="19240"/>
                    <a:pt x="4607" y="19291"/>
                  </a:cubicBezTo>
                  <a:cubicBezTo>
                    <a:pt x="4649" y="19333"/>
                    <a:pt x="4692" y="19367"/>
                    <a:pt x="4725" y="19410"/>
                  </a:cubicBezTo>
                  <a:cubicBezTo>
                    <a:pt x="6218" y="20250"/>
                    <a:pt x="7949" y="20733"/>
                    <a:pt x="9781" y="20733"/>
                  </a:cubicBezTo>
                  <a:cubicBezTo>
                    <a:pt x="10519" y="20733"/>
                    <a:pt x="11232" y="20657"/>
                    <a:pt x="11919" y="20512"/>
                  </a:cubicBezTo>
                  <a:cubicBezTo>
                    <a:pt x="11843" y="20504"/>
                    <a:pt x="11783" y="20487"/>
                    <a:pt x="11749" y="20470"/>
                  </a:cubicBezTo>
                  <a:cubicBezTo>
                    <a:pt x="11809" y="20300"/>
                    <a:pt x="11732" y="20131"/>
                    <a:pt x="11478" y="19953"/>
                  </a:cubicBezTo>
                  <a:cubicBezTo>
                    <a:pt x="11215" y="19774"/>
                    <a:pt x="11113" y="19749"/>
                    <a:pt x="10986" y="19478"/>
                  </a:cubicBezTo>
                  <a:cubicBezTo>
                    <a:pt x="10935" y="19376"/>
                    <a:pt x="10901" y="19274"/>
                    <a:pt x="10859" y="19172"/>
                  </a:cubicBezTo>
                  <a:cubicBezTo>
                    <a:pt x="10808" y="19036"/>
                    <a:pt x="10816" y="19045"/>
                    <a:pt x="10748" y="18952"/>
                  </a:cubicBezTo>
                  <a:cubicBezTo>
                    <a:pt x="10613" y="18790"/>
                    <a:pt x="10545" y="18697"/>
                    <a:pt x="10460" y="18502"/>
                  </a:cubicBezTo>
                  <a:cubicBezTo>
                    <a:pt x="10392" y="18324"/>
                    <a:pt x="10256" y="18222"/>
                    <a:pt x="10197" y="18052"/>
                  </a:cubicBezTo>
                  <a:cubicBezTo>
                    <a:pt x="10112" y="17815"/>
                    <a:pt x="10307" y="17569"/>
                    <a:pt x="10290" y="17340"/>
                  </a:cubicBezTo>
                  <a:cubicBezTo>
                    <a:pt x="10282" y="17187"/>
                    <a:pt x="10189" y="17153"/>
                    <a:pt x="10146" y="17034"/>
                  </a:cubicBezTo>
                  <a:cubicBezTo>
                    <a:pt x="10121" y="16933"/>
                    <a:pt x="10155" y="16788"/>
                    <a:pt x="10146" y="16687"/>
                  </a:cubicBezTo>
                  <a:cubicBezTo>
                    <a:pt x="10138" y="16483"/>
                    <a:pt x="10163" y="16296"/>
                    <a:pt x="10172" y="16093"/>
                  </a:cubicBezTo>
                  <a:cubicBezTo>
                    <a:pt x="10180" y="15991"/>
                    <a:pt x="10129" y="15915"/>
                    <a:pt x="10146" y="15813"/>
                  </a:cubicBezTo>
                  <a:cubicBezTo>
                    <a:pt x="10172" y="15686"/>
                    <a:pt x="10273" y="15635"/>
                    <a:pt x="10239" y="15482"/>
                  </a:cubicBezTo>
                  <a:cubicBezTo>
                    <a:pt x="10180" y="15465"/>
                    <a:pt x="10138" y="15440"/>
                    <a:pt x="10104" y="15406"/>
                  </a:cubicBezTo>
                  <a:cubicBezTo>
                    <a:pt x="10155" y="15321"/>
                    <a:pt x="10155" y="15245"/>
                    <a:pt x="10053" y="15143"/>
                  </a:cubicBezTo>
                  <a:cubicBezTo>
                    <a:pt x="10019" y="15109"/>
                    <a:pt x="9976" y="15083"/>
                    <a:pt x="9943" y="15058"/>
                  </a:cubicBezTo>
                  <a:cubicBezTo>
                    <a:pt x="9943" y="15049"/>
                    <a:pt x="9943" y="15049"/>
                    <a:pt x="9943" y="15049"/>
                  </a:cubicBezTo>
                  <a:cubicBezTo>
                    <a:pt x="9832" y="14871"/>
                    <a:pt x="9705" y="14702"/>
                    <a:pt x="9552" y="14583"/>
                  </a:cubicBezTo>
                  <a:cubicBezTo>
                    <a:pt x="9408" y="14473"/>
                    <a:pt x="9493" y="14490"/>
                    <a:pt x="9298" y="14481"/>
                  </a:cubicBezTo>
                  <a:cubicBezTo>
                    <a:pt x="9275" y="14479"/>
                    <a:pt x="9251" y="14479"/>
                    <a:pt x="9228" y="14479"/>
                  </a:cubicBezTo>
                  <a:cubicBezTo>
                    <a:pt x="9164" y="14479"/>
                    <a:pt x="9101" y="14484"/>
                    <a:pt x="9037" y="14484"/>
                  </a:cubicBezTo>
                  <a:cubicBezTo>
                    <a:pt x="9014" y="14484"/>
                    <a:pt x="8990" y="14483"/>
                    <a:pt x="8967" y="14481"/>
                  </a:cubicBezTo>
                  <a:cubicBezTo>
                    <a:pt x="8932" y="14481"/>
                    <a:pt x="8899" y="14481"/>
                    <a:pt x="8867" y="14481"/>
                  </a:cubicBezTo>
                  <a:cubicBezTo>
                    <a:pt x="8710" y="14481"/>
                    <a:pt x="8594" y="14475"/>
                    <a:pt x="8424" y="14405"/>
                  </a:cubicBezTo>
                  <a:cubicBezTo>
                    <a:pt x="8293" y="14349"/>
                    <a:pt x="8216" y="14319"/>
                    <a:pt x="8145" y="14319"/>
                  </a:cubicBezTo>
                  <a:cubicBezTo>
                    <a:pt x="8066" y="14319"/>
                    <a:pt x="7995" y="14358"/>
                    <a:pt x="7864" y="14439"/>
                  </a:cubicBezTo>
                  <a:cubicBezTo>
                    <a:pt x="7757" y="14507"/>
                    <a:pt x="7687" y="14518"/>
                    <a:pt x="7612" y="14518"/>
                  </a:cubicBezTo>
                  <a:cubicBezTo>
                    <a:pt x="7575" y="14518"/>
                    <a:pt x="7536" y="14515"/>
                    <a:pt x="7491" y="14515"/>
                  </a:cubicBezTo>
                  <a:cubicBezTo>
                    <a:pt x="7423" y="14515"/>
                    <a:pt x="7304" y="14515"/>
                    <a:pt x="7211" y="14507"/>
                  </a:cubicBezTo>
                  <a:cubicBezTo>
                    <a:pt x="7143" y="14504"/>
                    <a:pt x="7085" y="14502"/>
                    <a:pt x="7029" y="14502"/>
                  </a:cubicBezTo>
                  <a:cubicBezTo>
                    <a:pt x="6917" y="14502"/>
                    <a:pt x="6815" y="14509"/>
                    <a:pt x="6668" y="14532"/>
                  </a:cubicBezTo>
                  <a:cubicBezTo>
                    <a:pt x="6566" y="14540"/>
                    <a:pt x="6498" y="14591"/>
                    <a:pt x="6388" y="14591"/>
                  </a:cubicBezTo>
                  <a:cubicBezTo>
                    <a:pt x="6383" y="14592"/>
                    <a:pt x="6377" y="14592"/>
                    <a:pt x="6371" y="14592"/>
                  </a:cubicBezTo>
                  <a:cubicBezTo>
                    <a:pt x="6318" y="14592"/>
                    <a:pt x="6246" y="14567"/>
                    <a:pt x="6180" y="14567"/>
                  </a:cubicBezTo>
                  <a:cubicBezTo>
                    <a:pt x="6161" y="14567"/>
                    <a:pt x="6142" y="14569"/>
                    <a:pt x="6125" y="14574"/>
                  </a:cubicBezTo>
                  <a:cubicBezTo>
                    <a:pt x="6066" y="14591"/>
                    <a:pt x="6074" y="14668"/>
                    <a:pt x="6040" y="14676"/>
                  </a:cubicBezTo>
                  <a:cubicBezTo>
                    <a:pt x="6032" y="14679"/>
                    <a:pt x="6017" y="14680"/>
                    <a:pt x="6000" y="14680"/>
                  </a:cubicBezTo>
                  <a:cubicBezTo>
                    <a:pt x="5968" y="14680"/>
                    <a:pt x="5930" y="14676"/>
                    <a:pt x="5930" y="14676"/>
                  </a:cubicBezTo>
                  <a:cubicBezTo>
                    <a:pt x="5854" y="14710"/>
                    <a:pt x="5735" y="14727"/>
                    <a:pt x="5650" y="14744"/>
                  </a:cubicBezTo>
                  <a:cubicBezTo>
                    <a:pt x="5413" y="14786"/>
                    <a:pt x="5175" y="14863"/>
                    <a:pt x="4946" y="14905"/>
                  </a:cubicBezTo>
                  <a:cubicBezTo>
                    <a:pt x="4919" y="14908"/>
                    <a:pt x="4893" y="14910"/>
                    <a:pt x="4867" y="14910"/>
                  </a:cubicBezTo>
                  <a:cubicBezTo>
                    <a:pt x="4755" y="14910"/>
                    <a:pt x="4652" y="14883"/>
                    <a:pt x="4556" y="14863"/>
                  </a:cubicBezTo>
                  <a:cubicBezTo>
                    <a:pt x="4259" y="14651"/>
                    <a:pt x="3860" y="14244"/>
                    <a:pt x="3648" y="14235"/>
                  </a:cubicBezTo>
                  <a:cubicBezTo>
                    <a:pt x="2732" y="14193"/>
                    <a:pt x="3784" y="12581"/>
                    <a:pt x="4166" y="12182"/>
                  </a:cubicBezTo>
                  <a:cubicBezTo>
                    <a:pt x="4471" y="11868"/>
                    <a:pt x="4513" y="11571"/>
                    <a:pt x="4776" y="11274"/>
                  </a:cubicBezTo>
                  <a:cubicBezTo>
                    <a:pt x="4870" y="11164"/>
                    <a:pt x="5201" y="10978"/>
                    <a:pt x="5336" y="10944"/>
                  </a:cubicBezTo>
                  <a:cubicBezTo>
                    <a:pt x="5367" y="10935"/>
                    <a:pt x="5400" y="10931"/>
                    <a:pt x="5434" y="10931"/>
                  </a:cubicBezTo>
                  <a:cubicBezTo>
                    <a:pt x="5604" y="10931"/>
                    <a:pt x="5805" y="11021"/>
                    <a:pt x="5941" y="11021"/>
                  </a:cubicBezTo>
                  <a:cubicBezTo>
                    <a:pt x="5965" y="11021"/>
                    <a:pt x="5987" y="11018"/>
                    <a:pt x="6006" y="11012"/>
                  </a:cubicBezTo>
                  <a:cubicBezTo>
                    <a:pt x="6252" y="10927"/>
                    <a:pt x="6303" y="10570"/>
                    <a:pt x="6397" y="10375"/>
                  </a:cubicBezTo>
                  <a:cubicBezTo>
                    <a:pt x="6566" y="10002"/>
                    <a:pt x="6804" y="9705"/>
                    <a:pt x="6999" y="9349"/>
                  </a:cubicBezTo>
                  <a:cubicBezTo>
                    <a:pt x="7219" y="8950"/>
                    <a:pt x="7270" y="8526"/>
                    <a:pt x="7474" y="8153"/>
                  </a:cubicBezTo>
                  <a:cubicBezTo>
                    <a:pt x="7525" y="8149"/>
                    <a:pt x="7578" y="8143"/>
                    <a:pt x="7628" y="8143"/>
                  </a:cubicBezTo>
                  <a:cubicBezTo>
                    <a:pt x="7687" y="8143"/>
                    <a:pt x="7742" y="8151"/>
                    <a:pt x="7788" y="8178"/>
                  </a:cubicBezTo>
                  <a:cubicBezTo>
                    <a:pt x="8017" y="8331"/>
                    <a:pt x="7627" y="8755"/>
                    <a:pt x="7847" y="8780"/>
                  </a:cubicBezTo>
                  <a:cubicBezTo>
                    <a:pt x="7864" y="8806"/>
                    <a:pt x="7856" y="8831"/>
                    <a:pt x="7881" y="8848"/>
                  </a:cubicBezTo>
                  <a:cubicBezTo>
                    <a:pt x="8017" y="8789"/>
                    <a:pt x="8144" y="8577"/>
                    <a:pt x="8246" y="8467"/>
                  </a:cubicBezTo>
                  <a:cubicBezTo>
                    <a:pt x="8424" y="8272"/>
                    <a:pt x="8390" y="8212"/>
                    <a:pt x="8441" y="7975"/>
                  </a:cubicBezTo>
                  <a:cubicBezTo>
                    <a:pt x="8509" y="7712"/>
                    <a:pt x="8908" y="6889"/>
                    <a:pt x="8636" y="6575"/>
                  </a:cubicBezTo>
                  <a:cubicBezTo>
                    <a:pt x="8729" y="6473"/>
                    <a:pt x="8755" y="6516"/>
                    <a:pt x="8874" y="6465"/>
                  </a:cubicBezTo>
                  <a:cubicBezTo>
                    <a:pt x="8942" y="6431"/>
                    <a:pt x="9128" y="6388"/>
                    <a:pt x="9238" y="6346"/>
                  </a:cubicBezTo>
                  <a:cubicBezTo>
                    <a:pt x="9264" y="6431"/>
                    <a:pt x="9272" y="6524"/>
                    <a:pt x="9281" y="6651"/>
                  </a:cubicBezTo>
                  <a:cubicBezTo>
                    <a:pt x="9292" y="6648"/>
                    <a:pt x="9303" y="6646"/>
                    <a:pt x="9316" y="6646"/>
                  </a:cubicBezTo>
                  <a:cubicBezTo>
                    <a:pt x="9350" y="6646"/>
                    <a:pt x="9390" y="6656"/>
                    <a:pt x="9424" y="6656"/>
                  </a:cubicBezTo>
                  <a:cubicBezTo>
                    <a:pt x="9436" y="6656"/>
                    <a:pt x="9448" y="6655"/>
                    <a:pt x="9459" y="6651"/>
                  </a:cubicBezTo>
                  <a:cubicBezTo>
                    <a:pt x="9459" y="6694"/>
                    <a:pt x="9484" y="6719"/>
                    <a:pt x="9493" y="6762"/>
                  </a:cubicBezTo>
                  <a:cubicBezTo>
                    <a:pt x="9516" y="6766"/>
                    <a:pt x="9535" y="6768"/>
                    <a:pt x="9550" y="6768"/>
                  </a:cubicBezTo>
                  <a:cubicBezTo>
                    <a:pt x="9674" y="6768"/>
                    <a:pt x="9591" y="6630"/>
                    <a:pt x="9629" y="6533"/>
                  </a:cubicBezTo>
                  <a:cubicBezTo>
                    <a:pt x="9680" y="6388"/>
                    <a:pt x="9790" y="6337"/>
                    <a:pt x="9892" y="6227"/>
                  </a:cubicBezTo>
                  <a:cubicBezTo>
                    <a:pt x="10078" y="6007"/>
                    <a:pt x="10138" y="5845"/>
                    <a:pt x="10121" y="5565"/>
                  </a:cubicBezTo>
                  <a:cubicBezTo>
                    <a:pt x="10112" y="5430"/>
                    <a:pt x="10172" y="5260"/>
                    <a:pt x="10146" y="5133"/>
                  </a:cubicBezTo>
                  <a:cubicBezTo>
                    <a:pt x="10138" y="5056"/>
                    <a:pt x="10112" y="5006"/>
                    <a:pt x="10095" y="4938"/>
                  </a:cubicBezTo>
                  <a:cubicBezTo>
                    <a:pt x="10087" y="4878"/>
                    <a:pt x="10087" y="4819"/>
                    <a:pt x="10078" y="4768"/>
                  </a:cubicBezTo>
                  <a:cubicBezTo>
                    <a:pt x="10087" y="4675"/>
                    <a:pt x="10129" y="4573"/>
                    <a:pt x="10095" y="4471"/>
                  </a:cubicBezTo>
                  <a:cubicBezTo>
                    <a:pt x="10095" y="4463"/>
                    <a:pt x="10087" y="4446"/>
                    <a:pt x="10078" y="4437"/>
                  </a:cubicBezTo>
                  <a:cubicBezTo>
                    <a:pt x="10078" y="4429"/>
                    <a:pt x="10070" y="4412"/>
                    <a:pt x="10070" y="4403"/>
                  </a:cubicBezTo>
                  <a:cubicBezTo>
                    <a:pt x="10053" y="4361"/>
                    <a:pt x="10019" y="4327"/>
                    <a:pt x="9985" y="4285"/>
                  </a:cubicBezTo>
                  <a:cubicBezTo>
                    <a:pt x="9951" y="4132"/>
                    <a:pt x="9909" y="3979"/>
                    <a:pt x="9875" y="3826"/>
                  </a:cubicBezTo>
                  <a:cubicBezTo>
                    <a:pt x="9883" y="3792"/>
                    <a:pt x="9883" y="3759"/>
                    <a:pt x="9883" y="3716"/>
                  </a:cubicBezTo>
                  <a:cubicBezTo>
                    <a:pt x="10061" y="3792"/>
                    <a:pt x="10256" y="3826"/>
                    <a:pt x="10443" y="3869"/>
                  </a:cubicBezTo>
                  <a:cubicBezTo>
                    <a:pt x="10358" y="4030"/>
                    <a:pt x="10867" y="4157"/>
                    <a:pt x="10994" y="4157"/>
                  </a:cubicBezTo>
                  <a:cubicBezTo>
                    <a:pt x="10994" y="4174"/>
                    <a:pt x="10994" y="4200"/>
                    <a:pt x="10994" y="4217"/>
                  </a:cubicBezTo>
                  <a:cubicBezTo>
                    <a:pt x="11016" y="4222"/>
                    <a:pt x="11037" y="4225"/>
                    <a:pt x="11058" y="4225"/>
                  </a:cubicBezTo>
                  <a:cubicBezTo>
                    <a:pt x="11095" y="4225"/>
                    <a:pt x="11131" y="4216"/>
                    <a:pt x="11161" y="4197"/>
                  </a:cubicBezTo>
                  <a:lnTo>
                    <a:pt x="11161" y="4197"/>
                  </a:lnTo>
                  <a:cubicBezTo>
                    <a:pt x="11060" y="4279"/>
                    <a:pt x="11048" y="4438"/>
                    <a:pt x="11223" y="4454"/>
                  </a:cubicBezTo>
                  <a:cubicBezTo>
                    <a:pt x="11173" y="4658"/>
                    <a:pt x="11156" y="4641"/>
                    <a:pt x="11317" y="4734"/>
                  </a:cubicBezTo>
                  <a:cubicBezTo>
                    <a:pt x="11393" y="4785"/>
                    <a:pt x="11512" y="4878"/>
                    <a:pt x="11597" y="4895"/>
                  </a:cubicBezTo>
                  <a:cubicBezTo>
                    <a:pt x="11597" y="4955"/>
                    <a:pt x="11588" y="5006"/>
                    <a:pt x="11597" y="5065"/>
                  </a:cubicBezTo>
                  <a:cubicBezTo>
                    <a:pt x="11724" y="5107"/>
                    <a:pt x="11885" y="5209"/>
                    <a:pt x="11978" y="5319"/>
                  </a:cubicBezTo>
                  <a:cubicBezTo>
                    <a:pt x="12063" y="5413"/>
                    <a:pt x="12072" y="5548"/>
                    <a:pt x="12157" y="5650"/>
                  </a:cubicBezTo>
                  <a:cubicBezTo>
                    <a:pt x="12250" y="5761"/>
                    <a:pt x="12377" y="5845"/>
                    <a:pt x="12462" y="5939"/>
                  </a:cubicBezTo>
                  <a:cubicBezTo>
                    <a:pt x="12487" y="5973"/>
                    <a:pt x="12513" y="6066"/>
                    <a:pt x="12547" y="6108"/>
                  </a:cubicBezTo>
                  <a:cubicBezTo>
                    <a:pt x="12598" y="6159"/>
                    <a:pt x="12640" y="6117"/>
                    <a:pt x="12691" y="6219"/>
                  </a:cubicBezTo>
                  <a:cubicBezTo>
                    <a:pt x="12698" y="6219"/>
                    <a:pt x="12705" y="6220"/>
                    <a:pt x="12712" y="6220"/>
                  </a:cubicBezTo>
                  <a:cubicBezTo>
                    <a:pt x="13137" y="6220"/>
                    <a:pt x="13302" y="4941"/>
                    <a:pt x="13319" y="4632"/>
                  </a:cubicBezTo>
                  <a:cubicBezTo>
                    <a:pt x="13327" y="4369"/>
                    <a:pt x="13471" y="4234"/>
                    <a:pt x="13505" y="3988"/>
                  </a:cubicBezTo>
                  <a:cubicBezTo>
                    <a:pt x="13531" y="3784"/>
                    <a:pt x="13539" y="3445"/>
                    <a:pt x="13522" y="3241"/>
                  </a:cubicBezTo>
                  <a:cubicBezTo>
                    <a:pt x="13488" y="2893"/>
                    <a:pt x="13166" y="2690"/>
                    <a:pt x="13192" y="2325"/>
                  </a:cubicBezTo>
                  <a:cubicBezTo>
                    <a:pt x="13208" y="2087"/>
                    <a:pt x="13378" y="1875"/>
                    <a:pt x="13285" y="1621"/>
                  </a:cubicBezTo>
                  <a:cubicBezTo>
                    <a:pt x="13192" y="1383"/>
                    <a:pt x="13039" y="1315"/>
                    <a:pt x="13056" y="1010"/>
                  </a:cubicBezTo>
                  <a:cubicBezTo>
                    <a:pt x="13073" y="773"/>
                    <a:pt x="13098" y="679"/>
                    <a:pt x="13005" y="510"/>
                  </a:cubicBezTo>
                  <a:cubicBezTo>
                    <a:pt x="11995" y="179"/>
                    <a:pt x="10910" y="1"/>
                    <a:pt x="978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8" name="Google Shape;2528;p33"/>
            <p:cNvSpPr/>
            <p:nvPr/>
          </p:nvSpPr>
          <p:spPr>
            <a:xfrm>
              <a:off x="-189004" y="3189453"/>
              <a:ext cx="121225" cy="262303"/>
            </a:xfrm>
            <a:custGeom>
              <a:avLst/>
              <a:gdLst/>
              <a:ahLst/>
              <a:cxnLst/>
              <a:rect l="l" t="t" r="r" b="b"/>
              <a:pathLst>
                <a:path w="3572" h="7729" extrusionOk="0">
                  <a:moveTo>
                    <a:pt x="1816" y="0"/>
                  </a:moveTo>
                  <a:lnTo>
                    <a:pt x="1799" y="76"/>
                  </a:lnTo>
                  <a:cubicBezTo>
                    <a:pt x="1850" y="305"/>
                    <a:pt x="1901" y="526"/>
                    <a:pt x="1833" y="780"/>
                  </a:cubicBezTo>
                  <a:cubicBezTo>
                    <a:pt x="1816" y="814"/>
                    <a:pt x="1790" y="865"/>
                    <a:pt x="1765" y="916"/>
                  </a:cubicBezTo>
                  <a:cubicBezTo>
                    <a:pt x="1714" y="1001"/>
                    <a:pt x="1655" y="1094"/>
                    <a:pt x="1671" y="1188"/>
                  </a:cubicBezTo>
                  <a:cubicBezTo>
                    <a:pt x="1688" y="1298"/>
                    <a:pt x="1765" y="1349"/>
                    <a:pt x="1841" y="1391"/>
                  </a:cubicBezTo>
                  <a:cubicBezTo>
                    <a:pt x="1884" y="1417"/>
                    <a:pt x="1926" y="1442"/>
                    <a:pt x="1951" y="1485"/>
                  </a:cubicBezTo>
                  <a:cubicBezTo>
                    <a:pt x="2121" y="1714"/>
                    <a:pt x="2062" y="1807"/>
                    <a:pt x="1968" y="1985"/>
                  </a:cubicBezTo>
                  <a:cubicBezTo>
                    <a:pt x="1917" y="2078"/>
                    <a:pt x="1858" y="2180"/>
                    <a:pt x="1816" y="2316"/>
                  </a:cubicBezTo>
                  <a:lnTo>
                    <a:pt x="1799" y="2409"/>
                  </a:lnTo>
                  <a:cubicBezTo>
                    <a:pt x="1705" y="2732"/>
                    <a:pt x="1671" y="2867"/>
                    <a:pt x="1264" y="2910"/>
                  </a:cubicBezTo>
                  <a:lnTo>
                    <a:pt x="1205" y="2918"/>
                  </a:lnTo>
                  <a:lnTo>
                    <a:pt x="1213" y="2978"/>
                  </a:lnTo>
                  <a:cubicBezTo>
                    <a:pt x="1222" y="3028"/>
                    <a:pt x="1230" y="3088"/>
                    <a:pt x="1247" y="3139"/>
                  </a:cubicBezTo>
                  <a:cubicBezTo>
                    <a:pt x="1256" y="3190"/>
                    <a:pt x="1264" y="3241"/>
                    <a:pt x="1273" y="3300"/>
                  </a:cubicBezTo>
                  <a:cubicBezTo>
                    <a:pt x="1219" y="3285"/>
                    <a:pt x="1175" y="3278"/>
                    <a:pt x="1135" y="3278"/>
                  </a:cubicBezTo>
                  <a:cubicBezTo>
                    <a:pt x="1043" y="3278"/>
                    <a:pt x="977" y="3314"/>
                    <a:pt x="883" y="3368"/>
                  </a:cubicBezTo>
                  <a:cubicBezTo>
                    <a:pt x="857" y="3385"/>
                    <a:pt x="823" y="3402"/>
                    <a:pt x="781" y="3419"/>
                  </a:cubicBezTo>
                  <a:cubicBezTo>
                    <a:pt x="747" y="3444"/>
                    <a:pt x="704" y="3461"/>
                    <a:pt x="662" y="3487"/>
                  </a:cubicBezTo>
                  <a:cubicBezTo>
                    <a:pt x="501" y="3563"/>
                    <a:pt x="323" y="3648"/>
                    <a:pt x="246" y="3733"/>
                  </a:cubicBezTo>
                  <a:cubicBezTo>
                    <a:pt x="0" y="4012"/>
                    <a:pt x="204" y="4869"/>
                    <a:pt x="357" y="5149"/>
                  </a:cubicBezTo>
                  <a:cubicBezTo>
                    <a:pt x="408" y="5243"/>
                    <a:pt x="458" y="5319"/>
                    <a:pt x="501" y="5395"/>
                  </a:cubicBezTo>
                  <a:cubicBezTo>
                    <a:pt x="603" y="5556"/>
                    <a:pt x="679" y="5684"/>
                    <a:pt x="747" y="5913"/>
                  </a:cubicBezTo>
                  <a:cubicBezTo>
                    <a:pt x="781" y="6040"/>
                    <a:pt x="789" y="6167"/>
                    <a:pt x="789" y="6294"/>
                  </a:cubicBezTo>
                  <a:cubicBezTo>
                    <a:pt x="789" y="6413"/>
                    <a:pt x="798" y="6532"/>
                    <a:pt x="823" y="6642"/>
                  </a:cubicBezTo>
                  <a:cubicBezTo>
                    <a:pt x="857" y="6795"/>
                    <a:pt x="925" y="6880"/>
                    <a:pt x="1018" y="6914"/>
                  </a:cubicBezTo>
                  <a:cubicBezTo>
                    <a:pt x="1045" y="6923"/>
                    <a:pt x="1074" y="6928"/>
                    <a:pt x="1104" y="6928"/>
                  </a:cubicBezTo>
                  <a:cubicBezTo>
                    <a:pt x="1180" y="6928"/>
                    <a:pt x="1267" y="6898"/>
                    <a:pt x="1358" y="6837"/>
                  </a:cubicBezTo>
                  <a:cubicBezTo>
                    <a:pt x="1409" y="6905"/>
                    <a:pt x="1442" y="7024"/>
                    <a:pt x="1468" y="7151"/>
                  </a:cubicBezTo>
                  <a:cubicBezTo>
                    <a:pt x="1527" y="7389"/>
                    <a:pt x="1604" y="7694"/>
                    <a:pt x="1917" y="7720"/>
                  </a:cubicBezTo>
                  <a:cubicBezTo>
                    <a:pt x="1926" y="7728"/>
                    <a:pt x="1943" y="7728"/>
                    <a:pt x="1960" y="7728"/>
                  </a:cubicBezTo>
                  <a:cubicBezTo>
                    <a:pt x="2113" y="7728"/>
                    <a:pt x="2223" y="7643"/>
                    <a:pt x="2291" y="7474"/>
                  </a:cubicBezTo>
                  <a:cubicBezTo>
                    <a:pt x="2435" y="7295"/>
                    <a:pt x="2545" y="7049"/>
                    <a:pt x="2571" y="6956"/>
                  </a:cubicBezTo>
                  <a:lnTo>
                    <a:pt x="2596" y="6880"/>
                  </a:lnTo>
                  <a:cubicBezTo>
                    <a:pt x="2630" y="6769"/>
                    <a:pt x="2656" y="6668"/>
                    <a:pt x="2698" y="6557"/>
                  </a:cubicBezTo>
                  <a:cubicBezTo>
                    <a:pt x="2766" y="6405"/>
                    <a:pt x="2834" y="6277"/>
                    <a:pt x="2910" y="6133"/>
                  </a:cubicBezTo>
                  <a:cubicBezTo>
                    <a:pt x="2986" y="5998"/>
                    <a:pt x="2986" y="5930"/>
                    <a:pt x="2978" y="5845"/>
                  </a:cubicBezTo>
                  <a:cubicBezTo>
                    <a:pt x="2978" y="5802"/>
                    <a:pt x="2969" y="5760"/>
                    <a:pt x="2978" y="5692"/>
                  </a:cubicBezTo>
                  <a:cubicBezTo>
                    <a:pt x="2995" y="5573"/>
                    <a:pt x="3054" y="5378"/>
                    <a:pt x="3105" y="5259"/>
                  </a:cubicBezTo>
                  <a:cubicBezTo>
                    <a:pt x="3139" y="5183"/>
                    <a:pt x="3215" y="5115"/>
                    <a:pt x="3292" y="5039"/>
                  </a:cubicBezTo>
                  <a:cubicBezTo>
                    <a:pt x="3360" y="4980"/>
                    <a:pt x="3427" y="4912"/>
                    <a:pt x="3478" y="4835"/>
                  </a:cubicBezTo>
                  <a:cubicBezTo>
                    <a:pt x="3504" y="4810"/>
                    <a:pt x="3546" y="4784"/>
                    <a:pt x="3572" y="4751"/>
                  </a:cubicBezTo>
                  <a:lnTo>
                    <a:pt x="3555" y="4589"/>
                  </a:lnTo>
                  <a:lnTo>
                    <a:pt x="3555" y="4598"/>
                  </a:lnTo>
                  <a:cubicBezTo>
                    <a:pt x="3521" y="4632"/>
                    <a:pt x="3419" y="4725"/>
                    <a:pt x="3385" y="4776"/>
                  </a:cubicBezTo>
                  <a:cubicBezTo>
                    <a:pt x="3343" y="4844"/>
                    <a:pt x="3283" y="4903"/>
                    <a:pt x="3215" y="4963"/>
                  </a:cubicBezTo>
                  <a:cubicBezTo>
                    <a:pt x="3139" y="5039"/>
                    <a:pt x="3054" y="5124"/>
                    <a:pt x="3003" y="5217"/>
                  </a:cubicBezTo>
                  <a:cubicBezTo>
                    <a:pt x="2944" y="5336"/>
                    <a:pt x="2885" y="5548"/>
                    <a:pt x="2868" y="5675"/>
                  </a:cubicBezTo>
                  <a:cubicBezTo>
                    <a:pt x="2859" y="5760"/>
                    <a:pt x="2868" y="5811"/>
                    <a:pt x="2868" y="5853"/>
                  </a:cubicBezTo>
                  <a:cubicBezTo>
                    <a:pt x="2876" y="5930"/>
                    <a:pt x="2876" y="5972"/>
                    <a:pt x="2817" y="6082"/>
                  </a:cubicBezTo>
                  <a:cubicBezTo>
                    <a:pt x="2740" y="6218"/>
                    <a:pt x="2664" y="6354"/>
                    <a:pt x="2596" y="6515"/>
                  </a:cubicBezTo>
                  <a:cubicBezTo>
                    <a:pt x="2554" y="6634"/>
                    <a:pt x="2520" y="6736"/>
                    <a:pt x="2486" y="6846"/>
                  </a:cubicBezTo>
                  <a:lnTo>
                    <a:pt x="2469" y="6922"/>
                  </a:lnTo>
                  <a:cubicBezTo>
                    <a:pt x="2443" y="7015"/>
                    <a:pt x="2333" y="7253"/>
                    <a:pt x="2206" y="7406"/>
                  </a:cubicBezTo>
                  <a:lnTo>
                    <a:pt x="2197" y="7423"/>
                  </a:lnTo>
                  <a:cubicBezTo>
                    <a:pt x="2145" y="7551"/>
                    <a:pt x="2072" y="7612"/>
                    <a:pt x="1967" y="7612"/>
                  </a:cubicBezTo>
                  <a:cubicBezTo>
                    <a:pt x="1954" y="7612"/>
                    <a:pt x="1940" y="7611"/>
                    <a:pt x="1926" y="7609"/>
                  </a:cubicBezTo>
                  <a:cubicBezTo>
                    <a:pt x="1688" y="7584"/>
                    <a:pt x="1629" y="7346"/>
                    <a:pt x="1578" y="7117"/>
                  </a:cubicBezTo>
                  <a:cubicBezTo>
                    <a:pt x="1544" y="6990"/>
                    <a:pt x="1519" y="6871"/>
                    <a:pt x="1451" y="6786"/>
                  </a:cubicBezTo>
                  <a:lnTo>
                    <a:pt x="1510" y="6727"/>
                  </a:lnTo>
                  <a:lnTo>
                    <a:pt x="1434" y="6651"/>
                  </a:lnTo>
                  <a:cubicBezTo>
                    <a:pt x="1297" y="6759"/>
                    <a:pt x="1179" y="6818"/>
                    <a:pt x="1094" y="6818"/>
                  </a:cubicBezTo>
                  <a:cubicBezTo>
                    <a:pt x="1079" y="6818"/>
                    <a:pt x="1065" y="6816"/>
                    <a:pt x="1052" y="6812"/>
                  </a:cubicBezTo>
                  <a:cubicBezTo>
                    <a:pt x="993" y="6795"/>
                    <a:pt x="950" y="6727"/>
                    <a:pt x="925" y="6617"/>
                  </a:cubicBezTo>
                  <a:cubicBezTo>
                    <a:pt x="908" y="6515"/>
                    <a:pt x="900" y="6405"/>
                    <a:pt x="900" y="6294"/>
                  </a:cubicBezTo>
                  <a:cubicBezTo>
                    <a:pt x="900" y="6159"/>
                    <a:pt x="891" y="6014"/>
                    <a:pt x="857" y="5879"/>
                  </a:cubicBezTo>
                  <a:cubicBezTo>
                    <a:pt x="781" y="5641"/>
                    <a:pt x="696" y="5497"/>
                    <a:pt x="594" y="5336"/>
                  </a:cubicBezTo>
                  <a:cubicBezTo>
                    <a:pt x="552" y="5259"/>
                    <a:pt x="501" y="5192"/>
                    <a:pt x="450" y="5098"/>
                  </a:cubicBezTo>
                  <a:cubicBezTo>
                    <a:pt x="306" y="4835"/>
                    <a:pt x="128" y="4038"/>
                    <a:pt x="331" y="3809"/>
                  </a:cubicBezTo>
                  <a:cubicBezTo>
                    <a:pt x="391" y="3741"/>
                    <a:pt x="569" y="3648"/>
                    <a:pt x="713" y="3580"/>
                  </a:cubicBezTo>
                  <a:cubicBezTo>
                    <a:pt x="755" y="3563"/>
                    <a:pt x="798" y="3537"/>
                    <a:pt x="832" y="3520"/>
                  </a:cubicBezTo>
                  <a:cubicBezTo>
                    <a:pt x="874" y="3495"/>
                    <a:pt x="908" y="3478"/>
                    <a:pt x="942" y="3461"/>
                  </a:cubicBezTo>
                  <a:cubicBezTo>
                    <a:pt x="1028" y="3415"/>
                    <a:pt x="1078" y="3388"/>
                    <a:pt x="1145" y="3388"/>
                  </a:cubicBezTo>
                  <a:cubicBezTo>
                    <a:pt x="1189" y="3388"/>
                    <a:pt x="1241" y="3400"/>
                    <a:pt x="1315" y="3427"/>
                  </a:cubicBezTo>
                  <a:lnTo>
                    <a:pt x="1392" y="3461"/>
                  </a:lnTo>
                  <a:lnTo>
                    <a:pt x="1392" y="3376"/>
                  </a:lnTo>
                  <a:cubicBezTo>
                    <a:pt x="1392" y="3274"/>
                    <a:pt x="1375" y="3190"/>
                    <a:pt x="1349" y="3113"/>
                  </a:cubicBezTo>
                  <a:cubicBezTo>
                    <a:pt x="1349" y="3079"/>
                    <a:pt x="1341" y="3045"/>
                    <a:pt x="1332" y="3011"/>
                  </a:cubicBezTo>
                  <a:cubicBezTo>
                    <a:pt x="1756" y="2952"/>
                    <a:pt x="1816" y="2749"/>
                    <a:pt x="1901" y="2435"/>
                  </a:cubicBezTo>
                  <a:lnTo>
                    <a:pt x="1926" y="2341"/>
                  </a:lnTo>
                  <a:cubicBezTo>
                    <a:pt x="1960" y="2223"/>
                    <a:pt x="2011" y="2121"/>
                    <a:pt x="2062" y="2036"/>
                  </a:cubicBezTo>
                  <a:cubicBezTo>
                    <a:pt x="2164" y="1858"/>
                    <a:pt x="2248" y="1697"/>
                    <a:pt x="2045" y="1417"/>
                  </a:cubicBezTo>
                  <a:cubicBezTo>
                    <a:pt x="2002" y="1357"/>
                    <a:pt x="1943" y="1323"/>
                    <a:pt x="1892" y="1289"/>
                  </a:cubicBezTo>
                  <a:cubicBezTo>
                    <a:pt x="1824" y="1256"/>
                    <a:pt x="1790" y="1230"/>
                    <a:pt x="1782" y="1171"/>
                  </a:cubicBezTo>
                  <a:cubicBezTo>
                    <a:pt x="1773" y="1120"/>
                    <a:pt x="1816" y="1043"/>
                    <a:pt x="1858" y="967"/>
                  </a:cubicBezTo>
                  <a:cubicBezTo>
                    <a:pt x="1892" y="916"/>
                    <a:pt x="1917" y="857"/>
                    <a:pt x="1934" y="806"/>
                  </a:cubicBezTo>
                  <a:cubicBezTo>
                    <a:pt x="1985" y="636"/>
                    <a:pt x="2002" y="382"/>
                    <a:pt x="1977" y="229"/>
                  </a:cubicBezTo>
                  <a:lnTo>
                    <a:pt x="1816"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9" name="Google Shape;2529;p33"/>
            <p:cNvSpPr/>
            <p:nvPr/>
          </p:nvSpPr>
          <p:spPr>
            <a:xfrm>
              <a:off x="-127102" y="3418599"/>
              <a:ext cx="59900" cy="162391"/>
            </a:xfrm>
            <a:custGeom>
              <a:avLst/>
              <a:gdLst/>
              <a:ahLst/>
              <a:cxnLst/>
              <a:rect l="l" t="t" r="r" b="b"/>
              <a:pathLst>
                <a:path w="1765" h="4785" extrusionOk="0">
                  <a:moveTo>
                    <a:pt x="1765" y="0"/>
                  </a:moveTo>
                  <a:lnTo>
                    <a:pt x="1714" y="68"/>
                  </a:lnTo>
                  <a:cubicBezTo>
                    <a:pt x="1510" y="247"/>
                    <a:pt x="1332" y="569"/>
                    <a:pt x="1179" y="857"/>
                  </a:cubicBezTo>
                  <a:cubicBezTo>
                    <a:pt x="1094" y="1010"/>
                    <a:pt x="1010" y="1163"/>
                    <a:pt x="933" y="1273"/>
                  </a:cubicBezTo>
                  <a:cubicBezTo>
                    <a:pt x="865" y="1375"/>
                    <a:pt x="730" y="1494"/>
                    <a:pt x="586" y="1621"/>
                  </a:cubicBezTo>
                  <a:cubicBezTo>
                    <a:pt x="331" y="1850"/>
                    <a:pt x="68" y="2087"/>
                    <a:pt x="17" y="2333"/>
                  </a:cubicBezTo>
                  <a:cubicBezTo>
                    <a:pt x="0" y="2427"/>
                    <a:pt x="51" y="2537"/>
                    <a:pt x="93" y="2639"/>
                  </a:cubicBezTo>
                  <a:cubicBezTo>
                    <a:pt x="127" y="2715"/>
                    <a:pt x="161" y="2783"/>
                    <a:pt x="161" y="2834"/>
                  </a:cubicBezTo>
                  <a:cubicBezTo>
                    <a:pt x="170" y="2910"/>
                    <a:pt x="161" y="2995"/>
                    <a:pt x="144" y="3088"/>
                  </a:cubicBezTo>
                  <a:cubicBezTo>
                    <a:pt x="127" y="3207"/>
                    <a:pt x="119" y="3334"/>
                    <a:pt x="136" y="3470"/>
                  </a:cubicBezTo>
                  <a:cubicBezTo>
                    <a:pt x="170" y="3674"/>
                    <a:pt x="178" y="3894"/>
                    <a:pt x="161" y="4157"/>
                  </a:cubicBezTo>
                  <a:cubicBezTo>
                    <a:pt x="119" y="4276"/>
                    <a:pt x="119" y="4412"/>
                    <a:pt x="110" y="4547"/>
                  </a:cubicBezTo>
                  <a:cubicBezTo>
                    <a:pt x="102" y="4598"/>
                    <a:pt x="102" y="4649"/>
                    <a:pt x="102" y="4700"/>
                  </a:cubicBezTo>
                  <a:lnTo>
                    <a:pt x="102" y="4785"/>
                  </a:lnTo>
                  <a:lnTo>
                    <a:pt x="238" y="4573"/>
                  </a:lnTo>
                  <a:cubicBezTo>
                    <a:pt x="246" y="4471"/>
                    <a:pt x="238" y="4267"/>
                    <a:pt x="272" y="4191"/>
                  </a:cubicBezTo>
                  <a:lnTo>
                    <a:pt x="272" y="4174"/>
                  </a:lnTo>
                  <a:cubicBezTo>
                    <a:pt x="289" y="3903"/>
                    <a:pt x="280" y="3674"/>
                    <a:pt x="246" y="3462"/>
                  </a:cubicBezTo>
                  <a:cubicBezTo>
                    <a:pt x="229" y="3334"/>
                    <a:pt x="246" y="3216"/>
                    <a:pt x="255" y="3097"/>
                  </a:cubicBezTo>
                  <a:cubicBezTo>
                    <a:pt x="263" y="3003"/>
                    <a:pt x="280" y="2919"/>
                    <a:pt x="272" y="2825"/>
                  </a:cubicBezTo>
                  <a:cubicBezTo>
                    <a:pt x="272" y="2757"/>
                    <a:pt x="238" y="2681"/>
                    <a:pt x="195" y="2596"/>
                  </a:cubicBezTo>
                  <a:cubicBezTo>
                    <a:pt x="161" y="2511"/>
                    <a:pt x="119" y="2418"/>
                    <a:pt x="127" y="2359"/>
                  </a:cubicBezTo>
                  <a:cubicBezTo>
                    <a:pt x="170" y="2147"/>
                    <a:pt x="424" y="1918"/>
                    <a:pt x="653" y="1706"/>
                  </a:cubicBezTo>
                  <a:cubicBezTo>
                    <a:pt x="806" y="1578"/>
                    <a:pt x="942" y="1451"/>
                    <a:pt x="1027" y="1332"/>
                  </a:cubicBezTo>
                  <a:cubicBezTo>
                    <a:pt x="1103" y="1222"/>
                    <a:pt x="1188" y="1069"/>
                    <a:pt x="1273" y="908"/>
                  </a:cubicBezTo>
                  <a:cubicBezTo>
                    <a:pt x="1400" y="688"/>
                    <a:pt x="1536" y="442"/>
                    <a:pt x="1680" y="263"/>
                  </a:cubicBezTo>
                  <a:cubicBezTo>
                    <a:pt x="1680" y="264"/>
                    <a:pt x="1680" y="265"/>
                    <a:pt x="1681" y="265"/>
                  </a:cubicBezTo>
                  <a:cubicBezTo>
                    <a:pt x="1689" y="265"/>
                    <a:pt x="1730" y="237"/>
                    <a:pt x="1738" y="237"/>
                  </a:cubicBezTo>
                  <a:cubicBezTo>
                    <a:pt x="1739" y="237"/>
                    <a:pt x="1739" y="237"/>
                    <a:pt x="1739" y="238"/>
                  </a:cubicBezTo>
                  <a:lnTo>
                    <a:pt x="1765"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0" name="Google Shape;2530;p33"/>
            <p:cNvSpPr/>
            <p:nvPr/>
          </p:nvSpPr>
          <p:spPr>
            <a:xfrm>
              <a:off x="-750975" y="3268595"/>
              <a:ext cx="137651" cy="411730"/>
            </a:xfrm>
            <a:custGeom>
              <a:avLst/>
              <a:gdLst/>
              <a:ahLst/>
              <a:cxnLst/>
              <a:rect l="l" t="t" r="r" b="b"/>
              <a:pathLst>
                <a:path w="4056" h="12132" extrusionOk="0">
                  <a:moveTo>
                    <a:pt x="68" y="1"/>
                  </a:moveTo>
                  <a:lnTo>
                    <a:pt x="1" y="171"/>
                  </a:lnTo>
                  <a:cubicBezTo>
                    <a:pt x="1" y="171"/>
                    <a:pt x="111" y="374"/>
                    <a:pt x="51" y="425"/>
                  </a:cubicBezTo>
                  <a:lnTo>
                    <a:pt x="26" y="442"/>
                  </a:lnTo>
                  <a:lnTo>
                    <a:pt x="34" y="476"/>
                  </a:lnTo>
                  <a:cubicBezTo>
                    <a:pt x="43" y="544"/>
                    <a:pt x="51" y="586"/>
                    <a:pt x="51" y="646"/>
                  </a:cubicBezTo>
                  <a:lnTo>
                    <a:pt x="60" y="679"/>
                  </a:lnTo>
                  <a:lnTo>
                    <a:pt x="85" y="696"/>
                  </a:lnTo>
                  <a:cubicBezTo>
                    <a:pt x="170" y="730"/>
                    <a:pt x="170" y="798"/>
                    <a:pt x="170" y="917"/>
                  </a:cubicBezTo>
                  <a:cubicBezTo>
                    <a:pt x="170" y="959"/>
                    <a:pt x="162" y="993"/>
                    <a:pt x="170" y="1036"/>
                  </a:cubicBezTo>
                  <a:cubicBezTo>
                    <a:pt x="179" y="1155"/>
                    <a:pt x="204" y="1222"/>
                    <a:pt x="238" y="1299"/>
                  </a:cubicBezTo>
                  <a:cubicBezTo>
                    <a:pt x="255" y="1333"/>
                    <a:pt x="272" y="1375"/>
                    <a:pt x="289" y="1426"/>
                  </a:cubicBezTo>
                  <a:cubicBezTo>
                    <a:pt x="306" y="1485"/>
                    <a:pt x="306" y="1553"/>
                    <a:pt x="306" y="1621"/>
                  </a:cubicBezTo>
                  <a:cubicBezTo>
                    <a:pt x="314" y="1697"/>
                    <a:pt x="314" y="1774"/>
                    <a:pt x="340" y="1850"/>
                  </a:cubicBezTo>
                  <a:cubicBezTo>
                    <a:pt x="357" y="1901"/>
                    <a:pt x="391" y="1952"/>
                    <a:pt x="416" y="2003"/>
                  </a:cubicBezTo>
                  <a:cubicBezTo>
                    <a:pt x="450" y="2054"/>
                    <a:pt x="484" y="2105"/>
                    <a:pt x="501" y="2156"/>
                  </a:cubicBezTo>
                  <a:cubicBezTo>
                    <a:pt x="509" y="2206"/>
                    <a:pt x="501" y="2274"/>
                    <a:pt x="493" y="2342"/>
                  </a:cubicBezTo>
                  <a:cubicBezTo>
                    <a:pt x="476" y="2427"/>
                    <a:pt x="467" y="2520"/>
                    <a:pt x="501" y="2597"/>
                  </a:cubicBezTo>
                  <a:cubicBezTo>
                    <a:pt x="535" y="2673"/>
                    <a:pt x="620" y="2732"/>
                    <a:pt x="696" y="2783"/>
                  </a:cubicBezTo>
                  <a:cubicBezTo>
                    <a:pt x="739" y="2809"/>
                    <a:pt x="772" y="2834"/>
                    <a:pt x="798" y="2860"/>
                  </a:cubicBezTo>
                  <a:cubicBezTo>
                    <a:pt x="823" y="2885"/>
                    <a:pt x="849" y="2902"/>
                    <a:pt x="874" y="2927"/>
                  </a:cubicBezTo>
                  <a:cubicBezTo>
                    <a:pt x="942" y="2978"/>
                    <a:pt x="1002" y="3021"/>
                    <a:pt x="1035" y="3106"/>
                  </a:cubicBezTo>
                  <a:cubicBezTo>
                    <a:pt x="1044" y="3148"/>
                    <a:pt x="1052" y="3182"/>
                    <a:pt x="1061" y="3224"/>
                  </a:cubicBezTo>
                  <a:cubicBezTo>
                    <a:pt x="1078" y="3301"/>
                    <a:pt x="1095" y="3377"/>
                    <a:pt x="1197" y="3453"/>
                  </a:cubicBezTo>
                  <a:cubicBezTo>
                    <a:pt x="1163" y="3581"/>
                    <a:pt x="1163" y="3784"/>
                    <a:pt x="1163" y="3895"/>
                  </a:cubicBezTo>
                  <a:cubicBezTo>
                    <a:pt x="1163" y="3920"/>
                    <a:pt x="1163" y="3937"/>
                    <a:pt x="1154" y="3954"/>
                  </a:cubicBezTo>
                  <a:cubicBezTo>
                    <a:pt x="1146" y="3988"/>
                    <a:pt x="1137" y="4022"/>
                    <a:pt x="1163" y="4081"/>
                  </a:cubicBezTo>
                  <a:cubicBezTo>
                    <a:pt x="1180" y="4132"/>
                    <a:pt x="1222" y="4158"/>
                    <a:pt x="1256" y="4183"/>
                  </a:cubicBezTo>
                  <a:cubicBezTo>
                    <a:pt x="1290" y="4208"/>
                    <a:pt x="1307" y="4217"/>
                    <a:pt x="1307" y="4251"/>
                  </a:cubicBezTo>
                  <a:lnTo>
                    <a:pt x="1315" y="4276"/>
                  </a:lnTo>
                  <a:lnTo>
                    <a:pt x="1332" y="4285"/>
                  </a:lnTo>
                  <a:cubicBezTo>
                    <a:pt x="1358" y="4310"/>
                    <a:pt x="1400" y="4336"/>
                    <a:pt x="1443" y="4361"/>
                  </a:cubicBezTo>
                  <a:cubicBezTo>
                    <a:pt x="1578" y="4454"/>
                    <a:pt x="1646" y="4505"/>
                    <a:pt x="1638" y="4590"/>
                  </a:cubicBezTo>
                  <a:cubicBezTo>
                    <a:pt x="1607" y="4577"/>
                    <a:pt x="1578" y="4571"/>
                    <a:pt x="1550" y="4571"/>
                  </a:cubicBezTo>
                  <a:cubicBezTo>
                    <a:pt x="1508" y="4571"/>
                    <a:pt x="1470" y="4583"/>
                    <a:pt x="1434" y="4599"/>
                  </a:cubicBezTo>
                  <a:lnTo>
                    <a:pt x="1375" y="4624"/>
                  </a:lnTo>
                  <a:lnTo>
                    <a:pt x="1409" y="4683"/>
                  </a:lnTo>
                  <a:cubicBezTo>
                    <a:pt x="1451" y="4743"/>
                    <a:pt x="1510" y="4777"/>
                    <a:pt x="1553" y="4819"/>
                  </a:cubicBezTo>
                  <a:cubicBezTo>
                    <a:pt x="1655" y="4896"/>
                    <a:pt x="1697" y="4929"/>
                    <a:pt x="1663" y="5031"/>
                  </a:cubicBezTo>
                  <a:lnTo>
                    <a:pt x="1646" y="5082"/>
                  </a:lnTo>
                  <a:lnTo>
                    <a:pt x="1706" y="5099"/>
                  </a:lnTo>
                  <a:cubicBezTo>
                    <a:pt x="1723" y="5108"/>
                    <a:pt x="1740" y="5116"/>
                    <a:pt x="1765" y="5116"/>
                  </a:cubicBezTo>
                  <a:cubicBezTo>
                    <a:pt x="1824" y="5133"/>
                    <a:pt x="1901" y="5150"/>
                    <a:pt x="1926" y="5192"/>
                  </a:cubicBezTo>
                  <a:cubicBezTo>
                    <a:pt x="1926" y="5201"/>
                    <a:pt x="1918" y="5218"/>
                    <a:pt x="1918" y="5226"/>
                  </a:cubicBezTo>
                  <a:cubicBezTo>
                    <a:pt x="1901" y="5286"/>
                    <a:pt x="1875" y="5354"/>
                    <a:pt x="1909" y="5421"/>
                  </a:cubicBezTo>
                  <a:cubicBezTo>
                    <a:pt x="1977" y="5566"/>
                    <a:pt x="2232" y="5608"/>
                    <a:pt x="2418" y="5642"/>
                  </a:cubicBezTo>
                  <a:lnTo>
                    <a:pt x="2435" y="5642"/>
                  </a:lnTo>
                  <a:cubicBezTo>
                    <a:pt x="2444" y="5693"/>
                    <a:pt x="2461" y="5744"/>
                    <a:pt x="2469" y="5778"/>
                  </a:cubicBezTo>
                  <a:cubicBezTo>
                    <a:pt x="2478" y="5812"/>
                    <a:pt x="2495" y="5837"/>
                    <a:pt x="2495" y="5854"/>
                  </a:cubicBezTo>
                  <a:cubicBezTo>
                    <a:pt x="2495" y="5888"/>
                    <a:pt x="2478" y="5922"/>
                    <a:pt x="2469" y="5956"/>
                  </a:cubicBezTo>
                  <a:cubicBezTo>
                    <a:pt x="2452" y="5998"/>
                    <a:pt x="2444" y="6049"/>
                    <a:pt x="2444" y="6117"/>
                  </a:cubicBezTo>
                  <a:lnTo>
                    <a:pt x="2452" y="6151"/>
                  </a:lnTo>
                  <a:lnTo>
                    <a:pt x="2486" y="6168"/>
                  </a:lnTo>
                  <a:cubicBezTo>
                    <a:pt x="2639" y="6219"/>
                    <a:pt x="2825" y="6346"/>
                    <a:pt x="2936" y="6482"/>
                  </a:cubicBezTo>
                  <a:cubicBezTo>
                    <a:pt x="3020" y="6702"/>
                    <a:pt x="3029" y="6923"/>
                    <a:pt x="3037" y="7161"/>
                  </a:cubicBezTo>
                  <a:cubicBezTo>
                    <a:pt x="3046" y="7364"/>
                    <a:pt x="3054" y="7585"/>
                    <a:pt x="3114" y="7822"/>
                  </a:cubicBezTo>
                  <a:cubicBezTo>
                    <a:pt x="3122" y="7856"/>
                    <a:pt x="3131" y="7907"/>
                    <a:pt x="3131" y="7975"/>
                  </a:cubicBezTo>
                  <a:cubicBezTo>
                    <a:pt x="3114" y="8043"/>
                    <a:pt x="3105" y="8119"/>
                    <a:pt x="3105" y="8195"/>
                  </a:cubicBezTo>
                  <a:cubicBezTo>
                    <a:pt x="3114" y="8382"/>
                    <a:pt x="3097" y="8543"/>
                    <a:pt x="3071" y="8721"/>
                  </a:cubicBezTo>
                  <a:cubicBezTo>
                    <a:pt x="3071" y="8772"/>
                    <a:pt x="3063" y="8823"/>
                    <a:pt x="3054" y="8874"/>
                  </a:cubicBezTo>
                  <a:cubicBezTo>
                    <a:pt x="3037" y="9061"/>
                    <a:pt x="3054" y="9375"/>
                    <a:pt x="3105" y="9587"/>
                  </a:cubicBezTo>
                  <a:cubicBezTo>
                    <a:pt x="3122" y="9655"/>
                    <a:pt x="3156" y="9722"/>
                    <a:pt x="3190" y="9790"/>
                  </a:cubicBezTo>
                  <a:cubicBezTo>
                    <a:pt x="3224" y="9867"/>
                    <a:pt x="3266" y="9943"/>
                    <a:pt x="3275" y="10028"/>
                  </a:cubicBezTo>
                  <a:lnTo>
                    <a:pt x="3283" y="10113"/>
                  </a:lnTo>
                  <a:cubicBezTo>
                    <a:pt x="3292" y="10274"/>
                    <a:pt x="3309" y="10426"/>
                    <a:pt x="3377" y="10588"/>
                  </a:cubicBezTo>
                  <a:cubicBezTo>
                    <a:pt x="3411" y="10664"/>
                    <a:pt x="3462" y="10740"/>
                    <a:pt x="3504" y="10817"/>
                  </a:cubicBezTo>
                  <a:cubicBezTo>
                    <a:pt x="3555" y="10893"/>
                    <a:pt x="3606" y="10961"/>
                    <a:pt x="3631" y="11037"/>
                  </a:cubicBezTo>
                  <a:cubicBezTo>
                    <a:pt x="3657" y="11105"/>
                    <a:pt x="3674" y="11173"/>
                    <a:pt x="3699" y="11249"/>
                  </a:cubicBezTo>
                  <a:cubicBezTo>
                    <a:pt x="3716" y="11334"/>
                    <a:pt x="3742" y="11427"/>
                    <a:pt x="3775" y="11512"/>
                  </a:cubicBezTo>
                  <a:cubicBezTo>
                    <a:pt x="3818" y="11597"/>
                    <a:pt x="3843" y="11690"/>
                    <a:pt x="3869" y="11775"/>
                  </a:cubicBezTo>
                  <a:lnTo>
                    <a:pt x="3860" y="11775"/>
                  </a:lnTo>
                  <a:cubicBezTo>
                    <a:pt x="3869" y="11801"/>
                    <a:pt x="3886" y="11996"/>
                    <a:pt x="3894" y="12021"/>
                  </a:cubicBezTo>
                  <a:lnTo>
                    <a:pt x="4055" y="12132"/>
                  </a:lnTo>
                  <a:cubicBezTo>
                    <a:pt x="4047" y="12106"/>
                    <a:pt x="3971" y="11775"/>
                    <a:pt x="3962" y="11750"/>
                  </a:cubicBezTo>
                  <a:cubicBezTo>
                    <a:pt x="3945" y="11657"/>
                    <a:pt x="3920" y="11563"/>
                    <a:pt x="3869" y="11461"/>
                  </a:cubicBezTo>
                  <a:cubicBezTo>
                    <a:pt x="3835" y="11385"/>
                    <a:pt x="3818" y="11300"/>
                    <a:pt x="3792" y="11215"/>
                  </a:cubicBezTo>
                  <a:cubicBezTo>
                    <a:pt x="3775" y="11139"/>
                    <a:pt x="3758" y="11063"/>
                    <a:pt x="3725" y="10986"/>
                  </a:cubicBezTo>
                  <a:cubicBezTo>
                    <a:pt x="3691" y="10910"/>
                    <a:pt x="3640" y="10825"/>
                    <a:pt x="3597" y="10749"/>
                  </a:cubicBezTo>
                  <a:cubicBezTo>
                    <a:pt x="3546" y="10681"/>
                    <a:pt x="3504" y="10613"/>
                    <a:pt x="3470" y="10537"/>
                  </a:cubicBezTo>
                  <a:cubicBezTo>
                    <a:pt x="3411" y="10401"/>
                    <a:pt x="3402" y="10257"/>
                    <a:pt x="3385" y="10104"/>
                  </a:cubicBezTo>
                  <a:lnTo>
                    <a:pt x="3377" y="10011"/>
                  </a:lnTo>
                  <a:cubicBezTo>
                    <a:pt x="3368" y="9909"/>
                    <a:pt x="3326" y="9816"/>
                    <a:pt x="3283" y="9731"/>
                  </a:cubicBezTo>
                  <a:cubicBezTo>
                    <a:pt x="3250" y="9671"/>
                    <a:pt x="3224" y="9612"/>
                    <a:pt x="3207" y="9553"/>
                  </a:cubicBezTo>
                  <a:cubicBezTo>
                    <a:pt x="3165" y="9383"/>
                    <a:pt x="3139" y="9078"/>
                    <a:pt x="3165" y="8883"/>
                  </a:cubicBezTo>
                  <a:cubicBezTo>
                    <a:pt x="3165" y="8832"/>
                    <a:pt x="3173" y="8781"/>
                    <a:pt x="3182" y="8730"/>
                  </a:cubicBezTo>
                  <a:cubicBezTo>
                    <a:pt x="3199" y="8560"/>
                    <a:pt x="3224" y="8382"/>
                    <a:pt x="3207" y="8195"/>
                  </a:cubicBezTo>
                  <a:cubicBezTo>
                    <a:pt x="3207" y="8119"/>
                    <a:pt x="3216" y="8060"/>
                    <a:pt x="3233" y="7992"/>
                  </a:cubicBezTo>
                  <a:lnTo>
                    <a:pt x="3241" y="7983"/>
                  </a:lnTo>
                  <a:lnTo>
                    <a:pt x="3241" y="7975"/>
                  </a:lnTo>
                  <a:cubicBezTo>
                    <a:pt x="3241" y="7890"/>
                    <a:pt x="3233" y="7831"/>
                    <a:pt x="3216" y="7788"/>
                  </a:cubicBezTo>
                  <a:cubicBezTo>
                    <a:pt x="3156" y="7568"/>
                    <a:pt x="3148" y="7356"/>
                    <a:pt x="3148" y="7152"/>
                  </a:cubicBezTo>
                  <a:cubicBezTo>
                    <a:pt x="3139" y="6906"/>
                    <a:pt x="3131" y="6677"/>
                    <a:pt x="3029" y="6431"/>
                  </a:cubicBezTo>
                  <a:lnTo>
                    <a:pt x="3020" y="6422"/>
                  </a:lnTo>
                  <a:cubicBezTo>
                    <a:pt x="2902" y="6278"/>
                    <a:pt x="2724" y="6143"/>
                    <a:pt x="2554" y="6075"/>
                  </a:cubicBezTo>
                  <a:cubicBezTo>
                    <a:pt x="2554" y="6041"/>
                    <a:pt x="2562" y="6015"/>
                    <a:pt x="2571" y="5990"/>
                  </a:cubicBezTo>
                  <a:cubicBezTo>
                    <a:pt x="2579" y="5947"/>
                    <a:pt x="2596" y="5905"/>
                    <a:pt x="2596" y="5854"/>
                  </a:cubicBezTo>
                  <a:cubicBezTo>
                    <a:pt x="2596" y="5820"/>
                    <a:pt x="2588" y="5778"/>
                    <a:pt x="2571" y="5744"/>
                  </a:cubicBezTo>
                  <a:cubicBezTo>
                    <a:pt x="2554" y="5701"/>
                    <a:pt x="2537" y="5651"/>
                    <a:pt x="2545" y="5608"/>
                  </a:cubicBezTo>
                  <a:lnTo>
                    <a:pt x="2554" y="5557"/>
                  </a:lnTo>
                  <a:lnTo>
                    <a:pt x="2503" y="5540"/>
                  </a:lnTo>
                  <a:cubicBezTo>
                    <a:pt x="2478" y="5540"/>
                    <a:pt x="2452" y="5532"/>
                    <a:pt x="2427" y="5532"/>
                  </a:cubicBezTo>
                  <a:cubicBezTo>
                    <a:pt x="2299" y="5506"/>
                    <a:pt x="2045" y="5464"/>
                    <a:pt x="2003" y="5379"/>
                  </a:cubicBezTo>
                  <a:cubicBezTo>
                    <a:pt x="1994" y="5345"/>
                    <a:pt x="2003" y="5303"/>
                    <a:pt x="2019" y="5260"/>
                  </a:cubicBezTo>
                  <a:cubicBezTo>
                    <a:pt x="2028" y="5218"/>
                    <a:pt x="2045" y="5175"/>
                    <a:pt x="2028" y="5142"/>
                  </a:cubicBezTo>
                  <a:cubicBezTo>
                    <a:pt x="1977" y="5065"/>
                    <a:pt x="1875" y="5031"/>
                    <a:pt x="1790" y="5006"/>
                  </a:cubicBezTo>
                  <a:lnTo>
                    <a:pt x="1782" y="5006"/>
                  </a:lnTo>
                  <a:cubicBezTo>
                    <a:pt x="1807" y="4862"/>
                    <a:pt x="1706" y="4794"/>
                    <a:pt x="1621" y="4726"/>
                  </a:cubicBezTo>
                  <a:cubicBezTo>
                    <a:pt x="1604" y="4717"/>
                    <a:pt x="1578" y="4700"/>
                    <a:pt x="1561" y="4683"/>
                  </a:cubicBezTo>
                  <a:cubicBezTo>
                    <a:pt x="1587" y="4683"/>
                    <a:pt x="1604" y="4692"/>
                    <a:pt x="1629" y="4709"/>
                  </a:cubicBezTo>
                  <a:lnTo>
                    <a:pt x="1680" y="4743"/>
                  </a:lnTo>
                  <a:lnTo>
                    <a:pt x="1714" y="4692"/>
                  </a:lnTo>
                  <a:cubicBezTo>
                    <a:pt x="1833" y="4480"/>
                    <a:pt x="1629" y="4353"/>
                    <a:pt x="1502" y="4268"/>
                  </a:cubicBezTo>
                  <a:cubicBezTo>
                    <a:pt x="1468" y="4251"/>
                    <a:pt x="1434" y="4234"/>
                    <a:pt x="1417" y="4208"/>
                  </a:cubicBezTo>
                  <a:cubicBezTo>
                    <a:pt x="1392" y="4141"/>
                    <a:pt x="1349" y="4115"/>
                    <a:pt x="1315" y="4090"/>
                  </a:cubicBezTo>
                  <a:cubicBezTo>
                    <a:pt x="1290" y="4073"/>
                    <a:pt x="1273" y="4064"/>
                    <a:pt x="1264" y="4047"/>
                  </a:cubicBezTo>
                  <a:cubicBezTo>
                    <a:pt x="1256" y="4005"/>
                    <a:pt x="1256" y="4005"/>
                    <a:pt x="1264" y="3979"/>
                  </a:cubicBezTo>
                  <a:cubicBezTo>
                    <a:pt x="1264" y="3962"/>
                    <a:pt x="1273" y="3937"/>
                    <a:pt x="1273" y="3886"/>
                  </a:cubicBezTo>
                  <a:cubicBezTo>
                    <a:pt x="1273" y="3776"/>
                    <a:pt x="1281" y="3547"/>
                    <a:pt x="1315" y="3445"/>
                  </a:cubicBezTo>
                  <a:lnTo>
                    <a:pt x="1332" y="3394"/>
                  </a:lnTo>
                  <a:lnTo>
                    <a:pt x="1290" y="3377"/>
                  </a:lnTo>
                  <a:cubicBezTo>
                    <a:pt x="1197" y="3326"/>
                    <a:pt x="1188" y="3284"/>
                    <a:pt x="1171" y="3199"/>
                  </a:cubicBezTo>
                  <a:cubicBezTo>
                    <a:pt x="1163" y="3165"/>
                    <a:pt x="1154" y="3114"/>
                    <a:pt x="1137" y="3063"/>
                  </a:cubicBezTo>
                  <a:cubicBezTo>
                    <a:pt x="1095" y="2953"/>
                    <a:pt x="1010" y="2894"/>
                    <a:pt x="942" y="2834"/>
                  </a:cubicBezTo>
                  <a:cubicBezTo>
                    <a:pt x="925" y="2817"/>
                    <a:pt x="900" y="2800"/>
                    <a:pt x="874" y="2783"/>
                  </a:cubicBezTo>
                  <a:cubicBezTo>
                    <a:pt x="840" y="2749"/>
                    <a:pt x="798" y="2715"/>
                    <a:pt x="755" y="2690"/>
                  </a:cubicBezTo>
                  <a:cubicBezTo>
                    <a:pt x="696" y="2648"/>
                    <a:pt x="628" y="2597"/>
                    <a:pt x="603" y="2546"/>
                  </a:cubicBezTo>
                  <a:cubicBezTo>
                    <a:pt x="577" y="2503"/>
                    <a:pt x="586" y="2435"/>
                    <a:pt x="603" y="2359"/>
                  </a:cubicBezTo>
                  <a:cubicBezTo>
                    <a:pt x="611" y="2283"/>
                    <a:pt x="620" y="2206"/>
                    <a:pt x="603" y="2139"/>
                  </a:cubicBezTo>
                  <a:cubicBezTo>
                    <a:pt x="586" y="2062"/>
                    <a:pt x="552" y="2003"/>
                    <a:pt x="509" y="1943"/>
                  </a:cubicBezTo>
                  <a:cubicBezTo>
                    <a:pt x="484" y="1901"/>
                    <a:pt x="459" y="1859"/>
                    <a:pt x="442" y="1816"/>
                  </a:cubicBezTo>
                  <a:cubicBezTo>
                    <a:pt x="425" y="1757"/>
                    <a:pt x="425" y="1689"/>
                    <a:pt x="425" y="1621"/>
                  </a:cubicBezTo>
                  <a:cubicBezTo>
                    <a:pt x="416" y="1545"/>
                    <a:pt x="416" y="1468"/>
                    <a:pt x="399" y="1392"/>
                  </a:cubicBezTo>
                  <a:cubicBezTo>
                    <a:pt x="382" y="1333"/>
                    <a:pt x="357" y="1290"/>
                    <a:pt x="340" y="1248"/>
                  </a:cubicBezTo>
                  <a:cubicBezTo>
                    <a:pt x="314" y="1188"/>
                    <a:pt x="289" y="1129"/>
                    <a:pt x="280" y="1027"/>
                  </a:cubicBezTo>
                  <a:cubicBezTo>
                    <a:pt x="280" y="993"/>
                    <a:pt x="280" y="959"/>
                    <a:pt x="280" y="926"/>
                  </a:cubicBezTo>
                  <a:cubicBezTo>
                    <a:pt x="280" y="815"/>
                    <a:pt x="289" y="679"/>
                    <a:pt x="162" y="612"/>
                  </a:cubicBezTo>
                  <a:cubicBezTo>
                    <a:pt x="162" y="569"/>
                    <a:pt x="153" y="527"/>
                    <a:pt x="145" y="484"/>
                  </a:cubicBezTo>
                  <a:cubicBezTo>
                    <a:pt x="221" y="400"/>
                    <a:pt x="187" y="281"/>
                    <a:pt x="128" y="162"/>
                  </a:cubicBezTo>
                  <a:lnTo>
                    <a:pt x="68"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1" name="Google Shape;2531;p33"/>
            <p:cNvSpPr/>
            <p:nvPr/>
          </p:nvSpPr>
          <p:spPr>
            <a:xfrm>
              <a:off x="-646176" y="3053262"/>
              <a:ext cx="357871" cy="680888"/>
            </a:xfrm>
            <a:custGeom>
              <a:avLst/>
              <a:gdLst/>
              <a:ahLst/>
              <a:cxnLst/>
              <a:rect l="l" t="t" r="r" b="b"/>
              <a:pathLst>
                <a:path w="10545" h="20063" extrusionOk="0">
                  <a:moveTo>
                    <a:pt x="9917" y="1"/>
                  </a:moveTo>
                  <a:cubicBezTo>
                    <a:pt x="9959" y="85"/>
                    <a:pt x="9968" y="264"/>
                    <a:pt x="9959" y="391"/>
                  </a:cubicBezTo>
                  <a:cubicBezTo>
                    <a:pt x="9951" y="425"/>
                    <a:pt x="9951" y="459"/>
                    <a:pt x="9951" y="501"/>
                  </a:cubicBezTo>
                  <a:cubicBezTo>
                    <a:pt x="9934" y="713"/>
                    <a:pt x="10002" y="823"/>
                    <a:pt x="10078" y="942"/>
                  </a:cubicBezTo>
                  <a:cubicBezTo>
                    <a:pt x="10112" y="1002"/>
                    <a:pt x="10146" y="1061"/>
                    <a:pt x="10180" y="1137"/>
                  </a:cubicBezTo>
                  <a:cubicBezTo>
                    <a:pt x="10231" y="1281"/>
                    <a:pt x="10188" y="1409"/>
                    <a:pt x="10146" y="1553"/>
                  </a:cubicBezTo>
                  <a:cubicBezTo>
                    <a:pt x="10121" y="1638"/>
                    <a:pt x="10087" y="1723"/>
                    <a:pt x="10087" y="1816"/>
                  </a:cubicBezTo>
                  <a:cubicBezTo>
                    <a:pt x="10070" y="2028"/>
                    <a:pt x="10163" y="2189"/>
                    <a:pt x="10256" y="2342"/>
                  </a:cubicBezTo>
                  <a:cubicBezTo>
                    <a:pt x="10333" y="2469"/>
                    <a:pt x="10400" y="2596"/>
                    <a:pt x="10417" y="2741"/>
                  </a:cubicBezTo>
                  <a:cubicBezTo>
                    <a:pt x="10434" y="2936"/>
                    <a:pt x="10426" y="3267"/>
                    <a:pt x="10400" y="3479"/>
                  </a:cubicBezTo>
                  <a:cubicBezTo>
                    <a:pt x="10384" y="3580"/>
                    <a:pt x="10350" y="3665"/>
                    <a:pt x="10307" y="3759"/>
                  </a:cubicBezTo>
                  <a:cubicBezTo>
                    <a:pt x="10265" y="3860"/>
                    <a:pt x="10214" y="3979"/>
                    <a:pt x="10205" y="4132"/>
                  </a:cubicBezTo>
                  <a:cubicBezTo>
                    <a:pt x="10197" y="4386"/>
                    <a:pt x="10078" y="5353"/>
                    <a:pt x="9781" y="5608"/>
                  </a:cubicBezTo>
                  <a:cubicBezTo>
                    <a:pt x="9747" y="5642"/>
                    <a:pt x="9713" y="5659"/>
                    <a:pt x="9671" y="5659"/>
                  </a:cubicBezTo>
                  <a:cubicBezTo>
                    <a:pt x="9637" y="5608"/>
                    <a:pt x="9603" y="5599"/>
                    <a:pt x="9569" y="5582"/>
                  </a:cubicBezTo>
                  <a:cubicBezTo>
                    <a:pt x="9552" y="5582"/>
                    <a:pt x="9544" y="5574"/>
                    <a:pt x="9535" y="5565"/>
                  </a:cubicBezTo>
                  <a:cubicBezTo>
                    <a:pt x="9527" y="5548"/>
                    <a:pt x="9510" y="5523"/>
                    <a:pt x="9501" y="5489"/>
                  </a:cubicBezTo>
                  <a:cubicBezTo>
                    <a:pt x="9484" y="5455"/>
                    <a:pt x="9467" y="5421"/>
                    <a:pt x="9450" y="5396"/>
                  </a:cubicBezTo>
                  <a:cubicBezTo>
                    <a:pt x="9408" y="5353"/>
                    <a:pt x="9366" y="5311"/>
                    <a:pt x="9315" y="5269"/>
                  </a:cubicBezTo>
                  <a:cubicBezTo>
                    <a:pt x="9264" y="5218"/>
                    <a:pt x="9204" y="5167"/>
                    <a:pt x="9153" y="5107"/>
                  </a:cubicBezTo>
                  <a:cubicBezTo>
                    <a:pt x="9111" y="5065"/>
                    <a:pt x="9094" y="5014"/>
                    <a:pt x="9069" y="4963"/>
                  </a:cubicBezTo>
                  <a:cubicBezTo>
                    <a:pt x="9043" y="4895"/>
                    <a:pt x="9018" y="4836"/>
                    <a:pt x="8967" y="4785"/>
                  </a:cubicBezTo>
                  <a:cubicBezTo>
                    <a:pt x="8874" y="4666"/>
                    <a:pt x="8721" y="4573"/>
                    <a:pt x="8594" y="4522"/>
                  </a:cubicBezTo>
                  <a:lnTo>
                    <a:pt x="8594" y="4471"/>
                  </a:lnTo>
                  <a:lnTo>
                    <a:pt x="8594" y="4395"/>
                  </a:lnTo>
                  <a:lnTo>
                    <a:pt x="8594" y="4352"/>
                  </a:lnTo>
                  <a:lnTo>
                    <a:pt x="8551" y="4344"/>
                  </a:lnTo>
                  <a:cubicBezTo>
                    <a:pt x="8509" y="4335"/>
                    <a:pt x="8441" y="4284"/>
                    <a:pt x="8382" y="4242"/>
                  </a:cubicBezTo>
                  <a:cubicBezTo>
                    <a:pt x="8348" y="4225"/>
                    <a:pt x="8314" y="4200"/>
                    <a:pt x="8288" y="4183"/>
                  </a:cubicBezTo>
                  <a:cubicBezTo>
                    <a:pt x="8220" y="4140"/>
                    <a:pt x="8186" y="4089"/>
                    <a:pt x="8212" y="4022"/>
                  </a:cubicBezTo>
                  <a:lnTo>
                    <a:pt x="8237" y="3903"/>
                  </a:lnTo>
                  <a:lnTo>
                    <a:pt x="8178" y="3894"/>
                  </a:lnTo>
                  <a:cubicBezTo>
                    <a:pt x="8144" y="3894"/>
                    <a:pt x="8102" y="3886"/>
                    <a:pt x="8093" y="3852"/>
                  </a:cubicBezTo>
                  <a:cubicBezTo>
                    <a:pt x="8085" y="3818"/>
                    <a:pt x="8102" y="3767"/>
                    <a:pt x="8152" y="3733"/>
                  </a:cubicBezTo>
                  <a:cubicBezTo>
                    <a:pt x="8152" y="3733"/>
                    <a:pt x="8161" y="3733"/>
                    <a:pt x="8161" y="3725"/>
                  </a:cubicBezTo>
                  <a:lnTo>
                    <a:pt x="8102" y="3631"/>
                  </a:lnTo>
                  <a:cubicBezTo>
                    <a:pt x="8102" y="3631"/>
                    <a:pt x="8093" y="3640"/>
                    <a:pt x="8085" y="3648"/>
                  </a:cubicBezTo>
                  <a:cubicBezTo>
                    <a:pt x="8066" y="3661"/>
                    <a:pt x="8047" y="3669"/>
                    <a:pt x="8022" y="3669"/>
                  </a:cubicBezTo>
                  <a:cubicBezTo>
                    <a:pt x="8013" y="3669"/>
                    <a:pt x="8003" y="3667"/>
                    <a:pt x="7991" y="3665"/>
                  </a:cubicBezTo>
                  <a:cubicBezTo>
                    <a:pt x="7991" y="3665"/>
                    <a:pt x="7991" y="3657"/>
                    <a:pt x="7991" y="3648"/>
                  </a:cubicBezTo>
                  <a:lnTo>
                    <a:pt x="7991" y="3589"/>
                  </a:lnTo>
                  <a:lnTo>
                    <a:pt x="7932" y="3597"/>
                  </a:lnTo>
                  <a:cubicBezTo>
                    <a:pt x="7928" y="3598"/>
                    <a:pt x="7924" y="3598"/>
                    <a:pt x="7919" y="3598"/>
                  </a:cubicBezTo>
                  <a:cubicBezTo>
                    <a:pt x="7810" y="3598"/>
                    <a:pt x="7497" y="3509"/>
                    <a:pt x="7440" y="3419"/>
                  </a:cubicBezTo>
                  <a:cubicBezTo>
                    <a:pt x="7431" y="3402"/>
                    <a:pt x="7431" y="3402"/>
                    <a:pt x="7440" y="3394"/>
                  </a:cubicBezTo>
                  <a:lnTo>
                    <a:pt x="7474" y="3334"/>
                  </a:lnTo>
                  <a:lnTo>
                    <a:pt x="7406" y="3317"/>
                  </a:lnTo>
                  <a:cubicBezTo>
                    <a:pt x="7347" y="3300"/>
                    <a:pt x="7279" y="3283"/>
                    <a:pt x="7219" y="3267"/>
                  </a:cubicBezTo>
                  <a:cubicBezTo>
                    <a:pt x="7092" y="3241"/>
                    <a:pt x="6965" y="3216"/>
                    <a:pt x="6855" y="3165"/>
                  </a:cubicBezTo>
                  <a:lnTo>
                    <a:pt x="6787" y="3131"/>
                  </a:lnTo>
                  <a:lnTo>
                    <a:pt x="6778" y="3207"/>
                  </a:lnTo>
                  <a:cubicBezTo>
                    <a:pt x="6778" y="3241"/>
                    <a:pt x="6770" y="3275"/>
                    <a:pt x="6770" y="3300"/>
                  </a:cubicBezTo>
                  <a:lnTo>
                    <a:pt x="6770" y="3326"/>
                  </a:lnTo>
                  <a:lnTo>
                    <a:pt x="6770" y="3334"/>
                  </a:lnTo>
                  <a:cubicBezTo>
                    <a:pt x="6787" y="3419"/>
                    <a:pt x="6812" y="3504"/>
                    <a:pt x="6829" y="3589"/>
                  </a:cubicBezTo>
                  <a:cubicBezTo>
                    <a:pt x="6838" y="3614"/>
                    <a:pt x="6846" y="3648"/>
                    <a:pt x="6855" y="3674"/>
                  </a:cubicBezTo>
                  <a:lnTo>
                    <a:pt x="6804" y="3631"/>
                  </a:lnTo>
                  <a:lnTo>
                    <a:pt x="6863" y="3750"/>
                  </a:lnTo>
                  <a:cubicBezTo>
                    <a:pt x="6872" y="3767"/>
                    <a:pt x="6872" y="3784"/>
                    <a:pt x="6880" y="3792"/>
                  </a:cubicBezTo>
                  <a:lnTo>
                    <a:pt x="6880" y="3809"/>
                  </a:lnTo>
                  <a:lnTo>
                    <a:pt x="6889" y="3818"/>
                  </a:lnTo>
                  <a:cubicBezTo>
                    <a:pt x="6905" y="3835"/>
                    <a:pt x="6914" y="3843"/>
                    <a:pt x="6922" y="3852"/>
                  </a:cubicBezTo>
                  <a:lnTo>
                    <a:pt x="6973" y="3954"/>
                  </a:lnTo>
                  <a:cubicBezTo>
                    <a:pt x="6982" y="3962"/>
                    <a:pt x="6982" y="3971"/>
                    <a:pt x="6990" y="3979"/>
                  </a:cubicBezTo>
                  <a:cubicBezTo>
                    <a:pt x="7007" y="4047"/>
                    <a:pt x="6990" y="4106"/>
                    <a:pt x="6982" y="4174"/>
                  </a:cubicBezTo>
                  <a:cubicBezTo>
                    <a:pt x="6973" y="4200"/>
                    <a:pt x="6973" y="4225"/>
                    <a:pt x="6965" y="4251"/>
                  </a:cubicBezTo>
                  <a:lnTo>
                    <a:pt x="6965" y="4259"/>
                  </a:lnTo>
                  <a:lnTo>
                    <a:pt x="6965" y="4268"/>
                  </a:lnTo>
                  <a:cubicBezTo>
                    <a:pt x="6973" y="4318"/>
                    <a:pt x="6982" y="4378"/>
                    <a:pt x="6982" y="4437"/>
                  </a:cubicBezTo>
                  <a:lnTo>
                    <a:pt x="6982" y="4446"/>
                  </a:lnTo>
                  <a:cubicBezTo>
                    <a:pt x="6990" y="4471"/>
                    <a:pt x="6999" y="4488"/>
                    <a:pt x="7007" y="4514"/>
                  </a:cubicBezTo>
                  <a:cubicBezTo>
                    <a:pt x="7016" y="4556"/>
                    <a:pt x="7033" y="4590"/>
                    <a:pt x="7041" y="4641"/>
                  </a:cubicBezTo>
                  <a:cubicBezTo>
                    <a:pt x="7050" y="4700"/>
                    <a:pt x="7041" y="4776"/>
                    <a:pt x="7024" y="4853"/>
                  </a:cubicBezTo>
                  <a:cubicBezTo>
                    <a:pt x="7016" y="4921"/>
                    <a:pt x="7007" y="4997"/>
                    <a:pt x="7016" y="5065"/>
                  </a:cubicBezTo>
                  <a:cubicBezTo>
                    <a:pt x="7024" y="5328"/>
                    <a:pt x="6973" y="5481"/>
                    <a:pt x="6795" y="5684"/>
                  </a:cubicBezTo>
                  <a:cubicBezTo>
                    <a:pt x="6761" y="5718"/>
                    <a:pt x="6727" y="5744"/>
                    <a:pt x="6702" y="5777"/>
                  </a:cubicBezTo>
                  <a:cubicBezTo>
                    <a:pt x="6634" y="5837"/>
                    <a:pt x="6566" y="5896"/>
                    <a:pt x="6524" y="6007"/>
                  </a:cubicBezTo>
                  <a:cubicBezTo>
                    <a:pt x="6498" y="6057"/>
                    <a:pt x="6507" y="6108"/>
                    <a:pt x="6507" y="6151"/>
                  </a:cubicBezTo>
                  <a:cubicBezTo>
                    <a:pt x="6507" y="6168"/>
                    <a:pt x="6515" y="6202"/>
                    <a:pt x="6507" y="6210"/>
                  </a:cubicBezTo>
                  <a:lnTo>
                    <a:pt x="6481" y="6210"/>
                  </a:lnTo>
                  <a:cubicBezTo>
                    <a:pt x="6481" y="6202"/>
                    <a:pt x="6473" y="6185"/>
                    <a:pt x="6473" y="6176"/>
                  </a:cubicBezTo>
                  <a:cubicBezTo>
                    <a:pt x="6464" y="6168"/>
                    <a:pt x="6464" y="6159"/>
                    <a:pt x="6456" y="6142"/>
                  </a:cubicBezTo>
                  <a:lnTo>
                    <a:pt x="6456" y="6083"/>
                  </a:lnTo>
                  <a:lnTo>
                    <a:pt x="6397" y="6091"/>
                  </a:lnTo>
                  <a:cubicBezTo>
                    <a:pt x="6388" y="6094"/>
                    <a:pt x="6380" y="6095"/>
                    <a:pt x="6371" y="6095"/>
                  </a:cubicBezTo>
                  <a:cubicBezTo>
                    <a:pt x="6354" y="6095"/>
                    <a:pt x="6337" y="6091"/>
                    <a:pt x="6320" y="6091"/>
                  </a:cubicBezTo>
                  <a:cubicBezTo>
                    <a:pt x="6303" y="6091"/>
                    <a:pt x="6295" y="6083"/>
                    <a:pt x="6278" y="6083"/>
                  </a:cubicBezTo>
                  <a:cubicBezTo>
                    <a:pt x="6269" y="5981"/>
                    <a:pt x="6261" y="5896"/>
                    <a:pt x="6244" y="5828"/>
                  </a:cubicBezTo>
                  <a:lnTo>
                    <a:pt x="6227" y="5769"/>
                  </a:lnTo>
                  <a:lnTo>
                    <a:pt x="6167" y="5786"/>
                  </a:lnTo>
                  <a:cubicBezTo>
                    <a:pt x="6117" y="5811"/>
                    <a:pt x="6049" y="5828"/>
                    <a:pt x="5981" y="5845"/>
                  </a:cubicBezTo>
                  <a:cubicBezTo>
                    <a:pt x="5904" y="5871"/>
                    <a:pt x="5837" y="5888"/>
                    <a:pt x="5794" y="5905"/>
                  </a:cubicBezTo>
                  <a:cubicBezTo>
                    <a:pt x="5752" y="5930"/>
                    <a:pt x="5726" y="5930"/>
                    <a:pt x="5701" y="5939"/>
                  </a:cubicBezTo>
                  <a:cubicBezTo>
                    <a:pt x="5650" y="5947"/>
                    <a:pt x="5608" y="5964"/>
                    <a:pt x="5548" y="6032"/>
                  </a:cubicBezTo>
                  <a:lnTo>
                    <a:pt x="5506" y="6066"/>
                  </a:lnTo>
                  <a:lnTo>
                    <a:pt x="5540" y="6100"/>
                  </a:lnTo>
                  <a:cubicBezTo>
                    <a:pt x="5726" y="6320"/>
                    <a:pt x="5531" y="6872"/>
                    <a:pt x="5421" y="7203"/>
                  </a:cubicBezTo>
                  <a:cubicBezTo>
                    <a:pt x="5379" y="7304"/>
                    <a:pt x="5353" y="7398"/>
                    <a:pt x="5336" y="7457"/>
                  </a:cubicBezTo>
                  <a:cubicBezTo>
                    <a:pt x="5319" y="7517"/>
                    <a:pt x="5311" y="7567"/>
                    <a:pt x="5311" y="7610"/>
                  </a:cubicBezTo>
                  <a:cubicBezTo>
                    <a:pt x="5285" y="7737"/>
                    <a:pt x="5277" y="7788"/>
                    <a:pt x="5158" y="7924"/>
                  </a:cubicBezTo>
                  <a:cubicBezTo>
                    <a:pt x="5124" y="7958"/>
                    <a:pt x="5090" y="8000"/>
                    <a:pt x="5056" y="8042"/>
                  </a:cubicBezTo>
                  <a:cubicBezTo>
                    <a:pt x="4997" y="8127"/>
                    <a:pt x="4920" y="8212"/>
                    <a:pt x="4853" y="8263"/>
                  </a:cubicBezTo>
                  <a:cubicBezTo>
                    <a:pt x="4844" y="8263"/>
                    <a:pt x="4844" y="8255"/>
                    <a:pt x="4844" y="8255"/>
                  </a:cubicBezTo>
                  <a:lnTo>
                    <a:pt x="4827" y="8229"/>
                  </a:lnTo>
                  <a:lnTo>
                    <a:pt x="4802" y="8221"/>
                  </a:lnTo>
                  <a:lnTo>
                    <a:pt x="4785" y="8221"/>
                  </a:lnTo>
                  <a:cubicBezTo>
                    <a:pt x="4768" y="8195"/>
                    <a:pt x="4793" y="8110"/>
                    <a:pt x="4810" y="8051"/>
                  </a:cubicBezTo>
                  <a:cubicBezTo>
                    <a:pt x="4853" y="7915"/>
                    <a:pt x="4912" y="7729"/>
                    <a:pt x="4759" y="7627"/>
                  </a:cubicBezTo>
                  <a:cubicBezTo>
                    <a:pt x="4705" y="7595"/>
                    <a:pt x="4645" y="7585"/>
                    <a:pt x="4582" y="7585"/>
                  </a:cubicBezTo>
                  <a:cubicBezTo>
                    <a:pt x="4525" y="7585"/>
                    <a:pt x="4467" y="7593"/>
                    <a:pt x="4411" y="7601"/>
                  </a:cubicBezTo>
                  <a:lnTo>
                    <a:pt x="4386" y="7601"/>
                  </a:lnTo>
                  <a:lnTo>
                    <a:pt x="4369" y="7627"/>
                  </a:lnTo>
                  <a:cubicBezTo>
                    <a:pt x="4267" y="7813"/>
                    <a:pt x="4208" y="8017"/>
                    <a:pt x="4140" y="8212"/>
                  </a:cubicBezTo>
                  <a:cubicBezTo>
                    <a:pt x="4072" y="8407"/>
                    <a:pt x="4004" y="8619"/>
                    <a:pt x="3894" y="8814"/>
                  </a:cubicBezTo>
                  <a:cubicBezTo>
                    <a:pt x="3818" y="8967"/>
                    <a:pt x="3724" y="9103"/>
                    <a:pt x="3640" y="9239"/>
                  </a:cubicBezTo>
                  <a:cubicBezTo>
                    <a:pt x="3521" y="9425"/>
                    <a:pt x="3394" y="9629"/>
                    <a:pt x="3292" y="9849"/>
                  </a:cubicBezTo>
                  <a:cubicBezTo>
                    <a:pt x="3266" y="9900"/>
                    <a:pt x="3241" y="9960"/>
                    <a:pt x="3224" y="10019"/>
                  </a:cubicBezTo>
                  <a:cubicBezTo>
                    <a:pt x="3164" y="10197"/>
                    <a:pt x="3088" y="10401"/>
                    <a:pt x="2935" y="10452"/>
                  </a:cubicBezTo>
                  <a:cubicBezTo>
                    <a:pt x="2922" y="10455"/>
                    <a:pt x="2907" y="10457"/>
                    <a:pt x="2889" y="10457"/>
                  </a:cubicBezTo>
                  <a:cubicBezTo>
                    <a:pt x="2830" y="10457"/>
                    <a:pt x="2751" y="10437"/>
                    <a:pt x="2672" y="10418"/>
                  </a:cubicBezTo>
                  <a:cubicBezTo>
                    <a:pt x="2576" y="10394"/>
                    <a:pt x="2476" y="10370"/>
                    <a:pt x="2381" y="10370"/>
                  </a:cubicBezTo>
                  <a:cubicBezTo>
                    <a:pt x="2341" y="10370"/>
                    <a:pt x="2303" y="10374"/>
                    <a:pt x="2265" y="10384"/>
                  </a:cubicBezTo>
                  <a:cubicBezTo>
                    <a:pt x="2130" y="10426"/>
                    <a:pt x="1782" y="10613"/>
                    <a:pt x="1680" y="10732"/>
                  </a:cubicBezTo>
                  <a:cubicBezTo>
                    <a:pt x="1553" y="10876"/>
                    <a:pt x="1476" y="11020"/>
                    <a:pt x="1400" y="11156"/>
                  </a:cubicBezTo>
                  <a:cubicBezTo>
                    <a:pt x="1315" y="11317"/>
                    <a:pt x="1222" y="11478"/>
                    <a:pt x="1069" y="11648"/>
                  </a:cubicBezTo>
                  <a:cubicBezTo>
                    <a:pt x="789" y="11936"/>
                    <a:pt x="0" y="13056"/>
                    <a:pt x="204" y="13556"/>
                  </a:cubicBezTo>
                  <a:cubicBezTo>
                    <a:pt x="263" y="13701"/>
                    <a:pt x="391" y="13777"/>
                    <a:pt x="586" y="13785"/>
                  </a:cubicBezTo>
                  <a:cubicBezTo>
                    <a:pt x="713" y="13794"/>
                    <a:pt x="950" y="13989"/>
                    <a:pt x="1154" y="14159"/>
                  </a:cubicBezTo>
                  <a:cubicBezTo>
                    <a:pt x="1264" y="14244"/>
                    <a:pt x="1366" y="14337"/>
                    <a:pt x="1468" y="14405"/>
                  </a:cubicBezTo>
                  <a:lnTo>
                    <a:pt x="1510" y="14422"/>
                  </a:lnTo>
                  <a:cubicBezTo>
                    <a:pt x="1602" y="14441"/>
                    <a:pt x="1699" y="14461"/>
                    <a:pt x="1802" y="14461"/>
                  </a:cubicBezTo>
                  <a:cubicBezTo>
                    <a:pt x="1831" y="14461"/>
                    <a:pt x="1861" y="14459"/>
                    <a:pt x="1892" y="14456"/>
                  </a:cubicBezTo>
                  <a:cubicBezTo>
                    <a:pt x="2028" y="14430"/>
                    <a:pt x="2163" y="14396"/>
                    <a:pt x="2299" y="14362"/>
                  </a:cubicBezTo>
                  <a:cubicBezTo>
                    <a:pt x="2401" y="14337"/>
                    <a:pt x="2503" y="14311"/>
                    <a:pt x="2605" y="14294"/>
                  </a:cubicBezTo>
                  <a:lnTo>
                    <a:pt x="2664" y="14286"/>
                  </a:lnTo>
                  <a:cubicBezTo>
                    <a:pt x="2732" y="14269"/>
                    <a:pt x="2817" y="14252"/>
                    <a:pt x="2885" y="14227"/>
                  </a:cubicBezTo>
                  <a:cubicBezTo>
                    <a:pt x="2918" y="14231"/>
                    <a:pt x="2942" y="14233"/>
                    <a:pt x="2959" y="14233"/>
                  </a:cubicBezTo>
                  <a:cubicBezTo>
                    <a:pt x="2976" y="14233"/>
                    <a:pt x="2986" y="14231"/>
                    <a:pt x="2995" y="14227"/>
                  </a:cubicBezTo>
                  <a:cubicBezTo>
                    <a:pt x="3037" y="14218"/>
                    <a:pt x="3054" y="14184"/>
                    <a:pt x="3063" y="14159"/>
                  </a:cubicBezTo>
                  <a:cubicBezTo>
                    <a:pt x="3071" y="14133"/>
                    <a:pt x="3080" y="14125"/>
                    <a:pt x="3088" y="14125"/>
                  </a:cubicBezTo>
                  <a:cubicBezTo>
                    <a:pt x="3098" y="14122"/>
                    <a:pt x="3109" y="14121"/>
                    <a:pt x="3122" y="14121"/>
                  </a:cubicBezTo>
                  <a:cubicBezTo>
                    <a:pt x="3152" y="14121"/>
                    <a:pt x="3188" y="14127"/>
                    <a:pt x="3224" y="14133"/>
                  </a:cubicBezTo>
                  <a:cubicBezTo>
                    <a:pt x="3266" y="14142"/>
                    <a:pt x="3300" y="14150"/>
                    <a:pt x="3334" y="14150"/>
                  </a:cubicBezTo>
                  <a:cubicBezTo>
                    <a:pt x="3402" y="14142"/>
                    <a:pt x="3461" y="14125"/>
                    <a:pt x="3512" y="14108"/>
                  </a:cubicBezTo>
                  <a:cubicBezTo>
                    <a:pt x="3546" y="14099"/>
                    <a:pt x="3580" y="14082"/>
                    <a:pt x="3623" y="14082"/>
                  </a:cubicBezTo>
                  <a:cubicBezTo>
                    <a:pt x="3764" y="14060"/>
                    <a:pt x="3860" y="14052"/>
                    <a:pt x="3971" y="14052"/>
                  </a:cubicBezTo>
                  <a:cubicBezTo>
                    <a:pt x="4027" y="14052"/>
                    <a:pt x="4086" y="14054"/>
                    <a:pt x="4157" y="14057"/>
                  </a:cubicBezTo>
                  <a:cubicBezTo>
                    <a:pt x="4242" y="14057"/>
                    <a:pt x="4361" y="14065"/>
                    <a:pt x="4437" y="14065"/>
                  </a:cubicBezTo>
                  <a:lnTo>
                    <a:pt x="4505" y="14065"/>
                  </a:lnTo>
                  <a:cubicBezTo>
                    <a:pt x="4526" y="14067"/>
                    <a:pt x="4548" y="14069"/>
                    <a:pt x="4569" y="14069"/>
                  </a:cubicBezTo>
                  <a:cubicBezTo>
                    <a:pt x="4641" y="14069"/>
                    <a:pt x="4718" y="14052"/>
                    <a:pt x="4836" y="13981"/>
                  </a:cubicBezTo>
                  <a:cubicBezTo>
                    <a:pt x="4956" y="13909"/>
                    <a:pt x="5016" y="13875"/>
                    <a:pt x="5084" y="13875"/>
                  </a:cubicBezTo>
                  <a:cubicBezTo>
                    <a:pt x="5146" y="13875"/>
                    <a:pt x="5216" y="13903"/>
                    <a:pt x="5345" y="13955"/>
                  </a:cubicBezTo>
                  <a:cubicBezTo>
                    <a:pt x="5531" y="14031"/>
                    <a:pt x="5667" y="14031"/>
                    <a:pt x="5837" y="14031"/>
                  </a:cubicBezTo>
                  <a:lnTo>
                    <a:pt x="6057" y="14031"/>
                  </a:lnTo>
                  <a:cubicBezTo>
                    <a:pt x="6097" y="14031"/>
                    <a:pt x="6136" y="14028"/>
                    <a:pt x="6176" y="14028"/>
                  </a:cubicBezTo>
                  <a:cubicBezTo>
                    <a:pt x="6196" y="14028"/>
                    <a:pt x="6216" y="14029"/>
                    <a:pt x="6235" y="14031"/>
                  </a:cubicBezTo>
                  <a:lnTo>
                    <a:pt x="6286" y="14031"/>
                  </a:lnTo>
                  <a:cubicBezTo>
                    <a:pt x="6337" y="14031"/>
                    <a:pt x="6363" y="14040"/>
                    <a:pt x="6380" y="14057"/>
                  </a:cubicBezTo>
                  <a:cubicBezTo>
                    <a:pt x="6397" y="14065"/>
                    <a:pt x="6422" y="14091"/>
                    <a:pt x="6456" y="14125"/>
                  </a:cubicBezTo>
                  <a:cubicBezTo>
                    <a:pt x="6592" y="14227"/>
                    <a:pt x="6719" y="14371"/>
                    <a:pt x="6838" y="14574"/>
                  </a:cubicBezTo>
                  <a:lnTo>
                    <a:pt x="6855" y="14591"/>
                  </a:lnTo>
                  <a:cubicBezTo>
                    <a:pt x="6889" y="14617"/>
                    <a:pt x="6922" y="14651"/>
                    <a:pt x="6956" y="14685"/>
                  </a:cubicBezTo>
                  <a:cubicBezTo>
                    <a:pt x="7041" y="14761"/>
                    <a:pt x="7033" y="14812"/>
                    <a:pt x="6999" y="14871"/>
                  </a:cubicBezTo>
                  <a:lnTo>
                    <a:pt x="6982" y="14905"/>
                  </a:lnTo>
                  <a:lnTo>
                    <a:pt x="7007" y="14931"/>
                  </a:lnTo>
                  <a:cubicBezTo>
                    <a:pt x="7041" y="14973"/>
                    <a:pt x="7084" y="14999"/>
                    <a:pt x="7135" y="15015"/>
                  </a:cubicBezTo>
                  <a:cubicBezTo>
                    <a:pt x="7135" y="15066"/>
                    <a:pt x="7118" y="15109"/>
                    <a:pt x="7092" y="15151"/>
                  </a:cubicBezTo>
                  <a:cubicBezTo>
                    <a:pt x="7067" y="15194"/>
                    <a:pt x="7041" y="15236"/>
                    <a:pt x="7033" y="15295"/>
                  </a:cubicBezTo>
                  <a:cubicBezTo>
                    <a:pt x="7024" y="15363"/>
                    <a:pt x="7033" y="15423"/>
                    <a:pt x="7041" y="15474"/>
                  </a:cubicBezTo>
                  <a:cubicBezTo>
                    <a:pt x="7050" y="15507"/>
                    <a:pt x="7058" y="15541"/>
                    <a:pt x="7058" y="15584"/>
                  </a:cubicBezTo>
                  <a:cubicBezTo>
                    <a:pt x="7050" y="15643"/>
                    <a:pt x="7050" y="15694"/>
                    <a:pt x="7050" y="15754"/>
                  </a:cubicBezTo>
                  <a:cubicBezTo>
                    <a:pt x="7033" y="15898"/>
                    <a:pt x="7024" y="16033"/>
                    <a:pt x="7033" y="16178"/>
                  </a:cubicBezTo>
                  <a:cubicBezTo>
                    <a:pt x="7033" y="16220"/>
                    <a:pt x="7033" y="16262"/>
                    <a:pt x="7024" y="16305"/>
                  </a:cubicBezTo>
                  <a:cubicBezTo>
                    <a:pt x="7024" y="16390"/>
                    <a:pt x="7016" y="16475"/>
                    <a:pt x="7033" y="16542"/>
                  </a:cubicBezTo>
                  <a:cubicBezTo>
                    <a:pt x="7050" y="16602"/>
                    <a:pt x="7084" y="16644"/>
                    <a:pt x="7109" y="16678"/>
                  </a:cubicBezTo>
                  <a:cubicBezTo>
                    <a:pt x="7143" y="16729"/>
                    <a:pt x="7168" y="16763"/>
                    <a:pt x="7177" y="16839"/>
                  </a:cubicBezTo>
                  <a:cubicBezTo>
                    <a:pt x="7185" y="16924"/>
                    <a:pt x="7151" y="17017"/>
                    <a:pt x="7126" y="17119"/>
                  </a:cubicBezTo>
                  <a:cubicBezTo>
                    <a:pt x="7075" y="17263"/>
                    <a:pt x="7033" y="17408"/>
                    <a:pt x="7084" y="17569"/>
                  </a:cubicBezTo>
                  <a:cubicBezTo>
                    <a:pt x="7118" y="17662"/>
                    <a:pt x="7168" y="17739"/>
                    <a:pt x="7228" y="17806"/>
                  </a:cubicBezTo>
                  <a:cubicBezTo>
                    <a:pt x="7270" y="17874"/>
                    <a:pt x="7321" y="17942"/>
                    <a:pt x="7355" y="18018"/>
                  </a:cubicBezTo>
                  <a:cubicBezTo>
                    <a:pt x="7431" y="18222"/>
                    <a:pt x="7516" y="18315"/>
                    <a:pt x="7644" y="18477"/>
                  </a:cubicBezTo>
                  <a:cubicBezTo>
                    <a:pt x="7703" y="18553"/>
                    <a:pt x="7703" y="18553"/>
                    <a:pt x="7728" y="18638"/>
                  </a:cubicBezTo>
                  <a:lnTo>
                    <a:pt x="7745" y="18680"/>
                  </a:lnTo>
                  <a:cubicBezTo>
                    <a:pt x="7788" y="18782"/>
                    <a:pt x="7822" y="18884"/>
                    <a:pt x="7873" y="18994"/>
                  </a:cubicBezTo>
                  <a:cubicBezTo>
                    <a:pt x="7983" y="19232"/>
                    <a:pt x="8085" y="19299"/>
                    <a:pt x="8246" y="19401"/>
                  </a:cubicBezTo>
                  <a:cubicBezTo>
                    <a:pt x="8288" y="19427"/>
                    <a:pt x="8331" y="19461"/>
                    <a:pt x="8382" y="19495"/>
                  </a:cubicBezTo>
                  <a:cubicBezTo>
                    <a:pt x="8678" y="19698"/>
                    <a:pt x="8661" y="19961"/>
                    <a:pt x="8628" y="20063"/>
                  </a:cubicBezTo>
                  <a:lnTo>
                    <a:pt x="8797" y="20029"/>
                  </a:lnTo>
                  <a:cubicBezTo>
                    <a:pt x="8780" y="20029"/>
                    <a:pt x="8763" y="19936"/>
                    <a:pt x="8755" y="19936"/>
                  </a:cubicBezTo>
                  <a:cubicBezTo>
                    <a:pt x="8789" y="19749"/>
                    <a:pt x="8687" y="19571"/>
                    <a:pt x="8441" y="19401"/>
                  </a:cubicBezTo>
                  <a:cubicBezTo>
                    <a:pt x="8390" y="19367"/>
                    <a:pt x="8348" y="19333"/>
                    <a:pt x="8305" y="19308"/>
                  </a:cubicBezTo>
                  <a:cubicBezTo>
                    <a:pt x="8144" y="19206"/>
                    <a:pt x="8068" y="19155"/>
                    <a:pt x="7974" y="18943"/>
                  </a:cubicBezTo>
                  <a:cubicBezTo>
                    <a:pt x="7923" y="18841"/>
                    <a:pt x="7890" y="18748"/>
                    <a:pt x="7847" y="18646"/>
                  </a:cubicBezTo>
                  <a:lnTo>
                    <a:pt x="7830" y="18595"/>
                  </a:lnTo>
                  <a:cubicBezTo>
                    <a:pt x="7796" y="18510"/>
                    <a:pt x="7796" y="18494"/>
                    <a:pt x="7728" y="18409"/>
                  </a:cubicBezTo>
                  <a:cubicBezTo>
                    <a:pt x="7601" y="18256"/>
                    <a:pt x="7525" y="18163"/>
                    <a:pt x="7457" y="17976"/>
                  </a:cubicBezTo>
                  <a:cubicBezTo>
                    <a:pt x="7414" y="17883"/>
                    <a:pt x="7364" y="17815"/>
                    <a:pt x="7313" y="17739"/>
                  </a:cubicBezTo>
                  <a:cubicBezTo>
                    <a:pt x="7262" y="17671"/>
                    <a:pt x="7211" y="17611"/>
                    <a:pt x="7185" y="17535"/>
                  </a:cubicBezTo>
                  <a:cubicBezTo>
                    <a:pt x="7143" y="17408"/>
                    <a:pt x="7185" y="17280"/>
                    <a:pt x="7228" y="17153"/>
                  </a:cubicBezTo>
                  <a:cubicBezTo>
                    <a:pt x="7262" y="17043"/>
                    <a:pt x="7296" y="16941"/>
                    <a:pt x="7287" y="16831"/>
                  </a:cubicBezTo>
                  <a:cubicBezTo>
                    <a:pt x="7279" y="16729"/>
                    <a:pt x="7236" y="16670"/>
                    <a:pt x="7202" y="16619"/>
                  </a:cubicBezTo>
                  <a:cubicBezTo>
                    <a:pt x="7177" y="16585"/>
                    <a:pt x="7151" y="16551"/>
                    <a:pt x="7143" y="16508"/>
                  </a:cubicBezTo>
                  <a:cubicBezTo>
                    <a:pt x="7126" y="16458"/>
                    <a:pt x="7135" y="16390"/>
                    <a:pt x="7135" y="16313"/>
                  </a:cubicBezTo>
                  <a:cubicBezTo>
                    <a:pt x="7143" y="16271"/>
                    <a:pt x="7143" y="16220"/>
                    <a:pt x="7143" y="16178"/>
                  </a:cubicBezTo>
                  <a:cubicBezTo>
                    <a:pt x="7135" y="16033"/>
                    <a:pt x="7143" y="15898"/>
                    <a:pt x="7160" y="15762"/>
                  </a:cubicBezTo>
                  <a:cubicBezTo>
                    <a:pt x="7160" y="15703"/>
                    <a:pt x="7168" y="15652"/>
                    <a:pt x="7168" y="15592"/>
                  </a:cubicBezTo>
                  <a:cubicBezTo>
                    <a:pt x="7168" y="15541"/>
                    <a:pt x="7160" y="15491"/>
                    <a:pt x="7151" y="15448"/>
                  </a:cubicBezTo>
                  <a:cubicBezTo>
                    <a:pt x="7143" y="15406"/>
                    <a:pt x="7135" y="15363"/>
                    <a:pt x="7143" y="15312"/>
                  </a:cubicBezTo>
                  <a:cubicBezTo>
                    <a:pt x="7151" y="15270"/>
                    <a:pt x="7168" y="15236"/>
                    <a:pt x="7185" y="15202"/>
                  </a:cubicBezTo>
                  <a:cubicBezTo>
                    <a:pt x="7219" y="15143"/>
                    <a:pt x="7262" y="15075"/>
                    <a:pt x="7236" y="14965"/>
                  </a:cubicBezTo>
                  <a:lnTo>
                    <a:pt x="7228" y="14931"/>
                  </a:lnTo>
                  <a:lnTo>
                    <a:pt x="7194" y="14922"/>
                  </a:lnTo>
                  <a:cubicBezTo>
                    <a:pt x="7160" y="14914"/>
                    <a:pt x="7135" y="14905"/>
                    <a:pt x="7118" y="14888"/>
                  </a:cubicBezTo>
                  <a:cubicBezTo>
                    <a:pt x="7160" y="14786"/>
                    <a:pt x="7135" y="14693"/>
                    <a:pt x="7033" y="14600"/>
                  </a:cubicBezTo>
                  <a:cubicBezTo>
                    <a:pt x="6999" y="14566"/>
                    <a:pt x="6965" y="14540"/>
                    <a:pt x="6931" y="14515"/>
                  </a:cubicBezTo>
                  <a:cubicBezTo>
                    <a:pt x="6804" y="14303"/>
                    <a:pt x="6668" y="14142"/>
                    <a:pt x="6524" y="14031"/>
                  </a:cubicBezTo>
                  <a:cubicBezTo>
                    <a:pt x="6490" y="14006"/>
                    <a:pt x="6464" y="13989"/>
                    <a:pt x="6456" y="13972"/>
                  </a:cubicBezTo>
                  <a:cubicBezTo>
                    <a:pt x="6405" y="13921"/>
                    <a:pt x="6388" y="13921"/>
                    <a:pt x="6286" y="13921"/>
                  </a:cubicBezTo>
                  <a:lnTo>
                    <a:pt x="6235" y="13921"/>
                  </a:lnTo>
                  <a:cubicBezTo>
                    <a:pt x="6216" y="13918"/>
                    <a:pt x="6195" y="13917"/>
                    <a:pt x="6174" y="13917"/>
                  </a:cubicBezTo>
                  <a:cubicBezTo>
                    <a:pt x="6132" y="13917"/>
                    <a:pt x="6088" y="13921"/>
                    <a:pt x="6049" y="13921"/>
                  </a:cubicBezTo>
                  <a:lnTo>
                    <a:pt x="5837" y="13921"/>
                  </a:lnTo>
                  <a:cubicBezTo>
                    <a:pt x="5667" y="13921"/>
                    <a:pt x="5557" y="13921"/>
                    <a:pt x="5379" y="13853"/>
                  </a:cubicBezTo>
                  <a:cubicBezTo>
                    <a:pt x="5239" y="13793"/>
                    <a:pt x="5154" y="13762"/>
                    <a:pt x="5076" y="13762"/>
                  </a:cubicBezTo>
                  <a:cubicBezTo>
                    <a:pt x="4989" y="13762"/>
                    <a:pt x="4911" y="13802"/>
                    <a:pt x="4776" y="13887"/>
                  </a:cubicBezTo>
                  <a:cubicBezTo>
                    <a:pt x="4687" y="13945"/>
                    <a:pt x="4632" y="13959"/>
                    <a:pt x="4570" y="13959"/>
                  </a:cubicBezTo>
                  <a:cubicBezTo>
                    <a:pt x="4549" y="13959"/>
                    <a:pt x="4528" y="13957"/>
                    <a:pt x="4505" y="13955"/>
                  </a:cubicBezTo>
                  <a:lnTo>
                    <a:pt x="4437" y="13955"/>
                  </a:lnTo>
                  <a:cubicBezTo>
                    <a:pt x="4361" y="13955"/>
                    <a:pt x="4242" y="13947"/>
                    <a:pt x="4157" y="13947"/>
                  </a:cubicBezTo>
                  <a:cubicBezTo>
                    <a:pt x="4086" y="13944"/>
                    <a:pt x="4026" y="13942"/>
                    <a:pt x="3968" y="13942"/>
                  </a:cubicBezTo>
                  <a:cubicBezTo>
                    <a:pt x="3853" y="13942"/>
                    <a:pt x="3750" y="13949"/>
                    <a:pt x="3597" y="13972"/>
                  </a:cubicBezTo>
                  <a:cubicBezTo>
                    <a:pt x="3555" y="13972"/>
                    <a:pt x="3512" y="13989"/>
                    <a:pt x="3470" y="13998"/>
                  </a:cubicBezTo>
                  <a:cubicBezTo>
                    <a:pt x="3427" y="14014"/>
                    <a:pt x="3385" y="14031"/>
                    <a:pt x="3326" y="14031"/>
                  </a:cubicBezTo>
                  <a:cubicBezTo>
                    <a:pt x="3321" y="14034"/>
                    <a:pt x="3314" y="14035"/>
                    <a:pt x="3307" y="14035"/>
                  </a:cubicBezTo>
                  <a:cubicBezTo>
                    <a:pt x="3289" y="14035"/>
                    <a:pt x="3265" y="14029"/>
                    <a:pt x="3241" y="14023"/>
                  </a:cubicBezTo>
                  <a:cubicBezTo>
                    <a:pt x="3200" y="14017"/>
                    <a:pt x="3155" y="14007"/>
                    <a:pt x="3109" y="14007"/>
                  </a:cubicBezTo>
                  <a:cubicBezTo>
                    <a:pt x="3088" y="14007"/>
                    <a:pt x="3067" y="14009"/>
                    <a:pt x="3046" y="14014"/>
                  </a:cubicBezTo>
                  <a:cubicBezTo>
                    <a:pt x="2995" y="14031"/>
                    <a:pt x="2969" y="14082"/>
                    <a:pt x="2961" y="14108"/>
                  </a:cubicBezTo>
                  <a:cubicBezTo>
                    <a:pt x="2961" y="14116"/>
                    <a:pt x="2961" y="14116"/>
                    <a:pt x="2952" y="14116"/>
                  </a:cubicBezTo>
                  <a:lnTo>
                    <a:pt x="2859" y="14116"/>
                  </a:lnTo>
                  <a:lnTo>
                    <a:pt x="2851" y="14125"/>
                  </a:lnTo>
                  <a:cubicBezTo>
                    <a:pt x="2791" y="14142"/>
                    <a:pt x="2706" y="14159"/>
                    <a:pt x="2639" y="14176"/>
                  </a:cubicBezTo>
                  <a:lnTo>
                    <a:pt x="2579" y="14184"/>
                  </a:lnTo>
                  <a:cubicBezTo>
                    <a:pt x="2477" y="14201"/>
                    <a:pt x="2376" y="14227"/>
                    <a:pt x="2274" y="14260"/>
                  </a:cubicBezTo>
                  <a:cubicBezTo>
                    <a:pt x="2138" y="14286"/>
                    <a:pt x="2002" y="14320"/>
                    <a:pt x="1875" y="14345"/>
                  </a:cubicBezTo>
                  <a:cubicBezTo>
                    <a:pt x="1848" y="14349"/>
                    <a:pt x="1822" y="14351"/>
                    <a:pt x="1796" y="14351"/>
                  </a:cubicBezTo>
                  <a:cubicBezTo>
                    <a:pt x="1707" y="14351"/>
                    <a:pt x="1621" y="14331"/>
                    <a:pt x="1536" y="14311"/>
                  </a:cubicBezTo>
                  <a:lnTo>
                    <a:pt x="1519" y="14303"/>
                  </a:lnTo>
                  <a:cubicBezTo>
                    <a:pt x="1425" y="14244"/>
                    <a:pt x="1332" y="14159"/>
                    <a:pt x="1222" y="14074"/>
                  </a:cubicBezTo>
                  <a:cubicBezTo>
                    <a:pt x="984" y="13870"/>
                    <a:pt x="755" y="13684"/>
                    <a:pt x="594" y="13675"/>
                  </a:cubicBezTo>
                  <a:cubicBezTo>
                    <a:pt x="441" y="13667"/>
                    <a:pt x="348" y="13616"/>
                    <a:pt x="306" y="13514"/>
                  </a:cubicBezTo>
                  <a:cubicBezTo>
                    <a:pt x="145" y="13115"/>
                    <a:pt x="806" y="12072"/>
                    <a:pt x="1146" y="11724"/>
                  </a:cubicBezTo>
                  <a:cubicBezTo>
                    <a:pt x="1315" y="11546"/>
                    <a:pt x="1400" y="11376"/>
                    <a:pt x="1493" y="11215"/>
                  </a:cubicBezTo>
                  <a:cubicBezTo>
                    <a:pt x="1570" y="11071"/>
                    <a:pt x="1638" y="10944"/>
                    <a:pt x="1756" y="10808"/>
                  </a:cubicBezTo>
                  <a:cubicBezTo>
                    <a:pt x="1841" y="10715"/>
                    <a:pt x="2163" y="10528"/>
                    <a:pt x="2291" y="10494"/>
                  </a:cubicBezTo>
                  <a:cubicBezTo>
                    <a:pt x="2320" y="10487"/>
                    <a:pt x="2350" y="10484"/>
                    <a:pt x="2383" y="10484"/>
                  </a:cubicBezTo>
                  <a:cubicBezTo>
                    <a:pt x="2464" y="10484"/>
                    <a:pt x="2553" y="10504"/>
                    <a:pt x="2639" y="10528"/>
                  </a:cubicBezTo>
                  <a:cubicBezTo>
                    <a:pt x="2730" y="10552"/>
                    <a:pt x="2812" y="10572"/>
                    <a:pt x="2886" y="10572"/>
                  </a:cubicBezTo>
                  <a:cubicBezTo>
                    <a:pt x="2915" y="10572"/>
                    <a:pt x="2943" y="10569"/>
                    <a:pt x="2969" y="10562"/>
                  </a:cubicBezTo>
                  <a:cubicBezTo>
                    <a:pt x="3173" y="10486"/>
                    <a:pt x="3258" y="10248"/>
                    <a:pt x="3326" y="10061"/>
                  </a:cubicBezTo>
                  <a:cubicBezTo>
                    <a:pt x="3343" y="10002"/>
                    <a:pt x="3368" y="9943"/>
                    <a:pt x="3385" y="9900"/>
                  </a:cubicBezTo>
                  <a:cubicBezTo>
                    <a:pt x="3487" y="9680"/>
                    <a:pt x="3606" y="9493"/>
                    <a:pt x="3733" y="9298"/>
                  </a:cubicBezTo>
                  <a:cubicBezTo>
                    <a:pt x="3818" y="9162"/>
                    <a:pt x="3911" y="9018"/>
                    <a:pt x="3987" y="8874"/>
                  </a:cubicBezTo>
                  <a:cubicBezTo>
                    <a:pt x="4106" y="8662"/>
                    <a:pt x="4174" y="8450"/>
                    <a:pt x="4242" y="8246"/>
                  </a:cubicBezTo>
                  <a:cubicBezTo>
                    <a:pt x="4301" y="8051"/>
                    <a:pt x="4361" y="7873"/>
                    <a:pt x="4454" y="7703"/>
                  </a:cubicBezTo>
                  <a:cubicBezTo>
                    <a:pt x="4492" y="7700"/>
                    <a:pt x="4529" y="7696"/>
                    <a:pt x="4563" y="7696"/>
                  </a:cubicBezTo>
                  <a:cubicBezTo>
                    <a:pt x="4614" y="7696"/>
                    <a:pt x="4660" y="7703"/>
                    <a:pt x="4700" y="7729"/>
                  </a:cubicBezTo>
                  <a:cubicBezTo>
                    <a:pt x="4776" y="7771"/>
                    <a:pt x="4751" y="7881"/>
                    <a:pt x="4700" y="8025"/>
                  </a:cubicBezTo>
                  <a:cubicBezTo>
                    <a:pt x="4674" y="8127"/>
                    <a:pt x="4641" y="8212"/>
                    <a:pt x="4683" y="8280"/>
                  </a:cubicBezTo>
                  <a:cubicBezTo>
                    <a:pt x="4700" y="8297"/>
                    <a:pt x="4717" y="8314"/>
                    <a:pt x="4751" y="8331"/>
                  </a:cubicBezTo>
                  <a:cubicBezTo>
                    <a:pt x="4751" y="8348"/>
                    <a:pt x="4759" y="8373"/>
                    <a:pt x="4793" y="8390"/>
                  </a:cubicBezTo>
                  <a:lnTo>
                    <a:pt x="4819" y="8407"/>
                  </a:lnTo>
                  <a:lnTo>
                    <a:pt x="4844" y="8399"/>
                  </a:lnTo>
                  <a:cubicBezTo>
                    <a:pt x="4954" y="8348"/>
                    <a:pt x="5056" y="8221"/>
                    <a:pt x="5141" y="8110"/>
                  </a:cubicBezTo>
                  <a:cubicBezTo>
                    <a:pt x="5175" y="8068"/>
                    <a:pt x="5200" y="8034"/>
                    <a:pt x="5234" y="8000"/>
                  </a:cubicBezTo>
                  <a:cubicBezTo>
                    <a:pt x="5370" y="7839"/>
                    <a:pt x="5387" y="7763"/>
                    <a:pt x="5412" y="7627"/>
                  </a:cubicBezTo>
                  <a:cubicBezTo>
                    <a:pt x="5421" y="7584"/>
                    <a:pt x="5429" y="7542"/>
                    <a:pt x="5438" y="7483"/>
                  </a:cubicBezTo>
                  <a:cubicBezTo>
                    <a:pt x="5455" y="7432"/>
                    <a:pt x="5480" y="7338"/>
                    <a:pt x="5514" y="7237"/>
                  </a:cubicBezTo>
                  <a:cubicBezTo>
                    <a:pt x="5642" y="6889"/>
                    <a:pt x="5828" y="6354"/>
                    <a:pt x="5650" y="6074"/>
                  </a:cubicBezTo>
                  <a:cubicBezTo>
                    <a:pt x="5675" y="6057"/>
                    <a:pt x="5692" y="6057"/>
                    <a:pt x="5718" y="6049"/>
                  </a:cubicBezTo>
                  <a:cubicBezTo>
                    <a:pt x="5752" y="6040"/>
                    <a:pt x="5786" y="6032"/>
                    <a:pt x="5837" y="6007"/>
                  </a:cubicBezTo>
                  <a:cubicBezTo>
                    <a:pt x="5871" y="5990"/>
                    <a:pt x="5938" y="5973"/>
                    <a:pt x="6006" y="5956"/>
                  </a:cubicBezTo>
                  <a:cubicBezTo>
                    <a:pt x="6057" y="5939"/>
                    <a:pt x="6100" y="5930"/>
                    <a:pt x="6142" y="5913"/>
                  </a:cubicBezTo>
                  <a:cubicBezTo>
                    <a:pt x="6151" y="5981"/>
                    <a:pt x="6159" y="6057"/>
                    <a:pt x="6159" y="6142"/>
                  </a:cubicBezTo>
                  <a:lnTo>
                    <a:pt x="6167" y="6210"/>
                  </a:lnTo>
                  <a:lnTo>
                    <a:pt x="6227" y="6202"/>
                  </a:lnTo>
                  <a:cubicBezTo>
                    <a:pt x="6233" y="6199"/>
                    <a:pt x="6239" y="6198"/>
                    <a:pt x="6246" y="6198"/>
                  </a:cubicBezTo>
                  <a:cubicBezTo>
                    <a:pt x="6261" y="6198"/>
                    <a:pt x="6278" y="6202"/>
                    <a:pt x="6295" y="6202"/>
                  </a:cubicBezTo>
                  <a:cubicBezTo>
                    <a:pt x="6320" y="6202"/>
                    <a:pt x="6337" y="6210"/>
                    <a:pt x="6354" y="6210"/>
                  </a:cubicBezTo>
                  <a:cubicBezTo>
                    <a:pt x="6354" y="6210"/>
                    <a:pt x="6363" y="6219"/>
                    <a:pt x="6363" y="6227"/>
                  </a:cubicBezTo>
                  <a:cubicBezTo>
                    <a:pt x="6371" y="6236"/>
                    <a:pt x="6371" y="6253"/>
                    <a:pt x="6371" y="6261"/>
                  </a:cubicBezTo>
                  <a:lnTo>
                    <a:pt x="6380" y="6303"/>
                  </a:lnTo>
                  <a:lnTo>
                    <a:pt x="6422" y="6312"/>
                  </a:lnTo>
                  <a:cubicBezTo>
                    <a:pt x="6442" y="6320"/>
                    <a:pt x="6467" y="6326"/>
                    <a:pt x="6492" y="6326"/>
                  </a:cubicBezTo>
                  <a:cubicBezTo>
                    <a:pt x="6522" y="6326"/>
                    <a:pt x="6552" y="6318"/>
                    <a:pt x="6575" y="6295"/>
                  </a:cubicBezTo>
                  <a:cubicBezTo>
                    <a:pt x="6617" y="6253"/>
                    <a:pt x="6617" y="6193"/>
                    <a:pt x="6617" y="6142"/>
                  </a:cubicBezTo>
                  <a:cubicBezTo>
                    <a:pt x="6609" y="6108"/>
                    <a:pt x="6609" y="6074"/>
                    <a:pt x="6617" y="6049"/>
                  </a:cubicBezTo>
                  <a:cubicBezTo>
                    <a:pt x="6651" y="5964"/>
                    <a:pt x="6702" y="5913"/>
                    <a:pt x="6770" y="5862"/>
                  </a:cubicBezTo>
                  <a:cubicBezTo>
                    <a:pt x="6804" y="5828"/>
                    <a:pt x="6838" y="5794"/>
                    <a:pt x="6872" y="5761"/>
                  </a:cubicBezTo>
                  <a:cubicBezTo>
                    <a:pt x="7075" y="5531"/>
                    <a:pt x="7135" y="5353"/>
                    <a:pt x="7118" y="5056"/>
                  </a:cubicBezTo>
                  <a:cubicBezTo>
                    <a:pt x="7118" y="4997"/>
                    <a:pt x="7126" y="4938"/>
                    <a:pt x="7135" y="4870"/>
                  </a:cubicBezTo>
                  <a:cubicBezTo>
                    <a:pt x="7143" y="4785"/>
                    <a:pt x="7160" y="4700"/>
                    <a:pt x="7143" y="4624"/>
                  </a:cubicBezTo>
                  <a:cubicBezTo>
                    <a:pt x="7135" y="4564"/>
                    <a:pt x="7118" y="4522"/>
                    <a:pt x="7109" y="4480"/>
                  </a:cubicBezTo>
                  <a:cubicBezTo>
                    <a:pt x="7101" y="4463"/>
                    <a:pt x="7092" y="4446"/>
                    <a:pt x="7092" y="4420"/>
                  </a:cubicBezTo>
                  <a:cubicBezTo>
                    <a:pt x="7084" y="4369"/>
                    <a:pt x="7084" y="4318"/>
                    <a:pt x="7075" y="4259"/>
                  </a:cubicBezTo>
                  <a:cubicBezTo>
                    <a:pt x="7075" y="4242"/>
                    <a:pt x="7084" y="4217"/>
                    <a:pt x="7084" y="4191"/>
                  </a:cubicBezTo>
                  <a:cubicBezTo>
                    <a:pt x="7092" y="4166"/>
                    <a:pt x="7101" y="4123"/>
                    <a:pt x="7101" y="4089"/>
                  </a:cubicBezTo>
                  <a:lnTo>
                    <a:pt x="7126" y="4115"/>
                  </a:lnTo>
                  <a:lnTo>
                    <a:pt x="7126" y="4115"/>
                  </a:lnTo>
                  <a:lnTo>
                    <a:pt x="7101" y="4022"/>
                  </a:lnTo>
                  <a:cubicBezTo>
                    <a:pt x="7101" y="4005"/>
                    <a:pt x="7101" y="3979"/>
                    <a:pt x="7092" y="3954"/>
                  </a:cubicBezTo>
                  <a:cubicBezTo>
                    <a:pt x="7084" y="3937"/>
                    <a:pt x="7084" y="3928"/>
                    <a:pt x="7075" y="3911"/>
                  </a:cubicBezTo>
                  <a:cubicBezTo>
                    <a:pt x="7075" y="3903"/>
                    <a:pt x="7067" y="3886"/>
                    <a:pt x="7067" y="3877"/>
                  </a:cubicBezTo>
                  <a:cubicBezTo>
                    <a:pt x="7050" y="3826"/>
                    <a:pt x="7016" y="3792"/>
                    <a:pt x="6982" y="3759"/>
                  </a:cubicBezTo>
                  <a:cubicBezTo>
                    <a:pt x="6965" y="3691"/>
                    <a:pt x="6948" y="3631"/>
                    <a:pt x="6931" y="3563"/>
                  </a:cubicBezTo>
                  <a:cubicBezTo>
                    <a:pt x="6914" y="3479"/>
                    <a:pt x="6897" y="3402"/>
                    <a:pt x="6872" y="3317"/>
                  </a:cubicBezTo>
                  <a:cubicBezTo>
                    <a:pt x="6872" y="3309"/>
                    <a:pt x="6880" y="3300"/>
                    <a:pt x="6880" y="3292"/>
                  </a:cubicBezTo>
                  <a:cubicBezTo>
                    <a:pt x="6982" y="3334"/>
                    <a:pt x="7084" y="3351"/>
                    <a:pt x="7194" y="3377"/>
                  </a:cubicBezTo>
                  <a:cubicBezTo>
                    <a:pt x="7236" y="3385"/>
                    <a:pt x="7279" y="3402"/>
                    <a:pt x="7321" y="3411"/>
                  </a:cubicBezTo>
                  <a:cubicBezTo>
                    <a:pt x="7321" y="3436"/>
                    <a:pt x="7330" y="3453"/>
                    <a:pt x="7347" y="3479"/>
                  </a:cubicBezTo>
                  <a:cubicBezTo>
                    <a:pt x="7423" y="3606"/>
                    <a:pt x="7737" y="3691"/>
                    <a:pt x="7881" y="3708"/>
                  </a:cubicBezTo>
                  <a:lnTo>
                    <a:pt x="7881" y="3716"/>
                  </a:lnTo>
                  <a:lnTo>
                    <a:pt x="7881" y="3759"/>
                  </a:lnTo>
                  <a:lnTo>
                    <a:pt x="7923" y="3776"/>
                  </a:lnTo>
                  <a:cubicBezTo>
                    <a:pt x="7949" y="3776"/>
                    <a:pt x="7966" y="3776"/>
                    <a:pt x="7983" y="3784"/>
                  </a:cubicBezTo>
                  <a:cubicBezTo>
                    <a:pt x="7974" y="3809"/>
                    <a:pt x="7974" y="3843"/>
                    <a:pt x="7983" y="3877"/>
                  </a:cubicBezTo>
                  <a:cubicBezTo>
                    <a:pt x="7983" y="3911"/>
                    <a:pt x="8008" y="3971"/>
                    <a:pt x="8093" y="3996"/>
                  </a:cubicBezTo>
                  <a:cubicBezTo>
                    <a:pt x="8051" y="4166"/>
                    <a:pt x="8059" y="4191"/>
                    <a:pt x="8229" y="4284"/>
                  </a:cubicBezTo>
                  <a:cubicBezTo>
                    <a:pt x="8254" y="4301"/>
                    <a:pt x="8280" y="4318"/>
                    <a:pt x="8314" y="4335"/>
                  </a:cubicBezTo>
                  <a:cubicBezTo>
                    <a:pt x="8373" y="4378"/>
                    <a:pt x="8424" y="4420"/>
                    <a:pt x="8483" y="4437"/>
                  </a:cubicBezTo>
                  <a:lnTo>
                    <a:pt x="8483" y="4471"/>
                  </a:lnTo>
                  <a:cubicBezTo>
                    <a:pt x="8483" y="4505"/>
                    <a:pt x="8483" y="4539"/>
                    <a:pt x="8483" y="4564"/>
                  </a:cubicBezTo>
                  <a:lnTo>
                    <a:pt x="8483" y="4598"/>
                  </a:lnTo>
                  <a:lnTo>
                    <a:pt x="8517" y="4615"/>
                  </a:lnTo>
                  <a:cubicBezTo>
                    <a:pt x="8653" y="4666"/>
                    <a:pt x="8797" y="4760"/>
                    <a:pt x="8882" y="4853"/>
                  </a:cubicBezTo>
                  <a:cubicBezTo>
                    <a:pt x="8916" y="4895"/>
                    <a:pt x="8933" y="4946"/>
                    <a:pt x="8958" y="5006"/>
                  </a:cubicBezTo>
                  <a:cubicBezTo>
                    <a:pt x="8984" y="5065"/>
                    <a:pt x="9009" y="5124"/>
                    <a:pt x="9060" y="5184"/>
                  </a:cubicBezTo>
                  <a:cubicBezTo>
                    <a:pt x="9111" y="5243"/>
                    <a:pt x="9179" y="5302"/>
                    <a:pt x="9238" y="5353"/>
                  </a:cubicBezTo>
                  <a:cubicBezTo>
                    <a:pt x="9281" y="5396"/>
                    <a:pt x="9323" y="5438"/>
                    <a:pt x="9366" y="5472"/>
                  </a:cubicBezTo>
                  <a:cubicBezTo>
                    <a:pt x="9374" y="5481"/>
                    <a:pt x="9383" y="5506"/>
                    <a:pt x="9391" y="5531"/>
                  </a:cubicBezTo>
                  <a:cubicBezTo>
                    <a:pt x="9408" y="5574"/>
                    <a:pt x="9425" y="5616"/>
                    <a:pt x="9450" y="5642"/>
                  </a:cubicBezTo>
                  <a:cubicBezTo>
                    <a:pt x="9484" y="5676"/>
                    <a:pt x="9510" y="5684"/>
                    <a:pt x="9535" y="5693"/>
                  </a:cubicBezTo>
                  <a:cubicBezTo>
                    <a:pt x="9552" y="5701"/>
                    <a:pt x="9569" y="5701"/>
                    <a:pt x="9586" y="5744"/>
                  </a:cubicBezTo>
                  <a:lnTo>
                    <a:pt x="9603" y="5769"/>
                  </a:lnTo>
                  <a:lnTo>
                    <a:pt x="9629" y="5769"/>
                  </a:lnTo>
                  <a:cubicBezTo>
                    <a:pt x="9639" y="5770"/>
                    <a:pt x="9649" y="5771"/>
                    <a:pt x="9660" y="5771"/>
                  </a:cubicBezTo>
                  <a:cubicBezTo>
                    <a:pt x="9730" y="5771"/>
                    <a:pt x="9791" y="5745"/>
                    <a:pt x="9858" y="5693"/>
                  </a:cubicBezTo>
                  <a:cubicBezTo>
                    <a:pt x="10197" y="5396"/>
                    <a:pt x="10307" y="4318"/>
                    <a:pt x="10316" y="4140"/>
                  </a:cubicBezTo>
                  <a:cubicBezTo>
                    <a:pt x="10316" y="4005"/>
                    <a:pt x="10358" y="3903"/>
                    <a:pt x="10409" y="3801"/>
                  </a:cubicBezTo>
                  <a:cubicBezTo>
                    <a:pt x="10443" y="3708"/>
                    <a:pt x="10485" y="3614"/>
                    <a:pt x="10502" y="3496"/>
                  </a:cubicBezTo>
                  <a:cubicBezTo>
                    <a:pt x="10536" y="3275"/>
                    <a:pt x="10545" y="2936"/>
                    <a:pt x="10519" y="2732"/>
                  </a:cubicBezTo>
                  <a:lnTo>
                    <a:pt x="10528" y="2732"/>
                  </a:lnTo>
                  <a:cubicBezTo>
                    <a:pt x="10511" y="2562"/>
                    <a:pt x="10426" y="2418"/>
                    <a:pt x="10350" y="2291"/>
                  </a:cubicBezTo>
                  <a:cubicBezTo>
                    <a:pt x="10265" y="2138"/>
                    <a:pt x="10180" y="2003"/>
                    <a:pt x="10197" y="1824"/>
                  </a:cubicBezTo>
                  <a:cubicBezTo>
                    <a:pt x="10197" y="1740"/>
                    <a:pt x="10222" y="1663"/>
                    <a:pt x="10248" y="1578"/>
                  </a:cubicBezTo>
                  <a:cubicBezTo>
                    <a:pt x="10299" y="1434"/>
                    <a:pt x="10350" y="1281"/>
                    <a:pt x="10282" y="1095"/>
                  </a:cubicBezTo>
                  <a:cubicBezTo>
                    <a:pt x="10248" y="1010"/>
                    <a:pt x="10205" y="942"/>
                    <a:pt x="10171" y="883"/>
                  </a:cubicBezTo>
                  <a:cubicBezTo>
                    <a:pt x="10104" y="773"/>
                    <a:pt x="10053" y="688"/>
                    <a:pt x="10061" y="510"/>
                  </a:cubicBezTo>
                  <a:cubicBezTo>
                    <a:pt x="10061" y="467"/>
                    <a:pt x="10061" y="433"/>
                    <a:pt x="10070" y="399"/>
                  </a:cubicBezTo>
                  <a:cubicBezTo>
                    <a:pt x="10078" y="247"/>
                    <a:pt x="10104" y="170"/>
                    <a:pt x="10036" y="34"/>
                  </a:cubicBezTo>
                  <a:lnTo>
                    <a:pt x="9917"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2" name="Google Shape;2532;p33"/>
            <p:cNvSpPr/>
            <p:nvPr/>
          </p:nvSpPr>
          <p:spPr>
            <a:xfrm>
              <a:off x="-726778" y="3310644"/>
              <a:ext cx="540115" cy="427850"/>
            </a:xfrm>
            <a:custGeom>
              <a:avLst/>
              <a:gdLst/>
              <a:ahLst/>
              <a:cxnLst/>
              <a:rect l="l" t="t" r="r" b="b"/>
              <a:pathLst>
                <a:path w="15915" h="12607" extrusionOk="0">
                  <a:moveTo>
                    <a:pt x="1366" y="0"/>
                  </a:moveTo>
                  <a:cubicBezTo>
                    <a:pt x="560" y="0"/>
                    <a:pt x="0" y="993"/>
                    <a:pt x="119" y="2214"/>
                  </a:cubicBezTo>
                  <a:cubicBezTo>
                    <a:pt x="229" y="3351"/>
                    <a:pt x="882" y="4284"/>
                    <a:pt x="1620" y="4420"/>
                  </a:cubicBezTo>
                  <a:cubicBezTo>
                    <a:pt x="2307" y="8763"/>
                    <a:pt x="5616" y="12089"/>
                    <a:pt x="9951" y="12606"/>
                  </a:cubicBezTo>
                  <a:cubicBezTo>
                    <a:pt x="12190" y="12428"/>
                    <a:pt x="14260" y="11546"/>
                    <a:pt x="15914" y="10180"/>
                  </a:cubicBezTo>
                  <a:lnTo>
                    <a:pt x="15914" y="10180"/>
                  </a:lnTo>
                  <a:cubicBezTo>
                    <a:pt x="14608" y="10799"/>
                    <a:pt x="13191" y="11147"/>
                    <a:pt x="11724" y="11147"/>
                  </a:cubicBezTo>
                  <a:cubicBezTo>
                    <a:pt x="7346" y="11147"/>
                    <a:pt x="3784" y="8153"/>
                    <a:pt x="2545" y="4089"/>
                  </a:cubicBezTo>
                  <a:cubicBezTo>
                    <a:pt x="2910" y="3699"/>
                    <a:pt x="3113" y="3003"/>
                    <a:pt x="3037" y="2214"/>
                  </a:cubicBezTo>
                  <a:cubicBezTo>
                    <a:pt x="2918" y="993"/>
                    <a:pt x="2172" y="0"/>
                    <a:pt x="1366"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3" name="Google Shape;2533;p33"/>
            <p:cNvSpPr/>
            <p:nvPr/>
          </p:nvSpPr>
          <p:spPr>
            <a:xfrm>
              <a:off x="-704345" y="3340577"/>
              <a:ext cx="464401" cy="434739"/>
            </a:xfrm>
            <a:custGeom>
              <a:avLst/>
              <a:gdLst/>
              <a:ahLst/>
              <a:cxnLst/>
              <a:rect l="l" t="t" r="r" b="b"/>
              <a:pathLst>
                <a:path w="13684" h="12810" extrusionOk="0">
                  <a:moveTo>
                    <a:pt x="1" y="1"/>
                  </a:moveTo>
                  <a:cubicBezTo>
                    <a:pt x="1" y="6270"/>
                    <a:pt x="3598" y="12810"/>
                    <a:pt x="8543" y="12810"/>
                  </a:cubicBezTo>
                  <a:cubicBezTo>
                    <a:pt x="10426" y="12810"/>
                    <a:pt x="12208" y="12021"/>
                    <a:pt x="13684" y="10681"/>
                  </a:cubicBezTo>
                  <a:lnTo>
                    <a:pt x="13684" y="10681"/>
                  </a:lnTo>
                  <a:cubicBezTo>
                    <a:pt x="12411" y="11580"/>
                    <a:pt x="10588" y="12428"/>
                    <a:pt x="9069" y="12428"/>
                  </a:cubicBezTo>
                  <a:cubicBezTo>
                    <a:pt x="4471" y="12428"/>
                    <a:pt x="2045" y="7143"/>
                    <a:pt x="1748" y="1265"/>
                  </a:cubicBezTo>
                  <a:cubicBezTo>
                    <a:pt x="1714" y="552"/>
                    <a:pt x="1121" y="1"/>
                    <a:pt x="408"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4" name="Google Shape;2534;p33"/>
            <p:cNvSpPr/>
            <p:nvPr/>
          </p:nvSpPr>
          <p:spPr>
            <a:xfrm>
              <a:off x="-712965" y="3340577"/>
              <a:ext cx="464672" cy="434739"/>
            </a:xfrm>
            <a:custGeom>
              <a:avLst/>
              <a:gdLst/>
              <a:ahLst/>
              <a:cxnLst/>
              <a:rect l="l" t="t" r="r" b="b"/>
              <a:pathLst>
                <a:path w="13692" h="12810" extrusionOk="0">
                  <a:moveTo>
                    <a:pt x="0" y="1"/>
                  </a:moveTo>
                  <a:cubicBezTo>
                    <a:pt x="0" y="6270"/>
                    <a:pt x="3606" y="12810"/>
                    <a:pt x="8543" y="12810"/>
                  </a:cubicBezTo>
                  <a:cubicBezTo>
                    <a:pt x="10434" y="12810"/>
                    <a:pt x="12207" y="12021"/>
                    <a:pt x="13692" y="10681"/>
                  </a:cubicBezTo>
                  <a:lnTo>
                    <a:pt x="13692" y="10681"/>
                  </a:lnTo>
                  <a:cubicBezTo>
                    <a:pt x="12411" y="11580"/>
                    <a:pt x="10587" y="12428"/>
                    <a:pt x="9069" y="12428"/>
                  </a:cubicBezTo>
                  <a:cubicBezTo>
                    <a:pt x="4148" y="12428"/>
                    <a:pt x="1714" y="6363"/>
                    <a:pt x="1714"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5" name="Google Shape;2535;p33"/>
            <p:cNvSpPr/>
            <p:nvPr/>
          </p:nvSpPr>
          <p:spPr>
            <a:xfrm>
              <a:off x="-712965" y="3340577"/>
              <a:ext cx="72558" cy="138804"/>
            </a:xfrm>
            <a:custGeom>
              <a:avLst/>
              <a:gdLst/>
              <a:ahLst/>
              <a:cxnLst/>
              <a:rect l="l" t="t" r="r" b="b"/>
              <a:pathLst>
                <a:path w="2138" h="4090" extrusionOk="0">
                  <a:moveTo>
                    <a:pt x="0" y="1"/>
                  </a:moveTo>
                  <a:cubicBezTo>
                    <a:pt x="0" y="1375"/>
                    <a:pt x="170" y="2766"/>
                    <a:pt x="492" y="4089"/>
                  </a:cubicBezTo>
                  <a:cubicBezTo>
                    <a:pt x="569" y="4047"/>
                    <a:pt x="653" y="4005"/>
                    <a:pt x="738" y="3971"/>
                  </a:cubicBezTo>
                  <a:cubicBezTo>
                    <a:pt x="990" y="3858"/>
                    <a:pt x="1306" y="3820"/>
                    <a:pt x="1616" y="3820"/>
                  </a:cubicBezTo>
                  <a:cubicBezTo>
                    <a:pt x="1796" y="3820"/>
                    <a:pt x="1975" y="3833"/>
                    <a:pt x="2138" y="3852"/>
                  </a:cubicBezTo>
                  <a:cubicBezTo>
                    <a:pt x="1934" y="2630"/>
                    <a:pt x="1714" y="1290"/>
                    <a:pt x="1714"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6" name="Google Shape;2536;p33"/>
            <p:cNvSpPr/>
            <p:nvPr/>
          </p:nvSpPr>
          <p:spPr>
            <a:xfrm>
              <a:off x="-486704" y="3703029"/>
              <a:ext cx="238411" cy="74900"/>
            </a:xfrm>
            <a:custGeom>
              <a:avLst/>
              <a:gdLst/>
              <a:ahLst/>
              <a:cxnLst/>
              <a:rect l="l" t="t" r="r" b="b"/>
              <a:pathLst>
                <a:path w="7025" h="2207" extrusionOk="0">
                  <a:moveTo>
                    <a:pt x="7025" y="1"/>
                  </a:moveTo>
                  <a:cubicBezTo>
                    <a:pt x="5744" y="900"/>
                    <a:pt x="3920" y="1748"/>
                    <a:pt x="2402" y="1748"/>
                  </a:cubicBezTo>
                  <a:cubicBezTo>
                    <a:pt x="1579" y="1748"/>
                    <a:pt x="832" y="1579"/>
                    <a:pt x="145" y="1273"/>
                  </a:cubicBezTo>
                  <a:cubicBezTo>
                    <a:pt x="103" y="1460"/>
                    <a:pt x="60" y="1638"/>
                    <a:pt x="1" y="1808"/>
                  </a:cubicBezTo>
                  <a:cubicBezTo>
                    <a:pt x="595" y="2011"/>
                    <a:pt x="1205" y="2206"/>
                    <a:pt x="1859" y="2206"/>
                  </a:cubicBezTo>
                  <a:cubicBezTo>
                    <a:pt x="3742" y="2206"/>
                    <a:pt x="5540" y="1341"/>
                    <a:pt x="7025"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7" name="Google Shape;2537;p33"/>
            <p:cNvSpPr/>
            <p:nvPr/>
          </p:nvSpPr>
          <p:spPr>
            <a:xfrm>
              <a:off x="-731699" y="3308607"/>
              <a:ext cx="85556" cy="134494"/>
            </a:xfrm>
            <a:custGeom>
              <a:avLst/>
              <a:gdLst/>
              <a:ahLst/>
              <a:cxnLst/>
              <a:rect l="l" t="t" r="r" b="b"/>
              <a:pathLst>
                <a:path w="2521" h="3963" extrusionOk="0">
                  <a:moveTo>
                    <a:pt x="1256" y="1"/>
                  </a:moveTo>
                  <a:cubicBezTo>
                    <a:pt x="561" y="1"/>
                    <a:pt x="1" y="892"/>
                    <a:pt x="1" y="1978"/>
                  </a:cubicBezTo>
                  <a:cubicBezTo>
                    <a:pt x="1" y="3072"/>
                    <a:pt x="561" y="3963"/>
                    <a:pt x="1256" y="3963"/>
                  </a:cubicBezTo>
                  <a:cubicBezTo>
                    <a:pt x="1960" y="3963"/>
                    <a:pt x="2520" y="3072"/>
                    <a:pt x="2520" y="1978"/>
                  </a:cubicBezTo>
                  <a:cubicBezTo>
                    <a:pt x="2520" y="892"/>
                    <a:pt x="1960" y="1"/>
                    <a:pt x="1256"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8" name="Google Shape;2538;p33"/>
            <p:cNvSpPr/>
            <p:nvPr/>
          </p:nvSpPr>
          <p:spPr>
            <a:xfrm>
              <a:off x="-632092" y="3815905"/>
              <a:ext cx="248219" cy="113725"/>
            </a:xfrm>
            <a:custGeom>
              <a:avLst/>
              <a:gdLst/>
              <a:ahLst/>
              <a:cxnLst/>
              <a:rect l="l" t="t" r="r" b="b"/>
              <a:pathLst>
                <a:path w="7314" h="3351" extrusionOk="0">
                  <a:moveTo>
                    <a:pt x="5523" y="0"/>
                  </a:moveTo>
                  <a:cubicBezTo>
                    <a:pt x="5345" y="984"/>
                    <a:pt x="4505" y="1739"/>
                    <a:pt x="3504" y="1739"/>
                  </a:cubicBezTo>
                  <a:cubicBezTo>
                    <a:pt x="3309" y="1739"/>
                    <a:pt x="3114" y="1705"/>
                    <a:pt x="2936" y="1646"/>
                  </a:cubicBezTo>
                  <a:cubicBezTo>
                    <a:pt x="2877" y="1629"/>
                    <a:pt x="2809" y="1620"/>
                    <a:pt x="2741" y="1620"/>
                  </a:cubicBezTo>
                  <a:cubicBezTo>
                    <a:pt x="2402" y="1620"/>
                    <a:pt x="2130" y="1900"/>
                    <a:pt x="2130" y="2257"/>
                  </a:cubicBezTo>
                  <a:cubicBezTo>
                    <a:pt x="2130" y="2333"/>
                    <a:pt x="2147" y="2401"/>
                    <a:pt x="2173" y="2469"/>
                  </a:cubicBezTo>
                  <a:lnTo>
                    <a:pt x="1494" y="2732"/>
                  </a:lnTo>
                  <a:lnTo>
                    <a:pt x="603" y="2732"/>
                  </a:lnTo>
                  <a:cubicBezTo>
                    <a:pt x="272" y="2732"/>
                    <a:pt x="1" y="3003"/>
                    <a:pt x="1" y="3342"/>
                  </a:cubicBezTo>
                  <a:lnTo>
                    <a:pt x="1" y="3351"/>
                  </a:lnTo>
                  <a:lnTo>
                    <a:pt x="6567" y="3351"/>
                  </a:lnTo>
                  <a:cubicBezTo>
                    <a:pt x="6974" y="3012"/>
                    <a:pt x="7220" y="2621"/>
                    <a:pt x="7254" y="2180"/>
                  </a:cubicBezTo>
                  <a:cubicBezTo>
                    <a:pt x="7313" y="1366"/>
                    <a:pt x="6643" y="577"/>
                    <a:pt x="5523"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9" name="Google Shape;2539;p33"/>
            <p:cNvSpPr/>
            <p:nvPr/>
          </p:nvSpPr>
          <p:spPr>
            <a:xfrm>
              <a:off x="-734278" y="3308064"/>
              <a:ext cx="74900" cy="122073"/>
            </a:xfrm>
            <a:custGeom>
              <a:avLst/>
              <a:gdLst/>
              <a:ahLst/>
              <a:cxnLst/>
              <a:rect l="l" t="t" r="r" b="b"/>
              <a:pathLst>
                <a:path w="2207" h="3597" extrusionOk="0">
                  <a:moveTo>
                    <a:pt x="1103" y="0"/>
                  </a:moveTo>
                  <a:cubicBezTo>
                    <a:pt x="493" y="0"/>
                    <a:pt x="1" y="806"/>
                    <a:pt x="1" y="1798"/>
                  </a:cubicBezTo>
                  <a:cubicBezTo>
                    <a:pt x="1" y="2791"/>
                    <a:pt x="493" y="3597"/>
                    <a:pt x="1103" y="3597"/>
                  </a:cubicBezTo>
                  <a:cubicBezTo>
                    <a:pt x="1706" y="3597"/>
                    <a:pt x="2206" y="2791"/>
                    <a:pt x="2206" y="1798"/>
                  </a:cubicBezTo>
                  <a:cubicBezTo>
                    <a:pt x="2206" y="806"/>
                    <a:pt x="1706" y="0"/>
                    <a:pt x="1103"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0" name="Google Shape;2540;p33"/>
            <p:cNvSpPr/>
            <p:nvPr/>
          </p:nvSpPr>
          <p:spPr>
            <a:xfrm>
              <a:off x="-355977" y="2939537"/>
              <a:ext cx="45510" cy="49277"/>
            </a:xfrm>
            <a:custGeom>
              <a:avLst/>
              <a:gdLst/>
              <a:ahLst/>
              <a:cxnLst/>
              <a:rect l="l" t="t" r="r" b="b"/>
              <a:pathLst>
                <a:path w="1341" h="1452" extrusionOk="0">
                  <a:moveTo>
                    <a:pt x="170" y="1"/>
                  </a:moveTo>
                  <a:cubicBezTo>
                    <a:pt x="161" y="35"/>
                    <a:pt x="161" y="60"/>
                    <a:pt x="161" y="86"/>
                  </a:cubicBezTo>
                  <a:cubicBezTo>
                    <a:pt x="144" y="408"/>
                    <a:pt x="204" y="713"/>
                    <a:pt x="331" y="976"/>
                  </a:cubicBezTo>
                  <a:cubicBezTo>
                    <a:pt x="153" y="1078"/>
                    <a:pt x="34" y="1248"/>
                    <a:pt x="0" y="1451"/>
                  </a:cubicBezTo>
                  <a:lnTo>
                    <a:pt x="1341" y="925"/>
                  </a:lnTo>
                  <a:cubicBezTo>
                    <a:pt x="1341" y="925"/>
                    <a:pt x="772" y="713"/>
                    <a:pt x="170"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4"/>
        <p:cNvGrpSpPr/>
        <p:nvPr/>
      </p:nvGrpSpPr>
      <p:grpSpPr>
        <a:xfrm>
          <a:off x="0" y="0"/>
          <a:ext cx="0" cy="0"/>
          <a:chOff x="0" y="0"/>
          <a:chExt cx="0" cy="0"/>
        </a:xfrm>
      </p:grpSpPr>
      <p:sp>
        <p:nvSpPr>
          <p:cNvPr id="2545" name="Google Shape;2545;p34"/>
          <p:cNvSpPr txBox="1"/>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0D7"/>
              </a:buClr>
              <a:buSzPts val="3000"/>
              <a:buFont typeface="Abril Fatface"/>
              <a:buNone/>
            </a:pPr>
            <a:r>
              <a:rPr lang="en" sz="3000" b="0" i="0" u="none" strike="noStrike" cap="none">
                <a:solidFill>
                  <a:schemeClr val="dk2"/>
                </a:solidFill>
                <a:latin typeface="Abril Fatface"/>
                <a:ea typeface="Abril Fatface"/>
                <a:cs typeface="Abril Fatface"/>
                <a:sym typeface="Abril Fatface"/>
              </a:rPr>
              <a:t>Dictionaries</a:t>
            </a:r>
            <a:endParaRPr sz="3000" b="0" i="0" u="none" strike="noStrike" cap="none">
              <a:solidFill>
                <a:schemeClr val="dk2"/>
              </a:solidFill>
              <a:latin typeface="Abril Fatface"/>
              <a:ea typeface="Abril Fatface"/>
              <a:cs typeface="Abril Fatface"/>
              <a:sym typeface="Abril Fatface"/>
            </a:endParaRPr>
          </a:p>
        </p:txBody>
      </p:sp>
      <p:sp>
        <p:nvSpPr>
          <p:cNvPr id="2546" name="Google Shape;2546;p34"/>
          <p:cNvSpPr txBox="1"/>
          <p:nvPr/>
        </p:nvSpPr>
        <p:spPr>
          <a:xfrm>
            <a:off x="720000" y="1266550"/>
            <a:ext cx="5675700" cy="35049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FFF0D7"/>
              </a:buClr>
              <a:buSzPts val="1500"/>
              <a:buFont typeface="Inter"/>
              <a:buNone/>
            </a:pPr>
            <a:r>
              <a:rPr lang="en" sz="1500" b="0" i="0" u="none" strike="noStrike" cap="none">
                <a:solidFill>
                  <a:srgbClr val="FFF0D7"/>
                </a:solidFill>
                <a:highlight>
                  <a:schemeClr val="dk2"/>
                </a:highlight>
                <a:latin typeface="Inter"/>
                <a:ea typeface="Inter"/>
                <a:cs typeface="Inter"/>
                <a:sym typeface="Inter"/>
              </a:rPr>
              <a:t>Some useful documentation:</a:t>
            </a:r>
            <a:br>
              <a:rPr lang="en" sz="1500" b="0" i="0" u="none" strike="noStrike" cap="none">
                <a:solidFill>
                  <a:srgbClr val="FFF0D7"/>
                </a:solidFill>
                <a:highlight>
                  <a:schemeClr val="dk2"/>
                </a:highlight>
                <a:latin typeface="Inter"/>
                <a:ea typeface="Inter"/>
                <a:cs typeface="Inter"/>
                <a:sym typeface="Inter"/>
              </a:rPr>
            </a:br>
            <a:endParaRPr sz="1500" b="0" i="0" u="none" strike="noStrike" cap="none">
              <a:solidFill>
                <a:srgbClr val="FFF0D7"/>
              </a:solidFill>
              <a:highlight>
                <a:schemeClr val="dk2"/>
              </a:highlight>
              <a:latin typeface="Inter"/>
              <a:ea typeface="Inter"/>
              <a:cs typeface="Inter"/>
              <a:sym typeface="Inter"/>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chemeClr val="dk2"/>
                </a:highlight>
                <a:latin typeface="Consolas"/>
                <a:ea typeface="Consolas"/>
                <a:cs typeface="Consolas"/>
                <a:sym typeface="Consolas"/>
              </a:rPr>
              <a:t>dict_name = </a:t>
            </a:r>
            <a:r>
              <a:rPr lang="en" sz="1500" b="0" i="0" u="none" strike="noStrike" cap="none">
                <a:solidFill>
                  <a:srgbClr val="A4C2F4"/>
                </a:solidFill>
                <a:highlight>
                  <a:schemeClr val="dk2"/>
                </a:highlight>
                <a:latin typeface="Consolas"/>
                <a:ea typeface="Consolas"/>
                <a:cs typeface="Consolas"/>
                <a:sym typeface="Consolas"/>
              </a:rPr>
              <a:t>{}</a:t>
            </a:r>
            <a:endParaRPr sz="1500" b="0" i="0" u="none" strike="noStrike" cap="none">
              <a:solidFill>
                <a:srgbClr val="A4C2F4"/>
              </a:solidFill>
              <a:highlight>
                <a:schemeClr val="dk2"/>
              </a:highlight>
              <a:latin typeface="Consolas"/>
              <a:ea typeface="Consolas"/>
              <a:cs typeface="Consolas"/>
              <a:sym typeface="Consolas"/>
            </a:endParaRPr>
          </a:p>
          <a:p>
            <a:pPr marL="457200" marR="0" lvl="0" indent="0" algn="l" rtl="0">
              <a:spcBef>
                <a:spcPts val="0"/>
              </a:spcBef>
              <a:spcAft>
                <a:spcPts val="0"/>
              </a:spcAft>
              <a:buClr>
                <a:schemeClr val="dk1"/>
              </a:buClr>
              <a:buSzPts val="1500"/>
              <a:buFont typeface="Arial"/>
              <a:buNone/>
            </a:pP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chemeClr val="dk2"/>
                </a:highlight>
                <a:latin typeface="Consolas"/>
                <a:ea typeface="Consolas"/>
                <a:cs typeface="Consolas"/>
                <a:sym typeface="Consolas"/>
              </a:rPr>
              <a:t>dict_name = </a:t>
            </a:r>
            <a:r>
              <a:rPr lang="en" sz="1500" b="0" i="0" u="none" strike="noStrike" cap="none">
                <a:solidFill>
                  <a:srgbClr val="A4C2F4"/>
                </a:solidFill>
                <a:highlight>
                  <a:schemeClr val="dk2"/>
                </a:highlight>
                <a:latin typeface="Consolas"/>
                <a:ea typeface="Consolas"/>
                <a:cs typeface="Consolas"/>
                <a:sym typeface="Consolas"/>
              </a:rPr>
              <a:t>{</a:t>
            </a:r>
            <a:r>
              <a:rPr lang="en" sz="1500" b="0" i="0" u="none" strike="noStrike" cap="none">
                <a:solidFill>
                  <a:srgbClr val="FFF0D7"/>
                </a:solidFill>
                <a:highlight>
                  <a:schemeClr val="dk2"/>
                </a:highlight>
                <a:latin typeface="Consolas"/>
                <a:ea typeface="Consolas"/>
                <a:cs typeface="Consolas"/>
                <a:sym typeface="Consolas"/>
              </a:rPr>
              <a:t>key: value, key2: value_2, ...</a:t>
            </a:r>
            <a:r>
              <a:rPr lang="en" sz="1500" b="0" i="0" u="none" strike="noStrike" cap="none">
                <a:solidFill>
                  <a:srgbClr val="A4C2F4"/>
                </a:solidFill>
                <a:highlight>
                  <a:schemeClr val="dk2"/>
                </a:highlight>
                <a:latin typeface="Consolas"/>
                <a:ea typeface="Consolas"/>
                <a:cs typeface="Consolas"/>
                <a:sym typeface="Consolas"/>
              </a:rPr>
              <a:t>}</a:t>
            </a:r>
            <a:br>
              <a:rPr lang="en" sz="1500" b="0" i="0" u="none" strike="noStrike" cap="none">
                <a:solidFill>
                  <a:srgbClr val="FFF0D7"/>
                </a:solidFill>
                <a:highlight>
                  <a:schemeClr val="dk2"/>
                </a:highlight>
                <a:latin typeface="Consolas"/>
                <a:ea typeface="Consolas"/>
                <a:cs typeface="Consolas"/>
                <a:sym typeface="Consolas"/>
              </a:rPr>
            </a:b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chemeClr val="dk2"/>
                </a:highlight>
                <a:latin typeface="Consolas"/>
                <a:ea typeface="Consolas"/>
                <a:cs typeface="Consolas"/>
                <a:sym typeface="Consolas"/>
              </a:rPr>
              <a:t>dict_name</a:t>
            </a:r>
            <a:r>
              <a:rPr lang="en" sz="1500" b="0" i="0" u="none" strike="noStrike" cap="none">
                <a:solidFill>
                  <a:srgbClr val="A4C2F4"/>
                </a:solidFill>
                <a:highlight>
                  <a:schemeClr val="dk2"/>
                </a:highlight>
                <a:latin typeface="Consolas"/>
                <a:ea typeface="Consolas"/>
                <a:cs typeface="Consolas"/>
                <a:sym typeface="Consolas"/>
              </a:rPr>
              <a:t>[</a:t>
            </a:r>
            <a:r>
              <a:rPr lang="en" sz="1500" b="0" i="0" u="none" strike="noStrike" cap="none">
                <a:solidFill>
                  <a:srgbClr val="FFF0D7"/>
                </a:solidFill>
                <a:highlight>
                  <a:schemeClr val="dk2"/>
                </a:highlight>
                <a:latin typeface="Consolas"/>
                <a:ea typeface="Consolas"/>
                <a:cs typeface="Consolas"/>
                <a:sym typeface="Consolas"/>
              </a:rPr>
              <a:t>key</a:t>
            </a:r>
            <a:r>
              <a:rPr lang="en" sz="1500" b="0" i="0" u="none" strike="noStrike" cap="none">
                <a:solidFill>
                  <a:srgbClr val="A4C2F4"/>
                </a:solidFill>
                <a:highlight>
                  <a:schemeClr val="dk2"/>
                </a:highlight>
                <a:latin typeface="Consolas"/>
                <a:ea typeface="Consolas"/>
                <a:cs typeface="Consolas"/>
                <a:sym typeface="Consolas"/>
              </a:rPr>
              <a:t>]</a:t>
            </a:r>
            <a:r>
              <a:rPr lang="en" sz="1500" b="0" i="0" u="none" strike="noStrike" cap="none">
                <a:solidFill>
                  <a:srgbClr val="FFF0D7"/>
                </a:solidFill>
                <a:highlight>
                  <a:schemeClr val="dk2"/>
                </a:highlight>
                <a:latin typeface="Consolas"/>
                <a:ea typeface="Consolas"/>
                <a:cs typeface="Consolas"/>
                <a:sym typeface="Consolas"/>
              </a:rPr>
              <a:t> = value</a:t>
            </a:r>
            <a:br>
              <a:rPr lang="en" sz="1500" b="0" i="0" u="none" strike="noStrike" cap="none">
                <a:solidFill>
                  <a:srgbClr val="FFF0D7"/>
                </a:solidFill>
                <a:highlight>
                  <a:schemeClr val="dk2"/>
                </a:highlight>
                <a:latin typeface="Consolas"/>
                <a:ea typeface="Consolas"/>
                <a:cs typeface="Consolas"/>
                <a:sym typeface="Consolas"/>
              </a:rPr>
            </a:b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1" i="0" u="none" strike="noStrike" cap="none">
                <a:solidFill>
                  <a:srgbClr val="FF9900"/>
                </a:solidFill>
                <a:highlight>
                  <a:schemeClr val="dk2"/>
                </a:highlight>
                <a:latin typeface="Consolas"/>
                <a:ea typeface="Consolas"/>
                <a:cs typeface="Consolas"/>
                <a:sym typeface="Consolas"/>
              </a:rPr>
              <a:t>del</a:t>
            </a:r>
            <a:r>
              <a:rPr lang="en" sz="1500" b="0" i="0" u="none" strike="noStrike" cap="none">
                <a:solidFill>
                  <a:srgbClr val="FF9900"/>
                </a:solidFill>
                <a:highlight>
                  <a:schemeClr val="dk2"/>
                </a:highlight>
                <a:latin typeface="Consolas"/>
                <a:ea typeface="Consolas"/>
                <a:cs typeface="Consolas"/>
                <a:sym typeface="Consolas"/>
              </a:rPr>
              <a:t> </a:t>
            </a:r>
            <a:r>
              <a:rPr lang="en" sz="1500" b="0" i="0" u="none" strike="noStrike" cap="none">
                <a:solidFill>
                  <a:srgbClr val="FFF0D7"/>
                </a:solidFill>
                <a:highlight>
                  <a:schemeClr val="dk2"/>
                </a:highlight>
                <a:latin typeface="Consolas"/>
                <a:ea typeface="Consolas"/>
                <a:cs typeface="Consolas"/>
                <a:sym typeface="Consolas"/>
              </a:rPr>
              <a:t>dict_name</a:t>
            </a:r>
            <a:r>
              <a:rPr lang="en" sz="1500" b="0" i="0" u="none" strike="noStrike" cap="none">
                <a:solidFill>
                  <a:srgbClr val="A4C2F4"/>
                </a:solidFill>
                <a:highlight>
                  <a:schemeClr val="dk2"/>
                </a:highlight>
                <a:latin typeface="Consolas"/>
                <a:ea typeface="Consolas"/>
                <a:cs typeface="Consolas"/>
                <a:sym typeface="Consolas"/>
              </a:rPr>
              <a:t>[</a:t>
            </a:r>
            <a:r>
              <a:rPr lang="en" sz="1500" b="0" i="0" u="none" strike="noStrike" cap="none">
                <a:solidFill>
                  <a:srgbClr val="FFF0D7"/>
                </a:solidFill>
                <a:highlight>
                  <a:schemeClr val="dk2"/>
                </a:highlight>
                <a:latin typeface="Consolas"/>
                <a:ea typeface="Consolas"/>
                <a:cs typeface="Consolas"/>
                <a:sym typeface="Consolas"/>
              </a:rPr>
              <a:t>key</a:t>
            </a:r>
            <a:r>
              <a:rPr lang="en" sz="1500" b="0" i="0" u="none" strike="noStrike" cap="none">
                <a:solidFill>
                  <a:srgbClr val="A4C2F4"/>
                </a:solidFill>
                <a:highlight>
                  <a:schemeClr val="dk2"/>
                </a:highlight>
                <a:latin typeface="Consolas"/>
                <a:ea typeface="Consolas"/>
                <a:cs typeface="Consolas"/>
                <a:sym typeface="Consolas"/>
              </a:rPr>
              <a:t>]</a:t>
            </a:r>
            <a:br>
              <a:rPr lang="en" sz="1500" b="0" i="0" u="none" strike="noStrike" cap="none">
                <a:solidFill>
                  <a:srgbClr val="FFF0D7"/>
                </a:solidFill>
                <a:highlight>
                  <a:schemeClr val="dk2"/>
                </a:highlight>
                <a:latin typeface="Consolas"/>
                <a:ea typeface="Consolas"/>
                <a:cs typeface="Consolas"/>
                <a:sym typeface="Consolas"/>
              </a:rPr>
            </a:b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chemeClr val="dk2"/>
                </a:highlight>
                <a:latin typeface="Consolas"/>
                <a:ea typeface="Consolas"/>
                <a:cs typeface="Consolas"/>
                <a:sym typeface="Consolas"/>
              </a:rPr>
              <a:t>value = dict_name.</a:t>
            </a:r>
            <a:r>
              <a:rPr lang="en" sz="1500" b="0" i="0" u="none" strike="noStrike" cap="none">
                <a:solidFill>
                  <a:srgbClr val="A4C2F4"/>
                </a:solidFill>
                <a:highlight>
                  <a:schemeClr val="dk2"/>
                </a:highlight>
                <a:latin typeface="Consolas"/>
                <a:ea typeface="Consolas"/>
                <a:cs typeface="Consolas"/>
                <a:sym typeface="Consolas"/>
              </a:rPr>
              <a:t>pop(</a:t>
            </a:r>
            <a:r>
              <a:rPr lang="en" sz="1500" b="0" i="0" u="none" strike="noStrike" cap="none">
                <a:solidFill>
                  <a:srgbClr val="FFF0D7"/>
                </a:solidFill>
                <a:highlight>
                  <a:schemeClr val="dk2"/>
                </a:highlight>
                <a:latin typeface="Consolas"/>
                <a:ea typeface="Consolas"/>
                <a:cs typeface="Consolas"/>
                <a:sym typeface="Consolas"/>
              </a:rPr>
              <a:t>key, </a:t>
            </a:r>
            <a:r>
              <a:rPr lang="en" sz="1500" b="1" i="0" u="none" strike="noStrike" cap="none">
                <a:solidFill>
                  <a:srgbClr val="FF9900"/>
                </a:solidFill>
                <a:highlight>
                  <a:schemeClr val="dk2"/>
                </a:highlight>
                <a:latin typeface="Consolas"/>
                <a:ea typeface="Consolas"/>
                <a:cs typeface="Consolas"/>
                <a:sym typeface="Consolas"/>
              </a:rPr>
              <a:t>None</a:t>
            </a:r>
            <a:r>
              <a:rPr lang="en" sz="1500" b="0" i="0" u="none" strike="noStrike" cap="none">
                <a:solidFill>
                  <a:srgbClr val="A4C2F4"/>
                </a:solidFill>
                <a:highlight>
                  <a:schemeClr val="dk2"/>
                </a:highlight>
                <a:latin typeface="Consolas"/>
                <a:ea typeface="Consolas"/>
                <a:cs typeface="Consolas"/>
                <a:sym typeface="Consolas"/>
              </a:rPr>
              <a:t>)</a:t>
            </a:r>
            <a:br>
              <a:rPr lang="en" sz="1500" b="0" i="0" u="none" strike="noStrike" cap="none">
                <a:solidFill>
                  <a:srgbClr val="FFF0D7"/>
                </a:solidFill>
                <a:highlight>
                  <a:schemeClr val="dk2"/>
                </a:highlight>
                <a:latin typeface="Consolas"/>
                <a:ea typeface="Consolas"/>
                <a:cs typeface="Consolas"/>
                <a:sym typeface="Consolas"/>
              </a:rPr>
            </a:b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rgbClr val="FFF0D7"/>
                </a:solidFill>
                <a:highlight>
                  <a:schemeClr val="dk2"/>
                </a:highlight>
                <a:latin typeface="Consolas"/>
                <a:ea typeface="Consolas"/>
                <a:cs typeface="Consolas"/>
                <a:sym typeface="Consolas"/>
              </a:rPr>
              <a:t>value = dict_name</a:t>
            </a:r>
            <a:r>
              <a:rPr lang="en" sz="1500" b="0" i="0" u="none" strike="noStrike" cap="none">
                <a:solidFill>
                  <a:srgbClr val="A4C2F4"/>
                </a:solidFill>
                <a:highlight>
                  <a:schemeClr val="dk2"/>
                </a:highlight>
                <a:latin typeface="Consolas"/>
                <a:ea typeface="Consolas"/>
                <a:cs typeface="Consolas"/>
                <a:sym typeface="Consolas"/>
              </a:rPr>
              <a:t>[</a:t>
            </a:r>
            <a:r>
              <a:rPr lang="en" sz="1500" b="0" i="0" u="none" strike="noStrike" cap="none">
                <a:solidFill>
                  <a:srgbClr val="FFF0D7"/>
                </a:solidFill>
                <a:highlight>
                  <a:schemeClr val="dk2"/>
                </a:highlight>
                <a:latin typeface="Consolas"/>
                <a:ea typeface="Consolas"/>
                <a:cs typeface="Consolas"/>
                <a:sym typeface="Consolas"/>
              </a:rPr>
              <a:t>key</a:t>
            </a:r>
            <a:r>
              <a:rPr lang="en" sz="1500" b="0" i="0" u="none" strike="noStrike" cap="none">
                <a:solidFill>
                  <a:srgbClr val="A4C2F4"/>
                </a:solidFill>
                <a:highlight>
                  <a:schemeClr val="dk2"/>
                </a:highlight>
                <a:latin typeface="Consolas"/>
                <a:ea typeface="Consolas"/>
                <a:cs typeface="Consolas"/>
                <a:sym typeface="Consolas"/>
              </a:rPr>
              <a:t>]</a:t>
            </a:r>
            <a:br>
              <a:rPr lang="en" sz="1500" b="0" i="0" u="none" strike="noStrike" cap="none">
                <a:solidFill>
                  <a:srgbClr val="FFF0D7"/>
                </a:solidFill>
                <a:highlight>
                  <a:schemeClr val="dk2"/>
                </a:highlight>
                <a:latin typeface="Consolas"/>
                <a:ea typeface="Consolas"/>
                <a:cs typeface="Consolas"/>
                <a:sym typeface="Consolas"/>
              </a:rPr>
            </a:br>
            <a:endParaRPr sz="1500" b="0" i="0" u="none" strike="noStrike" cap="none">
              <a:solidFill>
                <a:srgbClr val="FFF0D7"/>
              </a:solidFill>
              <a:highlight>
                <a:schemeClr val="dk2"/>
              </a:highlight>
              <a:latin typeface="Consolas"/>
              <a:ea typeface="Consolas"/>
              <a:cs typeface="Consolas"/>
              <a:sym typeface="Consolas"/>
            </a:endParaRPr>
          </a:p>
          <a:p>
            <a:pPr marL="457200" marR="0" lvl="0" indent="-323850" algn="l" rtl="0">
              <a:spcBef>
                <a:spcPts val="0"/>
              </a:spcBef>
              <a:spcAft>
                <a:spcPts val="0"/>
              </a:spcAft>
              <a:buClr>
                <a:srgbClr val="FFF0D7"/>
              </a:buClr>
              <a:buSzPts val="1500"/>
              <a:buFont typeface="Consolas"/>
              <a:buChar char="●"/>
            </a:pPr>
            <a:r>
              <a:rPr lang="en" sz="1500" b="0" i="0" u="none" strike="noStrike" cap="none">
                <a:solidFill>
                  <a:schemeClr val="lt1"/>
                </a:solidFill>
                <a:highlight>
                  <a:schemeClr val="dk2"/>
                </a:highlight>
                <a:latin typeface="Consolas"/>
                <a:ea typeface="Consolas"/>
                <a:cs typeface="Consolas"/>
                <a:sym typeface="Consolas"/>
              </a:rPr>
              <a:t>value = dict_name.</a:t>
            </a:r>
            <a:r>
              <a:rPr lang="en" sz="1500" b="0" i="0" u="none" strike="noStrike" cap="none">
                <a:solidFill>
                  <a:srgbClr val="A4C2F4"/>
                </a:solidFill>
                <a:highlight>
                  <a:schemeClr val="dk2"/>
                </a:highlight>
                <a:latin typeface="Consolas"/>
                <a:ea typeface="Consolas"/>
                <a:cs typeface="Consolas"/>
                <a:sym typeface="Consolas"/>
              </a:rPr>
              <a:t>get(</a:t>
            </a:r>
            <a:r>
              <a:rPr lang="en" sz="1500" b="0" i="0" u="none" strike="noStrike" cap="none">
                <a:solidFill>
                  <a:schemeClr val="lt1"/>
                </a:solidFill>
                <a:highlight>
                  <a:schemeClr val="dk2"/>
                </a:highlight>
                <a:latin typeface="Consolas"/>
                <a:ea typeface="Consolas"/>
                <a:cs typeface="Consolas"/>
                <a:sym typeface="Consolas"/>
              </a:rPr>
              <a:t>key</a:t>
            </a:r>
            <a:r>
              <a:rPr lang="en" sz="1500" b="0" i="0" u="none" strike="noStrike" cap="none">
                <a:solidFill>
                  <a:srgbClr val="A4C2F4"/>
                </a:solidFill>
                <a:highlight>
                  <a:schemeClr val="dk2"/>
                </a:highlight>
                <a:latin typeface="Consolas"/>
                <a:ea typeface="Consolas"/>
                <a:cs typeface="Consolas"/>
                <a:sym typeface="Consolas"/>
              </a:rPr>
              <a:t>)</a:t>
            </a:r>
            <a:endParaRPr sz="1500" b="0" i="0" u="none" strike="noStrike" cap="none">
              <a:solidFill>
                <a:srgbClr val="A4C2F4"/>
              </a:solidFill>
              <a:highlight>
                <a:schemeClr val="dk2"/>
              </a:highlight>
              <a:latin typeface="Consolas"/>
              <a:ea typeface="Consolas"/>
              <a:cs typeface="Consolas"/>
              <a:sym typeface="Consolas"/>
            </a:endParaRPr>
          </a:p>
        </p:txBody>
      </p:sp>
      <p:sp>
        <p:nvSpPr>
          <p:cNvPr id="2547" name="Google Shape;2547;p34"/>
          <p:cNvSpPr/>
          <p:nvPr/>
        </p:nvSpPr>
        <p:spPr>
          <a:xfrm>
            <a:off x="4" y="10177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48" name="Google Shape;2548;p34"/>
          <p:cNvGrpSpPr/>
          <p:nvPr/>
        </p:nvGrpSpPr>
        <p:grpSpPr>
          <a:xfrm>
            <a:off x="586212" y="637497"/>
            <a:ext cx="2770287" cy="380199"/>
            <a:chOff x="975489" y="863689"/>
            <a:chExt cx="3268775" cy="380199"/>
          </a:xfrm>
        </p:grpSpPr>
        <p:grpSp>
          <p:nvGrpSpPr>
            <p:cNvPr id="2549" name="Google Shape;2549;p34"/>
            <p:cNvGrpSpPr/>
            <p:nvPr/>
          </p:nvGrpSpPr>
          <p:grpSpPr>
            <a:xfrm>
              <a:off x="975489" y="863689"/>
              <a:ext cx="3268775" cy="380199"/>
              <a:chOff x="975489" y="863689"/>
              <a:chExt cx="3268775" cy="380199"/>
            </a:xfrm>
          </p:grpSpPr>
          <p:sp>
            <p:nvSpPr>
              <p:cNvPr id="2550" name="Google Shape;2550;p34"/>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1" name="Google Shape;2551;p34"/>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2" name="Google Shape;2552;p34"/>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3" name="Google Shape;2553;p34"/>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4" name="Google Shape;2554;p34"/>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5" name="Google Shape;2555;p34"/>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6" name="Google Shape;2556;p34"/>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7" name="Google Shape;2557;p34"/>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8" name="Google Shape;2558;p34"/>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9" name="Google Shape;2559;p34"/>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0" name="Google Shape;2560;p34"/>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1" name="Google Shape;2561;p34"/>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2" name="Google Shape;2562;p34"/>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3" name="Google Shape;2563;p34"/>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4" name="Google Shape;2564;p34"/>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5" name="Google Shape;2565;p34"/>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6" name="Google Shape;2566;p34"/>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7" name="Google Shape;2567;p34"/>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8" name="Google Shape;2568;p34"/>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9" name="Google Shape;2569;p34"/>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0" name="Google Shape;2570;p34"/>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1" name="Google Shape;2571;p34"/>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2" name="Google Shape;2572;p34"/>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3" name="Google Shape;2573;p34"/>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4" name="Google Shape;2574;p34"/>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5" name="Google Shape;2575;p34"/>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6" name="Google Shape;2576;p34"/>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7" name="Google Shape;2577;p34"/>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8" name="Google Shape;2578;p34"/>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9" name="Google Shape;2579;p34"/>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0" name="Google Shape;2580;p34"/>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1" name="Google Shape;2581;p34"/>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2" name="Google Shape;2582;p34"/>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3" name="Google Shape;2583;p34"/>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4" name="Google Shape;2584;p34"/>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5" name="Google Shape;2585;p34"/>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6" name="Google Shape;2586;p34"/>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7" name="Google Shape;2587;p34"/>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8" name="Google Shape;2588;p34"/>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9" name="Google Shape;2589;p34"/>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0" name="Google Shape;2590;p34"/>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1" name="Google Shape;2591;p34"/>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2" name="Google Shape;2592;p34"/>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3" name="Google Shape;2593;p34"/>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4" name="Google Shape;2594;p34"/>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5" name="Google Shape;2595;p34"/>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6" name="Google Shape;2596;p34"/>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7" name="Google Shape;2597;p34"/>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8" name="Google Shape;2598;p34"/>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9" name="Google Shape;2599;p34"/>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0" name="Google Shape;2600;p34"/>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1" name="Google Shape;2601;p34"/>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2" name="Google Shape;2602;p34"/>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3" name="Google Shape;2603;p34"/>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4" name="Google Shape;2604;p34"/>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5" name="Google Shape;2605;p34"/>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6" name="Google Shape;2606;p34"/>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7" name="Google Shape;2607;p34"/>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8" name="Google Shape;2608;p34"/>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9" name="Google Shape;2609;p34"/>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0" name="Google Shape;2610;p34"/>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1" name="Google Shape;2611;p34"/>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2" name="Google Shape;2612;p34"/>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3" name="Google Shape;2613;p34"/>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4" name="Google Shape;2614;p34"/>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5" name="Google Shape;2615;p34"/>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6" name="Google Shape;2616;p34"/>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7" name="Google Shape;2617;p34"/>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8" name="Google Shape;2618;p34"/>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9" name="Google Shape;2619;p34"/>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0" name="Google Shape;2620;p34"/>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1" name="Google Shape;2621;p34"/>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2" name="Google Shape;2622;p34"/>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3" name="Google Shape;2623;p34"/>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4" name="Google Shape;2624;p34"/>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5" name="Google Shape;2625;p34"/>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6" name="Google Shape;2626;p34"/>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7" name="Google Shape;2627;p34"/>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8" name="Google Shape;2628;p34"/>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9" name="Google Shape;2629;p34"/>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0" name="Google Shape;2630;p34"/>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1" name="Google Shape;2631;p34"/>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2" name="Google Shape;2632;p34"/>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3" name="Google Shape;2633;p34"/>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4" name="Google Shape;2634;p34"/>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5" name="Google Shape;2635;p34"/>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6" name="Google Shape;2636;p34"/>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7" name="Google Shape;2637;p34"/>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8" name="Google Shape;2638;p34"/>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9" name="Google Shape;2639;p34"/>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0" name="Google Shape;2640;p34"/>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1" name="Google Shape;2641;p34"/>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2" name="Google Shape;2642;p34"/>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3" name="Google Shape;2643;p34"/>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4" name="Google Shape;2644;p34"/>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5" name="Google Shape;2645;p34"/>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6" name="Google Shape;2646;p34"/>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7" name="Google Shape;2647;p34"/>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8" name="Google Shape;2648;p34"/>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9" name="Google Shape;2649;p34"/>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0" name="Google Shape;2650;p34"/>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1" name="Google Shape;2651;p34"/>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2" name="Google Shape;2652;p34"/>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3" name="Google Shape;2653;p34"/>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4" name="Google Shape;2654;p34"/>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5" name="Google Shape;2655;p34"/>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56" name="Google Shape;2656;p34"/>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7" name="Google Shape;2657;p34"/>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8" name="Google Shape;2658;p34"/>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9" name="Google Shape;2659;p34"/>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0" name="Google Shape;2660;p34"/>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1" name="Google Shape;2661;p34"/>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2" name="Google Shape;2662;p34"/>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3" name="Google Shape;2663;p34"/>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4" name="Google Shape;2664;p34"/>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5" name="Google Shape;2665;p34"/>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666" name="Google Shape;2666;p34"/>
          <p:cNvGrpSpPr/>
          <p:nvPr/>
        </p:nvGrpSpPr>
        <p:grpSpPr>
          <a:xfrm flipH="1">
            <a:off x="5798739" y="637497"/>
            <a:ext cx="2901038" cy="380199"/>
            <a:chOff x="975489" y="863689"/>
            <a:chExt cx="3268775" cy="380199"/>
          </a:xfrm>
        </p:grpSpPr>
        <p:grpSp>
          <p:nvGrpSpPr>
            <p:cNvPr id="2667" name="Google Shape;2667;p34"/>
            <p:cNvGrpSpPr/>
            <p:nvPr/>
          </p:nvGrpSpPr>
          <p:grpSpPr>
            <a:xfrm>
              <a:off x="975489" y="863689"/>
              <a:ext cx="3268775" cy="380199"/>
              <a:chOff x="975489" y="863689"/>
              <a:chExt cx="3268775" cy="380199"/>
            </a:xfrm>
          </p:grpSpPr>
          <p:sp>
            <p:nvSpPr>
              <p:cNvPr id="2668" name="Google Shape;2668;p34"/>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9" name="Google Shape;2669;p34"/>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0" name="Google Shape;2670;p34"/>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1" name="Google Shape;2671;p34"/>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2" name="Google Shape;2672;p34"/>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3" name="Google Shape;2673;p34"/>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4" name="Google Shape;2674;p34"/>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5" name="Google Shape;2675;p34"/>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6" name="Google Shape;2676;p34"/>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7" name="Google Shape;2677;p34"/>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8" name="Google Shape;2678;p34"/>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9" name="Google Shape;2679;p34"/>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0" name="Google Shape;2680;p34"/>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1" name="Google Shape;2681;p34"/>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2" name="Google Shape;2682;p34"/>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3" name="Google Shape;2683;p34"/>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4" name="Google Shape;2684;p34"/>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5" name="Google Shape;2685;p34"/>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6" name="Google Shape;2686;p34"/>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7" name="Google Shape;2687;p34"/>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8" name="Google Shape;2688;p34"/>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9" name="Google Shape;2689;p34"/>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0" name="Google Shape;2690;p34"/>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1" name="Google Shape;2691;p34"/>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2" name="Google Shape;2692;p34"/>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3" name="Google Shape;2693;p34"/>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4" name="Google Shape;2694;p34"/>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5" name="Google Shape;2695;p34"/>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6" name="Google Shape;2696;p34"/>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7" name="Google Shape;2697;p34"/>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8" name="Google Shape;2698;p34"/>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9" name="Google Shape;2699;p34"/>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0" name="Google Shape;2700;p34"/>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1" name="Google Shape;2701;p34"/>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2" name="Google Shape;2702;p34"/>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3" name="Google Shape;2703;p34"/>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4" name="Google Shape;2704;p34"/>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5" name="Google Shape;2705;p34"/>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6" name="Google Shape;2706;p34"/>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7" name="Google Shape;2707;p34"/>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8" name="Google Shape;2708;p34"/>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9" name="Google Shape;2709;p34"/>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0" name="Google Shape;2710;p34"/>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1" name="Google Shape;2711;p34"/>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2" name="Google Shape;2712;p34"/>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3" name="Google Shape;2713;p34"/>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4" name="Google Shape;2714;p34"/>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5" name="Google Shape;2715;p34"/>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6" name="Google Shape;2716;p34"/>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7" name="Google Shape;2717;p34"/>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8" name="Google Shape;2718;p34"/>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9" name="Google Shape;2719;p34"/>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0" name="Google Shape;2720;p34"/>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1" name="Google Shape;2721;p34"/>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2" name="Google Shape;2722;p34"/>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3" name="Google Shape;2723;p34"/>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4" name="Google Shape;2724;p34"/>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5" name="Google Shape;2725;p34"/>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6" name="Google Shape;2726;p34"/>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7" name="Google Shape;2727;p34"/>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8" name="Google Shape;2728;p34"/>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9" name="Google Shape;2729;p34"/>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0" name="Google Shape;2730;p34"/>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1" name="Google Shape;2731;p34"/>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2" name="Google Shape;2732;p34"/>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3" name="Google Shape;2733;p34"/>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4" name="Google Shape;2734;p34"/>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5" name="Google Shape;2735;p34"/>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6" name="Google Shape;2736;p34"/>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7" name="Google Shape;2737;p34"/>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8" name="Google Shape;2738;p34"/>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9" name="Google Shape;2739;p34"/>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0" name="Google Shape;2740;p34"/>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1" name="Google Shape;2741;p34"/>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2" name="Google Shape;2742;p34"/>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3" name="Google Shape;2743;p34"/>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4" name="Google Shape;2744;p34"/>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5" name="Google Shape;2745;p34"/>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6" name="Google Shape;2746;p34"/>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7" name="Google Shape;2747;p34"/>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8" name="Google Shape;2748;p34"/>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9" name="Google Shape;2749;p34"/>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0" name="Google Shape;2750;p34"/>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1" name="Google Shape;2751;p34"/>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2" name="Google Shape;2752;p34"/>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3" name="Google Shape;2753;p34"/>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4" name="Google Shape;2754;p34"/>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5" name="Google Shape;2755;p34"/>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6" name="Google Shape;2756;p34"/>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7" name="Google Shape;2757;p34"/>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8" name="Google Shape;2758;p34"/>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9" name="Google Shape;2759;p34"/>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0" name="Google Shape;2760;p34"/>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1" name="Google Shape;2761;p34"/>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2" name="Google Shape;2762;p34"/>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3" name="Google Shape;2763;p34"/>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4" name="Google Shape;2764;p34"/>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5" name="Google Shape;2765;p34"/>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6" name="Google Shape;2766;p34"/>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7" name="Google Shape;2767;p34"/>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8" name="Google Shape;2768;p34"/>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9" name="Google Shape;2769;p34"/>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0" name="Google Shape;2770;p34"/>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1" name="Google Shape;2771;p34"/>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2" name="Google Shape;2772;p34"/>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3" name="Google Shape;2773;p34"/>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774" name="Google Shape;2774;p34"/>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5" name="Google Shape;2775;p34"/>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6" name="Google Shape;2776;p34"/>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7" name="Google Shape;2777;p34"/>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8" name="Google Shape;2778;p34"/>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9" name="Google Shape;2779;p34"/>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0" name="Google Shape;2780;p34"/>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1" name="Google Shape;2781;p34"/>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2" name="Google Shape;2782;p34"/>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3" name="Google Shape;2783;p34"/>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784" name="Google Shape;2784;p34"/>
          <p:cNvGrpSpPr/>
          <p:nvPr/>
        </p:nvGrpSpPr>
        <p:grpSpPr>
          <a:xfrm flipH="1">
            <a:off x="7585161" y="1225426"/>
            <a:ext cx="1367337" cy="3587147"/>
            <a:chOff x="2458218" y="139012"/>
            <a:chExt cx="607787" cy="1594429"/>
          </a:xfrm>
        </p:grpSpPr>
        <p:sp>
          <p:nvSpPr>
            <p:cNvPr id="2785" name="Google Shape;2785;p34"/>
            <p:cNvSpPr/>
            <p:nvPr/>
          </p:nvSpPr>
          <p:spPr>
            <a:xfrm>
              <a:off x="2519575" y="199763"/>
              <a:ext cx="481403" cy="1501070"/>
            </a:xfrm>
            <a:custGeom>
              <a:avLst/>
              <a:gdLst/>
              <a:ahLst/>
              <a:cxnLst/>
              <a:rect l="l" t="t" r="r" b="b"/>
              <a:pathLst>
                <a:path w="14185" h="44986" extrusionOk="0">
                  <a:moveTo>
                    <a:pt x="0" y="0"/>
                  </a:moveTo>
                  <a:lnTo>
                    <a:pt x="0" y="44985"/>
                  </a:lnTo>
                  <a:lnTo>
                    <a:pt x="14184" y="44985"/>
                  </a:lnTo>
                  <a:lnTo>
                    <a:pt x="1418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86" name="Google Shape;2786;p34"/>
            <p:cNvGrpSpPr/>
            <p:nvPr/>
          </p:nvGrpSpPr>
          <p:grpSpPr>
            <a:xfrm>
              <a:off x="2783049" y="516049"/>
              <a:ext cx="175345" cy="96127"/>
              <a:chOff x="3262678" y="550088"/>
              <a:chExt cx="239509" cy="131303"/>
            </a:xfrm>
          </p:grpSpPr>
          <p:sp>
            <p:nvSpPr>
              <p:cNvPr id="2787" name="Google Shape;2787;p34"/>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88" name="Google Shape;2788;p34"/>
              <p:cNvGrpSpPr/>
              <p:nvPr/>
            </p:nvGrpSpPr>
            <p:grpSpPr>
              <a:xfrm>
                <a:off x="3440251" y="598168"/>
                <a:ext cx="35464" cy="83215"/>
                <a:chOff x="4010214" y="1172156"/>
                <a:chExt cx="35464" cy="83215"/>
              </a:xfrm>
            </p:grpSpPr>
            <p:sp>
              <p:nvSpPr>
                <p:cNvPr id="2789" name="Google Shape;2789;p34"/>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0" name="Google Shape;2790;p34"/>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791" name="Google Shape;2791;p34"/>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2" name="Google Shape;2792;p34"/>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3" name="Google Shape;2793;p34"/>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4" name="Google Shape;2794;p34"/>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5" name="Google Shape;2795;p34"/>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6" name="Google Shape;2796;p34"/>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7" name="Google Shape;2797;p34"/>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8" name="Google Shape;2798;p34"/>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9" name="Google Shape;2799;p34"/>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0" name="Google Shape;2800;p34"/>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1" name="Google Shape;2801;p34"/>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2" name="Google Shape;2802;p34"/>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3" name="Google Shape;2803;p34"/>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4" name="Google Shape;2804;p34"/>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5" name="Google Shape;2805;p34"/>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06" name="Google Shape;2806;p34"/>
            <p:cNvGrpSpPr/>
            <p:nvPr/>
          </p:nvGrpSpPr>
          <p:grpSpPr>
            <a:xfrm>
              <a:off x="2545762" y="320428"/>
              <a:ext cx="237278" cy="136395"/>
              <a:chOff x="3220874" y="332628"/>
              <a:chExt cx="237278" cy="136395"/>
            </a:xfrm>
          </p:grpSpPr>
          <p:sp>
            <p:nvSpPr>
              <p:cNvPr id="2807" name="Google Shape;2807;p34"/>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8" name="Google Shape;2808;p34"/>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9" name="Google Shape;2809;p34"/>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0" name="Google Shape;2810;p34"/>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1" name="Google Shape;2811;p34"/>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2" name="Google Shape;2812;p34"/>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3" name="Google Shape;2813;p34"/>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4" name="Google Shape;2814;p34"/>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5" name="Google Shape;2815;p34"/>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6" name="Google Shape;2816;p34"/>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7" name="Google Shape;2817;p34"/>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8" name="Google Shape;2818;p34"/>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9" name="Google Shape;2819;p34"/>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0" name="Google Shape;2820;p34"/>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21" name="Google Shape;2821;p34"/>
            <p:cNvGrpSpPr/>
            <p:nvPr/>
          </p:nvGrpSpPr>
          <p:grpSpPr>
            <a:xfrm>
              <a:off x="2783043" y="334496"/>
              <a:ext cx="201555" cy="121802"/>
              <a:chOff x="3410268" y="831871"/>
              <a:chExt cx="201555" cy="121802"/>
            </a:xfrm>
          </p:grpSpPr>
          <p:sp>
            <p:nvSpPr>
              <p:cNvPr id="2822" name="Google Shape;2822;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3" name="Google Shape;2823;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4" name="Google Shape;2824;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5" name="Google Shape;2825;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6" name="Google Shape;2826;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7" name="Google Shape;2827;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8" name="Google Shape;2828;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9" name="Google Shape;2829;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0" name="Google Shape;2830;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31" name="Google Shape;2831;p34"/>
            <p:cNvGrpSpPr/>
            <p:nvPr/>
          </p:nvGrpSpPr>
          <p:grpSpPr>
            <a:xfrm>
              <a:off x="2544653" y="484563"/>
              <a:ext cx="239509" cy="131303"/>
              <a:chOff x="3262678" y="550088"/>
              <a:chExt cx="239509" cy="131303"/>
            </a:xfrm>
          </p:grpSpPr>
          <p:sp>
            <p:nvSpPr>
              <p:cNvPr id="2832" name="Google Shape;2832;p34"/>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833" name="Google Shape;2833;p34"/>
              <p:cNvGrpSpPr/>
              <p:nvPr/>
            </p:nvGrpSpPr>
            <p:grpSpPr>
              <a:xfrm>
                <a:off x="3440251" y="598168"/>
                <a:ext cx="35464" cy="83215"/>
                <a:chOff x="4010214" y="1172156"/>
                <a:chExt cx="35464" cy="83215"/>
              </a:xfrm>
            </p:grpSpPr>
            <p:sp>
              <p:nvSpPr>
                <p:cNvPr id="2834" name="Google Shape;2834;p34"/>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5" name="Google Shape;2835;p34"/>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36" name="Google Shape;2836;p34"/>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7" name="Google Shape;2837;p34"/>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8" name="Google Shape;2838;p34"/>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9" name="Google Shape;2839;p34"/>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0" name="Google Shape;2840;p34"/>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1" name="Google Shape;2841;p34"/>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2" name="Google Shape;2842;p34"/>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3" name="Google Shape;2843;p34"/>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4" name="Google Shape;2844;p34"/>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5" name="Google Shape;2845;p34"/>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6" name="Google Shape;2846;p34"/>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7" name="Google Shape;2847;p34"/>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8" name="Google Shape;2848;p34"/>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9" name="Google Shape;2849;p34"/>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0" name="Google Shape;2850;p34"/>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51" name="Google Shape;2851;p34"/>
            <p:cNvGrpSpPr/>
            <p:nvPr/>
          </p:nvGrpSpPr>
          <p:grpSpPr>
            <a:xfrm flipH="1">
              <a:off x="2758254" y="643619"/>
              <a:ext cx="239509" cy="131303"/>
              <a:chOff x="3262678" y="550088"/>
              <a:chExt cx="239509" cy="131303"/>
            </a:xfrm>
          </p:grpSpPr>
          <p:sp>
            <p:nvSpPr>
              <p:cNvPr id="2852" name="Google Shape;2852;p34"/>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853" name="Google Shape;2853;p34"/>
              <p:cNvGrpSpPr/>
              <p:nvPr/>
            </p:nvGrpSpPr>
            <p:grpSpPr>
              <a:xfrm>
                <a:off x="3440251" y="598168"/>
                <a:ext cx="35464" cy="83215"/>
                <a:chOff x="4010214" y="1172156"/>
                <a:chExt cx="35464" cy="83215"/>
              </a:xfrm>
            </p:grpSpPr>
            <p:sp>
              <p:nvSpPr>
                <p:cNvPr id="2854" name="Google Shape;2854;p34"/>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5" name="Google Shape;2855;p34"/>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56" name="Google Shape;2856;p34"/>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7" name="Google Shape;2857;p34"/>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8" name="Google Shape;2858;p34"/>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9" name="Google Shape;2859;p34"/>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0" name="Google Shape;2860;p34"/>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1" name="Google Shape;2861;p34"/>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2" name="Google Shape;2862;p34"/>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3" name="Google Shape;2863;p34"/>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4" name="Google Shape;2864;p34"/>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5" name="Google Shape;2865;p34"/>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6" name="Google Shape;2866;p34"/>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7" name="Google Shape;2867;p34"/>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8" name="Google Shape;2868;p34"/>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9" name="Google Shape;2869;p34"/>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0" name="Google Shape;2870;p34"/>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71" name="Google Shape;2871;p34"/>
            <p:cNvGrpSpPr/>
            <p:nvPr/>
          </p:nvGrpSpPr>
          <p:grpSpPr>
            <a:xfrm>
              <a:off x="2570106" y="648377"/>
              <a:ext cx="201555" cy="121802"/>
              <a:chOff x="3410268" y="831871"/>
              <a:chExt cx="201555" cy="121802"/>
            </a:xfrm>
          </p:grpSpPr>
          <p:sp>
            <p:nvSpPr>
              <p:cNvPr id="2872" name="Google Shape;2872;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3" name="Google Shape;2873;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4" name="Google Shape;2874;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5" name="Google Shape;2875;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6" name="Google Shape;2876;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7" name="Google Shape;2877;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8" name="Google Shape;2878;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9" name="Google Shape;2879;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0" name="Google Shape;2880;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81" name="Google Shape;2881;p34"/>
            <p:cNvGrpSpPr/>
            <p:nvPr/>
          </p:nvGrpSpPr>
          <p:grpSpPr>
            <a:xfrm flipH="1">
              <a:off x="2783043" y="1108371"/>
              <a:ext cx="201555" cy="121802"/>
              <a:chOff x="3410268" y="831871"/>
              <a:chExt cx="201555" cy="121802"/>
            </a:xfrm>
          </p:grpSpPr>
          <p:sp>
            <p:nvSpPr>
              <p:cNvPr id="2882" name="Google Shape;2882;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3" name="Google Shape;2883;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4" name="Google Shape;2884;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5" name="Google Shape;2885;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6" name="Google Shape;2886;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7" name="Google Shape;2887;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8" name="Google Shape;2888;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9" name="Google Shape;2889;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0" name="Google Shape;2890;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891" name="Google Shape;2891;p34"/>
            <p:cNvGrpSpPr/>
            <p:nvPr/>
          </p:nvGrpSpPr>
          <p:grpSpPr>
            <a:xfrm>
              <a:off x="2764078" y="941213"/>
              <a:ext cx="239509" cy="131303"/>
              <a:chOff x="3262678" y="550088"/>
              <a:chExt cx="239509" cy="131303"/>
            </a:xfrm>
          </p:grpSpPr>
          <p:sp>
            <p:nvSpPr>
              <p:cNvPr id="2892" name="Google Shape;2892;p34"/>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893" name="Google Shape;2893;p34"/>
              <p:cNvGrpSpPr/>
              <p:nvPr/>
            </p:nvGrpSpPr>
            <p:grpSpPr>
              <a:xfrm>
                <a:off x="3440251" y="598168"/>
                <a:ext cx="35464" cy="83215"/>
                <a:chOff x="4010214" y="1172156"/>
                <a:chExt cx="35464" cy="83215"/>
              </a:xfrm>
            </p:grpSpPr>
            <p:sp>
              <p:nvSpPr>
                <p:cNvPr id="2894" name="Google Shape;2894;p34"/>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5" name="Google Shape;2895;p34"/>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96" name="Google Shape;2896;p34"/>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7" name="Google Shape;2897;p34"/>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8" name="Google Shape;2898;p34"/>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9" name="Google Shape;2899;p34"/>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0" name="Google Shape;2900;p34"/>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1" name="Google Shape;2901;p34"/>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2" name="Google Shape;2902;p34"/>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3" name="Google Shape;2903;p34"/>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4" name="Google Shape;2904;p34"/>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5" name="Google Shape;2905;p34"/>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6" name="Google Shape;2906;p34"/>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7" name="Google Shape;2907;p34"/>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8" name="Google Shape;2908;p34"/>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9" name="Google Shape;2909;p34"/>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0" name="Google Shape;2910;p34"/>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11" name="Google Shape;2911;p34"/>
            <p:cNvGrpSpPr/>
            <p:nvPr/>
          </p:nvGrpSpPr>
          <p:grpSpPr>
            <a:xfrm>
              <a:off x="2558028" y="941232"/>
              <a:ext cx="239509" cy="131303"/>
              <a:chOff x="3262678" y="550088"/>
              <a:chExt cx="239509" cy="131303"/>
            </a:xfrm>
          </p:grpSpPr>
          <p:sp>
            <p:nvSpPr>
              <p:cNvPr id="2912" name="Google Shape;2912;p34"/>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913" name="Google Shape;2913;p34"/>
              <p:cNvGrpSpPr/>
              <p:nvPr/>
            </p:nvGrpSpPr>
            <p:grpSpPr>
              <a:xfrm>
                <a:off x="3440251" y="598168"/>
                <a:ext cx="35464" cy="83215"/>
                <a:chOff x="4010214" y="1172156"/>
                <a:chExt cx="35464" cy="83215"/>
              </a:xfrm>
            </p:grpSpPr>
            <p:sp>
              <p:nvSpPr>
                <p:cNvPr id="2914" name="Google Shape;2914;p34"/>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5" name="Google Shape;2915;p34"/>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916" name="Google Shape;2916;p34"/>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7" name="Google Shape;2917;p34"/>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8" name="Google Shape;2918;p34"/>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9" name="Google Shape;2919;p34"/>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0" name="Google Shape;2920;p34"/>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1" name="Google Shape;2921;p34"/>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2" name="Google Shape;2922;p34"/>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3" name="Google Shape;2923;p34"/>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4" name="Google Shape;2924;p34"/>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5" name="Google Shape;2925;p34"/>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6" name="Google Shape;2926;p34"/>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7" name="Google Shape;2927;p34"/>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8" name="Google Shape;2928;p34"/>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9" name="Google Shape;2929;p34"/>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0" name="Google Shape;2930;p34"/>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31" name="Google Shape;2931;p34"/>
            <p:cNvGrpSpPr/>
            <p:nvPr/>
          </p:nvGrpSpPr>
          <p:grpSpPr>
            <a:xfrm>
              <a:off x="2545762" y="1097628"/>
              <a:ext cx="237278" cy="136395"/>
              <a:chOff x="3220874" y="332628"/>
              <a:chExt cx="237278" cy="136395"/>
            </a:xfrm>
          </p:grpSpPr>
          <p:sp>
            <p:nvSpPr>
              <p:cNvPr id="2932" name="Google Shape;2932;p34"/>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3" name="Google Shape;2933;p34"/>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4" name="Google Shape;2934;p34"/>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5" name="Google Shape;2935;p34"/>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6" name="Google Shape;2936;p34"/>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7" name="Google Shape;2937;p34"/>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8" name="Google Shape;2938;p34"/>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9" name="Google Shape;2939;p34"/>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0" name="Google Shape;2940;p34"/>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1" name="Google Shape;2941;p34"/>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2" name="Google Shape;2942;p34"/>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3" name="Google Shape;2943;p34"/>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4" name="Google Shape;2944;p34"/>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5" name="Google Shape;2945;p34"/>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46" name="Google Shape;2946;p34"/>
            <p:cNvGrpSpPr/>
            <p:nvPr/>
          </p:nvGrpSpPr>
          <p:grpSpPr>
            <a:xfrm>
              <a:off x="2545762" y="789416"/>
              <a:ext cx="237278" cy="136395"/>
              <a:chOff x="3220874" y="332628"/>
              <a:chExt cx="237278" cy="136395"/>
            </a:xfrm>
          </p:grpSpPr>
          <p:sp>
            <p:nvSpPr>
              <p:cNvPr id="2947" name="Google Shape;2947;p34"/>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8" name="Google Shape;2948;p34"/>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9" name="Google Shape;2949;p34"/>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0" name="Google Shape;2950;p34"/>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1" name="Google Shape;2951;p34"/>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2" name="Google Shape;2952;p34"/>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3" name="Google Shape;2953;p34"/>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4" name="Google Shape;2954;p34"/>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5" name="Google Shape;2955;p34"/>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6" name="Google Shape;2956;p34"/>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7" name="Google Shape;2957;p34"/>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8" name="Google Shape;2958;p34"/>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9" name="Google Shape;2959;p34"/>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0" name="Google Shape;2960;p34"/>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61" name="Google Shape;2961;p34"/>
            <p:cNvGrpSpPr/>
            <p:nvPr/>
          </p:nvGrpSpPr>
          <p:grpSpPr>
            <a:xfrm>
              <a:off x="2789618" y="1441933"/>
              <a:ext cx="201555" cy="121802"/>
              <a:chOff x="3410268" y="831871"/>
              <a:chExt cx="201555" cy="121802"/>
            </a:xfrm>
          </p:grpSpPr>
          <p:sp>
            <p:nvSpPr>
              <p:cNvPr id="2962" name="Google Shape;2962;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3" name="Google Shape;2963;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4" name="Google Shape;2964;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5" name="Google Shape;2965;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6" name="Google Shape;2966;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7" name="Google Shape;2967;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8" name="Google Shape;2968;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9" name="Google Shape;2969;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0" name="Google Shape;2970;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71" name="Google Shape;2971;p34"/>
            <p:cNvGrpSpPr/>
            <p:nvPr/>
          </p:nvGrpSpPr>
          <p:grpSpPr>
            <a:xfrm>
              <a:off x="2545762" y="1429316"/>
              <a:ext cx="237278" cy="136395"/>
              <a:chOff x="3220874" y="332628"/>
              <a:chExt cx="237278" cy="136395"/>
            </a:xfrm>
          </p:grpSpPr>
          <p:sp>
            <p:nvSpPr>
              <p:cNvPr id="2972" name="Google Shape;2972;p34"/>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3" name="Google Shape;2973;p34"/>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4" name="Google Shape;2974;p34"/>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5" name="Google Shape;2975;p34"/>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6" name="Google Shape;2976;p34"/>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7" name="Google Shape;2977;p34"/>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8" name="Google Shape;2978;p34"/>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9" name="Google Shape;2979;p34"/>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0" name="Google Shape;2980;p34"/>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1" name="Google Shape;2981;p34"/>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2" name="Google Shape;2982;p34"/>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3" name="Google Shape;2983;p34"/>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4" name="Google Shape;2984;p34"/>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5" name="Google Shape;2985;p34"/>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86" name="Google Shape;2986;p34"/>
            <p:cNvGrpSpPr/>
            <p:nvPr/>
          </p:nvGrpSpPr>
          <p:grpSpPr>
            <a:xfrm>
              <a:off x="2570106" y="1275164"/>
              <a:ext cx="201555" cy="121802"/>
              <a:chOff x="3410268" y="831871"/>
              <a:chExt cx="201555" cy="121802"/>
            </a:xfrm>
          </p:grpSpPr>
          <p:sp>
            <p:nvSpPr>
              <p:cNvPr id="2987" name="Google Shape;2987;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8" name="Google Shape;2988;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9" name="Google Shape;2989;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0" name="Google Shape;2990;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1" name="Google Shape;2991;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2" name="Google Shape;2992;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3" name="Google Shape;2993;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4" name="Google Shape;2994;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5" name="Google Shape;2995;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996" name="Google Shape;2996;p34"/>
            <p:cNvGrpSpPr/>
            <p:nvPr/>
          </p:nvGrpSpPr>
          <p:grpSpPr>
            <a:xfrm flipH="1">
              <a:off x="2769943" y="1275158"/>
              <a:ext cx="201555" cy="121802"/>
              <a:chOff x="3410268" y="831871"/>
              <a:chExt cx="201555" cy="121802"/>
            </a:xfrm>
          </p:grpSpPr>
          <p:sp>
            <p:nvSpPr>
              <p:cNvPr id="2997" name="Google Shape;2997;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8" name="Google Shape;2998;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9" name="Google Shape;2999;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0" name="Google Shape;3000;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1" name="Google Shape;3001;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2" name="Google Shape;3002;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3" name="Google Shape;3003;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4" name="Google Shape;3004;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5" name="Google Shape;3005;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006" name="Google Shape;3006;p34"/>
            <p:cNvGrpSpPr/>
            <p:nvPr/>
          </p:nvGrpSpPr>
          <p:grpSpPr>
            <a:xfrm flipH="1">
              <a:off x="2789618" y="803108"/>
              <a:ext cx="201555" cy="121802"/>
              <a:chOff x="3410268" y="831871"/>
              <a:chExt cx="201555" cy="121802"/>
            </a:xfrm>
          </p:grpSpPr>
          <p:sp>
            <p:nvSpPr>
              <p:cNvPr id="3007" name="Google Shape;3007;p34"/>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8" name="Google Shape;3008;p34"/>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9" name="Google Shape;3009;p34"/>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0" name="Google Shape;3010;p34"/>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1" name="Google Shape;3011;p34"/>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2" name="Google Shape;3012;p34"/>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3" name="Google Shape;3013;p34"/>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4" name="Google Shape;3014;p34"/>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5" name="Google Shape;3015;p34"/>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16" name="Google Shape;3016;p34"/>
            <p:cNvSpPr/>
            <p:nvPr/>
          </p:nvSpPr>
          <p:spPr>
            <a:xfrm>
              <a:off x="2721975" y="1561483"/>
              <a:ext cx="279000" cy="139381"/>
            </a:xfrm>
            <a:custGeom>
              <a:avLst/>
              <a:gdLst/>
              <a:ahLst/>
              <a:cxnLst/>
              <a:rect l="l" t="t" r="r" b="b"/>
              <a:pathLst>
                <a:path w="8221" h="4107" extrusionOk="0">
                  <a:moveTo>
                    <a:pt x="0" y="1"/>
                  </a:moveTo>
                  <a:lnTo>
                    <a:pt x="0" y="4106"/>
                  </a:lnTo>
                  <a:lnTo>
                    <a:pt x="8220" y="4106"/>
                  </a:lnTo>
                  <a:lnTo>
                    <a:pt x="822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17" name="Google Shape;3017;p34"/>
            <p:cNvGrpSpPr/>
            <p:nvPr/>
          </p:nvGrpSpPr>
          <p:grpSpPr>
            <a:xfrm>
              <a:off x="2464730" y="1678970"/>
              <a:ext cx="587594" cy="54471"/>
              <a:chOff x="4343749" y="2322263"/>
              <a:chExt cx="587594" cy="54471"/>
            </a:xfrm>
          </p:grpSpPr>
          <p:sp>
            <p:nvSpPr>
              <p:cNvPr id="3018" name="Google Shape;3018;p34"/>
              <p:cNvSpPr/>
              <p:nvPr/>
            </p:nvSpPr>
            <p:spPr>
              <a:xfrm>
                <a:off x="470331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9" name="Google Shape;3019;p34"/>
              <p:cNvSpPr/>
              <p:nvPr/>
            </p:nvSpPr>
            <p:spPr>
              <a:xfrm>
                <a:off x="4693814" y="2343305"/>
                <a:ext cx="202437" cy="15849"/>
              </a:xfrm>
              <a:custGeom>
                <a:avLst/>
                <a:gdLst/>
                <a:ahLst/>
                <a:cxnLst/>
                <a:rect l="l" t="t" r="r" b="b"/>
                <a:pathLst>
                  <a:path w="5965" h="467" extrusionOk="0">
                    <a:moveTo>
                      <a:pt x="0" y="0"/>
                    </a:moveTo>
                    <a:lnTo>
                      <a:pt x="0" y="467"/>
                    </a:lnTo>
                    <a:lnTo>
                      <a:pt x="5964" y="467"/>
                    </a:lnTo>
                    <a:lnTo>
                      <a:pt x="596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0" name="Google Shape;3020;p34"/>
              <p:cNvSpPr/>
              <p:nvPr/>
            </p:nvSpPr>
            <p:spPr>
              <a:xfrm>
                <a:off x="4594785" y="2322263"/>
                <a:ext cx="94754" cy="31732"/>
              </a:xfrm>
              <a:custGeom>
                <a:avLst/>
                <a:gdLst/>
                <a:ahLst/>
                <a:cxnLst/>
                <a:rect l="l" t="t" r="r" b="b"/>
                <a:pathLst>
                  <a:path w="2792" h="935" extrusionOk="0">
                    <a:moveTo>
                      <a:pt x="0" y="1"/>
                    </a:moveTo>
                    <a:lnTo>
                      <a:pt x="0" y="934"/>
                    </a:lnTo>
                    <a:lnTo>
                      <a:pt x="2791" y="934"/>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1" name="Google Shape;3021;p34"/>
              <p:cNvSpPr/>
              <p:nvPr/>
            </p:nvSpPr>
            <p:spPr>
              <a:xfrm>
                <a:off x="4553619" y="2347886"/>
                <a:ext cx="151735" cy="28847"/>
              </a:xfrm>
              <a:custGeom>
                <a:avLst/>
                <a:gdLst/>
                <a:ahLst/>
                <a:cxnLst/>
                <a:rect l="l" t="t" r="r" b="b"/>
                <a:pathLst>
                  <a:path w="4471" h="850" extrusionOk="0">
                    <a:moveTo>
                      <a:pt x="849" y="1"/>
                    </a:moveTo>
                    <a:cubicBezTo>
                      <a:pt x="373"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2" name="Google Shape;3022;p34"/>
              <p:cNvSpPr/>
              <p:nvPr/>
            </p:nvSpPr>
            <p:spPr>
              <a:xfrm>
                <a:off x="4677117" y="2347886"/>
                <a:ext cx="254226" cy="28847"/>
              </a:xfrm>
              <a:custGeom>
                <a:avLst/>
                <a:gdLst/>
                <a:ahLst/>
                <a:cxnLst/>
                <a:rect l="l" t="t" r="r" b="b"/>
                <a:pathLst>
                  <a:path w="7491" h="850" extrusionOk="0">
                    <a:moveTo>
                      <a:pt x="849" y="1"/>
                    </a:moveTo>
                    <a:cubicBezTo>
                      <a:pt x="382" y="1"/>
                      <a:pt x="0" y="374"/>
                      <a:pt x="0" y="849"/>
                    </a:cubicBezTo>
                    <a:lnTo>
                      <a:pt x="7491" y="849"/>
                    </a:lnTo>
                    <a:cubicBezTo>
                      <a:pt x="7491" y="374"/>
                      <a:pt x="7109" y="1"/>
                      <a:pt x="664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3" name="Google Shape;3023;p34"/>
              <p:cNvSpPr/>
              <p:nvPr/>
            </p:nvSpPr>
            <p:spPr>
              <a:xfrm>
                <a:off x="4885256" y="2358848"/>
                <a:ext cx="36313" cy="17885"/>
              </a:xfrm>
              <a:custGeom>
                <a:avLst/>
                <a:gdLst/>
                <a:ahLst/>
                <a:cxnLst/>
                <a:rect l="l" t="t" r="r" b="b"/>
                <a:pathLst>
                  <a:path w="1070" h="527" extrusionOk="0">
                    <a:moveTo>
                      <a:pt x="535" y="0"/>
                    </a:moveTo>
                    <a:cubicBezTo>
                      <a:pt x="272" y="0"/>
                      <a:pt x="60" y="221"/>
                      <a:pt x="1" y="526"/>
                    </a:cubicBezTo>
                    <a:lnTo>
                      <a:pt x="1070" y="526"/>
                    </a:lnTo>
                    <a:cubicBezTo>
                      <a:pt x="1010" y="221"/>
                      <a:pt x="790"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4" name="Google Shape;3024;p34"/>
              <p:cNvSpPr/>
              <p:nvPr/>
            </p:nvSpPr>
            <p:spPr>
              <a:xfrm>
                <a:off x="4855594" y="2367774"/>
                <a:ext cx="22501" cy="8960"/>
              </a:xfrm>
              <a:custGeom>
                <a:avLst/>
                <a:gdLst/>
                <a:ahLst/>
                <a:cxnLst/>
                <a:rect l="l" t="t" r="r" b="b"/>
                <a:pathLst>
                  <a:path w="663" h="264" extrusionOk="0">
                    <a:moveTo>
                      <a:pt x="332" y="0"/>
                    </a:moveTo>
                    <a:cubicBezTo>
                      <a:pt x="179" y="0"/>
                      <a:pt x="60" y="111"/>
                      <a:pt x="1" y="263"/>
                    </a:cubicBezTo>
                    <a:lnTo>
                      <a:pt x="663"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5" name="Google Shape;3025;p34"/>
              <p:cNvSpPr/>
              <p:nvPr/>
            </p:nvSpPr>
            <p:spPr>
              <a:xfrm>
                <a:off x="4733827" y="2367774"/>
                <a:ext cx="22501" cy="8960"/>
              </a:xfrm>
              <a:custGeom>
                <a:avLst/>
                <a:gdLst/>
                <a:ahLst/>
                <a:cxnLst/>
                <a:rect l="l" t="t" r="r" b="b"/>
                <a:pathLst>
                  <a:path w="663" h="264" extrusionOk="0">
                    <a:moveTo>
                      <a:pt x="331" y="0"/>
                    </a:moveTo>
                    <a:cubicBezTo>
                      <a:pt x="187" y="0"/>
                      <a:pt x="60" y="111"/>
                      <a:pt x="1" y="263"/>
                    </a:cubicBezTo>
                    <a:lnTo>
                      <a:pt x="662" y="263"/>
                    </a:lnTo>
                    <a:cubicBezTo>
                      <a:pt x="603" y="111"/>
                      <a:pt x="484" y="0"/>
                      <a:pt x="33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6" name="Google Shape;3026;p34"/>
              <p:cNvSpPr/>
              <p:nvPr/>
            </p:nvSpPr>
            <p:spPr>
              <a:xfrm>
                <a:off x="4690081" y="2358848"/>
                <a:ext cx="36313" cy="17885"/>
              </a:xfrm>
              <a:custGeom>
                <a:avLst/>
                <a:gdLst/>
                <a:ahLst/>
                <a:cxnLst/>
                <a:rect l="l" t="t" r="r" b="b"/>
                <a:pathLst>
                  <a:path w="1070" h="527" extrusionOk="0">
                    <a:moveTo>
                      <a:pt x="535" y="0"/>
                    </a:moveTo>
                    <a:cubicBezTo>
                      <a:pt x="272" y="0"/>
                      <a:pt x="51"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7" name="Google Shape;3027;p34"/>
              <p:cNvSpPr/>
              <p:nvPr/>
            </p:nvSpPr>
            <p:spPr>
              <a:xfrm>
                <a:off x="449344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8" name="Google Shape;3028;p34"/>
              <p:cNvSpPr/>
              <p:nvPr/>
            </p:nvSpPr>
            <p:spPr>
              <a:xfrm>
                <a:off x="4483945" y="2343305"/>
                <a:ext cx="202709" cy="15849"/>
              </a:xfrm>
              <a:custGeom>
                <a:avLst/>
                <a:gdLst/>
                <a:ahLst/>
                <a:cxnLst/>
                <a:rect l="l" t="t" r="r" b="b"/>
                <a:pathLst>
                  <a:path w="5973" h="467" extrusionOk="0">
                    <a:moveTo>
                      <a:pt x="0" y="0"/>
                    </a:moveTo>
                    <a:lnTo>
                      <a:pt x="0" y="467"/>
                    </a:lnTo>
                    <a:lnTo>
                      <a:pt x="5972" y="467"/>
                    </a:lnTo>
                    <a:lnTo>
                      <a:pt x="597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9" name="Google Shape;3029;p34"/>
              <p:cNvSpPr/>
              <p:nvPr/>
            </p:nvSpPr>
            <p:spPr>
              <a:xfrm>
                <a:off x="4343749" y="2347886"/>
                <a:ext cx="151735" cy="28847"/>
              </a:xfrm>
              <a:custGeom>
                <a:avLst/>
                <a:gdLst/>
                <a:ahLst/>
                <a:cxnLst/>
                <a:rect l="l" t="t" r="r" b="b"/>
                <a:pathLst>
                  <a:path w="4471" h="850" extrusionOk="0">
                    <a:moveTo>
                      <a:pt x="848" y="1"/>
                    </a:moveTo>
                    <a:cubicBezTo>
                      <a:pt x="382"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0" name="Google Shape;3030;p34"/>
              <p:cNvSpPr/>
              <p:nvPr/>
            </p:nvSpPr>
            <p:spPr>
              <a:xfrm>
                <a:off x="4467519" y="2347886"/>
                <a:ext cx="253954" cy="28847"/>
              </a:xfrm>
              <a:custGeom>
                <a:avLst/>
                <a:gdLst/>
                <a:ahLst/>
                <a:cxnLst/>
                <a:rect l="l" t="t" r="r" b="b"/>
                <a:pathLst>
                  <a:path w="7483" h="850" extrusionOk="0">
                    <a:moveTo>
                      <a:pt x="849" y="1"/>
                    </a:moveTo>
                    <a:cubicBezTo>
                      <a:pt x="374" y="1"/>
                      <a:pt x="1" y="374"/>
                      <a:pt x="1" y="849"/>
                    </a:cubicBezTo>
                    <a:lnTo>
                      <a:pt x="7483" y="849"/>
                    </a:lnTo>
                    <a:cubicBezTo>
                      <a:pt x="7483" y="374"/>
                      <a:pt x="7110" y="1"/>
                      <a:pt x="663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1" name="Google Shape;3031;p34"/>
              <p:cNvSpPr/>
              <p:nvPr/>
            </p:nvSpPr>
            <p:spPr>
              <a:xfrm>
                <a:off x="4675386" y="2358848"/>
                <a:ext cx="36313" cy="17885"/>
              </a:xfrm>
              <a:custGeom>
                <a:avLst/>
                <a:gdLst/>
                <a:ahLst/>
                <a:cxnLst/>
                <a:rect l="l" t="t" r="r" b="b"/>
                <a:pathLst>
                  <a:path w="1070" h="527" extrusionOk="0">
                    <a:moveTo>
                      <a:pt x="535" y="0"/>
                    </a:moveTo>
                    <a:cubicBezTo>
                      <a:pt x="272" y="0"/>
                      <a:pt x="60" y="221"/>
                      <a:pt x="1" y="526"/>
                    </a:cubicBezTo>
                    <a:lnTo>
                      <a:pt x="1069" y="526"/>
                    </a:lnTo>
                    <a:cubicBezTo>
                      <a:pt x="1010" y="221"/>
                      <a:pt x="798"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2" name="Google Shape;3032;p34"/>
              <p:cNvSpPr/>
              <p:nvPr/>
            </p:nvSpPr>
            <p:spPr>
              <a:xfrm>
                <a:off x="4645725" y="2367774"/>
                <a:ext cx="22501" cy="8960"/>
              </a:xfrm>
              <a:custGeom>
                <a:avLst/>
                <a:gdLst/>
                <a:ahLst/>
                <a:cxnLst/>
                <a:rect l="l" t="t" r="r" b="b"/>
                <a:pathLst>
                  <a:path w="663" h="264" extrusionOk="0">
                    <a:moveTo>
                      <a:pt x="332" y="0"/>
                    </a:moveTo>
                    <a:cubicBezTo>
                      <a:pt x="187" y="0"/>
                      <a:pt x="60" y="111"/>
                      <a:pt x="1" y="263"/>
                    </a:cubicBezTo>
                    <a:lnTo>
                      <a:pt x="662"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3" name="Google Shape;3033;p34"/>
              <p:cNvSpPr/>
              <p:nvPr/>
            </p:nvSpPr>
            <p:spPr>
              <a:xfrm>
                <a:off x="4524229" y="2367774"/>
                <a:ext cx="22501" cy="8960"/>
              </a:xfrm>
              <a:custGeom>
                <a:avLst/>
                <a:gdLst/>
                <a:ahLst/>
                <a:cxnLst/>
                <a:rect l="l" t="t" r="r" b="b"/>
                <a:pathLst>
                  <a:path w="663" h="264" extrusionOk="0">
                    <a:moveTo>
                      <a:pt x="323" y="0"/>
                    </a:moveTo>
                    <a:cubicBezTo>
                      <a:pt x="179" y="0"/>
                      <a:pt x="60" y="111"/>
                      <a:pt x="1" y="263"/>
                    </a:cubicBezTo>
                    <a:lnTo>
                      <a:pt x="663" y="263"/>
                    </a:lnTo>
                    <a:cubicBezTo>
                      <a:pt x="603" y="111"/>
                      <a:pt x="476" y="0"/>
                      <a:pt x="323"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4" name="Google Shape;3034;p34"/>
              <p:cNvSpPr/>
              <p:nvPr/>
            </p:nvSpPr>
            <p:spPr>
              <a:xfrm>
                <a:off x="4480212" y="2358848"/>
                <a:ext cx="36279" cy="17885"/>
              </a:xfrm>
              <a:custGeom>
                <a:avLst/>
                <a:gdLst/>
                <a:ahLst/>
                <a:cxnLst/>
                <a:rect l="l" t="t" r="r" b="b"/>
                <a:pathLst>
                  <a:path w="1069" h="527" extrusionOk="0">
                    <a:moveTo>
                      <a:pt x="535" y="0"/>
                    </a:moveTo>
                    <a:cubicBezTo>
                      <a:pt x="272" y="0"/>
                      <a:pt x="59"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35" name="Google Shape;3035;p34"/>
            <p:cNvSpPr/>
            <p:nvPr/>
          </p:nvSpPr>
          <p:spPr>
            <a:xfrm>
              <a:off x="2835971" y="1561483"/>
              <a:ext cx="153465" cy="118069"/>
            </a:xfrm>
            <a:custGeom>
              <a:avLst/>
              <a:gdLst/>
              <a:ahLst/>
              <a:cxnLst/>
              <a:rect l="l" t="t" r="r" b="b"/>
              <a:pathLst>
                <a:path w="4522" h="3479" extrusionOk="0">
                  <a:moveTo>
                    <a:pt x="0" y="1"/>
                  </a:moveTo>
                  <a:lnTo>
                    <a:pt x="0" y="3479"/>
                  </a:lnTo>
                  <a:lnTo>
                    <a:pt x="4522" y="3479"/>
                  </a:lnTo>
                  <a:lnTo>
                    <a:pt x="4522"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6" name="Google Shape;3036;p34"/>
            <p:cNvSpPr/>
            <p:nvPr/>
          </p:nvSpPr>
          <p:spPr>
            <a:xfrm>
              <a:off x="3011292" y="199775"/>
              <a:ext cx="15883" cy="1526712"/>
            </a:xfrm>
            <a:custGeom>
              <a:avLst/>
              <a:gdLst/>
              <a:ahLst/>
              <a:cxnLst/>
              <a:rect l="l" t="t" r="r" b="b"/>
              <a:pathLst>
                <a:path w="468"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7" name="Google Shape;3037;p34"/>
            <p:cNvSpPr/>
            <p:nvPr/>
          </p:nvSpPr>
          <p:spPr>
            <a:xfrm>
              <a:off x="2997751"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8" name="Google Shape;3038;p34"/>
            <p:cNvSpPr/>
            <p:nvPr/>
          </p:nvSpPr>
          <p:spPr>
            <a:xfrm>
              <a:off x="2847476" y="1571563"/>
              <a:ext cx="130456" cy="101100"/>
            </a:xfrm>
            <a:custGeom>
              <a:avLst/>
              <a:gdLst/>
              <a:ahLst/>
              <a:cxnLst/>
              <a:rect l="l" t="t" r="r" b="b"/>
              <a:pathLst>
                <a:path w="3844" h="2979" extrusionOk="0">
                  <a:moveTo>
                    <a:pt x="3742" y="102"/>
                  </a:moveTo>
                  <a:lnTo>
                    <a:pt x="3742" y="2876"/>
                  </a:lnTo>
                  <a:lnTo>
                    <a:pt x="102" y="2876"/>
                  </a:lnTo>
                  <a:lnTo>
                    <a:pt x="102" y="102"/>
                  </a:lnTo>
                  <a:close/>
                  <a:moveTo>
                    <a:pt x="1" y="1"/>
                  </a:moveTo>
                  <a:lnTo>
                    <a:pt x="1" y="2978"/>
                  </a:lnTo>
                  <a:lnTo>
                    <a:pt x="3843" y="2978"/>
                  </a:lnTo>
                  <a:lnTo>
                    <a:pt x="3843"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9" name="Google Shape;3039;p34"/>
            <p:cNvSpPr/>
            <p:nvPr/>
          </p:nvSpPr>
          <p:spPr>
            <a:xfrm>
              <a:off x="2729747" y="198316"/>
              <a:ext cx="271229" cy="101100"/>
            </a:xfrm>
            <a:custGeom>
              <a:avLst/>
              <a:gdLst/>
              <a:ahLst/>
              <a:cxnLst/>
              <a:rect l="l" t="t" r="r" b="b"/>
              <a:pathLst>
                <a:path w="7992" h="2979" extrusionOk="0">
                  <a:moveTo>
                    <a:pt x="0" y="1"/>
                  </a:moveTo>
                  <a:lnTo>
                    <a:pt x="0" y="2978"/>
                  </a:lnTo>
                  <a:lnTo>
                    <a:pt x="7991" y="2978"/>
                  </a:lnTo>
                  <a:lnTo>
                    <a:pt x="79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0" name="Google Shape;3040;p34"/>
            <p:cNvSpPr/>
            <p:nvPr/>
          </p:nvSpPr>
          <p:spPr>
            <a:xfrm>
              <a:off x="2838279"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1" name="Google Shape;3041;p34"/>
            <p:cNvSpPr/>
            <p:nvPr/>
          </p:nvSpPr>
          <p:spPr>
            <a:xfrm>
              <a:off x="2816661" y="175306"/>
              <a:ext cx="15883" cy="54130"/>
            </a:xfrm>
            <a:custGeom>
              <a:avLst/>
              <a:gdLst/>
              <a:ahLst/>
              <a:cxnLst/>
              <a:rect l="l" t="t" r="r" b="b"/>
              <a:pathLst>
                <a:path w="468" h="1595" extrusionOk="0">
                  <a:moveTo>
                    <a:pt x="1" y="0"/>
                  </a:moveTo>
                  <a:lnTo>
                    <a:pt x="1" y="1595"/>
                  </a:lnTo>
                  <a:lnTo>
                    <a:pt x="468" y="1595"/>
                  </a:lnTo>
                  <a:lnTo>
                    <a:pt x="4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2" name="Google Shape;3042;p34"/>
            <p:cNvSpPr/>
            <p:nvPr/>
          </p:nvSpPr>
          <p:spPr>
            <a:xfrm>
              <a:off x="2818969" y="169537"/>
              <a:ext cx="233252" cy="37467"/>
            </a:xfrm>
            <a:custGeom>
              <a:avLst/>
              <a:gdLst/>
              <a:ahLst/>
              <a:cxnLst/>
              <a:rect l="l" t="t" r="r" b="b"/>
              <a:pathLst>
                <a:path w="6873"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3" name="Google Shape;3043;p34"/>
            <p:cNvSpPr/>
            <p:nvPr/>
          </p:nvSpPr>
          <p:spPr>
            <a:xfrm>
              <a:off x="3019641" y="172998"/>
              <a:ext cx="16731" cy="30544"/>
            </a:xfrm>
            <a:custGeom>
              <a:avLst/>
              <a:gdLst/>
              <a:ahLst/>
              <a:cxnLst/>
              <a:rect l="l" t="t" r="r" b="b"/>
              <a:pathLst>
                <a:path w="493" h="900" extrusionOk="0">
                  <a:moveTo>
                    <a:pt x="0" y="0"/>
                  </a:moveTo>
                  <a:cubicBezTo>
                    <a:pt x="280" y="153"/>
                    <a:pt x="280" y="738"/>
                    <a:pt x="0" y="899"/>
                  </a:cubicBezTo>
                  <a:cubicBezTo>
                    <a:pt x="492" y="899"/>
                    <a:pt x="492"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4" name="Google Shape;3044;p34"/>
            <p:cNvSpPr/>
            <p:nvPr/>
          </p:nvSpPr>
          <p:spPr>
            <a:xfrm>
              <a:off x="2851209"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5" name="Google Shape;3045;p34"/>
            <p:cNvSpPr/>
            <p:nvPr/>
          </p:nvSpPr>
          <p:spPr>
            <a:xfrm>
              <a:off x="2686273" y="169537"/>
              <a:ext cx="154042" cy="37467"/>
            </a:xfrm>
            <a:custGeom>
              <a:avLst/>
              <a:gdLst/>
              <a:ahLst/>
              <a:cxnLst/>
              <a:rect l="l" t="t" r="r" b="b"/>
              <a:pathLst>
                <a:path w="4539" h="1104" extrusionOk="0">
                  <a:moveTo>
                    <a:pt x="501" y="0"/>
                  </a:moveTo>
                  <a:cubicBezTo>
                    <a:pt x="0" y="0"/>
                    <a:pt x="0" y="1103"/>
                    <a:pt x="501" y="1103"/>
                  </a:cubicBezTo>
                  <a:lnTo>
                    <a:pt x="4038" y="1103"/>
                  </a:lnTo>
                  <a:cubicBezTo>
                    <a:pt x="4539" y="1103"/>
                    <a:pt x="4539"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6" name="Google Shape;3046;p34"/>
            <p:cNvSpPr/>
            <p:nvPr/>
          </p:nvSpPr>
          <p:spPr>
            <a:xfrm>
              <a:off x="2809772" y="179888"/>
              <a:ext cx="17885" cy="19921"/>
            </a:xfrm>
            <a:custGeom>
              <a:avLst/>
              <a:gdLst/>
              <a:ahLst/>
              <a:cxnLst/>
              <a:rect l="l" t="t" r="r" b="b"/>
              <a:pathLst>
                <a:path w="527" h="587" extrusionOk="0">
                  <a:moveTo>
                    <a:pt x="263" y="1"/>
                  </a:moveTo>
                  <a:cubicBezTo>
                    <a:pt x="119" y="1"/>
                    <a:pt x="0" y="128"/>
                    <a:pt x="0" y="298"/>
                  </a:cubicBezTo>
                  <a:cubicBezTo>
                    <a:pt x="0" y="459"/>
                    <a:pt x="119" y="586"/>
                    <a:pt x="263" y="586"/>
                  </a:cubicBezTo>
                  <a:cubicBezTo>
                    <a:pt x="408" y="586"/>
                    <a:pt x="526" y="459"/>
                    <a:pt x="526" y="298"/>
                  </a:cubicBezTo>
                  <a:cubicBezTo>
                    <a:pt x="526" y="128"/>
                    <a:pt x="408" y="1"/>
                    <a:pt x="26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7" name="Google Shape;3047;p34"/>
            <p:cNvSpPr/>
            <p:nvPr/>
          </p:nvSpPr>
          <p:spPr>
            <a:xfrm>
              <a:off x="2816084" y="184503"/>
              <a:ext cx="9265" cy="10690"/>
            </a:xfrm>
            <a:custGeom>
              <a:avLst/>
              <a:gdLst/>
              <a:ahLst/>
              <a:cxnLst/>
              <a:rect l="l" t="t" r="r" b="b"/>
              <a:pathLst>
                <a:path w="273" h="315" extrusionOk="0">
                  <a:moveTo>
                    <a:pt x="137" y="0"/>
                  </a:moveTo>
                  <a:cubicBezTo>
                    <a:pt x="60" y="0"/>
                    <a:pt x="1" y="68"/>
                    <a:pt x="1" y="162"/>
                  </a:cubicBezTo>
                  <a:cubicBezTo>
                    <a:pt x="1" y="246"/>
                    <a:pt x="60" y="314"/>
                    <a:pt x="137" y="314"/>
                  </a:cubicBezTo>
                  <a:cubicBezTo>
                    <a:pt x="213" y="314"/>
                    <a:pt x="272" y="246"/>
                    <a:pt x="272" y="162"/>
                  </a:cubicBezTo>
                  <a:cubicBezTo>
                    <a:pt x="272"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8" name="Google Shape;3048;p34"/>
            <p:cNvSpPr/>
            <p:nvPr/>
          </p:nvSpPr>
          <p:spPr>
            <a:xfrm>
              <a:off x="2694893" y="179888"/>
              <a:ext cx="17614" cy="19921"/>
            </a:xfrm>
            <a:custGeom>
              <a:avLst/>
              <a:gdLst/>
              <a:ahLst/>
              <a:cxnLst/>
              <a:rect l="l" t="t" r="r" b="b"/>
              <a:pathLst>
                <a:path w="519" h="587" extrusionOk="0">
                  <a:moveTo>
                    <a:pt x="264" y="1"/>
                  </a:moveTo>
                  <a:cubicBezTo>
                    <a:pt x="119" y="1"/>
                    <a:pt x="1" y="128"/>
                    <a:pt x="1" y="298"/>
                  </a:cubicBezTo>
                  <a:cubicBezTo>
                    <a:pt x="1" y="459"/>
                    <a:pt x="119" y="586"/>
                    <a:pt x="264" y="586"/>
                  </a:cubicBezTo>
                  <a:cubicBezTo>
                    <a:pt x="408" y="586"/>
                    <a:pt x="518" y="459"/>
                    <a:pt x="518" y="298"/>
                  </a:cubicBezTo>
                  <a:cubicBezTo>
                    <a:pt x="518" y="128"/>
                    <a:pt x="408" y="1"/>
                    <a:pt x="264"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9" name="Google Shape;3049;p34"/>
            <p:cNvSpPr/>
            <p:nvPr/>
          </p:nvSpPr>
          <p:spPr>
            <a:xfrm>
              <a:off x="2700934" y="184503"/>
              <a:ext cx="9536" cy="10690"/>
            </a:xfrm>
            <a:custGeom>
              <a:avLst/>
              <a:gdLst/>
              <a:ahLst/>
              <a:cxnLst/>
              <a:rect l="l" t="t" r="r" b="b"/>
              <a:pathLst>
                <a:path w="281" h="315" extrusionOk="0">
                  <a:moveTo>
                    <a:pt x="137" y="0"/>
                  </a:moveTo>
                  <a:cubicBezTo>
                    <a:pt x="69" y="0"/>
                    <a:pt x="1" y="68"/>
                    <a:pt x="1" y="162"/>
                  </a:cubicBezTo>
                  <a:cubicBezTo>
                    <a:pt x="1" y="246"/>
                    <a:pt x="69" y="314"/>
                    <a:pt x="137" y="314"/>
                  </a:cubicBezTo>
                  <a:cubicBezTo>
                    <a:pt x="213" y="314"/>
                    <a:pt x="281" y="246"/>
                    <a:pt x="281" y="162"/>
                  </a:cubicBezTo>
                  <a:cubicBezTo>
                    <a:pt x="281"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0" name="Google Shape;3050;p34"/>
            <p:cNvSpPr/>
            <p:nvPr/>
          </p:nvSpPr>
          <p:spPr>
            <a:xfrm>
              <a:off x="284547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1" name="Google Shape;3051;p34"/>
            <p:cNvSpPr/>
            <p:nvPr/>
          </p:nvSpPr>
          <p:spPr>
            <a:xfrm>
              <a:off x="2519844" y="928413"/>
              <a:ext cx="483406" cy="15883"/>
            </a:xfrm>
            <a:custGeom>
              <a:avLst/>
              <a:gdLst/>
              <a:ahLst/>
              <a:cxnLst/>
              <a:rect l="l" t="t" r="r" b="b"/>
              <a:pathLst>
                <a:path w="14244" h="468" extrusionOk="0">
                  <a:moveTo>
                    <a:pt x="1" y="1"/>
                  </a:moveTo>
                  <a:lnTo>
                    <a:pt x="1" y="467"/>
                  </a:lnTo>
                  <a:lnTo>
                    <a:pt x="14244" y="467"/>
                  </a:lnTo>
                  <a:lnTo>
                    <a:pt x="1424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2" name="Google Shape;3052;p34"/>
            <p:cNvSpPr/>
            <p:nvPr/>
          </p:nvSpPr>
          <p:spPr>
            <a:xfrm>
              <a:off x="2519844" y="1070645"/>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3" name="Google Shape;3053;p34"/>
            <p:cNvSpPr/>
            <p:nvPr/>
          </p:nvSpPr>
          <p:spPr>
            <a:xfrm>
              <a:off x="2519844" y="1226961"/>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4" name="Google Shape;3054;p34"/>
            <p:cNvSpPr/>
            <p:nvPr/>
          </p:nvSpPr>
          <p:spPr>
            <a:xfrm>
              <a:off x="2519844" y="1394239"/>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5" name="Google Shape;3055;p34"/>
            <p:cNvSpPr/>
            <p:nvPr/>
          </p:nvSpPr>
          <p:spPr>
            <a:xfrm>
              <a:off x="2519844" y="613473"/>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6" name="Google Shape;3056;p34"/>
            <p:cNvSpPr/>
            <p:nvPr/>
          </p:nvSpPr>
          <p:spPr>
            <a:xfrm>
              <a:off x="2519844" y="770943"/>
              <a:ext cx="480826" cy="15849"/>
            </a:xfrm>
            <a:custGeom>
              <a:avLst/>
              <a:gdLst/>
              <a:ahLst/>
              <a:cxnLst/>
              <a:rect l="l" t="t" r="r" b="b"/>
              <a:pathLst>
                <a:path w="14168" h="467" extrusionOk="0">
                  <a:moveTo>
                    <a:pt x="1" y="0"/>
                  </a:moveTo>
                  <a:lnTo>
                    <a:pt x="1" y="467"/>
                  </a:lnTo>
                  <a:lnTo>
                    <a:pt x="14168" y="467"/>
                  </a:lnTo>
                  <a:lnTo>
                    <a:pt x="141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7" name="Google Shape;3057;p34"/>
            <p:cNvSpPr/>
            <p:nvPr/>
          </p:nvSpPr>
          <p:spPr>
            <a:xfrm>
              <a:off x="2519844" y="453118"/>
              <a:ext cx="481132" cy="15849"/>
            </a:xfrm>
            <a:custGeom>
              <a:avLst/>
              <a:gdLst/>
              <a:ahLst/>
              <a:cxnLst/>
              <a:rect l="l" t="t" r="r" b="b"/>
              <a:pathLst>
                <a:path w="14177" h="467" extrusionOk="0">
                  <a:moveTo>
                    <a:pt x="1" y="0"/>
                  </a:moveTo>
                  <a:lnTo>
                    <a:pt x="1" y="467"/>
                  </a:lnTo>
                  <a:lnTo>
                    <a:pt x="14176" y="467"/>
                  </a:lnTo>
                  <a:lnTo>
                    <a:pt x="14176"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8" name="Google Shape;3058;p34"/>
            <p:cNvSpPr/>
            <p:nvPr/>
          </p:nvSpPr>
          <p:spPr>
            <a:xfrm>
              <a:off x="2512072" y="1561483"/>
              <a:ext cx="279000" cy="139381"/>
            </a:xfrm>
            <a:custGeom>
              <a:avLst/>
              <a:gdLst/>
              <a:ahLst/>
              <a:cxnLst/>
              <a:rect l="l" t="t" r="r" b="b"/>
              <a:pathLst>
                <a:path w="8221" h="4107" extrusionOk="0">
                  <a:moveTo>
                    <a:pt x="1" y="1"/>
                  </a:moveTo>
                  <a:lnTo>
                    <a:pt x="1" y="4106"/>
                  </a:lnTo>
                  <a:lnTo>
                    <a:pt x="8221" y="4106"/>
                  </a:lnTo>
                  <a:lnTo>
                    <a:pt x="822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9" name="Google Shape;3059;p34"/>
            <p:cNvSpPr/>
            <p:nvPr/>
          </p:nvSpPr>
          <p:spPr>
            <a:xfrm>
              <a:off x="2507500" y="1665212"/>
              <a:ext cx="94747" cy="49275"/>
            </a:xfrm>
            <a:custGeom>
              <a:avLst/>
              <a:gdLst/>
              <a:ahLst/>
              <a:cxnLst/>
              <a:rect l="l" t="t" r="r" b="b"/>
              <a:pathLst>
                <a:path w="2792" h="926" extrusionOk="0">
                  <a:moveTo>
                    <a:pt x="0" y="1"/>
                  </a:moveTo>
                  <a:lnTo>
                    <a:pt x="0" y="926"/>
                  </a:lnTo>
                  <a:lnTo>
                    <a:pt x="2791" y="926"/>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0" name="Google Shape;3060;p34"/>
            <p:cNvSpPr/>
            <p:nvPr/>
          </p:nvSpPr>
          <p:spPr>
            <a:xfrm>
              <a:off x="2626102" y="1561483"/>
              <a:ext cx="153771" cy="118069"/>
            </a:xfrm>
            <a:custGeom>
              <a:avLst/>
              <a:gdLst/>
              <a:ahLst/>
              <a:cxnLst/>
              <a:rect l="l" t="t" r="r" b="b"/>
              <a:pathLst>
                <a:path w="4531" h="3479" extrusionOk="0">
                  <a:moveTo>
                    <a:pt x="0" y="1"/>
                  </a:moveTo>
                  <a:lnTo>
                    <a:pt x="0" y="3479"/>
                  </a:lnTo>
                  <a:lnTo>
                    <a:pt x="4530" y="3479"/>
                  </a:lnTo>
                  <a:lnTo>
                    <a:pt x="4530"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1" name="Google Shape;3061;p34"/>
            <p:cNvSpPr/>
            <p:nvPr/>
          </p:nvSpPr>
          <p:spPr>
            <a:xfrm>
              <a:off x="2823584" y="199775"/>
              <a:ext cx="15883" cy="1526712"/>
            </a:xfrm>
            <a:custGeom>
              <a:avLst/>
              <a:gdLst/>
              <a:ahLst/>
              <a:cxnLst/>
              <a:rect l="l" t="t" r="r" b="b"/>
              <a:pathLst>
                <a:path w="468" h="44986" extrusionOk="0">
                  <a:moveTo>
                    <a:pt x="1" y="0"/>
                  </a:moveTo>
                  <a:lnTo>
                    <a:pt x="1"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2" name="Google Shape;3062;p34"/>
            <p:cNvSpPr/>
            <p:nvPr/>
          </p:nvSpPr>
          <p:spPr>
            <a:xfrm>
              <a:off x="2809772" y="199775"/>
              <a:ext cx="16426" cy="1526712"/>
            </a:xfrm>
            <a:custGeom>
              <a:avLst/>
              <a:gdLst/>
              <a:ahLst/>
              <a:cxnLst/>
              <a:rect l="l" t="t" r="r" b="b"/>
              <a:pathLst>
                <a:path w="484" h="44986" extrusionOk="0">
                  <a:moveTo>
                    <a:pt x="0" y="0"/>
                  </a:moveTo>
                  <a:lnTo>
                    <a:pt x="0"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3" name="Google Shape;3063;p34"/>
            <p:cNvSpPr/>
            <p:nvPr/>
          </p:nvSpPr>
          <p:spPr>
            <a:xfrm>
              <a:off x="2516110" y="199775"/>
              <a:ext cx="15883" cy="1379322"/>
            </a:xfrm>
            <a:custGeom>
              <a:avLst/>
              <a:gdLst/>
              <a:ahLst/>
              <a:cxnLst/>
              <a:rect l="l" t="t" r="r" b="b"/>
              <a:pathLst>
                <a:path w="468" h="40643" extrusionOk="0">
                  <a:moveTo>
                    <a:pt x="1" y="0"/>
                  </a:moveTo>
                  <a:lnTo>
                    <a:pt x="1" y="40642"/>
                  </a:lnTo>
                  <a:lnTo>
                    <a:pt x="467" y="40142"/>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4" name="Google Shape;3064;p34"/>
            <p:cNvSpPr/>
            <p:nvPr/>
          </p:nvSpPr>
          <p:spPr>
            <a:xfrm>
              <a:off x="2502569" y="199775"/>
              <a:ext cx="16460" cy="1526712"/>
            </a:xfrm>
            <a:custGeom>
              <a:avLst/>
              <a:gdLst/>
              <a:ahLst/>
              <a:cxnLst/>
              <a:rect l="l" t="t" r="r" b="b"/>
              <a:pathLst>
                <a:path w="485" h="44986" extrusionOk="0">
                  <a:moveTo>
                    <a:pt x="1" y="0"/>
                  </a:moveTo>
                  <a:lnTo>
                    <a:pt x="1" y="44985"/>
                  </a:lnTo>
                  <a:lnTo>
                    <a:pt x="485" y="44985"/>
                  </a:lnTo>
                  <a:lnTo>
                    <a:pt x="485"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5" name="Google Shape;3065;p34"/>
            <p:cNvSpPr/>
            <p:nvPr/>
          </p:nvSpPr>
          <p:spPr>
            <a:xfrm>
              <a:off x="2637912" y="1571563"/>
              <a:ext cx="130150" cy="101100"/>
            </a:xfrm>
            <a:custGeom>
              <a:avLst/>
              <a:gdLst/>
              <a:ahLst/>
              <a:cxnLst/>
              <a:rect l="l" t="t" r="r" b="b"/>
              <a:pathLst>
                <a:path w="3835" h="2979" extrusionOk="0">
                  <a:moveTo>
                    <a:pt x="3741" y="102"/>
                  </a:moveTo>
                  <a:lnTo>
                    <a:pt x="3741" y="2876"/>
                  </a:lnTo>
                  <a:lnTo>
                    <a:pt x="93" y="2876"/>
                  </a:lnTo>
                  <a:lnTo>
                    <a:pt x="93" y="102"/>
                  </a:lnTo>
                  <a:close/>
                  <a:moveTo>
                    <a:pt x="0" y="1"/>
                  </a:moveTo>
                  <a:lnTo>
                    <a:pt x="0" y="2978"/>
                  </a:lnTo>
                  <a:lnTo>
                    <a:pt x="3834" y="2978"/>
                  </a:lnTo>
                  <a:lnTo>
                    <a:pt x="383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6" name="Google Shape;3066;p34"/>
            <p:cNvSpPr/>
            <p:nvPr/>
          </p:nvSpPr>
          <p:spPr>
            <a:xfrm>
              <a:off x="2519844" y="198316"/>
              <a:ext cx="271229" cy="101100"/>
            </a:xfrm>
            <a:custGeom>
              <a:avLst/>
              <a:gdLst/>
              <a:ahLst/>
              <a:cxnLst/>
              <a:rect l="l" t="t" r="r" b="b"/>
              <a:pathLst>
                <a:path w="7992" h="2979" extrusionOk="0">
                  <a:moveTo>
                    <a:pt x="1" y="1"/>
                  </a:moveTo>
                  <a:lnTo>
                    <a:pt x="1" y="2978"/>
                  </a:lnTo>
                  <a:lnTo>
                    <a:pt x="7992" y="2978"/>
                  </a:lnTo>
                  <a:lnTo>
                    <a:pt x="7992"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7" name="Google Shape;3067;p34"/>
            <p:cNvSpPr/>
            <p:nvPr/>
          </p:nvSpPr>
          <p:spPr>
            <a:xfrm>
              <a:off x="2628410"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8" name="Google Shape;3068;p34"/>
            <p:cNvSpPr/>
            <p:nvPr/>
          </p:nvSpPr>
          <p:spPr>
            <a:xfrm>
              <a:off x="2793346" y="175306"/>
              <a:ext cx="15577" cy="54130"/>
            </a:xfrm>
            <a:custGeom>
              <a:avLst/>
              <a:gdLst/>
              <a:ahLst/>
              <a:cxnLst/>
              <a:rect l="l" t="t" r="r" b="b"/>
              <a:pathLst>
                <a:path w="459" h="1595" extrusionOk="0">
                  <a:moveTo>
                    <a:pt x="1" y="0"/>
                  </a:moveTo>
                  <a:lnTo>
                    <a:pt x="1" y="1595"/>
                  </a:lnTo>
                  <a:lnTo>
                    <a:pt x="459" y="1595"/>
                  </a:lnTo>
                  <a:lnTo>
                    <a:pt x="459"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9" name="Google Shape;3069;p34"/>
            <p:cNvSpPr/>
            <p:nvPr/>
          </p:nvSpPr>
          <p:spPr>
            <a:xfrm>
              <a:off x="2606791" y="175306"/>
              <a:ext cx="15883" cy="54130"/>
            </a:xfrm>
            <a:custGeom>
              <a:avLst/>
              <a:gdLst/>
              <a:ahLst/>
              <a:cxnLst/>
              <a:rect l="l" t="t" r="r" b="b"/>
              <a:pathLst>
                <a:path w="468" h="1595" extrusionOk="0">
                  <a:moveTo>
                    <a:pt x="1" y="0"/>
                  </a:moveTo>
                  <a:lnTo>
                    <a:pt x="1" y="1595"/>
                  </a:lnTo>
                  <a:lnTo>
                    <a:pt x="467" y="1595"/>
                  </a:lnTo>
                  <a:lnTo>
                    <a:pt x="467"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0" name="Google Shape;3070;p34"/>
            <p:cNvSpPr/>
            <p:nvPr/>
          </p:nvSpPr>
          <p:spPr>
            <a:xfrm>
              <a:off x="2609099" y="169537"/>
              <a:ext cx="233219" cy="37467"/>
            </a:xfrm>
            <a:custGeom>
              <a:avLst/>
              <a:gdLst/>
              <a:ahLst/>
              <a:cxnLst/>
              <a:rect l="l" t="t" r="r" b="b"/>
              <a:pathLst>
                <a:path w="6872"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1" name="Google Shape;3071;p34"/>
            <p:cNvSpPr/>
            <p:nvPr/>
          </p:nvSpPr>
          <p:spPr>
            <a:xfrm>
              <a:off x="2809772" y="172998"/>
              <a:ext cx="17003" cy="30544"/>
            </a:xfrm>
            <a:custGeom>
              <a:avLst/>
              <a:gdLst/>
              <a:ahLst/>
              <a:cxnLst/>
              <a:rect l="l" t="t" r="r" b="b"/>
              <a:pathLst>
                <a:path w="501" h="900" extrusionOk="0">
                  <a:moveTo>
                    <a:pt x="0" y="0"/>
                  </a:moveTo>
                  <a:cubicBezTo>
                    <a:pt x="289" y="153"/>
                    <a:pt x="289" y="738"/>
                    <a:pt x="0" y="899"/>
                  </a:cubicBezTo>
                  <a:cubicBezTo>
                    <a:pt x="501" y="899"/>
                    <a:pt x="501"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2" name="Google Shape;3072;p34"/>
            <p:cNvSpPr/>
            <p:nvPr/>
          </p:nvSpPr>
          <p:spPr>
            <a:xfrm>
              <a:off x="2641340"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3" name="Google Shape;3073;p34"/>
            <p:cNvSpPr/>
            <p:nvPr/>
          </p:nvSpPr>
          <p:spPr>
            <a:xfrm>
              <a:off x="2600174" y="179888"/>
              <a:ext cx="17614" cy="19921"/>
            </a:xfrm>
            <a:custGeom>
              <a:avLst/>
              <a:gdLst/>
              <a:ahLst/>
              <a:cxnLst/>
              <a:rect l="l" t="t" r="r" b="b"/>
              <a:pathLst>
                <a:path w="519" h="587" extrusionOk="0">
                  <a:moveTo>
                    <a:pt x="255" y="1"/>
                  </a:moveTo>
                  <a:cubicBezTo>
                    <a:pt x="111" y="1"/>
                    <a:pt x="1" y="128"/>
                    <a:pt x="1" y="298"/>
                  </a:cubicBezTo>
                  <a:cubicBezTo>
                    <a:pt x="1" y="459"/>
                    <a:pt x="111" y="586"/>
                    <a:pt x="255" y="586"/>
                  </a:cubicBezTo>
                  <a:cubicBezTo>
                    <a:pt x="399" y="586"/>
                    <a:pt x="518" y="459"/>
                    <a:pt x="518" y="298"/>
                  </a:cubicBezTo>
                  <a:cubicBezTo>
                    <a:pt x="518" y="128"/>
                    <a:pt x="399" y="1"/>
                    <a:pt x="25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4" name="Google Shape;3074;p34"/>
            <p:cNvSpPr/>
            <p:nvPr/>
          </p:nvSpPr>
          <p:spPr>
            <a:xfrm>
              <a:off x="263560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5" name="Google Shape;3075;p34"/>
            <p:cNvSpPr/>
            <p:nvPr/>
          </p:nvSpPr>
          <p:spPr>
            <a:xfrm>
              <a:off x="2607674" y="199775"/>
              <a:ext cx="15849" cy="1526712"/>
            </a:xfrm>
            <a:custGeom>
              <a:avLst/>
              <a:gdLst/>
              <a:ahLst/>
              <a:cxnLst/>
              <a:rect l="l" t="t" r="r" b="b"/>
              <a:pathLst>
                <a:path w="467"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6" name="Google Shape;3076;p34"/>
            <p:cNvSpPr/>
            <p:nvPr/>
          </p:nvSpPr>
          <p:spPr>
            <a:xfrm>
              <a:off x="2594133"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7" name="Google Shape;3077;p34"/>
            <p:cNvSpPr/>
            <p:nvPr/>
          </p:nvSpPr>
          <p:spPr>
            <a:xfrm>
              <a:off x="2795353"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8" name="Google Shape;3078;p34"/>
            <p:cNvSpPr/>
            <p:nvPr/>
          </p:nvSpPr>
          <p:spPr>
            <a:xfrm>
              <a:off x="2585755"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9" name="Google Shape;3079;p34"/>
            <p:cNvSpPr/>
            <p:nvPr/>
          </p:nvSpPr>
          <p:spPr>
            <a:xfrm>
              <a:off x="2472913" y="171252"/>
              <a:ext cx="154042" cy="37467"/>
            </a:xfrm>
            <a:custGeom>
              <a:avLst/>
              <a:gdLst/>
              <a:ahLst/>
              <a:cxnLst/>
              <a:rect l="l" t="t" r="r" b="b"/>
              <a:pathLst>
                <a:path w="4539" h="1104" extrusionOk="0">
                  <a:moveTo>
                    <a:pt x="501" y="0"/>
                  </a:moveTo>
                  <a:cubicBezTo>
                    <a:pt x="0" y="0"/>
                    <a:pt x="0" y="1103"/>
                    <a:pt x="501" y="1103"/>
                  </a:cubicBezTo>
                  <a:lnTo>
                    <a:pt x="4038" y="1103"/>
                  </a:lnTo>
                  <a:cubicBezTo>
                    <a:pt x="4538" y="1103"/>
                    <a:pt x="4538"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0" name="Google Shape;3080;p34"/>
            <p:cNvSpPr/>
            <p:nvPr/>
          </p:nvSpPr>
          <p:spPr>
            <a:xfrm>
              <a:off x="2458218" y="139012"/>
              <a:ext cx="183432" cy="38315"/>
            </a:xfrm>
            <a:custGeom>
              <a:avLst/>
              <a:gdLst/>
              <a:ahLst/>
              <a:cxnLst/>
              <a:rect l="l" t="t" r="r" b="b"/>
              <a:pathLst>
                <a:path w="5405" h="1129" extrusionOk="0">
                  <a:moveTo>
                    <a:pt x="0" y="0"/>
                  </a:moveTo>
                  <a:lnTo>
                    <a:pt x="0" y="212"/>
                  </a:lnTo>
                  <a:lnTo>
                    <a:pt x="492" y="832"/>
                  </a:lnTo>
                  <a:lnTo>
                    <a:pt x="492" y="1129"/>
                  </a:lnTo>
                  <a:lnTo>
                    <a:pt x="4912" y="1129"/>
                  </a:lnTo>
                  <a:lnTo>
                    <a:pt x="4912" y="832"/>
                  </a:lnTo>
                  <a:lnTo>
                    <a:pt x="5404" y="212"/>
                  </a:lnTo>
                  <a:lnTo>
                    <a:pt x="540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081" name="Google Shape;3081;p34"/>
          <p:cNvGrpSpPr/>
          <p:nvPr/>
        </p:nvGrpSpPr>
        <p:grpSpPr>
          <a:xfrm>
            <a:off x="6395705" y="4027262"/>
            <a:ext cx="882091" cy="785318"/>
            <a:chOff x="7191980" y="3720137"/>
            <a:chExt cx="882091" cy="785318"/>
          </a:xfrm>
        </p:grpSpPr>
        <p:grpSp>
          <p:nvGrpSpPr>
            <p:cNvPr id="3082" name="Google Shape;3082;p34"/>
            <p:cNvGrpSpPr/>
            <p:nvPr/>
          </p:nvGrpSpPr>
          <p:grpSpPr>
            <a:xfrm>
              <a:off x="7278905" y="4103812"/>
              <a:ext cx="795166" cy="401643"/>
              <a:chOff x="760658" y="4632187"/>
              <a:chExt cx="795166" cy="401643"/>
            </a:xfrm>
          </p:grpSpPr>
          <p:sp>
            <p:nvSpPr>
              <p:cNvPr id="3083" name="Google Shape;3083;p34"/>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84" name="Google Shape;3084;p34"/>
              <p:cNvGrpSpPr/>
              <p:nvPr/>
            </p:nvGrpSpPr>
            <p:grpSpPr>
              <a:xfrm>
                <a:off x="932345" y="4632187"/>
                <a:ext cx="623479" cy="173211"/>
                <a:chOff x="932345" y="4632187"/>
                <a:chExt cx="623479" cy="173211"/>
              </a:xfrm>
            </p:grpSpPr>
            <p:sp>
              <p:nvSpPr>
                <p:cNvPr id="3085" name="Google Shape;3085;p34"/>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6" name="Google Shape;3086;p34"/>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7" name="Google Shape;3087;p34"/>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8" name="Google Shape;3088;p34"/>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9" name="Google Shape;3089;p34"/>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0" name="Google Shape;3090;p34"/>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91" name="Google Shape;3091;p34"/>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92" name="Google Shape;3092;p34"/>
              <p:cNvGrpSpPr/>
              <p:nvPr/>
            </p:nvGrpSpPr>
            <p:grpSpPr>
              <a:xfrm>
                <a:off x="760658" y="4803874"/>
                <a:ext cx="700615" cy="229956"/>
                <a:chOff x="760658" y="4803874"/>
                <a:chExt cx="700615" cy="229956"/>
              </a:xfrm>
            </p:grpSpPr>
            <p:sp>
              <p:nvSpPr>
                <p:cNvPr id="3093" name="Google Shape;3093;p34"/>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4" name="Google Shape;3094;p34"/>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5" name="Google Shape;3095;p34"/>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6" name="Google Shape;3096;p34"/>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7" name="Google Shape;3097;p34"/>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8" name="Google Shape;3098;p34"/>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9" name="Google Shape;3099;p34"/>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00" name="Google Shape;3100;p34"/>
            <p:cNvGrpSpPr/>
            <p:nvPr/>
          </p:nvGrpSpPr>
          <p:grpSpPr>
            <a:xfrm>
              <a:off x="7191980" y="3720137"/>
              <a:ext cx="795166" cy="401643"/>
              <a:chOff x="760658" y="4632187"/>
              <a:chExt cx="795166" cy="401643"/>
            </a:xfrm>
          </p:grpSpPr>
          <p:sp>
            <p:nvSpPr>
              <p:cNvPr id="3101" name="Google Shape;3101;p34"/>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02" name="Google Shape;3102;p34"/>
              <p:cNvGrpSpPr/>
              <p:nvPr/>
            </p:nvGrpSpPr>
            <p:grpSpPr>
              <a:xfrm>
                <a:off x="932345" y="4632187"/>
                <a:ext cx="623479" cy="173211"/>
                <a:chOff x="932345" y="4632187"/>
                <a:chExt cx="623479" cy="173211"/>
              </a:xfrm>
            </p:grpSpPr>
            <p:sp>
              <p:nvSpPr>
                <p:cNvPr id="3103" name="Google Shape;3103;p34"/>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4" name="Google Shape;3104;p34"/>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5" name="Google Shape;3105;p34"/>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6" name="Google Shape;3106;p34"/>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7" name="Google Shape;3107;p34"/>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8" name="Google Shape;3108;p34"/>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09" name="Google Shape;3109;p34"/>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10" name="Google Shape;3110;p34"/>
              <p:cNvGrpSpPr/>
              <p:nvPr/>
            </p:nvGrpSpPr>
            <p:grpSpPr>
              <a:xfrm>
                <a:off x="760658" y="4803874"/>
                <a:ext cx="700615" cy="229956"/>
                <a:chOff x="760658" y="4803874"/>
                <a:chExt cx="700615" cy="229956"/>
              </a:xfrm>
            </p:grpSpPr>
            <p:sp>
              <p:nvSpPr>
                <p:cNvPr id="3111" name="Google Shape;3111;p34"/>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2" name="Google Shape;3112;p34"/>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3" name="Google Shape;3113;p34"/>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4" name="Google Shape;3114;p34"/>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5" name="Google Shape;3115;p34"/>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6" name="Google Shape;3116;p34"/>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7" name="Google Shape;3117;p34"/>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1"/>
        <p:cNvGrpSpPr/>
        <p:nvPr/>
      </p:nvGrpSpPr>
      <p:grpSpPr>
        <a:xfrm>
          <a:off x="0" y="0"/>
          <a:ext cx="0" cy="0"/>
          <a:chOff x="0" y="0"/>
          <a:chExt cx="0" cy="0"/>
        </a:xfrm>
      </p:grpSpPr>
      <p:sp>
        <p:nvSpPr>
          <p:cNvPr id="3122" name="Google Shape;3122;p35"/>
          <p:cNvSpPr txBox="1"/>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0D7"/>
              </a:buClr>
              <a:buSzPts val="3000"/>
              <a:buFont typeface="Abril Fatface"/>
              <a:buNone/>
            </a:pPr>
            <a:r>
              <a:rPr lang="en" sz="3000" b="0" i="0" u="none" strike="noStrike" cap="none">
                <a:solidFill>
                  <a:schemeClr val="dk2"/>
                </a:solidFill>
                <a:latin typeface="Abril Fatface"/>
                <a:ea typeface="Abril Fatface"/>
                <a:cs typeface="Abril Fatface"/>
                <a:sym typeface="Abril Fatface"/>
              </a:rPr>
              <a:t>Dictionaries</a:t>
            </a:r>
            <a:endParaRPr sz="3000" b="0" i="0" u="none" strike="noStrike" cap="none">
              <a:solidFill>
                <a:schemeClr val="dk2"/>
              </a:solidFill>
              <a:latin typeface="Abril Fatface"/>
              <a:ea typeface="Abril Fatface"/>
              <a:cs typeface="Abril Fatface"/>
              <a:sym typeface="Abril Fatface"/>
            </a:endParaRPr>
          </a:p>
        </p:txBody>
      </p:sp>
      <p:sp>
        <p:nvSpPr>
          <p:cNvPr id="3123" name="Google Shape;3123;p35"/>
          <p:cNvSpPr txBox="1"/>
          <p:nvPr/>
        </p:nvSpPr>
        <p:spPr>
          <a:xfrm>
            <a:off x="720000" y="1307775"/>
            <a:ext cx="5675700" cy="3296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FFF0D7"/>
              </a:buClr>
              <a:buSzPts val="1600"/>
              <a:buFont typeface="Inter"/>
              <a:buNone/>
            </a:pPr>
            <a:r>
              <a:rPr lang="en" sz="1600" b="0" i="0" u="none" strike="noStrike" cap="none">
                <a:solidFill>
                  <a:schemeClr val="dk2"/>
                </a:solidFill>
                <a:latin typeface="Inter"/>
                <a:ea typeface="Inter"/>
                <a:cs typeface="Inter"/>
                <a:sym typeface="Inter"/>
              </a:rPr>
              <a:t>Some basic reminders regarding dictionaries:</a:t>
            </a:r>
            <a:endParaRPr sz="1600" b="0" i="0" u="none" strike="noStrike" cap="none">
              <a:solidFill>
                <a:schemeClr val="dk2"/>
              </a:solidFill>
              <a:latin typeface="Inter"/>
              <a:ea typeface="Inter"/>
              <a:cs typeface="Inter"/>
              <a:sym typeface="Inter"/>
            </a:endParaRPr>
          </a:p>
          <a:p>
            <a:pPr marL="457200" marR="0" lvl="0" indent="-330200" algn="l" rtl="0">
              <a:spcBef>
                <a:spcPts val="0"/>
              </a:spcBef>
              <a:spcAft>
                <a:spcPts val="0"/>
              </a:spcAft>
              <a:buClr>
                <a:schemeClr val="dk2"/>
              </a:buClr>
              <a:buSzPts val="1600"/>
              <a:buFont typeface="Inter"/>
              <a:buChar char="●"/>
            </a:pPr>
            <a:r>
              <a:rPr lang="en" sz="1600" b="0" i="0" u="none" strike="noStrike" cap="none">
                <a:solidFill>
                  <a:schemeClr val="dk2"/>
                </a:solidFill>
                <a:latin typeface="Inter"/>
                <a:ea typeface="Inter"/>
                <a:cs typeface="Inter"/>
                <a:sym typeface="Inter"/>
              </a:rPr>
              <a:t>Often short handed in writing/speech to dict.</a:t>
            </a:r>
            <a:endParaRPr sz="1600" b="0" i="0" u="none" strike="noStrike" cap="none">
              <a:solidFill>
                <a:schemeClr val="dk2"/>
              </a:solidFill>
              <a:latin typeface="Inter"/>
              <a:ea typeface="Inter"/>
              <a:cs typeface="Inter"/>
              <a:sym typeface="Inter"/>
            </a:endParaRPr>
          </a:p>
          <a:p>
            <a:pPr marL="457200" marR="0" lvl="0" indent="-330200" algn="l"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Also mutable</a:t>
            </a:r>
            <a:r>
              <a:rPr lang="en" sz="1600" b="0" i="0" u="none" strike="noStrike" cap="none">
                <a:solidFill>
                  <a:schemeClr val="dk2"/>
                </a:solidFill>
                <a:latin typeface="Inter"/>
                <a:ea typeface="Inter"/>
                <a:cs typeface="Inter"/>
                <a:sym typeface="Inter"/>
              </a:rPr>
              <a:t>, just like lists</a:t>
            </a:r>
            <a:endParaRPr sz="1600" b="0" i="0" u="none" strike="noStrike" cap="none">
              <a:solidFill>
                <a:schemeClr val="dk2"/>
              </a:solidFill>
              <a:latin typeface="Inter"/>
              <a:ea typeface="Inter"/>
              <a:cs typeface="Inter"/>
              <a:sym typeface="Inter"/>
            </a:endParaRPr>
          </a:p>
          <a:p>
            <a:pPr marL="457200" marR="0" lvl="0" indent="-330200" algn="l"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Make sure keys are in a dictionary</a:t>
            </a:r>
            <a:r>
              <a:rPr lang="en" sz="1600" b="0" i="0" u="none" strike="noStrike" cap="none">
                <a:solidFill>
                  <a:schemeClr val="dk2"/>
                </a:solidFill>
                <a:latin typeface="Inter"/>
                <a:ea typeface="Inter"/>
                <a:cs typeface="Inter"/>
                <a:sym typeface="Inter"/>
              </a:rPr>
              <a:t> or have some check to see if they are there before trying to access or delete data.</a:t>
            </a:r>
            <a:endParaRPr sz="1600" b="0" i="0" u="none" strike="noStrike" cap="none">
              <a:solidFill>
                <a:schemeClr val="dk2"/>
              </a:solidFill>
              <a:latin typeface="Inter"/>
              <a:ea typeface="Inter"/>
              <a:cs typeface="Inter"/>
              <a:sym typeface="Inter"/>
            </a:endParaRPr>
          </a:p>
          <a:p>
            <a:pPr marL="914400" marR="0" lvl="1" indent="-330200" algn="l" rtl="0">
              <a:spcBef>
                <a:spcPts val="0"/>
              </a:spcBef>
              <a:spcAft>
                <a:spcPts val="0"/>
              </a:spcAft>
              <a:buClr>
                <a:schemeClr val="dk2"/>
              </a:buClr>
              <a:buSzPts val="1600"/>
              <a:buFont typeface="Inter"/>
              <a:buChar char="○"/>
            </a:pPr>
            <a:r>
              <a:rPr lang="en" sz="1600" b="0" i="0" u="none" strike="noStrike" cap="none">
                <a:solidFill>
                  <a:schemeClr val="dk2"/>
                </a:solidFill>
                <a:latin typeface="Inter"/>
                <a:ea typeface="Inter"/>
                <a:cs typeface="Inter"/>
                <a:sym typeface="Inter"/>
              </a:rPr>
              <a:t>This is usually needed when trying to use user input in conjunction with dictionaries</a:t>
            </a:r>
            <a:endParaRPr sz="1600" b="0" i="0" u="none" strike="noStrike" cap="none">
              <a:solidFill>
                <a:schemeClr val="dk2"/>
              </a:solidFill>
              <a:latin typeface="Inter"/>
              <a:ea typeface="Inter"/>
              <a:cs typeface="Inter"/>
              <a:sym typeface="Inter"/>
            </a:endParaRPr>
          </a:p>
          <a:p>
            <a:pPr marL="457200" marR="0" lvl="0" indent="-330200" algn="l"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Keys have to be unique</a:t>
            </a:r>
            <a:endParaRPr sz="1600" b="1" i="0" u="none" strike="noStrike" cap="none">
              <a:solidFill>
                <a:schemeClr val="dk2"/>
              </a:solidFill>
              <a:latin typeface="Inter"/>
              <a:ea typeface="Inter"/>
              <a:cs typeface="Inter"/>
              <a:sym typeface="Inter"/>
            </a:endParaRPr>
          </a:p>
          <a:p>
            <a:pPr marL="457200" marR="0" lvl="0" indent="-330200" algn="l"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Keys can be anything that is </a:t>
            </a:r>
            <a:r>
              <a:rPr lang="en" sz="1600" b="1" i="1" u="none" strike="noStrike" cap="none">
                <a:solidFill>
                  <a:schemeClr val="dk2"/>
                </a:solidFill>
                <a:latin typeface="Inter"/>
                <a:ea typeface="Inter"/>
                <a:cs typeface="Inter"/>
                <a:sym typeface="Inter"/>
              </a:rPr>
              <a:t>hashable</a:t>
            </a:r>
            <a:r>
              <a:rPr lang="en" sz="1600" b="0" i="0" u="none" strike="noStrike" cap="none">
                <a:solidFill>
                  <a:schemeClr val="dk2"/>
                </a:solidFill>
                <a:latin typeface="Inter"/>
                <a:ea typeface="Inter"/>
                <a:cs typeface="Inter"/>
                <a:sym typeface="Inter"/>
              </a:rPr>
              <a:t>, are often strings, though.</a:t>
            </a:r>
            <a:endParaRPr sz="1600" b="0" i="0" u="none" strike="noStrike" cap="none">
              <a:solidFill>
                <a:schemeClr val="dk2"/>
              </a:solidFill>
              <a:latin typeface="Inter"/>
              <a:ea typeface="Inter"/>
              <a:cs typeface="Inter"/>
              <a:sym typeface="Inter"/>
            </a:endParaRPr>
          </a:p>
        </p:txBody>
      </p:sp>
      <p:grpSp>
        <p:nvGrpSpPr>
          <p:cNvPr id="3124" name="Google Shape;3124;p35"/>
          <p:cNvGrpSpPr/>
          <p:nvPr/>
        </p:nvGrpSpPr>
        <p:grpSpPr>
          <a:xfrm rot="1321491" flipH="1">
            <a:off x="6797580" y="2261561"/>
            <a:ext cx="714934" cy="378491"/>
            <a:chOff x="-1074225" y="4512538"/>
            <a:chExt cx="714950" cy="378500"/>
          </a:xfrm>
        </p:grpSpPr>
        <p:sp>
          <p:nvSpPr>
            <p:cNvPr id="3125" name="Google Shape;3125;p3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6" name="Google Shape;3126;p3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7" name="Google Shape;3127;p3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8" name="Google Shape;3128;p3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9" name="Google Shape;3129;p3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0" name="Google Shape;3130;p3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1" name="Google Shape;3131;p3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2" name="Google Shape;3132;p3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3" name="Google Shape;3133;p3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4" name="Google Shape;3134;p3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5" name="Google Shape;3135;p3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36" name="Google Shape;3136;p35"/>
          <p:cNvSpPr/>
          <p:nvPr/>
        </p:nvSpPr>
        <p:spPr>
          <a:xfrm>
            <a:off x="4" y="10177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37" name="Google Shape;3137;p35"/>
          <p:cNvGrpSpPr/>
          <p:nvPr/>
        </p:nvGrpSpPr>
        <p:grpSpPr>
          <a:xfrm>
            <a:off x="7782393" y="1078334"/>
            <a:ext cx="648376" cy="880879"/>
            <a:chOff x="638269" y="3526010"/>
            <a:chExt cx="714936" cy="971200"/>
          </a:xfrm>
        </p:grpSpPr>
        <p:sp>
          <p:nvSpPr>
            <p:cNvPr id="3138" name="Google Shape;3138;p35"/>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39" name="Google Shape;3139;p35"/>
            <p:cNvGrpSpPr/>
            <p:nvPr/>
          </p:nvGrpSpPr>
          <p:grpSpPr>
            <a:xfrm>
              <a:off x="638269" y="3526010"/>
              <a:ext cx="714936" cy="971200"/>
              <a:chOff x="9141124" y="2771118"/>
              <a:chExt cx="319239" cy="433649"/>
            </a:xfrm>
          </p:grpSpPr>
          <p:sp>
            <p:nvSpPr>
              <p:cNvPr id="3140" name="Google Shape;3140;p35"/>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1" name="Google Shape;3141;p35"/>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2" name="Google Shape;3142;p35"/>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3" name="Google Shape;3143;p35"/>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4" name="Google Shape;3144;p35"/>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5" name="Google Shape;3145;p35"/>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6" name="Google Shape;3146;p35"/>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7" name="Google Shape;3147;p35"/>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8" name="Google Shape;3148;p35"/>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9" name="Google Shape;3149;p35"/>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0" name="Google Shape;3150;p35"/>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1" name="Google Shape;3151;p35"/>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2" name="Google Shape;3152;p35"/>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3" name="Google Shape;3153;p35"/>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4" name="Google Shape;3154;p35"/>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5" name="Google Shape;3155;p35"/>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6" name="Google Shape;3156;p35"/>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7" name="Google Shape;3157;p35"/>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8" name="Google Shape;3158;p35"/>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9" name="Google Shape;3159;p35"/>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0" name="Google Shape;3160;p35"/>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1" name="Google Shape;3161;p35"/>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2" name="Google Shape;3162;p35"/>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3" name="Google Shape;3163;p35"/>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4" name="Google Shape;3164;p35"/>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5" name="Google Shape;3165;p35"/>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6" name="Google Shape;3166;p35"/>
          <p:cNvGrpSpPr/>
          <p:nvPr/>
        </p:nvGrpSpPr>
        <p:grpSpPr>
          <a:xfrm>
            <a:off x="6842438" y="4099725"/>
            <a:ext cx="714950" cy="378500"/>
            <a:chOff x="-1074225" y="4512538"/>
            <a:chExt cx="714950" cy="378500"/>
          </a:xfrm>
        </p:grpSpPr>
        <p:sp>
          <p:nvSpPr>
            <p:cNvPr id="3167" name="Google Shape;3167;p3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8" name="Google Shape;3168;p3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9" name="Google Shape;3169;p3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0" name="Google Shape;3170;p3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1" name="Google Shape;3171;p3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2" name="Google Shape;3172;p3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3" name="Google Shape;3173;p3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4" name="Google Shape;3174;p3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5" name="Google Shape;3175;p35"/>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6" name="Google Shape;3176;p3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7" name="Google Shape;3177;p3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8" name="Google Shape;3178;p3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79" name="Google Shape;3179;p35"/>
          <p:cNvGrpSpPr/>
          <p:nvPr/>
        </p:nvGrpSpPr>
        <p:grpSpPr>
          <a:xfrm flipH="1">
            <a:off x="5798739" y="637497"/>
            <a:ext cx="2901038" cy="380199"/>
            <a:chOff x="975489" y="863689"/>
            <a:chExt cx="3268775" cy="380199"/>
          </a:xfrm>
        </p:grpSpPr>
        <p:grpSp>
          <p:nvGrpSpPr>
            <p:cNvPr id="3180" name="Google Shape;3180;p35"/>
            <p:cNvGrpSpPr/>
            <p:nvPr/>
          </p:nvGrpSpPr>
          <p:grpSpPr>
            <a:xfrm>
              <a:off x="975489" y="863689"/>
              <a:ext cx="3268775" cy="380199"/>
              <a:chOff x="975489" y="863689"/>
              <a:chExt cx="3268775" cy="380199"/>
            </a:xfrm>
          </p:grpSpPr>
          <p:sp>
            <p:nvSpPr>
              <p:cNvPr id="3181" name="Google Shape;3181;p35"/>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2" name="Google Shape;3182;p35"/>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3" name="Google Shape;3183;p35"/>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4" name="Google Shape;3184;p35"/>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5" name="Google Shape;3185;p35"/>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6" name="Google Shape;3186;p35"/>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7" name="Google Shape;3187;p35"/>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8" name="Google Shape;3188;p35"/>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9" name="Google Shape;3189;p35"/>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0" name="Google Shape;3190;p35"/>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1" name="Google Shape;3191;p35"/>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2" name="Google Shape;3192;p35"/>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3" name="Google Shape;3193;p35"/>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4" name="Google Shape;3194;p35"/>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5" name="Google Shape;3195;p35"/>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6" name="Google Shape;3196;p35"/>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7" name="Google Shape;3197;p35"/>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8" name="Google Shape;3198;p35"/>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9" name="Google Shape;3199;p35"/>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0" name="Google Shape;3200;p35"/>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1" name="Google Shape;3201;p35"/>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2" name="Google Shape;3202;p35"/>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3" name="Google Shape;3203;p35"/>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4" name="Google Shape;3204;p35"/>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5" name="Google Shape;3205;p35"/>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6" name="Google Shape;3206;p35"/>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7" name="Google Shape;3207;p35"/>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8" name="Google Shape;3208;p35"/>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9" name="Google Shape;3209;p35"/>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0" name="Google Shape;3210;p35"/>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1" name="Google Shape;3211;p35"/>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2" name="Google Shape;3212;p35"/>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3" name="Google Shape;3213;p35"/>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4" name="Google Shape;3214;p35"/>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5" name="Google Shape;3215;p35"/>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6" name="Google Shape;3216;p35"/>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7" name="Google Shape;3217;p35"/>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8" name="Google Shape;3218;p35"/>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9" name="Google Shape;3219;p35"/>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0" name="Google Shape;3220;p35"/>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1" name="Google Shape;3221;p35"/>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2" name="Google Shape;3222;p35"/>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3" name="Google Shape;3223;p35"/>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4" name="Google Shape;3224;p35"/>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5" name="Google Shape;3225;p35"/>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6" name="Google Shape;3226;p35"/>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7" name="Google Shape;3227;p35"/>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8" name="Google Shape;3228;p35"/>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9" name="Google Shape;3229;p35"/>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0" name="Google Shape;3230;p35"/>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1" name="Google Shape;3231;p35"/>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2" name="Google Shape;3232;p35"/>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3" name="Google Shape;3233;p35"/>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4" name="Google Shape;3234;p35"/>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5" name="Google Shape;3235;p35"/>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6" name="Google Shape;3236;p35"/>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7" name="Google Shape;3237;p35"/>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8" name="Google Shape;3238;p35"/>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9" name="Google Shape;3239;p35"/>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0" name="Google Shape;3240;p35"/>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1" name="Google Shape;3241;p35"/>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2" name="Google Shape;3242;p35"/>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3" name="Google Shape;3243;p35"/>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4" name="Google Shape;3244;p35"/>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5" name="Google Shape;3245;p35"/>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6" name="Google Shape;3246;p35"/>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7" name="Google Shape;3247;p35"/>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8" name="Google Shape;3248;p35"/>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9" name="Google Shape;3249;p35"/>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0" name="Google Shape;3250;p35"/>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1" name="Google Shape;3251;p35"/>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2" name="Google Shape;3252;p35"/>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3" name="Google Shape;3253;p35"/>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4" name="Google Shape;3254;p35"/>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5" name="Google Shape;3255;p35"/>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6" name="Google Shape;3256;p35"/>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7" name="Google Shape;3257;p35"/>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8" name="Google Shape;3258;p35"/>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9" name="Google Shape;3259;p35"/>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0" name="Google Shape;3260;p35"/>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1" name="Google Shape;3261;p35"/>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2" name="Google Shape;3262;p35"/>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3" name="Google Shape;3263;p35"/>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4" name="Google Shape;3264;p35"/>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5" name="Google Shape;3265;p35"/>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6" name="Google Shape;3266;p35"/>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7" name="Google Shape;3267;p35"/>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8" name="Google Shape;3268;p35"/>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9" name="Google Shape;3269;p35"/>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0" name="Google Shape;3270;p35"/>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1" name="Google Shape;3271;p35"/>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2" name="Google Shape;3272;p35"/>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3" name="Google Shape;3273;p35"/>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4" name="Google Shape;3274;p35"/>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5" name="Google Shape;3275;p35"/>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6" name="Google Shape;3276;p35"/>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7" name="Google Shape;3277;p35"/>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8" name="Google Shape;3278;p35"/>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9" name="Google Shape;3279;p35"/>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0" name="Google Shape;3280;p35"/>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1" name="Google Shape;3281;p35"/>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2" name="Google Shape;3282;p35"/>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3" name="Google Shape;3283;p35"/>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4" name="Google Shape;3284;p35"/>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5" name="Google Shape;3285;p35"/>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6" name="Google Shape;3286;p35"/>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287" name="Google Shape;3287;p35"/>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8" name="Google Shape;3288;p35"/>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9" name="Google Shape;3289;p35"/>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0" name="Google Shape;3290;p35"/>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1" name="Google Shape;3291;p35"/>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2" name="Google Shape;3292;p35"/>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3" name="Google Shape;3293;p35"/>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4" name="Google Shape;3294;p35"/>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5" name="Google Shape;3295;p35"/>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6" name="Google Shape;3296;p35"/>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297" name="Google Shape;3297;p35"/>
          <p:cNvGrpSpPr/>
          <p:nvPr/>
        </p:nvGrpSpPr>
        <p:grpSpPr>
          <a:xfrm>
            <a:off x="586212" y="637497"/>
            <a:ext cx="2770287" cy="380199"/>
            <a:chOff x="975489" y="863689"/>
            <a:chExt cx="3268775" cy="380199"/>
          </a:xfrm>
        </p:grpSpPr>
        <p:grpSp>
          <p:nvGrpSpPr>
            <p:cNvPr id="3298" name="Google Shape;3298;p35"/>
            <p:cNvGrpSpPr/>
            <p:nvPr/>
          </p:nvGrpSpPr>
          <p:grpSpPr>
            <a:xfrm>
              <a:off x="975489" y="863689"/>
              <a:ext cx="3268775" cy="380199"/>
              <a:chOff x="975489" y="863689"/>
              <a:chExt cx="3268775" cy="380199"/>
            </a:xfrm>
          </p:grpSpPr>
          <p:sp>
            <p:nvSpPr>
              <p:cNvPr id="3299" name="Google Shape;3299;p35"/>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0" name="Google Shape;3300;p35"/>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1" name="Google Shape;3301;p35"/>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2" name="Google Shape;3302;p35"/>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3" name="Google Shape;3303;p35"/>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4" name="Google Shape;3304;p35"/>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5" name="Google Shape;3305;p35"/>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6" name="Google Shape;3306;p35"/>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7" name="Google Shape;3307;p35"/>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8" name="Google Shape;3308;p35"/>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9" name="Google Shape;3309;p35"/>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0" name="Google Shape;3310;p35"/>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1" name="Google Shape;3311;p35"/>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2" name="Google Shape;3312;p35"/>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3" name="Google Shape;3313;p35"/>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4" name="Google Shape;3314;p35"/>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5" name="Google Shape;3315;p35"/>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6" name="Google Shape;3316;p35"/>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7" name="Google Shape;3317;p35"/>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8" name="Google Shape;3318;p35"/>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9" name="Google Shape;3319;p35"/>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0" name="Google Shape;3320;p35"/>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1" name="Google Shape;3321;p35"/>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2" name="Google Shape;3322;p35"/>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3" name="Google Shape;3323;p35"/>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4" name="Google Shape;3324;p35"/>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5" name="Google Shape;3325;p35"/>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6" name="Google Shape;3326;p35"/>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7" name="Google Shape;3327;p35"/>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8" name="Google Shape;3328;p35"/>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9" name="Google Shape;3329;p35"/>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0" name="Google Shape;3330;p35"/>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1" name="Google Shape;3331;p35"/>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2" name="Google Shape;3332;p35"/>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3" name="Google Shape;3333;p35"/>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4" name="Google Shape;3334;p35"/>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5" name="Google Shape;3335;p35"/>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6" name="Google Shape;3336;p35"/>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7" name="Google Shape;3337;p35"/>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8" name="Google Shape;3338;p35"/>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9" name="Google Shape;3339;p35"/>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0" name="Google Shape;3340;p35"/>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1" name="Google Shape;3341;p35"/>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2" name="Google Shape;3342;p35"/>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3" name="Google Shape;3343;p35"/>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4" name="Google Shape;3344;p35"/>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5" name="Google Shape;3345;p35"/>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6" name="Google Shape;3346;p35"/>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7" name="Google Shape;3347;p35"/>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8" name="Google Shape;3348;p35"/>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9" name="Google Shape;3349;p35"/>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0" name="Google Shape;3350;p35"/>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1" name="Google Shape;3351;p35"/>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2" name="Google Shape;3352;p35"/>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3" name="Google Shape;3353;p35"/>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4" name="Google Shape;3354;p35"/>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5" name="Google Shape;3355;p35"/>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6" name="Google Shape;3356;p35"/>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7" name="Google Shape;3357;p35"/>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8" name="Google Shape;3358;p35"/>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9" name="Google Shape;3359;p35"/>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0" name="Google Shape;3360;p35"/>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1" name="Google Shape;3361;p35"/>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2" name="Google Shape;3362;p35"/>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3" name="Google Shape;3363;p35"/>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4" name="Google Shape;3364;p35"/>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5" name="Google Shape;3365;p35"/>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6" name="Google Shape;3366;p35"/>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7" name="Google Shape;3367;p35"/>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8" name="Google Shape;3368;p35"/>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9" name="Google Shape;3369;p35"/>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0" name="Google Shape;3370;p35"/>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1" name="Google Shape;3371;p35"/>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2" name="Google Shape;3372;p35"/>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3" name="Google Shape;3373;p35"/>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4" name="Google Shape;3374;p35"/>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5" name="Google Shape;3375;p35"/>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6" name="Google Shape;3376;p35"/>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7" name="Google Shape;3377;p35"/>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8" name="Google Shape;3378;p35"/>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9" name="Google Shape;3379;p35"/>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0" name="Google Shape;3380;p35"/>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1" name="Google Shape;3381;p35"/>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2" name="Google Shape;3382;p35"/>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3" name="Google Shape;3383;p35"/>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4" name="Google Shape;3384;p35"/>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5" name="Google Shape;3385;p35"/>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6" name="Google Shape;3386;p35"/>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7" name="Google Shape;3387;p35"/>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8" name="Google Shape;3388;p35"/>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9" name="Google Shape;3389;p35"/>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0" name="Google Shape;3390;p35"/>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1" name="Google Shape;3391;p35"/>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2" name="Google Shape;3392;p35"/>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3" name="Google Shape;3393;p35"/>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4" name="Google Shape;3394;p35"/>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5" name="Google Shape;3395;p35"/>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6" name="Google Shape;3396;p35"/>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7" name="Google Shape;3397;p35"/>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8" name="Google Shape;3398;p35"/>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9" name="Google Shape;3399;p35"/>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0" name="Google Shape;3400;p35"/>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1" name="Google Shape;3401;p35"/>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2" name="Google Shape;3402;p35"/>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3" name="Google Shape;3403;p35"/>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4" name="Google Shape;3404;p35"/>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05" name="Google Shape;3405;p35"/>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6" name="Google Shape;3406;p35"/>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7" name="Google Shape;3407;p35"/>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8" name="Google Shape;3408;p35"/>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9" name="Google Shape;3409;p35"/>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0" name="Google Shape;3410;p35"/>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1" name="Google Shape;3411;p35"/>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2" name="Google Shape;3412;p35"/>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3" name="Google Shape;3413;p35"/>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4" name="Google Shape;3414;p35"/>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415" name="Google Shape;3415;p35"/>
          <p:cNvGrpSpPr/>
          <p:nvPr/>
        </p:nvGrpSpPr>
        <p:grpSpPr>
          <a:xfrm flipH="1">
            <a:off x="6709104" y="3180545"/>
            <a:ext cx="795166" cy="401643"/>
            <a:chOff x="760658" y="4632187"/>
            <a:chExt cx="795166" cy="401643"/>
          </a:xfrm>
        </p:grpSpPr>
        <p:sp>
          <p:nvSpPr>
            <p:cNvPr id="3416" name="Google Shape;3416;p35"/>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17" name="Google Shape;3417;p35"/>
            <p:cNvGrpSpPr/>
            <p:nvPr/>
          </p:nvGrpSpPr>
          <p:grpSpPr>
            <a:xfrm>
              <a:off x="932345" y="4632187"/>
              <a:ext cx="623479" cy="173211"/>
              <a:chOff x="932345" y="4632187"/>
              <a:chExt cx="623479" cy="173211"/>
            </a:xfrm>
          </p:grpSpPr>
          <p:sp>
            <p:nvSpPr>
              <p:cNvPr id="3418" name="Google Shape;3418;p35"/>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9" name="Google Shape;3419;p35"/>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0" name="Google Shape;3420;p35"/>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1" name="Google Shape;3421;p35"/>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2" name="Google Shape;3422;p35"/>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3" name="Google Shape;3423;p35"/>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24" name="Google Shape;3424;p35"/>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25" name="Google Shape;3425;p35"/>
            <p:cNvGrpSpPr/>
            <p:nvPr/>
          </p:nvGrpSpPr>
          <p:grpSpPr>
            <a:xfrm>
              <a:off x="760658" y="4803874"/>
              <a:ext cx="700615" cy="229956"/>
              <a:chOff x="760658" y="4803874"/>
              <a:chExt cx="700615" cy="229956"/>
            </a:xfrm>
          </p:grpSpPr>
          <p:sp>
            <p:nvSpPr>
              <p:cNvPr id="3426" name="Google Shape;3426;p35"/>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7" name="Google Shape;3427;p35"/>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8" name="Google Shape;3428;p35"/>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9" name="Google Shape;3429;p35"/>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0" name="Google Shape;3430;p35"/>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1" name="Google Shape;3431;p35"/>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2" name="Google Shape;3432;p35"/>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433" name="Google Shape;3433;p35"/>
          <p:cNvGrpSpPr/>
          <p:nvPr/>
        </p:nvGrpSpPr>
        <p:grpSpPr>
          <a:xfrm>
            <a:off x="7968255" y="2988712"/>
            <a:ext cx="882091" cy="785318"/>
            <a:chOff x="7191980" y="3720137"/>
            <a:chExt cx="882091" cy="785318"/>
          </a:xfrm>
        </p:grpSpPr>
        <p:grpSp>
          <p:nvGrpSpPr>
            <p:cNvPr id="3434" name="Google Shape;3434;p35"/>
            <p:cNvGrpSpPr/>
            <p:nvPr/>
          </p:nvGrpSpPr>
          <p:grpSpPr>
            <a:xfrm>
              <a:off x="7278905" y="4103812"/>
              <a:ext cx="795166" cy="401643"/>
              <a:chOff x="760658" y="4632187"/>
              <a:chExt cx="795166" cy="401643"/>
            </a:xfrm>
          </p:grpSpPr>
          <p:sp>
            <p:nvSpPr>
              <p:cNvPr id="3435" name="Google Shape;3435;p35"/>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36" name="Google Shape;3436;p35"/>
              <p:cNvGrpSpPr/>
              <p:nvPr/>
            </p:nvGrpSpPr>
            <p:grpSpPr>
              <a:xfrm>
                <a:off x="932345" y="4632187"/>
                <a:ext cx="623479" cy="173211"/>
                <a:chOff x="932345" y="4632187"/>
                <a:chExt cx="623479" cy="173211"/>
              </a:xfrm>
            </p:grpSpPr>
            <p:sp>
              <p:nvSpPr>
                <p:cNvPr id="3437" name="Google Shape;3437;p35"/>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8" name="Google Shape;3438;p35"/>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9" name="Google Shape;3439;p35"/>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0" name="Google Shape;3440;p35"/>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1" name="Google Shape;3441;p35"/>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2" name="Google Shape;3442;p35"/>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43" name="Google Shape;3443;p35"/>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44" name="Google Shape;3444;p35"/>
              <p:cNvGrpSpPr/>
              <p:nvPr/>
            </p:nvGrpSpPr>
            <p:grpSpPr>
              <a:xfrm>
                <a:off x="760658" y="4803874"/>
                <a:ext cx="700615" cy="229956"/>
                <a:chOff x="760658" y="4803874"/>
                <a:chExt cx="700615" cy="229956"/>
              </a:xfrm>
            </p:grpSpPr>
            <p:sp>
              <p:nvSpPr>
                <p:cNvPr id="3445" name="Google Shape;3445;p35"/>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6" name="Google Shape;3446;p35"/>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7" name="Google Shape;3447;p35"/>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8" name="Google Shape;3448;p35"/>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9" name="Google Shape;3449;p35"/>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0" name="Google Shape;3450;p35"/>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1" name="Google Shape;3451;p35"/>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452" name="Google Shape;3452;p35"/>
            <p:cNvGrpSpPr/>
            <p:nvPr/>
          </p:nvGrpSpPr>
          <p:grpSpPr>
            <a:xfrm>
              <a:off x="7191980" y="3720137"/>
              <a:ext cx="795166" cy="401643"/>
              <a:chOff x="760658" y="4632187"/>
              <a:chExt cx="795166" cy="401643"/>
            </a:xfrm>
          </p:grpSpPr>
          <p:sp>
            <p:nvSpPr>
              <p:cNvPr id="3453" name="Google Shape;3453;p35"/>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54" name="Google Shape;3454;p35"/>
              <p:cNvGrpSpPr/>
              <p:nvPr/>
            </p:nvGrpSpPr>
            <p:grpSpPr>
              <a:xfrm>
                <a:off x="932345" y="4632187"/>
                <a:ext cx="623479" cy="173211"/>
                <a:chOff x="932345" y="4632187"/>
                <a:chExt cx="623479" cy="173211"/>
              </a:xfrm>
            </p:grpSpPr>
            <p:sp>
              <p:nvSpPr>
                <p:cNvPr id="3455" name="Google Shape;3455;p35"/>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6" name="Google Shape;3456;p35"/>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7" name="Google Shape;3457;p35"/>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8" name="Google Shape;3458;p35"/>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9" name="Google Shape;3459;p35"/>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0" name="Google Shape;3460;p35"/>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61" name="Google Shape;3461;p35"/>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62" name="Google Shape;3462;p35"/>
              <p:cNvGrpSpPr/>
              <p:nvPr/>
            </p:nvGrpSpPr>
            <p:grpSpPr>
              <a:xfrm>
                <a:off x="760658" y="4803874"/>
                <a:ext cx="700615" cy="229956"/>
                <a:chOff x="760658" y="4803874"/>
                <a:chExt cx="700615" cy="229956"/>
              </a:xfrm>
            </p:grpSpPr>
            <p:sp>
              <p:nvSpPr>
                <p:cNvPr id="3463" name="Google Shape;3463;p35"/>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4" name="Google Shape;3464;p35"/>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5" name="Google Shape;3465;p35"/>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6" name="Google Shape;3466;p35"/>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7" name="Google Shape;3467;p35"/>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8" name="Google Shape;3468;p35"/>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9" name="Google Shape;3469;p35"/>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grpSp>
        <p:nvGrpSpPr>
          <p:cNvPr id="3470" name="Google Shape;3470;p35"/>
          <p:cNvGrpSpPr/>
          <p:nvPr/>
        </p:nvGrpSpPr>
        <p:grpSpPr>
          <a:xfrm>
            <a:off x="7890015" y="2187602"/>
            <a:ext cx="882080" cy="572699"/>
            <a:chOff x="2013388" y="2012176"/>
            <a:chExt cx="677793" cy="347512"/>
          </a:xfrm>
        </p:grpSpPr>
        <p:sp>
          <p:nvSpPr>
            <p:cNvPr id="3471" name="Google Shape;3471;p35"/>
            <p:cNvSpPr/>
            <p:nvPr/>
          </p:nvSpPr>
          <p:spPr>
            <a:xfrm>
              <a:off x="2013388" y="20121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2" name="Google Shape;3472;p35"/>
            <p:cNvSpPr/>
            <p:nvPr/>
          </p:nvSpPr>
          <p:spPr>
            <a:xfrm>
              <a:off x="2423155" y="21072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3" name="Google Shape;3473;p35"/>
            <p:cNvSpPr/>
            <p:nvPr/>
          </p:nvSpPr>
          <p:spPr>
            <a:xfrm>
              <a:off x="2318707" y="20121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4" name="Google Shape;3474;p35"/>
            <p:cNvSpPr/>
            <p:nvPr/>
          </p:nvSpPr>
          <p:spPr>
            <a:xfrm>
              <a:off x="2164487" y="20448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5" name="Google Shape;3475;p35"/>
            <p:cNvSpPr/>
            <p:nvPr/>
          </p:nvSpPr>
          <p:spPr>
            <a:xfrm>
              <a:off x="2539934" y="20402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6" name="Google Shape;3476;p35"/>
            <p:cNvSpPr/>
            <p:nvPr/>
          </p:nvSpPr>
          <p:spPr>
            <a:xfrm>
              <a:off x="2013388" y="21476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7" name="Google Shape;3477;p35"/>
            <p:cNvSpPr/>
            <p:nvPr/>
          </p:nvSpPr>
          <p:spPr>
            <a:xfrm>
              <a:off x="2423155" y="21649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8" name="Google Shape;3478;p35"/>
            <p:cNvSpPr/>
            <p:nvPr/>
          </p:nvSpPr>
          <p:spPr>
            <a:xfrm>
              <a:off x="2321827" y="21524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9" name="Google Shape;3479;p35"/>
            <p:cNvSpPr/>
            <p:nvPr/>
          </p:nvSpPr>
          <p:spPr>
            <a:xfrm>
              <a:off x="2164487" y="21476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0" name="Google Shape;3480;p35"/>
            <p:cNvSpPr/>
            <p:nvPr/>
          </p:nvSpPr>
          <p:spPr>
            <a:xfrm>
              <a:off x="2543054" y="21851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1" name="Google Shape;3481;p35"/>
            <p:cNvSpPr/>
            <p:nvPr/>
          </p:nvSpPr>
          <p:spPr>
            <a:xfrm>
              <a:off x="2033594" y="23191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2" name="Google Shape;3482;p35"/>
            <p:cNvSpPr/>
            <p:nvPr/>
          </p:nvSpPr>
          <p:spPr>
            <a:xfrm>
              <a:off x="2035228" y="22816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3" name="Google Shape;3483;p35"/>
            <p:cNvSpPr/>
            <p:nvPr/>
          </p:nvSpPr>
          <p:spPr>
            <a:xfrm>
              <a:off x="2194054" y="23097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4" name="Google Shape;3484;p35"/>
            <p:cNvSpPr/>
            <p:nvPr/>
          </p:nvSpPr>
          <p:spPr>
            <a:xfrm>
              <a:off x="2027354" y="20261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5" name="Google Shape;3485;p35"/>
            <p:cNvSpPr/>
            <p:nvPr/>
          </p:nvSpPr>
          <p:spPr>
            <a:xfrm>
              <a:off x="2356594" y="20323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6" name="Google Shape;3486;p35"/>
            <p:cNvSpPr/>
            <p:nvPr/>
          </p:nvSpPr>
          <p:spPr>
            <a:xfrm>
              <a:off x="2234020" y="22739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7" name="Google Shape;3487;p35"/>
            <p:cNvSpPr/>
            <p:nvPr/>
          </p:nvSpPr>
          <p:spPr>
            <a:xfrm>
              <a:off x="2443361" y="23237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8" name="Google Shape;3488;p35"/>
            <p:cNvSpPr/>
            <p:nvPr/>
          </p:nvSpPr>
          <p:spPr>
            <a:xfrm>
              <a:off x="2342182" y="23035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9" name="Google Shape;3489;p35"/>
            <p:cNvSpPr/>
            <p:nvPr/>
          </p:nvSpPr>
          <p:spPr>
            <a:xfrm>
              <a:off x="2572620" y="20589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0" name="Google Shape;3490;p35"/>
            <p:cNvSpPr/>
            <p:nvPr/>
          </p:nvSpPr>
          <p:spPr>
            <a:xfrm>
              <a:off x="2561774" y="23160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1" name="Google Shape;3491;p35"/>
            <p:cNvSpPr/>
            <p:nvPr/>
          </p:nvSpPr>
          <p:spPr>
            <a:xfrm>
              <a:off x="2365508" y="22598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2" name="Google Shape;3492;p35"/>
            <p:cNvSpPr/>
            <p:nvPr/>
          </p:nvSpPr>
          <p:spPr>
            <a:xfrm>
              <a:off x="2462081" y="21240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493" name="Google Shape;3493;p35"/>
          <p:cNvGrpSpPr/>
          <p:nvPr/>
        </p:nvGrpSpPr>
        <p:grpSpPr>
          <a:xfrm>
            <a:off x="8004155" y="4099730"/>
            <a:ext cx="872051" cy="740949"/>
            <a:chOff x="2962181" y="1979489"/>
            <a:chExt cx="445720" cy="378712"/>
          </a:xfrm>
        </p:grpSpPr>
        <p:sp>
          <p:nvSpPr>
            <p:cNvPr id="3494" name="Google Shape;3494;p35"/>
            <p:cNvSpPr/>
            <p:nvPr/>
          </p:nvSpPr>
          <p:spPr>
            <a:xfrm>
              <a:off x="3118035" y="19794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5" name="Google Shape;3495;p35"/>
            <p:cNvSpPr/>
            <p:nvPr/>
          </p:nvSpPr>
          <p:spPr>
            <a:xfrm>
              <a:off x="3241054" y="19794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6" name="Google Shape;3496;p35"/>
            <p:cNvSpPr/>
            <p:nvPr/>
          </p:nvSpPr>
          <p:spPr>
            <a:xfrm>
              <a:off x="2962181" y="20105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7" name="Google Shape;3497;p35"/>
            <p:cNvSpPr/>
            <p:nvPr/>
          </p:nvSpPr>
          <p:spPr>
            <a:xfrm>
              <a:off x="3118035" y="19794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8" name="Google Shape;3498;p35"/>
            <p:cNvSpPr/>
            <p:nvPr/>
          </p:nvSpPr>
          <p:spPr>
            <a:xfrm>
              <a:off x="3241054" y="19794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9" name="Google Shape;3499;p35"/>
            <p:cNvSpPr/>
            <p:nvPr/>
          </p:nvSpPr>
          <p:spPr>
            <a:xfrm>
              <a:off x="2962181" y="20105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0" name="Google Shape;3500;p35"/>
            <p:cNvSpPr/>
            <p:nvPr/>
          </p:nvSpPr>
          <p:spPr>
            <a:xfrm>
              <a:off x="2982387" y="20292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1" name="Google Shape;3501;p35"/>
            <p:cNvSpPr/>
            <p:nvPr/>
          </p:nvSpPr>
          <p:spPr>
            <a:xfrm>
              <a:off x="2984021" y="20681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2" name="Google Shape;3502;p35"/>
            <p:cNvSpPr/>
            <p:nvPr/>
          </p:nvSpPr>
          <p:spPr>
            <a:xfrm>
              <a:off x="3314301" y="23112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3" name="Google Shape;3503;p35"/>
            <p:cNvSpPr/>
            <p:nvPr/>
          </p:nvSpPr>
          <p:spPr>
            <a:xfrm>
              <a:off x="3298998" y="20542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4" name="Google Shape;3504;p35"/>
            <p:cNvSpPr/>
            <p:nvPr/>
          </p:nvSpPr>
          <p:spPr>
            <a:xfrm>
              <a:off x="3133635" y="19982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5" name="Google Shape;3505;p35"/>
            <p:cNvSpPr/>
            <p:nvPr/>
          </p:nvSpPr>
          <p:spPr>
            <a:xfrm>
              <a:off x="3255169" y="19965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9"/>
        <p:cNvGrpSpPr/>
        <p:nvPr/>
      </p:nvGrpSpPr>
      <p:grpSpPr>
        <a:xfrm>
          <a:off x="0" y="0"/>
          <a:ext cx="0" cy="0"/>
          <a:chOff x="0" y="0"/>
          <a:chExt cx="0" cy="0"/>
        </a:xfrm>
      </p:grpSpPr>
      <p:sp>
        <p:nvSpPr>
          <p:cNvPr id="3510" name="Google Shape;3510;p36"/>
          <p:cNvSpPr txBox="1">
            <a:spLocks noGrp="1"/>
          </p:cNvSpPr>
          <p:nvPr>
            <p:ph type="title"/>
          </p:nvPr>
        </p:nvSpPr>
        <p:spPr>
          <a:xfrm>
            <a:off x="853800" y="1949697"/>
            <a:ext cx="3718200" cy="1244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3000"/>
              <a:buFont typeface="Play"/>
              <a:buNone/>
            </a:pPr>
            <a:endParaRPr sz="7200">
              <a:solidFill>
                <a:schemeClr val="dk2"/>
              </a:solidFill>
            </a:endParaRPr>
          </a:p>
          <a:p>
            <a:pPr marL="0" lvl="0" indent="0" algn="ctr" rtl="0">
              <a:lnSpc>
                <a:spcPct val="90000"/>
              </a:lnSpc>
              <a:spcBef>
                <a:spcPts val="0"/>
              </a:spcBef>
              <a:spcAft>
                <a:spcPts val="0"/>
              </a:spcAft>
              <a:buClr>
                <a:schemeClr val="lt1"/>
              </a:buClr>
              <a:buSzPts val="3000"/>
              <a:buFont typeface="Play"/>
              <a:buNone/>
            </a:pPr>
            <a:r>
              <a:rPr lang="en" sz="7200">
                <a:solidFill>
                  <a:schemeClr val="dk2"/>
                </a:solidFill>
              </a:rPr>
              <a:t>Count Nums</a:t>
            </a:r>
            <a:endParaRPr sz="7200">
              <a:solidFill>
                <a:schemeClr val="dk2"/>
              </a:solidFill>
            </a:endParaRPr>
          </a:p>
          <a:p>
            <a:pPr marL="0" lvl="0" indent="0" algn="ctr" rtl="0">
              <a:lnSpc>
                <a:spcPct val="90000"/>
              </a:lnSpc>
              <a:spcBef>
                <a:spcPts val="0"/>
              </a:spcBef>
              <a:spcAft>
                <a:spcPts val="0"/>
              </a:spcAft>
              <a:buClr>
                <a:schemeClr val="lt1"/>
              </a:buClr>
              <a:buSzPts val="3000"/>
              <a:buFont typeface="Play"/>
              <a:buNone/>
            </a:pPr>
            <a:endParaRPr sz="7200">
              <a:solidFill>
                <a:schemeClr val="dk2"/>
              </a:solidFill>
            </a:endParaRPr>
          </a:p>
        </p:txBody>
      </p:sp>
      <p:grpSp>
        <p:nvGrpSpPr>
          <p:cNvPr id="3511" name="Google Shape;3511;p36"/>
          <p:cNvGrpSpPr/>
          <p:nvPr/>
        </p:nvGrpSpPr>
        <p:grpSpPr>
          <a:xfrm rot="1321491" flipH="1">
            <a:off x="5696080" y="2631136"/>
            <a:ext cx="714934" cy="378491"/>
            <a:chOff x="-1074225" y="4512538"/>
            <a:chExt cx="714950" cy="378500"/>
          </a:xfrm>
        </p:grpSpPr>
        <p:sp>
          <p:nvSpPr>
            <p:cNvPr id="3512" name="Google Shape;3512;p3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3" name="Google Shape;3513;p3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4" name="Google Shape;3514;p3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5" name="Google Shape;3515;p3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6" name="Google Shape;3516;p3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7" name="Google Shape;3517;p3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8" name="Google Shape;3518;p3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9" name="Google Shape;3519;p3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0" name="Google Shape;3520;p3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1" name="Google Shape;3521;p3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2" name="Google Shape;3522;p3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523" name="Google Shape;3523;p36"/>
          <p:cNvGrpSpPr/>
          <p:nvPr/>
        </p:nvGrpSpPr>
        <p:grpSpPr>
          <a:xfrm>
            <a:off x="8132113" y="3729650"/>
            <a:ext cx="714950" cy="378500"/>
            <a:chOff x="-1074225" y="4512538"/>
            <a:chExt cx="714950" cy="378500"/>
          </a:xfrm>
        </p:grpSpPr>
        <p:sp>
          <p:nvSpPr>
            <p:cNvPr id="3524" name="Google Shape;3524;p3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5" name="Google Shape;3525;p3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6" name="Google Shape;3526;p3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7" name="Google Shape;3527;p3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8" name="Google Shape;3528;p3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9" name="Google Shape;3529;p3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0" name="Google Shape;3530;p3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1" name="Google Shape;3531;p3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2" name="Google Shape;3532;p36"/>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3" name="Google Shape;3533;p3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4" name="Google Shape;3534;p3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5" name="Google Shape;3535;p3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536" name="Google Shape;3536;p36"/>
          <p:cNvGrpSpPr/>
          <p:nvPr/>
        </p:nvGrpSpPr>
        <p:grpSpPr>
          <a:xfrm>
            <a:off x="713263" y="859708"/>
            <a:ext cx="3268775" cy="380199"/>
            <a:chOff x="975489" y="863689"/>
            <a:chExt cx="3268775" cy="380199"/>
          </a:xfrm>
        </p:grpSpPr>
        <p:grpSp>
          <p:nvGrpSpPr>
            <p:cNvPr id="3537" name="Google Shape;3537;p36"/>
            <p:cNvGrpSpPr/>
            <p:nvPr/>
          </p:nvGrpSpPr>
          <p:grpSpPr>
            <a:xfrm>
              <a:off x="975489" y="863689"/>
              <a:ext cx="3268775" cy="380199"/>
              <a:chOff x="975489" y="863689"/>
              <a:chExt cx="3268775" cy="380199"/>
            </a:xfrm>
          </p:grpSpPr>
          <p:sp>
            <p:nvSpPr>
              <p:cNvPr id="3538" name="Google Shape;3538;p36"/>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9" name="Google Shape;3539;p36"/>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0" name="Google Shape;3540;p36"/>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1" name="Google Shape;3541;p36"/>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2" name="Google Shape;3542;p36"/>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3" name="Google Shape;3543;p36"/>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4" name="Google Shape;3544;p36"/>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5" name="Google Shape;3545;p36"/>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6" name="Google Shape;3546;p36"/>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7" name="Google Shape;3547;p36"/>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8" name="Google Shape;3548;p36"/>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9" name="Google Shape;3549;p36"/>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0" name="Google Shape;3550;p36"/>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1" name="Google Shape;3551;p36"/>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2" name="Google Shape;3552;p36"/>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3" name="Google Shape;3553;p36"/>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4" name="Google Shape;3554;p36"/>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5" name="Google Shape;3555;p36"/>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6" name="Google Shape;3556;p36"/>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7" name="Google Shape;3557;p36"/>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8" name="Google Shape;3558;p36"/>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9" name="Google Shape;3559;p36"/>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0" name="Google Shape;3560;p36"/>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1" name="Google Shape;3561;p36"/>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2" name="Google Shape;3562;p36"/>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3" name="Google Shape;3563;p36"/>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4" name="Google Shape;3564;p36"/>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5" name="Google Shape;3565;p36"/>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6" name="Google Shape;3566;p36"/>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7" name="Google Shape;3567;p36"/>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8" name="Google Shape;3568;p36"/>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9" name="Google Shape;3569;p36"/>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0" name="Google Shape;3570;p36"/>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1" name="Google Shape;3571;p36"/>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2" name="Google Shape;3572;p36"/>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3" name="Google Shape;3573;p36"/>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4" name="Google Shape;3574;p36"/>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5" name="Google Shape;3575;p36"/>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6" name="Google Shape;3576;p36"/>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7" name="Google Shape;3577;p36"/>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8" name="Google Shape;3578;p36"/>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9" name="Google Shape;3579;p36"/>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0" name="Google Shape;3580;p36"/>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1" name="Google Shape;3581;p36"/>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2" name="Google Shape;3582;p36"/>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3" name="Google Shape;3583;p36"/>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4" name="Google Shape;3584;p36"/>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5" name="Google Shape;3585;p36"/>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6" name="Google Shape;3586;p36"/>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7" name="Google Shape;3587;p36"/>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8" name="Google Shape;3588;p36"/>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9" name="Google Shape;3589;p36"/>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0" name="Google Shape;3590;p36"/>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1" name="Google Shape;3591;p36"/>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2" name="Google Shape;3592;p36"/>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3" name="Google Shape;3593;p36"/>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4" name="Google Shape;3594;p36"/>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5" name="Google Shape;3595;p36"/>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6" name="Google Shape;3596;p36"/>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7" name="Google Shape;3597;p36"/>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8" name="Google Shape;3598;p36"/>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9" name="Google Shape;3599;p36"/>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0" name="Google Shape;3600;p36"/>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1" name="Google Shape;3601;p36"/>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2" name="Google Shape;3602;p36"/>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3" name="Google Shape;3603;p36"/>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4" name="Google Shape;3604;p36"/>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5" name="Google Shape;3605;p36"/>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6" name="Google Shape;3606;p36"/>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7" name="Google Shape;3607;p36"/>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8" name="Google Shape;3608;p36"/>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9" name="Google Shape;3609;p36"/>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0" name="Google Shape;3610;p36"/>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1" name="Google Shape;3611;p36"/>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2" name="Google Shape;3612;p36"/>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3" name="Google Shape;3613;p36"/>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4" name="Google Shape;3614;p36"/>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5" name="Google Shape;3615;p36"/>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6" name="Google Shape;3616;p36"/>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7" name="Google Shape;3617;p36"/>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8" name="Google Shape;3618;p36"/>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9" name="Google Shape;3619;p36"/>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0" name="Google Shape;3620;p36"/>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1" name="Google Shape;3621;p36"/>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2" name="Google Shape;3622;p36"/>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3" name="Google Shape;3623;p36"/>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4" name="Google Shape;3624;p36"/>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5" name="Google Shape;3625;p36"/>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6" name="Google Shape;3626;p36"/>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7" name="Google Shape;3627;p36"/>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8" name="Google Shape;3628;p36"/>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9" name="Google Shape;3629;p36"/>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0" name="Google Shape;3630;p36"/>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1" name="Google Shape;3631;p36"/>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2" name="Google Shape;3632;p36"/>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3" name="Google Shape;3633;p36"/>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4" name="Google Shape;3634;p36"/>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5" name="Google Shape;3635;p36"/>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6" name="Google Shape;3636;p36"/>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7" name="Google Shape;3637;p36"/>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8" name="Google Shape;3638;p36"/>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9" name="Google Shape;3639;p36"/>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0" name="Google Shape;3640;p36"/>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1" name="Google Shape;3641;p36"/>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2" name="Google Shape;3642;p36"/>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3" name="Google Shape;3643;p36"/>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644" name="Google Shape;3644;p36"/>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5" name="Google Shape;3645;p36"/>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6" name="Google Shape;3646;p36"/>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7" name="Google Shape;3647;p36"/>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8" name="Google Shape;3648;p36"/>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9" name="Google Shape;3649;p36"/>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0" name="Google Shape;3650;p36"/>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1" name="Google Shape;3651;p36"/>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2" name="Google Shape;3652;p36"/>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3" name="Google Shape;3653;p36"/>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654" name="Google Shape;3654;p36"/>
          <p:cNvGrpSpPr/>
          <p:nvPr/>
        </p:nvGrpSpPr>
        <p:grpSpPr>
          <a:xfrm flipH="1">
            <a:off x="5161963" y="859708"/>
            <a:ext cx="3268775" cy="380199"/>
            <a:chOff x="975489" y="863689"/>
            <a:chExt cx="3268775" cy="380199"/>
          </a:xfrm>
        </p:grpSpPr>
        <p:grpSp>
          <p:nvGrpSpPr>
            <p:cNvPr id="3655" name="Google Shape;3655;p36"/>
            <p:cNvGrpSpPr/>
            <p:nvPr/>
          </p:nvGrpSpPr>
          <p:grpSpPr>
            <a:xfrm>
              <a:off x="975489" y="863689"/>
              <a:ext cx="3268775" cy="380199"/>
              <a:chOff x="975489" y="863689"/>
              <a:chExt cx="3268775" cy="380199"/>
            </a:xfrm>
          </p:grpSpPr>
          <p:sp>
            <p:nvSpPr>
              <p:cNvPr id="3656" name="Google Shape;3656;p36"/>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7" name="Google Shape;3657;p36"/>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8" name="Google Shape;3658;p36"/>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9" name="Google Shape;3659;p36"/>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0" name="Google Shape;3660;p36"/>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1" name="Google Shape;3661;p36"/>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2" name="Google Shape;3662;p36"/>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3" name="Google Shape;3663;p36"/>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4" name="Google Shape;3664;p36"/>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5" name="Google Shape;3665;p36"/>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6" name="Google Shape;3666;p36"/>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7" name="Google Shape;3667;p36"/>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8" name="Google Shape;3668;p36"/>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9" name="Google Shape;3669;p36"/>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0" name="Google Shape;3670;p36"/>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1" name="Google Shape;3671;p36"/>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2" name="Google Shape;3672;p36"/>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3" name="Google Shape;3673;p36"/>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4" name="Google Shape;3674;p36"/>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5" name="Google Shape;3675;p36"/>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6" name="Google Shape;3676;p36"/>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7" name="Google Shape;3677;p36"/>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8" name="Google Shape;3678;p36"/>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9" name="Google Shape;3679;p36"/>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0" name="Google Shape;3680;p36"/>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1" name="Google Shape;3681;p36"/>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2" name="Google Shape;3682;p36"/>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3" name="Google Shape;3683;p36"/>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4" name="Google Shape;3684;p36"/>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5" name="Google Shape;3685;p36"/>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6" name="Google Shape;3686;p36"/>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7" name="Google Shape;3687;p36"/>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8" name="Google Shape;3688;p36"/>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9" name="Google Shape;3689;p36"/>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0" name="Google Shape;3690;p36"/>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1" name="Google Shape;3691;p36"/>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2" name="Google Shape;3692;p36"/>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3" name="Google Shape;3693;p36"/>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4" name="Google Shape;3694;p36"/>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5" name="Google Shape;3695;p36"/>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6" name="Google Shape;3696;p36"/>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7" name="Google Shape;3697;p36"/>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8" name="Google Shape;3698;p36"/>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9" name="Google Shape;3699;p36"/>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0" name="Google Shape;3700;p36"/>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1" name="Google Shape;3701;p36"/>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2" name="Google Shape;3702;p36"/>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3" name="Google Shape;3703;p36"/>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4" name="Google Shape;3704;p36"/>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5" name="Google Shape;3705;p36"/>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6" name="Google Shape;3706;p36"/>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7" name="Google Shape;3707;p36"/>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8" name="Google Shape;3708;p36"/>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9" name="Google Shape;3709;p36"/>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0" name="Google Shape;3710;p36"/>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1" name="Google Shape;3711;p36"/>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2" name="Google Shape;3712;p36"/>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3" name="Google Shape;3713;p36"/>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4" name="Google Shape;3714;p36"/>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5" name="Google Shape;3715;p36"/>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6" name="Google Shape;3716;p36"/>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7" name="Google Shape;3717;p36"/>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8" name="Google Shape;3718;p36"/>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9" name="Google Shape;3719;p36"/>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0" name="Google Shape;3720;p36"/>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1" name="Google Shape;3721;p36"/>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2" name="Google Shape;3722;p36"/>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3" name="Google Shape;3723;p36"/>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4" name="Google Shape;3724;p36"/>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5" name="Google Shape;3725;p36"/>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6" name="Google Shape;3726;p36"/>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7" name="Google Shape;3727;p36"/>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8" name="Google Shape;3728;p36"/>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9" name="Google Shape;3729;p36"/>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0" name="Google Shape;3730;p36"/>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1" name="Google Shape;3731;p36"/>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2" name="Google Shape;3732;p36"/>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3" name="Google Shape;3733;p36"/>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4" name="Google Shape;3734;p36"/>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5" name="Google Shape;3735;p36"/>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6" name="Google Shape;3736;p36"/>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7" name="Google Shape;3737;p36"/>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8" name="Google Shape;3738;p36"/>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9" name="Google Shape;3739;p36"/>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0" name="Google Shape;3740;p36"/>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1" name="Google Shape;3741;p36"/>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2" name="Google Shape;3742;p36"/>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3" name="Google Shape;3743;p36"/>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4" name="Google Shape;3744;p36"/>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5" name="Google Shape;3745;p36"/>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6" name="Google Shape;3746;p36"/>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7" name="Google Shape;3747;p36"/>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8" name="Google Shape;3748;p36"/>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9" name="Google Shape;3749;p36"/>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0" name="Google Shape;3750;p36"/>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1" name="Google Shape;3751;p36"/>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2" name="Google Shape;3752;p36"/>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3" name="Google Shape;3753;p36"/>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4" name="Google Shape;3754;p36"/>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5" name="Google Shape;3755;p36"/>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6" name="Google Shape;3756;p36"/>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7" name="Google Shape;3757;p36"/>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8" name="Google Shape;3758;p36"/>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9" name="Google Shape;3759;p36"/>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0" name="Google Shape;3760;p36"/>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1" name="Google Shape;3761;p36"/>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762" name="Google Shape;3762;p36"/>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3" name="Google Shape;3763;p36"/>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4" name="Google Shape;3764;p36"/>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5" name="Google Shape;3765;p36"/>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6" name="Google Shape;3766;p36"/>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7" name="Google Shape;3767;p36"/>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8" name="Google Shape;3768;p36"/>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9" name="Google Shape;3769;p36"/>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0" name="Google Shape;3770;p36"/>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1" name="Google Shape;3771;p36"/>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772" name="Google Shape;3772;p36"/>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73" name="Google Shape;3773;p36"/>
          <p:cNvGrpSpPr/>
          <p:nvPr/>
        </p:nvGrpSpPr>
        <p:grpSpPr>
          <a:xfrm>
            <a:off x="853802" y="4024994"/>
            <a:ext cx="1939067" cy="792126"/>
            <a:chOff x="-2184318" y="2154918"/>
            <a:chExt cx="863804" cy="352872"/>
          </a:xfrm>
        </p:grpSpPr>
        <p:sp>
          <p:nvSpPr>
            <p:cNvPr id="3774" name="Google Shape;3774;p36"/>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5" name="Google Shape;3775;p36"/>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6" name="Google Shape;3776;p36"/>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7" name="Google Shape;3777;p36"/>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8" name="Google Shape;3778;p36"/>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9" name="Google Shape;3779;p36"/>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0" name="Google Shape;3780;p36"/>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1" name="Google Shape;3781;p36"/>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2" name="Google Shape;3782;p36"/>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3" name="Google Shape;3783;p36"/>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4" name="Google Shape;3784;p36"/>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5" name="Google Shape;3785;p36"/>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6" name="Google Shape;3786;p36"/>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7" name="Google Shape;3787;p36"/>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8" name="Google Shape;3788;p36"/>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9" name="Google Shape;3789;p36"/>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0" name="Google Shape;3790;p36"/>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1" name="Google Shape;3791;p36"/>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2" name="Google Shape;3792;p36"/>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793" name="Google Shape;3793;p36"/>
          <p:cNvGrpSpPr/>
          <p:nvPr/>
        </p:nvGrpSpPr>
        <p:grpSpPr>
          <a:xfrm>
            <a:off x="2802653" y="4024999"/>
            <a:ext cx="1692686" cy="792130"/>
            <a:chOff x="-1294235" y="2130167"/>
            <a:chExt cx="859843" cy="402383"/>
          </a:xfrm>
        </p:grpSpPr>
        <p:sp>
          <p:nvSpPr>
            <p:cNvPr id="3794" name="Google Shape;3794;p36"/>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5" name="Google Shape;3795;p36"/>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6" name="Google Shape;3796;p36"/>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7" name="Google Shape;3797;p36"/>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8" name="Google Shape;3798;p36"/>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9" name="Google Shape;3799;p36"/>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0" name="Google Shape;3800;p36"/>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1" name="Google Shape;3801;p36"/>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2" name="Google Shape;3802;p36"/>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3" name="Google Shape;3803;p36"/>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4" name="Google Shape;3804;p36"/>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5" name="Google Shape;3805;p36"/>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6" name="Google Shape;3806;p36"/>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7" name="Google Shape;3807;p36"/>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8" name="Google Shape;3808;p36"/>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9" name="Google Shape;3809;p36"/>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0" name="Google Shape;3810;p36"/>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811" name="Google Shape;3811;p36"/>
          <p:cNvGrpSpPr/>
          <p:nvPr/>
        </p:nvGrpSpPr>
        <p:grpSpPr>
          <a:xfrm>
            <a:off x="6591948" y="1660524"/>
            <a:ext cx="1393674" cy="3156593"/>
            <a:chOff x="11317416" y="448182"/>
            <a:chExt cx="1916494" cy="5028824"/>
          </a:xfrm>
        </p:grpSpPr>
        <p:sp>
          <p:nvSpPr>
            <p:cNvPr id="3812" name="Google Shape;3812;p36"/>
            <p:cNvSpPr/>
            <p:nvPr/>
          </p:nvSpPr>
          <p:spPr>
            <a:xfrm>
              <a:off x="12055208" y="448182"/>
              <a:ext cx="440921" cy="398781"/>
            </a:xfrm>
            <a:custGeom>
              <a:avLst/>
              <a:gdLst/>
              <a:ahLst/>
              <a:cxnLst/>
              <a:rect l="l" t="t" r="r" b="b"/>
              <a:pathLst>
                <a:path w="3275" h="2962" extrusionOk="0">
                  <a:moveTo>
                    <a:pt x="1641" y="0"/>
                  </a:moveTo>
                  <a:cubicBezTo>
                    <a:pt x="1514" y="0"/>
                    <a:pt x="1384" y="17"/>
                    <a:pt x="1256" y="51"/>
                  </a:cubicBezTo>
                  <a:cubicBezTo>
                    <a:pt x="467" y="264"/>
                    <a:pt x="0" y="1078"/>
                    <a:pt x="212" y="1867"/>
                  </a:cubicBezTo>
                  <a:cubicBezTo>
                    <a:pt x="390" y="2527"/>
                    <a:pt x="983" y="2961"/>
                    <a:pt x="1634" y="2961"/>
                  </a:cubicBezTo>
                  <a:cubicBezTo>
                    <a:pt x="1761" y="2961"/>
                    <a:pt x="1890" y="2945"/>
                    <a:pt x="2019" y="2910"/>
                  </a:cubicBezTo>
                  <a:cubicBezTo>
                    <a:pt x="2808" y="2698"/>
                    <a:pt x="3275" y="1884"/>
                    <a:pt x="3062" y="1095"/>
                  </a:cubicBezTo>
                  <a:cubicBezTo>
                    <a:pt x="2885" y="435"/>
                    <a:pt x="2292" y="0"/>
                    <a:pt x="164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3" name="Google Shape;3813;p36"/>
            <p:cNvSpPr/>
            <p:nvPr/>
          </p:nvSpPr>
          <p:spPr>
            <a:xfrm>
              <a:off x="12092905" y="472416"/>
              <a:ext cx="365527" cy="330119"/>
            </a:xfrm>
            <a:custGeom>
              <a:avLst/>
              <a:gdLst/>
              <a:ahLst/>
              <a:cxnLst/>
              <a:rect l="l" t="t" r="r" b="b"/>
              <a:pathLst>
                <a:path w="2715" h="2452" extrusionOk="0">
                  <a:moveTo>
                    <a:pt x="1357" y="1"/>
                  </a:moveTo>
                  <a:cubicBezTo>
                    <a:pt x="1253" y="1"/>
                    <a:pt x="1148" y="14"/>
                    <a:pt x="1043" y="41"/>
                  </a:cubicBezTo>
                  <a:cubicBezTo>
                    <a:pt x="390" y="219"/>
                    <a:pt x="0" y="889"/>
                    <a:pt x="178" y="1543"/>
                  </a:cubicBezTo>
                  <a:cubicBezTo>
                    <a:pt x="327" y="2089"/>
                    <a:pt x="820" y="2451"/>
                    <a:pt x="1354" y="2451"/>
                  </a:cubicBezTo>
                  <a:cubicBezTo>
                    <a:pt x="1459" y="2451"/>
                    <a:pt x="1566" y="2437"/>
                    <a:pt x="1671" y="2408"/>
                  </a:cubicBezTo>
                  <a:cubicBezTo>
                    <a:pt x="2324" y="2230"/>
                    <a:pt x="2715" y="1560"/>
                    <a:pt x="2536" y="906"/>
                  </a:cubicBezTo>
                  <a:cubicBezTo>
                    <a:pt x="2394" y="358"/>
                    <a:pt x="1899" y="1"/>
                    <a:pt x="1357"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4" name="Google Shape;3814;p36"/>
            <p:cNvSpPr/>
            <p:nvPr/>
          </p:nvSpPr>
          <p:spPr>
            <a:xfrm>
              <a:off x="12154567" y="501900"/>
              <a:ext cx="242204" cy="241127"/>
            </a:xfrm>
            <a:custGeom>
              <a:avLst/>
              <a:gdLst/>
              <a:ahLst/>
              <a:cxnLst/>
              <a:rect l="l" t="t" r="r" b="b"/>
              <a:pathLst>
                <a:path w="1799" h="1791" extrusionOk="0">
                  <a:moveTo>
                    <a:pt x="899" y="0"/>
                  </a:moveTo>
                  <a:cubicBezTo>
                    <a:pt x="407" y="0"/>
                    <a:pt x="0" y="399"/>
                    <a:pt x="0" y="891"/>
                  </a:cubicBezTo>
                  <a:cubicBezTo>
                    <a:pt x="0" y="1391"/>
                    <a:pt x="407" y="1790"/>
                    <a:pt x="899" y="1790"/>
                  </a:cubicBezTo>
                  <a:cubicBezTo>
                    <a:pt x="1400" y="1790"/>
                    <a:pt x="1799" y="1391"/>
                    <a:pt x="1799" y="891"/>
                  </a:cubicBezTo>
                  <a:cubicBezTo>
                    <a:pt x="1799" y="399"/>
                    <a:pt x="1400" y="0"/>
                    <a:pt x="89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5" name="Google Shape;3815;p36"/>
            <p:cNvSpPr/>
            <p:nvPr/>
          </p:nvSpPr>
          <p:spPr>
            <a:xfrm>
              <a:off x="12219595" y="523576"/>
              <a:ext cx="112149" cy="112014"/>
            </a:xfrm>
            <a:custGeom>
              <a:avLst/>
              <a:gdLst/>
              <a:ahLst/>
              <a:cxnLst/>
              <a:rect l="l" t="t" r="r" b="b"/>
              <a:pathLst>
                <a:path w="833" h="832" extrusionOk="0">
                  <a:moveTo>
                    <a:pt x="416" y="0"/>
                  </a:moveTo>
                  <a:cubicBezTo>
                    <a:pt x="187" y="0"/>
                    <a:pt x="1" y="187"/>
                    <a:pt x="1" y="416"/>
                  </a:cubicBezTo>
                  <a:cubicBezTo>
                    <a:pt x="1" y="645"/>
                    <a:pt x="187" y="832"/>
                    <a:pt x="416" y="832"/>
                  </a:cubicBezTo>
                  <a:cubicBezTo>
                    <a:pt x="645" y="832"/>
                    <a:pt x="832" y="645"/>
                    <a:pt x="832" y="416"/>
                  </a:cubicBezTo>
                  <a:cubicBezTo>
                    <a:pt x="832" y="187"/>
                    <a:pt x="645" y="0"/>
                    <a:pt x="416"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6" name="Google Shape;3816;p36"/>
            <p:cNvSpPr/>
            <p:nvPr/>
          </p:nvSpPr>
          <p:spPr>
            <a:xfrm>
              <a:off x="11382444" y="627244"/>
              <a:ext cx="1787516" cy="781542"/>
            </a:xfrm>
            <a:custGeom>
              <a:avLst/>
              <a:gdLst/>
              <a:ahLst/>
              <a:cxnLst/>
              <a:rect l="l" t="t" r="r" b="b"/>
              <a:pathLst>
                <a:path w="13277" h="5805" extrusionOk="0">
                  <a:moveTo>
                    <a:pt x="9" y="5804"/>
                  </a:moveTo>
                  <a:lnTo>
                    <a:pt x="1" y="5805"/>
                  </a:lnTo>
                  <a:lnTo>
                    <a:pt x="9" y="5805"/>
                  </a:lnTo>
                  <a:cubicBezTo>
                    <a:pt x="9" y="5804"/>
                    <a:pt x="9" y="5804"/>
                    <a:pt x="9" y="5804"/>
                  </a:cubicBezTo>
                  <a:close/>
                  <a:moveTo>
                    <a:pt x="5303" y="1"/>
                  </a:moveTo>
                  <a:cubicBezTo>
                    <a:pt x="4677" y="1"/>
                    <a:pt x="4007" y="259"/>
                    <a:pt x="3725" y="774"/>
                  </a:cubicBezTo>
                  <a:cubicBezTo>
                    <a:pt x="3614" y="978"/>
                    <a:pt x="3538" y="1190"/>
                    <a:pt x="3496" y="1385"/>
                  </a:cubicBezTo>
                  <a:cubicBezTo>
                    <a:pt x="3402" y="1775"/>
                    <a:pt x="3428" y="2098"/>
                    <a:pt x="3436" y="2216"/>
                  </a:cubicBezTo>
                  <a:lnTo>
                    <a:pt x="3436" y="2225"/>
                  </a:lnTo>
                  <a:cubicBezTo>
                    <a:pt x="3436" y="2233"/>
                    <a:pt x="3436" y="2233"/>
                    <a:pt x="3436" y="2242"/>
                  </a:cubicBezTo>
                  <a:cubicBezTo>
                    <a:pt x="3436" y="2242"/>
                    <a:pt x="3436" y="2250"/>
                    <a:pt x="3445" y="2250"/>
                  </a:cubicBezTo>
                  <a:cubicBezTo>
                    <a:pt x="3445" y="2250"/>
                    <a:pt x="3445" y="2259"/>
                    <a:pt x="3445" y="2259"/>
                  </a:cubicBezTo>
                  <a:lnTo>
                    <a:pt x="3445" y="2267"/>
                  </a:lnTo>
                  <a:cubicBezTo>
                    <a:pt x="3445" y="2267"/>
                    <a:pt x="3203" y="1704"/>
                    <a:pt x="2582" y="1704"/>
                  </a:cubicBezTo>
                  <a:cubicBezTo>
                    <a:pt x="2449" y="1704"/>
                    <a:pt x="2299" y="1729"/>
                    <a:pt x="2130" y="1792"/>
                  </a:cubicBezTo>
                  <a:cubicBezTo>
                    <a:pt x="1595" y="1987"/>
                    <a:pt x="1383" y="2369"/>
                    <a:pt x="1307" y="2658"/>
                  </a:cubicBezTo>
                  <a:cubicBezTo>
                    <a:pt x="1299" y="2692"/>
                    <a:pt x="1299" y="2717"/>
                    <a:pt x="1290" y="2751"/>
                  </a:cubicBezTo>
                  <a:cubicBezTo>
                    <a:pt x="1290" y="2751"/>
                    <a:pt x="1290" y="2759"/>
                    <a:pt x="1290" y="2768"/>
                  </a:cubicBezTo>
                  <a:cubicBezTo>
                    <a:pt x="1282" y="2785"/>
                    <a:pt x="1282" y="2810"/>
                    <a:pt x="1282" y="2827"/>
                  </a:cubicBezTo>
                  <a:cubicBezTo>
                    <a:pt x="1282" y="2836"/>
                    <a:pt x="1282" y="2844"/>
                    <a:pt x="1282" y="2853"/>
                  </a:cubicBezTo>
                  <a:cubicBezTo>
                    <a:pt x="1282" y="2870"/>
                    <a:pt x="1282" y="2887"/>
                    <a:pt x="1282" y="2904"/>
                  </a:cubicBezTo>
                  <a:lnTo>
                    <a:pt x="1282" y="2921"/>
                  </a:lnTo>
                  <a:cubicBezTo>
                    <a:pt x="1282" y="2938"/>
                    <a:pt x="1282" y="2954"/>
                    <a:pt x="1282" y="2971"/>
                  </a:cubicBezTo>
                  <a:cubicBezTo>
                    <a:pt x="1282" y="2954"/>
                    <a:pt x="1273" y="2929"/>
                    <a:pt x="1273" y="2904"/>
                  </a:cubicBezTo>
                  <a:cubicBezTo>
                    <a:pt x="1273" y="2904"/>
                    <a:pt x="1265" y="2895"/>
                    <a:pt x="1265" y="2895"/>
                  </a:cubicBezTo>
                  <a:cubicBezTo>
                    <a:pt x="1265" y="2870"/>
                    <a:pt x="1256" y="2844"/>
                    <a:pt x="1248" y="2819"/>
                  </a:cubicBezTo>
                  <a:cubicBezTo>
                    <a:pt x="1248" y="2819"/>
                    <a:pt x="1248" y="2810"/>
                    <a:pt x="1248" y="2810"/>
                  </a:cubicBezTo>
                  <a:cubicBezTo>
                    <a:pt x="1239" y="2785"/>
                    <a:pt x="1231" y="2751"/>
                    <a:pt x="1222" y="2725"/>
                  </a:cubicBezTo>
                  <a:cubicBezTo>
                    <a:pt x="1222" y="2717"/>
                    <a:pt x="1222" y="2717"/>
                    <a:pt x="1222" y="2717"/>
                  </a:cubicBezTo>
                  <a:cubicBezTo>
                    <a:pt x="1129" y="2335"/>
                    <a:pt x="925" y="1767"/>
                    <a:pt x="603" y="1767"/>
                  </a:cubicBezTo>
                  <a:cubicBezTo>
                    <a:pt x="145" y="1767"/>
                    <a:pt x="18" y="3090"/>
                    <a:pt x="9" y="5304"/>
                  </a:cubicBezTo>
                  <a:lnTo>
                    <a:pt x="9" y="5338"/>
                  </a:lnTo>
                  <a:cubicBezTo>
                    <a:pt x="9" y="5491"/>
                    <a:pt x="9" y="5643"/>
                    <a:pt x="9" y="5804"/>
                  </a:cubicBezTo>
                  <a:lnTo>
                    <a:pt x="9" y="5804"/>
                  </a:lnTo>
                  <a:lnTo>
                    <a:pt x="6626" y="5050"/>
                  </a:lnTo>
                  <a:lnTo>
                    <a:pt x="13277" y="5805"/>
                  </a:lnTo>
                  <a:cubicBezTo>
                    <a:pt x="13277" y="5644"/>
                    <a:pt x="13277" y="5491"/>
                    <a:pt x="13277" y="5338"/>
                  </a:cubicBezTo>
                  <a:lnTo>
                    <a:pt x="13277" y="5296"/>
                  </a:lnTo>
                  <a:cubicBezTo>
                    <a:pt x="13277" y="5160"/>
                    <a:pt x="13268" y="5024"/>
                    <a:pt x="13268" y="4889"/>
                  </a:cubicBezTo>
                  <a:lnTo>
                    <a:pt x="13268" y="4872"/>
                  </a:lnTo>
                  <a:cubicBezTo>
                    <a:pt x="13243" y="2921"/>
                    <a:pt x="13107" y="1767"/>
                    <a:pt x="12674" y="1767"/>
                  </a:cubicBezTo>
                  <a:cubicBezTo>
                    <a:pt x="12377" y="1767"/>
                    <a:pt x="12191" y="2233"/>
                    <a:pt x="12080" y="2607"/>
                  </a:cubicBezTo>
                  <a:cubicBezTo>
                    <a:pt x="12072" y="2641"/>
                    <a:pt x="12063" y="2675"/>
                    <a:pt x="12055" y="2708"/>
                  </a:cubicBezTo>
                  <a:cubicBezTo>
                    <a:pt x="12055" y="2717"/>
                    <a:pt x="12047" y="2717"/>
                    <a:pt x="12047" y="2725"/>
                  </a:cubicBezTo>
                  <a:cubicBezTo>
                    <a:pt x="12038" y="2751"/>
                    <a:pt x="12038" y="2785"/>
                    <a:pt x="12030" y="2810"/>
                  </a:cubicBezTo>
                  <a:lnTo>
                    <a:pt x="12021" y="2827"/>
                  </a:lnTo>
                  <a:cubicBezTo>
                    <a:pt x="12021" y="2853"/>
                    <a:pt x="12013" y="2870"/>
                    <a:pt x="12013" y="2895"/>
                  </a:cubicBezTo>
                  <a:cubicBezTo>
                    <a:pt x="12013" y="2904"/>
                    <a:pt x="12004" y="2904"/>
                    <a:pt x="12004" y="2912"/>
                  </a:cubicBezTo>
                  <a:cubicBezTo>
                    <a:pt x="12004" y="2932"/>
                    <a:pt x="11999" y="2947"/>
                    <a:pt x="11993" y="2960"/>
                  </a:cubicBezTo>
                  <a:lnTo>
                    <a:pt x="11993" y="2960"/>
                  </a:lnTo>
                  <a:cubicBezTo>
                    <a:pt x="11996" y="2949"/>
                    <a:pt x="11996" y="2933"/>
                    <a:pt x="11996" y="2921"/>
                  </a:cubicBezTo>
                  <a:lnTo>
                    <a:pt x="11996" y="2904"/>
                  </a:lnTo>
                  <a:cubicBezTo>
                    <a:pt x="11996" y="2887"/>
                    <a:pt x="11996" y="2870"/>
                    <a:pt x="11996" y="2853"/>
                  </a:cubicBezTo>
                  <a:cubicBezTo>
                    <a:pt x="11996" y="2844"/>
                    <a:pt x="11996" y="2836"/>
                    <a:pt x="11996" y="2827"/>
                  </a:cubicBezTo>
                  <a:cubicBezTo>
                    <a:pt x="11996" y="2810"/>
                    <a:pt x="11987" y="2785"/>
                    <a:pt x="11987" y="2768"/>
                  </a:cubicBezTo>
                  <a:cubicBezTo>
                    <a:pt x="11987" y="2759"/>
                    <a:pt x="11987" y="2751"/>
                    <a:pt x="11987" y="2751"/>
                  </a:cubicBezTo>
                  <a:cubicBezTo>
                    <a:pt x="11979" y="2717"/>
                    <a:pt x="11970" y="2692"/>
                    <a:pt x="11962" y="2658"/>
                  </a:cubicBezTo>
                  <a:cubicBezTo>
                    <a:pt x="11894" y="2361"/>
                    <a:pt x="11682" y="1987"/>
                    <a:pt x="11139" y="1792"/>
                  </a:cubicBezTo>
                  <a:cubicBezTo>
                    <a:pt x="10970" y="1729"/>
                    <a:pt x="10819" y="1704"/>
                    <a:pt x="10686" y="1704"/>
                  </a:cubicBezTo>
                  <a:cubicBezTo>
                    <a:pt x="10066" y="1704"/>
                    <a:pt x="9824" y="2267"/>
                    <a:pt x="9824" y="2267"/>
                  </a:cubicBezTo>
                  <a:lnTo>
                    <a:pt x="9824" y="2259"/>
                  </a:lnTo>
                  <a:cubicBezTo>
                    <a:pt x="9824" y="2259"/>
                    <a:pt x="9824" y="2250"/>
                    <a:pt x="9824" y="2250"/>
                  </a:cubicBezTo>
                  <a:cubicBezTo>
                    <a:pt x="9824" y="2250"/>
                    <a:pt x="9824" y="2242"/>
                    <a:pt x="9824" y="2242"/>
                  </a:cubicBezTo>
                  <a:cubicBezTo>
                    <a:pt x="9824" y="2233"/>
                    <a:pt x="9832" y="2233"/>
                    <a:pt x="9832" y="2225"/>
                  </a:cubicBezTo>
                  <a:lnTo>
                    <a:pt x="9832" y="2216"/>
                  </a:lnTo>
                  <a:cubicBezTo>
                    <a:pt x="9841" y="2098"/>
                    <a:pt x="9866" y="1775"/>
                    <a:pt x="9773" y="1385"/>
                  </a:cubicBezTo>
                  <a:cubicBezTo>
                    <a:pt x="9731" y="1190"/>
                    <a:pt x="9654" y="978"/>
                    <a:pt x="9536" y="774"/>
                  </a:cubicBezTo>
                  <a:cubicBezTo>
                    <a:pt x="9254" y="259"/>
                    <a:pt x="8584" y="1"/>
                    <a:pt x="7957" y="1"/>
                  </a:cubicBezTo>
                  <a:cubicBezTo>
                    <a:pt x="7604" y="1"/>
                    <a:pt x="7264" y="83"/>
                    <a:pt x="7016" y="248"/>
                  </a:cubicBezTo>
                  <a:cubicBezTo>
                    <a:pt x="6982" y="274"/>
                    <a:pt x="6957" y="291"/>
                    <a:pt x="6931" y="316"/>
                  </a:cubicBezTo>
                  <a:cubicBezTo>
                    <a:pt x="6906" y="342"/>
                    <a:pt x="6880" y="359"/>
                    <a:pt x="6855" y="384"/>
                  </a:cubicBezTo>
                  <a:lnTo>
                    <a:pt x="6855" y="393"/>
                  </a:lnTo>
                  <a:cubicBezTo>
                    <a:pt x="6829" y="410"/>
                    <a:pt x="6804" y="435"/>
                    <a:pt x="6787" y="460"/>
                  </a:cubicBezTo>
                  <a:cubicBezTo>
                    <a:pt x="6787" y="460"/>
                    <a:pt x="6787" y="469"/>
                    <a:pt x="6787" y="469"/>
                  </a:cubicBezTo>
                  <a:cubicBezTo>
                    <a:pt x="6770" y="494"/>
                    <a:pt x="6753" y="520"/>
                    <a:pt x="6736" y="545"/>
                  </a:cubicBezTo>
                  <a:cubicBezTo>
                    <a:pt x="6736" y="545"/>
                    <a:pt x="6728" y="554"/>
                    <a:pt x="6728" y="554"/>
                  </a:cubicBezTo>
                  <a:cubicBezTo>
                    <a:pt x="6711" y="579"/>
                    <a:pt x="6702" y="605"/>
                    <a:pt x="6694" y="630"/>
                  </a:cubicBezTo>
                  <a:cubicBezTo>
                    <a:pt x="6685" y="639"/>
                    <a:pt x="6685" y="647"/>
                    <a:pt x="6685" y="656"/>
                  </a:cubicBezTo>
                  <a:cubicBezTo>
                    <a:pt x="6668" y="673"/>
                    <a:pt x="6660" y="707"/>
                    <a:pt x="6660" y="732"/>
                  </a:cubicBezTo>
                  <a:cubicBezTo>
                    <a:pt x="6651" y="740"/>
                    <a:pt x="6651" y="740"/>
                    <a:pt x="6651" y="749"/>
                  </a:cubicBezTo>
                  <a:cubicBezTo>
                    <a:pt x="6643" y="783"/>
                    <a:pt x="6634" y="808"/>
                    <a:pt x="6634" y="834"/>
                  </a:cubicBezTo>
                  <a:cubicBezTo>
                    <a:pt x="6634" y="842"/>
                    <a:pt x="6626" y="842"/>
                    <a:pt x="6626" y="851"/>
                  </a:cubicBezTo>
                  <a:cubicBezTo>
                    <a:pt x="6626" y="842"/>
                    <a:pt x="6626" y="842"/>
                    <a:pt x="6626" y="834"/>
                  </a:cubicBezTo>
                  <a:cubicBezTo>
                    <a:pt x="6626" y="808"/>
                    <a:pt x="6617" y="783"/>
                    <a:pt x="6609" y="749"/>
                  </a:cubicBezTo>
                  <a:cubicBezTo>
                    <a:pt x="6609" y="740"/>
                    <a:pt x="6609" y="740"/>
                    <a:pt x="6600" y="732"/>
                  </a:cubicBezTo>
                  <a:cubicBezTo>
                    <a:pt x="6592" y="698"/>
                    <a:pt x="6583" y="673"/>
                    <a:pt x="6575" y="647"/>
                  </a:cubicBezTo>
                  <a:cubicBezTo>
                    <a:pt x="6575" y="647"/>
                    <a:pt x="6575" y="639"/>
                    <a:pt x="6566" y="630"/>
                  </a:cubicBezTo>
                  <a:cubicBezTo>
                    <a:pt x="6558" y="605"/>
                    <a:pt x="6550" y="579"/>
                    <a:pt x="6533" y="554"/>
                  </a:cubicBezTo>
                  <a:cubicBezTo>
                    <a:pt x="6533" y="554"/>
                    <a:pt x="6524" y="545"/>
                    <a:pt x="6524" y="545"/>
                  </a:cubicBezTo>
                  <a:cubicBezTo>
                    <a:pt x="6507" y="520"/>
                    <a:pt x="6490" y="494"/>
                    <a:pt x="6473" y="469"/>
                  </a:cubicBezTo>
                  <a:cubicBezTo>
                    <a:pt x="6473" y="469"/>
                    <a:pt x="6473" y="460"/>
                    <a:pt x="6473" y="460"/>
                  </a:cubicBezTo>
                  <a:cubicBezTo>
                    <a:pt x="6448" y="435"/>
                    <a:pt x="6431" y="410"/>
                    <a:pt x="6405" y="384"/>
                  </a:cubicBezTo>
                  <a:cubicBezTo>
                    <a:pt x="6380" y="359"/>
                    <a:pt x="6354" y="342"/>
                    <a:pt x="6329" y="316"/>
                  </a:cubicBezTo>
                  <a:cubicBezTo>
                    <a:pt x="6304" y="291"/>
                    <a:pt x="6270" y="274"/>
                    <a:pt x="6244" y="248"/>
                  </a:cubicBezTo>
                  <a:cubicBezTo>
                    <a:pt x="5996" y="83"/>
                    <a:pt x="5657" y="1"/>
                    <a:pt x="530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7" name="Google Shape;3817;p36"/>
            <p:cNvSpPr/>
            <p:nvPr/>
          </p:nvSpPr>
          <p:spPr>
            <a:xfrm>
              <a:off x="11382444" y="648786"/>
              <a:ext cx="893287" cy="781676"/>
            </a:xfrm>
            <a:custGeom>
              <a:avLst/>
              <a:gdLst/>
              <a:ahLst/>
              <a:cxnLst/>
              <a:rect l="l" t="t" r="r" b="b"/>
              <a:pathLst>
                <a:path w="6635" h="5806" extrusionOk="0">
                  <a:moveTo>
                    <a:pt x="5298" y="0"/>
                  </a:moveTo>
                  <a:cubicBezTo>
                    <a:pt x="4673" y="0"/>
                    <a:pt x="4006" y="261"/>
                    <a:pt x="3725" y="776"/>
                  </a:cubicBezTo>
                  <a:cubicBezTo>
                    <a:pt x="3309" y="1522"/>
                    <a:pt x="3436" y="2269"/>
                    <a:pt x="3436" y="2269"/>
                  </a:cubicBezTo>
                  <a:cubicBezTo>
                    <a:pt x="3436" y="2269"/>
                    <a:pt x="3193" y="1700"/>
                    <a:pt x="2571" y="1700"/>
                  </a:cubicBezTo>
                  <a:cubicBezTo>
                    <a:pt x="2441" y="1700"/>
                    <a:pt x="2294" y="1725"/>
                    <a:pt x="2130" y="1785"/>
                  </a:cubicBezTo>
                  <a:cubicBezTo>
                    <a:pt x="1341" y="2073"/>
                    <a:pt x="1248" y="2752"/>
                    <a:pt x="1282" y="2973"/>
                  </a:cubicBezTo>
                  <a:cubicBezTo>
                    <a:pt x="1222" y="2701"/>
                    <a:pt x="1019" y="1768"/>
                    <a:pt x="594" y="1768"/>
                  </a:cubicBezTo>
                  <a:cubicBezTo>
                    <a:pt x="102" y="1768"/>
                    <a:pt x="1" y="3287"/>
                    <a:pt x="1" y="5806"/>
                  </a:cubicBezTo>
                  <a:lnTo>
                    <a:pt x="6634" y="5042"/>
                  </a:lnTo>
                  <a:lnTo>
                    <a:pt x="6634" y="979"/>
                  </a:lnTo>
                  <a:cubicBezTo>
                    <a:pt x="6634" y="323"/>
                    <a:pt x="5993" y="0"/>
                    <a:pt x="529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8" name="Google Shape;3818;p36"/>
            <p:cNvSpPr/>
            <p:nvPr/>
          </p:nvSpPr>
          <p:spPr>
            <a:xfrm>
              <a:off x="11382444" y="667500"/>
              <a:ext cx="903519" cy="762962"/>
            </a:xfrm>
            <a:custGeom>
              <a:avLst/>
              <a:gdLst/>
              <a:ahLst/>
              <a:cxnLst/>
              <a:rect l="l" t="t" r="r" b="b"/>
              <a:pathLst>
                <a:path w="6711" h="5667" extrusionOk="0">
                  <a:moveTo>
                    <a:pt x="6236" y="0"/>
                  </a:moveTo>
                  <a:cubicBezTo>
                    <a:pt x="6651" y="492"/>
                    <a:pt x="6711" y="1349"/>
                    <a:pt x="6346" y="1960"/>
                  </a:cubicBezTo>
                  <a:cubicBezTo>
                    <a:pt x="6037" y="2475"/>
                    <a:pt x="5501" y="2762"/>
                    <a:pt x="4966" y="2762"/>
                  </a:cubicBezTo>
                  <a:cubicBezTo>
                    <a:pt x="4707" y="2762"/>
                    <a:pt x="4449" y="2695"/>
                    <a:pt x="4217" y="2554"/>
                  </a:cubicBezTo>
                  <a:cubicBezTo>
                    <a:pt x="3725" y="2257"/>
                    <a:pt x="3470" y="1705"/>
                    <a:pt x="3513" y="1146"/>
                  </a:cubicBezTo>
                  <a:lnTo>
                    <a:pt x="3513" y="1146"/>
                  </a:lnTo>
                  <a:cubicBezTo>
                    <a:pt x="3360" y="1688"/>
                    <a:pt x="3436" y="2121"/>
                    <a:pt x="3436" y="2121"/>
                  </a:cubicBezTo>
                  <a:cubicBezTo>
                    <a:pt x="3436" y="2121"/>
                    <a:pt x="3402" y="2036"/>
                    <a:pt x="3317" y="1926"/>
                  </a:cubicBezTo>
                  <a:lnTo>
                    <a:pt x="3317" y="1926"/>
                  </a:lnTo>
                  <a:cubicBezTo>
                    <a:pt x="3377" y="2070"/>
                    <a:pt x="3419" y="2223"/>
                    <a:pt x="3419" y="2393"/>
                  </a:cubicBezTo>
                  <a:cubicBezTo>
                    <a:pt x="3419" y="2978"/>
                    <a:pt x="2944" y="3453"/>
                    <a:pt x="2359" y="3453"/>
                  </a:cubicBezTo>
                  <a:cubicBezTo>
                    <a:pt x="1816" y="3453"/>
                    <a:pt x="1366" y="3046"/>
                    <a:pt x="1307" y="2520"/>
                  </a:cubicBezTo>
                  <a:cubicBezTo>
                    <a:pt x="1273" y="2655"/>
                    <a:pt x="1273" y="2766"/>
                    <a:pt x="1282" y="2834"/>
                  </a:cubicBezTo>
                  <a:cubicBezTo>
                    <a:pt x="1248" y="2672"/>
                    <a:pt x="1163" y="2299"/>
                    <a:pt x="1019" y="2002"/>
                  </a:cubicBezTo>
                  <a:lnTo>
                    <a:pt x="1019" y="2002"/>
                  </a:lnTo>
                  <a:cubicBezTo>
                    <a:pt x="1086" y="2214"/>
                    <a:pt x="1129" y="2486"/>
                    <a:pt x="1129" y="2783"/>
                  </a:cubicBezTo>
                  <a:cubicBezTo>
                    <a:pt x="1129" y="3470"/>
                    <a:pt x="900" y="4030"/>
                    <a:pt x="620" y="4030"/>
                  </a:cubicBezTo>
                  <a:cubicBezTo>
                    <a:pt x="348" y="4030"/>
                    <a:pt x="119" y="3470"/>
                    <a:pt x="119" y="2783"/>
                  </a:cubicBezTo>
                  <a:cubicBezTo>
                    <a:pt x="119" y="2740"/>
                    <a:pt x="119" y="2698"/>
                    <a:pt x="119" y="2655"/>
                  </a:cubicBezTo>
                  <a:cubicBezTo>
                    <a:pt x="26" y="3351"/>
                    <a:pt x="1" y="4378"/>
                    <a:pt x="1" y="5667"/>
                  </a:cubicBezTo>
                  <a:lnTo>
                    <a:pt x="6600" y="4912"/>
                  </a:lnTo>
                  <a:lnTo>
                    <a:pt x="662" y="5158"/>
                  </a:lnTo>
                  <a:cubicBezTo>
                    <a:pt x="162" y="4742"/>
                    <a:pt x="247" y="4216"/>
                    <a:pt x="247" y="4216"/>
                  </a:cubicBezTo>
                  <a:lnTo>
                    <a:pt x="247" y="4216"/>
                  </a:lnTo>
                  <a:cubicBezTo>
                    <a:pt x="393" y="4310"/>
                    <a:pt x="531" y="4347"/>
                    <a:pt x="656" y="4347"/>
                  </a:cubicBezTo>
                  <a:cubicBezTo>
                    <a:pt x="1099" y="4347"/>
                    <a:pt x="1392" y="3894"/>
                    <a:pt x="1392" y="3894"/>
                  </a:cubicBezTo>
                  <a:cubicBezTo>
                    <a:pt x="1231" y="3648"/>
                    <a:pt x="1349" y="3266"/>
                    <a:pt x="1349" y="3266"/>
                  </a:cubicBezTo>
                  <a:lnTo>
                    <a:pt x="1349" y="3266"/>
                  </a:lnTo>
                  <a:cubicBezTo>
                    <a:pt x="1349" y="3266"/>
                    <a:pt x="1392" y="3538"/>
                    <a:pt x="2020" y="3784"/>
                  </a:cubicBezTo>
                  <a:cubicBezTo>
                    <a:pt x="2186" y="3849"/>
                    <a:pt x="2351" y="3875"/>
                    <a:pt x="2509" y="3875"/>
                  </a:cubicBezTo>
                  <a:cubicBezTo>
                    <a:pt x="3171" y="3875"/>
                    <a:pt x="3708" y="3410"/>
                    <a:pt x="3708" y="3410"/>
                  </a:cubicBezTo>
                  <a:cubicBezTo>
                    <a:pt x="3606" y="3207"/>
                    <a:pt x="3716" y="2664"/>
                    <a:pt x="3716" y="2664"/>
                  </a:cubicBezTo>
                  <a:cubicBezTo>
                    <a:pt x="3716" y="2664"/>
                    <a:pt x="3954" y="3046"/>
                    <a:pt x="4921" y="3148"/>
                  </a:cubicBezTo>
                  <a:cubicBezTo>
                    <a:pt x="4964" y="3152"/>
                    <a:pt x="5007" y="3154"/>
                    <a:pt x="5049" y="3154"/>
                  </a:cubicBezTo>
                  <a:cubicBezTo>
                    <a:pt x="5812" y="3154"/>
                    <a:pt x="6483" y="2466"/>
                    <a:pt x="6668" y="2257"/>
                  </a:cubicBezTo>
                  <a:cubicBezTo>
                    <a:pt x="6668" y="1799"/>
                    <a:pt x="6634" y="1256"/>
                    <a:pt x="6634" y="755"/>
                  </a:cubicBezTo>
                  <a:cubicBezTo>
                    <a:pt x="6634" y="433"/>
                    <a:pt x="6482" y="161"/>
                    <a:pt x="6236"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9" name="Google Shape;3819;p36"/>
            <p:cNvSpPr/>
            <p:nvPr/>
          </p:nvSpPr>
          <p:spPr>
            <a:xfrm>
              <a:off x="12273314" y="648786"/>
              <a:ext cx="896652" cy="781676"/>
            </a:xfrm>
            <a:custGeom>
              <a:avLst/>
              <a:gdLst/>
              <a:ahLst/>
              <a:cxnLst/>
              <a:rect l="l" t="t" r="r" b="b"/>
              <a:pathLst>
                <a:path w="6660" h="5806" extrusionOk="0">
                  <a:moveTo>
                    <a:pt x="1342" y="0"/>
                  </a:moveTo>
                  <a:cubicBezTo>
                    <a:pt x="644" y="0"/>
                    <a:pt x="0" y="323"/>
                    <a:pt x="0" y="979"/>
                  </a:cubicBezTo>
                  <a:lnTo>
                    <a:pt x="0" y="5042"/>
                  </a:lnTo>
                  <a:lnTo>
                    <a:pt x="6660" y="5806"/>
                  </a:lnTo>
                  <a:cubicBezTo>
                    <a:pt x="6660" y="3287"/>
                    <a:pt x="6558" y="1768"/>
                    <a:pt x="6057" y="1768"/>
                  </a:cubicBezTo>
                  <a:cubicBezTo>
                    <a:pt x="5642" y="1768"/>
                    <a:pt x="5430" y="2701"/>
                    <a:pt x="5379" y="2973"/>
                  </a:cubicBezTo>
                  <a:cubicBezTo>
                    <a:pt x="5404" y="2752"/>
                    <a:pt x="5311" y="2073"/>
                    <a:pt x="4522" y="1785"/>
                  </a:cubicBezTo>
                  <a:cubicBezTo>
                    <a:pt x="4356" y="1725"/>
                    <a:pt x="4208" y="1700"/>
                    <a:pt x="4077" y="1700"/>
                  </a:cubicBezTo>
                  <a:cubicBezTo>
                    <a:pt x="3451" y="1700"/>
                    <a:pt x="3207" y="2269"/>
                    <a:pt x="3207" y="2269"/>
                  </a:cubicBezTo>
                  <a:cubicBezTo>
                    <a:pt x="3207" y="2269"/>
                    <a:pt x="3334" y="1522"/>
                    <a:pt x="2927" y="776"/>
                  </a:cubicBezTo>
                  <a:cubicBezTo>
                    <a:pt x="2642" y="261"/>
                    <a:pt x="1970" y="0"/>
                    <a:pt x="1342"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0" name="Google Shape;3820;p36"/>
            <p:cNvSpPr/>
            <p:nvPr/>
          </p:nvSpPr>
          <p:spPr>
            <a:xfrm>
              <a:off x="12263082" y="661710"/>
              <a:ext cx="905807" cy="768752"/>
            </a:xfrm>
            <a:custGeom>
              <a:avLst/>
              <a:gdLst/>
              <a:ahLst/>
              <a:cxnLst/>
              <a:rect l="l" t="t" r="r" b="b"/>
              <a:pathLst>
                <a:path w="6728" h="5710" extrusionOk="0">
                  <a:moveTo>
                    <a:pt x="6608" y="2698"/>
                  </a:moveTo>
                  <a:lnTo>
                    <a:pt x="6608" y="2698"/>
                  </a:lnTo>
                  <a:cubicBezTo>
                    <a:pt x="6611" y="2715"/>
                    <a:pt x="6613" y="2732"/>
                    <a:pt x="6615" y="2750"/>
                  </a:cubicBezTo>
                  <a:lnTo>
                    <a:pt x="6615" y="2750"/>
                  </a:lnTo>
                  <a:cubicBezTo>
                    <a:pt x="6614" y="2733"/>
                    <a:pt x="6612" y="2716"/>
                    <a:pt x="6608" y="2698"/>
                  </a:cubicBezTo>
                  <a:close/>
                  <a:moveTo>
                    <a:pt x="475" y="1"/>
                  </a:moveTo>
                  <a:cubicBezTo>
                    <a:pt x="229" y="171"/>
                    <a:pt x="76" y="476"/>
                    <a:pt x="76" y="798"/>
                  </a:cubicBezTo>
                  <a:cubicBezTo>
                    <a:pt x="76" y="1299"/>
                    <a:pt x="34" y="1876"/>
                    <a:pt x="34" y="2334"/>
                  </a:cubicBezTo>
                  <a:cubicBezTo>
                    <a:pt x="218" y="2542"/>
                    <a:pt x="903" y="3197"/>
                    <a:pt x="1664" y="3197"/>
                  </a:cubicBezTo>
                  <a:cubicBezTo>
                    <a:pt x="1709" y="3197"/>
                    <a:pt x="1754" y="3195"/>
                    <a:pt x="1798" y="3191"/>
                  </a:cubicBezTo>
                  <a:cubicBezTo>
                    <a:pt x="2766" y="3089"/>
                    <a:pt x="3003" y="2707"/>
                    <a:pt x="3003" y="2707"/>
                  </a:cubicBezTo>
                  <a:cubicBezTo>
                    <a:pt x="3003" y="2707"/>
                    <a:pt x="3122" y="3250"/>
                    <a:pt x="3020" y="3453"/>
                  </a:cubicBezTo>
                  <a:cubicBezTo>
                    <a:pt x="3020" y="3453"/>
                    <a:pt x="3557" y="3918"/>
                    <a:pt x="4219" y="3918"/>
                  </a:cubicBezTo>
                  <a:cubicBezTo>
                    <a:pt x="4377" y="3918"/>
                    <a:pt x="4542" y="3892"/>
                    <a:pt x="4708" y="3827"/>
                  </a:cubicBezTo>
                  <a:cubicBezTo>
                    <a:pt x="5336" y="3581"/>
                    <a:pt x="5378" y="3309"/>
                    <a:pt x="5378" y="3309"/>
                  </a:cubicBezTo>
                  <a:lnTo>
                    <a:pt x="5378" y="3309"/>
                  </a:lnTo>
                  <a:cubicBezTo>
                    <a:pt x="5378" y="3309"/>
                    <a:pt x="5497" y="3691"/>
                    <a:pt x="5336" y="3937"/>
                  </a:cubicBezTo>
                  <a:cubicBezTo>
                    <a:pt x="5336" y="3937"/>
                    <a:pt x="5629" y="4390"/>
                    <a:pt x="6071" y="4390"/>
                  </a:cubicBezTo>
                  <a:cubicBezTo>
                    <a:pt x="6197" y="4390"/>
                    <a:pt x="6335" y="4353"/>
                    <a:pt x="6481" y="4259"/>
                  </a:cubicBezTo>
                  <a:lnTo>
                    <a:pt x="6481" y="4259"/>
                  </a:lnTo>
                  <a:cubicBezTo>
                    <a:pt x="6481" y="4259"/>
                    <a:pt x="6566" y="4785"/>
                    <a:pt x="6074" y="5201"/>
                  </a:cubicBezTo>
                  <a:lnTo>
                    <a:pt x="110" y="4955"/>
                  </a:lnTo>
                  <a:lnTo>
                    <a:pt x="6727" y="5710"/>
                  </a:lnTo>
                  <a:cubicBezTo>
                    <a:pt x="6727" y="4452"/>
                    <a:pt x="6703" y="3444"/>
                    <a:pt x="6615" y="2750"/>
                  </a:cubicBezTo>
                  <a:lnTo>
                    <a:pt x="6615" y="2750"/>
                  </a:lnTo>
                  <a:cubicBezTo>
                    <a:pt x="6617" y="2775"/>
                    <a:pt x="6617" y="2800"/>
                    <a:pt x="6617" y="2826"/>
                  </a:cubicBezTo>
                  <a:cubicBezTo>
                    <a:pt x="6617" y="3513"/>
                    <a:pt x="6388" y="4073"/>
                    <a:pt x="6108" y="4073"/>
                  </a:cubicBezTo>
                  <a:cubicBezTo>
                    <a:pt x="5828" y="4073"/>
                    <a:pt x="5599" y="3513"/>
                    <a:pt x="5599" y="2826"/>
                  </a:cubicBezTo>
                  <a:cubicBezTo>
                    <a:pt x="5599" y="2529"/>
                    <a:pt x="5641" y="2257"/>
                    <a:pt x="5709" y="2045"/>
                  </a:cubicBezTo>
                  <a:lnTo>
                    <a:pt x="5709" y="2045"/>
                  </a:lnTo>
                  <a:cubicBezTo>
                    <a:pt x="5565" y="2342"/>
                    <a:pt x="5480" y="2715"/>
                    <a:pt x="5446" y="2877"/>
                  </a:cubicBezTo>
                  <a:cubicBezTo>
                    <a:pt x="5455" y="2809"/>
                    <a:pt x="5455" y="2698"/>
                    <a:pt x="5421" y="2563"/>
                  </a:cubicBezTo>
                  <a:cubicBezTo>
                    <a:pt x="5361" y="3089"/>
                    <a:pt x="4912" y="3496"/>
                    <a:pt x="4369" y="3496"/>
                  </a:cubicBezTo>
                  <a:cubicBezTo>
                    <a:pt x="3775" y="3496"/>
                    <a:pt x="3300" y="3021"/>
                    <a:pt x="3300" y="2436"/>
                  </a:cubicBezTo>
                  <a:cubicBezTo>
                    <a:pt x="3300" y="2266"/>
                    <a:pt x="3342" y="2113"/>
                    <a:pt x="3410" y="1969"/>
                  </a:cubicBezTo>
                  <a:lnTo>
                    <a:pt x="3410" y="1969"/>
                  </a:lnTo>
                  <a:cubicBezTo>
                    <a:pt x="3325" y="2079"/>
                    <a:pt x="3283" y="2164"/>
                    <a:pt x="3283" y="2164"/>
                  </a:cubicBezTo>
                  <a:cubicBezTo>
                    <a:pt x="3283" y="2164"/>
                    <a:pt x="3359" y="1731"/>
                    <a:pt x="3207" y="1189"/>
                  </a:cubicBezTo>
                  <a:lnTo>
                    <a:pt x="3207" y="1189"/>
                  </a:lnTo>
                  <a:cubicBezTo>
                    <a:pt x="3249" y="1748"/>
                    <a:pt x="2995" y="2300"/>
                    <a:pt x="2503" y="2597"/>
                  </a:cubicBezTo>
                  <a:cubicBezTo>
                    <a:pt x="2268" y="2738"/>
                    <a:pt x="2008" y="2805"/>
                    <a:pt x="1750" y="2805"/>
                  </a:cubicBezTo>
                  <a:cubicBezTo>
                    <a:pt x="1215" y="2805"/>
                    <a:pt x="682" y="2518"/>
                    <a:pt x="373" y="2003"/>
                  </a:cubicBezTo>
                  <a:cubicBezTo>
                    <a:pt x="0" y="1392"/>
                    <a:pt x="59" y="493"/>
                    <a:pt x="47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1" name="Google Shape;3821;p36"/>
            <p:cNvSpPr/>
            <p:nvPr/>
          </p:nvSpPr>
          <p:spPr>
            <a:xfrm>
              <a:off x="12320166" y="1180318"/>
              <a:ext cx="199929" cy="150788"/>
            </a:xfrm>
            <a:custGeom>
              <a:avLst/>
              <a:gdLst/>
              <a:ahLst/>
              <a:cxnLst/>
              <a:rect l="l" t="t" r="r" b="b"/>
              <a:pathLst>
                <a:path w="1485" h="1120" extrusionOk="0">
                  <a:moveTo>
                    <a:pt x="450" y="0"/>
                  </a:moveTo>
                  <a:cubicBezTo>
                    <a:pt x="450" y="0"/>
                    <a:pt x="1061" y="602"/>
                    <a:pt x="0" y="1120"/>
                  </a:cubicBezTo>
                  <a:lnTo>
                    <a:pt x="967" y="1120"/>
                  </a:lnTo>
                  <a:cubicBezTo>
                    <a:pt x="1485" y="509"/>
                    <a:pt x="832" y="0"/>
                    <a:pt x="450"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2" name="Google Shape;3822;p36"/>
            <p:cNvSpPr/>
            <p:nvPr/>
          </p:nvSpPr>
          <p:spPr>
            <a:xfrm>
              <a:off x="12762168" y="1165374"/>
              <a:ext cx="162232" cy="123593"/>
            </a:xfrm>
            <a:custGeom>
              <a:avLst/>
              <a:gdLst/>
              <a:ahLst/>
              <a:cxnLst/>
              <a:rect l="l" t="t" r="r" b="b"/>
              <a:pathLst>
                <a:path w="1205" h="918" extrusionOk="0">
                  <a:moveTo>
                    <a:pt x="416" y="1"/>
                  </a:moveTo>
                  <a:cubicBezTo>
                    <a:pt x="0" y="493"/>
                    <a:pt x="526" y="917"/>
                    <a:pt x="840" y="917"/>
                  </a:cubicBezTo>
                  <a:cubicBezTo>
                    <a:pt x="840" y="917"/>
                    <a:pt x="339" y="417"/>
                    <a:pt x="120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3" name="Google Shape;3823;p36"/>
            <p:cNvSpPr/>
            <p:nvPr/>
          </p:nvSpPr>
          <p:spPr>
            <a:xfrm>
              <a:off x="12464089" y="1060360"/>
              <a:ext cx="163444" cy="123458"/>
            </a:xfrm>
            <a:custGeom>
              <a:avLst/>
              <a:gdLst/>
              <a:ahLst/>
              <a:cxnLst/>
              <a:rect l="l" t="t" r="r" b="b"/>
              <a:pathLst>
                <a:path w="1214" h="917" extrusionOk="0">
                  <a:moveTo>
                    <a:pt x="424" y="0"/>
                  </a:moveTo>
                  <a:cubicBezTo>
                    <a:pt x="0" y="492"/>
                    <a:pt x="534" y="917"/>
                    <a:pt x="848" y="917"/>
                  </a:cubicBezTo>
                  <a:cubicBezTo>
                    <a:pt x="848" y="917"/>
                    <a:pt x="348" y="416"/>
                    <a:pt x="121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4" name="Google Shape;3824;p36"/>
            <p:cNvSpPr/>
            <p:nvPr/>
          </p:nvSpPr>
          <p:spPr>
            <a:xfrm>
              <a:off x="11628016" y="1165374"/>
              <a:ext cx="163444" cy="123593"/>
            </a:xfrm>
            <a:custGeom>
              <a:avLst/>
              <a:gdLst/>
              <a:ahLst/>
              <a:cxnLst/>
              <a:rect l="l" t="t" r="r" b="b"/>
              <a:pathLst>
                <a:path w="1214" h="918" extrusionOk="0">
                  <a:moveTo>
                    <a:pt x="0" y="1"/>
                  </a:moveTo>
                  <a:cubicBezTo>
                    <a:pt x="874" y="417"/>
                    <a:pt x="374" y="917"/>
                    <a:pt x="374" y="917"/>
                  </a:cubicBezTo>
                  <a:cubicBezTo>
                    <a:pt x="688" y="917"/>
                    <a:pt x="1214" y="493"/>
                    <a:pt x="78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5" name="Google Shape;3825;p36"/>
            <p:cNvSpPr/>
            <p:nvPr/>
          </p:nvSpPr>
          <p:spPr>
            <a:xfrm>
              <a:off x="11927306" y="1060360"/>
              <a:ext cx="162232" cy="123458"/>
            </a:xfrm>
            <a:custGeom>
              <a:avLst/>
              <a:gdLst/>
              <a:ahLst/>
              <a:cxnLst/>
              <a:rect l="l" t="t" r="r" b="b"/>
              <a:pathLst>
                <a:path w="1205" h="917" extrusionOk="0">
                  <a:moveTo>
                    <a:pt x="0" y="0"/>
                  </a:moveTo>
                  <a:cubicBezTo>
                    <a:pt x="865" y="416"/>
                    <a:pt x="365" y="917"/>
                    <a:pt x="365" y="917"/>
                  </a:cubicBezTo>
                  <a:cubicBezTo>
                    <a:pt x="679" y="917"/>
                    <a:pt x="1205" y="492"/>
                    <a:pt x="78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6" name="Google Shape;3826;p36"/>
            <p:cNvSpPr/>
            <p:nvPr/>
          </p:nvSpPr>
          <p:spPr>
            <a:xfrm>
              <a:off x="12032320" y="1180318"/>
              <a:ext cx="198852" cy="150788"/>
            </a:xfrm>
            <a:custGeom>
              <a:avLst/>
              <a:gdLst/>
              <a:ahLst/>
              <a:cxnLst/>
              <a:rect l="l" t="t" r="r" b="b"/>
              <a:pathLst>
                <a:path w="1477" h="1120" extrusionOk="0">
                  <a:moveTo>
                    <a:pt x="1027" y="0"/>
                  </a:moveTo>
                  <a:cubicBezTo>
                    <a:pt x="645" y="0"/>
                    <a:pt x="0" y="509"/>
                    <a:pt x="509" y="1120"/>
                  </a:cubicBezTo>
                  <a:lnTo>
                    <a:pt x="1477" y="1120"/>
                  </a:lnTo>
                  <a:cubicBezTo>
                    <a:pt x="416" y="602"/>
                    <a:pt x="1027" y="0"/>
                    <a:pt x="102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7" name="Google Shape;3827;p36"/>
            <p:cNvSpPr/>
            <p:nvPr/>
          </p:nvSpPr>
          <p:spPr>
            <a:xfrm>
              <a:off x="12258504" y="627513"/>
              <a:ext cx="247858" cy="324464"/>
            </a:xfrm>
            <a:custGeom>
              <a:avLst/>
              <a:gdLst/>
              <a:ahLst/>
              <a:cxnLst/>
              <a:rect l="l" t="t" r="r" b="b"/>
              <a:pathLst>
                <a:path w="1841" h="2410" extrusionOk="0">
                  <a:moveTo>
                    <a:pt x="1205" y="0"/>
                  </a:moveTo>
                  <a:cubicBezTo>
                    <a:pt x="543" y="0"/>
                    <a:pt x="0" y="543"/>
                    <a:pt x="0" y="1213"/>
                  </a:cubicBezTo>
                  <a:cubicBezTo>
                    <a:pt x="0" y="1824"/>
                    <a:pt x="450" y="2333"/>
                    <a:pt x="1035" y="2410"/>
                  </a:cubicBezTo>
                  <a:cubicBezTo>
                    <a:pt x="696" y="2198"/>
                    <a:pt x="458" y="1816"/>
                    <a:pt x="458" y="1383"/>
                  </a:cubicBezTo>
                  <a:cubicBezTo>
                    <a:pt x="458" y="713"/>
                    <a:pt x="1001" y="170"/>
                    <a:pt x="1671" y="170"/>
                  </a:cubicBezTo>
                  <a:cubicBezTo>
                    <a:pt x="1731" y="170"/>
                    <a:pt x="1790" y="179"/>
                    <a:pt x="1841" y="179"/>
                  </a:cubicBezTo>
                  <a:cubicBezTo>
                    <a:pt x="1654" y="68"/>
                    <a:pt x="1442" y="0"/>
                    <a:pt x="120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8" name="Google Shape;3828;p36"/>
            <p:cNvSpPr/>
            <p:nvPr/>
          </p:nvSpPr>
          <p:spPr>
            <a:xfrm>
              <a:off x="12044841" y="627513"/>
              <a:ext cx="249205" cy="324464"/>
            </a:xfrm>
            <a:custGeom>
              <a:avLst/>
              <a:gdLst/>
              <a:ahLst/>
              <a:cxnLst/>
              <a:rect l="l" t="t" r="r" b="b"/>
              <a:pathLst>
                <a:path w="1851" h="2410" extrusionOk="0">
                  <a:moveTo>
                    <a:pt x="637" y="0"/>
                  </a:moveTo>
                  <a:cubicBezTo>
                    <a:pt x="408" y="0"/>
                    <a:pt x="187" y="68"/>
                    <a:pt x="1" y="179"/>
                  </a:cubicBezTo>
                  <a:cubicBezTo>
                    <a:pt x="60" y="179"/>
                    <a:pt x="111" y="170"/>
                    <a:pt x="170" y="170"/>
                  </a:cubicBezTo>
                  <a:cubicBezTo>
                    <a:pt x="841" y="170"/>
                    <a:pt x="1384" y="713"/>
                    <a:pt x="1384" y="1383"/>
                  </a:cubicBezTo>
                  <a:cubicBezTo>
                    <a:pt x="1384" y="1816"/>
                    <a:pt x="1154" y="2198"/>
                    <a:pt x="807" y="2410"/>
                  </a:cubicBezTo>
                  <a:cubicBezTo>
                    <a:pt x="1392" y="2333"/>
                    <a:pt x="1850" y="1824"/>
                    <a:pt x="1850" y="1213"/>
                  </a:cubicBezTo>
                  <a:cubicBezTo>
                    <a:pt x="1850" y="543"/>
                    <a:pt x="1307" y="0"/>
                    <a:pt x="6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9" name="Google Shape;3829;p36"/>
            <p:cNvSpPr/>
            <p:nvPr/>
          </p:nvSpPr>
          <p:spPr>
            <a:xfrm>
              <a:off x="11931749" y="700619"/>
              <a:ext cx="242338" cy="244493"/>
            </a:xfrm>
            <a:custGeom>
              <a:avLst/>
              <a:gdLst/>
              <a:ahLst/>
              <a:cxnLst/>
              <a:rect l="l" t="t" r="r" b="b"/>
              <a:pathLst>
                <a:path w="1800" h="1816" extrusionOk="0">
                  <a:moveTo>
                    <a:pt x="612" y="0"/>
                  </a:moveTo>
                  <a:lnTo>
                    <a:pt x="612" y="0"/>
                  </a:lnTo>
                  <a:cubicBezTo>
                    <a:pt x="255" y="128"/>
                    <a:pt x="1" y="467"/>
                    <a:pt x="1" y="874"/>
                  </a:cubicBezTo>
                  <a:cubicBezTo>
                    <a:pt x="1" y="1392"/>
                    <a:pt x="425" y="1816"/>
                    <a:pt x="943" y="1816"/>
                  </a:cubicBezTo>
                  <a:cubicBezTo>
                    <a:pt x="1324" y="1816"/>
                    <a:pt x="1647" y="1587"/>
                    <a:pt x="1799" y="1256"/>
                  </a:cubicBezTo>
                  <a:lnTo>
                    <a:pt x="1799" y="1256"/>
                  </a:lnTo>
                  <a:cubicBezTo>
                    <a:pt x="1638" y="1468"/>
                    <a:pt x="1384" y="1612"/>
                    <a:pt x="1095" y="1612"/>
                  </a:cubicBezTo>
                  <a:cubicBezTo>
                    <a:pt x="612" y="1612"/>
                    <a:pt x="213" y="1222"/>
                    <a:pt x="213" y="730"/>
                  </a:cubicBezTo>
                  <a:cubicBezTo>
                    <a:pt x="213" y="424"/>
                    <a:pt x="374" y="153"/>
                    <a:pt x="61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0" name="Google Shape;3830;p36"/>
            <p:cNvSpPr/>
            <p:nvPr/>
          </p:nvSpPr>
          <p:spPr>
            <a:xfrm>
              <a:off x="12003778" y="704793"/>
              <a:ext cx="170310" cy="150115"/>
            </a:xfrm>
            <a:custGeom>
              <a:avLst/>
              <a:gdLst/>
              <a:ahLst/>
              <a:cxnLst/>
              <a:rect l="l" t="t" r="r" b="b"/>
              <a:pathLst>
                <a:path w="1265" h="1115" extrusionOk="0">
                  <a:moveTo>
                    <a:pt x="603" y="0"/>
                  </a:moveTo>
                  <a:cubicBezTo>
                    <a:pt x="552" y="0"/>
                    <a:pt x="501" y="7"/>
                    <a:pt x="450" y="20"/>
                  </a:cubicBezTo>
                  <a:cubicBezTo>
                    <a:pt x="212" y="88"/>
                    <a:pt x="43" y="283"/>
                    <a:pt x="0" y="521"/>
                  </a:cubicBezTo>
                  <a:cubicBezTo>
                    <a:pt x="68" y="351"/>
                    <a:pt x="204" y="224"/>
                    <a:pt x="391" y="173"/>
                  </a:cubicBezTo>
                  <a:cubicBezTo>
                    <a:pt x="438" y="161"/>
                    <a:pt x="486" y="155"/>
                    <a:pt x="533" y="155"/>
                  </a:cubicBezTo>
                  <a:cubicBezTo>
                    <a:pt x="788" y="155"/>
                    <a:pt x="1022" y="322"/>
                    <a:pt x="1086" y="580"/>
                  </a:cubicBezTo>
                  <a:cubicBezTo>
                    <a:pt x="1137" y="775"/>
                    <a:pt x="1086" y="970"/>
                    <a:pt x="959" y="1115"/>
                  </a:cubicBezTo>
                  <a:cubicBezTo>
                    <a:pt x="1163" y="970"/>
                    <a:pt x="1264" y="707"/>
                    <a:pt x="1197" y="461"/>
                  </a:cubicBezTo>
                  <a:cubicBezTo>
                    <a:pt x="1125" y="183"/>
                    <a:pt x="873" y="0"/>
                    <a:pt x="60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1" name="Google Shape;3831;p36"/>
            <p:cNvSpPr/>
            <p:nvPr/>
          </p:nvSpPr>
          <p:spPr>
            <a:xfrm>
              <a:off x="11618860" y="943902"/>
              <a:ext cx="162367" cy="135710"/>
            </a:xfrm>
            <a:custGeom>
              <a:avLst/>
              <a:gdLst/>
              <a:ahLst/>
              <a:cxnLst/>
              <a:rect l="l" t="t" r="r" b="b"/>
              <a:pathLst>
                <a:path w="1206" h="1008" extrusionOk="0">
                  <a:moveTo>
                    <a:pt x="985" y="0"/>
                  </a:moveTo>
                  <a:lnTo>
                    <a:pt x="985" y="0"/>
                  </a:lnTo>
                  <a:cubicBezTo>
                    <a:pt x="1078" y="144"/>
                    <a:pt x="1103" y="323"/>
                    <a:pt x="1044" y="484"/>
                  </a:cubicBezTo>
                  <a:cubicBezTo>
                    <a:pt x="964" y="710"/>
                    <a:pt x="754" y="847"/>
                    <a:pt x="533" y="847"/>
                  </a:cubicBezTo>
                  <a:cubicBezTo>
                    <a:pt x="471" y="847"/>
                    <a:pt x="409" y="837"/>
                    <a:pt x="348" y="815"/>
                  </a:cubicBezTo>
                  <a:cubicBezTo>
                    <a:pt x="162" y="755"/>
                    <a:pt x="43" y="602"/>
                    <a:pt x="1" y="433"/>
                  </a:cubicBezTo>
                  <a:lnTo>
                    <a:pt x="1" y="433"/>
                  </a:lnTo>
                  <a:cubicBezTo>
                    <a:pt x="1" y="670"/>
                    <a:pt x="145" y="891"/>
                    <a:pt x="382" y="976"/>
                  </a:cubicBezTo>
                  <a:cubicBezTo>
                    <a:pt x="446" y="997"/>
                    <a:pt x="511" y="1007"/>
                    <a:pt x="575" y="1007"/>
                  </a:cubicBezTo>
                  <a:cubicBezTo>
                    <a:pt x="816" y="1007"/>
                    <a:pt x="1042" y="861"/>
                    <a:pt x="1129" y="619"/>
                  </a:cubicBezTo>
                  <a:cubicBezTo>
                    <a:pt x="1205" y="399"/>
                    <a:pt x="1146" y="153"/>
                    <a:pt x="98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2" name="Google Shape;3832;p36"/>
            <p:cNvSpPr/>
            <p:nvPr/>
          </p:nvSpPr>
          <p:spPr>
            <a:xfrm>
              <a:off x="11631381" y="927746"/>
              <a:ext cx="102994" cy="96262"/>
            </a:xfrm>
            <a:custGeom>
              <a:avLst/>
              <a:gdLst/>
              <a:ahLst/>
              <a:cxnLst/>
              <a:rect l="l" t="t" r="r" b="b"/>
              <a:pathLst>
                <a:path w="765" h="715" extrusionOk="0">
                  <a:moveTo>
                    <a:pt x="749" y="249"/>
                  </a:moveTo>
                  <a:lnTo>
                    <a:pt x="749" y="249"/>
                  </a:lnTo>
                  <a:cubicBezTo>
                    <a:pt x="752" y="257"/>
                    <a:pt x="754" y="265"/>
                    <a:pt x="756" y="273"/>
                  </a:cubicBezTo>
                  <a:lnTo>
                    <a:pt x="764" y="273"/>
                  </a:lnTo>
                  <a:cubicBezTo>
                    <a:pt x="760" y="265"/>
                    <a:pt x="755" y="257"/>
                    <a:pt x="749" y="249"/>
                  </a:cubicBezTo>
                  <a:close/>
                  <a:moveTo>
                    <a:pt x="394" y="0"/>
                  </a:moveTo>
                  <a:cubicBezTo>
                    <a:pt x="203" y="0"/>
                    <a:pt x="34" y="148"/>
                    <a:pt x="18" y="349"/>
                  </a:cubicBezTo>
                  <a:cubicBezTo>
                    <a:pt x="1" y="502"/>
                    <a:pt x="86" y="638"/>
                    <a:pt x="213" y="714"/>
                  </a:cubicBezTo>
                  <a:cubicBezTo>
                    <a:pt x="128" y="638"/>
                    <a:pt x="86" y="527"/>
                    <a:pt x="94" y="417"/>
                  </a:cubicBezTo>
                  <a:cubicBezTo>
                    <a:pt x="110" y="232"/>
                    <a:pt x="264" y="85"/>
                    <a:pt x="446" y="85"/>
                  </a:cubicBezTo>
                  <a:cubicBezTo>
                    <a:pt x="456" y="85"/>
                    <a:pt x="466" y="85"/>
                    <a:pt x="476" y="86"/>
                  </a:cubicBezTo>
                  <a:cubicBezTo>
                    <a:pt x="593" y="102"/>
                    <a:pt x="689" y="161"/>
                    <a:pt x="749" y="249"/>
                  </a:cubicBezTo>
                  <a:lnTo>
                    <a:pt x="749" y="249"/>
                  </a:lnTo>
                  <a:cubicBezTo>
                    <a:pt x="707" y="116"/>
                    <a:pt x="577" y="9"/>
                    <a:pt x="425" y="1"/>
                  </a:cubicBezTo>
                  <a:cubicBezTo>
                    <a:pt x="415" y="1"/>
                    <a:pt x="404" y="0"/>
                    <a:pt x="39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3" name="Google Shape;3833;p36"/>
            <p:cNvSpPr/>
            <p:nvPr/>
          </p:nvSpPr>
          <p:spPr>
            <a:xfrm>
              <a:off x="12759879" y="943902"/>
              <a:ext cx="162232" cy="135710"/>
            </a:xfrm>
            <a:custGeom>
              <a:avLst/>
              <a:gdLst/>
              <a:ahLst/>
              <a:cxnLst/>
              <a:rect l="l" t="t" r="r" b="b"/>
              <a:pathLst>
                <a:path w="1205" h="1008" extrusionOk="0">
                  <a:moveTo>
                    <a:pt x="221" y="0"/>
                  </a:moveTo>
                  <a:lnTo>
                    <a:pt x="221" y="0"/>
                  </a:lnTo>
                  <a:cubicBezTo>
                    <a:pt x="68" y="153"/>
                    <a:pt x="0" y="399"/>
                    <a:pt x="76" y="619"/>
                  </a:cubicBezTo>
                  <a:cubicBezTo>
                    <a:pt x="164" y="861"/>
                    <a:pt x="389" y="1007"/>
                    <a:pt x="631" y="1007"/>
                  </a:cubicBezTo>
                  <a:cubicBezTo>
                    <a:pt x="694" y="1007"/>
                    <a:pt x="759" y="997"/>
                    <a:pt x="823" y="976"/>
                  </a:cubicBezTo>
                  <a:cubicBezTo>
                    <a:pt x="1061" y="891"/>
                    <a:pt x="1205" y="670"/>
                    <a:pt x="1205" y="433"/>
                  </a:cubicBezTo>
                  <a:lnTo>
                    <a:pt x="1205" y="433"/>
                  </a:lnTo>
                  <a:cubicBezTo>
                    <a:pt x="1171" y="602"/>
                    <a:pt x="1044" y="755"/>
                    <a:pt x="865" y="815"/>
                  </a:cubicBezTo>
                  <a:cubicBezTo>
                    <a:pt x="803" y="837"/>
                    <a:pt x="739" y="847"/>
                    <a:pt x="677" y="847"/>
                  </a:cubicBezTo>
                  <a:cubicBezTo>
                    <a:pt x="451" y="847"/>
                    <a:pt x="241" y="710"/>
                    <a:pt x="161" y="484"/>
                  </a:cubicBezTo>
                  <a:cubicBezTo>
                    <a:pt x="102" y="323"/>
                    <a:pt x="136" y="144"/>
                    <a:pt x="2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4" name="Google Shape;3834;p36"/>
            <p:cNvSpPr/>
            <p:nvPr/>
          </p:nvSpPr>
          <p:spPr>
            <a:xfrm>
              <a:off x="12807809" y="927746"/>
              <a:ext cx="101782" cy="96262"/>
            </a:xfrm>
            <a:custGeom>
              <a:avLst/>
              <a:gdLst/>
              <a:ahLst/>
              <a:cxnLst/>
              <a:rect l="l" t="t" r="r" b="b"/>
              <a:pathLst>
                <a:path w="756" h="715" extrusionOk="0">
                  <a:moveTo>
                    <a:pt x="363" y="0"/>
                  </a:moveTo>
                  <a:cubicBezTo>
                    <a:pt x="353" y="0"/>
                    <a:pt x="342" y="1"/>
                    <a:pt x="331" y="1"/>
                  </a:cubicBezTo>
                  <a:cubicBezTo>
                    <a:pt x="170" y="10"/>
                    <a:pt x="43" y="129"/>
                    <a:pt x="0" y="273"/>
                  </a:cubicBezTo>
                  <a:cubicBezTo>
                    <a:pt x="51" y="171"/>
                    <a:pt x="153" y="103"/>
                    <a:pt x="280" y="86"/>
                  </a:cubicBezTo>
                  <a:cubicBezTo>
                    <a:pt x="290" y="85"/>
                    <a:pt x="300" y="85"/>
                    <a:pt x="310" y="85"/>
                  </a:cubicBezTo>
                  <a:cubicBezTo>
                    <a:pt x="492" y="85"/>
                    <a:pt x="646" y="232"/>
                    <a:pt x="662" y="417"/>
                  </a:cubicBezTo>
                  <a:cubicBezTo>
                    <a:pt x="671" y="527"/>
                    <a:pt x="628" y="638"/>
                    <a:pt x="543" y="714"/>
                  </a:cubicBezTo>
                  <a:cubicBezTo>
                    <a:pt x="671" y="638"/>
                    <a:pt x="755" y="502"/>
                    <a:pt x="738" y="349"/>
                  </a:cubicBezTo>
                  <a:cubicBezTo>
                    <a:pt x="722" y="148"/>
                    <a:pt x="561" y="0"/>
                    <a:pt x="36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5" name="Google Shape;3835;p36"/>
            <p:cNvSpPr/>
            <p:nvPr/>
          </p:nvSpPr>
          <p:spPr>
            <a:xfrm>
              <a:off x="12390983" y="700619"/>
              <a:ext cx="242204" cy="244493"/>
            </a:xfrm>
            <a:custGeom>
              <a:avLst/>
              <a:gdLst/>
              <a:ahLst/>
              <a:cxnLst/>
              <a:rect l="l" t="t" r="r" b="b"/>
              <a:pathLst>
                <a:path w="1799" h="1816" extrusionOk="0">
                  <a:moveTo>
                    <a:pt x="1188" y="0"/>
                  </a:moveTo>
                  <a:cubicBezTo>
                    <a:pt x="1425" y="153"/>
                    <a:pt x="1586" y="424"/>
                    <a:pt x="1586" y="730"/>
                  </a:cubicBezTo>
                  <a:cubicBezTo>
                    <a:pt x="1586" y="1222"/>
                    <a:pt x="1188" y="1612"/>
                    <a:pt x="704" y="1612"/>
                  </a:cubicBezTo>
                  <a:cubicBezTo>
                    <a:pt x="416" y="1612"/>
                    <a:pt x="161" y="1468"/>
                    <a:pt x="0" y="1256"/>
                  </a:cubicBezTo>
                  <a:lnTo>
                    <a:pt x="0" y="1256"/>
                  </a:lnTo>
                  <a:cubicBezTo>
                    <a:pt x="153" y="1587"/>
                    <a:pt x="475" y="1816"/>
                    <a:pt x="857" y="1816"/>
                  </a:cubicBezTo>
                  <a:cubicBezTo>
                    <a:pt x="1374" y="1816"/>
                    <a:pt x="1799" y="1392"/>
                    <a:pt x="1799" y="874"/>
                  </a:cubicBezTo>
                  <a:cubicBezTo>
                    <a:pt x="1799" y="467"/>
                    <a:pt x="1544" y="128"/>
                    <a:pt x="1188"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6" name="Google Shape;3836;p36"/>
            <p:cNvSpPr/>
            <p:nvPr/>
          </p:nvSpPr>
          <p:spPr>
            <a:xfrm>
              <a:off x="12390983" y="704793"/>
              <a:ext cx="170310" cy="150115"/>
            </a:xfrm>
            <a:custGeom>
              <a:avLst/>
              <a:gdLst/>
              <a:ahLst/>
              <a:cxnLst/>
              <a:rect l="l" t="t" r="r" b="b"/>
              <a:pathLst>
                <a:path w="1265" h="1115" extrusionOk="0">
                  <a:moveTo>
                    <a:pt x="662" y="0"/>
                  </a:moveTo>
                  <a:cubicBezTo>
                    <a:pt x="391" y="0"/>
                    <a:pt x="139" y="183"/>
                    <a:pt x="68" y="461"/>
                  </a:cubicBezTo>
                  <a:cubicBezTo>
                    <a:pt x="0" y="707"/>
                    <a:pt x="102" y="970"/>
                    <a:pt x="306" y="1115"/>
                  </a:cubicBezTo>
                  <a:cubicBezTo>
                    <a:pt x="178" y="970"/>
                    <a:pt x="127" y="775"/>
                    <a:pt x="178" y="580"/>
                  </a:cubicBezTo>
                  <a:cubicBezTo>
                    <a:pt x="243" y="322"/>
                    <a:pt x="476" y="155"/>
                    <a:pt x="731" y="155"/>
                  </a:cubicBezTo>
                  <a:cubicBezTo>
                    <a:pt x="778" y="155"/>
                    <a:pt x="826" y="161"/>
                    <a:pt x="874" y="173"/>
                  </a:cubicBezTo>
                  <a:cubicBezTo>
                    <a:pt x="1061" y="224"/>
                    <a:pt x="1196" y="351"/>
                    <a:pt x="1264" y="521"/>
                  </a:cubicBezTo>
                  <a:cubicBezTo>
                    <a:pt x="1222" y="283"/>
                    <a:pt x="1052" y="88"/>
                    <a:pt x="815" y="20"/>
                  </a:cubicBezTo>
                  <a:cubicBezTo>
                    <a:pt x="764" y="7"/>
                    <a:pt x="712" y="0"/>
                    <a:pt x="66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7" name="Google Shape;3837;p36"/>
            <p:cNvSpPr/>
            <p:nvPr/>
          </p:nvSpPr>
          <p:spPr>
            <a:xfrm>
              <a:off x="11425796" y="907282"/>
              <a:ext cx="74452" cy="193198"/>
            </a:xfrm>
            <a:custGeom>
              <a:avLst/>
              <a:gdLst/>
              <a:ahLst/>
              <a:cxnLst/>
              <a:rect l="l" t="t" r="r" b="b"/>
              <a:pathLst>
                <a:path w="553" h="1435" extrusionOk="0">
                  <a:moveTo>
                    <a:pt x="281" y="1"/>
                  </a:moveTo>
                  <a:cubicBezTo>
                    <a:pt x="128" y="1"/>
                    <a:pt x="1" y="323"/>
                    <a:pt x="1" y="722"/>
                  </a:cubicBezTo>
                  <a:cubicBezTo>
                    <a:pt x="1" y="1112"/>
                    <a:pt x="128" y="1434"/>
                    <a:pt x="281" y="1434"/>
                  </a:cubicBezTo>
                  <a:cubicBezTo>
                    <a:pt x="425" y="1434"/>
                    <a:pt x="552" y="1112"/>
                    <a:pt x="552" y="722"/>
                  </a:cubicBezTo>
                  <a:cubicBezTo>
                    <a:pt x="552" y="323"/>
                    <a:pt x="425" y="1"/>
                    <a:pt x="28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8" name="Google Shape;3838;p36"/>
            <p:cNvSpPr/>
            <p:nvPr/>
          </p:nvSpPr>
          <p:spPr>
            <a:xfrm>
              <a:off x="13052168" y="907282"/>
              <a:ext cx="74452" cy="193198"/>
            </a:xfrm>
            <a:custGeom>
              <a:avLst/>
              <a:gdLst/>
              <a:ahLst/>
              <a:cxnLst/>
              <a:rect l="l" t="t" r="r" b="b"/>
              <a:pathLst>
                <a:path w="553" h="1435" extrusionOk="0">
                  <a:moveTo>
                    <a:pt x="272" y="1"/>
                  </a:moveTo>
                  <a:cubicBezTo>
                    <a:pt x="120" y="1"/>
                    <a:pt x="1" y="323"/>
                    <a:pt x="1" y="713"/>
                  </a:cubicBezTo>
                  <a:cubicBezTo>
                    <a:pt x="1" y="1112"/>
                    <a:pt x="120" y="1434"/>
                    <a:pt x="272" y="1434"/>
                  </a:cubicBezTo>
                  <a:cubicBezTo>
                    <a:pt x="425" y="1434"/>
                    <a:pt x="552" y="1112"/>
                    <a:pt x="552" y="713"/>
                  </a:cubicBezTo>
                  <a:cubicBezTo>
                    <a:pt x="552" y="323"/>
                    <a:pt x="425" y="1"/>
                    <a:pt x="27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9" name="Google Shape;3839;p36"/>
            <p:cNvSpPr/>
            <p:nvPr/>
          </p:nvSpPr>
          <p:spPr>
            <a:xfrm>
              <a:off x="11510346" y="1457798"/>
              <a:ext cx="1544235" cy="3087258"/>
            </a:xfrm>
            <a:custGeom>
              <a:avLst/>
              <a:gdLst/>
              <a:ahLst/>
              <a:cxnLst/>
              <a:rect l="l" t="t" r="r" b="b"/>
              <a:pathLst>
                <a:path w="11470" h="22931" extrusionOk="0">
                  <a:moveTo>
                    <a:pt x="1" y="1"/>
                  </a:moveTo>
                  <a:lnTo>
                    <a:pt x="1" y="22930"/>
                  </a:lnTo>
                  <a:lnTo>
                    <a:pt x="11470" y="22930"/>
                  </a:lnTo>
                  <a:lnTo>
                    <a:pt x="1147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0" name="Google Shape;3840;p36"/>
            <p:cNvSpPr/>
            <p:nvPr/>
          </p:nvSpPr>
          <p:spPr>
            <a:xfrm>
              <a:off x="12583913" y="4624781"/>
              <a:ext cx="582689" cy="852224"/>
            </a:xfrm>
            <a:custGeom>
              <a:avLst/>
              <a:gdLst/>
              <a:ahLst/>
              <a:cxnLst/>
              <a:rect l="l" t="t" r="r" b="b"/>
              <a:pathLst>
                <a:path w="4328" h="6330" extrusionOk="0">
                  <a:moveTo>
                    <a:pt x="1" y="1"/>
                  </a:moveTo>
                  <a:cubicBezTo>
                    <a:pt x="1" y="417"/>
                    <a:pt x="340" y="747"/>
                    <a:pt x="747" y="747"/>
                  </a:cubicBezTo>
                  <a:lnTo>
                    <a:pt x="2045" y="747"/>
                  </a:lnTo>
                  <a:cubicBezTo>
                    <a:pt x="2045" y="747"/>
                    <a:pt x="1850" y="1808"/>
                    <a:pt x="3080" y="1808"/>
                  </a:cubicBezTo>
                  <a:cubicBezTo>
                    <a:pt x="3080" y="1808"/>
                    <a:pt x="3402" y="6329"/>
                    <a:pt x="4107" y="6329"/>
                  </a:cubicBezTo>
                  <a:lnTo>
                    <a:pt x="4327" y="6329"/>
                  </a:lnTo>
                  <a:lnTo>
                    <a:pt x="4327"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1" name="Google Shape;3841;p36"/>
            <p:cNvSpPr/>
            <p:nvPr/>
          </p:nvSpPr>
          <p:spPr>
            <a:xfrm>
              <a:off x="12834062" y="4692232"/>
              <a:ext cx="194275" cy="174888"/>
            </a:xfrm>
            <a:custGeom>
              <a:avLst/>
              <a:gdLst/>
              <a:ahLst/>
              <a:cxnLst/>
              <a:rect l="l" t="t" r="r" b="b"/>
              <a:pathLst>
                <a:path w="1443" h="1299" extrusionOk="0">
                  <a:moveTo>
                    <a:pt x="722" y="0"/>
                  </a:moveTo>
                  <a:cubicBezTo>
                    <a:pt x="510" y="0"/>
                    <a:pt x="314" y="94"/>
                    <a:pt x="187" y="246"/>
                  </a:cubicBezTo>
                  <a:cubicBezTo>
                    <a:pt x="187" y="246"/>
                    <a:pt x="1" y="1256"/>
                    <a:pt x="1146" y="1298"/>
                  </a:cubicBezTo>
                  <a:cubicBezTo>
                    <a:pt x="1324" y="1171"/>
                    <a:pt x="1443" y="959"/>
                    <a:pt x="1443" y="721"/>
                  </a:cubicBezTo>
                  <a:cubicBezTo>
                    <a:pt x="1443" y="323"/>
                    <a:pt x="1120" y="0"/>
                    <a:pt x="72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2" name="Google Shape;3842;p36"/>
            <p:cNvSpPr/>
            <p:nvPr/>
          </p:nvSpPr>
          <p:spPr>
            <a:xfrm>
              <a:off x="12836351" y="4679711"/>
              <a:ext cx="177176" cy="168021"/>
            </a:xfrm>
            <a:custGeom>
              <a:avLst/>
              <a:gdLst/>
              <a:ahLst/>
              <a:cxnLst/>
              <a:rect l="l" t="t" r="r" b="b"/>
              <a:pathLst>
                <a:path w="1316" h="1248" extrusionOk="0">
                  <a:moveTo>
                    <a:pt x="662" y="0"/>
                  </a:moveTo>
                  <a:cubicBezTo>
                    <a:pt x="467" y="0"/>
                    <a:pt x="289" y="93"/>
                    <a:pt x="170" y="238"/>
                  </a:cubicBezTo>
                  <a:cubicBezTo>
                    <a:pt x="170" y="238"/>
                    <a:pt x="1" y="1205"/>
                    <a:pt x="1044" y="1247"/>
                  </a:cubicBezTo>
                  <a:cubicBezTo>
                    <a:pt x="1205" y="1120"/>
                    <a:pt x="1315" y="916"/>
                    <a:pt x="1315" y="687"/>
                  </a:cubicBezTo>
                  <a:cubicBezTo>
                    <a:pt x="1315" y="305"/>
                    <a:pt x="1018" y="0"/>
                    <a:pt x="66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3" name="Google Shape;3843;p36"/>
            <p:cNvSpPr/>
            <p:nvPr/>
          </p:nvSpPr>
          <p:spPr>
            <a:xfrm>
              <a:off x="12870548" y="4722255"/>
              <a:ext cx="130459" cy="102590"/>
            </a:xfrm>
            <a:custGeom>
              <a:avLst/>
              <a:gdLst/>
              <a:ahLst/>
              <a:cxnLst/>
              <a:rect l="l" t="t" r="r" b="b"/>
              <a:pathLst>
                <a:path w="969" h="762" extrusionOk="0">
                  <a:moveTo>
                    <a:pt x="432" y="1"/>
                  </a:moveTo>
                  <a:cubicBezTo>
                    <a:pt x="405" y="1"/>
                    <a:pt x="377" y="3"/>
                    <a:pt x="349" y="6"/>
                  </a:cubicBezTo>
                  <a:cubicBezTo>
                    <a:pt x="179" y="23"/>
                    <a:pt x="60" y="108"/>
                    <a:pt x="1" y="219"/>
                  </a:cubicBezTo>
                  <a:cubicBezTo>
                    <a:pt x="1" y="219"/>
                    <a:pt x="59" y="762"/>
                    <a:pt x="741" y="762"/>
                  </a:cubicBezTo>
                  <a:cubicBezTo>
                    <a:pt x="752" y="762"/>
                    <a:pt x="762" y="762"/>
                    <a:pt x="773" y="761"/>
                  </a:cubicBezTo>
                  <a:cubicBezTo>
                    <a:pt x="883" y="694"/>
                    <a:pt x="968" y="575"/>
                    <a:pt x="960" y="431"/>
                  </a:cubicBezTo>
                  <a:cubicBezTo>
                    <a:pt x="944" y="191"/>
                    <a:pt x="711" y="1"/>
                    <a:pt x="43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4" name="Google Shape;3844;p36"/>
            <p:cNvSpPr/>
            <p:nvPr/>
          </p:nvSpPr>
          <p:spPr>
            <a:xfrm>
              <a:off x="12886704" y="4735584"/>
              <a:ext cx="103936" cy="92627"/>
            </a:xfrm>
            <a:custGeom>
              <a:avLst/>
              <a:gdLst/>
              <a:ahLst/>
              <a:cxnLst/>
              <a:rect l="l" t="t" r="r" b="b"/>
              <a:pathLst>
                <a:path w="772" h="688" extrusionOk="0">
                  <a:moveTo>
                    <a:pt x="381" y="0"/>
                  </a:moveTo>
                  <a:cubicBezTo>
                    <a:pt x="375" y="0"/>
                    <a:pt x="370" y="1"/>
                    <a:pt x="365" y="1"/>
                  </a:cubicBezTo>
                  <a:cubicBezTo>
                    <a:pt x="246" y="1"/>
                    <a:pt x="144" y="60"/>
                    <a:pt x="76" y="145"/>
                  </a:cubicBezTo>
                  <a:cubicBezTo>
                    <a:pt x="76" y="145"/>
                    <a:pt x="1" y="688"/>
                    <a:pt x="605" y="688"/>
                  </a:cubicBezTo>
                  <a:cubicBezTo>
                    <a:pt x="610" y="688"/>
                    <a:pt x="614" y="688"/>
                    <a:pt x="619" y="688"/>
                  </a:cubicBezTo>
                  <a:cubicBezTo>
                    <a:pt x="712" y="612"/>
                    <a:pt x="772" y="501"/>
                    <a:pt x="763" y="366"/>
                  </a:cubicBezTo>
                  <a:cubicBezTo>
                    <a:pt x="755" y="159"/>
                    <a:pt x="585" y="0"/>
                    <a:pt x="38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5" name="Google Shape;3845;p36"/>
            <p:cNvSpPr/>
            <p:nvPr/>
          </p:nvSpPr>
          <p:spPr>
            <a:xfrm>
              <a:off x="12999661" y="4892028"/>
              <a:ext cx="158866" cy="584978"/>
            </a:xfrm>
            <a:custGeom>
              <a:avLst/>
              <a:gdLst/>
              <a:ahLst/>
              <a:cxnLst/>
              <a:rect l="l" t="t" r="r" b="b"/>
              <a:pathLst>
                <a:path w="1180" h="4345" extrusionOk="0">
                  <a:moveTo>
                    <a:pt x="1" y="1"/>
                  </a:moveTo>
                  <a:cubicBezTo>
                    <a:pt x="68" y="832"/>
                    <a:pt x="399" y="4344"/>
                    <a:pt x="1019" y="4344"/>
                  </a:cubicBezTo>
                  <a:lnTo>
                    <a:pt x="1171" y="4344"/>
                  </a:lnTo>
                  <a:cubicBezTo>
                    <a:pt x="1171" y="4217"/>
                    <a:pt x="1180" y="4090"/>
                    <a:pt x="1180" y="3963"/>
                  </a:cubicBezTo>
                  <a:cubicBezTo>
                    <a:pt x="1180" y="2300"/>
                    <a:pt x="866" y="883"/>
                    <a:pt x="433" y="289"/>
                  </a:cubicBezTo>
                  <a:lnTo>
                    <a:pt x="433" y="289"/>
                  </a:lnTo>
                  <a:cubicBezTo>
                    <a:pt x="527" y="1952"/>
                    <a:pt x="866" y="3538"/>
                    <a:pt x="866" y="3538"/>
                  </a:cubicBezTo>
                  <a:cubicBezTo>
                    <a:pt x="560" y="2851"/>
                    <a:pt x="281" y="1443"/>
                    <a:pt x="179" y="52"/>
                  </a:cubicBezTo>
                  <a:cubicBezTo>
                    <a:pt x="119" y="18"/>
                    <a:pt x="60" y="1"/>
                    <a:pt x="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6" name="Google Shape;3846;p36"/>
            <p:cNvSpPr/>
            <p:nvPr/>
          </p:nvSpPr>
          <p:spPr>
            <a:xfrm>
              <a:off x="12788421" y="4693578"/>
              <a:ext cx="81183" cy="101513"/>
            </a:xfrm>
            <a:custGeom>
              <a:avLst/>
              <a:gdLst/>
              <a:ahLst/>
              <a:cxnLst/>
              <a:rect l="l" t="t" r="r" b="b"/>
              <a:pathLst>
                <a:path w="603" h="754" extrusionOk="0">
                  <a:moveTo>
                    <a:pt x="411" y="0"/>
                  </a:moveTo>
                  <a:cubicBezTo>
                    <a:pt x="374" y="0"/>
                    <a:pt x="330" y="21"/>
                    <a:pt x="280" y="75"/>
                  </a:cubicBezTo>
                  <a:cubicBezTo>
                    <a:pt x="0" y="372"/>
                    <a:pt x="323" y="754"/>
                    <a:pt x="323" y="754"/>
                  </a:cubicBezTo>
                  <a:cubicBezTo>
                    <a:pt x="323" y="754"/>
                    <a:pt x="348" y="457"/>
                    <a:pt x="603" y="296"/>
                  </a:cubicBezTo>
                  <a:cubicBezTo>
                    <a:pt x="603" y="296"/>
                    <a:pt x="550" y="0"/>
                    <a:pt x="41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7" name="Google Shape;3847;p36"/>
            <p:cNvSpPr/>
            <p:nvPr/>
          </p:nvSpPr>
          <p:spPr>
            <a:xfrm>
              <a:off x="11384733" y="4624781"/>
              <a:ext cx="582555" cy="852224"/>
            </a:xfrm>
            <a:custGeom>
              <a:avLst/>
              <a:gdLst/>
              <a:ahLst/>
              <a:cxnLst/>
              <a:rect l="l" t="t" r="r" b="b"/>
              <a:pathLst>
                <a:path w="4327" h="6330" extrusionOk="0">
                  <a:moveTo>
                    <a:pt x="1" y="1"/>
                  </a:moveTo>
                  <a:lnTo>
                    <a:pt x="1" y="6329"/>
                  </a:lnTo>
                  <a:lnTo>
                    <a:pt x="221" y="6329"/>
                  </a:lnTo>
                  <a:cubicBezTo>
                    <a:pt x="925" y="6329"/>
                    <a:pt x="1256" y="1808"/>
                    <a:pt x="1256" y="1808"/>
                  </a:cubicBezTo>
                  <a:cubicBezTo>
                    <a:pt x="2486" y="1808"/>
                    <a:pt x="2283" y="747"/>
                    <a:pt x="2283" y="747"/>
                  </a:cubicBezTo>
                  <a:lnTo>
                    <a:pt x="3580" y="747"/>
                  </a:lnTo>
                  <a:cubicBezTo>
                    <a:pt x="3996" y="747"/>
                    <a:pt x="4327" y="417"/>
                    <a:pt x="4327"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8" name="Google Shape;3848;p36"/>
            <p:cNvSpPr/>
            <p:nvPr/>
          </p:nvSpPr>
          <p:spPr>
            <a:xfrm>
              <a:off x="11523001" y="4692232"/>
              <a:ext cx="194275" cy="174888"/>
            </a:xfrm>
            <a:custGeom>
              <a:avLst/>
              <a:gdLst/>
              <a:ahLst/>
              <a:cxnLst/>
              <a:rect l="l" t="t" r="r" b="b"/>
              <a:pathLst>
                <a:path w="1443" h="1299" extrusionOk="0">
                  <a:moveTo>
                    <a:pt x="721" y="0"/>
                  </a:moveTo>
                  <a:cubicBezTo>
                    <a:pt x="322" y="0"/>
                    <a:pt x="0" y="323"/>
                    <a:pt x="0" y="721"/>
                  </a:cubicBezTo>
                  <a:cubicBezTo>
                    <a:pt x="0" y="959"/>
                    <a:pt x="119" y="1171"/>
                    <a:pt x="305" y="1298"/>
                  </a:cubicBezTo>
                  <a:cubicBezTo>
                    <a:pt x="1442" y="1256"/>
                    <a:pt x="1256" y="246"/>
                    <a:pt x="1256" y="246"/>
                  </a:cubicBezTo>
                  <a:cubicBezTo>
                    <a:pt x="1128" y="94"/>
                    <a:pt x="933" y="0"/>
                    <a:pt x="7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9" name="Google Shape;3849;p36"/>
            <p:cNvSpPr/>
            <p:nvPr/>
          </p:nvSpPr>
          <p:spPr>
            <a:xfrm>
              <a:off x="11537811" y="4679711"/>
              <a:ext cx="177176" cy="168021"/>
            </a:xfrm>
            <a:custGeom>
              <a:avLst/>
              <a:gdLst/>
              <a:ahLst/>
              <a:cxnLst/>
              <a:rect l="l" t="t" r="r" b="b"/>
              <a:pathLst>
                <a:path w="1316" h="1248" extrusionOk="0">
                  <a:moveTo>
                    <a:pt x="654" y="0"/>
                  </a:moveTo>
                  <a:cubicBezTo>
                    <a:pt x="297" y="0"/>
                    <a:pt x="0" y="305"/>
                    <a:pt x="0" y="687"/>
                  </a:cubicBezTo>
                  <a:cubicBezTo>
                    <a:pt x="0" y="916"/>
                    <a:pt x="111" y="1120"/>
                    <a:pt x="280" y="1247"/>
                  </a:cubicBezTo>
                  <a:cubicBezTo>
                    <a:pt x="1315" y="1205"/>
                    <a:pt x="1146" y="238"/>
                    <a:pt x="1146" y="238"/>
                  </a:cubicBezTo>
                  <a:cubicBezTo>
                    <a:pt x="1027" y="93"/>
                    <a:pt x="849" y="0"/>
                    <a:pt x="654"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0" name="Google Shape;3850;p36"/>
            <p:cNvSpPr/>
            <p:nvPr/>
          </p:nvSpPr>
          <p:spPr>
            <a:xfrm>
              <a:off x="11550332" y="4722255"/>
              <a:ext cx="131536" cy="102590"/>
            </a:xfrm>
            <a:custGeom>
              <a:avLst/>
              <a:gdLst/>
              <a:ahLst/>
              <a:cxnLst/>
              <a:rect l="l" t="t" r="r" b="b"/>
              <a:pathLst>
                <a:path w="977" h="762" extrusionOk="0">
                  <a:moveTo>
                    <a:pt x="543" y="1"/>
                  </a:moveTo>
                  <a:cubicBezTo>
                    <a:pt x="258" y="1"/>
                    <a:pt x="25" y="191"/>
                    <a:pt x="9" y="431"/>
                  </a:cubicBezTo>
                  <a:cubicBezTo>
                    <a:pt x="1" y="575"/>
                    <a:pt x="85" y="694"/>
                    <a:pt x="196" y="761"/>
                  </a:cubicBezTo>
                  <a:cubicBezTo>
                    <a:pt x="206" y="762"/>
                    <a:pt x="217" y="762"/>
                    <a:pt x="227" y="762"/>
                  </a:cubicBezTo>
                  <a:cubicBezTo>
                    <a:pt x="910" y="762"/>
                    <a:pt x="976" y="219"/>
                    <a:pt x="976" y="219"/>
                  </a:cubicBezTo>
                  <a:cubicBezTo>
                    <a:pt x="908" y="108"/>
                    <a:pt x="790" y="23"/>
                    <a:pt x="620" y="6"/>
                  </a:cubicBezTo>
                  <a:lnTo>
                    <a:pt x="628" y="6"/>
                  </a:lnTo>
                  <a:cubicBezTo>
                    <a:pt x="600" y="3"/>
                    <a:pt x="571" y="1"/>
                    <a:pt x="54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1" name="Google Shape;3851;p36"/>
            <p:cNvSpPr/>
            <p:nvPr/>
          </p:nvSpPr>
          <p:spPr>
            <a:xfrm>
              <a:off x="11560564" y="4735584"/>
              <a:ext cx="103936" cy="92627"/>
            </a:xfrm>
            <a:custGeom>
              <a:avLst/>
              <a:gdLst/>
              <a:ahLst/>
              <a:cxnLst/>
              <a:rect l="l" t="t" r="r" b="b"/>
              <a:pathLst>
                <a:path w="772" h="688" extrusionOk="0">
                  <a:moveTo>
                    <a:pt x="400" y="0"/>
                  </a:moveTo>
                  <a:cubicBezTo>
                    <a:pt x="187" y="0"/>
                    <a:pt x="18" y="159"/>
                    <a:pt x="9" y="366"/>
                  </a:cubicBezTo>
                  <a:cubicBezTo>
                    <a:pt x="1" y="501"/>
                    <a:pt x="60" y="612"/>
                    <a:pt x="154" y="688"/>
                  </a:cubicBezTo>
                  <a:cubicBezTo>
                    <a:pt x="158" y="688"/>
                    <a:pt x="163" y="688"/>
                    <a:pt x="168" y="688"/>
                  </a:cubicBezTo>
                  <a:cubicBezTo>
                    <a:pt x="772" y="688"/>
                    <a:pt x="697" y="145"/>
                    <a:pt x="697" y="145"/>
                  </a:cubicBezTo>
                  <a:cubicBezTo>
                    <a:pt x="629" y="60"/>
                    <a:pt x="527" y="1"/>
                    <a:pt x="408" y="1"/>
                  </a:cubicBezTo>
                  <a:lnTo>
                    <a:pt x="417" y="1"/>
                  </a:lnTo>
                  <a:cubicBezTo>
                    <a:pt x="411" y="1"/>
                    <a:pt x="406" y="0"/>
                    <a:pt x="40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2" name="Google Shape;3852;p36"/>
            <p:cNvSpPr/>
            <p:nvPr/>
          </p:nvSpPr>
          <p:spPr>
            <a:xfrm>
              <a:off x="11392676" y="4892028"/>
              <a:ext cx="159001" cy="584978"/>
            </a:xfrm>
            <a:custGeom>
              <a:avLst/>
              <a:gdLst/>
              <a:ahLst/>
              <a:cxnLst/>
              <a:rect l="l" t="t" r="r" b="b"/>
              <a:pathLst>
                <a:path w="1181" h="4345" extrusionOk="0">
                  <a:moveTo>
                    <a:pt x="1180" y="1"/>
                  </a:moveTo>
                  <a:cubicBezTo>
                    <a:pt x="1121" y="1"/>
                    <a:pt x="1061" y="18"/>
                    <a:pt x="1002" y="52"/>
                  </a:cubicBezTo>
                  <a:cubicBezTo>
                    <a:pt x="900" y="1443"/>
                    <a:pt x="620" y="2851"/>
                    <a:pt x="323" y="3538"/>
                  </a:cubicBezTo>
                  <a:cubicBezTo>
                    <a:pt x="323" y="3538"/>
                    <a:pt x="654" y="1952"/>
                    <a:pt x="756" y="289"/>
                  </a:cubicBezTo>
                  <a:lnTo>
                    <a:pt x="756" y="289"/>
                  </a:lnTo>
                  <a:cubicBezTo>
                    <a:pt x="315" y="883"/>
                    <a:pt x="1" y="2300"/>
                    <a:pt x="1" y="3963"/>
                  </a:cubicBezTo>
                  <a:cubicBezTo>
                    <a:pt x="1" y="4090"/>
                    <a:pt x="9" y="4217"/>
                    <a:pt x="9" y="4344"/>
                  </a:cubicBezTo>
                  <a:lnTo>
                    <a:pt x="162" y="4344"/>
                  </a:lnTo>
                  <a:cubicBezTo>
                    <a:pt x="781" y="4344"/>
                    <a:pt x="1112" y="832"/>
                    <a:pt x="1180"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3" name="Google Shape;3853;p36"/>
            <p:cNvSpPr/>
            <p:nvPr/>
          </p:nvSpPr>
          <p:spPr>
            <a:xfrm>
              <a:off x="11681734" y="4693578"/>
              <a:ext cx="81183" cy="101513"/>
            </a:xfrm>
            <a:custGeom>
              <a:avLst/>
              <a:gdLst/>
              <a:ahLst/>
              <a:cxnLst/>
              <a:rect l="l" t="t" r="r" b="b"/>
              <a:pathLst>
                <a:path w="603" h="754" extrusionOk="0">
                  <a:moveTo>
                    <a:pt x="192" y="0"/>
                  </a:moveTo>
                  <a:cubicBezTo>
                    <a:pt x="53" y="0"/>
                    <a:pt x="0" y="296"/>
                    <a:pt x="0" y="296"/>
                  </a:cubicBezTo>
                  <a:cubicBezTo>
                    <a:pt x="255" y="457"/>
                    <a:pt x="280" y="754"/>
                    <a:pt x="280" y="754"/>
                  </a:cubicBezTo>
                  <a:cubicBezTo>
                    <a:pt x="280" y="754"/>
                    <a:pt x="602" y="372"/>
                    <a:pt x="323" y="75"/>
                  </a:cubicBezTo>
                  <a:cubicBezTo>
                    <a:pt x="272" y="21"/>
                    <a:pt x="229" y="0"/>
                    <a:pt x="19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4" name="Google Shape;3854;p36"/>
            <p:cNvSpPr/>
            <p:nvPr/>
          </p:nvSpPr>
          <p:spPr>
            <a:xfrm>
              <a:off x="11384733" y="1364093"/>
              <a:ext cx="193198" cy="3239123"/>
            </a:xfrm>
            <a:custGeom>
              <a:avLst/>
              <a:gdLst/>
              <a:ahLst/>
              <a:cxnLst/>
              <a:rect l="l" t="t" r="r" b="b"/>
              <a:pathLst>
                <a:path w="1435" h="24059" extrusionOk="0">
                  <a:moveTo>
                    <a:pt x="1" y="1"/>
                  </a:moveTo>
                  <a:lnTo>
                    <a:pt x="1"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5" name="Google Shape;3855;p36"/>
            <p:cNvSpPr/>
            <p:nvPr/>
          </p:nvSpPr>
          <p:spPr>
            <a:xfrm>
              <a:off x="12973408" y="1364093"/>
              <a:ext cx="193198" cy="3239123"/>
            </a:xfrm>
            <a:custGeom>
              <a:avLst/>
              <a:gdLst/>
              <a:ahLst/>
              <a:cxnLst/>
              <a:rect l="l" t="t" r="r" b="b"/>
              <a:pathLst>
                <a:path w="1435" h="24059" extrusionOk="0">
                  <a:moveTo>
                    <a:pt x="0" y="1"/>
                  </a:moveTo>
                  <a:lnTo>
                    <a:pt x="0"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6" name="Google Shape;3856;p36"/>
            <p:cNvSpPr/>
            <p:nvPr/>
          </p:nvSpPr>
          <p:spPr>
            <a:xfrm>
              <a:off x="11384733" y="4419196"/>
              <a:ext cx="193198" cy="184043"/>
            </a:xfrm>
            <a:custGeom>
              <a:avLst/>
              <a:gdLst/>
              <a:ahLst/>
              <a:cxnLst/>
              <a:rect l="l" t="t" r="r" b="b"/>
              <a:pathLst>
                <a:path w="1435" h="1367" extrusionOk="0">
                  <a:moveTo>
                    <a:pt x="1" y="1"/>
                  </a:moveTo>
                  <a:lnTo>
                    <a:pt x="1"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7" name="Google Shape;3857;p36"/>
            <p:cNvSpPr/>
            <p:nvPr/>
          </p:nvSpPr>
          <p:spPr>
            <a:xfrm>
              <a:off x="12973408" y="4419196"/>
              <a:ext cx="193198" cy="184043"/>
            </a:xfrm>
            <a:custGeom>
              <a:avLst/>
              <a:gdLst/>
              <a:ahLst/>
              <a:cxnLst/>
              <a:rect l="l" t="t" r="r" b="b"/>
              <a:pathLst>
                <a:path w="1435" h="1367" extrusionOk="0">
                  <a:moveTo>
                    <a:pt x="0" y="1"/>
                  </a:moveTo>
                  <a:lnTo>
                    <a:pt x="0"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8" name="Google Shape;3858;p36"/>
            <p:cNvSpPr/>
            <p:nvPr/>
          </p:nvSpPr>
          <p:spPr>
            <a:xfrm>
              <a:off x="11384733" y="1421312"/>
              <a:ext cx="193198" cy="443210"/>
            </a:xfrm>
            <a:custGeom>
              <a:avLst/>
              <a:gdLst/>
              <a:ahLst/>
              <a:cxnLst/>
              <a:rect l="l" t="t" r="r" b="b"/>
              <a:pathLst>
                <a:path w="1435" h="3292" extrusionOk="0">
                  <a:moveTo>
                    <a:pt x="1" y="0"/>
                  </a:moveTo>
                  <a:lnTo>
                    <a:pt x="1"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9" name="Google Shape;3859;p36"/>
            <p:cNvSpPr/>
            <p:nvPr/>
          </p:nvSpPr>
          <p:spPr>
            <a:xfrm>
              <a:off x="12973408" y="1421312"/>
              <a:ext cx="193198" cy="443210"/>
            </a:xfrm>
            <a:custGeom>
              <a:avLst/>
              <a:gdLst/>
              <a:ahLst/>
              <a:cxnLst/>
              <a:rect l="l" t="t" r="r" b="b"/>
              <a:pathLst>
                <a:path w="1435" h="3292" extrusionOk="0">
                  <a:moveTo>
                    <a:pt x="0" y="0"/>
                  </a:moveTo>
                  <a:lnTo>
                    <a:pt x="0"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0" name="Google Shape;3860;p36"/>
            <p:cNvSpPr/>
            <p:nvPr/>
          </p:nvSpPr>
          <p:spPr>
            <a:xfrm>
              <a:off x="11487587" y="144803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1" name="Google Shape;3861;p36"/>
            <p:cNvSpPr/>
            <p:nvPr/>
          </p:nvSpPr>
          <p:spPr>
            <a:xfrm>
              <a:off x="12992795" y="143841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2" name="Google Shape;3862;p36"/>
            <p:cNvSpPr/>
            <p:nvPr/>
          </p:nvSpPr>
          <p:spPr>
            <a:xfrm>
              <a:off x="11534311" y="1438411"/>
              <a:ext cx="56142" cy="3137476"/>
            </a:xfrm>
            <a:custGeom>
              <a:avLst/>
              <a:gdLst/>
              <a:ahLst/>
              <a:cxnLst/>
              <a:rect l="l" t="t" r="r" b="b"/>
              <a:pathLst>
                <a:path w="417" h="23304" extrusionOk="0">
                  <a:moveTo>
                    <a:pt x="1" y="0"/>
                  </a:moveTo>
                  <a:lnTo>
                    <a:pt x="1" y="23303"/>
                  </a:lnTo>
                  <a:lnTo>
                    <a:pt x="417" y="23303"/>
                  </a:lnTo>
                  <a:lnTo>
                    <a:pt x="417"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3" name="Google Shape;3863;p36"/>
            <p:cNvSpPr/>
            <p:nvPr/>
          </p:nvSpPr>
          <p:spPr>
            <a:xfrm>
              <a:off x="12960887" y="1438411"/>
              <a:ext cx="56007" cy="3137476"/>
            </a:xfrm>
            <a:custGeom>
              <a:avLst/>
              <a:gdLst/>
              <a:ahLst/>
              <a:cxnLst/>
              <a:rect l="l" t="t" r="r" b="b"/>
              <a:pathLst>
                <a:path w="416" h="23304" extrusionOk="0">
                  <a:moveTo>
                    <a:pt x="0" y="0"/>
                  </a:moveTo>
                  <a:lnTo>
                    <a:pt x="0" y="23303"/>
                  </a:lnTo>
                  <a:lnTo>
                    <a:pt x="416" y="23303"/>
                  </a:lnTo>
                  <a:lnTo>
                    <a:pt x="416"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4" name="Google Shape;3864;p36"/>
            <p:cNvSpPr/>
            <p:nvPr/>
          </p:nvSpPr>
          <p:spPr>
            <a:xfrm>
              <a:off x="11335592" y="4501457"/>
              <a:ext cx="1880008" cy="141768"/>
            </a:xfrm>
            <a:custGeom>
              <a:avLst/>
              <a:gdLst/>
              <a:ahLst/>
              <a:cxnLst/>
              <a:rect l="l" t="t" r="r" b="b"/>
              <a:pathLst>
                <a:path w="13964" h="1053" extrusionOk="0">
                  <a:moveTo>
                    <a:pt x="383" y="1"/>
                  </a:moveTo>
                  <a:cubicBezTo>
                    <a:pt x="171" y="1"/>
                    <a:pt x="1" y="170"/>
                    <a:pt x="1" y="382"/>
                  </a:cubicBezTo>
                  <a:lnTo>
                    <a:pt x="1" y="671"/>
                  </a:lnTo>
                  <a:cubicBezTo>
                    <a:pt x="1" y="883"/>
                    <a:pt x="171" y="1053"/>
                    <a:pt x="383" y="1053"/>
                  </a:cubicBezTo>
                  <a:lnTo>
                    <a:pt x="13582" y="1053"/>
                  </a:lnTo>
                  <a:cubicBezTo>
                    <a:pt x="13794" y="1053"/>
                    <a:pt x="13964" y="883"/>
                    <a:pt x="13964" y="671"/>
                  </a:cubicBezTo>
                  <a:lnTo>
                    <a:pt x="13964" y="382"/>
                  </a:lnTo>
                  <a:cubicBezTo>
                    <a:pt x="13964" y="170"/>
                    <a:pt x="13794" y="1"/>
                    <a:pt x="13582"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5" name="Google Shape;3865;p36"/>
            <p:cNvSpPr/>
            <p:nvPr/>
          </p:nvSpPr>
          <p:spPr>
            <a:xfrm>
              <a:off x="11503480" y="3704292"/>
              <a:ext cx="1545446" cy="77818"/>
            </a:xfrm>
            <a:custGeom>
              <a:avLst/>
              <a:gdLst/>
              <a:ahLst/>
              <a:cxnLst/>
              <a:rect l="l" t="t" r="r" b="b"/>
              <a:pathLst>
                <a:path w="11479" h="578" extrusionOk="0">
                  <a:moveTo>
                    <a:pt x="289" y="1"/>
                  </a:moveTo>
                  <a:cubicBezTo>
                    <a:pt x="128" y="1"/>
                    <a:pt x="1" y="128"/>
                    <a:pt x="1" y="289"/>
                  </a:cubicBezTo>
                  <a:cubicBezTo>
                    <a:pt x="1" y="450"/>
                    <a:pt x="128" y="577"/>
                    <a:pt x="289" y="577"/>
                  </a:cubicBezTo>
                  <a:lnTo>
                    <a:pt x="11181" y="577"/>
                  </a:lnTo>
                  <a:cubicBezTo>
                    <a:pt x="11343" y="577"/>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6" name="Google Shape;3866;p36"/>
            <p:cNvSpPr/>
            <p:nvPr/>
          </p:nvSpPr>
          <p:spPr>
            <a:xfrm>
              <a:off x="11503480" y="2928803"/>
              <a:ext cx="1545446" cy="78895"/>
            </a:xfrm>
            <a:custGeom>
              <a:avLst/>
              <a:gdLst/>
              <a:ahLst/>
              <a:cxnLst/>
              <a:rect l="l" t="t" r="r" b="b"/>
              <a:pathLst>
                <a:path w="11479" h="586" extrusionOk="0">
                  <a:moveTo>
                    <a:pt x="289" y="1"/>
                  </a:moveTo>
                  <a:cubicBezTo>
                    <a:pt x="128" y="1"/>
                    <a:pt x="1" y="128"/>
                    <a:pt x="1" y="289"/>
                  </a:cubicBezTo>
                  <a:cubicBezTo>
                    <a:pt x="1" y="450"/>
                    <a:pt x="128" y="586"/>
                    <a:pt x="289" y="586"/>
                  </a:cubicBezTo>
                  <a:lnTo>
                    <a:pt x="11181" y="586"/>
                  </a:lnTo>
                  <a:cubicBezTo>
                    <a:pt x="11343" y="586"/>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7" name="Google Shape;3867;p36"/>
            <p:cNvSpPr/>
            <p:nvPr/>
          </p:nvSpPr>
          <p:spPr>
            <a:xfrm>
              <a:off x="11503480" y="2153314"/>
              <a:ext cx="1545446" cy="79029"/>
            </a:xfrm>
            <a:custGeom>
              <a:avLst/>
              <a:gdLst/>
              <a:ahLst/>
              <a:cxnLst/>
              <a:rect l="l" t="t" r="r" b="b"/>
              <a:pathLst>
                <a:path w="11479" h="587" extrusionOk="0">
                  <a:moveTo>
                    <a:pt x="289" y="1"/>
                  </a:moveTo>
                  <a:cubicBezTo>
                    <a:pt x="128" y="1"/>
                    <a:pt x="1" y="136"/>
                    <a:pt x="1" y="298"/>
                  </a:cubicBezTo>
                  <a:cubicBezTo>
                    <a:pt x="1" y="459"/>
                    <a:pt x="128" y="586"/>
                    <a:pt x="289" y="586"/>
                  </a:cubicBezTo>
                  <a:lnTo>
                    <a:pt x="11181" y="586"/>
                  </a:lnTo>
                  <a:cubicBezTo>
                    <a:pt x="11343" y="586"/>
                    <a:pt x="11478" y="459"/>
                    <a:pt x="11478" y="298"/>
                  </a:cubicBezTo>
                  <a:cubicBezTo>
                    <a:pt x="11478" y="136"/>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8" name="Google Shape;3868;p36"/>
            <p:cNvSpPr/>
            <p:nvPr/>
          </p:nvSpPr>
          <p:spPr>
            <a:xfrm>
              <a:off x="11317416" y="1313875"/>
              <a:ext cx="1916494" cy="213796"/>
            </a:xfrm>
            <a:custGeom>
              <a:avLst/>
              <a:gdLst/>
              <a:ahLst/>
              <a:cxnLst/>
              <a:rect l="l" t="t" r="r" b="b"/>
              <a:pathLst>
                <a:path w="14235" h="1588" extrusionOk="0">
                  <a:moveTo>
                    <a:pt x="484" y="1"/>
                  </a:moveTo>
                  <a:cubicBezTo>
                    <a:pt x="212" y="1"/>
                    <a:pt x="0" y="213"/>
                    <a:pt x="0" y="476"/>
                  </a:cubicBezTo>
                  <a:lnTo>
                    <a:pt x="0" y="1103"/>
                  </a:lnTo>
                  <a:cubicBezTo>
                    <a:pt x="0" y="1375"/>
                    <a:pt x="212" y="1587"/>
                    <a:pt x="484" y="1587"/>
                  </a:cubicBezTo>
                  <a:lnTo>
                    <a:pt x="13760" y="1587"/>
                  </a:lnTo>
                  <a:cubicBezTo>
                    <a:pt x="14023" y="1587"/>
                    <a:pt x="14235" y="1375"/>
                    <a:pt x="14235" y="1103"/>
                  </a:cubicBezTo>
                  <a:lnTo>
                    <a:pt x="14235" y="476"/>
                  </a:lnTo>
                  <a:cubicBezTo>
                    <a:pt x="14235" y="213"/>
                    <a:pt x="14023" y="1"/>
                    <a:pt x="13760"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9" name="Google Shape;3869;p36"/>
            <p:cNvSpPr/>
            <p:nvPr/>
          </p:nvSpPr>
          <p:spPr>
            <a:xfrm>
              <a:off x="11599473" y="2381787"/>
              <a:ext cx="228606" cy="540280"/>
            </a:xfrm>
            <a:custGeom>
              <a:avLst/>
              <a:gdLst/>
              <a:ahLst/>
              <a:cxnLst/>
              <a:rect l="l" t="t" r="r" b="b"/>
              <a:pathLst>
                <a:path w="1698" h="4013" extrusionOk="0">
                  <a:moveTo>
                    <a:pt x="145" y="0"/>
                  </a:moveTo>
                  <a:lnTo>
                    <a:pt x="0" y="4013"/>
                  </a:lnTo>
                  <a:lnTo>
                    <a:pt x="1697" y="4013"/>
                  </a:lnTo>
                  <a:lnTo>
                    <a:pt x="1544" y="119"/>
                  </a:lnTo>
                  <a:lnTo>
                    <a:pt x="14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0" name="Google Shape;3870;p36"/>
            <p:cNvSpPr/>
            <p:nvPr/>
          </p:nvSpPr>
          <p:spPr>
            <a:xfrm>
              <a:off x="12532618" y="2297238"/>
              <a:ext cx="153077" cy="624829"/>
            </a:xfrm>
            <a:custGeom>
              <a:avLst/>
              <a:gdLst/>
              <a:ahLst/>
              <a:cxnLst/>
              <a:rect l="l" t="t" r="r" b="b"/>
              <a:pathLst>
                <a:path w="1137" h="4641" extrusionOk="0">
                  <a:moveTo>
                    <a:pt x="0" y="1"/>
                  </a:moveTo>
                  <a:lnTo>
                    <a:pt x="42" y="4641"/>
                  </a:lnTo>
                  <a:lnTo>
                    <a:pt x="1137" y="4641"/>
                  </a:lnTo>
                  <a:lnTo>
                    <a:pt x="8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1" name="Google Shape;3871;p36"/>
            <p:cNvSpPr/>
            <p:nvPr/>
          </p:nvSpPr>
          <p:spPr>
            <a:xfrm>
              <a:off x="12702660" y="2297238"/>
              <a:ext cx="233183" cy="624829"/>
            </a:xfrm>
            <a:custGeom>
              <a:avLst/>
              <a:gdLst/>
              <a:ahLst/>
              <a:cxnLst/>
              <a:rect l="l" t="t" r="r" b="b"/>
              <a:pathLst>
                <a:path w="1732" h="4641" extrusionOk="0">
                  <a:moveTo>
                    <a:pt x="1" y="1"/>
                  </a:moveTo>
                  <a:lnTo>
                    <a:pt x="69" y="4641"/>
                  </a:lnTo>
                  <a:lnTo>
                    <a:pt x="1732" y="4641"/>
                  </a:lnTo>
                  <a:lnTo>
                    <a:pt x="137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2" name="Google Shape;3872;p36"/>
            <p:cNvSpPr/>
            <p:nvPr/>
          </p:nvSpPr>
          <p:spPr>
            <a:xfrm>
              <a:off x="12314377" y="2347456"/>
              <a:ext cx="203430" cy="574612"/>
            </a:xfrm>
            <a:custGeom>
              <a:avLst/>
              <a:gdLst/>
              <a:ahLst/>
              <a:cxnLst/>
              <a:rect l="l" t="t" r="r" b="b"/>
              <a:pathLst>
                <a:path w="1511" h="4268" extrusionOk="0">
                  <a:moveTo>
                    <a:pt x="1" y="1"/>
                  </a:moveTo>
                  <a:lnTo>
                    <a:pt x="43" y="4268"/>
                  </a:lnTo>
                  <a:lnTo>
                    <a:pt x="1511" y="4268"/>
                  </a:lnTo>
                  <a:lnTo>
                    <a:pt x="1350" y="60"/>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3" name="Google Shape;3873;p36"/>
            <p:cNvSpPr/>
            <p:nvPr/>
          </p:nvSpPr>
          <p:spPr>
            <a:xfrm>
              <a:off x="12187687" y="2339513"/>
              <a:ext cx="101782" cy="582555"/>
            </a:xfrm>
            <a:custGeom>
              <a:avLst/>
              <a:gdLst/>
              <a:ahLst/>
              <a:cxnLst/>
              <a:rect l="l" t="t" r="r" b="b"/>
              <a:pathLst>
                <a:path w="756" h="4327" extrusionOk="0">
                  <a:moveTo>
                    <a:pt x="0" y="0"/>
                  </a:moveTo>
                  <a:lnTo>
                    <a:pt x="34" y="4327"/>
                  </a:lnTo>
                  <a:lnTo>
                    <a:pt x="755" y="4327"/>
                  </a:lnTo>
                  <a:lnTo>
                    <a:pt x="594"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4" name="Google Shape;3874;p36"/>
            <p:cNvSpPr/>
            <p:nvPr/>
          </p:nvSpPr>
          <p:spPr>
            <a:xfrm>
              <a:off x="11829023" y="2526788"/>
              <a:ext cx="190909" cy="395281"/>
            </a:xfrm>
            <a:custGeom>
              <a:avLst/>
              <a:gdLst/>
              <a:ahLst/>
              <a:cxnLst/>
              <a:rect l="l" t="t" r="r" b="b"/>
              <a:pathLst>
                <a:path w="1418" h="2936" extrusionOk="0">
                  <a:moveTo>
                    <a:pt x="0" y="1"/>
                  </a:moveTo>
                  <a:lnTo>
                    <a:pt x="145" y="2936"/>
                  </a:lnTo>
                  <a:lnTo>
                    <a:pt x="1417" y="2936"/>
                  </a:lnTo>
                  <a:lnTo>
                    <a:pt x="1349"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5" name="Google Shape;3875;p36"/>
            <p:cNvSpPr/>
            <p:nvPr/>
          </p:nvSpPr>
          <p:spPr>
            <a:xfrm>
              <a:off x="12044841" y="2387442"/>
              <a:ext cx="133825" cy="534626"/>
            </a:xfrm>
            <a:custGeom>
              <a:avLst/>
              <a:gdLst/>
              <a:ahLst/>
              <a:cxnLst/>
              <a:rect l="l" t="t" r="r" b="b"/>
              <a:pathLst>
                <a:path w="994" h="3971" extrusionOk="0">
                  <a:moveTo>
                    <a:pt x="1" y="1"/>
                  </a:moveTo>
                  <a:lnTo>
                    <a:pt x="26" y="3971"/>
                  </a:lnTo>
                  <a:lnTo>
                    <a:pt x="993" y="3971"/>
                  </a:lnTo>
                  <a:lnTo>
                    <a:pt x="883" y="52"/>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6" name="Google Shape;3876;p36"/>
            <p:cNvSpPr/>
            <p:nvPr/>
          </p:nvSpPr>
          <p:spPr>
            <a:xfrm>
              <a:off x="12566815" y="2864852"/>
              <a:ext cx="93839" cy="36755"/>
            </a:xfrm>
            <a:custGeom>
              <a:avLst/>
              <a:gdLst/>
              <a:ahLst/>
              <a:cxnLst/>
              <a:rect l="l" t="t" r="r" b="b"/>
              <a:pathLst>
                <a:path w="697" h="273" extrusionOk="0">
                  <a:moveTo>
                    <a:pt x="1" y="1"/>
                  </a:moveTo>
                  <a:lnTo>
                    <a:pt x="9" y="272"/>
                  </a:lnTo>
                  <a:lnTo>
                    <a:pt x="696"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7" name="Google Shape;3877;p36"/>
            <p:cNvSpPr/>
            <p:nvPr/>
          </p:nvSpPr>
          <p:spPr>
            <a:xfrm>
              <a:off x="12564526" y="2804402"/>
              <a:ext cx="94916" cy="36620"/>
            </a:xfrm>
            <a:custGeom>
              <a:avLst/>
              <a:gdLst/>
              <a:ahLst/>
              <a:cxnLst/>
              <a:rect l="l" t="t" r="r" b="b"/>
              <a:pathLst>
                <a:path w="705" h="272" extrusionOk="0">
                  <a:moveTo>
                    <a:pt x="1" y="0"/>
                  </a:moveTo>
                  <a:lnTo>
                    <a:pt x="9" y="271"/>
                  </a:lnTo>
                  <a:lnTo>
                    <a:pt x="705" y="271"/>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8" name="Google Shape;3878;p36"/>
            <p:cNvSpPr/>
            <p:nvPr/>
          </p:nvSpPr>
          <p:spPr>
            <a:xfrm>
              <a:off x="12365807" y="2847754"/>
              <a:ext cx="104071" cy="46987"/>
            </a:xfrm>
            <a:custGeom>
              <a:avLst/>
              <a:gdLst/>
              <a:ahLst/>
              <a:cxnLst/>
              <a:rect l="l" t="t" r="r" b="b"/>
              <a:pathLst>
                <a:path w="773" h="349" extrusionOk="0">
                  <a:moveTo>
                    <a:pt x="1" y="0"/>
                  </a:moveTo>
                  <a:lnTo>
                    <a:pt x="9" y="348"/>
                  </a:lnTo>
                  <a:lnTo>
                    <a:pt x="772" y="3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9" name="Google Shape;3879;p36"/>
            <p:cNvSpPr/>
            <p:nvPr/>
          </p:nvSpPr>
          <p:spPr>
            <a:xfrm>
              <a:off x="12556583" y="2334935"/>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0" name="Google Shape;3880;p36"/>
            <p:cNvSpPr/>
            <p:nvPr/>
          </p:nvSpPr>
          <p:spPr>
            <a:xfrm>
              <a:off x="12203574" y="2872796"/>
              <a:ext cx="64085" cy="28811"/>
            </a:xfrm>
            <a:custGeom>
              <a:avLst/>
              <a:gdLst/>
              <a:ahLst/>
              <a:cxnLst/>
              <a:rect l="l" t="t" r="r" b="b"/>
              <a:pathLst>
                <a:path w="476" h="214"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1" name="Google Shape;3881;p36"/>
            <p:cNvSpPr/>
            <p:nvPr/>
          </p:nvSpPr>
          <p:spPr>
            <a:xfrm>
              <a:off x="12070017" y="2831732"/>
              <a:ext cx="73240" cy="65297"/>
            </a:xfrm>
            <a:custGeom>
              <a:avLst/>
              <a:gdLst/>
              <a:ahLst/>
              <a:cxnLst/>
              <a:rect l="l" t="t" r="r" b="b"/>
              <a:pathLst>
                <a:path w="544" h="485" extrusionOk="0">
                  <a:moveTo>
                    <a:pt x="0" y="1"/>
                  </a:moveTo>
                  <a:lnTo>
                    <a:pt x="9" y="484"/>
                  </a:lnTo>
                  <a:lnTo>
                    <a:pt x="543" y="484"/>
                  </a:lnTo>
                  <a:lnTo>
                    <a:pt x="53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2" name="Google Shape;3882;p36"/>
            <p:cNvSpPr/>
            <p:nvPr/>
          </p:nvSpPr>
          <p:spPr>
            <a:xfrm>
              <a:off x="11657770" y="2410330"/>
              <a:ext cx="89127" cy="60585"/>
            </a:xfrm>
            <a:custGeom>
              <a:avLst/>
              <a:gdLst/>
              <a:ahLst/>
              <a:cxnLst/>
              <a:rect l="l" t="t" r="r" b="b"/>
              <a:pathLst>
                <a:path w="662" h="450" extrusionOk="0">
                  <a:moveTo>
                    <a:pt x="0" y="0"/>
                  </a:moveTo>
                  <a:lnTo>
                    <a:pt x="0" y="425"/>
                  </a:lnTo>
                  <a:lnTo>
                    <a:pt x="662" y="450"/>
                  </a:lnTo>
                  <a:lnTo>
                    <a:pt x="662" y="450"/>
                  </a:lnTo>
                  <a:lnTo>
                    <a:pt x="653" y="34"/>
                  </a:lnTo>
                  <a:lnTo>
                    <a:pt x="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3" name="Google Shape;3883;p36"/>
            <p:cNvSpPr/>
            <p:nvPr/>
          </p:nvSpPr>
          <p:spPr>
            <a:xfrm>
              <a:off x="12730125" y="2841965"/>
              <a:ext cx="173676" cy="60719"/>
            </a:xfrm>
            <a:custGeom>
              <a:avLst/>
              <a:gdLst/>
              <a:ahLst/>
              <a:cxnLst/>
              <a:rect l="l" t="t" r="r" b="b"/>
              <a:pathLst>
                <a:path w="1290" h="451" extrusionOk="0">
                  <a:moveTo>
                    <a:pt x="1" y="1"/>
                  </a:moveTo>
                  <a:lnTo>
                    <a:pt x="18" y="425"/>
                  </a:lnTo>
                  <a:lnTo>
                    <a:pt x="1290" y="451"/>
                  </a:lnTo>
                  <a:lnTo>
                    <a:pt x="1290" y="451"/>
                  </a:lnTo>
                  <a:lnTo>
                    <a:pt x="1282"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4" name="Google Shape;3884;p36"/>
            <p:cNvSpPr/>
            <p:nvPr/>
          </p:nvSpPr>
          <p:spPr>
            <a:xfrm>
              <a:off x="12727836" y="2322414"/>
              <a:ext cx="118880" cy="61796"/>
            </a:xfrm>
            <a:custGeom>
              <a:avLst/>
              <a:gdLst/>
              <a:ahLst/>
              <a:cxnLst/>
              <a:rect l="l" t="t" r="r" b="b"/>
              <a:pathLst>
                <a:path w="883" h="459" extrusionOk="0">
                  <a:moveTo>
                    <a:pt x="874" y="0"/>
                  </a:moveTo>
                  <a:lnTo>
                    <a:pt x="1" y="43"/>
                  </a:lnTo>
                  <a:lnTo>
                    <a:pt x="9" y="458"/>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5" name="Google Shape;3885;p36"/>
            <p:cNvSpPr/>
            <p:nvPr/>
          </p:nvSpPr>
          <p:spPr>
            <a:xfrm>
              <a:off x="11861066" y="2862563"/>
              <a:ext cx="131401" cy="35543"/>
            </a:xfrm>
            <a:custGeom>
              <a:avLst/>
              <a:gdLst/>
              <a:ahLst/>
              <a:cxnLst/>
              <a:rect l="l" t="t" r="r" b="b"/>
              <a:pathLst>
                <a:path w="976" h="264" extrusionOk="0">
                  <a:moveTo>
                    <a:pt x="0" y="1"/>
                  </a:moveTo>
                  <a:lnTo>
                    <a:pt x="9" y="264"/>
                  </a:lnTo>
                  <a:lnTo>
                    <a:pt x="976" y="264"/>
                  </a:lnTo>
                  <a:lnTo>
                    <a:pt x="96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6" name="Google Shape;3886;p36"/>
            <p:cNvSpPr/>
            <p:nvPr/>
          </p:nvSpPr>
          <p:spPr>
            <a:xfrm>
              <a:off x="11610917" y="3172086"/>
              <a:ext cx="228471" cy="539203"/>
            </a:xfrm>
            <a:custGeom>
              <a:avLst/>
              <a:gdLst/>
              <a:ahLst/>
              <a:cxnLst/>
              <a:rect l="l" t="t" r="r" b="b"/>
              <a:pathLst>
                <a:path w="1697" h="4005" extrusionOk="0">
                  <a:moveTo>
                    <a:pt x="144" y="1"/>
                  </a:moveTo>
                  <a:lnTo>
                    <a:pt x="0" y="4005"/>
                  </a:lnTo>
                  <a:lnTo>
                    <a:pt x="1697" y="4005"/>
                  </a:lnTo>
                  <a:lnTo>
                    <a:pt x="1544" y="111"/>
                  </a:lnTo>
                  <a:lnTo>
                    <a:pt x="1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7" name="Google Shape;3887;p36"/>
            <p:cNvSpPr/>
            <p:nvPr/>
          </p:nvSpPr>
          <p:spPr>
            <a:xfrm>
              <a:off x="12543927" y="3086459"/>
              <a:ext cx="153212" cy="624829"/>
            </a:xfrm>
            <a:custGeom>
              <a:avLst/>
              <a:gdLst/>
              <a:ahLst/>
              <a:cxnLst/>
              <a:rect l="l" t="t" r="r" b="b"/>
              <a:pathLst>
                <a:path w="1138" h="4641" extrusionOk="0">
                  <a:moveTo>
                    <a:pt x="1" y="0"/>
                  </a:moveTo>
                  <a:lnTo>
                    <a:pt x="43" y="4641"/>
                  </a:lnTo>
                  <a:lnTo>
                    <a:pt x="1138" y="4641"/>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8" name="Google Shape;3888;p36"/>
            <p:cNvSpPr/>
            <p:nvPr/>
          </p:nvSpPr>
          <p:spPr>
            <a:xfrm>
              <a:off x="12714104" y="3086459"/>
              <a:ext cx="233183" cy="624829"/>
            </a:xfrm>
            <a:custGeom>
              <a:avLst/>
              <a:gdLst/>
              <a:ahLst/>
              <a:cxnLst/>
              <a:rect l="l" t="t" r="r" b="b"/>
              <a:pathLst>
                <a:path w="1732" h="4641" extrusionOk="0">
                  <a:moveTo>
                    <a:pt x="1" y="0"/>
                  </a:moveTo>
                  <a:lnTo>
                    <a:pt x="69" y="4641"/>
                  </a:lnTo>
                  <a:lnTo>
                    <a:pt x="1731" y="4641"/>
                  </a:lnTo>
                  <a:lnTo>
                    <a:pt x="1375"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9" name="Google Shape;3889;p36"/>
            <p:cNvSpPr/>
            <p:nvPr/>
          </p:nvSpPr>
          <p:spPr>
            <a:xfrm>
              <a:off x="12325821" y="3137889"/>
              <a:ext cx="203430" cy="573400"/>
            </a:xfrm>
            <a:custGeom>
              <a:avLst/>
              <a:gdLst/>
              <a:ahLst/>
              <a:cxnLst/>
              <a:rect l="l" t="t" r="r" b="b"/>
              <a:pathLst>
                <a:path w="1511" h="4259" extrusionOk="0">
                  <a:moveTo>
                    <a:pt x="1" y="0"/>
                  </a:moveTo>
                  <a:lnTo>
                    <a:pt x="43" y="4259"/>
                  </a:lnTo>
                  <a:lnTo>
                    <a:pt x="1511" y="4259"/>
                  </a:lnTo>
                  <a:lnTo>
                    <a:pt x="1349" y="59"/>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0" name="Google Shape;3890;p36"/>
            <p:cNvSpPr/>
            <p:nvPr/>
          </p:nvSpPr>
          <p:spPr>
            <a:xfrm>
              <a:off x="12200208" y="3129811"/>
              <a:ext cx="100570" cy="581478"/>
            </a:xfrm>
            <a:custGeom>
              <a:avLst/>
              <a:gdLst/>
              <a:ahLst/>
              <a:cxnLst/>
              <a:rect l="l" t="t" r="r" b="b"/>
              <a:pathLst>
                <a:path w="747" h="4319" extrusionOk="0">
                  <a:moveTo>
                    <a:pt x="0" y="1"/>
                  </a:moveTo>
                  <a:lnTo>
                    <a:pt x="26" y="4319"/>
                  </a:lnTo>
                  <a:lnTo>
                    <a:pt x="747" y="4319"/>
                  </a:lnTo>
                  <a:lnTo>
                    <a:pt x="586"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1" name="Google Shape;3891;p36"/>
            <p:cNvSpPr/>
            <p:nvPr/>
          </p:nvSpPr>
          <p:spPr>
            <a:xfrm>
              <a:off x="11840467" y="3317086"/>
              <a:ext cx="190774" cy="394204"/>
            </a:xfrm>
            <a:custGeom>
              <a:avLst/>
              <a:gdLst/>
              <a:ahLst/>
              <a:cxnLst/>
              <a:rect l="l" t="t" r="r" b="b"/>
              <a:pathLst>
                <a:path w="1417" h="2928" extrusionOk="0">
                  <a:moveTo>
                    <a:pt x="0" y="1"/>
                  </a:moveTo>
                  <a:lnTo>
                    <a:pt x="145" y="2928"/>
                  </a:lnTo>
                  <a:lnTo>
                    <a:pt x="1417" y="2928"/>
                  </a:lnTo>
                  <a:lnTo>
                    <a:pt x="134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2" name="Google Shape;3892;p36"/>
            <p:cNvSpPr/>
            <p:nvPr/>
          </p:nvSpPr>
          <p:spPr>
            <a:xfrm>
              <a:off x="12056285" y="3176663"/>
              <a:ext cx="133825" cy="534626"/>
            </a:xfrm>
            <a:custGeom>
              <a:avLst/>
              <a:gdLst/>
              <a:ahLst/>
              <a:cxnLst/>
              <a:rect l="l" t="t" r="r" b="b"/>
              <a:pathLst>
                <a:path w="994" h="3971" extrusionOk="0">
                  <a:moveTo>
                    <a:pt x="1" y="0"/>
                  </a:moveTo>
                  <a:lnTo>
                    <a:pt x="35" y="3971"/>
                  </a:lnTo>
                  <a:lnTo>
                    <a:pt x="993" y="3971"/>
                  </a:lnTo>
                  <a:lnTo>
                    <a:pt x="883" y="60"/>
                  </a:lnTo>
                  <a:lnTo>
                    <a:pt x="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3" name="Google Shape;3893;p36"/>
            <p:cNvSpPr/>
            <p:nvPr/>
          </p:nvSpPr>
          <p:spPr>
            <a:xfrm>
              <a:off x="12578259" y="3655151"/>
              <a:ext cx="94916" cy="36755"/>
            </a:xfrm>
            <a:custGeom>
              <a:avLst/>
              <a:gdLst/>
              <a:ahLst/>
              <a:cxnLst/>
              <a:rect l="l" t="t" r="r" b="b"/>
              <a:pathLst>
                <a:path w="705" h="273" extrusionOk="0">
                  <a:moveTo>
                    <a:pt x="0" y="1"/>
                  </a:moveTo>
                  <a:lnTo>
                    <a:pt x="9" y="272"/>
                  </a:lnTo>
                  <a:lnTo>
                    <a:pt x="704"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4" name="Google Shape;3894;p36"/>
            <p:cNvSpPr/>
            <p:nvPr/>
          </p:nvSpPr>
          <p:spPr>
            <a:xfrm>
              <a:off x="12577047" y="3594700"/>
              <a:ext cx="93839" cy="35543"/>
            </a:xfrm>
            <a:custGeom>
              <a:avLst/>
              <a:gdLst/>
              <a:ahLst/>
              <a:cxnLst/>
              <a:rect l="l" t="t" r="r" b="b"/>
              <a:pathLst>
                <a:path w="697" h="264" extrusionOk="0">
                  <a:moveTo>
                    <a:pt x="1" y="0"/>
                  </a:moveTo>
                  <a:lnTo>
                    <a:pt x="1"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5" name="Google Shape;3895;p36"/>
            <p:cNvSpPr/>
            <p:nvPr/>
          </p:nvSpPr>
          <p:spPr>
            <a:xfrm>
              <a:off x="12378328" y="3638052"/>
              <a:ext cx="102994" cy="46987"/>
            </a:xfrm>
            <a:custGeom>
              <a:avLst/>
              <a:gdLst/>
              <a:ahLst/>
              <a:cxnLst/>
              <a:rect l="l" t="t" r="r" b="b"/>
              <a:pathLst>
                <a:path w="765" h="349" extrusionOk="0">
                  <a:moveTo>
                    <a:pt x="1" y="1"/>
                  </a:moveTo>
                  <a:lnTo>
                    <a:pt x="1" y="348"/>
                  </a:lnTo>
                  <a:lnTo>
                    <a:pt x="764"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6" name="Google Shape;3896;p36"/>
            <p:cNvSpPr/>
            <p:nvPr/>
          </p:nvSpPr>
          <p:spPr>
            <a:xfrm>
              <a:off x="12568026" y="3125233"/>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7" name="Google Shape;3897;p36"/>
            <p:cNvSpPr/>
            <p:nvPr/>
          </p:nvSpPr>
          <p:spPr>
            <a:xfrm>
              <a:off x="12215017" y="3662017"/>
              <a:ext cx="64085" cy="28677"/>
            </a:xfrm>
            <a:custGeom>
              <a:avLst/>
              <a:gdLst/>
              <a:ahLst/>
              <a:cxnLst/>
              <a:rect l="l" t="t" r="r" b="b"/>
              <a:pathLst>
                <a:path w="476" h="213"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8" name="Google Shape;3898;p36"/>
            <p:cNvSpPr/>
            <p:nvPr/>
          </p:nvSpPr>
          <p:spPr>
            <a:xfrm>
              <a:off x="12081461" y="3620954"/>
              <a:ext cx="73240" cy="66374"/>
            </a:xfrm>
            <a:custGeom>
              <a:avLst/>
              <a:gdLst/>
              <a:ahLst/>
              <a:cxnLst/>
              <a:rect l="l" t="t" r="r" b="b"/>
              <a:pathLst>
                <a:path w="544" h="493" extrusionOk="0">
                  <a:moveTo>
                    <a:pt x="0" y="0"/>
                  </a:moveTo>
                  <a:lnTo>
                    <a:pt x="9" y="492"/>
                  </a:lnTo>
                  <a:lnTo>
                    <a:pt x="543" y="492"/>
                  </a:lnTo>
                  <a:lnTo>
                    <a:pt x="53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9" name="Google Shape;3899;p36"/>
            <p:cNvSpPr/>
            <p:nvPr/>
          </p:nvSpPr>
          <p:spPr>
            <a:xfrm>
              <a:off x="11669079" y="3200628"/>
              <a:ext cx="89261" cy="60719"/>
            </a:xfrm>
            <a:custGeom>
              <a:avLst/>
              <a:gdLst/>
              <a:ahLst/>
              <a:cxnLst/>
              <a:rect l="l" t="t" r="r" b="b"/>
              <a:pathLst>
                <a:path w="663" h="451" extrusionOk="0">
                  <a:moveTo>
                    <a:pt x="1" y="1"/>
                  </a:moveTo>
                  <a:lnTo>
                    <a:pt x="9" y="416"/>
                  </a:lnTo>
                  <a:lnTo>
                    <a:pt x="663" y="450"/>
                  </a:lnTo>
                  <a:lnTo>
                    <a:pt x="663"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0" name="Google Shape;3900;p36"/>
            <p:cNvSpPr/>
            <p:nvPr/>
          </p:nvSpPr>
          <p:spPr>
            <a:xfrm>
              <a:off x="12742646" y="3632398"/>
              <a:ext cx="172599" cy="60585"/>
            </a:xfrm>
            <a:custGeom>
              <a:avLst/>
              <a:gdLst/>
              <a:ahLst/>
              <a:cxnLst/>
              <a:rect l="l" t="t" r="r" b="b"/>
              <a:pathLst>
                <a:path w="1282" h="450" extrusionOk="0">
                  <a:moveTo>
                    <a:pt x="1" y="0"/>
                  </a:moveTo>
                  <a:lnTo>
                    <a:pt x="9" y="416"/>
                  </a:lnTo>
                  <a:lnTo>
                    <a:pt x="1282" y="450"/>
                  </a:lnTo>
                  <a:lnTo>
                    <a:pt x="1273" y="34"/>
                  </a:lnTo>
                  <a:lnTo>
                    <a:pt x="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1" name="Google Shape;3901;p36"/>
            <p:cNvSpPr/>
            <p:nvPr/>
          </p:nvSpPr>
          <p:spPr>
            <a:xfrm>
              <a:off x="12739280" y="3112712"/>
              <a:ext cx="118880" cy="61796"/>
            </a:xfrm>
            <a:custGeom>
              <a:avLst/>
              <a:gdLst/>
              <a:ahLst/>
              <a:cxnLst/>
              <a:rect l="l" t="t" r="r" b="b"/>
              <a:pathLst>
                <a:path w="883" h="459" extrusionOk="0">
                  <a:moveTo>
                    <a:pt x="874" y="0"/>
                  </a:moveTo>
                  <a:lnTo>
                    <a:pt x="0" y="34"/>
                  </a:lnTo>
                  <a:lnTo>
                    <a:pt x="9" y="459"/>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2" name="Google Shape;3902;p36"/>
            <p:cNvSpPr/>
            <p:nvPr/>
          </p:nvSpPr>
          <p:spPr>
            <a:xfrm>
              <a:off x="11872375" y="3651785"/>
              <a:ext cx="131536" cy="35543"/>
            </a:xfrm>
            <a:custGeom>
              <a:avLst/>
              <a:gdLst/>
              <a:ahLst/>
              <a:cxnLst/>
              <a:rect l="l" t="t" r="r" b="b"/>
              <a:pathLst>
                <a:path w="977" h="264" extrusionOk="0">
                  <a:moveTo>
                    <a:pt x="1" y="0"/>
                  </a:moveTo>
                  <a:lnTo>
                    <a:pt x="9" y="263"/>
                  </a:lnTo>
                  <a:lnTo>
                    <a:pt x="976" y="263"/>
                  </a:lnTo>
                  <a:lnTo>
                    <a:pt x="96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3" name="Google Shape;3903;p36"/>
            <p:cNvSpPr/>
            <p:nvPr/>
          </p:nvSpPr>
          <p:spPr>
            <a:xfrm>
              <a:off x="12716392" y="3961307"/>
              <a:ext cx="227394" cy="540280"/>
            </a:xfrm>
            <a:custGeom>
              <a:avLst/>
              <a:gdLst/>
              <a:ahLst/>
              <a:cxnLst/>
              <a:rect l="l" t="t" r="r" b="b"/>
              <a:pathLst>
                <a:path w="1689" h="4013" extrusionOk="0">
                  <a:moveTo>
                    <a:pt x="1545" y="0"/>
                  </a:moveTo>
                  <a:lnTo>
                    <a:pt x="145" y="119"/>
                  </a:lnTo>
                  <a:lnTo>
                    <a:pt x="1" y="4013"/>
                  </a:lnTo>
                  <a:lnTo>
                    <a:pt x="1689" y="4013"/>
                  </a:lnTo>
                  <a:lnTo>
                    <a:pt x="154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4" name="Google Shape;3904;p36"/>
            <p:cNvSpPr/>
            <p:nvPr/>
          </p:nvSpPr>
          <p:spPr>
            <a:xfrm>
              <a:off x="11857566" y="3876757"/>
              <a:ext cx="153212" cy="624829"/>
            </a:xfrm>
            <a:custGeom>
              <a:avLst/>
              <a:gdLst/>
              <a:ahLst/>
              <a:cxnLst/>
              <a:rect l="l" t="t" r="r" b="b"/>
              <a:pathLst>
                <a:path w="1138" h="4641" extrusionOk="0">
                  <a:moveTo>
                    <a:pt x="238" y="1"/>
                  </a:moveTo>
                  <a:lnTo>
                    <a:pt x="1" y="4641"/>
                  </a:lnTo>
                  <a:lnTo>
                    <a:pt x="1095" y="4641"/>
                  </a:lnTo>
                  <a:lnTo>
                    <a:pt x="113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5" name="Google Shape;3905;p36"/>
            <p:cNvSpPr/>
            <p:nvPr/>
          </p:nvSpPr>
          <p:spPr>
            <a:xfrm>
              <a:off x="11607417" y="3876757"/>
              <a:ext cx="234261" cy="624829"/>
            </a:xfrm>
            <a:custGeom>
              <a:avLst/>
              <a:gdLst/>
              <a:ahLst/>
              <a:cxnLst/>
              <a:rect l="l" t="t" r="r" b="b"/>
              <a:pathLst>
                <a:path w="1740" h="4641" extrusionOk="0">
                  <a:moveTo>
                    <a:pt x="366" y="1"/>
                  </a:moveTo>
                  <a:lnTo>
                    <a:pt x="1" y="4641"/>
                  </a:lnTo>
                  <a:lnTo>
                    <a:pt x="1672" y="4641"/>
                  </a:lnTo>
                  <a:lnTo>
                    <a:pt x="174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6" name="Google Shape;3906;p36"/>
            <p:cNvSpPr/>
            <p:nvPr/>
          </p:nvSpPr>
          <p:spPr>
            <a:xfrm>
              <a:off x="12026665" y="3926976"/>
              <a:ext cx="202218" cy="574612"/>
            </a:xfrm>
            <a:custGeom>
              <a:avLst/>
              <a:gdLst/>
              <a:ahLst/>
              <a:cxnLst/>
              <a:rect l="l" t="t" r="r" b="b"/>
              <a:pathLst>
                <a:path w="1502" h="4268" extrusionOk="0">
                  <a:moveTo>
                    <a:pt x="1502" y="1"/>
                  </a:moveTo>
                  <a:lnTo>
                    <a:pt x="161" y="60"/>
                  </a:lnTo>
                  <a:lnTo>
                    <a:pt x="0" y="4268"/>
                  </a:lnTo>
                  <a:lnTo>
                    <a:pt x="1459" y="4268"/>
                  </a:lnTo>
                  <a:lnTo>
                    <a:pt x="150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7" name="Google Shape;3907;p36"/>
            <p:cNvSpPr/>
            <p:nvPr/>
          </p:nvSpPr>
          <p:spPr>
            <a:xfrm>
              <a:off x="12255004" y="3919032"/>
              <a:ext cx="100705" cy="582555"/>
            </a:xfrm>
            <a:custGeom>
              <a:avLst/>
              <a:gdLst/>
              <a:ahLst/>
              <a:cxnLst/>
              <a:rect l="l" t="t" r="r" b="b"/>
              <a:pathLst>
                <a:path w="748" h="4327" extrusionOk="0">
                  <a:moveTo>
                    <a:pt x="153" y="0"/>
                  </a:moveTo>
                  <a:lnTo>
                    <a:pt x="1" y="4327"/>
                  </a:lnTo>
                  <a:lnTo>
                    <a:pt x="713" y="4327"/>
                  </a:lnTo>
                  <a:lnTo>
                    <a:pt x="747"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8" name="Google Shape;3908;p36"/>
            <p:cNvSpPr/>
            <p:nvPr/>
          </p:nvSpPr>
          <p:spPr>
            <a:xfrm>
              <a:off x="12523463" y="4106307"/>
              <a:ext cx="191986" cy="395281"/>
            </a:xfrm>
            <a:custGeom>
              <a:avLst/>
              <a:gdLst/>
              <a:ahLst/>
              <a:cxnLst/>
              <a:rect l="l" t="t" r="r" b="b"/>
              <a:pathLst>
                <a:path w="1426" h="2936" extrusionOk="0">
                  <a:moveTo>
                    <a:pt x="68" y="1"/>
                  </a:moveTo>
                  <a:lnTo>
                    <a:pt x="0" y="2936"/>
                  </a:lnTo>
                  <a:lnTo>
                    <a:pt x="1273" y="2936"/>
                  </a:lnTo>
                  <a:lnTo>
                    <a:pt x="142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9" name="Google Shape;3909;p36"/>
            <p:cNvSpPr/>
            <p:nvPr/>
          </p:nvSpPr>
          <p:spPr>
            <a:xfrm>
              <a:off x="12364680" y="3956647"/>
              <a:ext cx="133690" cy="534626"/>
            </a:xfrm>
            <a:custGeom>
              <a:avLst/>
              <a:gdLst/>
              <a:ahLst/>
              <a:cxnLst/>
              <a:rect l="l" t="t" r="r" b="b"/>
              <a:pathLst>
                <a:path w="993" h="3971" extrusionOk="0">
                  <a:moveTo>
                    <a:pt x="993" y="1"/>
                  </a:moveTo>
                  <a:lnTo>
                    <a:pt x="110" y="60"/>
                  </a:lnTo>
                  <a:lnTo>
                    <a:pt x="0" y="3971"/>
                  </a:lnTo>
                  <a:lnTo>
                    <a:pt x="967" y="3971"/>
                  </a:lnTo>
                  <a:lnTo>
                    <a:pt x="993"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0" name="Google Shape;3910;p36"/>
            <p:cNvSpPr/>
            <p:nvPr/>
          </p:nvSpPr>
          <p:spPr>
            <a:xfrm>
              <a:off x="11882742" y="4445584"/>
              <a:ext cx="93704" cy="35543"/>
            </a:xfrm>
            <a:custGeom>
              <a:avLst/>
              <a:gdLst/>
              <a:ahLst/>
              <a:cxnLst/>
              <a:rect l="l" t="t" r="r" b="b"/>
              <a:pathLst>
                <a:path w="696" h="264" extrusionOk="0">
                  <a:moveTo>
                    <a:pt x="9" y="0"/>
                  </a:moveTo>
                  <a:lnTo>
                    <a:pt x="0"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1" name="Google Shape;3911;p36"/>
            <p:cNvSpPr/>
            <p:nvPr/>
          </p:nvSpPr>
          <p:spPr>
            <a:xfrm>
              <a:off x="11883819" y="4383922"/>
              <a:ext cx="94916" cy="36620"/>
            </a:xfrm>
            <a:custGeom>
              <a:avLst/>
              <a:gdLst/>
              <a:ahLst/>
              <a:cxnLst/>
              <a:rect l="l" t="t" r="r" b="b"/>
              <a:pathLst>
                <a:path w="705" h="272" extrusionOk="0">
                  <a:moveTo>
                    <a:pt x="9" y="0"/>
                  </a:moveTo>
                  <a:lnTo>
                    <a:pt x="1" y="271"/>
                  </a:lnTo>
                  <a:lnTo>
                    <a:pt x="696" y="271"/>
                  </a:lnTo>
                  <a:lnTo>
                    <a:pt x="70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2" name="Google Shape;3912;p36"/>
            <p:cNvSpPr/>
            <p:nvPr/>
          </p:nvSpPr>
          <p:spPr>
            <a:xfrm>
              <a:off x="12073383" y="4427274"/>
              <a:ext cx="104071" cy="46987"/>
            </a:xfrm>
            <a:custGeom>
              <a:avLst/>
              <a:gdLst/>
              <a:ahLst/>
              <a:cxnLst/>
              <a:rect l="l" t="t" r="r" b="b"/>
              <a:pathLst>
                <a:path w="773" h="349" extrusionOk="0">
                  <a:moveTo>
                    <a:pt x="9" y="0"/>
                  </a:moveTo>
                  <a:lnTo>
                    <a:pt x="1" y="348"/>
                  </a:lnTo>
                  <a:lnTo>
                    <a:pt x="764" y="348"/>
                  </a:lnTo>
                  <a:lnTo>
                    <a:pt x="773"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3" name="Google Shape;3913;p36"/>
            <p:cNvSpPr/>
            <p:nvPr/>
          </p:nvSpPr>
          <p:spPr>
            <a:xfrm>
              <a:off x="11919228" y="3915532"/>
              <a:ext cx="67586" cy="32177"/>
            </a:xfrm>
            <a:custGeom>
              <a:avLst/>
              <a:gdLst/>
              <a:ahLst/>
              <a:cxnLst/>
              <a:rect l="l" t="t" r="r" b="b"/>
              <a:pathLst>
                <a:path w="502" h="239" extrusionOk="0">
                  <a:moveTo>
                    <a:pt x="1" y="1"/>
                  </a:moveTo>
                  <a:lnTo>
                    <a:pt x="1" y="239"/>
                  </a:lnTo>
                  <a:lnTo>
                    <a:pt x="501" y="239"/>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4" name="Google Shape;3914;p36"/>
            <p:cNvSpPr/>
            <p:nvPr/>
          </p:nvSpPr>
          <p:spPr>
            <a:xfrm>
              <a:off x="12275602" y="4452315"/>
              <a:ext cx="64085" cy="28811"/>
            </a:xfrm>
            <a:custGeom>
              <a:avLst/>
              <a:gdLst/>
              <a:ahLst/>
              <a:cxnLst/>
              <a:rect l="l" t="t" r="r" b="b"/>
              <a:pathLst>
                <a:path w="476" h="214" extrusionOk="0">
                  <a:moveTo>
                    <a:pt x="9" y="1"/>
                  </a:moveTo>
                  <a:lnTo>
                    <a:pt x="0" y="213"/>
                  </a:lnTo>
                  <a:lnTo>
                    <a:pt x="475" y="213"/>
                  </a:lnTo>
                  <a:lnTo>
                    <a:pt x="47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5" name="Google Shape;3915;p36"/>
            <p:cNvSpPr/>
            <p:nvPr/>
          </p:nvSpPr>
          <p:spPr>
            <a:xfrm>
              <a:off x="12400138" y="4411252"/>
              <a:ext cx="73105" cy="65297"/>
            </a:xfrm>
            <a:custGeom>
              <a:avLst/>
              <a:gdLst/>
              <a:ahLst/>
              <a:cxnLst/>
              <a:rect l="l" t="t" r="r" b="b"/>
              <a:pathLst>
                <a:path w="543" h="485" extrusionOk="0">
                  <a:moveTo>
                    <a:pt x="8" y="1"/>
                  </a:moveTo>
                  <a:lnTo>
                    <a:pt x="0" y="484"/>
                  </a:lnTo>
                  <a:lnTo>
                    <a:pt x="543" y="484"/>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6" name="Google Shape;3916;p36"/>
            <p:cNvSpPr/>
            <p:nvPr/>
          </p:nvSpPr>
          <p:spPr>
            <a:xfrm>
              <a:off x="12796365" y="3990926"/>
              <a:ext cx="90338" cy="60719"/>
            </a:xfrm>
            <a:custGeom>
              <a:avLst/>
              <a:gdLst/>
              <a:ahLst/>
              <a:cxnLst/>
              <a:rect l="l" t="t" r="r" b="b"/>
              <a:pathLst>
                <a:path w="671" h="451" extrusionOk="0">
                  <a:moveTo>
                    <a:pt x="671" y="1"/>
                  </a:moveTo>
                  <a:lnTo>
                    <a:pt x="9" y="26"/>
                  </a:lnTo>
                  <a:lnTo>
                    <a:pt x="1" y="450"/>
                  </a:lnTo>
                  <a:lnTo>
                    <a:pt x="662" y="417"/>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7" name="Google Shape;3917;p36"/>
            <p:cNvSpPr/>
            <p:nvPr/>
          </p:nvSpPr>
          <p:spPr>
            <a:xfrm>
              <a:off x="11639459" y="4422696"/>
              <a:ext cx="173676" cy="60719"/>
            </a:xfrm>
            <a:custGeom>
              <a:avLst/>
              <a:gdLst/>
              <a:ahLst/>
              <a:cxnLst/>
              <a:rect l="l" t="t" r="r" b="b"/>
              <a:pathLst>
                <a:path w="1290" h="451" extrusionOk="0">
                  <a:moveTo>
                    <a:pt x="1290" y="0"/>
                  </a:moveTo>
                  <a:lnTo>
                    <a:pt x="17" y="26"/>
                  </a:lnTo>
                  <a:lnTo>
                    <a:pt x="0" y="450"/>
                  </a:lnTo>
                  <a:lnTo>
                    <a:pt x="1273" y="416"/>
                  </a:lnTo>
                  <a:lnTo>
                    <a:pt x="129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8" name="Google Shape;3918;p36"/>
            <p:cNvSpPr/>
            <p:nvPr/>
          </p:nvSpPr>
          <p:spPr>
            <a:xfrm>
              <a:off x="11696544" y="3901934"/>
              <a:ext cx="120092" cy="61796"/>
            </a:xfrm>
            <a:custGeom>
              <a:avLst/>
              <a:gdLst/>
              <a:ahLst/>
              <a:cxnLst/>
              <a:rect l="l" t="t" r="r" b="b"/>
              <a:pathLst>
                <a:path w="892" h="459" extrusionOk="0">
                  <a:moveTo>
                    <a:pt x="9" y="0"/>
                  </a:moveTo>
                  <a:lnTo>
                    <a:pt x="0" y="424"/>
                  </a:lnTo>
                  <a:lnTo>
                    <a:pt x="883" y="458"/>
                  </a:lnTo>
                  <a:lnTo>
                    <a:pt x="891" y="43"/>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9" name="Google Shape;3919;p36"/>
            <p:cNvSpPr/>
            <p:nvPr/>
          </p:nvSpPr>
          <p:spPr>
            <a:xfrm>
              <a:off x="12550793" y="4442083"/>
              <a:ext cx="131536" cy="35543"/>
            </a:xfrm>
            <a:custGeom>
              <a:avLst/>
              <a:gdLst/>
              <a:ahLst/>
              <a:cxnLst/>
              <a:rect l="l" t="t" r="r" b="b"/>
              <a:pathLst>
                <a:path w="977" h="264" extrusionOk="0">
                  <a:moveTo>
                    <a:pt x="9" y="1"/>
                  </a:moveTo>
                  <a:lnTo>
                    <a:pt x="1" y="264"/>
                  </a:lnTo>
                  <a:lnTo>
                    <a:pt x="968" y="264"/>
                  </a:lnTo>
                  <a:lnTo>
                    <a:pt x="9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0" name="Google Shape;3920;p36"/>
            <p:cNvSpPr/>
            <p:nvPr/>
          </p:nvSpPr>
          <p:spPr>
            <a:xfrm>
              <a:off x="11597185" y="1601721"/>
              <a:ext cx="234261" cy="548358"/>
            </a:xfrm>
            <a:custGeom>
              <a:avLst/>
              <a:gdLst/>
              <a:ahLst/>
              <a:cxnLst/>
              <a:rect l="l" t="t" r="r" b="b"/>
              <a:pathLst>
                <a:path w="1740" h="4073" extrusionOk="0">
                  <a:moveTo>
                    <a:pt x="0" y="0"/>
                  </a:moveTo>
                  <a:lnTo>
                    <a:pt x="68" y="4072"/>
                  </a:lnTo>
                  <a:lnTo>
                    <a:pt x="1739" y="4072"/>
                  </a:lnTo>
                  <a:lnTo>
                    <a:pt x="1375"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1" name="Google Shape;3921;p36"/>
            <p:cNvSpPr/>
            <p:nvPr/>
          </p:nvSpPr>
          <p:spPr>
            <a:xfrm>
              <a:off x="12784921" y="1601721"/>
              <a:ext cx="153212" cy="548358"/>
            </a:xfrm>
            <a:custGeom>
              <a:avLst/>
              <a:gdLst/>
              <a:ahLst/>
              <a:cxnLst/>
              <a:rect l="l" t="t" r="r" b="b"/>
              <a:pathLst>
                <a:path w="1138" h="4073" extrusionOk="0">
                  <a:moveTo>
                    <a:pt x="1" y="0"/>
                  </a:moveTo>
                  <a:lnTo>
                    <a:pt x="43" y="4072"/>
                  </a:lnTo>
                  <a:lnTo>
                    <a:pt x="1137" y="4072"/>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2" name="Google Shape;3922;p36"/>
            <p:cNvSpPr/>
            <p:nvPr/>
          </p:nvSpPr>
          <p:spPr>
            <a:xfrm>
              <a:off x="11855277" y="1601721"/>
              <a:ext cx="203430" cy="548358"/>
            </a:xfrm>
            <a:custGeom>
              <a:avLst/>
              <a:gdLst/>
              <a:ahLst/>
              <a:cxnLst/>
              <a:rect l="l" t="t" r="r" b="b"/>
              <a:pathLst>
                <a:path w="1511" h="4073" extrusionOk="0">
                  <a:moveTo>
                    <a:pt x="43" y="0"/>
                  </a:moveTo>
                  <a:lnTo>
                    <a:pt x="1" y="4072"/>
                  </a:lnTo>
                  <a:lnTo>
                    <a:pt x="1375" y="4072"/>
                  </a:lnTo>
                  <a:lnTo>
                    <a:pt x="1511"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3" name="Google Shape;3923;p36"/>
            <p:cNvSpPr/>
            <p:nvPr/>
          </p:nvSpPr>
          <p:spPr>
            <a:xfrm>
              <a:off x="12406870" y="1753588"/>
              <a:ext cx="147557" cy="396493"/>
            </a:xfrm>
            <a:custGeom>
              <a:avLst/>
              <a:gdLst/>
              <a:ahLst/>
              <a:cxnLst/>
              <a:rect l="l" t="t" r="r" b="b"/>
              <a:pathLst>
                <a:path w="1096" h="2945" extrusionOk="0">
                  <a:moveTo>
                    <a:pt x="69" y="1"/>
                  </a:moveTo>
                  <a:lnTo>
                    <a:pt x="1" y="2944"/>
                  </a:lnTo>
                  <a:lnTo>
                    <a:pt x="1095" y="2944"/>
                  </a:lnTo>
                  <a:lnTo>
                    <a:pt x="10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4" name="Google Shape;3924;p36"/>
            <p:cNvSpPr/>
            <p:nvPr/>
          </p:nvSpPr>
          <p:spPr>
            <a:xfrm>
              <a:off x="12266447" y="1601721"/>
              <a:ext cx="120092" cy="548358"/>
            </a:xfrm>
            <a:custGeom>
              <a:avLst/>
              <a:gdLst/>
              <a:ahLst/>
              <a:cxnLst/>
              <a:rect l="l" t="t" r="r" b="b"/>
              <a:pathLst>
                <a:path w="892" h="4073" extrusionOk="0">
                  <a:moveTo>
                    <a:pt x="0" y="0"/>
                  </a:moveTo>
                  <a:lnTo>
                    <a:pt x="94" y="4072"/>
                  </a:lnTo>
                  <a:lnTo>
                    <a:pt x="891" y="4072"/>
                  </a:lnTo>
                  <a:lnTo>
                    <a:pt x="849"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5" name="Google Shape;3925;p36"/>
            <p:cNvSpPr/>
            <p:nvPr/>
          </p:nvSpPr>
          <p:spPr>
            <a:xfrm>
              <a:off x="12059785" y="1655440"/>
              <a:ext cx="197641" cy="494640"/>
            </a:xfrm>
            <a:custGeom>
              <a:avLst/>
              <a:gdLst/>
              <a:ahLst/>
              <a:cxnLst/>
              <a:rect l="l" t="t" r="r" b="b"/>
              <a:pathLst>
                <a:path w="1468" h="3674" extrusionOk="0">
                  <a:moveTo>
                    <a:pt x="127" y="0"/>
                  </a:moveTo>
                  <a:lnTo>
                    <a:pt x="0" y="3673"/>
                  </a:lnTo>
                  <a:lnTo>
                    <a:pt x="1468" y="3673"/>
                  </a:lnTo>
                  <a:lnTo>
                    <a:pt x="1332" y="102"/>
                  </a:lnTo>
                  <a:lnTo>
                    <a:pt x="127"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6" name="Google Shape;3926;p36"/>
            <p:cNvSpPr/>
            <p:nvPr/>
          </p:nvSpPr>
          <p:spPr>
            <a:xfrm>
              <a:off x="12573707" y="1641624"/>
              <a:ext cx="203430" cy="503795"/>
            </a:xfrm>
            <a:custGeom>
              <a:avLst/>
              <a:gdLst/>
              <a:ahLst/>
              <a:cxnLst/>
              <a:rect l="l" t="t" r="r" b="b"/>
              <a:pathLst>
                <a:path w="1511" h="3742" extrusionOk="0">
                  <a:moveTo>
                    <a:pt x="1" y="0"/>
                  </a:moveTo>
                  <a:lnTo>
                    <a:pt x="43" y="3741"/>
                  </a:lnTo>
                  <a:lnTo>
                    <a:pt x="1510" y="3741"/>
                  </a:lnTo>
                  <a:lnTo>
                    <a:pt x="1349" y="60"/>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7" name="Google Shape;3927;p36"/>
            <p:cNvSpPr/>
            <p:nvPr/>
          </p:nvSpPr>
          <p:spPr>
            <a:xfrm>
              <a:off x="11881530" y="2090575"/>
              <a:ext cx="122381" cy="35543"/>
            </a:xfrm>
            <a:custGeom>
              <a:avLst/>
              <a:gdLst/>
              <a:ahLst/>
              <a:cxnLst/>
              <a:rect l="l" t="t" r="r" b="b"/>
              <a:pathLst>
                <a:path w="909" h="264" extrusionOk="0">
                  <a:moveTo>
                    <a:pt x="9" y="0"/>
                  </a:moveTo>
                  <a:lnTo>
                    <a:pt x="1" y="263"/>
                  </a:lnTo>
                  <a:lnTo>
                    <a:pt x="900" y="263"/>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8" name="Google Shape;3928;p36"/>
            <p:cNvSpPr/>
            <p:nvPr/>
          </p:nvSpPr>
          <p:spPr>
            <a:xfrm>
              <a:off x="11883819" y="2028913"/>
              <a:ext cx="122381" cy="36620"/>
            </a:xfrm>
            <a:custGeom>
              <a:avLst/>
              <a:gdLst/>
              <a:ahLst/>
              <a:cxnLst/>
              <a:rect l="l" t="t" r="r" b="b"/>
              <a:pathLst>
                <a:path w="909" h="272" extrusionOk="0">
                  <a:moveTo>
                    <a:pt x="9" y="0"/>
                  </a:moveTo>
                  <a:lnTo>
                    <a:pt x="1" y="272"/>
                  </a:lnTo>
                  <a:lnTo>
                    <a:pt x="900" y="272"/>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9" name="Google Shape;3929;p36"/>
            <p:cNvSpPr/>
            <p:nvPr/>
          </p:nvSpPr>
          <p:spPr>
            <a:xfrm>
              <a:off x="12098559" y="2075631"/>
              <a:ext cx="116592" cy="46987"/>
            </a:xfrm>
            <a:custGeom>
              <a:avLst/>
              <a:gdLst/>
              <a:ahLst/>
              <a:cxnLst/>
              <a:rect l="l" t="t" r="r" b="b"/>
              <a:pathLst>
                <a:path w="866" h="349" extrusionOk="0">
                  <a:moveTo>
                    <a:pt x="9" y="1"/>
                  </a:moveTo>
                  <a:lnTo>
                    <a:pt x="0" y="349"/>
                  </a:lnTo>
                  <a:lnTo>
                    <a:pt x="857" y="349"/>
                  </a:lnTo>
                  <a:lnTo>
                    <a:pt x="86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0" name="Google Shape;3930;p36"/>
            <p:cNvSpPr/>
            <p:nvPr/>
          </p:nvSpPr>
          <p:spPr>
            <a:xfrm>
              <a:off x="11873587" y="1625686"/>
              <a:ext cx="135979" cy="33254"/>
            </a:xfrm>
            <a:custGeom>
              <a:avLst/>
              <a:gdLst/>
              <a:ahLst/>
              <a:cxnLst/>
              <a:rect l="l" t="t" r="r" b="b"/>
              <a:pathLst>
                <a:path w="1010" h="247" extrusionOk="0">
                  <a:moveTo>
                    <a:pt x="0" y="1"/>
                  </a:moveTo>
                  <a:lnTo>
                    <a:pt x="0" y="247"/>
                  </a:lnTo>
                  <a:lnTo>
                    <a:pt x="1010" y="247"/>
                  </a:lnTo>
                  <a:lnTo>
                    <a:pt x="101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1" name="Google Shape;3931;p36"/>
            <p:cNvSpPr/>
            <p:nvPr/>
          </p:nvSpPr>
          <p:spPr>
            <a:xfrm>
              <a:off x="12435412" y="2096230"/>
              <a:ext cx="90473" cy="29888"/>
            </a:xfrm>
            <a:custGeom>
              <a:avLst/>
              <a:gdLst/>
              <a:ahLst/>
              <a:cxnLst/>
              <a:rect l="l" t="t" r="r" b="b"/>
              <a:pathLst>
                <a:path w="672" h="222" extrusionOk="0">
                  <a:moveTo>
                    <a:pt x="9" y="1"/>
                  </a:moveTo>
                  <a:lnTo>
                    <a:pt x="1" y="221"/>
                  </a:lnTo>
                  <a:lnTo>
                    <a:pt x="663" y="221"/>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2" name="Google Shape;3932;p36"/>
            <p:cNvSpPr/>
            <p:nvPr/>
          </p:nvSpPr>
          <p:spPr>
            <a:xfrm>
              <a:off x="12298490" y="2063110"/>
              <a:ext cx="73105" cy="69874"/>
            </a:xfrm>
            <a:custGeom>
              <a:avLst/>
              <a:gdLst/>
              <a:ahLst/>
              <a:cxnLst/>
              <a:rect l="l" t="t" r="r" b="b"/>
              <a:pathLst>
                <a:path w="543" h="519" extrusionOk="0">
                  <a:moveTo>
                    <a:pt x="543" y="1"/>
                  </a:moveTo>
                  <a:lnTo>
                    <a:pt x="8" y="26"/>
                  </a:lnTo>
                  <a:lnTo>
                    <a:pt x="0" y="518"/>
                  </a:lnTo>
                  <a:lnTo>
                    <a:pt x="534" y="493"/>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3" name="Google Shape;3933;p36"/>
            <p:cNvSpPr/>
            <p:nvPr/>
          </p:nvSpPr>
          <p:spPr>
            <a:xfrm>
              <a:off x="12609090" y="1677116"/>
              <a:ext cx="106360" cy="56007"/>
            </a:xfrm>
            <a:custGeom>
              <a:avLst/>
              <a:gdLst/>
              <a:ahLst/>
              <a:cxnLst/>
              <a:rect l="l" t="t" r="r" b="b"/>
              <a:pathLst>
                <a:path w="790" h="416" extrusionOk="0">
                  <a:moveTo>
                    <a:pt x="9" y="0"/>
                  </a:moveTo>
                  <a:lnTo>
                    <a:pt x="0" y="416"/>
                  </a:lnTo>
                  <a:lnTo>
                    <a:pt x="781" y="416"/>
                  </a:lnTo>
                  <a:lnTo>
                    <a:pt x="78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4" name="Google Shape;3934;p36"/>
            <p:cNvSpPr/>
            <p:nvPr/>
          </p:nvSpPr>
          <p:spPr>
            <a:xfrm>
              <a:off x="12796365" y="1631341"/>
              <a:ext cx="85761" cy="59642"/>
            </a:xfrm>
            <a:custGeom>
              <a:avLst/>
              <a:gdLst/>
              <a:ahLst/>
              <a:cxnLst/>
              <a:rect l="l" t="t" r="r" b="b"/>
              <a:pathLst>
                <a:path w="637" h="443" extrusionOk="0">
                  <a:moveTo>
                    <a:pt x="9" y="1"/>
                  </a:moveTo>
                  <a:lnTo>
                    <a:pt x="1" y="417"/>
                  </a:lnTo>
                  <a:lnTo>
                    <a:pt x="628" y="442"/>
                  </a:lnTo>
                  <a:lnTo>
                    <a:pt x="637" y="26"/>
                  </a:lnTo>
                  <a:lnTo>
                    <a:pt x="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5" name="Google Shape;3935;p36"/>
            <p:cNvSpPr/>
            <p:nvPr/>
          </p:nvSpPr>
          <p:spPr>
            <a:xfrm>
              <a:off x="11645114" y="2059744"/>
              <a:ext cx="105283" cy="60585"/>
            </a:xfrm>
            <a:custGeom>
              <a:avLst/>
              <a:gdLst/>
              <a:ahLst/>
              <a:cxnLst/>
              <a:rect l="l" t="t" r="r" b="b"/>
              <a:pathLst>
                <a:path w="782" h="450" extrusionOk="0">
                  <a:moveTo>
                    <a:pt x="781" y="0"/>
                  </a:moveTo>
                  <a:lnTo>
                    <a:pt x="9" y="26"/>
                  </a:lnTo>
                  <a:lnTo>
                    <a:pt x="1" y="450"/>
                  </a:lnTo>
                  <a:lnTo>
                    <a:pt x="1" y="450"/>
                  </a:lnTo>
                  <a:lnTo>
                    <a:pt x="773" y="416"/>
                  </a:lnTo>
                  <a:lnTo>
                    <a:pt x="78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6" name="Google Shape;3936;p36"/>
            <p:cNvSpPr/>
            <p:nvPr/>
          </p:nvSpPr>
          <p:spPr>
            <a:xfrm>
              <a:off x="11615495" y="1632552"/>
              <a:ext cx="134902" cy="59508"/>
            </a:xfrm>
            <a:custGeom>
              <a:avLst/>
              <a:gdLst/>
              <a:ahLst/>
              <a:cxnLst/>
              <a:rect l="l" t="t" r="r" b="b"/>
              <a:pathLst>
                <a:path w="1002" h="442" extrusionOk="0">
                  <a:moveTo>
                    <a:pt x="1001" y="0"/>
                  </a:moveTo>
                  <a:lnTo>
                    <a:pt x="17" y="26"/>
                  </a:lnTo>
                  <a:lnTo>
                    <a:pt x="0" y="442"/>
                  </a:lnTo>
                  <a:lnTo>
                    <a:pt x="993" y="425"/>
                  </a:lnTo>
                  <a:lnTo>
                    <a:pt x="100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7" name="Google Shape;3937;p36"/>
            <p:cNvSpPr/>
            <p:nvPr/>
          </p:nvSpPr>
          <p:spPr>
            <a:xfrm>
              <a:off x="12595357" y="2085998"/>
              <a:ext cx="139479" cy="42409"/>
            </a:xfrm>
            <a:custGeom>
              <a:avLst/>
              <a:gdLst/>
              <a:ahLst/>
              <a:cxnLst/>
              <a:rect l="l" t="t" r="r" b="b"/>
              <a:pathLst>
                <a:path w="1036" h="315" extrusionOk="0">
                  <a:moveTo>
                    <a:pt x="1" y="0"/>
                  </a:moveTo>
                  <a:lnTo>
                    <a:pt x="18" y="314"/>
                  </a:lnTo>
                  <a:lnTo>
                    <a:pt x="1036" y="314"/>
                  </a:lnTo>
                  <a:lnTo>
                    <a:pt x="101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8" name="Google Shape;3938;p36"/>
            <p:cNvSpPr/>
            <p:nvPr/>
          </p:nvSpPr>
          <p:spPr>
            <a:xfrm>
              <a:off x="12804308" y="2022047"/>
              <a:ext cx="105283" cy="114303"/>
            </a:xfrm>
            <a:custGeom>
              <a:avLst/>
              <a:gdLst/>
              <a:ahLst/>
              <a:cxnLst/>
              <a:rect l="l" t="t" r="r" b="b"/>
              <a:pathLst>
                <a:path w="782" h="849" extrusionOk="0">
                  <a:moveTo>
                    <a:pt x="1" y="0"/>
                  </a:moveTo>
                  <a:lnTo>
                    <a:pt x="9" y="848"/>
                  </a:lnTo>
                  <a:lnTo>
                    <a:pt x="781" y="8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9" name="Google Shape;3939;p36"/>
            <p:cNvSpPr/>
            <p:nvPr/>
          </p:nvSpPr>
          <p:spPr>
            <a:xfrm>
              <a:off x="11318493" y="1313875"/>
              <a:ext cx="1914340" cy="114303"/>
            </a:xfrm>
            <a:custGeom>
              <a:avLst/>
              <a:gdLst/>
              <a:ahLst/>
              <a:cxnLst/>
              <a:rect l="l" t="t" r="r" b="b"/>
              <a:pathLst>
                <a:path w="14219" h="849" extrusionOk="0">
                  <a:moveTo>
                    <a:pt x="467" y="1"/>
                  </a:moveTo>
                  <a:cubicBezTo>
                    <a:pt x="230" y="1"/>
                    <a:pt x="26" y="187"/>
                    <a:pt x="1" y="425"/>
                  </a:cubicBezTo>
                  <a:cubicBezTo>
                    <a:pt x="26" y="662"/>
                    <a:pt x="230" y="849"/>
                    <a:pt x="467" y="849"/>
                  </a:cubicBezTo>
                  <a:lnTo>
                    <a:pt x="13752" y="849"/>
                  </a:lnTo>
                  <a:cubicBezTo>
                    <a:pt x="13989" y="849"/>
                    <a:pt x="14193" y="662"/>
                    <a:pt x="14218" y="425"/>
                  </a:cubicBezTo>
                  <a:cubicBezTo>
                    <a:pt x="14193" y="187"/>
                    <a:pt x="13989" y="1"/>
                    <a:pt x="13752"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0" name="Google Shape;3940;p36"/>
            <p:cNvSpPr/>
            <p:nvPr/>
          </p:nvSpPr>
          <p:spPr>
            <a:xfrm>
              <a:off x="11337880" y="4501457"/>
              <a:ext cx="1875431" cy="74452"/>
            </a:xfrm>
            <a:custGeom>
              <a:avLst/>
              <a:gdLst/>
              <a:ahLst/>
              <a:cxnLst/>
              <a:rect l="l" t="t" r="r" b="b"/>
              <a:pathLst>
                <a:path w="13930" h="553" extrusionOk="0">
                  <a:moveTo>
                    <a:pt x="366" y="1"/>
                  </a:moveTo>
                  <a:cubicBezTo>
                    <a:pt x="187" y="1"/>
                    <a:pt x="43" y="120"/>
                    <a:pt x="1" y="272"/>
                  </a:cubicBezTo>
                  <a:cubicBezTo>
                    <a:pt x="43" y="433"/>
                    <a:pt x="187" y="552"/>
                    <a:pt x="366" y="552"/>
                  </a:cubicBezTo>
                  <a:lnTo>
                    <a:pt x="13565" y="552"/>
                  </a:lnTo>
                  <a:cubicBezTo>
                    <a:pt x="13743" y="552"/>
                    <a:pt x="13887" y="433"/>
                    <a:pt x="13930" y="272"/>
                  </a:cubicBezTo>
                  <a:cubicBezTo>
                    <a:pt x="13887" y="120"/>
                    <a:pt x="13743" y="1"/>
                    <a:pt x="13565"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4"/>
        <p:cNvGrpSpPr/>
        <p:nvPr/>
      </p:nvGrpSpPr>
      <p:grpSpPr>
        <a:xfrm>
          <a:off x="0" y="0"/>
          <a:ext cx="0" cy="0"/>
          <a:chOff x="0" y="0"/>
          <a:chExt cx="0" cy="0"/>
        </a:xfrm>
      </p:grpSpPr>
      <p:sp>
        <p:nvSpPr>
          <p:cNvPr id="3945" name="Google Shape;3945;p37"/>
          <p:cNvSpPr txBox="1">
            <a:spLocks noGrp="1"/>
          </p:cNvSpPr>
          <p:nvPr>
            <p:ph type="title"/>
          </p:nvPr>
        </p:nvSpPr>
        <p:spPr>
          <a:xfrm>
            <a:off x="853800" y="1949697"/>
            <a:ext cx="3718200" cy="1244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3000"/>
              <a:buFont typeface="Play"/>
              <a:buNone/>
            </a:pPr>
            <a:r>
              <a:rPr lang="en" sz="7200">
                <a:solidFill>
                  <a:schemeClr val="dk2"/>
                </a:solidFill>
              </a:rPr>
              <a:t>Phone Book</a:t>
            </a:r>
            <a:endParaRPr sz="7200">
              <a:solidFill>
                <a:schemeClr val="dk2"/>
              </a:solidFill>
            </a:endParaRPr>
          </a:p>
        </p:txBody>
      </p:sp>
      <p:grpSp>
        <p:nvGrpSpPr>
          <p:cNvPr id="3946" name="Google Shape;3946;p37"/>
          <p:cNvGrpSpPr/>
          <p:nvPr/>
        </p:nvGrpSpPr>
        <p:grpSpPr>
          <a:xfrm rot="1321491" flipH="1">
            <a:off x="5696080" y="2631136"/>
            <a:ext cx="714934" cy="378491"/>
            <a:chOff x="-1074225" y="4512538"/>
            <a:chExt cx="714950" cy="378500"/>
          </a:xfrm>
        </p:grpSpPr>
        <p:sp>
          <p:nvSpPr>
            <p:cNvPr id="3947" name="Google Shape;3947;p3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8" name="Google Shape;3948;p3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9" name="Google Shape;3949;p3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0" name="Google Shape;3950;p3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1" name="Google Shape;3951;p3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2" name="Google Shape;3952;p3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3" name="Google Shape;3953;p3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4" name="Google Shape;3954;p3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5" name="Google Shape;3955;p3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6" name="Google Shape;3956;p3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7" name="Google Shape;3957;p3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58" name="Google Shape;3958;p37"/>
          <p:cNvGrpSpPr/>
          <p:nvPr/>
        </p:nvGrpSpPr>
        <p:grpSpPr>
          <a:xfrm>
            <a:off x="8132113" y="3729650"/>
            <a:ext cx="714950" cy="378500"/>
            <a:chOff x="-1074225" y="4512538"/>
            <a:chExt cx="714950" cy="378500"/>
          </a:xfrm>
        </p:grpSpPr>
        <p:sp>
          <p:nvSpPr>
            <p:cNvPr id="3959" name="Google Shape;3959;p3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0" name="Google Shape;3960;p3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1" name="Google Shape;3961;p3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2" name="Google Shape;3962;p3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3" name="Google Shape;3963;p3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4" name="Google Shape;3964;p3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5" name="Google Shape;3965;p3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6" name="Google Shape;3966;p3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7" name="Google Shape;3967;p37"/>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8" name="Google Shape;3968;p3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9" name="Google Shape;3969;p3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0" name="Google Shape;3970;p3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71" name="Google Shape;3971;p37"/>
          <p:cNvGrpSpPr/>
          <p:nvPr/>
        </p:nvGrpSpPr>
        <p:grpSpPr>
          <a:xfrm>
            <a:off x="713263" y="859708"/>
            <a:ext cx="3268775" cy="380199"/>
            <a:chOff x="975489" y="863689"/>
            <a:chExt cx="3268775" cy="380199"/>
          </a:xfrm>
        </p:grpSpPr>
        <p:grpSp>
          <p:nvGrpSpPr>
            <p:cNvPr id="3972" name="Google Shape;3972;p37"/>
            <p:cNvGrpSpPr/>
            <p:nvPr/>
          </p:nvGrpSpPr>
          <p:grpSpPr>
            <a:xfrm>
              <a:off x="975489" y="863689"/>
              <a:ext cx="3268775" cy="380199"/>
              <a:chOff x="975489" y="863689"/>
              <a:chExt cx="3268775" cy="380199"/>
            </a:xfrm>
          </p:grpSpPr>
          <p:sp>
            <p:nvSpPr>
              <p:cNvPr id="3973" name="Google Shape;3973;p37"/>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4" name="Google Shape;3974;p37"/>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5" name="Google Shape;3975;p37"/>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6" name="Google Shape;3976;p37"/>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7" name="Google Shape;3977;p37"/>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8" name="Google Shape;3978;p37"/>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9" name="Google Shape;3979;p37"/>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0" name="Google Shape;3980;p37"/>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1" name="Google Shape;3981;p37"/>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2" name="Google Shape;3982;p37"/>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3" name="Google Shape;3983;p37"/>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4" name="Google Shape;3984;p37"/>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5" name="Google Shape;3985;p37"/>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6" name="Google Shape;3986;p37"/>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7" name="Google Shape;3987;p37"/>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8" name="Google Shape;3988;p37"/>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9" name="Google Shape;3989;p37"/>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0" name="Google Shape;3990;p37"/>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1" name="Google Shape;3991;p37"/>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2" name="Google Shape;3992;p37"/>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3" name="Google Shape;3993;p37"/>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4" name="Google Shape;3994;p37"/>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5" name="Google Shape;3995;p37"/>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6" name="Google Shape;3996;p37"/>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7" name="Google Shape;3997;p37"/>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8" name="Google Shape;3998;p37"/>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9" name="Google Shape;3999;p37"/>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0" name="Google Shape;4000;p37"/>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1" name="Google Shape;4001;p37"/>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2" name="Google Shape;4002;p37"/>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3" name="Google Shape;4003;p37"/>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4" name="Google Shape;4004;p37"/>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5" name="Google Shape;4005;p37"/>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6" name="Google Shape;4006;p37"/>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7" name="Google Shape;4007;p37"/>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8" name="Google Shape;4008;p37"/>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9" name="Google Shape;4009;p37"/>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0" name="Google Shape;4010;p37"/>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1" name="Google Shape;4011;p37"/>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2" name="Google Shape;4012;p37"/>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3" name="Google Shape;4013;p37"/>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4" name="Google Shape;4014;p37"/>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5" name="Google Shape;4015;p37"/>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6" name="Google Shape;4016;p37"/>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7" name="Google Shape;4017;p37"/>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8" name="Google Shape;4018;p37"/>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9" name="Google Shape;4019;p37"/>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0" name="Google Shape;4020;p37"/>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1" name="Google Shape;4021;p37"/>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2" name="Google Shape;4022;p37"/>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3" name="Google Shape;4023;p37"/>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4" name="Google Shape;4024;p37"/>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5" name="Google Shape;4025;p37"/>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6" name="Google Shape;4026;p37"/>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7" name="Google Shape;4027;p37"/>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8" name="Google Shape;4028;p37"/>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9" name="Google Shape;4029;p37"/>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0" name="Google Shape;4030;p37"/>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1" name="Google Shape;4031;p37"/>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2" name="Google Shape;4032;p37"/>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3" name="Google Shape;4033;p37"/>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4" name="Google Shape;4034;p37"/>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5" name="Google Shape;4035;p37"/>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6" name="Google Shape;4036;p37"/>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7" name="Google Shape;4037;p37"/>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8" name="Google Shape;4038;p37"/>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9" name="Google Shape;4039;p37"/>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0" name="Google Shape;4040;p37"/>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1" name="Google Shape;4041;p37"/>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2" name="Google Shape;4042;p37"/>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3" name="Google Shape;4043;p37"/>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4" name="Google Shape;4044;p37"/>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5" name="Google Shape;4045;p37"/>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6" name="Google Shape;4046;p37"/>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7" name="Google Shape;4047;p37"/>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8" name="Google Shape;4048;p37"/>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9" name="Google Shape;4049;p37"/>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0" name="Google Shape;4050;p37"/>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1" name="Google Shape;4051;p37"/>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2" name="Google Shape;4052;p37"/>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3" name="Google Shape;4053;p37"/>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4" name="Google Shape;4054;p37"/>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5" name="Google Shape;4055;p37"/>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6" name="Google Shape;4056;p37"/>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7" name="Google Shape;4057;p37"/>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8" name="Google Shape;4058;p37"/>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9" name="Google Shape;4059;p37"/>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0" name="Google Shape;4060;p37"/>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1" name="Google Shape;4061;p37"/>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2" name="Google Shape;4062;p37"/>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3" name="Google Shape;4063;p37"/>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4" name="Google Shape;4064;p37"/>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5" name="Google Shape;4065;p37"/>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6" name="Google Shape;4066;p37"/>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7" name="Google Shape;4067;p37"/>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8" name="Google Shape;4068;p37"/>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9" name="Google Shape;4069;p37"/>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0" name="Google Shape;4070;p37"/>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1" name="Google Shape;4071;p37"/>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2" name="Google Shape;4072;p37"/>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3" name="Google Shape;4073;p37"/>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4" name="Google Shape;4074;p37"/>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5" name="Google Shape;4075;p37"/>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6" name="Google Shape;4076;p37"/>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7" name="Google Shape;4077;p37"/>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8" name="Google Shape;4078;p37"/>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79" name="Google Shape;4079;p37"/>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0" name="Google Shape;4080;p37"/>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1" name="Google Shape;4081;p37"/>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2" name="Google Shape;4082;p37"/>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3" name="Google Shape;4083;p37"/>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4" name="Google Shape;4084;p37"/>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5" name="Google Shape;4085;p37"/>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6" name="Google Shape;4086;p37"/>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7" name="Google Shape;4087;p37"/>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8" name="Google Shape;4088;p37"/>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089" name="Google Shape;4089;p37"/>
          <p:cNvGrpSpPr/>
          <p:nvPr/>
        </p:nvGrpSpPr>
        <p:grpSpPr>
          <a:xfrm flipH="1">
            <a:off x="5161963" y="859708"/>
            <a:ext cx="3268775" cy="380199"/>
            <a:chOff x="975489" y="863689"/>
            <a:chExt cx="3268775" cy="380199"/>
          </a:xfrm>
        </p:grpSpPr>
        <p:grpSp>
          <p:nvGrpSpPr>
            <p:cNvPr id="4090" name="Google Shape;4090;p37"/>
            <p:cNvGrpSpPr/>
            <p:nvPr/>
          </p:nvGrpSpPr>
          <p:grpSpPr>
            <a:xfrm>
              <a:off x="975489" y="863689"/>
              <a:ext cx="3268775" cy="380199"/>
              <a:chOff x="975489" y="863689"/>
              <a:chExt cx="3268775" cy="380199"/>
            </a:xfrm>
          </p:grpSpPr>
          <p:sp>
            <p:nvSpPr>
              <p:cNvPr id="4091" name="Google Shape;4091;p37"/>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2" name="Google Shape;4092;p37"/>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3" name="Google Shape;4093;p37"/>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4" name="Google Shape;4094;p37"/>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5" name="Google Shape;4095;p37"/>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6" name="Google Shape;4096;p37"/>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7" name="Google Shape;4097;p37"/>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8" name="Google Shape;4098;p37"/>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9" name="Google Shape;4099;p37"/>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0" name="Google Shape;4100;p37"/>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1" name="Google Shape;4101;p37"/>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2" name="Google Shape;4102;p37"/>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3" name="Google Shape;4103;p37"/>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4" name="Google Shape;4104;p37"/>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5" name="Google Shape;4105;p37"/>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6" name="Google Shape;4106;p37"/>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7" name="Google Shape;4107;p37"/>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8" name="Google Shape;4108;p37"/>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9" name="Google Shape;4109;p37"/>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0" name="Google Shape;4110;p37"/>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1" name="Google Shape;4111;p37"/>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2" name="Google Shape;4112;p37"/>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3" name="Google Shape;4113;p37"/>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4" name="Google Shape;4114;p37"/>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5" name="Google Shape;4115;p37"/>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6" name="Google Shape;4116;p37"/>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7" name="Google Shape;4117;p37"/>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8" name="Google Shape;4118;p37"/>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9" name="Google Shape;4119;p37"/>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0" name="Google Shape;4120;p37"/>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1" name="Google Shape;4121;p37"/>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2" name="Google Shape;4122;p37"/>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3" name="Google Shape;4123;p37"/>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4" name="Google Shape;4124;p37"/>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5" name="Google Shape;4125;p37"/>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6" name="Google Shape;4126;p37"/>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7" name="Google Shape;4127;p37"/>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8" name="Google Shape;4128;p37"/>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9" name="Google Shape;4129;p37"/>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0" name="Google Shape;4130;p37"/>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1" name="Google Shape;4131;p37"/>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2" name="Google Shape;4132;p37"/>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3" name="Google Shape;4133;p37"/>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4" name="Google Shape;4134;p37"/>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5" name="Google Shape;4135;p37"/>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6" name="Google Shape;4136;p37"/>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7" name="Google Shape;4137;p37"/>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8" name="Google Shape;4138;p37"/>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9" name="Google Shape;4139;p37"/>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0" name="Google Shape;4140;p37"/>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1" name="Google Shape;4141;p37"/>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2" name="Google Shape;4142;p37"/>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3" name="Google Shape;4143;p37"/>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4" name="Google Shape;4144;p37"/>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5" name="Google Shape;4145;p37"/>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6" name="Google Shape;4146;p37"/>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7" name="Google Shape;4147;p37"/>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8" name="Google Shape;4148;p37"/>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9" name="Google Shape;4149;p37"/>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0" name="Google Shape;4150;p37"/>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1" name="Google Shape;4151;p37"/>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2" name="Google Shape;4152;p37"/>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3" name="Google Shape;4153;p37"/>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4" name="Google Shape;4154;p37"/>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5" name="Google Shape;4155;p37"/>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6" name="Google Shape;4156;p37"/>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7" name="Google Shape;4157;p37"/>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8" name="Google Shape;4158;p37"/>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9" name="Google Shape;4159;p37"/>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0" name="Google Shape;4160;p37"/>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1" name="Google Shape;4161;p37"/>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2" name="Google Shape;4162;p37"/>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3" name="Google Shape;4163;p37"/>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4" name="Google Shape;4164;p37"/>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5" name="Google Shape;4165;p37"/>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6" name="Google Shape;4166;p37"/>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7" name="Google Shape;4167;p37"/>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8" name="Google Shape;4168;p37"/>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9" name="Google Shape;4169;p37"/>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0" name="Google Shape;4170;p37"/>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1" name="Google Shape;4171;p37"/>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2" name="Google Shape;4172;p37"/>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3" name="Google Shape;4173;p37"/>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4" name="Google Shape;4174;p37"/>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5" name="Google Shape;4175;p37"/>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6" name="Google Shape;4176;p37"/>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7" name="Google Shape;4177;p37"/>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8" name="Google Shape;4178;p37"/>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9" name="Google Shape;4179;p37"/>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0" name="Google Shape;4180;p37"/>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1" name="Google Shape;4181;p37"/>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2" name="Google Shape;4182;p37"/>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3" name="Google Shape;4183;p37"/>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4" name="Google Shape;4184;p37"/>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5" name="Google Shape;4185;p37"/>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6" name="Google Shape;4186;p37"/>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7" name="Google Shape;4187;p37"/>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8" name="Google Shape;4188;p37"/>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9" name="Google Shape;4189;p37"/>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0" name="Google Shape;4190;p37"/>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1" name="Google Shape;4191;p37"/>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2" name="Google Shape;4192;p37"/>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3" name="Google Shape;4193;p37"/>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4" name="Google Shape;4194;p37"/>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5" name="Google Shape;4195;p37"/>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6" name="Google Shape;4196;p37"/>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197" name="Google Shape;4197;p37"/>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8" name="Google Shape;4198;p37"/>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9" name="Google Shape;4199;p37"/>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0" name="Google Shape;4200;p37"/>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1" name="Google Shape;4201;p37"/>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2" name="Google Shape;4202;p37"/>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3" name="Google Shape;4203;p37"/>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4" name="Google Shape;4204;p37"/>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5" name="Google Shape;4205;p37"/>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6" name="Google Shape;4206;p37"/>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207" name="Google Shape;4207;p37"/>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208" name="Google Shape;4208;p37"/>
          <p:cNvGrpSpPr/>
          <p:nvPr/>
        </p:nvGrpSpPr>
        <p:grpSpPr>
          <a:xfrm>
            <a:off x="853802" y="4024994"/>
            <a:ext cx="1939067" cy="792126"/>
            <a:chOff x="-2184318" y="2154918"/>
            <a:chExt cx="863804" cy="352872"/>
          </a:xfrm>
        </p:grpSpPr>
        <p:sp>
          <p:nvSpPr>
            <p:cNvPr id="4209" name="Google Shape;4209;p37"/>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0" name="Google Shape;4210;p37"/>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1" name="Google Shape;4211;p37"/>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2" name="Google Shape;4212;p37"/>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3" name="Google Shape;4213;p37"/>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4" name="Google Shape;4214;p37"/>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5" name="Google Shape;4215;p37"/>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6" name="Google Shape;4216;p37"/>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7" name="Google Shape;4217;p37"/>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8" name="Google Shape;4218;p37"/>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9" name="Google Shape;4219;p37"/>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0" name="Google Shape;4220;p37"/>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1" name="Google Shape;4221;p37"/>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2" name="Google Shape;4222;p37"/>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3" name="Google Shape;4223;p37"/>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4" name="Google Shape;4224;p37"/>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5" name="Google Shape;4225;p37"/>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6" name="Google Shape;4226;p37"/>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7" name="Google Shape;4227;p37"/>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228" name="Google Shape;4228;p37"/>
          <p:cNvGrpSpPr/>
          <p:nvPr/>
        </p:nvGrpSpPr>
        <p:grpSpPr>
          <a:xfrm>
            <a:off x="2802653" y="4024999"/>
            <a:ext cx="1692686" cy="792130"/>
            <a:chOff x="-1294235" y="2130167"/>
            <a:chExt cx="859843" cy="402383"/>
          </a:xfrm>
        </p:grpSpPr>
        <p:sp>
          <p:nvSpPr>
            <p:cNvPr id="4229" name="Google Shape;4229;p37"/>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0" name="Google Shape;4230;p37"/>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1" name="Google Shape;4231;p37"/>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2" name="Google Shape;4232;p37"/>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3" name="Google Shape;4233;p37"/>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4" name="Google Shape;4234;p37"/>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5" name="Google Shape;4235;p37"/>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6" name="Google Shape;4236;p37"/>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7" name="Google Shape;4237;p37"/>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8" name="Google Shape;4238;p37"/>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9" name="Google Shape;4239;p37"/>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0" name="Google Shape;4240;p37"/>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1" name="Google Shape;4241;p37"/>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2" name="Google Shape;4242;p37"/>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3" name="Google Shape;4243;p37"/>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4" name="Google Shape;4244;p37"/>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5" name="Google Shape;4245;p37"/>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246" name="Google Shape;4246;p37"/>
          <p:cNvGrpSpPr/>
          <p:nvPr/>
        </p:nvGrpSpPr>
        <p:grpSpPr>
          <a:xfrm>
            <a:off x="6591948" y="1660524"/>
            <a:ext cx="1393674" cy="3156593"/>
            <a:chOff x="11317416" y="448182"/>
            <a:chExt cx="1916494" cy="5028824"/>
          </a:xfrm>
        </p:grpSpPr>
        <p:sp>
          <p:nvSpPr>
            <p:cNvPr id="4247" name="Google Shape;4247;p37"/>
            <p:cNvSpPr/>
            <p:nvPr/>
          </p:nvSpPr>
          <p:spPr>
            <a:xfrm>
              <a:off x="12055208" y="448182"/>
              <a:ext cx="440921" cy="398781"/>
            </a:xfrm>
            <a:custGeom>
              <a:avLst/>
              <a:gdLst/>
              <a:ahLst/>
              <a:cxnLst/>
              <a:rect l="l" t="t" r="r" b="b"/>
              <a:pathLst>
                <a:path w="3275" h="2962" extrusionOk="0">
                  <a:moveTo>
                    <a:pt x="1641" y="0"/>
                  </a:moveTo>
                  <a:cubicBezTo>
                    <a:pt x="1514" y="0"/>
                    <a:pt x="1384" y="17"/>
                    <a:pt x="1256" y="51"/>
                  </a:cubicBezTo>
                  <a:cubicBezTo>
                    <a:pt x="467" y="264"/>
                    <a:pt x="0" y="1078"/>
                    <a:pt x="212" y="1867"/>
                  </a:cubicBezTo>
                  <a:cubicBezTo>
                    <a:pt x="390" y="2527"/>
                    <a:pt x="983" y="2961"/>
                    <a:pt x="1634" y="2961"/>
                  </a:cubicBezTo>
                  <a:cubicBezTo>
                    <a:pt x="1761" y="2961"/>
                    <a:pt x="1890" y="2945"/>
                    <a:pt x="2019" y="2910"/>
                  </a:cubicBezTo>
                  <a:cubicBezTo>
                    <a:pt x="2808" y="2698"/>
                    <a:pt x="3275" y="1884"/>
                    <a:pt x="3062" y="1095"/>
                  </a:cubicBezTo>
                  <a:cubicBezTo>
                    <a:pt x="2885" y="435"/>
                    <a:pt x="2292" y="0"/>
                    <a:pt x="164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8" name="Google Shape;4248;p37"/>
            <p:cNvSpPr/>
            <p:nvPr/>
          </p:nvSpPr>
          <p:spPr>
            <a:xfrm>
              <a:off x="12092905" y="472416"/>
              <a:ext cx="365527" cy="330119"/>
            </a:xfrm>
            <a:custGeom>
              <a:avLst/>
              <a:gdLst/>
              <a:ahLst/>
              <a:cxnLst/>
              <a:rect l="l" t="t" r="r" b="b"/>
              <a:pathLst>
                <a:path w="2715" h="2452" extrusionOk="0">
                  <a:moveTo>
                    <a:pt x="1357" y="1"/>
                  </a:moveTo>
                  <a:cubicBezTo>
                    <a:pt x="1253" y="1"/>
                    <a:pt x="1148" y="14"/>
                    <a:pt x="1043" y="41"/>
                  </a:cubicBezTo>
                  <a:cubicBezTo>
                    <a:pt x="390" y="219"/>
                    <a:pt x="0" y="889"/>
                    <a:pt x="178" y="1543"/>
                  </a:cubicBezTo>
                  <a:cubicBezTo>
                    <a:pt x="327" y="2089"/>
                    <a:pt x="820" y="2451"/>
                    <a:pt x="1354" y="2451"/>
                  </a:cubicBezTo>
                  <a:cubicBezTo>
                    <a:pt x="1459" y="2451"/>
                    <a:pt x="1566" y="2437"/>
                    <a:pt x="1671" y="2408"/>
                  </a:cubicBezTo>
                  <a:cubicBezTo>
                    <a:pt x="2324" y="2230"/>
                    <a:pt x="2715" y="1560"/>
                    <a:pt x="2536" y="906"/>
                  </a:cubicBezTo>
                  <a:cubicBezTo>
                    <a:pt x="2394" y="358"/>
                    <a:pt x="1899" y="1"/>
                    <a:pt x="1357"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9" name="Google Shape;4249;p37"/>
            <p:cNvSpPr/>
            <p:nvPr/>
          </p:nvSpPr>
          <p:spPr>
            <a:xfrm>
              <a:off x="12154567" y="501900"/>
              <a:ext cx="242204" cy="241127"/>
            </a:xfrm>
            <a:custGeom>
              <a:avLst/>
              <a:gdLst/>
              <a:ahLst/>
              <a:cxnLst/>
              <a:rect l="l" t="t" r="r" b="b"/>
              <a:pathLst>
                <a:path w="1799" h="1791" extrusionOk="0">
                  <a:moveTo>
                    <a:pt x="899" y="0"/>
                  </a:moveTo>
                  <a:cubicBezTo>
                    <a:pt x="407" y="0"/>
                    <a:pt x="0" y="399"/>
                    <a:pt x="0" y="891"/>
                  </a:cubicBezTo>
                  <a:cubicBezTo>
                    <a:pt x="0" y="1391"/>
                    <a:pt x="407" y="1790"/>
                    <a:pt x="899" y="1790"/>
                  </a:cubicBezTo>
                  <a:cubicBezTo>
                    <a:pt x="1400" y="1790"/>
                    <a:pt x="1799" y="1391"/>
                    <a:pt x="1799" y="891"/>
                  </a:cubicBezTo>
                  <a:cubicBezTo>
                    <a:pt x="1799" y="399"/>
                    <a:pt x="1400" y="0"/>
                    <a:pt x="89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0" name="Google Shape;4250;p37"/>
            <p:cNvSpPr/>
            <p:nvPr/>
          </p:nvSpPr>
          <p:spPr>
            <a:xfrm>
              <a:off x="12219595" y="523576"/>
              <a:ext cx="112149" cy="112014"/>
            </a:xfrm>
            <a:custGeom>
              <a:avLst/>
              <a:gdLst/>
              <a:ahLst/>
              <a:cxnLst/>
              <a:rect l="l" t="t" r="r" b="b"/>
              <a:pathLst>
                <a:path w="833" h="832" extrusionOk="0">
                  <a:moveTo>
                    <a:pt x="416" y="0"/>
                  </a:moveTo>
                  <a:cubicBezTo>
                    <a:pt x="187" y="0"/>
                    <a:pt x="1" y="187"/>
                    <a:pt x="1" y="416"/>
                  </a:cubicBezTo>
                  <a:cubicBezTo>
                    <a:pt x="1" y="645"/>
                    <a:pt x="187" y="832"/>
                    <a:pt x="416" y="832"/>
                  </a:cubicBezTo>
                  <a:cubicBezTo>
                    <a:pt x="645" y="832"/>
                    <a:pt x="832" y="645"/>
                    <a:pt x="832" y="416"/>
                  </a:cubicBezTo>
                  <a:cubicBezTo>
                    <a:pt x="832" y="187"/>
                    <a:pt x="645" y="0"/>
                    <a:pt x="416"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1" name="Google Shape;4251;p37"/>
            <p:cNvSpPr/>
            <p:nvPr/>
          </p:nvSpPr>
          <p:spPr>
            <a:xfrm>
              <a:off x="11382444" y="627244"/>
              <a:ext cx="1787516" cy="781542"/>
            </a:xfrm>
            <a:custGeom>
              <a:avLst/>
              <a:gdLst/>
              <a:ahLst/>
              <a:cxnLst/>
              <a:rect l="l" t="t" r="r" b="b"/>
              <a:pathLst>
                <a:path w="13277" h="5805" extrusionOk="0">
                  <a:moveTo>
                    <a:pt x="9" y="5804"/>
                  </a:moveTo>
                  <a:lnTo>
                    <a:pt x="1" y="5805"/>
                  </a:lnTo>
                  <a:lnTo>
                    <a:pt x="9" y="5805"/>
                  </a:lnTo>
                  <a:cubicBezTo>
                    <a:pt x="9" y="5804"/>
                    <a:pt x="9" y="5804"/>
                    <a:pt x="9" y="5804"/>
                  </a:cubicBezTo>
                  <a:close/>
                  <a:moveTo>
                    <a:pt x="5303" y="1"/>
                  </a:moveTo>
                  <a:cubicBezTo>
                    <a:pt x="4677" y="1"/>
                    <a:pt x="4007" y="259"/>
                    <a:pt x="3725" y="774"/>
                  </a:cubicBezTo>
                  <a:cubicBezTo>
                    <a:pt x="3614" y="978"/>
                    <a:pt x="3538" y="1190"/>
                    <a:pt x="3496" y="1385"/>
                  </a:cubicBezTo>
                  <a:cubicBezTo>
                    <a:pt x="3402" y="1775"/>
                    <a:pt x="3428" y="2098"/>
                    <a:pt x="3436" y="2216"/>
                  </a:cubicBezTo>
                  <a:lnTo>
                    <a:pt x="3436" y="2225"/>
                  </a:lnTo>
                  <a:cubicBezTo>
                    <a:pt x="3436" y="2233"/>
                    <a:pt x="3436" y="2233"/>
                    <a:pt x="3436" y="2242"/>
                  </a:cubicBezTo>
                  <a:cubicBezTo>
                    <a:pt x="3436" y="2242"/>
                    <a:pt x="3436" y="2250"/>
                    <a:pt x="3445" y="2250"/>
                  </a:cubicBezTo>
                  <a:cubicBezTo>
                    <a:pt x="3445" y="2250"/>
                    <a:pt x="3445" y="2259"/>
                    <a:pt x="3445" y="2259"/>
                  </a:cubicBezTo>
                  <a:lnTo>
                    <a:pt x="3445" y="2267"/>
                  </a:lnTo>
                  <a:cubicBezTo>
                    <a:pt x="3445" y="2267"/>
                    <a:pt x="3203" y="1704"/>
                    <a:pt x="2582" y="1704"/>
                  </a:cubicBezTo>
                  <a:cubicBezTo>
                    <a:pt x="2449" y="1704"/>
                    <a:pt x="2299" y="1729"/>
                    <a:pt x="2130" y="1792"/>
                  </a:cubicBezTo>
                  <a:cubicBezTo>
                    <a:pt x="1595" y="1987"/>
                    <a:pt x="1383" y="2369"/>
                    <a:pt x="1307" y="2658"/>
                  </a:cubicBezTo>
                  <a:cubicBezTo>
                    <a:pt x="1299" y="2692"/>
                    <a:pt x="1299" y="2717"/>
                    <a:pt x="1290" y="2751"/>
                  </a:cubicBezTo>
                  <a:cubicBezTo>
                    <a:pt x="1290" y="2751"/>
                    <a:pt x="1290" y="2759"/>
                    <a:pt x="1290" y="2768"/>
                  </a:cubicBezTo>
                  <a:cubicBezTo>
                    <a:pt x="1282" y="2785"/>
                    <a:pt x="1282" y="2810"/>
                    <a:pt x="1282" y="2827"/>
                  </a:cubicBezTo>
                  <a:cubicBezTo>
                    <a:pt x="1282" y="2836"/>
                    <a:pt x="1282" y="2844"/>
                    <a:pt x="1282" y="2853"/>
                  </a:cubicBezTo>
                  <a:cubicBezTo>
                    <a:pt x="1282" y="2870"/>
                    <a:pt x="1282" y="2887"/>
                    <a:pt x="1282" y="2904"/>
                  </a:cubicBezTo>
                  <a:lnTo>
                    <a:pt x="1282" y="2921"/>
                  </a:lnTo>
                  <a:cubicBezTo>
                    <a:pt x="1282" y="2938"/>
                    <a:pt x="1282" y="2954"/>
                    <a:pt x="1282" y="2971"/>
                  </a:cubicBezTo>
                  <a:cubicBezTo>
                    <a:pt x="1282" y="2954"/>
                    <a:pt x="1273" y="2929"/>
                    <a:pt x="1273" y="2904"/>
                  </a:cubicBezTo>
                  <a:cubicBezTo>
                    <a:pt x="1273" y="2904"/>
                    <a:pt x="1265" y="2895"/>
                    <a:pt x="1265" y="2895"/>
                  </a:cubicBezTo>
                  <a:cubicBezTo>
                    <a:pt x="1265" y="2870"/>
                    <a:pt x="1256" y="2844"/>
                    <a:pt x="1248" y="2819"/>
                  </a:cubicBezTo>
                  <a:cubicBezTo>
                    <a:pt x="1248" y="2819"/>
                    <a:pt x="1248" y="2810"/>
                    <a:pt x="1248" y="2810"/>
                  </a:cubicBezTo>
                  <a:cubicBezTo>
                    <a:pt x="1239" y="2785"/>
                    <a:pt x="1231" y="2751"/>
                    <a:pt x="1222" y="2725"/>
                  </a:cubicBezTo>
                  <a:cubicBezTo>
                    <a:pt x="1222" y="2717"/>
                    <a:pt x="1222" y="2717"/>
                    <a:pt x="1222" y="2717"/>
                  </a:cubicBezTo>
                  <a:cubicBezTo>
                    <a:pt x="1129" y="2335"/>
                    <a:pt x="925" y="1767"/>
                    <a:pt x="603" y="1767"/>
                  </a:cubicBezTo>
                  <a:cubicBezTo>
                    <a:pt x="145" y="1767"/>
                    <a:pt x="18" y="3090"/>
                    <a:pt x="9" y="5304"/>
                  </a:cubicBezTo>
                  <a:lnTo>
                    <a:pt x="9" y="5338"/>
                  </a:lnTo>
                  <a:cubicBezTo>
                    <a:pt x="9" y="5491"/>
                    <a:pt x="9" y="5643"/>
                    <a:pt x="9" y="5804"/>
                  </a:cubicBezTo>
                  <a:lnTo>
                    <a:pt x="9" y="5804"/>
                  </a:lnTo>
                  <a:lnTo>
                    <a:pt x="6626" y="5050"/>
                  </a:lnTo>
                  <a:lnTo>
                    <a:pt x="13277" y="5805"/>
                  </a:lnTo>
                  <a:cubicBezTo>
                    <a:pt x="13277" y="5644"/>
                    <a:pt x="13277" y="5491"/>
                    <a:pt x="13277" y="5338"/>
                  </a:cubicBezTo>
                  <a:lnTo>
                    <a:pt x="13277" y="5296"/>
                  </a:lnTo>
                  <a:cubicBezTo>
                    <a:pt x="13277" y="5160"/>
                    <a:pt x="13268" y="5024"/>
                    <a:pt x="13268" y="4889"/>
                  </a:cubicBezTo>
                  <a:lnTo>
                    <a:pt x="13268" y="4872"/>
                  </a:lnTo>
                  <a:cubicBezTo>
                    <a:pt x="13243" y="2921"/>
                    <a:pt x="13107" y="1767"/>
                    <a:pt x="12674" y="1767"/>
                  </a:cubicBezTo>
                  <a:cubicBezTo>
                    <a:pt x="12377" y="1767"/>
                    <a:pt x="12191" y="2233"/>
                    <a:pt x="12080" y="2607"/>
                  </a:cubicBezTo>
                  <a:cubicBezTo>
                    <a:pt x="12072" y="2641"/>
                    <a:pt x="12063" y="2675"/>
                    <a:pt x="12055" y="2708"/>
                  </a:cubicBezTo>
                  <a:cubicBezTo>
                    <a:pt x="12055" y="2717"/>
                    <a:pt x="12047" y="2717"/>
                    <a:pt x="12047" y="2725"/>
                  </a:cubicBezTo>
                  <a:cubicBezTo>
                    <a:pt x="12038" y="2751"/>
                    <a:pt x="12038" y="2785"/>
                    <a:pt x="12030" y="2810"/>
                  </a:cubicBezTo>
                  <a:lnTo>
                    <a:pt x="12021" y="2827"/>
                  </a:lnTo>
                  <a:cubicBezTo>
                    <a:pt x="12021" y="2853"/>
                    <a:pt x="12013" y="2870"/>
                    <a:pt x="12013" y="2895"/>
                  </a:cubicBezTo>
                  <a:cubicBezTo>
                    <a:pt x="12013" y="2904"/>
                    <a:pt x="12004" y="2904"/>
                    <a:pt x="12004" y="2912"/>
                  </a:cubicBezTo>
                  <a:cubicBezTo>
                    <a:pt x="12004" y="2932"/>
                    <a:pt x="11999" y="2947"/>
                    <a:pt x="11993" y="2960"/>
                  </a:cubicBezTo>
                  <a:lnTo>
                    <a:pt x="11993" y="2960"/>
                  </a:lnTo>
                  <a:cubicBezTo>
                    <a:pt x="11996" y="2949"/>
                    <a:pt x="11996" y="2933"/>
                    <a:pt x="11996" y="2921"/>
                  </a:cubicBezTo>
                  <a:lnTo>
                    <a:pt x="11996" y="2904"/>
                  </a:lnTo>
                  <a:cubicBezTo>
                    <a:pt x="11996" y="2887"/>
                    <a:pt x="11996" y="2870"/>
                    <a:pt x="11996" y="2853"/>
                  </a:cubicBezTo>
                  <a:cubicBezTo>
                    <a:pt x="11996" y="2844"/>
                    <a:pt x="11996" y="2836"/>
                    <a:pt x="11996" y="2827"/>
                  </a:cubicBezTo>
                  <a:cubicBezTo>
                    <a:pt x="11996" y="2810"/>
                    <a:pt x="11987" y="2785"/>
                    <a:pt x="11987" y="2768"/>
                  </a:cubicBezTo>
                  <a:cubicBezTo>
                    <a:pt x="11987" y="2759"/>
                    <a:pt x="11987" y="2751"/>
                    <a:pt x="11987" y="2751"/>
                  </a:cubicBezTo>
                  <a:cubicBezTo>
                    <a:pt x="11979" y="2717"/>
                    <a:pt x="11970" y="2692"/>
                    <a:pt x="11962" y="2658"/>
                  </a:cubicBezTo>
                  <a:cubicBezTo>
                    <a:pt x="11894" y="2361"/>
                    <a:pt x="11682" y="1987"/>
                    <a:pt x="11139" y="1792"/>
                  </a:cubicBezTo>
                  <a:cubicBezTo>
                    <a:pt x="10970" y="1729"/>
                    <a:pt x="10819" y="1704"/>
                    <a:pt x="10686" y="1704"/>
                  </a:cubicBezTo>
                  <a:cubicBezTo>
                    <a:pt x="10066" y="1704"/>
                    <a:pt x="9824" y="2267"/>
                    <a:pt x="9824" y="2267"/>
                  </a:cubicBezTo>
                  <a:lnTo>
                    <a:pt x="9824" y="2259"/>
                  </a:lnTo>
                  <a:cubicBezTo>
                    <a:pt x="9824" y="2259"/>
                    <a:pt x="9824" y="2250"/>
                    <a:pt x="9824" y="2250"/>
                  </a:cubicBezTo>
                  <a:cubicBezTo>
                    <a:pt x="9824" y="2250"/>
                    <a:pt x="9824" y="2242"/>
                    <a:pt x="9824" y="2242"/>
                  </a:cubicBezTo>
                  <a:cubicBezTo>
                    <a:pt x="9824" y="2233"/>
                    <a:pt x="9832" y="2233"/>
                    <a:pt x="9832" y="2225"/>
                  </a:cubicBezTo>
                  <a:lnTo>
                    <a:pt x="9832" y="2216"/>
                  </a:lnTo>
                  <a:cubicBezTo>
                    <a:pt x="9841" y="2098"/>
                    <a:pt x="9866" y="1775"/>
                    <a:pt x="9773" y="1385"/>
                  </a:cubicBezTo>
                  <a:cubicBezTo>
                    <a:pt x="9731" y="1190"/>
                    <a:pt x="9654" y="978"/>
                    <a:pt x="9536" y="774"/>
                  </a:cubicBezTo>
                  <a:cubicBezTo>
                    <a:pt x="9254" y="259"/>
                    <a:pt x="8584" y="1"/>
                    <a:pt x="7957" y="1"/>
                  </a:cubicBezTo>
                  <a:cubicBezTo>
                    <a:pt x="7604" y="1"/>
                    <a:pt x="7264" y="83"/>
                    <a:pt x="7016" y="248"/>
                  </a:cubicBezTo>
                  <a:cubicBezTo>
                    <a:pt x="6982" y="274"/>
                    <a:pt x="6957" y="291"/>
                    <a:pt x="6931" y="316"/>
                  </a:cubicBezTo>
                  <a:cubicBezTo>
                    <a:pt x="6906" y="342"/>
                    <a:pt x="6880" y="359"/>
                    <a:pt x="6855" y="384"/>
                  </a:cubicBezTo>
                  <a:lnTo>
                    <a:pt x="6855" y="393"/>
                  </a:lnTo>
                  <a:cubicBezTo>
                    <a:pt x="6829" y="410"/>
                    <a:pt x="6804" y="435"/>
                    <a:pt x="6787" y="460"/>
                  </a:cubicBezTo>
                  <a:cubicBezTo>
                    <a:pt x="6787" y="460"/>
                    <a:pt x="6787" y="469"/>
                    <a:pt x="6787" y="469"/>
                  </a:cubicBezTo>
                  <a:cubicBezTo>
                    <a:pt x="6770" y="494"/>
                    <a:pt x="6753" y="520"/>
                    <a:pt x="6736" y="545"/>
                  </a:cubicBezTo>
                  <a:cubicBezTo>
                    <a:pt x="6736" y="545"/>
                    <a:pt x="6728" y="554"/>
                    <a:pt x="6728" y="554"/>
                  </a:cubicBezTo>
                  <a:cubicBezTo>
                    <a:pt x="6711" y="579"/>
                    <a:pt x="6702" y="605"/>
                    <a:pt x="6694" y="630"/>
                  </a:cubicBezTo>
                  <a:cubicBezTo>
                    <a:pt x="6685" y="639"/>
                    <a:pt x="6685" y="647"/>
                    <a:pt x="6685" y="656"/>
                  </a:cubicBezTo>
                  <a:cubicBezTo>
                    <a:pt x="6668" y="673"/>
                    <a:pt x="6660" y="707"/>
                    <a:pt x="6660" y="732"/>
                  </a:cubicBezTo>
                  <a:cubicBezTo>
                    <a:pt x="6651" y="740"/>
                    <a:pt x="6651" y="740"/>
                    <a:pt x="6651" y="749"/>
                  </a:cubicBezTo>
                  <a:cubicBezTo>
                    <a:pt x="6643" y="783"/>
                    <a:pt x="6634" y="808"/>
                    <a:pt x="6634" y="834"/>
                  </a:cubicBezTo>
                  <a:cubicBezTo>
                    <a:pt x="6634" y="842"/>
                    <a:pt x="6626" y="842"/>
                    <a:pt x="6626" y="851"/>
                  </a:cubicBezTo>
                  <a:cubicBezTo>
                    <a:pt x="6626" y="842"/>
                    <a:pt x="6626" y="842"/>
                    <a:pt x="6626" y="834"/>
                  </a:cubicBezTo>
                  <a:cubicBezTo>
                    <a:pt x="6626" y="808"/>
                    <a:pt x="6617" y="783"/>
                    <a:pt x="6609" y="749"/>
                  </a:cubicBezTo>
                  <a:cubicBezTo>
                    <a:pt x="6609" y="740"/>
                    <a:pt x="6609" y="740"/>
                    <a:pt x="6600" y="732"/>
                  </a:cubicBezTo>
                  <a:cubicBezTo>
                    <a:pt x="6592" y="698"/>
                    <a:pt x="6583" y="673"/>
                    <a:pt x="6575" y="647"/>
                  </a:cubicBezTo>
                  <a:cubicBezTo>
                    <a:pt x="6575" y="647"/>
                    <a:pt x="6575" y="639"/>
                    <a:pt x="6566" y="630"/>
                  </a:cubicBezTo>
                  <a:cubicBezTo>
                    <a:pt x="6558" y="605"/>
                    <a:pt x="6550" y="579"/>
                    <a:pt x="6533" y="554"/>
                  </a:cubicBezTo>
                  <a:cubicBezTo>
                    <a:pt x="6533" y="554"/>
                    <a:pt x="6524" y="545"/>
                    <a:pt x="6524" y="545"/>
                  </a:cubicBezTo>
                  <a:cubicBezTo>
                    <a:pt x="6507" y="520"/>
                    <a:pt x="6490" y="494"/>
                    <a:pt x="6473" y="469"/>
                  </a:cubicBezTo>
                  <a:cubicBezTo>
                    <a:pt x="6473" y="469"/>
                    <a:pt x="6473" y="460"/>
                    <a:pt x="6473" y="460"/>
                  </a:cubicBezTo>
                  <a:cubicBezTo>
                    <a:pt x="6448" y="435"/>
                    <a:pt x="6431" y="410"/>
                    <a:pt x="6405" y="384"/>
                  </a:cubicBezTo>
                  <a:cubicBezTo>
                    <a:pt x="6380" y="359"/>
                    <a:pt x="6354" y="342"/>
                    <a:pt x="6329" y="316"/>
                  </a:cubicBezTo>
                  <a:cubicBezTo>
                    <a:pt x="6304" y="291"/>
                    <a:pt x="6270" y="274"/>
                    <a:pt x="6244" y="248"/>
                  </a:cubicBezTo>
                  <a:cubicBezTo>
                    <a:pt x="5996" y="83"/>
                    <a:pt x="5657" y="1"/>
                    <a:pt x="530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2" name="Google Shape;4252;p37"/>
            <p:cNvSpPr/>
            <p:nvPr/>
          </p:nvSpPr>
          <p:spPr>
            <a:xfrm>
              <a:off x="11382444" y="648786"/>
              <a:ext cx="893287" cy="781676"/>
            </a:xfrm>
            <a:custGeom>
              <a:avLst/>
              <a:gdLst/>
              <a:ahLst/>
              <a:cxnLst/>
              <a:rect l="l" t="t" r="r" b="b"/>
              <a:pathLst>
                <a:path w="6635" h="5806" extrusionOk="0">
                  <a:moveTo>
                    <a:pt x="5298" y="0"/>
                  </a:moveTo>
                  <a:cubicBezTo>
                    <a:pt x="4673" y="0"/>
                    <a:pt x="4006" y="261"/>
                    <a:pt x="3725" y="776"/>
                  </a:cubicBezTo>
                  <a:cubicBezTo>
                    <a:pt x="3309" y="1522"/>
                    <a:pt x="3436" y="2269"/>
                    <a:pt x="3436" y="2269"/>
                  </a:cubicBezTo>
                  <a:cubicBezTo>
                    <a:pt x="3436" y="2269"/>
                    <a:pt x="3193" y="1700"/>
                    <a:pt x="2571" y="1700"/>
                  </a:cubicBezTo>
                  <a:cubicBezTo>
                    <a:pt x="2441" y="1700"/>
                    <a:pt x="2294" y="1725"/>
                    <a:pt x="2130" y="1785"/>
                  </a:cubicBezTo>
                  <a:cubicBezTo>
                    <a:pt x="1341" y="2073"/>
                    <a:pt x="1248" y="2752"/>
                    <a:pt x="1282" y="2973"/>
                  </a:cubicBezTo>
                  <a:cubicBezTo>
                    <a:pt x="1222" y="2701"/>
                    <a:pt x="1019" y="1768"/>
                    <a:pt x="594" y="1768"/>
                  </a:cubicBezTo>
                  <a:cubicBezTo>
                    <a:pt x="102" y="1768"/>
                    <a:pt x="1" y="3287"/>
                    <a:pt x="1" y="5806"/>
                  </a:cubicBezTo>
                  <a:lnTo>
                    <a:pt x="6634" y="5042"/>
                  </a:lnTo>
                  <a:lnTo>
                    <a:pt x="6634" y="979"/>
                  </a:lnTo>
                  <a:cubicBezTo>
                    <a:pt x="6634" y="323"/>
                    <a:pt x="5993" y="0"/>
                    <a:pt x="529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3" name="Google Shape;4253;p37"/>
            <p:cNvSpPr/>
            <p:nvPr/>
          </p:nvSpPr>
          <p:spPr>
            <a:xfrm>
              <a:off x="11382444" y="667500"/>
              <a:ext cx="903519" cy="762962"/>
            </a:xfrm>
            <a:custGeom>
              <a:avLst/>
              <a:gdLst/>
              <a:ahLst/>
              <a:cxnLst/>
              <a:rect l="l" t="t" r="r" b="b"/>
              <a:pathLst>
                <a:path w="6711" h="5667" extrusionOk="0">
                  <a:moveTo>
                    <a:pt x="6236" y="0"/>
                  </a:moveTo>
                  <a:cubicBezTo>
                    <a:pt x="6651" y="492"/>
                    <a:pt x="6711" y="1349"/>
                    <a:pt x="6346" y="1960"/>
                  </a:cubicBezTo>
                  <a:cubicBezTo>
                    <a:pt x="6037" y="2475"/>
                    <a:pt x="5501" y="2762"/>
                    <a:pt x="4966" y="2762"/>
                  </a:cubicBezTo>
                  <a:cubicBezTo>
                    <a:pt x="4707" y="2762"/>
                    <a:pt x="4449" y="2695"/>
                    <a:pt x="4217" y="2554"/>
                  </a:cubicBezTo>
                  <a:cubicBezTo>
                    <a:pt x="3725" y="2257"/>
                    <a:pt x="3470" y="1705"/>
                    <a:pt x="3513" y="1146"/>
                  </a:cubicBezTo>
                  <a:lnTo>
                    <a:pt x="3513" y="1146"/>
                  </a:lnTo>
                  <a:cubicBezTo>
                    <a:pt x="3360" y="1688"/>
                    <a:pt x="3436" y="2121"/>
                    <a:pt x="3436" y="2121"/>
                  </a:cubicBezTo>
                  <a:cubicBezTo>
                    <a:pt x="3436" y="2121"/>
                    <a:pt x="3402" y="2036"/>
                    <a:pt x="3317" y="1926"/>
                  </a:cubicBezTo>
                  <a:lnTo>
                    <a:pt x="3317" y="1926"/>
                  </a:lnTo>
                  <a:cubicBezTo>
                    <a:pt x="3377" y="2070"/>
                    <a:pt x="3419" y="2223"/>
                    <a:pt x="3419" y="2393"/>
                  </a:cubicBezTo>
                  <a:cubicBezTo>
                    <a:pt x="3419" y="2978"/>
                    <a:pt x="2944" y="3453"/>
                    <a:pt x="2359" y="3453"/>
                  </a:cubicBezTo>
                  <a:cubicBezTo>
                    <a:pt x="1816" y="3453"/>
                    <a:pt x="1366" y="3046"/>
                    <a:pt x="1307" y="2520"/>
                  </a:cubicBezTo>
                  <a:cubicBezTo>
                    <a:pt x="1273" y="2655"/>
                    <a:pt x="1273" y="2766"/>
                    <a:pt x="1282" y="2834"/>
                  </a:cubicBezTo>
                  <a:cubicBezTo>
                    <a:pt x="1248" y="2672"/>
                    <a:pt x="1163" y="2299"/>
                    <a:pt x="1019" y="2002"/>
                  </a:cubicBezTo>
                  <a:lnTo>
                    <a:pt x="1019" y="2002"/>
                  </a:lnTo>
                  <a:cubicBezTo>
                    <a:pt x="1086" y="2214"/>
                    <a:pt x="1129" y="2486"/>
                    <a:pt x="1129" y="2783"/>
                  </a:cubicBezTo>
                  <a:cubicBezTo>
                    <a:pt x="1129" y="3470"/>
                    <a:pt x="900" y="4030"/>
                    <a:pt x="620" y="4030"/>
                  </a:cubicBezTo>
                  <a:cubicBezTo>
                    <a:pt x="348" y="4030"/>
                    <a:pt x="119" y="3470"/>
                    <a:pt x="119" y="2783"/>
                  </a:cubicBezTo>
                  <a:cubicBezTo>
                    <a:pt x="119" y="2740"/>
                    <a:pt x="119" y="2698"/>
                    <a:pt x="119" y="2655"/>
                  </a:cubicBezTo>
                  <a:cubicBezTo>
                    <a:pt x="26" y="3351"/>
                    <a:pt x="1" y="4378"/>
                    <a:pt x="1" y="5667"/>
                  </a:cubicBezTo>
                  <a:lnTo>
                    <a:pt x="6600" y="4912"/>
                  </a:lnTo>
                  <a:lnTo>
                    <a:pt x="662" y="5158"/>
                  </a:lnTo>
                  <a:cubicBezTo>
                    <a:pt x="162" y="4742"/>
                    <a:pt x="247" y="4216"/>
                    <a:pt x="247" y="4216"/>
                  </a:cubicBezTo>
                  <a:lnTo>
                    <a:pt x="247" y="4216"/>
                  </a:lnTo>
                  <a:cubicBezTo>
                    <a:pt x="393" y="4310"/>
                    <a:pt x="531" y="4347"/>
                    <a:pt x="656" y="4347"/>
                  </a:cubicBezTo>
                  <a:cubicBezTo>
                    <a:pt x="1099" y="4347"/>
                    <a:pt x="1392" y="3894"/>
                    <a:pt x="1392" y="3894"/>
                  </a:cubicBezTo>
                  <a:cubicBezTo>
                    <a:pt x="1231" y="3648"/>
                    <a:pt x="1349" y="3266"/>
                    <a:pt x="1349" y="3266"/>
                  </a:cubicBezTo>
                  <a:lnTo>
                    <a:pt x="1349" y="3266"/>
                  </a:lnTo>
                  <a:cubicBezTo>
                    <a:pt x="1349" y="3266"/>
                    <a:pt x="1392" y="3538"/>
                    <a:pt x="2020" y="3784"/>
                  </a:cubicBezTo>
                  <a:cubicBezTo>
                    <a:pt x="2186" y="3849"/>
                    <a:pt x="2351" y="3875"/>
                    <a:pt x="2509" y="3875"/>
                  </a:cubicBezTo>
                  <a:cubicBezTo>
                    <a:pt x="3171" y="3875"/>
                    <a:pt x="3708" y="3410"/>
                    <a:pt x="3708" y="3410"/>
                  </a:cubicBezTo>
                  <a:cubicBezTo>
                    <a:pt x="3606" y="3207"/>
                    <a:pt x="3716" y="2664"/>
                    <a:pt x="3716" y="2664"/>
                  </a:cubicBezTo>
                  <a:cubicBezTo>
                    <a:pt x="3716" y="2664"/>
                    <a:pt x="3954" y="3046"/>
                    <a:pt x="4921" y="3148"/>
                  </a:cubicBezTo>
                  <a:cubicBezTo>
                    <a:pt x="4964" y="3152"/>
                    <a:pt x="5007" y="3154"/>
                    <a:pt x="5049" y="3154"/>
                  </a:cubicBezTo>
                  <a:cubicBezTo>
                    <a:pt x="5812" y="3154"/>
                    <a:pt x="6483" y="2466"/>
                    <a:pt x="6668" y="2257"/>
                  </a:cubicBezTo>
                  <a:cubicBezTo>
                    <a:pt x="6668" y="1799"/>
                    <a:pt x="6634" y="1256"/>
                    <a:pt x="6634" y="755"/>
                  </a:cubicBezTo>
                  <a:cubicBezTo>
                    <a:pt x="6634" y="433"/>
                    <a:pt x="6482" y="161"/>
                    <a:pt x="6236"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4" name="Google Shape;4254;p37"/>
            <p:cNvSpPr/>
            <p:nvPr/>
          </p:nvSpPr>
          <p:spPr>
            <a:xfrm>
              <a:off x="12273314" y="648786"/>
              <a:ext cx="896652" cy="781676"/>
            </a:xfrm>
            <a:custGeom>
              <a:avLst/>
              <a:gdLst/>
              <a:ahLst/>
              <a:cxnLst/>
              <a:rect l="l" t="t" r="r" b="b"/>
              <a:pathLst>
                <a:path w="6660" h="5806" extrusionOk="0">
                  <a:moveTo>
                    <a:pt x="1342" y="0"/>
                  </a:moveTo>
                  <a:cubicBezTo>
                    <a:pt x="644" y="0"/>
                    <a:pt x="0" y="323"/>
                    <a:pt x="0" y="979"/>
                  </a:cubicBezTo>
                  <a:lnTo>
                    <a:pt x="0" y="5042"/>
                  </a:lnTo>
                  <a:lnTo>
                    <a:pt x="6660" y="5806"/>
                  </a:lnTo>
                  <a:cubicBezTo>
                    <a:pt x="6660" y="3287"/>
                    <a:pt x="6558" y="1768"/>
                    <a:pt x="6057" y="1768"/>
                  </a:cubicBezTo>
                  <a:cubicBezTo>
                    <a:pt x="5642" y="1768"/>
                    <a:pt x="5430" y="2701"/>
                    <a:pt x="5379" y="2973"/>
                  </a:cubicBezTo>
                  <a:cubicBezTo>
                    <a:pt x="5404" y="2752"/>
                    <a:pt x="5311" y="2073"/>
                    <a:pt x="4522" y="1785"/>
                  </a:cubicBezTo>
                  <a:cubicBezTo>
                    <a:pt x="4356" y="1725"/>
                    <a:pt x="4208" y="1700"/>
                    <a:pt x="4077" y="1700"/>
                  </a:cubicBezTo>
                  <a:cubicBezTo>
                    <a:pt x="3451" y="1700"/>
                    <a:pt x="3207" y="2269"/>
                    <a:pt x="3207" y="2269"/>
                  </a:cubicBezTo>
                  <a:cubicBezTo>
                    <a:pt x="3207" y="2269"/>
                    <a:pt x="3334" y="1522"/>
                    <a:pt x="2927" y="776"/>
                  </a:cubicBezTo>
                  <a:cubicBezTo>
                    <a:pt x="2642" y="261"/>
                    <a:pt x="1970" y="0"/>
                    <a:pt x="1342"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5" name="Google Shape;4255;p37"/>
            <p:cNvSpPr/>
            <p:nvPr/>
          </p:nvSpPr>
          <p:spPr>
            <a:xfrm>
              <a:off x="12263082" y="661710"/>
              <a:ext cx="905807" cy="768752"/>
            </a:xfrm>
            <a:custGeom>
              <a:avLst/>
              <a:gdLst/>
              <a:ahLst/>
              <a:cxnLst/>
              <a:rect l="l" t="t" r="r" b="b"/>
              <a:pathLst>
                <a:path w="6728" h="5710" extrusionOk="0">
                  <a:moveTo>
                    <a:pt x="6608" y="2698"/>
                  </a:moveTo>
                  <a:lnTo>
                    <a:pt x="6608" y="2698"/>
                  </a:lnTo>
                  <a:cubicBezTo>
                    <a:pt x="6611" y="2715"/>
                    <a:pt x="6613" y="2732"/>
                    <a:pt x="6615" y="2750"/>
                  </a:cubicBezTo>
                  <a:lnTo>
                    <a:pt x="6615" y="2750"/>
                  </a:lnTo>
                  <a:cubicBezTo>
                    <a:pt x="6614" y="2733"/>
                    <a:pt x="6612" y="2716"/>
                    <a:pt x="6608" y="2698"/>
                  </a:cubicBezTo>
                  <a:close/>
                  <a:moveTo>
                    <a:pt x="475" y="1"/>
                  </a:moveTo>
                  <a:cubicBezTo>
                    <a:pt x="229" y="171"/>
                    <a:pt x="76" y="476"/>
                    <a:pt x="76" y="798"/>
                  </a:cubicBezTo>
                  <a:cubicBezTo>
                    <a:pt x="76" y="1299"/>
                    <a:pt x="34" y="1876"/>
                    <a:pt x="34" y="2334"/>
                  </a:cubicBezTo>
                  <a:cubicBezTo>
                    <a:pt x="218" y="2542"/>
                    <a:pt x="903" y="3197"/>
                    <a:pt x="1664" y="3197"/>
                  </a:cubicBezTo>
                  <a:cubicBezTo>
                    <a:pt x="1709" y="3197"/>
                    <a:pt x="1754" y="3195"/>
                    <a:pt x="1798" y="3191"/>
                  </a:cubicBezTo>
                  <a:cubicBezTo>
                    <a:pt x="2766" y="3089"/>
                    <a:pt x="3003" y="2707"/>
                    <a:pt x="3003" y="2707"/>
                  </a:cubicBezTo>
                  <a:cubicBezTo>
                    <a:pt x="3003" y="2707"/>
                    <a:pt x="3122" y="3250"/>
                    <a:pt x="3020" y="3453"/>
                  </a:cubicBezTo>
                  <a:cubicBezTo>
                    <a:pt x="3020" y="3453"/>
                    <a:pt x="3557" y="3918"/>
                    <a:pt x="4219" y="3918"/>
                  </a:cubicBezTo>
                  <a:cubicBezTo>
                    <a:pt x="4377" y="3918"/>
                    <a:pt x="4542" y="3892"/>
                    <a:pt x="4708" y="3827"/>
                  </a:cubicBezTo>
                  <a:cubicBezTo>
                    <a:pt x="5336" y="3581"/>
                    <a:pt x="5378" y="3309"/>
                    <a:pt x="5378" y="3309"/>
                  </a:cubicBezTo>
                  <a:lnTo>
                    <a:pt x="5378" y="3309"/>
                  </a:lnTo>
                  <a:cubicBezTo>
                    <a:pt x="5378" y="3309"/>
                    <a:pt x="5497" y="3691"/>
                    <a:pt x="5336" y="3937"/>
                  </a:cubicBezTo>
                  <a:cubicBezTo>
                    <a:pt x="5336" y="3937"/>
                    <a:pt x="5629" y="4390"/>
                    <a:pt x="6071" y="4390"/>
                  </a:cubicBezTo>
                  <a:cubicBezTo>
                    <a:pt x="6197" y="4390"/>
                    <a:pt x="6335" y="4353"/>
                    <a:pt x="6481" y="4259"/>
                  </a:cubicBezTo>
                  <a:lnTo>
                    <a:pt x="6481" y="4259"/>
                  </a:lnTo>
                  <a:cubicBezTo>
                    <a:pt x="6481" y="4259"/>
                    <a:pt x="6566" y="4785"/>
                    <a:pt x="6074" y="5201"/>
                  </a:cubicBezTo>
                  <a:lnTo>
                    <a:pt x="110" y="4955"/>
                  </a:lnTo>
                  <a:lnTo>
                    <a:pt x="6727" y="5710"/>
                  </a:lnTo>
                  <a:cubicBezTo>
                    <a:pt x="6727" y="4452"/>
                    <a:pt x="6703" y="3444"/>
                    <a:pt x="6615" y="2750"/>
                  </a:cubicBezTo>
                  <a:lnTo>
                    <a:pt x="6615" y="2750"/>
                  </a:lnTo>
                  <a:cubicBezTo>
                    <a:pt x="6617" y="2775"/>
                    <a:pt x="6617" y="2800"/>
                    <a:pt x="6617" y="2826"/>
                  </a:cubicBezTo>
                  <a:cubicBezTo>
                    <a:pt x="6617" y="3513"/>
                    <a:pt x="6388" y="4073"/>
                    <a:pt x="6108" y="4073"/>
                  </a:cubicBezTo>
                  <a:cubicBezTo>
                    <a:pt x="5828" y="4073"/>
                    <a:pt x="5599" y="3513"/>
                    <a:pt x="5599" y="2826"/>
                  </a:cubicBezTo>
                  <a:cubicBezTo>
                    <a:pt x="5599" y="2529"/>
                    <a:pt x="5641" y="2257"/>
                    <a:pt x="5709" y="2045"/>
                  </a:cubicBezTo>
                  <a:lnTo>
                    <a:pt x="5709" y="2045"/>
                  </a:lnTo>
                  <a:cubicBezTo>
                    <a:pt x="5565" y="2342"/>
                    <a:pt x="5480" y="2715"/>
                    <a:pt x="5446" y="2877"/>
                  </a:cubicBezTo>
                  <a:cubicBezTo>
                    <a:pt x="5455" y="2809"/>
                    <a:pt x="5455" y="2698"/>
                    <a:pt x="5421" y="2563"/>
                  </a:cubicBezTo>
                  <a:cubicBezTo>
                    <a:pt x="5361" y="3089"/>
                    <a:pt x="4912" y="3496"/>
                    <a:pt x="4369" y="3496"/>
                  </a:cubicBezTo>
                  <a:cubicBezTo>
                    <a:pt x="3775" y="3496"/>
                    <a:pt x="3300" y="3021"/>
                    <a:pt x="3300" y="2436"/>
                  </a:cubicBezTo>
                  <a:cubicBezTo>
                    <a:pt x="3300" y="2266"/>
                    <a:pt x="3342" y="2113"/>
                    <a:pt x="3410" y="1969"/>
                  </a:cubicBezTo>
                  <a:lnTo>
                    <a:pt x="3410" y="1969"/>
                  </a:lnTo>
                  <a:cubicBezTo>
                    <a:pt x="3325" y="2079"/>
                    <a:pt x="3283" y="2164"/>
                    <a:pt x="3283" y="2164"/>
                  </a:cubicBezTo>
                  <a:cubicBezTo>
                    <a:pt x="3283" y="2164"/>
                    <a:pt x="3359" y="1731"/>
                    <a:pt x="3207" y="1189"/>
                  </a:cubicBezTo>
                  <a:lnTo>
                    <a:pt x="3207" y="1189"/>
                  </a:lnTo>
                  <a:cubicBezTo>
                    <a:pt x="3249" y="1748"/>
                    <a:pt x="2995" y="2300"/>
                    <a:pt x="2503" y="2597"/>
                  </a:cubicBezTo>
                  <a:cubicBezTo>
                    <a:pt x="2268" y="2738"/>
                    <a:pt x="2008" y="2805"/>
                    <a:pt x="1750" y="2805"/>
                  </a:cubicBezTo>
                  <a:cubicBezTo>
                    <a:pt x="1215" y="2805"/>
                    <a:pt x="682" y="2518"/>
                    <a:pt x="373" y="2003"/>
                  </a:cubicBezTo>
                  <a:cubicBezTo>
                    <a:pt x="0" y="1392"/>
                    <a:pt x="59" y="493"/>
                    <a:pt x="47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6" name="Google Shape;4256;p37"/>
            <p:cNvSpPr/>
            <p:nvPr/>
          </p:nvSpPr>
          <p:spPr>
            <a:xfrm>
              <a:off x="12320166" y="1180318"/>
              <a:ext cx="199929" cy="150788"/>
            </a:xfrm>
            <a:custGeom>
              <a:avLst/>
              <a:gdLst/>
              <a:ahLst/>
              <a:cxnLst/>
              <a:rect l="l" t="t" r="r" b="b"/>
              <a:pathLst>
                <a:path w="1485" h="1120" extrusionOk="0">
                  <a:moveTo>
                    <a:pt x="450" y="0"/>
                  </a:moveTo>
                  <a:cubicBezTo>
                    <a:pt x="450" y="0"/>
                    <a:pt x="1061" y="602"/>
                    <a:pt x="0" y="1120"/>
                  </a:cubicBezTo>
                  <a:lnTo>
                    <a:pt x="967" y="1120"/>
                  </a:lnTo>
                  <a:cubicBezTo>
                    <a:pt x="1485" y="509"/>
                    <a:pt x="832" y="0"/>
                    <a:pt x="450"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7" name="Google Shape;4257;p37"/>
            <p:cNvSpPr/>
            <p:nvPr/>
          </p:nvSpPr>
          <p:spPr>
            <a:xfrm>
              <a:off x="12762168" y="1165374"/>
              <a:ext cx="162232" cy="123593"/>
            </a:xfrm>
            <a:custGeom>
              <a:avLst/>
              <a:gdLst/>
              <a:ahLst/>
              <a:cxnLst/>
              <a:rect l="l" t="t" r="r" b="b"/>
              <a:pathLst>
                <a:path w="1205" h="918" extrusionOk="0">
                  <a:moveTo>
                    <a:pt x="416" y="1"/>
                  </a:moveTo>
                  <a:cubicBezTo>
                    <a:pt x="0" y="493"/>
                    <a:pt x="526" y="917"/>
                    <a:pt x="840" y="917"/>
                  </a:cubicBezTo>
                  <a:cubicBezTo>
                    <a:pt x="840" y="917"/>
                    <a:pt x="339" y="417"/>
                    <a:pt x="120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8" name="Google Shape;4258;p37"/>
            <p:cNvSpPr/>
            <p:nvPr/>
          </p:nvSpPr>
          <p:spPr>
            <a:xfrm>
              <a:off x="12464089" y="1060360"/>
              <a:ext cx="163444" cy="123458"/>
            </a:xfrm>
            <a:custGeom>
              <a:avLst/>
              <a:gdLst/>
              <a:ahLst/>
              <a:cxnLst/>
              <a:rect l="l" t="t" r="r" b="b"/>
              <a:pathLst>
                <a:path w="1214" h="917" extrusionOk="0">
                  <a:moveTo>
                    <a:pt x="424" y="0"/>
                  </a:moveTo>
                  <a:cubicBezTo>
                    <a:pt x="0" y="492"/>
                    <a:pt x="534" y="917"/>
                    <a:pt x="848" y="917"/>
                  </a:cubicBezTo>
                  <a:cubicBezTo>
                    <a:pt x="848" y="917"/>
                    <a:pt x="348" y="416"/>
                    <a:pt x="121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9" name="Google Shape;4259;p37"/>
            <p:cNvSpPr/>
            <p:nvPr/>
          </p:nvSpPr>
          <p:spPr>
            <a:xfrm>
              <a:off x="11628016" y="1165374"/>
              <a:ext cx="163444" cy="123593"/>
            </a:xfrm>
            <a:custGeom>
              <a:avLst/>
              <a:gdLst/>
              <a:ahLst/>
              <a:cxnLst/>
              <a:rect l="l" t="t" r="r" b="b"/>
              <a:pathLst>
                <a:path w="1214" h="918" extrusionOk="0">
                  <a:moveTo>
                    <a:pt x="0" y="1"/>
                  </a:moveTo>
                  <a:cubicBezTo>
                    <a:pt x="874" y="417"/>
                    <a:pt x="374" y="917"/>
                    <a:pt x="374" y="917"/>
                  </a:cubicBezTo>
                  <a:cubicBezTo>
                    <a:pt x="688" y="917"/>
                    <a:pt x="1214" y="493"/>
                    <a:pt x="78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0" name="Google Shape;4260;p37"/>
            <p:cNvSpPr/>
            <p:nvPr/>
          </p:nvSpPr>
          <p:spPr>
            <a:xfrm>
              <a:off x="11927306" y="1060360"/>
              <a:ext cx="162232" cy="123458"/>
            </a:xfrm>
            <a:custGeom>
              <a:avLst/>
              <a:gdLst/>
              <a:ahLst/>
              <a:cxnLst/>
              <a:rect l="l" t="t" r="r" b="b"/>
              <a:pathLst>
                <a:path w="1205" h="917" extrusionOk="0">
                  <a:moveTo>
                    <a:pt x="0" y="0"/>
                  </a:moveTo>
                  <a:cubicBezTo>
                    <a:pt x="865" y="416"/>
                    <a:pt x="365" y="917"/>
                    <a:pt x="365" y="917"/>
                  </a:cubicBezTo>
                  <a:cubicBezTo>
                    <a:pt x="679" y="917"/>
                    <a:pt x="1205" y="492"/>
                    <a:pt x="789"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1" name="Google Shape;4261;p37"/>
            <p:cNvSpPr/>
            <p:nvPr/>
          </p:nvSpPr>
          <p:spPr>
            <a:xfrm>
              <a:off x="12032320" y="1180318"/>
              <a:ext cx="198852" cy="150788"/>
            </a:xfrm>
            <a:custGeom>
              <a:avLst/>
              <a:gdLst/>
              <a:ahLst/>
              <a:cxnLst/>
              <a:rect l="l" t="t" r="r" b="b"/>
              <a:pathLst>
                <a:path w="1477" h="1120" extrusionOk="0">
                  <a:moveTo>
                    <a:pt x="1027" y="0"/>
                  </a:moveTo>
                  <a:cubicBezTo>
                    <a:pt x="645" y="0"/>
                    <a:pt x="0" y="509"/>
                    <a:pt x="509" y="1120"/>
                  </a:cubicBezTo>
                  <a:lnTo>
                    <a:pt x="1477" y="1120"/>
                  </a:lnTo>
                  <a:cubicBezTo>
                    <a:pt x="416" y="602"/>
                    <a:pt x="1027" y="0"/>
                    <a:pt x="102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2" name="Google Shape;4262;p37"/>
            <p:cNvSpPr/>
            <p:nvPr/>
          </p:nvSpPr>
          <p:spPr>
            <a:xfrm>
              <a:off x="12258504" y="627513"/>
              <a:ext cx="247858" cy="324464"/>
            </a:xfrm>
            <a:custGeom>
              <a:avLst/>
              <a:gdLst/>
              <a:ahLst/>
              <a:cxnLst/>
              <a:rect l="l" t="t" r="r" b="b"/>
              <a:pathLst>
                <a:path w="1841" h="2410" extrusionOk="0">
                  <a:moveTo>
                    <a:pt x="1205" y="0"/>
                  </a:moveTo>
                  <a:cubicBezTo>
                    <a:pt x="543" y="0"/>
                    <a:pt x="0" y="543"/>
                    <a:pt x="0" y="1213"/>
                  </a:cubicBezTo>
                  <a:cubicBezTo>
                    <a:pt x="0" y="1824"/>
                    <a:pt x="450" y="2333"/>
                    <a:pt x="1035" y="2410"/>
                  </a:cubicBezTo>
                  <a:cubicBezTo>
                    <a:pt x="696" y="2198"/>
                    <a:pt x="458" y="1816"/>
                    <a:pt x="458" y="1383"/>
                  </a:cubicBezTo>
                  <a:cubicBezTo>
                    <a:pt x="458" y="713"/>
                    <a:pt x="1001" y="170"/>
                    <a:pt x="1671" y="170"/>
                  </a:cubicBezTo>
                  <a:cubicBezTo>
                    <a:pt x="1731" y="170"/>
                    <a:pt x="1790" y="179"/>
                    <a:pt x="1841" y="179"/>
                  </a:cubicBezTo>
                  <a:cubicBezTo>
                    <a:pt x="1654" y="68"/>
                    <a:pt x="1442" y="0"/>
                    <a:pt x="120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3" name="Google Shape;4263;p37"/>
            <p:cNvSpPr/>
            <p:nvPr/>
          </p:nvSpPr>
          <p:spPr>
            <a:xfrm>
              <a:off x="12044841" y="627513"/>
              <a:ext cx="249205" cy="324464"/>
            </a:xfrm>
            <a:custGeom>
              <a:avLst/>
              <a:gdLst/>
              <a:ahLst/>
              <a:cxnLst/>
              <a:rect l="l" t="t" r="r" b="b"/>
              <a:pathLst>
                <a:path w="1851" h="2410" extrusionOk="0">
                  <a:moveTo>
                    <a:pt x="637" y="0"/>
                  </a:moveTo>
                  <a:cubicBezTo>
                    <a:pt x="408" y="0"/>
                    <a:pt x="187" y="68"/>
                    <a:pt x="1" y="179"/>
                  </a:cubicBezTo>
                  <a:cubicBezTo>
                    <a:pt x="60" y="179"/>
                    <a:pt x="111" y="170"/>
                    <a:pt x="170" y="170"/>
                  </a:cubicBezTo>
                  <a:cubicBezTo>
                    <a:pt x="841" y="170"/>
                    <a:pt x="1384" y="713"/>
                    <a:pt x="1384" y="1383"/>
                  </a:cubicBezTo>
                  <a:cubicBezTo>
                    <a:pt x="1384" y="1816"/>
                    <a:pt x="1154" y="2198"/>
                    <a:pt x="807" y="2410"/>
                  </a:cubicBezTo>
                  <a:cubicBezTo>
                    <a:pt x="1392" y="2333"/>
                    <a:pt x="1850" y="1824"/>
                    <a:pt x="1850" y="1213"/>
                  </a:cubicBezTo>
                  <a:cubicBezTo>
                    <a:pt x="1850" y="543"/>
                    <a:pt x="1307" y="0"/>
                    <a:pt x="6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4" name="Google Shape;4264;p37"/>
            <p:cNvSpPr/>
            <p:nvPr/>
          </p:nvSpPr>
          <p:spPr>
            <a:xfrm>
              <a:off x="11931749" y="700619"/>
              <a:ext cx="242338" cy="244493"/>
            </a:xfrm>
            <a:custGeom>
              <a:avLst/>
              <a:gdLst/>
              <a:ahLst/>
              <a:cxnLst/>
              <a:rect l="l" t="t" r="r" b="b"/>
              <a:pathLst>
                <a:path w="1800" h="1816" extrusionOk="0">
                  <a:moveTo>
                    <a:pt x="612" y="0"/>
                  </a:moveTo>
                  <a:lnTo>
                    <a:pt x="612" y="0"/>
                  </a:lnTo>
                  <a:cubicBezTo>
                    <a:pt x="255" y="128"/>
                    <a:pt x="1" y="467"/>
                    <a:pt x="1" y="874"/>
                  </a:cubicBezTo>
                  <a:cubicBezTo>
                    <a:pt x="1" y="1392"/>
                    <a:pt x="425" y="1816"/>
                    <a:pt x="943" y="1816"/>
                  </a:cubicBezTo>
                  <a:cubicBezTo>
                    <a:pt x="1324" y="1816"/>
                    <a:pt x="1647" y="1587"/>
                    <a:pt x="1799" y="1256"/>
                  </a:cubicBezTo>
                  <a:lnTo>
                    <a:pt x="1799" y="1256"/>
                  </a:lnTo>
                  <a:cubicBezTo>
                    <a:pt x="1638" y="1468"/>
                    <a:pt x="1384" y="1612"/>
                    <a:pt x="1095" y="1612"/>
                  </a:cubicBezTo>
                  <a:cubicBezTo>
                    <a:pt x="612" y="1612"/>
                    <a:pt x="213" y="1222"/>
                    <a:pt x="213" y="730"/>
                  </a:cubicBezTo>
                  <a:cubicBezTo>
                    <a:pt x="213" y="424"/>
                    <a:pt x="374" y="153"/>
                    <a:pt x="61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5" name="Google Shape;4265;p37"/>
            <p:cNvSpPr/>
            <p:nvPr/>
          </p:nvSpPr>
          <p:spPr>
            <a:xfrm>
              <a:off x="12003778" y="704793"/>
              <a:ext cx="170310" cy="150115"/>
            </a:xfrm>
            <a:custGeom>
              <a:avLst/>
              <a:gdLst/>
              <a:ahLst/>
              <a:cxnLst/>
              <a:rect l="l" t="t" r="r" b="b"/>
              <a:pathLst>
                <a:path w="1265" h="1115" extrusionOk="0">
                  <a:moveTo>
                    <a:pt x="603" y="0"/>
                  </a:moveTo>
                  <a:cubicBezTo>
                    <a:pt x="552" y="0"/>
                    <a:pt x="501" y="7"/>
                    <a:pt x="450" y="20"/>
                  </a:cubicBezTo>
                  <a:cubicBezTo>
                    <a:pt x="212" y="88"/>
                    <a:pt x="43" y="283"/>
                    <a:pt x="0" y="521"/>
                  </a:cubicBezTo>
                  <a:cubicBezTo>
                    <a:pt x="68" y="351"/>
                    <a:pt x="204" y="224"/>
                    <a:pt x="391" y="173"/>
                  </a:cubicBezTo>
                  <a:cubicBezTo>
                    <a:pt x="438" y="161"/>
                    <a:pt x="486" y="155"/>
                    <a:pt x="533" y="155"/>
                  </a:cubicBezTo>
                  <a:cubicBezTo>
                    <a:pt x="788" y="155"/>
                    <a:pt x="1022" y="322"/>
                    <a:pt x="1086" y="580"/>
                  </a:cubicBezTo>
                  <a:cubicBezTo>
                    <a:pt x="1137" y="775"/>
                    <a:pt x="1086" y="970"/>
                    <a:pt x="959" y="1115"/>
                  </a:cubicBezTo>
                  <a:cubicBezTo>
                    <a:pt x="1163" y="970"/>
                    <a:pt x="1264" y="707"/>
                    <a:pt x="1197" y="461"/>
                  </a:cubicBezTo>
                  <a:cubicBezTo>
                    <a:pt x="1125" y="183"/>
                    <a:pt x="873" y="0"/>
                    <a:pt x="60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6" name="Google Shape;4266;p37"/>
            <p:cNvSpPr/>
            <p:nvPr/>
          </p:nvSpPr>
          <p:spPr>
            <a:xfrm>
              <a:off x="11618860" y="943902"/>
              <a:ext cx="162367" cy="135710"/>
            </a:xfrm>
            <a:custGeom>
              <a:avLst/>
              <a:gdLst/>
              <a:ahLst/>
              <a:cxnLst/>
              <a:rect l="l" t="t" r="r" b="b"/>
              <a:pathLst>
                <a:path w="1206" h="1008" extrusionOk="0">
                  <a:moveTo>
                    <a:pt x="985" y="0"/>
                  </a:moveTo>
                  <a:lnTo>
                    <a:pt x="985" y="0"/>
                  </a:lnTo>
                  <a:cubicBezTo>
                    <a:pt x="1078" y="144"/>
                    <a:pt x="1103" y="323"/>
                    <a:pt x="1044" y="484"/>
                  </a:cubicBezTo>
                  <a:cubicBezTo>
                    <a:pt x="964" y="710"/>
                    <a:pt x="754" y="847"/>
                    <a:pt x="533" y="847"/>
                  </a:cubicBezTo>
                  <a:cubicBezTo>
                    <a:pt x="471" y="847"/>
                    <a:pt x="409" y="837"/>
                    <a:pt x="348" y="815"/>
                  </a:cubicBezTo>
                  <a:cubicBezTo>
                    <a:pt x="162" y="755"/>
                    <a:pt x="43" y="602"/>
                    <a:pt x="1" y="433"/>
                  </a:cubicBezTo>
                  <a:lnTo>
                    <a:pt x="1" y="433"/>
                  </a:lnTo>
                  <a:cubicBezTo>
                    <a:pt x="1" y="670"/>
                    <a:pt x="145" y="891"/>
                    <a:pt x="382" y="976"/>
                  </a:cubicBezTo>
                  <a:cubicBezTo>
                    <a:pt x="446" y="997"/>
                    <a:pt x="511" y="1007"/>
                    <a:pt x="575" y="1007"/>
                  </a:cubicBezTo>
                  <a:cubicBezTo>
                    <a:pt x="816" y="1007"/>
                    <a:pt x="1042" y="861"/>
                    <a:pt x="1129" y="619"/>
                  </a:cubicBezTo>
                  <a:cubicBezTo>
                    <a:pt x="1205" y="399"/>
                    <a:pt x="1146" y="153"/>
                    <a:pt x="985"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7" name="Google Shape;4267;p37"/>
            <p:cNvSpPr/>
            <p:nvPr/>
          </p:nvSpPr>
          <p:spPr>
            <a:xfrm>
              <a:off x="11631381" y="927746"/>
              <a:ext cx="102994" cy="96262"/>
            </a:xfrm>
            <a:custGeom>
              <a:avLst/>
              <a:gdLst/>
              <a:ahLst/>
              <a:cxnLst/>
              <a:rect l="l" t="t" r="r" b="b"/>
              <a:pathLst>
                <a:path w="765" h="715" extrusionOk="0">
                  <a:moveTo>
                    <a:pt x="749" y="249"/>
                  </a:moveTo>
                  <a:lnTo>
                    <a:pt x="749" y="249"/>
                  </a:lnTo>
                  <a:cubicBezTo>
                    <a:pt x="752" y="257"/>
                    <a:pt x="754" y="265"/>
                    <a:pt x="756" y="273"/>
                  </a:cubicBezTo>
                  <a:lnTo>
                    <a:pt x="764" y="273"/>
                  </a:lnTo>
                  <a:cubicBezTo>
                    <a:pt x="760" y="265"/>
                    <a:pt x="755" y="257"/>
                    <a:pt x="749" y="249"/>
                  </a:cubicBezTo>
                  <a:close/>
                  <a:moveTo>
                    <a:pt x="394" y="0"/>
                  </a:moveTo>
                  <a:cubicBezTo>
                    <a:pt x="203" y="0"/>
                    <a:pt x="34" y="148"/>
                    <a:pt x="18" y="349"/>
                  </a:cubicBezTo>
                  <a:cubicBezTo>
                    <a:pt x="1" y="502"/>
                    <a:pt x="86" y="638"/>
                    <a:pt x="213" y="714"/>
                  </a:cubicBezTo>
                  <a:cubicBezTo>
                    <a:pt x="128" y="638"/>
                    <a:pt x="86" y="527"/>
                    <a:pt x="94" y="417"/>
                  </a:cubicBezTo>
                  <a:cubicBezTo>
                    <a:pt x="110" y="232"/>
                    <a:pt x="264" y="85"/>
                    <a:pt x="446" y="85"/>
                  </a:cubicBezTo>
                  <a:cubicBezTo>
                    <a:pt x="456" y="85"/>
                    <a:pt x="466" y="85"/>
                    <a:pt x="476" y="86"/>
                  </a:cubicBezTo>
                  <a:cubicBezTo>
                    <a:pt x="593" y="102"/>
                    <a:pt x="689" y="161"/>
                    <a:pt x="749" y="249"/>
                  </a:cubicBezTo>
                  <a:lnTo>
                    <a:pt x="749" y="249"/>
                  </a:lnTo>
                  <a:cubicBezTo>
                    <a:pt x="707" y="116"/>
                    <a:pt x="577" y="9"/>
                    <a:pt x="425" y="1"/>
                  </a:cubicBezTo>
                  <a:cubicBezTo>
                    <a:pt x="415" y="1"/>
                    <a:pt x="404" y="0"/>
                    <a:pt x="39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8" name="Google Shape;4268;p37"/>
            <p:cNvSpPr/>
            <p:nvPr/>
          </p:nvSpPr>
          <p:spPr>
            <a:xfrm>
              <a:off x="12759879" y="943902"/>
              <a:ext cx="162232" cy="135710"/>
            </a:xfrm>
            <a:custGeom>
              <a:avLst/>
              <a:gdLst/>
              <a:ahLst/>
              <a:cxnLst/>
              <a:rect l="l" t="t" r="r" b="b"/>
              <a:pathLst>
                <a:path w="1205" h="1008" extrusionOk="0">
                  <a:moveTo>
                    <a:pt x="221" y="0"/>
                  </a:moveTo>
                  <a:lnTo>
                    <a:pt x="221" y="0"/>
                  </a:lnTo>
                  <a:cubicBezTo>
                    <a:pt x="68" y="153"/>
                    <a:pt x="0" y="399"/>
                    <a:pt x="76" y="619"/>
                  </a:cubicBezTo>
                  <a:cubicBezTo>
                    <a:pt x="164" y="861"/>
                    <a:pt x="389" y="1007"/>
                    <a:pt x="631" y="1007"/>
                  </a:cubicBezTo>
                  <a:cubicBezTo>
                    <a:pt x="694" y="1007"/>
                    <a:pt x="759" y="997"/>
                    <a:pt x="823" y="976"/>
                  </a:cubicBezTo>
                  <a:cubicBezTo>
                    <a:pt x="1061" y="891"/>
                    <a:pt x="1205" y="670"/>
                    <a:pt x="1205" y="433"/>
                  </a:cubicBezTo>
                  <a:lnTo>
                    <a:pt x="1205" y="433"/>
                  </a:lnTo>
                  <a:cubicBezTo>
                    <a:pt x="1171" y="602"/>
                    <a:pt x="1044" y="755"/>
                    <a:pt x="865" y="815"/>
                  </a:cubicBezTo>
                  <a:cubicBezTo>
                    <a:pt x="803" y="837"/>
                    <a:pt x="739" y="847"/>
                    <a:pt x="677" y="847"/>
                  </a:cubicBezTo>
                  <a:cubicBezTo>
                    <a:pt x="451" y="847"/>
                    <a:pt x="241" y="710"/>
                    <a:pt x="161" y="484"/>
                  </a:cubicBezTo>
                  <a:cubicBezTo>
                    <a:pt x="102" y="323"/>
                    <a:pt x="136" y="144"/>
                    <a:pt x="2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9" name="Google Shape;4269;p37"/>
            <p:cNvSpPr/>
            <p:nvPr/>
          </p:nvSpPr>
          <p:spPr>
            <a:xfrm>
              <a:off x="12807809" y="927746"/>
              <a:ext cx="101782" cy="96262"/>
            </a:xfrm>
            <a:custGeom>
              <a:avLst/>
              <a:gdLst/>
              <a:ahLst/>
              <a:cxnLst/>
              <a:rect l="l" t="t" r="r" b="b"/>
              <a:pathLst>
                <a:path w="756" h="715" extrusionOk="0">
                  <a:moveTo>
                    <a:pt x="363" y="0"/>
                  </a:moveTo>
                  <a:cubicBezTo>
                    <a:pt x="353" y="0"/>
                    <a:pt x="342" y="1"/>
                    <a:pt x="331" y="1"/>
                  </a:cubicBezTo>
                  <a:cubicBezTo>
                    <a:pt x="170" y="10"/>
                    <a:pt x="43" y="129"/>
                    <a:pt x="0" y="273"/>
                  </a:cubicBezTo>
                  <a:cubicBezTo>
                    <a:pt x="51" y="171"/>
                    <a:pt x="153" y="103"/>
                    <a:pt x="280" y="86"/>
                  </a:cubicBezTo>
                  <a:cubicBezTo>
                    <a:pt x="290" y="85"/>
                    <a:pt x="300" y="85"/>
                    <a:pt x="310" y="85"/>
                  </a:cubicBezTo>
                  <a:cubicBezTo>
                    <a:pt x="492" y="85"/>
                    <a:pt x="646" y="232"/>
                    <a:pt x="662" y="417"/>
                  </a:cubicBezTo>
                  <a:cubicBezTo>
                    <a:pt x="671" y="527"/>
                    <a:pt x="628" y="638"/>
                    <a:pt x="543" y="714"/>
                  </a:cubicBezTo>
                  <a:cubicBezTo>
                    <a:pt x="671" y="638"/>
                    <a:pt x="755" y="502"/>
                    <a:pt x="738" y="349"/>
                  </a:cubicBezTo>
                  <a:cubicBezTo>
                    <a:pt x="722" y="148"/>
                    <a:pt x="561" y="0"/>
                    <a:pt x="363"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0" name="Google Shape;4270;p37"/>
            <p:cNvSpPr/>
            <p:nvPr/>
          </p:nvSpPr>
          <p:spPr>
            <a:xfrm>
              <a:off x="12390983" y="700619"/>
              <a:ext cx="242204" cy="244493"/>
            </a:xfrm>
            <a:custGeom>
              <a:avLst/>
              <a:gdLst/>
              <a:ahLst/>
              <a:cxnLst/>
              <a:rect l="l" t="t" r="r" b="b"/>
              <a:pathLst>
                <a:path w="1799" h="1816" extrusionOk="0">
                  <a:moveTo>
                    <a:pt x="1188" y="0"/>
                  </a:moveTo>
                  <a:cubicBezTo>
                    <a:pt x="1425" y="153"/>
                    <a:pt x="1586" y="424"/>
                    <a:pt x="1586" y="730"/>
                  </a:cubicBezTo>
                  <a:cubicBezTo>
                    <a:pt x="1586" y="1222"/>
                    <a:pt x="1188" y="1612"/>
                    <a:pt x="704" y="1612"/>
                  </a:cubicBezTo>
                  <a:cubicBezTo>
                    <a:pt x="416" y="1612"/>
                    <a:pt x="161" y="1468"/>
                    <a:pt x="0" y="1256"/>
                  </a:cubicBezTo>
                  <a:lnTo>
                    <a:pt x="0" y="1256"/>
                  </a:lnTo>
                  <a:cubicBezTo>
                    <a:pt x="153" y="1587"/>
                    <a:pt x="475" y="1816"/>
                    <a:pt x="857" y="1816"/>
                  </a:cubicBezTo>
                  <a:cubicBezTo>
                    <a:pt x="1374" y="1816"/>
                    <a:pt x="1799" y="1392"/>
                    <a:pt x="1799" y="874"/>
                  </a:cubicBezTo>
                  <a:cubicBezTo>
                    <a:pt x="1799" y="467"/>
                    <a:pt x="1544" y="128"/>
                    <a:pt x="1188"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1" name="Google Shape;4271;p37"/>
            <p:cNvSpPr/>
            <p:nvPr/>
          </p:nvSpPr>
          <p:spPr>
            <a:xfrm>
              <a:off x="12390983" y="704793"/>
              <a:ext cx="170310" cy="150115"/>
            </a:xfrm>
            <a:custGeom>
              <a:avLst/>
              <a:gdLst/>
              <a:ahLst/>
              <a:cxnLst/>
              <a:rect l="l" t="t" r="r" b="b"/>
              <a:pathLst>
                <a:path w="1265" h="1115" extrusionOk="0">
                  <a:moveTo>
                    <a:pt x="662" y="0"/>
                  </a:moveTo>
                  <a:cubicBezTo>
                    <a:pt x="391" y="0"/>
                    <a:pt x="139" y="183"/>
                    <a:pt x="68" y="461"/>
                  </a:cubicBezTo>
                  <a:cubicBezTo>
                    <a:pt x="0" y="707"/>
                    <a:pt x="102" y="970"/>
                    <a:pt x="306" y="1115"/>
                  </a:cubicBezTo>
                  <a:cubicBezTo>
                    <a:pt x="178" y="970"/>
                    <a:pt x="127" y="775"/>
                    <a:pt x="178" y="580"/>
                  </a:cubicBezTo>
                  <a:cubicBezTo>
                    <a:pt x="243" y="322"/>
                    <a:pt x="476" y="155"/>
                    <a:pt x="731" y="155"/>
                  </a:cubicBezTo>
                  <a:cubicBezTo>
                    <a:pt x="778" y="155"/>
                    <a:pt x="826" y="161"/>
                    <a:pt x="874" y="173"/>
                  </a:cubicBezTo>
                  <a:cubicBezTo>
                    <a:pt x="1061" y="224"/>
                    <a:pt x="1196" y="351"/>
                    <a:pt x="1264" y="521"/>
                  </a:cubicBezTo>
                  <a:cubicBezTo>
                    <a:pt x="1222" y="283"/>
                    <a:pt x="1052" y="88"/>
                    <a:pt x="815" y="20"/>
                  </a:cubicBezTo>
                  <a:cubicBezTo>
                    <a:pt x="764" y="7"/>
                    <a:pt x="712" y="0"/>
                    <a:pt x="66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2" name="Google Shape;4272;p37"/>
            <p:cNvSpPr/>
            <p:nvPr/>
          </p:nvSpPr>
          <p:spPr>
            <a:xfrm>
              <a:off x="11425796" y="907282"/>
              <a:ext cx="74452" cy="193198"/>
            </a:xfrm>
            <a:custGeom>
              <a:avLst/>
              <a:gdLst/>
              <a:ahLst/>
              <a:cxnLst/>
              <a:rect l="l" t="t" r="r" b="b"/>
              <a:pathLst>
                <a:path w="553" h="1435" extrusionOk="0">
                  <a:moveTo>
                    <a:pt x="281" y="1"/>
                  </a:moveTo>
                  <a:cubicBezTo>
                    <a:pt x="128" y="1"/>
                    <a:pt x="1" y="323"/>
                    <a:pt x="1" y="722"/>
                  </a:cubicBezTo>
                  <a:cubicBezTo>
                    <a:pt x="1" y="1112"/>
                    <a:pt x="128" y="1434"/>
                    <a:pt x="281" y="1434"/>
                  </a:cubicBezTo>
                  <a:cubicBezTo>
                    <a:pt x="425" y="1434"/>
                    <a:pt x="552" y="1112"/>
                    <a:pt x="552" y="722"/>
                  </a:cubicBezTo>
                  <a:cubicBezTo>
                    <a:pt x="552" y="323"/>
                    <a:pt x="425" y="1"/>
                    <a:pt x="28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3" name="Google Shape;4273;p37"/>
            <p:cNvSpPr/>
            <p:nvPr/>
          </p:nvSpPr>
          <p:spPr>
            <a:xfrm>
              <a:off x="13052168" y="907282"/>
              <a:ext cx="74452" cy="193198"/>
            </a:xfrm>
            <a:custGeom>
              <a:avLst/>
              <a:gdLst/>
              <a:ahLst/>
              <a:cxnLst/>
              <a:rect l="l" t="t" r="r" b="b"/>
              <a:pathLst>
                <a:path w="553" h="1435" extrusionOk="0">
                  <a:moveTo>
                    <a:pt x="272" y="1"/>
                  </a:moveTo>
                  <a:cubicBezTo>
                    <a:pt x="120" y="1"/>
                    <a:pt x="1" y="323"/>
                    <a:pt x="1" y="713"/>
                  </a:cubicBezTo>
                  <a:cubicBezTo>
                    <a:pt x="1" y="1112"/>
                    <a:pt x="120" y="1434"/>
                    <a:pt x="272" y="1434"/>
                  </a:cubicBezTo>
                  <a:cubicBezTo>
                    <a:pt x="425" y="1434"/>
                    <a:pt x="552" y="1112"/>
                    <a:pt x="552" y="713"/>
                  </a:cubicBezTo>
                  <a:cubicBezTo>
                    <a:pt x="552" y="323"/>
                    <a:pt x="425" y="1"/>
                    <a:pt x="27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4" name="Google Shape;4274;p37"/>
            <p:cNvSpPr/>
            <p:nvPr/>
          </p:nvSpPr>
          <p:spPr>
            <a:xfrm>
              <a:off x="11510346" y="1457798"/>
              <a:ext cx="1544235" cy="3087258"/>
            </a:xfrm>
            <a:custGeom>
              <a:avLst/>
              <a:gdLst/>
              <a:ahLst/>
              <a:cxnLst/>
              <a:rect l="l" t="t" r="r" b="b"/>
              <a:pathLst>
                <a:path w="11470" h="22931" extrusionOk="0">
                  <a:moveTo>
                    <a:pt x="1" y="1"/>
                  </a:moveTo>
                  <a:lnTo>
                    <a:pt x="1" y="22930"/>
                  </a:lnTo>
                  <a:lnTo>
                    <a:pt x="11470" y="22930"/>
                  </a:lnTo>
                  <a:lnTo>
                    <a:pt x="1147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5" name="Google Shape;4275;p37"/>
            <p:cNvSpPr/>
            <p:nvPr/>
          </p:nvSpPr>
          <p:spPr>
            <a:xfrm>
              <a:off x="12583913" y="4624781"/>
              <a:ext cx="582689" cy="852224"/>
            </a:xfrm>
            <a:custGeom>
              <a:avLst/>
              <a:gdLst/>
              <a:ahLst/>
              <a:cxnLst/>
              <a:rect l="l" t="t" r="r" b="b"/>
              <a:pathLst>
                <a:path w="4328" h="6330" extrusionOk="0">
                  <a:moveTo>
                    <a:pt x="1" y="1"/>
                  </a:moveTo>
                  <a:cubicBezTo>
                    <a:pt x="1" y="417"/>
                    <a:pt x="340" y="747"/>
                    <a:pt x="747" y="747"/>
                  </a:cubicBezTo>
                  <a:lnTo>
                    <a:pt x="2045" y="747"/>
                  </a:lnTo>
                  <a:cubicBezTo>
                    <a:pt x="2045" y="747"/>
                    <a:pt x="1850" y="1808"/>
                    <a:pt x="3080" y="1808"/>
                  </a:cubicBezTo>
                  <a:cubicBezTo>
                    <a:pt x="3080" y="1808"/>
                    <a:pt x="3402" y="6329"/>
                    <a:pt x="4107" y="6329"/>
                  </a:cubicBezTo>
                  <a:lnTo>
                    <a:pt x="4327" y="6329"/>
                  </a:lnTo>
                  <a:lnTo>
                    <a:pt x="4327"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6" name="Google Shape;4276;p37"/>
            <p:cNvSpPr/>
            <p:nvPr/>
          </p:nvSpPr>
          <p:spPr>
            <a:xfrm>
              <a:off x="12834062" y="4692232"/>
              <a:ext cx="194275" cy="174888"/>
            </a:xfrm>
            <a:custGeom>
              <a:avLst/>
              <a:gdLst/>
              <a:ahLst/>
              <a:cxnLst/>
              <a:rect l="l" t="t" r="r" b="b"/>
              <a:pathLst>
                <a:path w="1443" h="1299" extrusionOk="0">
                  <a:moveTo>
                    <a:pt x="722" y="0"/>
                  </a:moveTo>
                  <a:cubicBezTo>
                    <a:pt x="510" y="0"/>
                    <a:pt x="314" y="94"/>
                    <a:pt x="187" y="246"/>
                  </a:cubicBezTo>
                  <a:cubicBezTo>
                    <a:pt x="187" y="246"/>
                    <a:pt x="1" y="1256"/>
                    <a:pt x="1146" y="1298"/>
                  </a:cubicBezTo>
                  <a:cubicBezTo>
                    <a:pt x="1324" y="1171"/>
                    <a:pt x="1443" y="959"/>
                    <a:pt x="1443" y="721"/>
                  </a:cubicBezTo>
                  <a:cubicBezTo>
                    <a:pt x="1443" y="323"/>
                    <a:pt x="1120" y="0"/>
                    <a:pt x="72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7" name="Google Shape;4277;p37"/>
            <p:cNvSpPr/>
            <p:nvPr/>
          </p:nvSpPr>
          <p:spPr>
            <a:xfrm>
              <a:off x="12836351" y="4679711"/>
              <a:ext cx="177176" cy="168021"/>
            </a:xfrm>
            <a:custGeom>
              <a:avLst/>
              <a:gdLst/>
              <a:ahLst/>
              <a:cxnLst/>
              <a:rect l="l" t="t" r="r" b="b"/>
              <a:pathLst>
                <a:path w="1316" h="1248" extrusionOk="0">
                  <a:moveTo>
                    <a:pt x="662" y="0"/>
                  </a:moveTo>
                  <a:cubicBezTo>
                    <a:pt x="467" y="0"/>
                    <a:pt x="289" y="93"/>
                    <a:pt x="170" y="238"/>
                  </a:cubicBezTo>
                  <a:cubicBezTo>
                    <a:pt x="170" y="238"/>
                    <a:pt x="1" y="1205"/>
                    <a:pt x="1044" y="1247"/>
                  </a:cubicBezTo>
                  <a:cubicBezTo>
                    <a:pt x="1205" y="1120"/>
                    <a:pt x="1315" y="916"/>
                    <a:pt x="1315" y="687"/>
                  </a:cubicBezTo>
                  <a:cubicBezTo>
                    <a:pt x="1315" y="305"/>
                    <a:pt x="1018" y="0"/>
                    <a:pt x="66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8" name="Google Shape;4278;p37"/>
            <p:cNvSpPr/>
            <p:nvPr/>
          </p:nvSpPr>
          <p:spPr>
            <a:xfrm>
              <a:off x="12870548" y="4722255"/>
              <a:ext cx="130459" cy="102590"/>
            </a:xfrm>
            <a:custGeom>
              <a:avLst/>
              <a:gdLst/>
              <a:ahLst/>
              <a:cxnLst/>
              <a:rect l="l" t="t" r="r" b="b"/>
              <a:pathLst>
                <a:path w="969" h="762" extrusionOk="0">
                  <a:moveTo>
                    <a:pt x="432" y="1"/>
                  </a:moveTo>
                  <a:cubicBezTo>
                    <a:pt x="405" y="1"/>
                    <a:pt x="377" y="3"/>
                    <a:pt x="349" y="6"/>
                  </a:cubicBezTo>
                  <a:cubicBezTo>
                    <a:pt x="179" y="23"/>
                    <a:pt x="60" y="108"/>
                    <a:pt x="1" y="219"/>
                  </a:cubicBezTo>
                  <a:cubicBezTo>
                    <a:pt x="1" y="219"/>
                    <a:pt x="59" y="762"/>
                    <a:pt x="741" y="762"/>
                  </a:cubicBezTo>
                  <a:cubicBezTo>
                    <a:pt x="752" y="762"/>
                    <a:pt x="762" y="762"/>
                    <a:pt x="773" y="761"/>
                  </a:cubicBezTo>
                  <a:cubicBezTo>
                    <a:pt x="883" y="694"/>
                    <a:pt x="968" y="575"/>
                    <a:pt x="960" y="431"/>
                  </a:cubicBezTo>
                  <a:cubicBezTo>
                    <a:pt x="944" y="191"/>
                    <a:pt x="711" y="1"/>
                    <a:pt x="432"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9" name="Google Shape;4279;p37"/>
            <p:cNvSpPr/>
            <p:nvPr/>
          </p:nvSpPr>
          <p:spPr>
            <a:xfrm>
              <a:off x="12886704" y="4735584"/>
              <a:ext cx="103936" cy="92627"/>
            </a:xfrm>
            <a:custGeom>
              <a:avLst/>
              <a:gdLst/>
              <a:ahLst/>
              <a:cxnLst/>
              <a:rect l="l" t="t" r="r" b="b"/>
              <a:pathLst>
                <a:path w="772" h="688" extrusionOk="0">
                  <a:moveTo>
                    <a:pt x="381" y="0"/>
                  </a:moveTo>
                  <a:cubicBezTo>
                    <a:pt x="375" y="0"/>
                    <a:pt x="370" y="1"/>
                    <a:pt x="365" y="1"/>
                  </a:cubicBezTo>
                  <a:cubicBezTo>
                    <a:pt x="246" y="1"/>
                    <a:pt x="144" y="60"/>
                    <a:pt x="76" y="145"/>
                  </a:cubicBezTo>
                  <a:cubicBezTo>
                    <a:pt x="76" y="145"/>
                    <a:pt x="1" y="688"/>
                    <a:pt x="605" y="688"/>
                  </a:cubicBezTo>
                  <a:cubicBezTo>
                    <a:pt x="610" y="688"/>
                    <a:pt x="614" y="688"/>
                    <a:pt x="619" y="688"/>
                  </a:cubicBezTo>
                  <a:cubicBezTo>
                    <a:pt x="712" y="612"/>
                    <a:pt x="772" y="501"/>
                    <a:pt x="763" y="366"/>
                  </a:cubicBezTo>
                  <a:cubicBezTo>
                    <a:pt x="755" y="159"/>
                    <a:pt x="585" y="0"/>
                    <a:pt x="38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0" name="Google Shape;4280;p37"/>
            <p:cNvSpPr/>
            <p:nvPr/>
          </p:nvSpPr>
          <p:spPr>
            <a:xfrm>
              <a:off x="12999661" y="4892028"/>
              <a:ext cx="158866" cy="584978"/>
            </a:xfrm>
            <a:custGeom>
              <a:avLst/>
              <a:gdLst/>
              <a:ahLst/>
              <a:cxnLst/>
              <a:rect l="l" t="t" r="r" b="b"/>
              <a:pathLst>
                <a:path w="1180" h="4345" extrusionOk="0">
                  <a:moveTo>
                    <a:pt x="1" y="1"/>
                  </a:moveTo>
                  <a:cubicBezTo>
                    <a:pt x="68" y="832"/>
                    <a:pt x="399" y="4344"/>
                    <a:pt x="1019" y="4344"/>
                  </a:cubicBezTo>
                  <a:lnTo>
                    <a:pt x="1171" y="4344"/>
                  </a:lnTo>
                  <a:cubicBezTo>
                    <a:pt x="1171" y="4217"/>
                    <a:pt x="1180" y="4090"/>
                    <a:pt x="1180" y="3963"/>
                  </a:cubicBezTo>
                  <a:cubicBezTo>
                    <a:pt x="1180" y="2300"/>
                    <a:pt x="866" y="883"/>
                    <a:pt x="433" y="289"/>
                  </a:cubicBezTo>
                  <a:lnTo>
                    <a:pt x="433" y="289"/>
                  </a:lnTo>
                  <a:cubicBezTo>
                    <a:pt x="527" y="1952"/>
                    <a:pt x="866" y="3538"/>
                    <a:pt x="866" y="3538"/>
                  </a:cubicBezTo>
                  <a:cubicBezTo>
                    <a:pt x="560" y="2851"/>
                    <a:pt x="281" y="1443"/>
                    <a:pt x="179" y="52"/>
                  </a:cubicBezTo>
                  <a:cubicBezTo>
                    <a:pt x="119" y="18"/>
                    <a:pt x="60" y="1"/>
                    <a:pt x="1"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1" name="Google Shape;4281;p37"/>
            <p:cNvSpPr/>
            <p:nvPr/>
          </p:nvSpPr>
          <p:spPr>
            <a:xfrm>
              <a:off x="12788421" y="4693578"/>
              <a:ext cx="81183" cy="101513"/>
            </a:xfrm>
            <a:custGeom>
              <a:avLst/>
              <a:gdLst/>
              <a:ahLst/>
              <a:cxnLst/>
              <a:rect l="l" t="t" r="r" b="b"/>
              <a:pathLst>
                <a:path w="603" h="754" extrusionOk="0">
                  <a:moveTo>
                    <a:pt x="411" y="0"/>
                  </a:moveTo>
                  <a:cubicBezTo>
                    <a:pt x="374" y="0"/>
                    <a:pt x="330" y="21"/>
                    <a:pt x="280" y="75"/>
                  </a:cubicBezTo>
                  <a:cubicBezTo>
                    <a:pt x="0" y="372"/>
                    <a:pt x="323" y="754"/>
                    <a:pt x="323" y="754"/>
                  </a:cubicBezTo>
                  <a:cubicBezTo>
                    <a:pt x="323" y="754"/>
                    <a:pt x="348" y="457"/>
                    <a:pt x="603" y="296"/>
                  </a:cubicBezTo>
                  <a:cubicBezTo>
                    <a:pt x="603" y="296"/>
                    <a:pt x="550" y="0"/>
                    <a:pt x="41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2" name="Google Shape;4282;p37"/>
            <p:cNvSpPr/>
            <p:nvPr/>
          </p:nvSpPr>
          <p:spPr>
            <a:xfrm>
              <a:off x="11384733" y="4624781"/>
              <a:ext cx="582555" cy="852224"/>
            </a:xfrm>
            <a:custGeom>
              <a:avLst/>
              <a:gdLst/>
              <a:ahLst/>
              <a:cxnLst/>
              <a:rect l="l" t="t" r="r" b="b"/>
              <a:pathLst>
                <a:path w="4327" h="6330" extrusionOk="0">
                  <a:moveTo>
                    <a:pt x="1" y="1"/>
                  </a:moveTo>
                  <a:lnTo>
                    <a:pt x="1" y="6329"/>
                  </a:lnTo>
                  <a:lnTo>
                    <a:pt x="221" y="6329"/>
                  </a:lnTo>
                  <a:cubicBezTo>
                    <a:pt x="925" y="6329"/>
                    <a:pt x="1256" y="1808"/>
                    <a:pt x="1256" y="1808"/>
                  </a:cubicBezTo>
                  <a:cubicBezTo>
                    <a:pt x="2486" y="1808"/>
                    <a:pt x="2283" y="747"/>
                    <a:pt x="2283" y="747"/>
                  </a:cubicBezTo>
                  <a:lnTo>
                    <a:pt x="3580" y="747"/>
                  </a:lnTo>
                  <a:cubicBezTo>
                    <a:pt x="3996" y="747"/>
                    <a:pt x="4327" y="417"/>
                    <a:pt x="4327"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3" name="Google Shape;4283;p37"/>
            <p:cNvSpPr/>
            <p:nvPr/>
          </p:nvSpPr>
          <p:spPr>
            <a:xfrm>
              <a:off x="11523001" y="4692232"/>
              <a:ext cx="194275" cy="174888"/>
            </a:xfrm>
            <a:custGeom>
              <a:avLst/>
              <a:gdLst/>
              <a:ahLst/>
              <a:cxnLst/>
              <a:rect l="l" t="t" r="r" b="b"/>
              <a:pathLst>
                <a:path w="1443" h="1299" extrusionOk="0">
                  <a:moveTo>
                    <a:pt x="721" y="0"/>
                  </a:moveTo>
                  <a:cubicBezTo>
                    <a:pt x="322" y="0"/>
                    <a:pt x="0" y="323"/>
                    <a:pt x="0" y="721"/>
                  </a:cubicBezTo>
                  <a:cubicBezTo>
                    <a:pt x="0" y="959"/>
                    <a:pt x="119" y="1171"/>
                    <a:pt x="305" y="1298"/>
                  </a:cubicBezTo>
                  <a:cubicBezTo>
                    <a:pt x="1442" y="1256"/>
                    <a:pt x="1256" y="246"/>
                    <a:pt x="1256" y="246"/>
                  </a:cubicBezTo>
                  <a:cubicBezTo>
                    <a:pt x="1128" y="94"/>
                    <a:pt x="933" y="0"/>
                    <a:pt x="721"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4" name="Google Shape;4284;p37"/>
            <p:cNvSpPr/>
            <p:nvPr/>
          </p:nvSpPr>
          <p:spPr>
            <a:xfrm>
              <a:off x="11537811" y="4679711"/>
              <a:ext cx="177176" cy="168021"/>
            </a:xfrm>
            <a:custGeom>
              <a:avLst/>
              <a:gdLst/>
              <a:ahLst/>
              <a:cxnLst/>
              <a:rect l="l" t="t" r="r" b="b"/>
              <a:pathLst>
                <a:path w="1316" h="1248" extrusionOk="0">
                  <a:moveTo>
                    <a:pt x="654" y="0"/>
                  </a:moveTo>
                  <a:cubicBezTo>
                    <a:pt x="297" y="0"/>
                    <a:pt x="0" y="305"/>
                    <a:pt x="0" y="687"/>
                  </a:cubicBezTo>
                  <a:cubicBezTo>
                    <a:pt x="0" y="916"/>
                    <a:pt x="111" y="1120"/>
                    <a:pt x="280" y="1247"/>
                  </a:cubicBezTo>
                  <a:cubicBezTo>
                    <a:pt x="1315" y="1205"/>
                    <a:pt x="1146" y="238"/>
                    <a:pt x="1146" y="238"/>
                  </a:cubicBezTo>
                  <a:cubicBezTo>
                    <a:pt x="1027" y="93"/>
                    <a:pt x="849" y="0"/>
                    <a:pt x="654"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5" name="Google Shape;4285;p37"/>
            <p:cNvSpPr/>
            <p:nvPr/>
          </p:nvSpPr>
          <p:spPr>
            <a:xfrm>
              <a:off x="11550332" y="4722255"/>
              <a:ext cx="131536" cy="102590"/>
            </a:xfrm>
            <a:custGeom>
              <a:avLst/>
              <a:gdLst/>
              <a:ahLst/>
              <a:cxnLst/>
              <a:rect l="l" t="t" r="r" b="b"/>
              <a:pathLst>
                <a:path w="977" h="762" extrusionOk="0">
                  <a:moveTo>
                    <a:pt x="543" y="1"/>
                  </a:moveTo>
                  <a:cubicBezTo>
                    <a:pt x="258" y="1"/>
                    <a:pt x="25" y="191"/>
                    <a:pt x="9" y="431"/>
                  </a:cubicBezTo>
                  <a:cubicBezTo>
                    <a:pt x="1" y="575"/>
                    <a:pt x="85" y="694"/>
                    <a:pt x="196" y="761"/>
                  </a:cubicBezTo>
                  <a:cubicBezTo>
                    <a:pt x="206" y="762"/>
                    <a:pt x="217" y="762"/>
                    <a:pt x="227" y="762"/>
                  </a:cubicBezTo>
                  <a:cubicBezTo>
                    <a:pt x="910" y="762"/>
                    <a:pt x="976" y="219"/>
                    <a:pt x="976" y="219"/>
                  </a:cubicBezTo>
                  <a:cubicBezTo>
                    <a:pt x="908" y="108"/>
                    <a:pt x="790" y="23"/>
                    <a:pt x="620" y="6"/>
                  </a:cubicBezTo>
                  <a:lnTo>
                    <a:pt x="628" y="6"/>
                  </a:lnTo>
                  <a:cubicBezTo>
                    <a:pt x="600" y="3"/>
                    <a:pt x="571" y="1"/>
                    <a:pt x="54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6" name="Google Shape;4286;p37"/>
            <p:cNvSpPr/>
            <p:nvPr/>
          </p:nvSpPr>
          <p:spPr>
            <a:xfrm>
              <a:off x="11560564" y="4735584"/>
              <a:ext cx="103936" cy="92627"/>
            </a:xfrm>
            <a:custGeom>
              <a:avLst/>
              <a:gdLst/>
              <a:ahLst/>
              <a:cxnLst/>
              <a:rect l="l" t="t" r="r" b="b"/>
              <a:pathLst>
                <a:path w="772" h="688" extrusionOk="0">
                  <a:moveTo>
                    <a:pt x="400" y="0"/>
                  </a:moveTo>
                  <a:cubicBezTo>
                    <a:pt x="187" y="0"/>
                    <a:pt x="18" y="159"/>
                    <a:pt x="9" y="366"/>
                  </a:cubicBezTo>
                  <a:cubicBezTo>
                    <a:pt x="1" y="501"/>
                    <a:pt x="60" y="612"/>
                    <a:pt x="154" y="688"/>
                  </a:cubicBezTo>
                  <a:cubicBezTo>
                    <a:pt x="158" y="688"/>
                    <a:pt x="163" y="688"/>
                    <a:pt x="168" y="688"/>
                  </a:cubicBezTo>
                  <a:cubicBezTo>
                    <a:pt x="772" y="688"/>
                    <a:pt x="697" y="145"/>
                    <a:pt x="697" y="145"/>
                  </a:cubicBezTo>
                  <a:cubicBezTo>
                    <a:pt x="629" y="60"/>
                    <a:pt x="527" y="1"/>
                    <a:pt x="408" y="1"/>
                  </a:cubicBezTo>
                  <a:lnTo>
                    <a:pt x="417" y="1"/>
                  </a:lnTo>
                  <a:cubicBezTo>
                    <a:pt x="411" y="1"/>
                    <a:pt x="406" y="0"/>
                    <a:pt x="40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7" name="Google Shape;4287;p37"/>
            <p:cNvSpPr/>
            <p:nvPr/>
          </p:nvSpPr>
          <p:spPr>
            <a:xfrm>
              <a:off x="11392676" y="4892028"/>
              <a:ext cx="159001" cy="584978"/>
            </a:xfrm>
            <a:custGeom>
              <a:avLst/>
              <a:gdLst/>
              <a:ahLst/>
              <a:cxnLst/>
              <a:rect l="l" t="t" r="r" b="b"/>
              <a:pathLst>
                <a:path w="1181" h="4345" extrusionOk="0">
                  <a:moveTo>
                    <a:pt x="1180" y="1"/>
                  </a:moveTo>
                  <a:cubicBezTo>
                    <a:pt x="1121" y="1"/>
                    <a:pt x="1061" y="18"/>
                    <a:pt x="1002" y="52"/>
                  </a:cubicBezTo>
                  <a:cubicBezTo>
                    <a:pt x="900" y="1443"/>
                    <a:pt x="620" y="2851"/>
                    <a:pt x="323" y="3538"/>
                  </a:cubicBezTo>
                  <a:cubicBezTo>
                    <a:pt x="323" y="3538"/>
                    <a:pt x="654" y="1952"/>
                    <a:pt x="756" y="289"/>
                  </a:cubicBezTo>
                  <a:lnTo>
                    <a:pt x="756" y="289"/>
                  </a:lnTo>
                  <a:cubicBezTo>
                    <a:pt x="315" y="883"/>
                    <a:pt x="1" y="2300"/>
                    <a:pt x="1" y="3963"/>
                  </a:cubicBezTo>
                  <a:cubicBezTo>
                    <a:pt x="1" y="4090"/>
                    <a:pt x="9" y="4217"/>
                    <a:pt x="9" y="4344"/>
                  </a:cubicBezTo>
                  <a:lnTo>
                    <a:pt x="162" y="4344"/>
                  </a:lnTo>
                  <a:cubicBezTo>
                    <a:pt x="781" y="4344"/>
                    <a:pt x="1112" y="832"/>
                    <a:pt x="1180"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8" name="Google Shape;4288;p37"/>
            <p:cNvSpPr/>
            <p:nvPr/>
          </p:nvSpPr>
          <p:spPr>
            <a:xfrm>
              <a:off x="11681734" y="4693578"/>
              <a:ext cx="81183" cy="101513"/>
            </a:xfrm>
            <a:custGeom>
              <a:avLst/>
              <a:gdLst/>
              <a:ahLst/>
              <a:cxnLst/>
              <a:rect l="l" t="t" r="r" b="b"/>
              <a:pathLst>
                <a:path w="603" h="754" extrusionOk="0">
                  <a:moveTo>
                    <a:pt x="192" y="0"/>
                  </a:moveTo>
                  <a:cubicBezTo>
                    <a:pt x="53" y="0"/>
                    <a:pt x="0" y="296"/>
                    <a:pt x="0" y="296"/>
                  </a:cubicBezTo>
                  <a:cubicBezTo>
                    <a:pt x="255" y="457"/>
                    <a:pt x="280" y="754"/>
                    <a:pt x="280" y="754"/>
                  </a:cubicBezTo>
                  <a:cubicBezTo>
                    <a:pt x="280" y="754"/>
                    <a:pt x="602" y="372"/>
                    <a:pt x="323" y="75"/>
                  </a:cubicBezTo>
                  <a:cubicBezTo>
                    <a:pt x="272" y="21"/>
                    <a:pt x="229" y="0"/>
                    <a:pt x="19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9" name="Google Shape;4289;p37"/>
            <p:cNvSpPr/>
            <p:nvPr/>
          </p:nvSpPr>
          <p:spPr>
            <a:xfrm>
              <a:off x="11384733" y="1364093"/>
              <a:ext cx="193198" cy="3239123"/>
            </a:xfrm>
            <a:custGeom>
              <a:avLst/>
              <a:gdLst/>
              <a:ahLst/>
              <a:cxnLst/>
              <a:rect l="l" t="t" r="r" b="b"/>
              <a:pathLst>
                <a:path w="1435" h="24059" extrusionOk="0">
                  <a:moveTo>
                    <a:pt x="1" y="1"/>
                  </a:moveTo>
                  <a:lnTo>
                    <a:pt x="1"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0" name="Google Shape;4290;p37"/>
            <p:cNvSpPr/>
            <p:nvPr/>
          </p:nvSpPr>
          <p:spPr>
            <a:xfrm>
              <a:off x="12973408" y="1364093"/>
              <a:ext cx="193198" cy="3239123"/>
            </a:xfrm>
            <a:custGeom>
              <a:avLst/>
              <a:gdLst/>
              <a:ahLst/>
              <a:cxnLst/>
              <a:rect l="l" t="t" r="r" b="b"/>
              <a:pathLst>
                <a:path w="1435" h="24059" extrusionOk="0">
                  <a:moveTo>
                    <a:pt x="0" y="1"/>
                  </a:moveTo>
                  <a:lnTo>
                    <a:pt x="0" y="24059"/>
                  </a:lnTo>
                  <a:lnTo>
                    <a:pt x="1434" y="24059"/>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1" name="Google Shape;4291;p37"/>
            <p:cNvSpPr/>
            <p:nvPr/>
          </p:nvSpPr>
          <p:spPr>
            <a:xfrm>
              <a:off x="11384733" y="4419196"/>
              <a:ext cx="193198" cy="184043"/>
            </a:xfrm>
            <a:custGeom>
              <a:avLst/>
              <a:gdLst/>
              <a:ahLst/>
              <a:cxnLst/>
              <a:rect l="l" t="t" r="r" b="b"/>
              <a:pathLst>
                <a:path w="1435" h="1367" extrusionOk="0">
                  <a:moveTo>
                    <a:pt x="1" y="1"/>
                  </a:moveTo>
                  <a:lnTo>
                    <a:pt x="1"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2" name="Google Shape;4292;p37"/>
            <p:cNvSpPr/>
            <p:nvPr/>
          </p:nvSpPr>
          <p:spPr>
            <a:xfrm>
              <a:off x="12973408" y="4419196"/>
              <a:ext cx="193198" cy="184043"/>
            </a:xfrm>
            <a:custGeom>
              <a:avLst/>
              <a:gdLst/>
              <a:ahLst/>
              <a:cxnLst/>
              <a:rect l="l" t="t" r="r" b="b"/>
              <a:pathLst>
                <a:path w="1435" h="1367" extrusionOk="0">
                  <a:moveTo>
                    <a:pt x="0" y="1"/>
                  </a:moveTo>
                  <a:lnTo>
                    <a:pt x="0" y="1367"/>
                  </a:lnTo>
                  <a:lnTo>
                    <a:pt x="1434" y="1367"/>
                  </a:lnTo>
                  <a:lnTo>
                    <a:pt x="1434"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3" name="Google Shape;4293;p37"/>
            <p:cNvSpPr/>
            <p:nvPr/>
          </p:nvSpPr>
          <p:spPr>
            <a:xfrm>
              <a:off x="11384733" y="1421312"/>
              <a:ext cx="193198" cy="443210"/>
            </a:xfrm>
            <a:custGeom>
              <a:avLst/>
              <a:gdLst/>
              <a:ahLst/>
              <a:cxnLst/>
              <a:rect l="l" t="t" r="r" b="b"/>
              <a:pathLst>
                <a:path w="1435" h="3292" extrusionOk="0">
                  <a:moveTo>
                    <a:pt x="1" y="0"/>
                  </a:moveTo>
                  <a:lnTo>
                    <a:pt x="1"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4" name="Google Shape;4294;p37"/>
            <p:cNvSpPr/>
            <p:nvPr/>
          </p:nvSpPr>
          <p:spPr>
            <a:xfrm>
              <a:off x="12973408" y="1421312"/>
              <a:ext cx="193198" cy="443210"/>
            </a:xfrm>
            <a:custGeom>
              <a:avLst/>
              <a:gdLst/>
              <a:ahLst/>
              <a:cxnLst/>
              <a:rect l="l" t="t" r="r" b="b"/>
              <a:pathLst>
                <a:path w="1435" h="3292" extrusionOk="0">
                  <a:moveTo>
                    <a:pt x="0" y="0"/>
                  </a:moveTo>
                  <a:lnTo>
                    <a:pt x="0" y="3292"/>
                  </a:lnTo>
                  <a:lnTo>
                    <a:pt x="1434" y="3292"/>
                  </a:lnTo>
                  <a:lnTo>
                    <a:pt x="143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5" name="Google Shape;4295;p37"/>
            <p:cNvSpPr/>
            <p:nvPr/>
          </p:nvSpPr>
          <p:spPr>
            <a:xfrm>
              <a:off x="11487587" y="144803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6" name="Google Shape;4296;p37"/>
            <p:cNvSpPr/>
            <p:nvPr/>
          </p:nvSpPr>
          <p:spPr>
            <a:xfrm>
              <a:off x="12992795" y="1438411"/>
              <a:ext cx="59508" cy="3137476"/>
            </a:xfrm>
            <a:custGeom>
              <a:avLst/>
              <a:gdLst/>
              <a:ahLst/>
              <a:cxnLst/>
              <a:rect l="l" t="t" r="r" b="b"/>
              <a:pathLst>
                <a:path w="442" h="23304" extrusionOk="0">
                  <a:moveTo>
                    <a:pt x="1" y="0"/>
                  </a:moveTo>
                  <a:lnTo>
                    <a:pt x="1" y="23303"/>
                  </a:lnTo>
                  <a:lnTo>
                    <a:pt x="442" y="23303"/>
                  </a:lnTo>
                  <a:lnTo>
                    <a:pt x="44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7" name="Google Shape;4297;p37"/>
            <p:cNvSpPr/>
            <p:nvPr/>
          </p:nvSpPr>
          <p:spPr>
            <a:xfrm>
              <a:off x="11534311" y="1438411"/>
              <a:ext cx="56142" cy="3137476"/>
            </a:xfrm>
            <a:custGeom>
              <a:avLst/>
              <a:gdLst/>
              <a:ahLst/>
              <a:cxnLst/>
              <a:rect l="l" t="t" r="r" b="b"/>
              <a:pathLst>
                <a:path w="417" h="23304" extrusionOk="0">
                  <a:moveTo>
                    <a:pt x="1" y="0"/>
                  </a:moveTo>
                  <a:lnTo>
                    <a:pt x="1" y="23303"/>
                  </a:lnTo>
                  <a:lnTo>
                    <a:pt x="417" y="23303"/>
                  </a:lnTo>
                  <a:lnTo>
                    <a:pt x="417"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8" name="Google Shape;4298;p37"/>
            <p:cNvSpPr/>
            <p:nvPr/>
          </p:nvSpPr>
          <p:spPr>
            <a:xfrm>
              <a:off x="12960887" y="1438411"/>
              <a:ext cx="56007" cy="3137476"/>
            </a:xfrm>
            <a:custGeom>
              <a:avLst/>
              <a:gdLst/>
              <a:ahLst/>
              <a:cxnLst/>
              <a:rect l="l" t="t" r="r" b="b"/>
              <a:pathLst>
                <a:path w="416" h="23304" extrusionOk="0">
                  <a:moveTo>
                    <a:pt x="0" y="0"/>
                  </a:moveTo>
                  <a:lnTo>
                    <a:pt x="0" y="23303"/>
                  </a:lnTo>
                  <a:lnTo>
                    <a:pt x="416" y="23303"/>
                  </a:lnTo>
                  <a:lnTo>
                    <a:pt x="416"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9" name="Google Shape;4299;p37"/>
            <p:cNvSpPr/>
            <p:nvPr/>
          </p:nvSpPr>
          <p:spPr>
            <a:xfrm>
              <a:off x="11335592" y="4501457"/>
              <a:ext cx="1880008" cy="141768"/>
            </a:xfrm>
            <a:custGeom>
              <a:avLst/>
              <a:gdLst/>
              <a:ahLst/>
              <a:cxnLst/>
              <a:rect l="l" t="t" r="r" b="b"/>
              <a:pathLst>
                <a:path w="13964" h="1053" extrusionOk="0">
                  <a:moveTo>
                    <a:pt x="383" y="1"/>
                  </a:moveTo>
                  <a:cubicBezTo>
                    <a:pt x="171" y="1"/>
                    <a:pt x="1" y="170"/>
                    <a:pt x="1" y="382"/>
                  </a:cubicBezTo>
                  <a:lnTo>
                    <a:pt x="1" y="671"/>
                  </a:lnTo>
                  <a:cubicBezTo>
                    <a:pt x="1" y="883"/>
                    <a:pt x="171" y="1053"/>
                    <a:pt x="383" y="1053"/>
                  </a:cubicBezTo>
                  <a:lnTo>
                    <a:pt x="13582" y="1053"/>
                  </a:lnTo>
                  <a:cubicBezTo>
                    <a:pt x="13794" y="1053"/>
                    <a:pt x="13964" y="883"/>
                    <a:pt x="13964" y="671"/>
                  </a:cubicBezTo>
                  <a:lnTo>
                    <a:pt x="13964" y="382"/>
                  </a:lnTo>
                  <a:cubicBezTo>
                    <a:pt x="13964" y="170"/>
                    <a:pt x="13794" y="1"/>
                    <a:pt x="13582"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0" name="Google Shape;4300;p37"/>
            <p:cNvSpPr/>
            <p:nvPr/>
          </p:nvSpPr>
          <p:spPr>
            <a:xfrm>
              <a:off x="11503480" y="3704292"/>
              <a:ext cx="1545446" cy="77818"/>
            </a:xfrm>
            <a:custGeom>
              <a:avLst/>
              <a:gdLst/>
              <a:ahLst/>
              <a:cxnLst/>
              <a:rect l="l" t="t" r="r" b="b"/>
              <a:pathLst>
                <a:path w="11479" h="578" extrusionOk="0">
                  <a:moveTo>
                    <a:pt x="289" y="1"/>
                  </a:moveTo>
                  <a:cubicBezTo>
                    <a:pt x="128" y="1"/>
                    <a:pt x="1" y="128"/>
                    <a:pt x="1" y="289"/>
                  </a:cubicBezTo>
                  <a:cubicBezTo>
                    <a:pt x="1" y="450"/>
                    <a:pt x="128" y="577"/>
                    <a:pt x="289" y="577"/>
                  </a:cubicBezTo>
                  <a:lnTo>
                    <a:pt x="11181" y="577"/>
                  </a:lnTo>
                  <a:cubicBezTo>
                    <a:pt x="11343" y="577"/>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1" name="Google Shape;4301;p37"/>
            <p:cNvSpPr/>
            <p:nvPr/>
          </p:nvSpPr>
          <p:spPr>
            <a:xfrm>
              <a:off x="11503480" y="2928803"/>
              <a:ext cx="1545446" cy="78895"/>
            </a:xfrm>
            <a:custGeom>
              <a:avLst/>
              <a:gdLst/>
              <a:ahLst/>
              <a:cxnLst/>
              <a:rect l="l" t="t" r="r" b="b"/>
              <a:pathLst>
                <a:path w="11479" h="586" extrusionOk="0">
                  <a:moveTo>
                    <a:pt x="289" y="1"/>
                  </a:moveTo>
                  <a:cubicBezTo>
                    <a:pt x="128" y="1"/>
                    <a:pt x="1" y="128"/>
                    <a:pt x="1" y="289"/>
                  </a:cubicBezTo>
                  <a:cubicBezTo>
                    <a:pt x="1" y="450"/>
                    <a:pt x="128" y="586"/>
                    <a:pt x="289" y="586"/>
                  </a:cubicBezTo>
                  <a:lnTo>
                    <a:pt x="11181" y="586"/>
                  </a:lnTo>
                  <a:cubicBezTo>
                    <a:pt x="11343" y="586"/>
                    <a:pt x="11478" y="450"/>
                    <a:pt x="11478" y="289"/>
                  </a:cubicBezTo>
                  <a:cubicBezTo>
                    <a:pt x="11478" y="128"/>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2" name="Google Shape;4302;p37"/>
            <p:cNvSpPr/>
            <p:nvPr/>
          </p:nvSpPr>
          <p:spPr>
            <a:xfrm>
              <a:off x="11503480" y="2153314"/>
              <a:ext cx="1545446" cy="79029"/>
            </a:xfrm>
            <a:custGeom>
              <a:avLst/>
              <a:gdLst/>
              <a:ahLst/>
              <a:cxnLst/>
              <a:rect l="l" t="t" r="r" b="b"/>
              <a:pathLst>
                <a:path w="11479" h="587" extrusionOk="0">
                  <a:moveTo>
                    <a:pt x="289" y="1"/>
                  </a:moveTo>
                  <a:cubicBezTo>
                    <a:pt x="128" y="1"/>
                    <a:pt x="1" y="136"/>
                    <a:pt x="1" y="298"/>
                  </a:cubicBezTo>
                  <a:cubicBezTo>
                    <a:pt x="1" y="459"/>
                    <a:pt x="128" y="586"/>
                    <a:pt x="289" y="586"/>
                  </a:cubicBezTo>
                  <a:lnTo>
                    <a:pt x="11181" y="586"/>
                  </a:lnTo>
                  <a:cubicBezTo>
                    <a:pt x="11343" y="586"/>
                    <a:pt x="11478" y="459"/>
                    <a:pt x="11478" y="298"/>
                  </a:cubicBezTo>
                  <a:cubicBezTo>
                    <a:pt x="11478" y="136"/>
                    <a:pt x="11343" y="1"/>
                    <a:pt x="1118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3" name="Google Shape;4303;p37"/>
            <p:cNvSpPr/>
            <p:nvPr/>
          </p:nvSpPr>
          <p:spPr>
            <a:xfrm>
              <a:off x="11317416" y="1313875"/>
              <a:ext cx="1916494" cy="213796"/>
            </a:xfrm>
            <a:custGeom>
              <a:avLst/>
              <a:gdLst/>
              <a:ahLst/>
              <a:cxnLst/>
              <a:rect l="l" t="t" r="r" b="b"/>
              <a:pathLst>
                <a:path w="14235" h="1588" extrusionOk="0">
                  <a:moveTo>
                    <a:pt x="484" y="1"/>
                  </a:moveTo>
                  <a:cubicBezTo>
                    <a:pt x="212" y="1"/>
                    <a:pt x="0" y="213"/>
                    <a:pt x="0" y="476"/>
                  </a:cubicBezTo>
                  <a:lnTo>
                    <a:pt x="0" y="1103"/>
                  </a:lnTo>
                  <a:cubicBezTo>
                    <a:pt x="0" y="1375"/>
                    <a:pt x="212" y="1587"/>
                    <a:pt x="484" y="1587"/>
                  </a:cubicBezTo>
                  <a:lnTo>
                    <a:pt x="13760" y="1587"/>
                  </a:lnTo>
                  <a:cubicBezTo>
                    <a:pt x="14023" y="1587"/>
                    <a:pt x="14235" y="1375"/>
                    <a:pt x="14235" y="1103"/>
                  </a:cubicBezTo>
                  <a:lnTo>
                    <a:pt x="14235" y="476"/>
                  </a:lnTo>
                  <a:cubicBezTo>
                    <a:pt x="14235" y="213"/>
                    <a:pt x="14023" y="1"/>
                    <a:pt x="13760"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4" name="Google Shape;4304;p37"/>
            <p:cNvSpPr/>
            <p:nvPr/>
          </p:nvSpPr>
          <p:spPr>
            <a:xfrm>
              <a:off x="11599473" y="2381787"/>
              <a:ext cx="228606" cy="540280"/>
            </a:xfrm>
            <a:custGeom>
              <a:avLst/>
              <a:gdLst/>
              <a:ahLst/>
              <a:cxnLst/>
              <a:rect l="l" t="t" r="r" b="b"/>
              <a:pathLst>
                <a:path w="1698" h="4013" extrusionOk="0">
                  <a:moveTo>
                    <a:pt x="145" y="0"/>
                  </a:moveTo>
                  <a:lnTo>
                    <a:pt x="0" y="4013"/>
                  </a:lnTo>
                  <a:lnTo>
                    <a:pt x="1697" y="4013"/>
                  </a:lnTo>
                  <a:lnTo>
                    <a:pt x="1544" y="119"/>
                  </a:lnTo>
                  <a:lnTo>
                    <a:pt x="14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5" name="Google Shape;4305;p37"/>
            <p:cNvSpPr/>
            <p:nvPr/>
          </p:nvSpPr>
          <p:spPr>
            <a:xfrm>
              <a:off x="12532618" y="2297238"/>
              <a:ext cx="153077" cy="624829"/>
            </a:xfrm>
            <a:custGeom>
              <a:avLst/>
              <a:gdLst/>
              <a:ahLst/>
              <a:cxnLst/>
              <a:rect l="l" t="t" r="r" b="b"/>
              <a:pathLst>
                <a:path w="1137" h="4641" extrusionOk="0">
                  <a:moveTo>
                    <a:pt x="0" y="1"/>
                  </a:moveTo>
                  <a:lnTo>
                    <a:pt x="42" y="4641"/>
                  </a:lnTo>
                  <a:lnTo>
                    <a:pt x="1137" y="4641"/>
                  </a:lnTo>
                  <a:lnTo>
                    <a:pt x="8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6" name="Google Shape;4306;p37"/>
            <p:cNvSpPr/>
            <p:nvPr/>
          </p:nvSpPr>
          <p:spPr>
            <a:xfrm>
              <a:off x="12702660" y="2297238"/>
              <a:ext cx="233183" cy="624829"/>
            </a:xfrm>
            <a:custGeom>
              <a:avLst/>
              <a:gdLst/>
              <a:ahLst/>
              <a:cxnLst/>
              <a:rect l="l" t="t" r="r" b="b"/>
              <a:pathLst>
                <a:path w="1732" h="4641" extrusionOk="0">
                  <a:moveTo>
                    <a:pt x="1" y="1"/>
                  </a:moveTo>
                  <a:lnTo>
                    <a:pt x="69" y="4641"/>
                  </a:lnTo>
                  <a:lnTo>
                    <a:pt x="1732" y="4641"/>
                  </a:lnTo>
                  <a:lnTo>
                    <a:pt x="137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7" name="Google Shape;4307;p37"/>
            <p:cNvSpPr/>
            <p:nvPr/>
          </p:nvSpPr>
          <p:spPr>
            <a:xfrm>
              <a:off x="12314377" y="2347456"/>
              <a:ext cx="203430" cy="574612"/>
            </a:xfrm>
            <a:custGeom>
              <a:avLst/>
              <a:gdLst/>
              <a:ahLst/>
              <a:cxnLst/>
              <a:rect l="l" t="t" r="r" b="b"/>
              <a:pathLst>
                <a:path w="1511" h="4268" extrusionOk="0">
                  <a:moveTo>
                    <a:pt x="1" y="1"/>
                  </a:moveTo>
                  <a:lnTo>
                    <a:pt x="43" y="4268"/>
                  </a:lnTo>
                  <a:lnTo>
                    <a:pt x="1511" y="4268"/>
                  </a:lnTo>
                  <a:lnTo>
                    <a:pt x="1350" y="60"/>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8" name="Google Shape;4308;p37"/>
            <p:cNvSpPr/>
            <p:nvPr/>
          </p:nvSpPr>
          <p:spPr>
            <a:xfrm>
              <a:off x="12187687" y="2339513"/>
              <a:ext cx="101782" cy="582555"/>
            </a:xfrm>
            <a:custGeom>
              <a:avLst/>
              <a:gdLst/>
              <a:ahLst/>
              <a:cxnLst/>
              <a:rect l="l" t="t" r="r" b="b"/>
              <a:pathLst>
                <a:path w="756" h="4327" extrusionOk="0">
                  <a:moveTo>
                    <a:pt x="0" y="0"/>
                  </a:moveTo>
                  <a:lnTo>
                    <a:pt x="34" y="4327"/>
                  </a:lnTo>
                  <a:lnTo>
                    <a:pt x="755" y="4327"/>
                  </a:lnTo>
                  <a:lnTo>
                    <a:pt x="594"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9" name="Google Shape;4309;p37"/>
            <p:cNvSpPr/>
            <p:nvPr/>
          </p:nvSpPr>
          <p:spPr>
            <a:xfrm>
              <a:off x="11829023" y="2526788"/>
              <a:ext cx="190909" cy="395281"/>
            </a:xfrm>
            <a:custGeom>
              <a:avLst/>
              <a:gdLst/>
              <a:ahLst/>
              <a:cxnLst/>
              <a:rect l="l" t="t" r="r" b="b"/>
              <a:pathLst>
                <a:path w="1418" h="2936" extrusionOk="0">
                  <a:moveTo>
                    <a:pt x="0" y="1"/>
                  </a:moveTo>
                  <a:lnTo>
                    <a:pt x="145" y="2936"/>
                  </a:lnTo>
                  <a:lnTo>
                    <a:pt x="1417" y="2936"/>
                  </a:lnTo>
                  <a:lnTo>
                    <a:pt x="1349"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0" name="Google Shape;4310;p37"/>
            <p:cNvSpPr/>
            <p:nvPr/>
          </p:nvSpPr>
          <p:spPr>
            <a:xfrm>
              <a:off x="12044841" y="2387442"/>
              <a:ext cx="133825" cy="534626"/>
            </a:xfrm>
            <a:custGeom>
              <a:avLst/>
              <a:gdLst/>
              <a:ahLst/>
              <a:cxnLst/>
              <a:rect l="l" t="t" r="r" b="b"/>
              <a:pathLst>
                <a:path w="994" h="3971" extrusionOk="0">
                  <a:moveTo>
                    <a:pt x="1" y="1"/>
                  </a:moveTo>
                  <a:lnTo>
                    <a:pt x="26" y="3971"/>
                  </a:lnTo>
                  <a:lnTo>
                    <a:pt x="993" y="3971"/>
                  </a:lnTo>
                  <a:lnTo>
                    <a:pt x="883" y="52"/>
                  </a:lnTo>
                  <a:lnTo>
                    <a:pt x="1"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1" name="Google Shape;4311;p37"/>
            <p:cNvSpPr/>
            <p:nvPr/>
          </p:nvSpPr>
          <p:spPr>
            <a:xfrm>
              <a:off x="12566815" y="2864852"/>
              <a:ext cx="93839" cy="36755"/>
            </a:xfrm>
            <a:custGeom>
              <a:avLst/>
              <a:gdLst/>
              <a:ahLst/>
              <a:cxnLst/>
              <a:rect l="l" t="t" r="r" b="b"/>
              <a:pathLst>
                <a:path w="697" h="273" extrusionOk="0">
                  <a:moveTo>
                    <a:pt x="1" y="1"/>
                  </a:moveTo>
                  <a:lnTo>
                    <a:pt x="9" y="272"/>
                  </a:lnTo>
                  <a:lnTo>
                    <a:pt x="696"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2" name="Google Shape;4312;p37"/>
            <p:cNvSpPr/>
            <p:nvPr/>
          </p:nvSpPr>
          <p:spPr>
            <a:xfrm>
              <a:off x="12564526" y="2804402"/>
              <a:ext cx="94916" cy="36620"/>
            </a:xfrm>
            <a:custGeom>
              <a:avLst/>
              <a:gdLst/>
              <a:ahLst/>
              <a:cxnLst/>
              <a:rect l="l" t="t" r="r" b="b"/>
              <a:pathLst>
                <a:path w="705" h="272" extrusionOk="0">
                  <a:moveTo>
                    <a:pt x="1" y="0"/>
                  </a:moveTo>
                  <a:lnTo>
                    <a:pt x="9" y="271"/>
                  </a:lnTo>
                  <a:lnTo>
                    <a:pt x="705" y="271"/>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3" name="Google Shape;4313;p37"/>
            <p:cNvSpPr/>
            <p:nvPr/>
          </p:nvSpPr>
          <p:spPr>
            <a:xfrm>
              <a:off x="12365807" y="2847754"/>
              <a:ext cx="104071" cy="46987"/>
            </a:xfrm>
            <a:custGeom>
              <a:avLst/>
              <a:gdLst/>
              <a:ahLst/>
              <a:cxnLst/>
              <a:rect l="l" t="t" r="r" b="b"/>
              <a:pathLst>
                <a:path w="773" h="349" extrusionOk="0">
                  <a:moveTo>
                    <a:pt x="1" y="0"/>
                  </a:moveTo>
                  <a:lnTo>
                    <a:pt x="9" y="348"/>
                  </a:lnTo>
                  <a:lnTo>
                    <a:pt x="772" y="3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4" name="Google Shape;4314;p37"/>
            <p:cNvSpPr/>
            <p:nvPr/>
          </p:nvSpPr>
          <p:spPr>
            <a:xfrm>
              <a:off x="12556583" y="2334935"/>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5" name="Google Shape;4315;p37"/>
            <p:cNvSpPr/>
            <p:nvPr/>
          </p:nvSpPr>
          <p:spPr>
            <a:xfrm>
              <a:off x="12203574" y="2872796"/>
              <a:ext cx="64085" cy="28811"/>
            </a:xfrm>
            <a:custGeom>
              <a:avLst/>
              <a:gdLst/>
              <a:ahLst/>
              <a:cxnLst/>
              <a:rect l="l" t="t" r="r" b="b"/>
              <a:pathLst>
                <a:path w="476" h="214"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6" name="Google Shape;4316;p37"/>
            <p:cNvSpPr/>
            <p:nvPr/>
          </p:nvSpPr>
          <p:spPr>
            <a:xfrm>
              <a:off x="12070017" y="2831732"/>
              <a:ext cx="73240" cy="65297"/>
            </a:xfrm>
            <a:custGeom>
              <a:avLst/>
              <a:gdLst/>
              <a:ahLst/>
              <a:cxnLst/>
              <a:rect l="l" t="t" r="r" b="b"/>
              <a:pathLst>
                <a:path w="544" h="485" extrusionOk="0">
                  <a:moveTo>
                    <a:pt x="0" y="1"/>
                  </a:moveTo>
                  <a:lnTo>
                    <a:pt x="9" y="484"/>
                  </a:lnTo>
                  <a:lnTo>
                    <a:pt x="543" y="484"/>
                  </a:lnTo>
                  <a:lnTo>
                    <a:pt x="53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7" name="Google Shape;4317;p37"/>
            <p:cNvSpPr/>
            <p:nvPr/>
          </p:nvSpPr>
          <p:spPr>
            <a:xfrm>
              <a:off x="11657770" y="2410330"/>
              <a:ext cx="89127" cy="60585"/>
            </a:xfrm>
            <a:custGeom>
              <a:avLst/>
              <a:gdLst/>
              <a:ahLst/>
              <a:cxnLst/>
              <a:rect l="l" t="t" r="r" b="b"/>
              <a:pathLst>
                <a:path w="662" h="450" extrusionOk="0">
                  <a:moveTo>
                    <a:pt x="0" y="0"/>
                  </a:moveTo>
                  <a:lnTo>
                    <a:pt x="0" y="425"/>
                  </a:lnTo>
                  <a:lnTo>
                    <a:pt x="662" y="450"/>
                  </a:lnTo>
                  <a:lnTo>
                    <a:pt x="662" y="450"/>
                  </a:lnTo>
                  <a:lnTo>
                    <a:pt x="653" y="34"/>
                  </a:lnTo>
                  <a:lnTo>
                    <a:pt x="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8" name="Google Shape;4318;p37"/>
            <p:cNvSpPr/>
            <p:nvPr/>
          </p:nvSpPr>
          <p:spPr>
            <a:xfrm>
              <a:off x="12730125" y="2841965"/>
              <a:ext cx="173676" cy="60719"/>
            </a:xfrm>
            <a:custGeom>
              <a:avLst/>
              <a:gdLst/>
              <a:ahLst/>
              <a:cxnLst/>
              <a:rect l="l" t="t" r="r" b="b"/>
              <a:pathLst>
                <a:path w="1290" h="451" extrusionOk="0">
                  <a:moveTo>
                    <a:pt x="1" y="1"/>
                  </a:moveTo>
                  <a:lnTo>
                    <a:pt x="18" y="425"/>
                  </a:lnTo>
                  <a:lnTo>
                    <a:pt x="1290" y="451"/>
                  </a:lnTo>
                  <a:lnTo>
                    <a:pt x="1290" y="451"/>
                  </a:lnTo>
                  <a:lnTo>
                    <a:pt x="1282"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9" name="Google Shape;4319;p37"/>
            <p:cNvSpPr/>
            <p:nvPr/>
          </p:nvSpPr>
          <p:spPr>
            <a:xfrm>
              <a:off x="12727836" y="2322414"/>
              <a:ext cx="118880" cy="61796"/>
            </a:xfrm>
            <a:custGeom>
              <a:avLst/>
              <a:gdLst/>
              <a:ahLst/>
              <a:cxnLst/>
              <a:rect l="l" t="t" r="r" b="b"/>
              <a:pathLst>
                <a:path w="883" h="459" extrusionOk="0">
                  <a:moveTo>
                    <a:pt x="874" y="0"/>
                  </a:moveTo>
                  <a:lnTo>
                    <a:pt x="1" y="43"/>
                  </a:lnTo>
                  <a:lnTo>
                    <a:pt x="9" y="458"/>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0" name="Google Shape;4320;p37"/>
            <p:cNvSpPr/>
            <p:nvPr/>
          </p:nvSpPr>
          <p:spPr>
            <a:xfrm>
              <a:off x="11861066" y="2862563"/>
              <a:ext cx="131401" cy="35543"/>
            </a:xfrm>
            <a:custGeom>
              <a:avLst/>
              <a:gdLst/>
              <a:ahLst/>
              <a:cxnLst/>
              <a:rect l="l" t="t" r="r" b="b"/>
              <a:pathLst>
                <a:path w="976" h="264" extrusionOk="0">
                  <a:moveTo>
                    <a:pt x="0" y="1"/>
                  </a:moveTo>
                  <a:lnTo>
                    <a:pt x="9" y="264"/>
                  </a:lnTo>
                  <a:lnTo>
                    <a:pt x="976" y="264"/>
                  </a:lnTo>
                  <a:lnTo>
                    <a:pt x="96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1" name="Google Shape;4321;p37"/>
            <p:cNvSpPr/>
            <p:nvPr/>
          </p:nvSpPr>
          <p:spPr>
            <a:xfrm>
              <a:off x="11610917" y="3172086"/>
              <a:ext cx="228471" cy="539203"/>
            </a:xfrm>
            <a:custGeom>
              <a:avLst/>
              <a:gdLst/>
              <a:ahLst/>
              <a:cxnLst/>
              <a:rect l="l" t="t" r="r" b="b"/>
              <a:pathLst>
                <a:path w="1697" h="4005" extrusionOk="0">
                  <a:moveTo>
                    <a:pt x="144" y="1"/>
                  </a:moveTo>
                  <a:lnTo>
                    <a:pt x="0" y="4005"/>
                  </a:lnTo>
                  <a:lnTo>
                    <a:pt x="1697" y="4005"/>
                  </a:lnTo>
                  <a:lnTo>
                    <a:pt x="1544" y="111"/>
                  </a:lnTo>
                  <a:lnTo>
                    <a:pt x="1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2" name="Google Shape;4322;p37"/>
            <p:cNvSpPr/>
            <p:nvPr/>
          </p:nvSpPr>
          <p:spPr>
            <a:xfrm>
              <a:off x="12543927" y="3086459"/>
              <a:ext cx="153212" cy="624829"/>
            </a:xfrm>
            <a:custGeom>
              <a:avLst/>
              <a:gdLst/>
              <a:ahLst/>
              <a:cxnLst/>
              <a:rect l="l" t="t" r="r" b="b"/>
              <a:pathLst>
                <a:path w="1138" h="4641" extrusionOk="0">
                  <a:moveTo>
                    <a:pt x="1" y="0"/>
                  </a:moveTo>
                  <a:lnTo>
                    <a:pt x="43" y="4641"/>
                  </a:lnTo>
                  <a:lnTo>
                    <a:pt x="1138" y="4641"/>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3" name="Google Shape;4323;p37"/>
            <p:cNvSpPr/>
            <p:nvPr/>
          </p:nvSpPr>
          <p:spPr>
            <a:xfrm>
              <a:off x="12714104" y="3086459"/>
              <a:ext cx="233183" cy="624829"/>
            </a:xfrm>
            <a:custGeom>
              <a:avLst/>
              <a:gdLst/>
              <a:ahLst/>
              <a:cxnLst/>
              <a:rect l="l" t="t" r="r" b="b"/>
              <a:pathLst>
                <a:path w="1732" h="4641" extrusionOk="0">
                  <a:moveTo>
                    <a:pt x="1" y="0"/>
                  </a:moveTo>
                  <a:lnTo>
                    <a:pt x="69" y="4641"/>
                  </a:lnTo>
                  <a:lnTo>
                    <a:pt x="1731" y="4641"/>
                  </a:lnTo>
                  <a:lnTo>
                    <a:pt x="1375"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4" name="Google Shape;4324;p37"/>
            <p:cNvSpPr/>
            <p:nvPr/>
          </p:nvSpPr>
          <p:spPr>
            <a:xfrm>
              <a:off x="12325821" y="3137889"/>
              <a:ext cx="203430" cy="573400"/>
            </a:xfrm>
            <a:custGeom>
              <a:avLst/>
              <a:gdLst/>
              <a:ahLst/>
              <a:cxnLst/>
              <a:rect l="l" t="t" r="r" b="b"/>
              <a:pathLst>
                <a:path w="1511" h="4259" extrusionOk="0">
                  <a:moveTo>
                    <a:pt x="1" y="0"/>
                  </a:moveTo>
                  <a:lnTo>
                    <a:pt x="43" y="4259"/>
                  </a:lnTo>
                  <a:lnTo>
                    <a:pt x="1511" y="4259"/>
                  </a:lnTo>
                  <a:lnTo>
                    <a:pt x="1349" y="59"/>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5" name="Google Shape;4325;p37"/>
            <p:cNvSpPr/>
            <p:nvPr/>
          </p:nvSpPr>
          <p:spPr>
            <a:xfrm>
              <a:off x="12200208" y="3129811"/>
              <a:ext cx="100570" cy="581478"/>
            </a:xfrm>
            <a:custGeom>
              <a:avLst/>
              <a:gdLst/>
              <a:ahLst/>
              <a:cxnLst/>
              <a:rect l="l" t="t" r="r" b="b"/>
              <a:pathLst>
                <a:path w="747" h="4319" extrusionOk="0">
                  <a:moveTo>
                    <a:pt x="0" y="1"/>
                  </a:moveTo>
                  <a:lnTo>
                    <a:pt x="26" y="4319"/>
                  </a:lnTo>
                  <a:lnTo>
                    <a:pt x="747" y="4319"/>
                  </a:lnTo>
                  <a:lnTo>
                    <a:pt x="586"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6" name="Google Shape;4326;p37"/>
            <p:cNvSpPr/>
            <p:nvPr/>
          </p:nvSpPr>
          <p:spPr>
            <a:xfrm>
              <a:off x="11840467" y="3317086"/>
              <a:ext cx="190774" cy="394204"/>
            </a:xfrm>
            <a:custGeom>
              <a:avLst/>
              <a:gdLst/>
              <a:ahLst/>
              <a:cxnLst/>
              <a:rect l="l" t="t" r="r" b="b"/>
              <a:pathLst>
                <a:path w="1417" h="2928" extrusionOk="0">
                  <a:moveTo>
                    <a:pt x="0" y="1"/>
                  </a:moveTo>
                  <a:lnTo>
                    <a:pt x="145" y="2928"/>
                  </a:lnTo>
                  <a:lnTo>
                    <a:pt x="1417" y="2928"/>
                  </a:lnTo>
                  <a:lnTo>
                    <a:pt x="134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7" name="Google Shape;4327;p37"/>
            <p:cNvSpPr/>
            <p:nvPr/>
          </p:nvSpPr>
          <p:spPr>
            <a:xfrm>
              <a:off x="12056285" y="3176663"/>
              <a:ext cx="133825" cy="534626"/>
            </a:xfrm>
            <a:custGeom>
              <a:avLst/>
              <a:gdLst/>
              <a:ahLst/>
              <a:cxnLst/>
              <a:rect l="l" t="t" r="r" b="b"/>
              <a:pathLst>
                <a:path w="994" h="3971" extrusionOk="0">
                  <a:moveTo>
                    <a:pt x="1" y="0"/>
                  </a:moveTo>
                  <a:lnTo>
                    <a:pt x="35" y="3971"/>
                  </a:lnTo>
                  <a:lnTo>
                    <a:pt x="993" y="3971"/>
                  </a:lnTo>
                  <a:lnTo>
                    <a:pt x="883" y="60"/>
                  </a:lnTo>
                  <a:lnTo>
                    <a:pt x="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8" name="Google Shape;4328;p37"/>
            <p:cNvSpPr/>
            <p:nvPr/>
          </p:nvSpPr>
          <p:spPr>
            <a:xfrm>
              <a:off x="12578259" y="3655151"/>
              <a:ext cx="94916" cy="36755"/>
            </a:xfrm>
            <a:custGeom>
              <a:avLst/>
              <a:gdLst/>
              <a:ahLst/>
              <a:cxnLst/>
              <a:rect l="l" t="t" r="r" b="b"/>
              <a:pathLst>
                <a:path w="705" h="273" extrusionOk="0">
                  <a:moveTo>
                    <a:pt x="0" y="1"/>
                  </a:moveTo>
                  <a:lnTo>
                    <a:pt x="9" y="272"/>
                  </a:lnTo>
                  <a:lnTo>
                    <a:pt x="704" y="272"/>
                  </a:lnTo>
                  <a:lnTo>
                    <a:pt x="69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9" name="Google Shape;4329;p37"/>
            <p:cNvSpPr/>
            <p:nvPr/>
          </p:nvSpPr>
          <p:spPr>
            <a:xfrm>
              <a:off x="12577047" y="3594700"/>
              <a:ext cx="93839" cy="35543"/>
            </a:xfrm>
            <a:custGeom>
              <a:avLst/>
              <a:gdLst/>
              <a:ahLst/>
              <a:cxnLst/>
              <a:rect l="l" t="t" r="r" b="b"/>
              <a:pathLst>
                <a:path w="697" h="264" extrusionOk="0">
                  <a:moveTo>
                    <a:pt x="1" y="0"/>
                  </a:moveTo>
                  <a:lnTo>
                    <a:pt x="1"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0" name="Google Shape;4330;p37"/>
            <p:cNvSpPr/>
            <p:nvPr/>
          </p:nvSpPr>
          <p:spPr>
            <a:xfrm>
              <a:off x="12378328" y="3638052"/>
              <a:ext cx="102994" cy="46987"/>
            </a:xfrm>
            <a:custGeom>
              <a:avLst/>
              <a:gdLst/>
              <a:ahLst/>
              <a:cxnLst/>
              <a:rect l="l" t="t" r="r" b="b"/>
              <a:pathLst>
                <a:path w="765" h="349" extrusionOk="0">
                  <a:moveTo>
                    <a:pt x="1" y="1"/>
                  </a:moveTo>
                  <a:lnTo>
                    <a:pt x="1" y="348"/>
                  </a:lnTo>
                  <a:lnTo>
                    <a:pt x="764"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1" name="Google Shape;4331;p37"/>
            <p:cNvSpPr/>
            <p:nvPr/>
          </p:nvSpPr>
          <p:spPr>
            <a:xfrm>
              <a:off x="12568026" y="3125233"/>
              <a:ext cx="67451" cy="33254"/>
            </a:xfrm>
            <a:custGeom>
              <a:avLst/>
              <a:gdLst/>
              <a:ahLst/>
              <a:cxnLst/>
              <a:rect l="l" t="t" r="r" b="b"/>
              <a:pathLst>
                <a:path w="501" h="247" extrusionOk="0">
                  <a:moveTo>
                    <a:pt x="0" y="1"/>
                  </a:moveTo>
                  <a:lnTo>
                    <a:pt x="0" y="247"/>
                  </a:lnTo>
                  <a:lnTo>
                    <a:pt x="501" y="247"/>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2" name="Google Shape;4332;p37"/>
            <p:cNvSpPr/>
            <p:nvPr/>
          </p:nvSpPr>
          <p:spPr>
            <a:xfrm>
              <a:off x="12215017" y="3662017"/>
              <a:ext cx="64085" cy="28677"/>
            </a:xfrm>
            <a:custGeom>
              <a:avLst/>
              <a:gdLst/>
              <a:ahLst/>
              <a:cxnLst/>
              <a:rect l="l" t="t" r="r" b="b"/>
              <a:pathLst>
                <a:path w="476" h="213" extrusionOk="0">
                  <a:moveTo>
                    <a:pt x="1" y="1"/>
                  </a:moveTo>
                  <a:lnTo>
                    <a:pt x="9" y="213"/>
                  </a:lnTo>
                  <a:lnTo>
                    <a:pt x="476" y="213"/>
                  </a:lnTo>
                  <a:lnTo>
                    <a:pt x="4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3" name="Google Shape;4333;p37"/>
            <p:cNvSpPr/>
            <p:nvPr/>
          </p:nvSpPr>
          <p:spPr>
            <a:xfrm>
              <a:off x="12081461" y="3620954"/>
              <a:ext cx="73240" cy="66374"/>
            </a:xfrm>
            <a:custGeom>
              <a:avLst/>
              <a:gdLst/>
              <a:ahLst/>
              <a:cxnLst/>
              <a:rect l="l" t="t" r="r" b="b"/>
              <a:pathLst>
                <a:path w="544" h="493" extrusionOk="0">
                  <a:moveTo>
                    <a:pt x="0" y="0"/>
                  </a:moveTo>
                  <a:lnTo>
                    <a:pt x="9" y="492"/>
                  </a:lnTo>
                  <a:lnTo>
                    <a:pt x="543" y="492"/>
                  </a:lnTo>
                  <a:lnTo>
                    <a:pt x="53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4" name="Google Shape;4334;p37"/>
            <p:cNvSpPr/>
            <p:nvPr/>
          </p:nvSpPr>
          <p:spPr>
            <a:xfrm>
              <a:off x="11669079" y="3200628"/>
              <a:ext cx="89261" cy="60719"/>
            </a:xfrm>
            <a:custGeom>
              <a:avLst/>
              <a:gdLst/>
              <a:ahLst/>
              <a:cxnLst/>
              <a:rect l="l" t="t" r="r" b="b"/>
              <a:pathLst>
                <a:path w="663" h="451" extrusionOk="0">
                  <a:moveTo>
                    <a:pt x="1" y="1"/>
                  </a:moveTo>
                  <a:lnTo>
                    <a:pt x="9" y="416"/>
                  </a:lnTo>
                  <a:lnTo>
                    <a:pt x="663" y="450"/>
                  </a:lnTo>
                  <a:lnTo>
                    <a:pt x="663" y="35"/>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5" name="Google Shape;4335;p37"/>
            <p:cNvSpPr/>
            <p:nvPr/>
          </p:nvSpPr>
          <p:spPr>
            <a:xfrm>
              <a:off x="12742646" y="3632398"/>
              <a:ext cx="172599" cy="60585"/>
            </a:xfrm>
            <a:custGeom>
              <a:avLst/>
              <a:gdLst/>
              <a:ahLst/>
              <a:cxnLst/>
              <a:rect l="l" t="t" r="r" b="b"/>
              <a:pathLst>
                <a:path w="1282" h="450" extrusionOk="0">
                  <a:moveTo>
                    <a:pt x="1" y="0"/>
                  </a:moveTo>
                  <a:lnTo>
                    <a:pt x="9" y="416"/>
                  </a:lnTo>
                  <a:lnTo>
                    <a:pt x="1282" y="450"/>
                  </a:lnTo>
                  <a:lnTo>
                    <a:pt x="1273" y="34"/>
                  </a:lnTo>
                  <a:lnTo>
                    <a:pt x="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6" name="Google Shape;4336;p37"/>
            <p:cNvSpPr/>
            <p:nvPr/>
          </p:nvSpPr>
          <p:spPr>
            <a:xfrm>
              <a:off x="12739280" y="3112712"/>
              <a:ext cx="118880" cy="61796"/>
            </a:xfrm>
            <a:custGeom>
              <a:avLst/>
              <a:gdLst/>
              <a:ahLst/>
              <a:cxnLst/>
              <a:rect l="l" t="t" r="r" b="b"/>
              <a:pathLst>
                <a:path w="883" h="459" extrusionOk="0">
                  <a:moveTo>
                    <a:pt x="874" y="0"/>
                  </a:moveTo>
                  <a:lnTo>
                    <a:pt x="0" y="34"/>
                  </a:lnTo>
                  <a:lnTo>
                    <a:pt x="9" y="459"/>
                  </a:lnTo>
                  <a:lnTo>
                    <a:pt x="883" y="416"/>
                  </a:lnTo>
                  <a:lnTo>
                    <a:pt x="8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7" name="Google Shape;4337;p37"/>
            <p:cNvSpPr/>
            <p:nvPr/>
          </p:nvSpPr>
          <p:spPr>
            <a:xfrm>
              <a:off x="11872375" y="3651785"/>
              <a:ext cx="131536" cy="35543"/>
            </a:xfrm>
            <a:custGeom>
              <a:avLst/>
              <a:gdLst/>
              <a:ahLst/>
              <a:cxnLst/>
              <a:rect l="l" t="t" r="r" b="b"/>
              <a:pathLst>
                <a:path w="977" h="264" extrusionOk="0">
                  <a:moveTo>
                    <a:pt x="1" y="0"/>
                  </a:moveTo>
                  <a:lnTo>
                    <a:pt x="9" y="263"/>
                  </a:lnTo>
                  <a:lnTo>
                    <a:pt x="976" y="263"/>
                  </a:lnTo>
                  <a:lnTo>
                    <a:pt x="96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8" name="Google Shape;4338;p37"/>
            <p:cNvSpPr/>
            <p:nvPr/>
          </p:nvSpPr>
          <p:spPr>
            <a:xfrm>
              <a:off x="12716392" y="3961307"/>
              <a:ext cx="227394" cy="540280"/>
            </a:xfrm>
            <a:custGeom>
              <a:avLst/>
              <a:gdLst/>
              <a:ahLst/>
              <a:cxnLst/>
              <a:rect l="l" t="t" r="r" b="b"/>
              <a:pathLst>
                <a:path w="1689" h="4013" extrusionOk="0">
                  <a:moveTo>
                    <a:pt x="1545" y="0"/>
                  </a:moveTo>
                  <a:lnTo>
                    <a:pt x="145" y="119"/>
                  </a:lnTo>
                  <a:lnTo>
                    <a:pt x="1" y="4013"/>
                  </a:lnTo>
                  <a:lnTo>
                    <a:pt x="1689" y="4013"/>
                  </a:lnTo>
                  <a:lnTo>
                    <a:pt x="154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9" name="Google Shape;4339;p37"/>
            <p:cNvSpPr/>
            <p:nvPr/>
          </p:nvSpPr>
          <p:spPr>
            <a:xfrm>
              <a:off x="11857566" y="3876757"/>
              <a:ext cx="153212" cy="624829"/>
            </a:xfrm>
            <a:custGeom>
              <a:avLst/>
              <a:gdLst/>
              <a:ahLst/>
              <a:cxnLst/>
              <a:rect l="l" t="t" r="r" b="b"/>
              <a:pathLst>
                <a:path w="1138" h="4641" extrusionOk="0">
                  <a:moveTo>
                    <a:pt x="238" y="1"/>
                  </a:moveTo>
                  <a:lnTo>
                    <a:pt x="1" y="4641"/>
                  </a:lnTo>
                  <a:lnTo>
                    <a:pt x="1095" y="4641"/>
                  </a:lnTo>
                  <a:lnTo>
                    <a:pt x="113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0" name="Google Shape;4340;p37"/>
            <p:cNvSpPr/>
            <p:nvPr/>
          </p:nvSpPr>
          <p:spPr>
            <a:xfrm>
              <a:off x="11607417" y="3876757"/>
              <a:ext cx="234261" cy="624829"/>
            </a:xfrm>
            <a:custGeom>
              <a:avLst/>
              <a:gdLst/>
              <a:ahLst/>
              <a:cxnLst/>
              <a:rect l="l" t="t" r="r" b="b"/>
              <a:pathLst>
                <a:path w="1740" h="4641" extrusionOk="0">
                  <a:moveTo>
                    <a:pt x="366" y="1"/>
                  </a:moveTo>
                  <a:lnTo>
                    <a:pt x="1" y="4641"/>
                  </a:lnTo>
                  <a:lnTo>
                    <a:pt x="1672" y="4641"/>
                  </a:lnTo>
                  <a:lnTo>
                    <a:pt x="174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1" name="Google Shape;4341;p37"/>
            <p:cNvSpPr/>
            <p:nvPr/>
          </p:nvSpPr>
          <p:spPr>
            <a:xfrm>
              <a:off x="12026665" y="3926976"/>
              <a:ext cx="202218" cy="574612"/>
            </a:xfrm>
            <a:custGeom>
              <a:avLst/>
              <a:gdLst/>
              <a:ahLst/>
              <a:cxnLst/>
              <a:rect l="l" t="t" r="r" b="b"/>
              <a:pathLst>
                <a:path w="1502" h="4268" extrusionOk="0">
                  <a:moveTo>
                    <a:pt x="1502" y="1"/>
                  </a:moveTo>
                  <a:lnTo>
                    <a:pt x="161" y="60"/>
                  </a:lnTo>
                  <a:lnTo>
                    <a:pt x="0" y="4268"/>
                  </a:lnTo>
                  <a:lnTo>
                    <a:pt x="1459" y="4268"/>
                  </a:lnTo>
                  <a:lnTo>
                    <a:pt x="150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2" name="Google Shape;4342;p37"/>
            <p:cNvSpPr/>
            <p:nvPr/>
          </p:nvSpPr>
          <p:spPr>
            <a:xfrm>
              <a:off x="12255004" y="3919032"/>
              <a:ext cx="100705" cy="582555"/>
            </a:xfrm>
            <a:custGeom>
              <a:avLst/>
              <a:gdLst/>
              <a:ahLst/>
              <a:cxnLst/>
              <a:rect l="l" t="t" r="r" b="b"/>
              <a:pathLst>
                <a:path w="748" h="4327" extrusionOk="0">
                  <a:moveTo>
                    <a:pt x="153" y="0"/>
                  </a:moveTo>
                  <a:lnTo>
                    <a:pt x="1" y="4327"/>
                  </a:lnTo>
                  <a:lnTo>
                    <a:pt x="713" y="4327"/>
                  </a:lnTo>
                  <a:lnTo>
                    <a:pt x="747"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3" name="Google Shape;4343;p37"/>
            <p:cNvSpPr/>
            <p:nvPr/>
          </p:nvSpPr>
          <p:spPr>
            <a:xfrm>
              <a:off x="12523463" y="4106307"/>
              <a:ext cx="191986" cy="395281"/>
            </a:xfrm>
            <a:custGeom>
              <a:avLst/>
              <a:gdLst/>
              <a:ahLst/>
              <a:cxnLst/>
              <a:rect l="l" t="t" r="r" b="b"/>
              <a:pathLst>
                <a:path w="1426" h="2936" extrusionOk="0">
                  <a:moveTo>
                    <a:pt x="68" y="1"/>
                  </a:moveTo>
                  <a:lnTo>
                    <a:pt x="0" y="2936"/>
                  </a:lnTo>
                  <a:lnTo>
                    <a:pt x="1273" y="2936"/>
                  </a:lnTo>
                  <a:lnTo>
                    <a:pt x="142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4" name="Google Shape;4344;p37"/>
            <p:cNvSpPr/>
            <p:nvPr/>
          </p:nvSpPr>
          <p:spPr>
            <a:xfrm>
              <a:off x="12364680" y="3956647"/>
              <a:ext cx="133690" cy="534626"/>
            </a:xfrm>
            <a:custGeom>
              <a:avLst/>
              <a:gdLst/>
              <a:ahLst/>
              <a:cxnLst/>
              <a:rect l="l" t="t" r="r" b="b"/>
              <a:pathLst>
                <a:path w="993" h="3971" extrusionOk="0">
                  <a:moveTo>
                    <a:pt x="993" y="1"/>
                  </a:moveTo>
                  <a:lnTo>
                    <a:pt x="110" y="60"/>
                  </a:lnTo>
                  <a:lnTo>
                    <a:pt x="0" y="3971"/>
                  </a:lnTo>
                  <a:lnTo>
                    <a:pt x="967" y="3971"/>
                  </a:lnTo>
                  <a:lnTo>
                    <a:pt x="993"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5" name="Google Shape;4345;p37"/>
            <p:cNvSpPr/>
            <p:nvPr/>
          </p:nvSpPr>
          <p:spPr>
            <a:xfrm>
              <a:off x="11882742" y="4445584"/>
              <a:ext cx="93704" cy="35543"/>
            </a:xfrm>
            <a:custGeom>
              <a:avLst/>
              <a:gdLst/>
              <a:ahLst/>
              <a:cxnLst/>
              <a:rect l="l" t="t" r="r" b="b"/>
              <a:pathLst>
                <a:path w="696" h="264" extrusionOk="0">
                  <a:moveTo>
                    <a:pt x="9" y="0"/>
                  </a:moveTo>
                  <a:lnTo>
                    <a:pt x="0" y="263"/>
                  </a:lnTo>
                  <a:lnTo>
                    <a:pt x="696" y="263"/>
                  </a:lnTo>
                  <a:lnTo>
                    <a:pt x="69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6" name="Google Shape;4346;p37"/>
            <p:cNvSpPr/>
            <p:nvPr/>
          </p:nvSpPr>
          <p:spPr>
            <a:xfrm>
              <a:off x="11883819" y="4383922"/>
              <a:ext cx="94916" cy="36620"/>
            </a:xfrm>
            <a:custGeom>
              <a:avLst/>
              <a:gdLst/>
              <a:ahLst/>
              <a:cxnLst/>
              <a:rect l="l" t="t" r="r" b="b"/>
              <a:pathLst>
                <a:path w="705" h="272" extrusionOk="0">
                  <a:moveTo>
                    <a:pt x="9" y="0"/>
                  </a:moveTo>
                  <a:lnTo>
                    <a:pt x="1" y="271"/>
                  </a:lnTo>
                  <a:lnTo>
                    <a:pt x="696" y="271"/>
                  </a:lnTo>
                  <a:lnTo>
                    <a:pt x="705"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7" name="Google Shape;4347;p37"/>
            <p:cNvSpPr/>
            <p:nvPr/>
          </p:nvSpPr>
          <p:spPr>
            <a:xfrm>
              <a:off x="12073383" y="4427274"/>
              <a:ext cx="104071" cy="46987"/>
            </a:xfrm>
            <a:custGeom>
              <a:avLst/>
              <a:gdLst/>
              <a:ahLst/>
              <a:cxnLst/>
              <a:rect l="l" t="t" r="r" b="b"/>
              <a:pathLst>
                <a:path w="773" h="349" extrusionOk="0">
                  <a:moveTo>
                    <a:pt x="9" y="0"/>
                  </a:moveTo>
                  <a:lnTo>
                    <a:pt x="1" y="348"/>
                  </a:lnTo>
                  <a:lnTo>
                    <a:pt x="764" y="348"/>
                  </a:lnTo>
                  <a:lnTo>
                    <a:pt x="773"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8" name="Google Shape;4348;p37"/>
            <p:cNvSpPr/>
            <p:nvPr/>
          </p:nvSpPr>
          <p:spPr>
            <a:xfrm>
              <a:off x="11919228" y="3915532"/>
              <a:ext cx="67586" cy="32177"/>
            </a:xfrm>
            <a:custGeom>
              <a:avLst/>
              <a:gdLst/>
              <a:ahLst/>
              <a:cxnLst/>
              <a:rect l="l" t="t" r="r" b="b"/>
              <a:pathLst>
                <a:path w="502" h="239" extrusionOk="0">
                  <a:moveTo>
                    <a:pt x="1" y="1"/>
                  </a:moveTo>
                  <a:lnTo>
                    <a:pt x="1" y="239"/>
                  </a:lnTo>
                  <a:lnTo>
                    <a:pt x="501" y="239"/>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9" name="Google Shape;4349;p37"/>
            <p:cNvSpPr/>
            <p:nvPr/>
          </p:nvSpPr>
          <p:spPr>
            <a:xfrm>
              <a:off x="12275602" y="4452315"/>
              <a:ext cx="64085" cy="28811"/>
            </a:xfrm>
            <a:custGeom>
              <a:avLst/>
              <a:gdLst/>
              <a:ahLst/>
              <a:cxnLst/>
              <a:rect l="l" t="t" r="r" b="b"/>
              <a:pathLst>
                <a:path w="476" h="214" extrusionOk="0">
                  <a:moveTo>
                    <a:pt x="9" y="1"/>
                  </a:moveTo>
                  <a:lnTo>
                    <a:pt x="0" y="213"/>
                  </a:lnTo>
                  <a:lnTo>
                    <a:pt x="475" y="213"/>
                  </a:lnTo>
                  <a:lnTo>
                    <a:pt x="47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0" name="Google Shape;4350;p37"/>
            <p:cNvSpPr/>
            <p:nvPr/>
          </p:nvSpPr>
          <p:spPr>
            <a:xfrm>
              <a:off x="12400138" y="4411252"/>
              <a:ext cx="73105" cy="65297"/>
            </a:xfrm>
            <a:custGeom>
              <a:avLst/>
              <a:gdLst/>
              <a:ahLst/>
              <a:cxnLst/>
              <a:rect l="l" t="t" r="r" b="b"/>
              <a:pathLst>
                <a:path w="543" h="485" extrusionOk="0">
                  <a:moveTo>
                    <a:pt x="8" y="1"/>
                  </a:moveTo>
                  <a:lnTo>
                    <a:pt x="0" y="484"/>
                  </a:lnTo>
                  <a:lnTo>
                    <a:pt x="543" y="484"/>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1" name="Google Shape;4351;p37"/>
            <p:cNvSpPr/>
            <p:nvPr/>
          </p:nvSpPr>
          <p:spPr>
            <a:xfrm>
              <a:off x="12796365" y="3990926"/>
              <a:ext cx="90338" cy="60719"/>
            </a:xfrm>
            <a:custGeom>
              <a:avLst/>
              <a:gdLst/>
              <a:ahLst/>
              <a:cxnLst/>
              <a:rect l="l" t="t" r="r" b="b"/>
              <a:pathLst>
                <a:path w="671" h="451" extrusionOk="0">
                  <a:moveTo>
                    <a:pt x="671" y="1"/>
                  </a:moveTo>
                  <a:lnTo>
                    <a:pt x="9" y="26"/>
                  </a:lnTo>
                  <a:lnTo>
                    <a:pt x="1" y="450"/>
                  </a:lnTo>
                  <a:lnTo>
                    <a:pt x="662" y="417"/>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2" name="Google Shape;4352;p37"/>
            <p:cNvSpPr/>
            <p:nvPr/>
          </p:nvSpPr>
          <p:spPr>
            <a:xfrm>
              <a:off x="11639459" y="4422696"/>
              <a:ext cx="173676" cy="60719"/>
            </a:xfrm>
            <a:custGeom>
              <a:avLst/>
              <a:gdLst/>
              <a:ahLst/>
              <a:cxnLst/>
              <a:rect l="l" t="t" r="r" b="b"/>
              <a:pathLst>
                <a:path w="1290" h="451" extrusionOk="0">
                  <a:moveTo>
                    <a:pt x="1290" y="0"/>
                  </a:moveTo>
                  <a:lnTo>
                    <a:pt x="17" y="26"/>
                  </a:lnTo>
                  <a:lnTo>
                    <a:pt x="0" y="450"/>
                  </a:lnTo>
                  <a:lnTo>
                    <a:pt x="1273" y="416"/>
                  </a:lnTo>
                  <a:lnTo>
                    <a:pt x="129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3" name="Google Shape;4353;p37"/>
            <p:cNvSpPr/>
            <p:nvPr/>
          </p:nvSpPr>
          <p:spPr>
            <a:xfrm>
              <a:off x="11696544" y="3901934"/>
              <a:ext cx="120092" cy="61796"/>
            </a:xfrm>
            <a:custGeom>
              <a:avLst/>
              <a:gdLst/>
              <a:ahLst/>
              <a:cxnLst/>
              <a:rect l="l" t="t" r="r" b="b"/>
              <a:pathLst>
                <a:path w="892" h="459" extrusionOk="0">
                  <a:moveTo>
                    <a:pt x="9" y="0"/>
                  </a:moveTo>
                  <a:lnTo>
                    <a:pt x="0" y="424"/>
                  </a:lnTo>
                  <a:lnTo>
                    <a:pt x="883" y="458"/>
                  </a:lnTo>
                  <a:lnTo>
                    <a:pt x="891" y="43"/>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4" name="Google Shape;4354;p37"/>
            <p:cNvSpPr/>
            <p:nvPr/>
          </p:nvSpPr>
          <p:spPr>
            <a:xfrm>
              <a:off x="12550793" y="4442083"/>
              <a:ext cx="131536" cy="35543"/>
            </a:xfrm>
            <a:custGeom>
              <a:avLst/>
              <a:gdLst/>
              <a:ahLst/>
              <a:cxnLst/>
              <a:rect l="l" t="t" r="r" b="b"/>
              <a:pathLst>
                <a:path w="977" h="264" extrusionOk="0">
                  <a:moveTo>
                    <a:pt x="9" y="1"/>
                  </a:moveTo>
                  <a:lnTo>
                    <a:pt x="1" y="264"/>
                  </a:lnTo>
                  <a:lnTo>
                    <a:pt x="968" y="264"/>
                  </a:lnTo>
                  <a:lnTo>
                    <a:pt x="97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5" name="Google Shape;4355;p37"/>
            <p:cNvSpPr/>
            <p:nvPr/>
          </p:nvSpPr>
          <p:spPr>
            <a:xfrm>
              <a:off x="11597185" y="1601721"/>
              <a:ext cx="234261" cy="548358"/>
            </a:xfrm>
            <a:custGeom>
              <a:avLst/>
              <a:gdLst/>
              <a:ahLst/>
              <a:cxnLst/>
              <a:rect l="l" t="t" r="r" b="b"/>
              <a:pathLst>
                <a:path w="1740" h="4073" extrusionOk="0">
                  <a:moveTo>
                    <a:pt x="0" y="0"/>
                  </a:moveTo>
                  <a:lnTo>
                    <a:pt x="68" y="4072"/>
                  </a:lnTo>
                  <a:lnTo>
                    <a:pt x="1739" y="4072"/>
                  </a:lnTo>
                  <a:lnTo>
                    <a:pt x="1375"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6" name="Google Shape;4356;p37"/>
            <p:cNvSpPr/>
            <p:nvPr/>
          </p:nvSpPr>
          <p:spPr>
            <a:xfrm>
              <a:off x="12784921" y="1601721"/>
              <a:ext cx="153212" cy="548358"/>
            </a:xfrm>
            <a:custGeom>
              <a:avLst/>
              <a:gdLst/>
              <a:ahLst/>
              <a:cxnLst/>
              <a:rect l="l" t="t" r="r" b="b"/>
              <a:pathLst>
                <a:path w="1138" h="4073" extrusionOk="0">
                  <a:moveTo>
                    <a:pt x="1" y="0"/>
                  </a:moveTo>
                  <a:lnTo>
                    <a:pt x="43" y="4072"/>
                  </a:lnTo>
                  <a:lnTo>
                    <a:pt x="1137" y="4072"/>
                  </a:lnTo>
                  <a:lnTo>
                    <a:pt x="90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7" name="Google Shape;4357;p37"/>
            <p:cNvSpPr/>
            <p:nvPr/>
          </p:nvSpPr>
          <p:spPr>
            <a:xfrm>
              <a:off x="11855277" y="1601721"/>
              <a:ext cx="203430" cy="548358"/>
            </a:xfrm>
            <a:custGeom>
              <a:avLst/>
              <a:gdLst/>
              <a:ahLst/>
              <a:cxnLst/>
              <a:rect l="l" t="t" r="r" b="b"/>
              <a:pathLst>
                <a:path w="1511" h="4073" extrusionOk="0">
                  <a:moveTo>
                    <a:pt x="43" y="0"/>
                  </a:moveTo>
                  <a:lnTo>
                    <a:pt x="1" y="4072"/>
                  </a:lnTo>
                  <a:lnTo>
                    <a:pt x="1375" y="4072"/>
                  </a:lnTo>
                  <a:lnTo>
                    <a:pt x="1511"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8" name="Google Shape;4358;p37"/>
            <p:cNvSpPr/>
            <p:nvPr/>
          </p:nvSpPr>
          <p:spPr>
            <a:xfrm>
              <a:off x="12406870" y="1753588"/>
              <a:ext cx="147557" cy="396493"/>
            </a:xfrm>
            <a:custGeom>
              <a:avLst/>
              <a:gdLst/>
              <a:ahLst/>
              <a:cxnLst/>
              <a:rect l="l" t="t" r="r" b="b"/>
              <a:pathLst>
                <a:path w="1096" h="2945" extrusionOk="0">
                  <a:moveTo>
                    <a:pt x="69" y="1"/>
                  </a:moveTo>
                  <a:lnTo>
                    <a:pt x="1" y="2944"/>
                  </a:lnTo>
                  <a:lnTo>
                    <a:pt x="1095" y="2944"/>
                  </a:lnTo>
                  <a:lnTo>
                    <a:pt x="1044"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9" name="Google Shape;4359;p37"/>
            <p:cNvSpPr/>
            <p:nvPr/>
          </p:nvSpPr>
          <p:spPr>
            <a:xfrm>
              <a:off x="12266447" y="1601721"/>
              <a:ext cx="120092" cy="548358"/>
            </a:xfrm>
            <a:custGeom>
              <a:avLst/>
              <a:gdLst/>
              <a:ahLst/>
              <a:cxnLst/>
              <a:rect l="l" t="t" r="r" b="b"/>
              <a:pathLst>
                <a:path w="892" h="4073" extrusionOk="0">
                  <a:moveTo>
                    <a:pt x="0" y="0"/>
                  </a:moveTo>
                  <a:lnTo>
                    <a:pt x="94" y="4072"/>
                  </a:lnTo>
                  <a:lnTo>
                    <a:pt x="891" y="4072"/>
                  </a:lnTo>
                  <a:lnTo>
                    <a:pt x="849"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0" name="Google Shape;4360;p37"/>
            <p:cNvSpPr/>
            <p:nvPr/>
          </p:nvSpPr>
          <p:spPr>
            <a:xfrm>
              <a:off x="12059785" y="1655440"/>
              <a:ext cx="197641" cy="494640"/>
            </a:xfrm>
            <a:custGeom>
              <a:avLst/>
              <a:gdLst/>
              <a:ahLst/>
              <a:cxnLst/>
              <a:rect l="l" t="t" r="r" b="b"/>
              <a:pathLst>
                <a:path w="1468" h="3674" extrusionOk="0">
                  <a:moveTo>
                    <a:pt x="127" y="0"/>
                  </a:moveTo>
                  <a:lnTo>
                    <a:pt x="0" y="3673"/>
                  </a:lnTo>
                  <a:lnTo>
                    <a:pt x="1468" y="3673"/>
                  </a:lnTo>
                  <a:lnTo>
                    <a:pt x="1332" y="102"/>
                  </a:lnTo>
                  <a:lnTo>
                    <a:pt x="127"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1" name="Google Shape;4361;p37"/>
            <p:cNvSpPr/>
            <p:nvPr/>
          </p:nvSpPr>
          <p:spPr>
            <a:xfrm>
              <a:off x="12573707" y="1641624"/>
              <a:ext cx="203430" cy="503795"/>
            </a:xfrm>
            <a:custGeom>
              <a:avLst/>
              <a:gdLst/>
              <a:ahLst/>
              <a:cxnLst/>
              <a:rect l="l" t="t" r="r" b="b"/>
              <a:pathLst>
                <a:path w="1511" h="3742" extrusionOk="0">
                  <a:moveTo>
                    <a:pt x="1" y="0"/>
                  </a:moveTo>
                  <a:lnTo>
                    <a:pt x="43" y="3741"/>
                  </a:lnTo>
                  <a:lnTo>
                    <a:pt x="1510" y="3741"/>
                  </a:lnTo>
                  <a:lnTo>
                    <a:pt x="1349" y="60"/>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2" name="Google Shape;4362;p37"/>
            <p:cNvSpPr/>
            <p:nvPr/>
          </p:nvSpPr>
          <p:spPr>
            <a:xfrm>
              <a:off x="11881530" y="2090575"/>
              <a:ext cx="122381" cy="35543"/>
            </a:xfrm>
            <a:custGeom>
              <a:avLst/>
              <a:gdLst/>
              <a:ahLst/>
              <a:cxnLst/>
              <a:rect l="l" t="t" r="r" b="b"/>
              <a:pathLst>
                <a:path w="909" h="264" extrusionOk="0">
                  <a:moveTo>
                    <a:pt x="9" y="0"/>
                  </a:moveTo>
                  <a:lnTo>
                    <a:pt x="1" y="263"/>
                  </a:lnTo>
                  <a:lnTo>
                    <a:pt x="900" y="263"/>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3" name="Google Shape;4363;p37"/>
            <p:cNvSpPr/>
            <p:nvPr/>
          </p:nvSpPr>
          <p:spPr>
            <a:xfrm>
              <a:off x="11883819" y="2028913"/>
              <a:ext cx="122381" cy="36620"/>
            </a:xfrm>
            <a:custGeom>
              <a:avLst/>
              <a:gdLst/>
              <a:ahLst/>
              <a:cxnLst/>
              <a:rect l="l" t="t" r="r" b="b"/>
              <a:pathLst>
                <a:path w="909" h="272" extrusionOk="0">
                  <a:moveTo>
                    <a:pt x="9" y="0"/>
                  </a:moveTo>
                  <a:lnTo>
                    <a:pt x="1" y="272"/>
                  </a:lnTo>
                  <a:lnTo>
                    <a:pt x="900" y="272"/>
                  </a:lnTo>
                  <a:lnTo>
                    <a:pt x="90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4" name="Google Shape;4364;p37"/>
            <p:cNvSpPr/>
            <p:nvPr/>
          </p:nvSpPr>
          <p:spPr>
            <a:xfrm>
              <a:off x="12098559" y="2075631"/>
              <a:ext cx="116592" cy="46987"/>
            </a:xfrm>
            <a:custGeom>
              <a:avLst/>
              <a:gdLst/>
              <a:ahLst/>
              <a:cxnLst/>
              <a:rect l="l" t="t" r="r" b="b"/>
              <a:pathLst>
                <a:path w="866" h="349" extrusionOk="0">
                  <a:moveTo>
                    <a:pt x="9" y="1"/>
                  </a:moveTo>
                  <a:lnTo>
                    <a:pt x="0" y="349"/>
                  </a:lnTo>
                  <a:lnTo>
                    <a:pt x="857" y="349"/>
                  </a:lnTo>
                  <a:lnTo>
                    <a:pt x="86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5" name="Google Shape;4365;p37"/>
            <p:cNvSpPr/>
            <p:nvPr/>
          </p:nvSpPr>
          <p:spPr>
            <a:xfrm>
              <a:off x="11873587" y="1625686"/>
              <a:ext cx="135979" cy="33254"/>
            </a:xfrm>
            <a:custGeom>
              <a:avLst/>
              <a:gdLst/>
              <a:ahLst/>
              <a:cxnLst/>
              <a:rect l="l" t="t" r="r" b="b"/>
              <a:pathLst>
                <a:path w="1010" h="247" extrusionOk="0">
                  <a:moveTo>
                    <a:pt x="0" y="1"/>
                  </a:moveTo>
                  <a:lnTo>
                    <a:pt x="0" y="247"/>
                  </a:lnTo>
                  <a:lnTo>
                    <a:pt x="1010" y="247"/>
                  </a:lnTo>
                  <a:lnTo>
                    <a:pt x="101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6" name="Google Shape;4366;p37"/>
            <p:cNvSpPr/>
            <p:nvPr/>
          </p:nvSpPr>
          <p:spPr>
            <a:xfrm>
              <a:off x="12435412" y="2096230"/>
              <a:ext cx="90473" cy="29888"/>
            </a:xfrm>
            <a:custGeom>
              <a:avLst/>
              <a:gdLst/>
              <a:ahLst/>
              <a:cxnLst/>
              <a:rect l="l" t="t" r="r" b="b"/>
              <a:pathLst>
                <a:path w="672" h="222" extrusionOk="0">
                  <a:moveTo>
                    <a:pt x="9" y="1"/>
                  </a:moveTo>
                  <a:lnTo>
                    <a:pt x="1" y="221"/>
                  </a:lnTo>
                  <a:lnTo>
                    <a:pt x="663" y="221"/>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7" name="Google Shape;4367;p37"/>
            <p:cNvSpPr/>
            <p:nvPr/>
          </p:nvSpPr>
          <p:spPr>
            <a:xfrm>
              <a:off x="12298490" y="2063110"/>
              <a:ext cx="73105" cy="69874"/>
            </a:xfrm>
            <a:custGeom>
              <a:avLst/>
              <a:gdLst/>
              <a:ahLst/>
              <a:cxnLst/>
              <a:rect l="l" t="t" r="r" b="b"/>
              <a:pathLst>
                <a:path w="543" h="519" extrusionOk="0">
                  <a:moveTo>
                    <a:pt x="543" y="1"/>
                  </a:moveTo>
                  <a:lnTo>
                    <a:pt x="8" y="26"/>
                  </a:lnTo>
                  <a:lnTo>
                    <a:pt x="0" y="518"/>
                  </a:lnTo>
                  <a:lnTo>
                    <a:pt x="534" y="493"/>
                  </a:lnTo>
                  <a:lnTo>
                    <a:pt x="54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8" name="Google Shape;4368;p37"/>
            <p:cNvSpPr/>
            <p:nvPr/>
          </p:nvSpPr>
          <p:spPr>
            <a:xfrm>
              <a:off x="12609090" y="1677116"/>
              <a:ext cx="106360" cy="56007"/>
            </a:xfrm>
            <a:custGeom>
              <a:avLst/>
              <a:gdLst/>
              <a:ahLst/>
              <a:cxnLst/>
              <a:rect l="l" t="t" r="r" b="b"/>
              <a:pathLst>
                <a:path w="790" h="416" extrusionOk="0">
                  <a:moveTo>
                    <a:pt x="9" y="0"/>
                  </a:moveTo>
                  <a:lnTo>
                    <a:pt x="0" y="416"/>
                  </a:lnTo>
                  <a:lnTo>
                    <a:pt x="781" y="416"/>
                  </a:lnTo>
                  <a:lnTo>
                    <a:pt x="78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9" name="Google Shape;4369;p37"/>
            <p:cNvSpPr/>
            <p:nvPr/>
          </p:nvSpPr>
          <p:spPr>
            <a:xfrm>
              <a:off x="12796365" y="1631341"/>
              <a:ext cx="85761" cy="59642"/>
            </a:xfrm>
            <a:custGeom>
              <a:avLst/>
              <a:gdLst/>
              <a:ahLst/>
              <a:cxnLst/>
              <a:rect l="l" t="t" r="r" b="b"/>
              <a:pathLst>
                <a:path w="637" h="443" extrusionOk="0">
                  <a:moveTo>
                    <a:pt x="9" y="1"/>
                  </a:moveTo>
                  <a:lnTo>
                    <a:pt x="1" y="417"/>
                  </a:lnTo>
                  <a:lnTo>
                    <a:pt x="628" y="442"/>
                  </a:lnTo>
                  <a:lnTo>
                    <a:pt x="637" y="26"/>
                  </a:lnTo>
                  <a:lnTo>
                    <a:pt x="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0" name="Google Shape;4370;p37"/>
            <p:cNvSpPr/>
            <p:nvPr/>
          </p:nvSpPr>
          <p:spPr>
            <a:xfrm>
              <a:off x="11645114" y="2059744"/>
              <a:ext cx="105283" cy="60585"/>
            </a:xfrm>
            <a:custGeom>
              <a:avLst/>
              <a:gdLst/>
              <a:ahLst/>
              <a:cxnLst/>
              <a:rect l="l" t="t" r="r" b="b"/>
              <a:pathLst>
                <a:path w="782" h="450" extrusionOk="0">
                  <a:moveTo>
                    <a:pt x="781" y="0"/>
                  </a:moveTo>
                  <a:lnTo>
                    <a:pt x="9" y="26"/>
                  </a:lnTo>
                  <a:lnTo>
                    <a:pt x="1" y="450"/>
                  </a:lnTo>
                  <a:lnTo>
                    <a:pt x="1" y="450"/>
                  </a:lnTo>
                  <a:lnTo>
                    <a:pt x="773" y="416"/>
                  </a:lnTo>
                  <a:lnTo>
                    <a:pt x="78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1" name="Google Shape;4371;p37"/>
            <p:cNvSpPr/>
            <p:nvPr/>
          </p:nvSpPr>
          <p:spPr>
            <a:xfrm>
              <a:off x="11615495" y="1632552"/>
              <a:ext cx="134902" cy="59508"/>
            </a:xfrm>
            <a:custGeom>
              <a:avLst/>
              <a:gdLst/>
              <a:ahLst/>
              <a:cxnLst/>
              <a:rect l="l" t="t" r="r" b="b"/>
              <a:pathLst>
                <a:path w="1002" h="442" extrusionOk="0">
                  <a:moveTo>
                    <a:pt x="1001" y="0"/>
                  </a:moveTo>
                  <a:lnTo>
                    <a:pt x="17" y="26"/>
                  </a:lnTo>
                  <a:lnTo>
                    <a:pt x="0" y="442"/>
                  </a:lnTo>
                  <a:lnTo>
                    <a:pt x="993" y="425"/>
                  </a:lnTo>
                  <a:lnTo>
                    <a:pt x="100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2" name="Google Shape;4372;p37"/>
            <p:cNvSpPr/>
            <p:nvPr/>
          </p:nvSpPr>
          <p:spPr>
            <a:xfrm>
              <a:off x="12595357" y="2085998"/>
              <a:ext cx="139479" cy="42409"/>
            </a:xfrm>
            <a:custGeom>
              <a:avLst/>
              <a:gdLst/>
              <a:ahLst/>
              <a:cxnLst/>
              <a:rect l="l" t="t" r="r" b="b"/>
              <a:pathLst>
                <a:path w="1036" h="315" extrusionOk="0">
                  <a:moveTo>
                    <a:pt x="1" y="0"/>
                  </a:moveTo>
                  <a:lnTo>
                    <a:pt x="18" y="314"/>
                  </a:lnTo>
                  <a:lnTo>
                    <a:pt x="1036" y="314"/>
                  </a:lnTo>
                  <a:lnTo>
                    <a:pt x="101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3" name="Google Shape;4373;p37"/>
            <p:cNvSpPr/>
            <p:nvPr/>
          </p:nvSpPr>
          <p:spPr>
            <a:xfrm>
              <a:off x="12804308" y="2022047"/>
              <a:ext cx="105283" cy="114303"/>
            </a:xfrm>
            <a:custGeom>
              <a:avLst/>
              <a:gdLst/>
              <a:ahLst/>
              <a:cxnLst/>
              <a:rect l="l" t="t" r="r" b="b"/>
              <a:pathLst>
                <a:path w="782" h="849" extrusionOk="0">
                  <a:moveTo>
                    <a:pt x="1" y="0"/>
                  </a:moveTo>
                  <a:lnTo>
                    <a:pt x="9" y="848"/>
                  </a:lnTo>
                  <a:lnTo>
                    <a:pt x="781" y="84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4" name="Google Shape;4374;p37"/>
            <p:cNvSpPr/>
            <p:nvPr/>
          </p:nvSpPr>
          <p:spPr>
            <a:xfrm>
              <a:off x="11318493" y="1313875"/>
              <a:ext cx="1914340" cy="114303"/>
            </a:xfrm>
            <a:custGeom>
              <a:avLst/>
              <a:gdLst/>
              <a:ahLst/>
              <a:cxnLst/>
              <a:rect l="l" t="t" r="r" b="b"/>
              <a:pathLst>
                <a:path w="14219" h="849" extrusionOk="0">
                  <a:moveTo>
                    <a:pt x="467" y="1"/>
                  </a:moveTo>
                  <a:cubicBezTo>
                    <a:pt x="230" y="1"/>
                    <a:pt x="26" y="187"/>
                    <a:pt x="1" y="425"/>
                  </a:cubicBezTo>
                  <a:cubicBezTo>
                    <a:pt x="26" y="662"/>
                    <a:pt x="230" y="849"/>
                    <a:pt x="467" y="849"/>
                  </a:cubicBezTo>
                  <a:lnTo>
                    <a:pt x="13752" y="849"/>
                  </a:lnTo>
                  <a:cubicBezTo>
                    <a:pt x="13989" y="849"/>
                    <a:pt x="14193" y="662"/>
                    <a:pt x="14218" y="425"/>
                  </a:cubicBezTo>
                  <a:cubicBezTo>
                    <a:pt x="14193" y="187"/>
                    <a:pt x="13989" y="1"/>
                    <a:pt x="13752"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5" name="Google Shape;4375;p37"/>
            <p:cNvSpPr/>
            <p:nvPr/>
          </p:nvSpPr>
          <p:spPr>
            <a:xfrm>
              <a:off x="11337880" y="4501457"/>
              <a:ext cx="1875431" cy="74452"/>
            </a:xfrm>
            <a:custGeom>
              <a:avLst/>
              <a:gdLst/>
              <a:ahLst/>
              <a:cxnLst/>
              <a:rect l="l" t="t" r="r" b="b"/>
              <a:pathLst>
                <a:path w="13930" h="553" extrusionOk="0">
                  <a:moveTo>
                    <a:pt x="366" y="1"/>
                  </a:moveTo>
                  <a:cubicBezTo>
                    <a:pt x="187" y="1"/>
                    <a:pt x="43" y="120"/>
                    <a:pt x="1" y="272"/>
                  </a:cubicBezTo>
                  <a:cubicBezTo>
                    <a:pt x="43" y="433"/>
                    <a:pt x="187" y="552"/>
                    <a:pt x="366" y="552"/>
                  </a:cubicBezTo>
                  <a:lnTo>
                    <a:pt x="13565" y="552"/>
                  </a:lnTo>
                  <a:cubicBezTo>
                    <a:pt x="13743" y="552"/>
                    <a:pt x="13887" y="433"/>
                    <a:pt x="13930" y="272"/>
                  </a:cubicBezTo>
                  <a:cubicBezTo>
                    <a:pt x="13887" y="120"/>
                    <a:pt x="13743" y="1"/>
                    <a:pt x="13565"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79"/>
        <p:cNvGrpSpPr/>
        <p:nvPr/>
      </p:nvGrpSpPr>
      <p:grpSpPr>
        <a:xfrm>
          <a:off x="0" y="0"/>
          <a:ext cx="0" cy="0"/>
          <a:chOff x="0" y="0"/>
          <a:chExt cx="0" cy="0"/>
        </a:xfrm>
      </p:grpSpPr>
      <p:sp>
        <p:nvSpPr>
          <p:cNvPr id="4380" name="Google Shape;4380;p38"/>
          <p:cNvSpPr txBox="1">
            <a:spLocks noGrp="1"/>
          </p:cNvSpPr>
          <p:nvPr>
            <p:ph type="title"/>
          </p:nvPr>
        </p:nvSpPr>
        <p:spPr>
          <a:xfrm>
            <a:off x="853800" y="1949700"/>
            <a:ext cx="4280700" cy="1244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3000"/>
              <a:buFont typeface="Play"/>
              <a:buNone/>
            </a:pPr>
            <a:r>
              <a:rPr lang="en" sz="7200"/>
              <a:t>Heads Up</a:t>
            </a:r>
            <a:endParaRPr sz="7200"/>
          </a:p>
        </p:txBody>
      </p:sp>
      <p:grpSp>
        <p:nvGrpSpPr>
          <p:cNvPr id="4381" name="Google Shape;4381;p38"/>
          <p:cNvGrpSpPr/>
          <p:nvPr/>
        </p:nvGrpSpPr>
        <p:grpSpPr>
          <a:xfrm rot="1321491" flipH="1">
            <a:off x="5090543" y="4061911"/>
            <a:ext cx="714934" cy="378491"/>
            <a:chOff x="-1074225" y="4512538"/>
            <a:chExt cx="714950" cy="378500"/>
          </a:xfrm>
        </p:grpSpPr>
        <p:sp>
          <p:nvSpPr>
            <p:cNvPr id="4382" name="Google Shape;4382;p38"/>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3" name="Google Shape;4383;p38"/>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4" name="Google Shape;4384;p38"/>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5" name="Google Shape;4385;p38"/>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6" name="Google Shape;4386;p38"/>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7" name="Google Shape;4387;p38"/>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8" name="Google Shape;4388;p38"/>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9" name="Google Shape;4389;p38"/>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0" name="Google Shape;4390;p38"/>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1" name="Google Shape;4391;p38"/>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2" name="Google Shape;4392;p38"/>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393" name="Google Shape;4393;p38"/>
          <p:cNvGrpSpPr/>
          <p:nvPr/>
        </p:nvGrpSpPr>
        <p:grpSpPr>
          <a:xfrm>
            <a:off x="7782343" y="1307784"/>
            <a:ext cx="648376" cy="880879"/>
            <a:chOff x="638269" y="3526010"/>
            <a:chExt cx="714936" cy="971200"/>
          </a:xfrm>
        </p:grpSpPr>
        <p:sp>
          <p:nvSpPr>
            <p:cNvPr id="4394" name="Google Shape;4394;p38"/>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395" name="Google Shape;4395;p38"/>
            <p:cNvGrpSpPr/>
            <p:nvPr/>
          </p:nvGrpSpPr>
          <p:grpSpPr>
            <a:xfrm>
              <a:off x="638269" y="3526010"/>
              <a:ext cx="714936" cy="971200"/>
              <a:chOff x="9141124" y="2771118"/>
              <a:chExt cx="319239" cy="433649"/>
            </a:xfrm>
          </p:grpSpPr>
          <p:sp>
            <p:nvSpPr>
              <p:cNvPr id="4396" name="Google Shape;4396;p38"/>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7" name="Google Shape;4397;p38"/>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8" name="Google Shape;4398;p38"/>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9" name="Google Shape;4399;p38"/>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0" name="Google Shape;4400;p38"/>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1" name="Google Shape;4401;p38"/>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2" name="Google Shape;4402;p38"/>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3" name="Google Shape;4403;p38"/>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4" name="Google Shape;4404;p38"/>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5" name="Google Shape;4405;p38"/>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6" name="Google Shape;4406;p38"/>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7" name="Google Shape;4407;p38"/>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8" name="Google Shape;4408;p38"/>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9" name="Google Shape;4409;p38"/>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0" name="Google Shape;4410;p38"/>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1" name="Google Shape;4411;p38"/>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2" name="Google Shape;4412;p38"/>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3" name="Google Shape;4413;p38"/>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4" name="Google Shape;4414;p38"/>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5" name="Google Shape;4415;p38"/>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6" name="Google Shape;4416;p38"/>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7" name="Google Shape;4417;p38"/>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8" name="Google Shape;4418;p38"/>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9" name="Google Shape;4419;p38"/>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0" name="Google Shape;4420;p38"/>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1" name="Google Shape;4421;p38"/>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422" name="Google Shape;4422;p38"/>
          <p:cNvGrpSpPr/>
          <p:nvPr/>
        </p:nvGrpSpPr>
        <p:grpSpPr>
          <a:xfrm>
            <a:off x="7404575" y="2311225"/>
            <a:ext cx="714950" cy="378500"/>
            <a:chOff x="-1074225" y="4512538"/>
            <a:chExt cx="714950" cy="378500"/>
          </a:xfrm>
        </p:grpSpPr>
        <p:sp>
          <p:nvSpPr>
            <p:cNvPr id="4423" name="Google Shape;4423;p38"/>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4" name="Google Shape;4424;p38"/>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5" name="Google Shape;4425;p38"/>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6" name="Google Shape;4426;p38"/>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7" name="Google Shape;4427;p38"/>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8" name="Google Shape;4428;p38"/>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9" name="Google Shape;4429;p38"/>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0" name="Google Shape;4430;p38"/>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1" name="Google Shape;4431;p38"/>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2" name="Google Shape;4432;p38"/>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3" name="Google Shape;4433;p38"/>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4" name="Google Shape;4434;p38"/>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435" name="Google Shape;4435;p38"/>
          <p:cNvGrpSpPr/>
          <p:nvPr/>
        </p:nvGrpSpPr>
        <p:grpSpPr>
          <a:xfrm flipH="1">
            <a:off x="179081" y="3153842"/>
            <a:ext cx="1107960" cy="1665515"/>
            <a:chOff x="4276575" y="4080625"/>
            <a:chExt cx="2331075" cy="3561075"/>
          </a:xfrm>
        </p:grpSpPr>
        <p:sp>
          <p:nvSpPr>
            <p:cNvPr id="4436" name="Google Shape;4436;p38"/>
            <p:cNvSpPr/>
            <p:nvPr/>
          </p:nvSpPr>
          <p:spPr>
            <a:xfrm>
              <a:off x="5912975" y="4879250"/>
              <a:ext cx="14200" cy="603550"/>
            </a:xfrm>
            <a:custGeom>
              <a:avLst/>
              <a:gdLst/>
              <a:ahLst/>
              <a:cxnLst/>
              <a:rect l="l" t="t" r="r" b="b"/>
              <a:pathLst>
                <a:path w="568" h="24142" extrusionOk="0">
                  <a:moveTo>
                    <a:pt x="1" y="0"/>
                  </a:moveTo>
                  <a:lnTo>
                    <a:pt x="1" y="24141"/>
                  </a:lnTo>
                  <a:lnTo>
                    <a:pt x="568" y="24141"/>
                  </a:lnTo>
                  <a:lnTo>
                    <a:pt x="568"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7" name="Google Shape;4437;p38"/>
            <p:cNvSpPr/>
            <p:nvPr/>
          </p:nvSpPr>
          <p:spPr>
            <a:xfrm>
              <a:off x="5569350" y="4713850"/>
              <a:ext cx="35125" cy="2823900"/>
            </a:xfrm>
            <a:custGeom>
              <a:avLst/>
              <a:gdLst/>
              <a:ahLst/>
              <a:cxnLst/>
              <a:rect l="l" t="t" r="r" b="b"/>
              <a:pathLst>
                <a:path w="1405" h="112956" extrusionOk="0">
                  <a:moveTo>
                    <a:pt x="1" y="0"/>
                  </a:moveTo>
                  <a:lnTo>
                    <a:pt x="1" y="112955"/>
                  </a:lnTo>
                  <a:lnTo>
                    <a:pt x="1405" y="112955"/>
                  </a:lnTo>
                  <a:lnTo>
                    <a:pt x="1405"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8" name="Google Shape;4438;p38"/>
            <p:cNvSpPr/>
            <p:nvPr/>
          </p:nvSpPr>
          <p:spPr>
            <a:xfrm>
              <a:off x="5569350" y="4874525"/>
              <a:ext cx="35125" cy="615700"/>
            </a:xfrm>
            <a:custGeom>
              <a:avLst/>
              <a:gdLst/>
              <a:ahLst/>
              <a:cxnLst/>
              <a:rect l="l" t="t" r="r" b="b"/>
              <a:pathLst>
                <a:path w="1405" h="24628" extrusionOk="0">
                  <a:moveTo>
                    <a:pt x="1" y="0"/>
                  </a:moveTo>
                  <a:lnTo>
                    <a:pt x="1" y="24627"/>
                  </a:lnTo>
                  <a:lnTo>
                    <a:pt x="1405" y="24627"/>
                  </a:lnTo>
                  <a:lnTo>
                    <a:pt x="1405" y="0"/>
                  </a:lnTo>
                  <a:close/>
                </a:path>
              </a:pathLst>
            </a:custGeom>
            <a:solidFill>
              <a:srgbClr val="A331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9" name="Google Shape;4439;p38"/>
            <p:cNvSpPr/>
            <p:nvPr/>
          </p:nvSpPr>
          <p:spPr>
            <a:xfrm>
              <a:off x="5569350" y="6403575"/>
              <a:ext cx="35125" cy="1134175"/>
            </a:xfrm>
            <a:custGeom>
              <a:avLst/>
              <a:gdLst/>
              <a:ahLst/>
              <a:cxnLst/>
              <a:rect l="l" t="t" r="r" b="b"/>
              <a:pathLst>
                <a:path w="1405" h="45367" extrusionOk="0">
                  <a:moveTo>
                    <a:pt x="1" y="1"/>
                  </a:moveTo>
                  <a:lnTo>
                    <a:pt x="1" y="45366"/>
                  </a:lnTo>
                  <a:lnTo>
                    <a:pt x="1405" y="45366"/>
                  </a:lnTo>
                  <a:lnTo>
                    <a:pt x="1405"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0" name="Google Shape;4440;p38"/>
            <p:cNvSpPr/>
            <p:nvPr/>
          </p:nvSpPr>
          <p:spPr>
            <a:xfrm>
              <a:off x="5029300" y="4080625"/>
              <a:ext cx="1114575" cy="720325"/>
            </a:xfrm>
            <a:custGeom>
              <a:avLst/>
              <a:gdLst/>
              <a:ahLst/>
              <a:cxnLst/>
              <a:rect l="l" t="t" r="r" b="b"/>
              <a:pathLst>
                <a:path w="44583" h="28813" extrusionOk="0">
                  <a:moveTo>
                    <a:pt x="6400" y="0"/>
                  </a:moveTo>
                  <a:cubicBezTo>
                    <a:pt x="4402" y="0"/>
                    <a:pt x="0" y="14582"/>
                    <a:pt x="0" y="28813"/>
                  </a:cubicBezTo>
                  <a:lnTo>
                    <a:pt x="44583" y="28813"/>
                  </a:lnTo>
                  <a:cubicBezTo>
                    <a:pt x="44583" y="16796"/>
                    <a:pt x="39938" y="0"/>
                    <a:pt x="38156" y="0"/>
                  </a:cubicBezTo>
                  <a:close/>
                </a:path>
              </a:pathLst>
            </a:custGeom>
            <a:solidFill>
              <a:srgbClr val="A0181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1" name="Google Shape;4441;p38"/>
            <p:cNvSpPr/>
            <p:nvPr/>
          </p:nvSpPr>
          <p:spPr>
            <a:xfrm>
              <a:off x="5012400" y="4773325"/>
              <a:ext cx="1169175" cy="214050"/>
            </a:xfrm>
            <a:custGeom>
              <a:avLst/>
              <a:gdLst/>
              <a:ahLst/>
              <a:cxnLst/>
              <a:rect l="l" t="t" r="r" b="b"/>
              <a:pathLst>
                <a:path w="46767" h="8562" extrusionOk="0">
                  <a:moveTo>
                    <a:pt x="33637" y="0"/>
                  </a:moveTo>
                  <a:cubicBezTo>
                    <a:pt x="20452" y="0"/>
                    <a:pt x="757" y="24"/>
                    <a:pt x="757" y="24"/>
                  </a:cubicBezTo>
                  <a:cubicBezTo>
                    <a:pt x="649" y="2293"/>
                    <a:pt x="28" y="3427"/>
                    <a:pt x="1" y="4966"/>
                  </a:cubicBezTo>
                  <a:cubicBezTo>
                    <a:pt x="1" y="5749"/>
                    <a:pt x="298" y="7207"/>
                    <a:pt x="1810" y="7234"/>
                  </a:cubicBezTo>
                  <a:cubicBezTo>
                    <a:pt x="1851" y="7237"/>
                    <a:pt x="1892" y="7238"/>
                    <a:pt x="1933" y="7238"/>
                  </a:cubicBezTo>
                  <a:cubicBezTo>
                    <a:pt x="2772" y="7238"/>
                    <a:pt x="3498" y="6711"/>
                    <a:pt x="3781" y="5938"/>
                  </a:cubicBezTo>
                  <a:cubicBezTo>
                    <a:pt x="3843" y="6388"/>
                    <a:pt x="4213" y="7116"/>
                    <a:pt x="4788" y="7116"/>
                  </a:cubicBezTo>
                  <a:cubicBezTo>
                    <a:pt x="4972" y="7116"/>
                    <a:pt x="5178" y="7040"/>
                    <a:pt x="5402" y="6856"/>
                  </a:cubicBezTo>
                  <a:lnTo>
                    <a:pt x="5402" y="6856"/>
                  </a:lnTo>
                  <a:cubicBezTo>
                    <a:pt x="5243" y="7745"/>
                    <a:pt x="5804" y="8140"/>
                    <a:pt x="6475" y="8140"/>
                  </a:cubicBezTo>
                  <a:cubicBezTo>
                    <a:pt x="7292" y="8140"/>
                    <a:pt x="8274" y="7553"/>
                    <a:pt x="8318" y="6559"/>
                  </a:cubicBezTo>
                  <a:cubicBezTo>
                    <a:pt x="8345" y="7018"/>
                    <a:pt x="8669" y="7396"/>
                    <a:pt x="9101" y="7504"/>
                  </a:cubicBezTo>
                  <a:cubicBezTo>
                    <a:pt x="9140" y="7509"/>
                    <a:pt x="9178" y="7511"/>
                    <a:pt x="9215" y="7511"/>
                  </a:cubicBezTo>
                  <a:cubicBezTo>
                    <a:pt x="10051" y="7511"/>
                    <a:pt x="10411" y="6379"/>
                    <a:pt x="10721" y="5965"/>
                  </a:cubicBezTo>
                  <a:cubicBezTo>
                    <a:pt x="10848" y="6389"/>
                    <a:pt x="11241" y="6646"/>
                    <a:pt x="11653" y="6646"/>
                  </a:cubicBezTo>
                  <a:cubicBezTo>
                    <a:pt x="11766" y="6646"/>
                    <a:pt x="11880" y="6627"/>
                    <a:pt x="11990" y="6586"/>
                  </a:cubicBezTo>
                  <a:lnTo>
                    <a:pt x="11990" y="6586"/>
                  </a:lnTo>
                  <a:cubicBezTo>
                    <a:pt x="11936" y="7207"/>
                    <a:pt x="11693" y="8207"/>
                    <a:pt x="12693" y="8504"/>
                  </a:cubicBezTo>
                  <a:cubicBezTo>
                    <a:pt x="12825" y="8543"/>
                    <a:pt x="12959" y="8562"/>
                    <a:pt x="13090" y="8562"/>
                  </a:cubicBezTo>
                  <a:cubicBezTo>
                    <a:pt x="13679" y="8562"/>
                    <a:pt x="14217" y="8182"/>
                    <a:pt x="14394" y="7585"/>
                  </a:cubicBezTo>
                  <a:cubicBezTo>
                    <a:pt x="14419" y="8106"/>
                    <a:pt x="14854" y="8513"/>
                    <a:pt x="15385" y="8513"/>
                  </a:cubicBezTo>
                  <a:cubicBezTo>
                    <a:pt x="15432" y="8513"/>
                    <a:pt x="15480" y="8510"/>
                    <a:pt x="15528" y="8504"/>
                  </a:cubicBezTo>
                  <a:cubicBezTo>
                    <a:pt x="16635" y="8450"/>
                    <a:pt x="16797" y="7126"/>
                    <a:pt x="16932" y="6532"/>
                  </a:cubicBezTo>
                  <a:cubicBezTo>
                    <a:pt x="17369" y="7260"/>
                    <a:pt x="17900" y="7611"/>
                    <a:pt x="18516" y="7611"/>
                  </a:cubicBezTo>
                  <a:cubicBezTo>
                    <a:pt x="19043" y="7611"/>
                    <a:pt x="19633" y="7354"/>
                    <a:pt x="20281" y="6856"/>
                  </a:cubicBezTo>
                  <a:cubicBezTo>
                    <a:pt x="20411" y="7471"/>
                    <a:pt x="20914" y="8137"/>
                    <a:pt x="21541" y="8137"/>
                  </a:cubicBezTo>
                  <a:cubicBezTo>
                    <a:pt x="21823" y="8137"/>
                    <a:pt x="22131" y="8002"/>
                    <a:pt x="22441" y="7666"/>
                  </a:cubicBezTo>
                  <a:cubicBezTo>
                    <a:pt x="22466" y="8213"/>
                    <a:pt x="22834" y="8451"/>
                    <a:pt x="23245" y="8451"/>
                  </a:cubicBezTo>
                  <a:cubicBezTo>
                    <a:pt x="23727" y="8451"/>
                    <a:pt x="24268" y="8125"/>
                    <a:pt x="24385" y="7585"/>
                  </a:cubicBezTo>
                  <a:cubicBezTo>
                    <a:pt x="24503" y="7674"/>
                    <a:pt x="24734" y="7745"/>
                    <a:pt x="24966" y="7745"/>
                  </a:cubicBezTo>
                  <a:cubicBezTo>
                    <a:pt x="25370" y="7745"/>
                    <a:pt x="25781" y="7532"/>
                    <a:pt x="25627" y="6829"/>
                  </a:cubicBezTo>
                  <a:lnTo>
                    <a:pt x="25627" y="6829"/>
                  </a:lnTo>
                  <a:cubicBezTo>
                    <a:pt x="25809" y="6927"/>
                    <a:pt x="26033" y="6971"/>
                    <a:pt x="26261" y="6971"/>
                  </a:cubicBezTo>
                  <a:cubicBezTo>
                    <a:pt x="26981" y="6971"/>
                    <a:pt x="27757" y="6533"/>
                    <a:pt x="27490" y="5938"/>
                  </a:cubicBezTo>
                  <a:lnTo>
                    <a:pt x="27490" y="5938"/>
                  </a:lnTo>
                  <a:cubicBezTo>
                    <a:pt x="27624" y="6179"/>
                    <a:pt x="27936" y="6326"/>
                    <a:pt x="28272" y="6326"/>
                  </a:cubicBezTo>
                  <a:cubicBezTo>
                    <a:pt x="28616" y="6326"/>
                    <a:pt x="28987" y="6172"/>
                    <a:pt x="29219" y="5803"/>
                  </a:cubicBezTo>
                  <a:cubicBezTo>
                    <a:pt x="29444" y="6358"/>
                    <a:pt x="30237" y="6946"/>
                    <a:pt x="30933" y="6946"/>
                  </a:cubicBezTo>
                  <a:cubicBezTo>
                    <a:pt x="31321" y="6946"/>
                    <a:pt x="31679" y="6763"/>
                    <a:pt x="31892" y="6289"/>
                  </a:cubicBezTo>
                  <a:cubicBezTo>
                    <a:pt x="32054" y="7018"/>
                    <a:pt x="32945" y="8072"/>
                    <a:pt x="34052" y="8072"/>
                  </a:cubicBezTo>
                  <a:cubicBezTo>
                    <a:pt x="35321" y="8072"/>
                    <a:pt x="35213" y="7288"/>
                    <a:pt x="35943" y="6802"/>
                  </a:cubicBezTo>
                  <a:cubicBezTo>
                    <a:pt x="36206" y="7204"/>
                    <a:pt x="36724" y="7386"/>
                    <a:pt x="37261" y="7386"/>
                  </a:cubicBezTo>
                  <a:cubicBezTo>
                    <a:pt x="37988" y="7386"/>
                    <a:pt x="38750" y="7053"/>
                    <a:pt x="38967" y="6478"/>
                  </a:cubicBezTo>
                  <a:cubicBezTo>
                    <a:pt x="39173" y="6846"/>
                    <a:pt x="39802" y="7149"/>
                    <a:pt x="40368" y="7149"/>
                  </a:cubicBezTo>
                  <a:cubicBezTo>
                    <a:pt x="40842" y="7149"/>
                    <a:pt x="41272" y="6936"/>
                    <a:pt x="41370" y="6370"/>
                  </a:cubicBezTo>
                  <a:lnTo>
                    <a:pt x="41370" y="6370"/>
                  </a:lnTo>
                  <a:cubicBezTo>
                    <a:pt x="41274" y="7728"/>
                    <a:pt x="42035" y="8285"/>
                    <a:pt x="42796" y="8285"/>
                  </a:cubicBezTo>
                  <a:cubicBezTo>
                    <a:pt x="43534" y="8285"/>
                    <a:pt x="44272" y="7761"/>
                    <a:pt x="44233" y="6937"/>
                  </a:cubicBezTo>
                  <a:lnTo>
                    <a:pt x="44233" y="6937"/>
                  </a:lnTo>
                  <a:cubicBezTo>
                    <a:pt x="44516" y="7153"/>
                    <a:pt x="44810" y="7252"/>
                    <a:pt x="45088" y="7252"/>
                  </a:cubicBezTo>
                  <a:cubicBezTo>
                    <a:pt x="46026" y="7252"/>
                    <a:pt x="46767" y="6118"/>
                    <a:pt x="46204" y="4534"/>
                  </a:cubicBezTo>
                  <a:cubicBezTo>
                    <a:pt x="45664" y="2995"/>
                    <a:pt x="45259" y="1726"/>
                    <a:pt x="45259" y="24"/>
                  </a:cubicBezTo>
                  <a:cubicBezTo>
                    <a:pt x="45196" y="6"/>
                    <a:pt x="40230" y="0"/>
                    <a:pt x="33637"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2" name="Google Shape;4442;p38"/>
            <p:cNvSpPr/>
            <p:nvPr/>
          </p:nvSpPr>
          <p:spPr>
            <a:xfrm>
              <a:off x="5012400" y="4763800"/>
              <a:ext cx="1153075" cy="50650"/>
            </a:xfrm>
            <a:custGeom>
              <a:avLst/>
              <a:gdLst/>
              <a:ahLst/>
              <a:cxnLst/>
              <a:rect l="l" t="t" r="r" b="b"/>
              <a:pathLst>
                <a:path w="46123" h="2026" extrusionOk="0">
                  <a:moveTo>
                    <a:pt x="757" y="0"/>
                  </a:moveTo>
                  <a:cubicBezTo>
                    <a:pt x="325" y="0"/>
                    <a:pt x="1" y="324"/>
                    <a:pt x="1" y="757"/>
                  </a:cubicBezTo>
                  <a:lnTo>
                    <a:pt x="1" y="1270"/>
                  </a:lnTo>
                  <a:cubicBezTo>
                    <a:pt x="1" y="1675"/>
                    <a:pt x="325" y="2026"/>
                    <a:pt x="757" y="2026"/>
                  </a:cubicBezTo>
                  <a:lnTo>
                    <a:pt x="45394" y="2026"/>
                  </a:lnTo>
                  <a:cubicBezTo>
                    <a:pt x="45799" y="2026"/>
                    <a:pt x="46123" y="1675"/>
                    <a:pt x="46123" y="1270"/>
                  </a:cubicBezTo>
                  <a:lnTo>
                    <a:pt x="46123" y="757"/>
                  </a:lnTo>
                  <a:cubicBezTo>
                    <a:pt x="46123" y="324"/>
                    <a:pt x="45799" y="0"/>
                    <a:pt x="45394" y="0"/>
                  </a:cubicBezTo>
                  <a:close/>
                </a:path>
              </a:pathLst>
            </a:custGeom>
            <a:solidFill>
              <a:srgbClr val="E2B76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3" name="Google Shape;4443;p38"/>
            <p:cNvSpPr/>
            <p:nvPr/>
          </p:nvSpPr>
          <p:spPr>
            <a:xfrm>
              <a:off x="5865050" y="5453275"/>
              <a:ext cx="96550" cy="83525"/>
            </a:xfrm>
            <a:custGeom>
              <a:avLst/>
              <a:gdLst/>
              <a:ahLst/>
              <a:cxnLst/>
              <a:rect l="l" t="t" r="r" b="b"/>
              <a:pathLst>
                <a:path w="3862" h="3341" extrusionOk="0">
                  <a:moveTo>
                    <a:pt x="2200" y="1"/>
                  </a:moveTo>
                  <a:cubicBezTo>
                    <a:pt x="1786" y="1"/>
                    <a:pt x="1365" y="157"/>
                    <a:pt x="1026" y="505"/>
                  </a:cubicBezTo>
                  <a:cubicBezTo>
                    <a:pt x="0" y="1558"/>
                    <a:pt x="729" y="3313"/>
                    <a:pt x="2215" y="3340"/>
                  </a:cubicBezTo>
                  <a:cubicBezTo>
                    <a:pt x="3133" y="3313"/>
                    <a:pt x="3862" y="2557"/>
                    <a:pt x="3862" y="1639"/>
                  </a:cubicBezTo>
                  <a:cubicBezTo>
                    <a:pt x="3844" y="644"/>
                    <a:pt x="3038" y="1"/>
                    <a:pt x="2200" y="1"/>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4" name="Google Shape;4444;p38"/>
            <p:cNvSpPr/>
            <p:nvPr/>
          </p:nvSpPr>
          <p:spPr>
            <a:xfrm>
              <a:off x="5121775" y="4080625"/>
              <a:ext cx="845900" cy="581075"/>
            </a:xfrm>
            <a:custGeom>
              <a:avLst/>
              <a:gdLst/>
              <a:ahLst/>
              <a:cxnLst/>
              <a:rect l="l" t="t" r="r" b="b"/>
              <a:pathLst>
                <a:path w="33836" h="23243" extrusionOk="0">
                  <a:moveTo>
                    <a:pt x="4240" y="0"/>
                  </a:moveTo>
                  <a:cubicBezTo>
                    <a:pt x="3160" y="0"/>
                    <a:pt x="1351" y="4861"/>
                    <a:pt x="1" y="11719"/>
                  </a:cubicBezTo>
                  <a:cubicBezTo>
                    <a:pt x="1" y="18088"/>
                    <a:pt x="7808" y="23242"/>
                    <a:pt x="15922" y="23242"/>
                  </a:cubicBezTo>
                  <a:cubicBezTo>
                    <a:pt x="24699" y="23242"/>
                    <a:pt x="33836" y="17211"/>
                    <a:pt x="33836" y="162"/>
                  </a:cubicBezTo>
                  <a:cubicBezTo>
                    <a:pt x="33755" y="81"/>
                    <a:pt x="33647" y="27"/>
                    <a:pt x="33539" y="0"/>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5" name="Google Shape;4445;p38"/>
            <p:cNvSpPr/>
            <p:nvPr/>
          </p:nvSpPr>
          <p:spPr>
            <a:xfrm>
              <a:off x="5015100" y="4857950"/>
              <a:ext cx="1155100" cy="129675"/>
            </a:xfrm>
            <a:custGeom>
              <a:avLst/>
              <a:gdLst/>
              <a:ahLst/>
              <a:cxnLst/>
              <a:rect l="l" t="t" r="r" b="b"/>
              <a:pathLst>
                <a:path w="46204" h="5187" extrusionOk="0">
                  <a:moveTo>
                    <a:pt x="33179" y="1"/>
                  </a:moveTo>
                  <a:cubicBezTo>
                    <a:pt x="32597" y="1"/>
                    <a:pt x="32072" y="397"/>
                    <a:pt x="31919" y="987"/>
                  </a:cubicBezTo>
                  <a:cubicBezTo>
                    <a:pt x="31869" y="441"/>
                    <a:pt x="31455" y="32"/>
                    <a:pt x="30948" y="32"/>
                  </a:cubicBezTo>
                  <a:cubicBezTo>
                    <a:pt x="30903" y="32"/>
                    <a:pt x="30858" y="35"/>
                    <a:pt x="30812" y="42"/>
                  </a:cubicBezTo>
                  <a:cubicBezTo>
                    <a:pt x="29678" y="96"/>
                    <a:pt x="29516" y="1419"/>
                    <a:pt x="29381" y="2013"/>
                  </a:cubicBezTo>
                  <a:cubicBezTo>
                    <a:pt x="28944" y="1285"/>
                    <a:pt x="28413" y="934"/>
                    <a:pt x="27797" y="934"/>
                  </a:cubicBezTo>
                  <a:cubicBezTo>
                    <a:pt x="27270" y="934"/>
                    <a:pt x="26680" y="1191"/>
                    <a:pt x="26032" y="1689"/>
                  </a:cubicBezTo>
                  <a:cubicBezTo>
                    <a:pt x="25902" y="1075"/>
                    <a:pt x="25399" y="409"/>
                    <a:pt x="24772" y="409"/>
                  </a:cubicBezTo>
                  <a:cubicBezTo>
                    <a:pt x="24490" y="409"/>
                    <a:pt x="24182" y="544"/>
                    <a:pt x="23872" y="879"/>
                  </a:cubicBezTo>
                  <a:cubicBezTo>
                    <a:pt x="23847" y="345"/>
                    <a:pt x="23485" y="108"/>
                    <a:pt x="23077" y="108"/>
                  </a:cubicBezTo>
                  <a:cubicBezTo>
                    <a:pt x="22599" y="108"/>
                    <a:pt x="22059" y="433"/>
                    <a:pt x="21928" y="987"/>
                  </a:cubicBezTo>
                  <a:cubicBezTo>
                    <a:pt x="21816" y="886"/>
                    <a:pt x="21583" y="807"/>
                    <a:pt x="21347" y="807"/>
                  </a:cubicBezTo>
                  <a:cubicBezTo>
                    <a:pt x="20953" y="807"/>
                    <a:pt x="20551" y="1025"/>
                    <a:pt x="20686" y="1716"/>
                  </a:cubicBezTo>
                  <a:cubicBezTo>
                    <a:pt x="20504" y="1619"/>
                    <a:pt x="20282" y="1575"/>
                    <a:pt x="20055" y="1575"/>
                  </a:cubicBezTo>
                  <a:cubicBezTo>
                    <a:pt x="19335" y="1575"/>
                    <a:pt x="18562" y="2019"/>
                    <a:pt x="18849" y="2634"/>
                  </a:cubicBezTo>
                  <a:cubicBezTo>
                    <a:pt x="18702" y="2380"/>
                    <a:pt x="18384" y="2226"/>
                    <a:pt x="18044" y="2226"/>
                  </a:cubicBezTo>
                  <a:cubicBezTo>
                    <a:pt x="17696" y="2226"/>
                    <a:pt x="17326" y="2387"/>
                    <a:pt x="17094" y="2769"/>
                  </a:cubicBezTo>
                  <a:cubicBezTo>
                    <a:pt x="16886" y="2196"/>
                    <a:pt x="16085" y="1601"/>
                    <a:pt x="15383" y="1601"/>
                  </a:cubicBezTo>
                  <a:cubicBezTo>
                    <a:pt x="14993" y="1601"/>
                    <a:pt x="14633" y="1784"/>
                    <a:pt x="14421" y="2256"/>
                  </a:cubicBezTo>
                  <a:cubicBezTo>
                    <a:pt x="14259" y="1527"/>
                    <a:pt x="13368" y="474"/>
                    <a:pt x="12261" y="474"/>
                  </a:cubicBezTo>
                  <a:cubicBezTo>
                    <a:pt x="10991" y="474"/>
                    <a:pt x="11099" y="1284"/>
                    <a:pt x="10397" y="1743"/>
                  </a:cubicBezTo>
                  <a:cubicBezTo>
                    <a:pt x="10133" y="1341"/>
                    <a:pt x="9616" y="1159"/>
                    <a:pt x="9077" y="1159"/>
                  </a:cubicBezTo>
                  <a:cubicBezTo>
                    <a:pt x="8347" y="1159"/>
                    <a:pt x="7579" y="1493"/>
                    <a:pt x="7346" y="2067"/>
                  </a:cubicBezTo>
                  <a:cubicBezTo>
                    <a:pt x="7140" y="1700"/>
                    <a:pt x="6510" y="1396"/>
                    <a:pt x="5944" y="1396"/>
                  </a:cubicBezTo>
                  <a:cubicBezTo>
                    <a:pt x="5470" y="1396"/>
                    <a:pt x="5041" y="1609"/>
                    <a:pt x="4943" y="2175"/>
                  </a:cubicBezTo>
                  <a:cubicBezTo>
                    <a:pt x="5039" y="818"/>
                    <a:pt x="4278" y="261"/>
                    <a:pt x="3517" y="261"/>
                  </a:cubicBezTo>
                  <a:cubicBezTo>
                    <a:pt x="2779" y="261"/>
                    <a:pt x="2040" y="784"/>
                    <a:pt x="2080" y="1608"/>
                  </a:cubicBezTo>
                  <a:cubicBezTo>
                    <a:pt x="1801" y="1392"/>
                    <a:pt x="1510" y="1293"/>
                    <a:pt x="1235" y="1293"/>
                  </a:cubicBezTo>
                  <a:cubicBezTo>
                    <a:pt x="685" y="1293"/>
                    <a:pt x="199" y="1689"/>
                    <a:pt x="1" y="2337"/>
                  </a:cubicBezTo>
                  <a:cubicBezTo>
                    <a:pt x="163" y="3066"/>
                    <a:pt x="649" y="3849"/>
                    <a:pt x="1729" y="3849"/>
                  </a:cubicBezTo>
                  <a:cubicBezTo>
                    <a:pt x="1770" y="3852"/>
                    <a:pt x="1811" y="3853"/>
                    <a:pt x="1852" y="3853"/>
                  </a:cubicBezTo>
                  <a:cubicBezTo>
                    <a:pt x="2691" y="3853"/>
                    <a:pt x="3417" y="3326"/>
                    <a:pt x="3700" y="2553"/>
                  </a:cubicBezTo>
                  <a:cubicBezTo>
                    <a:pt x="3762" y="3003"/>
                    <a:pt x="4132" y="3731"/>
                    <a:pt x="4707" y="3731"/>
                  </a:cubicBezTo>
                  <a:cubicBezTo>
                    <a:pt x="4891" y="3731"/>
                    <a:pt x="5097" y="3655"/>
                    <a:pt x="5321" y="3471"/>
                  </a:cubicBezTo>
                  <a:lnTo>
                    <a:pt x="5321" y="3471"/>
                  </a:lnTo>
                  <a:cubicBezTo>
                    <a:pt x="5162" y="4360"/>
                    <a:pt x="5717" y="4755"/>
                    <a:pt x="6384" y="4755"/>
                  </a:cubicBezTo>
                  <a:cubicBezTo>
                    <a:pt x="7198" y="4755"/>
                    <a:pt x="8178" y="4168"/>
                    <a:pt x="8237" y="3174"/>
                  </a:cubicBezTo>
                  <a:cubicBezTo>
                    <a:pt x="8237" y="3633"/>
                    <a:pt x="8588" y="4011"/>
                    <a:pt x="9020" y="4119"/>
                  </a:cubicBezTo>
                  <a:cubicBezTo>
                    <a:pt x="9059" y="4124"/>
                    <a:pt x="9097" y="4126"/>
                    <a:pt x="9134" y="4126"/>
                  </a:cubicBezTo>
                  <a:cubicBezTo>
                    <a:pt x="9970" y="4126"/>
                    <a:pt x="10330" y="2995"/>
                    <a:pt x="10640" y="2607"/>
                  </a:cubicBezTo>
                  <a:cubicBezTo>
                    <a:pt x="10767" y="3009"/>
                    <a:pt x="11159" y="3262"/>
                    <a:pt x="11569" y="3262"/>
                  </a:cubicBezTo>
                  <a:cubicBezTo>
                    <a:pt x="11683" y="3262"/>
                    <a:pt x="11798" y="3242"/>
                    <a:pt x="11909" y="3201"/>
                  </a:cubicBezTo>
                  <a:lnTo>
                    <a:pt x="11909" y="3201"/>
                  </a:lnTo>
                  <a:cubicBezTo>
                    <a:pt x="11855" y="3822"/>
                    <a:pt x="11612" y="4822"/>
                    <a:pt x="12612" y="5119"/>
                  </a:cubicBezTo>
                  <a:cubicBezTo>
                    <a:pt x="12750" y="5165"/>
                    <a:pt x="12890" y="5187"/>
                    <a:pt x="13026" y="5187"/>
                  </a:cubicBezTo>
                  <a:cubicBezTo>
                    <a:pt x="13609" y="5187"/>
                    <a:pt x="14138" y="4791"/>
                    <a:pt x="14313" y="4200"/>
                  </a:cubicBezTo>
                  <a:cubicBezTo>
                    <a:pt x="14338" y="4759"/>
                    <a:pt x="14793" y="5150"/>
                    <a:pt x="15319" y="5150"/>
                  </a:cubicBezTo>
                  <a:cubicBezTo>
                    <a:pt x="15352" y="5150"/>
                    <a:pt x="15386" y="5149"/>
                    <a:pt x="15420" y="5146"/>
                  </a:cubicBezTo>
                  <a:cubicBezTo>
                    <a:pt x="16554" y="5065"/>
                    <a:pt x="16716" y="3741"/>
                    <a:pt x="16851" y="3174"/>
                  </a:cubicBezTo>
                  <a:cubicBezTo>
                    <a:pt x="17283" y="3895"/>
                    <a:pt x="17808" y="4238"/>
                    <a:pt x="18416" y="4238"/>
                  </a:cubicBezTo>
                  <a:cubicBezTo>
                    <a:pt x="18948" y="4238"/>
                    <a:pt x="19544" y="3975"/>
                    <a:pt x="20200" y="3471"/>
                  </a:cubicBezTo>
                  <a:cubicBezTo>
                    <a:pt x="20330" y="4086"/>
                    <a:pt x="20833" y="4752"/>
                    <a:pt x="21460" y="4752"/>
                  </a:cubicBezTo>
                  <a:cubicBezTo>
                    <a:pt x="21742" y="4752"/>
                    <a:pt x="22050" y="4617"/>
                    <a:pt x="22360" y="4281"/>
                  </a:cubicBezTo>
                  <a:cubicBezTo>
                    <a:pt x="22385" y="4828"/>
                    <a:pt x="22747" y="5066"/>
                    <a:pt x="23155" y="5066"/>
                  </a:cubicBezTo>
                  <a:cubicBezTo>
                    <a:pt x="23633" y="5066"/>
                    <a:pt x="24173" y="4740"/>
                    <a:pt x="24304" y="4200"/>
                  </a:cubicBezTo>
                  <a:cubicBezTo>
                    <a:pt x="24413" y="4289"/>
                    <a:pt x="24637" y="4360"/>
                    <a:pt x="24867" y="4360"/>
                  </a:cubicBezTo>
                  <a:cubicBezTo>
                    <a:pt x="25266" y="4360"/>
                    <a:pt x="25683" y="4147"/>
                    <a:pt x="25546" y="3444"/>
                  </a:cubicBezTo>
                  <a:lnTo>
                    <a:pt x="25546" y="3444"/>
                  </a:lnTo>
                  <a:cubicBezTo>
                    <a:pt x="25728" y="3542"/>
                    <a:pt x="25952" y="3586"/>
                    <a:pt x="26180" y="3586"/>
                  </a:cubicBezTo>
                  <a:cubicBezTo>
                    <a:pt x="26900" y="3586"/>
                    <a:pt x="27676" y="3148"/>
                    <a:pt x="27409" y="2553"/>
                  </a:cubicBezTo>
                  <a:lnTo>
                    <a:pt x="27409" y="2553"/>
                  </a:lnTo>
                  <a:cubicBezTo>
                    <a:pt x="27544" y="2796"/>
                    <a:pt x="27862" y="2952"/>
                    <a:pt x="28203" y="2952"/>
                  </a:cubicBezTo>
                  <a:cubicBezTo>
                    <a:pt x="28544" y="2952"/>
                    <a:pt x="28908" y="2796"/>
                    <a:pt x="29138" y="2418"/>
                  </a:cubicBezTo>
                  <a:cubicBezTo>
                    <a:pt x="29346" y="2973"/>
                    <a:pt x="30143" y="3561"/>
                    <a:pt x="30845" y="3561"/>
                  </a:cubicBezTo>
                  <a:cubicBezTo>
                    <a:pt x="31237" y="3561"/>
                    <a:pt x="31598" y="3378"/>
                    <a:pt x="31811" y="2904"/>
                  </a:cubicBezTo>
                  <a:cubicBezTo>
                    <a:pt x="31973" y="3633"/>
                    <a:pt x="32864" y="4687"/>
                    <a:pt x="33971" y="4687"/>
                  </a:cubicBezTo>
                  <a:cubicBezTo>
                    <a:pt x="35240" y="4687"/>
                    <a:pt x="35132" y="3903"/>
                    <a:pt x="35835" y="3444"/>
                  </a:cubicBezTo>
                  <a:cubicBezTo>
                    <a:pt x="36110" y="3834"/>
                    <a:pt x="36629" y="4015"/>
                    <a:pt x="37165" y="4015"/>
                  </a:cubicBezTo>
                  <a:cubicBezTo>
                    <a:pt x="37893" y="4015"/>
                    <a:pt x="38653" y="3684"/>
                    <a:pt x="38886" y="3093"/>
                  </a:cubicBezTo>
                  <a:cubicBezTo>
                    <a:pt x="39092" y="3461"/>
                    <a:pt x="39721" y="3764"/>
                    <a:pt x="40287" y="3764"/>
                  </a:cubicBezTo>
                  <a:cubicBezTo>
                    <a:pt x="40761" y="3764"/>
                    <a:pt x="41191" y="3551"/>
                    <a:pt x="41289" y="2985"/>
                  </a:cubicBezTo>
                  <a:lnTo>
                    <a:pt x="41289" y="2985"/>
                  </a:lnTo>
                  <a:cubicBezTo>
                    <a:pt x="41193" y="4343"/>
                    <a:pt x="41954" y="4900"/>
                    <a:pt x="42715" y="4900"/>
                  </a:cubicBezTo>
                  <a:cubicBezTo>
                    <a:pt x="43453" y="4900"/>
                    <a:pt x="44191" y="4376"/>
                    <a:pt x="44152" y="3552"/>
                  </a:cubicBezTo>
                  <a:lnTo>
                    <a:pt x="44152" y="3552"/>
                  </a:lnTo>
                  <a:cubicBezTo>
                    <a:pt x="44431" y="3768"/>
                    <a:pt x="44722" y="3867"/>
                    <a:pt x="44996" y="3867"/>
                  </a:cubicBezTo>
                  <a:cubicBezTo>
                    <a:pt x="45544" y="3867"/>
                    <a:pt x="46024" y="3471"/>
                    <a:pt x="46204" y="2823"/>
                  </a:cubicBezTo>
                  <a:cubicBezTo>
                    <a:pt x="46042" y="2094"/>
                    <a:pt x="45583" y="1338"/>
                    <a:pt x="44476" y="1311"/>
                  </a:cubicBezTo>
                  <a:cubicBezTo>
                    <a:pt x="44436" y="1309"/>
                    <a:pt x="44396" y="1307"/>
                    <a:pt x="44357" y="1307"/>
                  </a:cubicBezTo>
                  <a:cubicBezTo>
                    <a:pt x="43538" y="1307"/>
                    <a:pt x="42788" y="1836"/>
                    <a:pt x="42504" y="2634"/>
                  </a:cubicBezTo>
                  <a:cubicBezTo>
                    <a:pt x="42443" y="2164"/>
                    <a:pt x="42072" y="1430"/>
                    <a:pt x="41497" y="1430"/>
                  </a:cubicBezTo>
                  <a:cubicBezTo>
                    <a:pt x="41312" y="1430"/>
                    <a:pt x="41107" y="1506"/>
                    <a:pt x="40884" y="1689"/>
                  </a:cubicBezTo>
                  <a:cubicBezTo>
                    <a:pt x="41042" y="801"/>
                    <a:pt x="40488" y="406"/>
                    <a:pt x="39820" y="406"/>
                  </a:cubicBezTo>
                  <a:cubicBezTo>
                    <a:pt x="39007" y="406"/>
                    <a:pt x="38027" y="992"/>
                    <a:pt x="37968" y="1986"/>
                  </a:cubicBezTo>
                  <a:cubicBezTo>
                    <a:pt x="37968" y="1527"/>
                    <a:pt x="37617" y="1149"/>
                    <a:pt x="37185" y="1068"/>
                  </a:cubicBezTo>
                  <a:cubicBezTo>
                    <a:pt x="37137" y="1061"/>
                    <a:pt x="37090" y="1058"/>
                    <a:pt x="37045" y="1058"/>
                  </a:cubicBezTo>
                  <a:cubicBezTo>
                    <a:pt x="36227" y="1058"/>
                    <a:pt x="35872" y="2171"/>
                    <a:pt x="35564" y="2580"/>
                  </a:cubicBezTo>
                  <a:cubicBezTo>
                    <a:pt x="35440" y="2167"/>
                    <a:pt x="35063" y="1912"/>
                    <a:pt x="34663" y="1912"/>
                  </a:cubicBezTo>
                  <a:cubicBezTo>
                    <a:pt x="34540" y="1912"/>
                    <a:pt x="34416" y="1936"/>
                    <a:pt x="34295" y="1986"/>
                  </a:cubicBezTo>
                  <a:cubicBezTo>
                    <a:pt x="34349" y="1365"/>
                    <a:pt x="34592" y="366"/>
                    <a:pt x="33593" y="69"/>
                  </a:cubicBezTo>
                  <a:cubicBezTo>
                    <a:pt x="33455" y="23"/>
                    <a:pt x="33315" y="1"/>
                    <a:pt x="33179" y="1"/>
                  </a:cubicBezTo>
                  <a:close/>
                </a:path>
              </a:pathLst>
            </a:custGeom>
            <a:solidFill>
              <a:srgbClr val="EFA8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6" name="Google Shape;4446;p38"/>
            <p:cNvSpPr/>
            <p:nvPr/>
          </p:nvSpPr>
          <p:spPr>
            <a:xfrm>
              <a:off x="5495100" y="7451300"/>
              <a:ext cx="182975" cy="99950"/>
            </a:xfrm>
            <a:custGeom>
              <a:avLst/>
              <a:gdLst/>
              <a:ahLst/>
              <a:cxnLst/>
              <a:rect l="l" t="t" r="r" b="b"/>
              <a:pathLst>
                <a:path w="7319" h="3998" extrusionOk="0">
                  <a:moveTo>
                    <a:pt x="3403" y="1"/>
                  </a:moveTo>
                  <a:cubicBezTo>
                    <a:pt x="1540" y="1"/>
                    <a:pt x="0" y="1513"/>
                    <a:pt x="27" y="3403"/>
                  </a:cubicBezTo>
                  <a:lnTo>
                    <a:pt x="27" y="3998"/>
                  </a:lnTo>
                  <a:lnTo>
                    <a:pt x="7318" y="3998"/>
                  </a:lnTo>
                  <a:lnTo>
                    <a:pt x="7318" y="3403"/>
                  </a:lnTo>
                  <a:cubicBezTo>
                    <a:pt x="7318" y="1513"/>
                    <a:pt x="5779" y="1"/>
                    <a:pt x="3916" y="1"/>
                  </a:cubicBezTo>
                  <a:close/>
                </a:path>
              </a:pathLst>
            </a:custGeom>
            <a:solidFill>
              <a:srgbClr val="9934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7" name="Google Shape;4447;p38"/>
            <p:cNvSpPr/>
            <p:nvPr/>
          </p:nvSpPr>
          <p:spPr>
            <a:xfrm>
              <a:off x="5135950" y="7584300"/>
              <a:ext cx="901275" cy="56725"/>
            </a:xfrm>
            <a:custGeom>
              <a:avLst/>
              <a:gdLst/>
              <a:ahLst/>
              <a:cxnLst/>
              <a:rect l="l" t="t" r="r" b="b"/>
              <a:pathLst>
                <a:path w="36051" h="2269" extrusionOk="0">
                  <a:moveTo>
                    <a:pt x="1810" y="1"/>
                  </a:moveTo>
                  <a:cubicBezTo>
                    <a:pt x="811" y="1"/>
                    <a:pt x="1" y="811"/>
                    <a:pt x="1" y="1810"/>
                  </a:cubicBezTo>
                  <a:lnTo>
                    <a:pt x="1" y="2269"/>
                  </a:lnTo>
                  <a:lnTo>
                    <a:pt x="36050" y="2269"/>
                  </a:lnTo>
                  <a:lnTo>
                    <a:pt x="36050" y="1810"/>
                  </a:lnTo>
                  <a:cubicBezTo>
                    <a:pt x="36050" y="811"/>
                    <a:pt x="35240" y="1"/>
                    <a:pt x="34268"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8" name="Google Shape;4448;p38"/>
            <p:cNvSpPr/>
            <p:nvPr/>
          </p:nvSpPr>
          <p:spPr>
            <a:xfrm>
              <a:off x="5199400" y="7520850"/>
              <a:ext cx="774350" cy="85075"/>
            </a:xfrm>
            <a:custGeom>
              <a:avLst/>
              <a:gdLst/>
              <a:ahLst/>
              <a:cxnLst/>
              <a:rect l="l" t="t" r="r" b="b"/>
              <a:pathLst>
                <a:path w="30974" h="3403" extrusionOk="0">
                  <a:moveTo>
                    <a:pt x="11153" y="0"/>
                  </a:moveTo>
                  <a:lnTo>
                    <a:pt x="1" y="3403"/>
                  </a:lnTo>
                  <a:lnTo>
                    <a:pt x="30974" y="3403"/>
                  </a:lnTo>
                  <a:lnTo>
                    <a:pt x="19821" y="0"/>
                  </a:lnTo>
                  <a:close/>
                </a:path>
              </a:pathLst>
            </a:custGeom>
            <a:solidFill>
              <a:srgbClr val="9934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9" name="Google Shape;4449;p38"/>
            <p:cNvSpPr/>
            <p:nvPr/>
          </p:nvSpPr>
          <p:spPr>
            <a:xfrm>
              <a:off x="5082625" y="4763800"/>
              <a:ext cx="594775" cy="50650"/>
            </a:xfrm>
            <a:custGeom>
              <a:avLst/>
              <a:gdLst/>
              <a:ahLst/>
              <a:cxnLst/>
              <a:rect l="l" t="t" r="r" b="b"/>
              <a:pathLst>
                <a:path w="23791" h="2026" extrusionOk="0">
                  <a:moveTo>
                    <a:pt x="540" y="0"/>
                  </a:moveTo>
                  <a:cubicBezTo>
                    <a:pt x="243" y="0"/>
                    <a:pt x="0" y="243"/>
                    <a:pt x="0" y="541"/>
                  </a:cubicBezTo>
                  <a:lnTo>
                    <a:pt x="0" y="1486"/>
                  </a:lnTo>
                  <a:cubicBezTo>
                    <a:pt x="0" y="1783"/>
                    <a:pt x="243" y="2026"/>
                    <a:pt x="540" y="2026"/>
                  </a:cubicBezTo>
                  <a:lnTo>
                    <a:pt x="23250" y="2026"/>
                  </a:lnTo>
                  <a:cubicBezTo>
                    <a:pt x="23547" y="2026"/>
                    <a:pt x="23790" y="1783"/>
                    <a:pt x="23790" y="1486"/>
                  </a:cubicBezTo>
                  <a:lnTo>
                    <a:pt x="23790" y="541"/>
                  </a:lnTo>
                  <a:cubicBezTo>
                    <a:pt x="23790" y="243"/>
                    <a:pt x="23547" y="0"/>
                    <a:pt x="23250" y="0"/>
                  </a:cubicBezTo>
                  <a:close/>
                </a:path>
              </a:pathLst>
            </a:custGeom>
            <a:solidFill>
              <a:srgbClr val="F4D0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0" name="Google Shape;4450;p38"/>
            <p:cNvSpPr/>
            <p:nvPr/>
          </p:nvSpPr>
          <p:spPr>
            <a:xfrm>
              <a:off x="5752975" y="4763800"/>
              <a:ext cx="336225" cy="50650"/>
            </a:xfrm>
            <a:custGeom>
              <a:avLst/>
              <a:gdLst/>
              <a:ahLst/>
              <a:cxnLst/>
              <a:rect l="l" t="t" r="r" b="b"/>
              <a:pathLst>
                <a:path w="13449" h="2026" extrusionOk="0">
                  <a:moveTo>
                    <a:pt x="406" y="0"/>
                  </a:moveTo>
                  <a:cubicBezTo>
                    <a:pt x="190" y="0"/>
                    <a:pt x="1" y="189"/>
                    <a:pt x="1" y="405"/>
                  </a:cubicBezTo>
                  <a:lnTo>
                    <a:pt x="1" y="1621"/>
                  </a:lnTo>
                  <a:cubicBezTo>
                    <a:pt x="1" y="1837"/>
                    <a:pt x="190" y="2026"/>
                    <a:pt x="406" y="2026"/>
                  </a:cubicBezTo>
                  <a:lnTo>
                    <a:pt x="13043" y="2026"/>
                  </a:lnTo>
                  <a:cubicBezTo>
                    <a:pt x="13286" y="2026"/>
                    <a:pt x="13448" y="1837"/>
                    <a:pt x="13448" y="1621"/>
                  </a:cubicBezTo>
                  <a:lnTo>
                    <a:pt x="13448" y="405"/>
                  </a:lnTo>
                  <a:cubicBezTo>
                    <a:pt x="13448" y="189"/>
                    <a:pt x="13286" y="0"/>
                    <a:pt x="13043" y="0"/>
                  </a:cubicBezTo>
                  <a:close/>
                </a:path>
              </a:pathLst>
            </a:custGeom>
            <a:solidFill>
              <a:srgbClr val="F4D0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1" name="Google Shape;4451;p38"/>
            <p:cNvSpPr/>
            <p:nvPr/>
          </p:nvSpPr>
          <p:spPr>
            <a:xfrm>
              <a:off x="5768500" y="4202125"/>
              <a:ext cx="268700" cy="457725"/>
            </a:xfrm>
            <a:custGeom>
              <a:avLst/>
              <a:gdLst/>
              <a:ahLst/>
              <a:cxnLst/>
              <a:rect l="l" t="t" r="r" b="b"/>
              <a:pathLst>
                <a:path w="10748" h="18309" extrusionOk="0">
                  <a:moveTo>
                    <a:pt x="8777" y="1"/>
                  </a:moveTo>
                  <a:lnTo>
                    <a:pt x="8777" y="1"/>
                  </a:lnTo>
                  <a:cubicBezTo>
                    <a:pt x="9884" y="11639"/>
                    <a:pt x="1" y="18309"/>
                    <a:pt x="1" y="18309"/>
                  </a:cubicBezTo>
                  <a:cubicBezTo>
                    <a:pt x="1" y="18309"/>
                    <a:pt x="6212" y="15852"/>
                    <a:pt x="8237" y="10667"/>
                  </a:cubicBezTo>
                  <a:cubicBezTo>
                    <a:pt x="10748" y="4268"/>
                    <a:pt x="8777" y="1"/>
                    <a:pt x="8777"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2" name="Google Shape;4452;p38"/>
            <p:cNvSpPr/>
            <p:nvPr/>
          </p:nvSpPr>
          <p:spPr>
            <a:xfrm>
              <a:off x="5108275" y="4464725"/>
              <a:ext cx="217400" cy="204200"/>
            </a:xfrm>
            <a:custGeom>
              <a:avLst/>
              <a:gdLst/>
              <a:ahLst/>
              <a:cxnLst/>
              <a:rect l="l" t="t" r="r" b="b"/>
              <a:pathLst>
                <a:path w="8696" h="8168" extrusionOk="0">
                  <a:moveTo>
                    <a:pt x="378" y="1"/>
                  </a:moveTo>
                  <a:lnTo>
                    <a:pt x="378" y="1"/>
                  </a:lnTo>
                  <a:cubicBezTo>
                    <a:pt x="378" y="1"/>
                    <a:pt x="1" y="3566"/>
                    <a:pt x="2512" y="5996"/>
                  </a:cubicBezTo>
                  <a:cubicBezTo>
                    <a:pt x="4534" y="7975"/>
                    <a:pt x="7310" y="8167"/>
                    <a:pt x="8314" y="8167"/>
                  </a:cubicBezTo>
                  <a:cubicBezTo>
                    <a:pt x="8556" y="8167"/>
                    <a:pt x="8696" y="8156"/>
                    <a:pt x="8696" y="8156"/>
                  </a:cubicBezTo>
                  <a:cubicBezTo>
                    <a:pt x="4969" y="6644"/>
                    <a:pt x="1972" y="3700"/>
                    <a:pt x="378"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3" name="Google Shape;4453;p38"/>
            <p:cNvSpPr/>
            <p:nvPr/>
          </p:nvSpPr>
          <p:spPr>
            <a:xfrm>
              <a:off x="5067100" y="4366850"/>
              <a:ext cx="1032225" cy="56725"/>
            </a:xfrm>
            <a:custGeom>
              <a:avLst/>
              <a:gdLst/>
              <a:ahLst/>
              <a:cxnLst/>
              <a:rect l="l" t="t" r="r" b="b"/>
              <a:pathLst>
                <a:path w="41289" h="2269" extrusionOk="0">
                  <a:moveTo>
                    <a:pt x="40883" y="0"/>
                  </a:moveTo>
                  <a:cubicBezTo>
                    <a:pt x="34376" y="270"/>
                    <a:pt x="27355" y="432"/>
                    <a:pt x="20010" y="432"/>
                  </a:cubicBezTo>
                  <a:cubicBezTo>
                    <a:pt x="13151" y="432"/>
                    <a:pt x="6535" y="297"/>
                    <a:pt x="378" y="54"/>
                  </a:cubicBezTo>
                  <a:cubicBezTo>
                    <a:pt x="243" y="649"/>
                    <a:pt x="108" y="1270"/>
                    <a:pt x="0" y="1891"/>
                  </a:cubicBezTo>
                  <a:cubicBezTo>
                    <a:pt x="6265" y="2134"/>
                    <a:pt x="13016" y="2269"/>
                    <a:pt x="20010" y="2269"/>
                  </a:cubicBezTo>
                  <a:cubicBezTo>
                    <a:pt x="27490" y="2269"/>
                    <a:pt x="34646" y="2107"/>
                    <a:pt x="41288" y="1837"/>
                  </a:cubicBezTo>
                  <a:cubicBezTo>
                    <a:pt x="41153" y="1216"/>
                    <a:pt x="41018" y="595"/>
                    <a:pt x="40883"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4" name="Google Shape;4454;p38"/>
            <p:cNvSpPr/>
            <p:nvPr/>
          </p:nvSpPr>
          <p:spPr>
            <a:xfrm>
              <a:off x="4504075" y="6198350"/>
              <a:ext cx="757475" cy="113450"/>
            </a:xfrm>
            <a:custGeom>
              <a:avLst/>
              <a:gdLst/>
              <a:ahLst/>
              <a:cxnLst/>
              <a:rect l="l" t="t" r="r" b="b"/>
              <a:pathLst>
                <a:path w="30299" h="4538" extrusionOk="0">
                  <a:moveTo>
                    <a:pt x="14015" y="1"/>
                  </a:moveTo>
                  <a:cubicBezTo>
                    <a:pt x="10613" y="1"/>
                    <a:pt x="10586" y="2431"/>
                    <a:pt x="2647" y="3295"/>
                  </a:cubicBezTo>
                  <a:cubicBezTo>
                    <a:pt x="1648" y="3376"/>
                    <a:pt x="702" y="3808"/>
                    <a:pt x="0" y="4537"/>
                  </a:cubicBezTo>
                  <a:lnTo>
                    <a:pt x="29704" y="4537"/>
                  </a:lnTo>
                  <a:cubicBezTo>
                    <a:pt x="29704" y="4537"/>
                    <a:pt x="30298" y="3106"/>
                    <a:pt x="29272" y="3106"/>
                  </a:cubicBezTo>
                  <a:cubicBezTo>
                    <a:pt x="24249" y="3106"/>
                    <a:pt x="24006" y="811"/>
                    <a:pt x="22143" y="352"/>
                  </a:cubicBezTo>
                  <a:cubicBezTo>
                    <a:pt x="22011" y="319"/>
                    <a:pt x="21869" y="303"/>
                    <a:pt x="21719" y="303"/>
                  </a:cubicBezTo>
                  <a:cubicBezTo>
                    <a:pt x="19786" y="303"/>
                    <a:pt x="16516" y="2859"/>
                    <a:pt x="15338" y="3160"/>
                  </a:cubicBezTo>
                  <a:cubicBezTo>
                    <a:pt x="15283" y="3174"/>
                    <a:pt x="15233" y="3181"/>
                    <a:pt x="15188" y="3181"/>
                  </a:cubicBezTo>
                  <a:cubicBezTo>
                    <a:pt x="14220" y="3181"/>
                    <a:pt x="15486" y="1"/>
                    <a:pt x="14015" y="1"/>
                  </a:cubicBezTo>
                  <a:close/>
                </a:path>
              </a:pathLst>
            </a:custGeom>
            <a:solidFill>
              <a:srgbClr val="C6B69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455" name="Google Shape;4455;p38"/>
            <p:cNvGrpSpPr/>
            <p:nvPr/>
          </p:nvGrpSpPr>
          <p:grpSpPr>
            <a:xfrm>
              <a:off x="4318425" y="5794625"/>
              <a:ext cx="927600" cy="546200"/>
              <a:chOff x="4318425" y="5794625"/>
              <a:chExt cx="927600" cy="546200"/>
            </a:xfrm>
          </p:grpSpPr>
          <p:sp>
            <p:nvSpPr>
              <p:cNvPr id="4456" name="Google Shape;4456;p38"/>
              <p:cNvSpPr/>
              <p:nvPr/>
            </p:nvSpPr>
            <p:spPr>
              <a:xfrm>
                <a:off x="4362300" y="6010000"/>
                <a:ext cx="76325" cy="314625"/>
              </a:xfrm>
              <a:custGeom>
                <a:avLst/>
                <a:gdLst/>
                <a:ahLst/>
                <a:cxnLst/>
                <a:rect l="l" t="t" r="r" b="b"/>
                <a:pathLst>
                  <a:path w="3053" h="12585" extrusionOk="0">
                    <a:moveTo>
                      <a:pt x="2242" y="1"/>
                    </a:moveTo>
                    <a:lnTo>
                      <a:pt x="1" y="12584"/>
                    </a:lnTo>
                    <a:lnTo>
                      <a:pt x="2512" y="12233"/>
                    </a:lnTo>
                    <a:lnTo>
                      <a:pt x="3052" y="487"/>
                    </a:lnTo>
                    <a:lnTo>
                      <a:pt x="2242" y="1"/>
                    </a:lnTo>
                    <a:close/>
                  </a:path>
                </a:pathLst>
              </a:custGeom>
              <a:solidFill>
                <a:srgbClr val="6D362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7" name="Google Shape;4457;p38"/>
              <p:cNvSpPr/>
              <p:nvPr/>
            </p:nvSpPr>
            <p:spPr>
              <a:xfrm>
                <a:off x="4318425" y="5883150"/>
                <a:ext cx="923550" cy="457675"/>
              </a:xfrm>
              <a:custGeom>
                <a:avLst/>
                <a:gdLst/>
                <a:ahLst/>
                <a:cxnLst/>
                <a:rect l="l" t="t" r="r" b="b"/>
                <a:pathLst>
                  <a:path w="36942" h="18307" extrusionOk="0">
                    <a:moveTo>
                      <a:pt x="15778" y="0"/>
                    </a:moveTo>
                    <a:cubicBezTo>
                      <a:pt x="12922" y="0"/>
                      <a:pt x="0" y="781"/>
                      <a:pt x="0" y="781"/>
                    </a:cubicBezTo>
                    <a:cubicBezTo>
                      <a:pt x="162" y="2212"/>
                      <a:pt x="4213" y="13446"/>
                      <a:pt x="6751" y="17766"/>
                    </a:cubicBezTo>
                    <a:lnTo>
                      <a:pt x="15932" y="18306"/>
                    </a:lnTo>
                    <a:lnTo>
                      <a:pt x="36941" y="17091"/>
                    </a:lnTo>
                    <a:lnTo>
                      <a:pt x="27814" y="25"/>
                    </a:lnTo>
                    <a:cubicBezTo>
                      <a:pt x="27814" y="25"/>
                      <a:pt x="23001" y="121"/>
                      <a:pt x="19593" y="121"/>
                    </a:cubicBezTo>
                    <a:cubicBezTo>
                      <a:pt x="17889" y="121"/>
                      <a:pt x="16536" y="97"/>
                      <a:pt x="16311" y="25"/>
                    </a:cubicBezTo>
                    <a:cubicBezTo>
                      <a:pt x="16249" y="8"/>
                      <a:pt x="16064" y="0"/>
                      <a:pt x="15778" y="0"/>
                    </a:cubicBezTo>
                    <a:close/>
                  </a:path>
                </a:pathLst>
              </a:custGeom>
              <a:solidFill>
                <a:srgbClr val="5C4C8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8" name="Google Shape;4458;p38"/>
              <p:cNvSpPr/>
              <p:nvPr/>
            </p:nvSpPr>
            <p:spPr>
              <a:xfrm>
                <a:off x="4344750" y="5794625"/>
                <a:ext cx="901275" cy="516500"/>
              </a:xfrm>
              <a:custGeom>
                <a:avLst/>
                <a:gdLst/>
                <a:ahLst/>
                <a:cxnLst/>
                <a:rect l="l" t="t" r="r" b="b"/>
                <a:pathLst>
                  <a:path w="36051" h="20660" extrusionOk="0">
                    <a:moveTo>
                      <a:pt x="1" y="4673"/>
                    </a:moveTo>
                    <a:cubicBezTo>
                      <a:pt x="1" y="4673"/>
                      <a:pt x="1" y="4673"/>
                      <a:pt x="1" y="4673"/>
                    </a:cubicBezTo>
                    <a:lnTo>
                      <a:pt x="1" y="4673"/>
                    </a:lnTo>
                    <a:cubicBezTo>
                      <a:pt x="1" y="4673"/>
                      <a:pt x="1" y="4673"/>
                      <a:pt x="1" y="4673"/>
                    </a:cubicBezTo>
                    <a:close/>
                    <a:moveTo>
                      <a:pt x="19546" y="0"/>
                    </a:moveTo>
                    <a:cubicBezTo>
                      <a:pt x="17100" y="0"/>
                      <a:pt x="15068" y="3377"/>
                      <a:pt x="15068" y="3377"/>
                    </a:cubicBezTo>
                    <a:cubicBezTo>
                      <a:pt x="14329" y="1763"/>
                      <a:pt x="12715" y="764"/>
                      <a:pt x="10999" y="764"/>
                    </a:cubicBezTo>
                    <a:cubicBezTo>
                      <a:pt x="10647" y="764"/>
                      <a:pt x="10291" y="806"/>
                      <a:pt x="9938" y="893"/>
                    </a:cubicBezTo>
                    <a:cubicBezTo>
                      <a:pt x="7705" y="1323"/>
                      <a:pt x="62" y="4673"/>
                      <a:pt x="1" y="4673"/>
                    </a:cubicBezTo>
                    <a:cubicBezTo>
                      <a:pt x="1" y="4673"/>
                      <a:pt x="1" y="4673"/>
                      <a:pt x="1" y="4673"/>
                    </a:cubicBezTo>
                    <a:lnTo>
                      <a:pt x="1" y="4673"/>
                    </a:lnTo>
                    <a:cubicBezTo>
                      <a:pt x="244" y="5430"/>
                      <a:pt x="6076" y="20335"/>
                      <a:pt x="6373" y="20659"/>
                    </a:cubicBezTo>
                    <a:lnTo>
                      <a:pt x="20604" y="20173"/>
                    </a:lnTo>
                    <a:lnTo>
                      <a:pt x="36050" y="19336"/>
                    </a:lnTo>
                    <a:lnTo>
                      <a:pt x="27409" y="2432"/>
                    </a:lnTo>
                    <a:cubicBezTo>
                      <a:pt x="27409" y="2432"/>
                      <a:pt x="22089" y="83"/>
                      <a:pt x="19632" y="2"/>
                    </a:cubicBezTo>
                    <a:cubicBezTo>
                      <a:pt x="19603" y="1"/>
                      <a:pt x="19575" y="0"/>
                      <a:pt x="19546" y="0"/>
                    </a:cubicBezTo>
                    <a:close/>
                  </a:path>
                </a:pathLst>
              </a:custGeom>
              <a:solidFill>
                <a:srgbClr val="F2E7D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9" name="Google Shape;4459;p38"/>
              <p:cNvSpPr/>
              <p:nvPr/>
            </p:nvSpPr>
            <p:spPr>
              <a:xfrm>
                <a:off x="4536475" y="6155825"/>
                <a:ext cx="98600" cy="128975"/>
              </a:xfrm>
              <a:custGeom>
                <a:avLst/>
                <a:gdLst/>
                <a:ahLst/>
                <a:cxnLst/>
                <a:rect l="l" t="t" r="r" b="b"/>
                <a:pathLst>
                  <a:path w="3944" h="5159" extrusionOk="0">
                    <a:moveTo>
                      <a:pt x="1" y="0"/>
                    </a:moveTo>
                    <a:lnTo>
                      <a:pt x="2647" y="5158"/>
                    </a:lnTo>
                    <a:lnTo>
                      <a:pt x="3943" y="4996"/>
                    </a:lnTo>
                    <a:cubicBezTo>
                      <a:pt x="1891" y="3376"/>
                      <a:pt x="1" y="2"/>
                      <a:pt x="1" y="0"/>
                    </a:cubicBezTo>
                    <a:close/>
                  </a:path>
                </a:pathLst>
              </a:custGeom>
              <a:solidFill>
                <a:srgbClr val="E5D6B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0" name="Google Shape;4460;p38"/>
              <p:cNvSpPr/>
              <p:nvPr/>
            </p:nvSpPr>
            <p:spPr>
              <a:xfrm>
                <a:off x="4344750" y="5891200"/>
                <a:ext cx="249125" cy="420600"/>
              </a:xfrm>
              <a:custGeom>
                <a:avLst/>
                <a:gdLst/>
                <a:ahLst/>
                <a:cxnLst/>
                <a:rect l="l" t="t" r="r" b="b"/>
                <a:pathLst>
                  <a:path w="9965" h="16824" extrusionOk="0">
                    <a:moveTo>
                      <a:pt x="1972" y="0"/>
                    </a:moveTo>
                    <a:cubicBezTo>
                      <a:pt x="325" y="675"/>
                      <a:pt x="1" y="837"/>
                      <a:pt x="1" y="837"/>
                    </a:cubicBezTo>
                    <a:cubicBezTo>
                      <a:pt x="244" y="1566"/>
                      <a:pt x="6076" y="16472"/>
                      <a:pt x="6373" y="16823"/>
                    </a:cubicBezTo>
                    <a:lnTo>
                      <a:pt x="9965" y="16688"/>
                    </a:lnTo>
                    <a:lnTo>
                      <a:pt x="1972" y="0"/>
                    </a:lnTo>
                    <a:close/>
                  </a:path>
                </a:pathLst>
              </a:custGeom>
              <a:solidFill>
                <a:srgbClr val="E5D6B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1" name="Google Shape;4461;p38"/>
              <p:cNvSpPr/>
              <p:nvPr/>
            </p:nvSpPr>
            <p:spPr>
              <a:xfrm>
                <a:off x="4722800" y="5795275"/>
                <a:ext cx="523225" cy="490200"/>
              </a:xfrm>
              <a:custGeom>
                <a:avLst/>
                <a:gdLst/>
                <a:ahLst/>
                <a:cxnLst/>
                <a:rect l="l" t="t" r="r" b="b"/>
                <a:pathLst>
                  <a:path w="20929" h="19608" extrusionOk="0">
                    <a:moveTo>
                      <a:pt x="4415" y="1"/>
                    </a:moveTo>
                    <a:cubicBezTo>
                      <a:pt x="2188" y="1"/>
                      <a:pt x="320" y="2764"/>
                      <a:pt x="1" y="3270"/>
                    </a:cubicBezTo>
                    <a:lnTo>
                      <a:pt x="5860" y="16475"/>
                    </a:lnTo>
                    <a:lnTo>
                      <a:pt x="6103" y="19607"/>
                    </a:lnTo>
                    <a:lnTo>
                      <a:pt x="20928" y="19337"/>
                    </a:lnTo>
                    <a:lnTo>
                      <a:pt x="12287" y="2433"/>
                    </a:lnTo>
                    <a:cubicBezTo>
                      <a:pt x="12287" y="2433"/>
                      <a:pt x="6967" y="84"/>
                      <a:pt x="4510" y="3"/>
                    </a:cubicBezTo>
                    <a:cubicBezTo>
                      <a:pt x="4478" y="2"/>
                      <a:pt x="4446" y="1"/>
                      <a:pt x="4415" y="1"/>
                    </a:cubicBezTo>
                    <a:close/>
                  </a:path>
                </a:pathLst>
              </a:custGeom>
              <a:solidFill>
                <a:srgbClr val="E5D6B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2" name="Google Shape;4462;p38"/>
              <p:cNvSpPr/>
              <p:nvPr/>
            </p:nvSpPr>
            <p:spPr>
              <a:xfrm>
                <a:off x="4817975" y="5795075"/>
                <a:ext cx="355800" cy="370500"/>
              </a:xfrm>
              <a:custGeom>
                <a:avLst/>
                <a:gdLst/>
                <a:ahLst/>
                <a:cxnLst/>
                <a:rect l="l" t="t" r="r" b="b"/>
                <a:pathLst>
                  <a:path w="14232" h="14820" extrusionOk="0">
                    <a:moveTo>
                      <a:pt x="508" y="0"/>
                    </a:moveTo>
                    <a:cubicBezTo>
                      <a:pt x="332" y="0"/>
                      <a:pt x="159" y="25"/>
                      <a:pt x="1" y="65"/>
                    </a:cubicBezTo>
                    <a:cubicBezTo>
                      <a:pt x="433" y="2360"/>
                      <a:pt x="1243" y="4547"/>
                      <a:pt x="2323" y="6572"/>
                    </a:cubicBezTo>
                    <a:cubicBezTo>
                      <a:pt x="5002" y="11572"/>
                      <a:pt x="8861" y="14819"/>
                      <a:pt x="11766" y="14819"/>
                    </a:cubicBezTo>
                    <a:cubicBezTo>
                      <a:pt x="12375" y="14819"/>
                      <a:pt x="12943" y="14676"/>
                      <a:pt x="13449" y="14376"/>
                    </a:cubicBezTo>
                    <a:cubicBezTo>
                      <a:pt x="13746" y="14187"/>
                      <a:pt x="14016" y="13971"/>
                      <a:pt x="14232" y="13701"/>
                    </a:cubicBezTo>
                    <a:lnTo>
                      <a:pt x="8480" y="2441"/>
                    </a:lnTo>
                    <a:cubicBezTo>
                      <a:pt x="8480" y="2441"/>
                      <a:pt x="3160" y="92"/>
                      <a:pt x="703" y="11"/>
                    </a:cubicBezTo>
                    <a:cubicBezTo>
                      <a:pt x="638" y="3"/>
                      <a:pt x="573" y="0"/>
                      <a:pt x="508" y="0"/>
                    </a:cubicBezTo>
                    <a:close/>
                  </a:path>
                </a:pathLst>
              </a:custGeom>
              <a:solidFill>
                <a:srgbClr val="F2E7D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3" name="Google Shape;4463;p38"/>
              <p:cNvSpPr/>
              <p:nvPr/>
            </p:nvSpPr>
            <p:spPr>
              <a:xfrm>
                <a:off x="4432525" y="6064025"/>
                <a:ext cx="125575" cy="234950"/>
              </a:xfrm>
              <a:custGeom>
                <a:avLst/>
                <a:gdLst/>
                <a:ahLst/>
                <a:cxnLst/>
                <a:rect l="l" t="t" r="r" b="b"/>
                <a:pathLst>
                  <a:path w="5023" h="9398" extrusionOk="0">
                    <a:moveTo>
                      <a:pt x="0" y="0"/>
                    </a:moveTo>
                    <a:lnTo>
                      <a:pt x="4051" y="9397"/>
                    </a:lnTo>
                    <a:lnTo>
                      <a:pt x="5023" y="9100"/>
                    </a:lnTo>
                    <a:cubicBezTo>
                      <a:pt x="3132" y="6184"/>
                      <a:pt x="1458" y="3132"/>
                      <a:pt x="0" y="0"/>
                    </a:cubicBezTo>
                    <a:close/>
                  </a:path>
                </a:pathLst>
              </a:custGeom>
              <a:solidFill>
                <a:srgbClr val="C6B69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4" name="Google Shape;4464;p38"/>
              <p:cNvSpPr/>
              <p:nvPr/>
            </p:nvSpPr>
            <p:spPr>
              <a:xfrm>
                <a:off x="4369050" y="5893900"/>
                <a:ext cx="86450" cy="168775"/>
              </a:xfrm>
              <a:custGeom>
                <a:avLst/>
                <a:gdLst/>
                <a:ahLst/>
                <a:cxnLst/>
                <a:rect l="l" t="t" r="r" b="b"/>
                <a:pathLst>
                  <a:path w="3458" h="6751" extrusionOk="0">
                    <a:moveTo>
                      <a:pt x="757" y="0"/>
                    </a:moveTo>
                    <a:lnTo>
                      <a:pt x="1" y="297"/>
                    </a:lnTo>
                    <a:lnTo>
                      <a:pt x="3457" y="6751"/>
                    </a:lnTo>
                    <a:cubicBezTo>
                      <a:pt x="3457" y="6751"/>
                      <a:pt x="1918" y="3214"/>
                      <a:pt x="757" y="0"/>
                    </a:cubicBezTo>
                    <a:close/>
                  </a:path>
                </a:pathLst>
              </a:custGeom>
              <a:solidFill>
                <a:srgbClr val="C6B69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465" name="Google Shape;4465;p38"/>
            <p:cNvSpPr/>
            <p:nvPr/>
          </p:nvSpPr>
          <p:spPr>
            <a:xfrm>
              <a:off x="4959750" y="6222975"/>
              <a:ext cx="144500" cy="50350"/>
            </a:xfrm>
            <a:custGeom>
              <a:avLst/>
              <a:gdLst/>
              <a:ahLst/>
              <a:cxnLst/>
              <a:rect l="l" t="t" r="r" b="b"/>
              <a:pathLst>
                <a:path w="5780" h="2014" extrusionOk="0">
                  <a:moveTo>
                    <a:pt x="2975" y="0"/>
                  </a:moveTo>
                  <a:cubicBezTo>
                    <a:pt x="2732" y="0"/>
                    <a:pt x="2481" y="65"/>
                    <a:pt x="2188" y="177"/>
                  </a:cubicBezTo>
                  <a:cubicBezTo>
                    <a:pt x="1378" y="555"/>
                    <a:pt x="649" y="1068"/>
                    <a:pt x="1" y="1662"/>
                  </a:cubicBezTo>
                  <a:cubicBezTo>
                    <a:pt x="886" y="1446"/>
                    <a:pt x="1725" y="1342"/>
                    <a:pt x="2517" y="1342"/>
                  </a:cubicBezTo>
                  <a:cubicBezTo>
                    <a:pt x="3706" y="1342"/>
                    <a:pt x="4791" y="1576"/>
                    <a:pt x="5779" y="2013"/>
                  </a:cubicBezTo>
                  <a:cubicBezTo>
                    <a:pt x="4318" y="532"/>
                    <a:pt x="3673" y="0"/>
                    <a:pt x="2975" y="0"/>
                  </a:cubicBezTo>
                  <a:close/>
                </a:path>
              </a:pathLst>
            </a:custGeom>
            <a:solidFill>
              <a:srgbClr val="AA97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6" name="Google Shape;4466;p38"/>
            <p:cNvSpPr/>
            <p:nvPr/>
          </p:nvSpPr>
          <p:spPr>
            <a:xfrm>
              <a:off x="4755200" y="6217350"/>
              <a:ext cx="95475" cy="32325"/>
            </a:xfrm>
            <a:custGeom>
              <a:avLst/>
              <a:gdLst/>
              <a:ahLst/>
              <a:cxnLst/>
              <a:rect l="l" t="t" r="r" b="b"/>
              <a:pathLst>
                <a:path w="3819" h="1293" extrusionOk="0">
                  <a:moveTo>
                    <a:pt x="2934" y="0"/>
                  </a:moveTo>
                  <a:cubicBezTo>
                    <a:pt x="2360" y="0"/>
                    <a:pt x="1425" y="332"/>
                    <a:pt x="1" y="1185"/>
                  </a:cubicBezTo>
                  <a:cubicBezTo>
                    <a:pt x="943" y="886"/>
                    <a:pt x="1860" y="603"/>
                    <a:pt x="2541" y="603"/>
                  </a:cubicBezTo>
                  <a:cubicBezTo>
                    <a:pt x="3091" y="603"/>
                    <a:pt x="3487" y="787"/>
                    <a:pt x="3619" y="1293"/>
                  </a:cubicBezTo>
                  <a:cubicBezTo>
                    <a:pt x="3818" y="573"/>
                    <a:pt x="3687" y="0"/>
                    <a:pt x="2934" y="0"/>
                  </a:cubicBezTo>
                  <a:close/>
                </a:path>
              </a:pathLst>
            </a:custGeom>
            <a:solidFill>
              <a:srgbClr val="AA97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7" name="Google Shape;4467;p38"/>
            <p:cNvSpPr/>
            <p:nvPr/>
          </p:nvSpPr>
          <p:spPr>
            <a:xfrm>
              <a:off x="4674200" y="6252350"/>
              <a:ext cx="122200" cy="27000"/>
            </a:xfrm>
            <a:custGeom>
              <a:avLst/>
              <a:gdLst/>
              <a:ahLst/>
              <a:cxnLst/>
              <a:rect l="l" t="t" r="r" b="b"/>
              <a:pathLst>
                <a:path w="4888" h="1080" extrusionOk="0">
                  <a:moveTo>
                    <a:pt x="4888" y="1"/>
                  </a:moveTo>
                  <a:lnTo>
                    <a:pt x="4888" y="1"/>
                  </a:lnTo>
                  <a:cubicBezTo>
                    <a:pt x="3376" y="568"/>
                    <a:pt x="0" y="1027"/>
                    <a:pt x="0" y="1027"/>
                  </a:cubicBezTo>
                  <a:cubicBezTo>
                    <a:pt x="0" y="1027"/>
                    <a:pt x="908" y="1080"/>
                    <a:pt x="1858" y="1080"/>
                  </a:cubicBezTo>
                  <a:cubicBezTo>
                    <a:pt x="2571" y="1080"/>
                    <a:pt x="3306" y="1050"/>
                    <a:pt x="3700" y="946"/>
                  </a:cubicBezTo>
                  <a:cubicBezTo>
                    <a:pt x="4213" y="811"/>
                    <a:pt x="4645" y="460"/>
                    <a:pt x="4888" y="1"/>
                  </a:cubicBezTo>
                  <a:close/>
                </a:path>
              </a:pathLst>
            </a:custGeom>
            <a:solidFill>
              <a:srgbClr val="AA97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8" name="Google Shape;4468;p38"/>
            <p:cNvSpPr/>
            <p:nvPr/>
          </p:nvSpPr>
          <p:spPr>
            <a:xfrm>
              <a:off x="4765325" y="6712775"/>
              <a:ext cx="93200" cy="625825"/>
            </a:xfrm>
            <a:custGeom>
              <a:avLst/>
              <a:gdLst/>
              <a:ahLst/>
              <a:cxnLst/>
              <a:rect l="l" t="t" r="r" b="b"/>
              <a:pathLst>
                <a:path w="3728" h="25033" extrusionOk="0">
                  <a:moveTo>
                    <a:pt x="1" y="0"/>
                  </a:moveTo>
                  <a:cubicBezTo>
                    <a:pt x="1270" y="0"/>
                    <a:pt x="1270" y="25032"/>
                    <a:pt x="1" y="25032"/>
                  </a:cubicBezTo>
                  <a:lnTo>
                    <a:pt x="3727" y="25032"/>
                  </a:lnTo>
                  <a:cubicBezTo>
                    <a:pt x="2458" y="25032"/>
                    <a:pt x="2458" y="0"/>
                    <a:pt x="3727"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9" name="Google Shape;4469;p38"/>
            <p:cNvSpPr/>
            <p:nvPr/>
          </p:nvSpPr>
          <p:spPr>
            <a:xfrm>
              <a:off x="4765325" y="6712775"/>
              <a:ext cx="93200" cy="371325"/>
            </a:xfrm>
            <a:custGeom>
              <a:avLst/>
              <a:gdLst/>
              <a:ahLst/>
              <a:cxnLst/>
              <a:rect l="l" t="t" r="r" b="b"/>
              <a:pathLst>
                <a:path w="3728" h="14853" extrusionOk="0">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rgbClr val="231B1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0" name="Google Shape;4470;p38"/>
            <p:cNvSpPr/>
            <p:nvPr/>
          </p:nvSpPr>
          <p:spPr>
            <a:xfrm>
              <a:off x="4755875" y="7348025"/>
              <a:ext cx="112775" cy="170825"/>
            </a:xfrm>
            <a:custGeom>
              <a:avLst/>
              <a:gdLst/>
              <a:ahLst/>
              <a:cxnLst/>
              <a:rect l="l" t="t" r="r" b="b"/>
              <a:pathLst>
                <a:path w="4511" h="6833" extrusionOk="0">
                  <a:moveTo>
                    <a:pt x="1" y="0"/>
                  </a:moveTo>
                  <a:cubicBezTo>
                    <a:pt x="1540" y="0"/>
                    <a:pt x="1540" y="6832"/>
                    <a:pt x="1" y="6832"/>
                  </a:cubicBezTo>
                  <a:lnTo>
                    <a:pt x="4510" y="6832"/>
                  </a:lnTo>
                  <a:cubicBezTo>
                    <a:pt x="2944" y="6832"/>
                    <a:pt x="2944" y="0"/>
                    <a:pt x="4510" y="0"/>
                  </a:cubicBezTo>
                  <a:close/>
                </a:path>
              </a:pathLst>
            </a:custGeom>
            <a:solidFill>
              <a:srgbClr val="30262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1" name="Google Shape;4471;p38"/>
            <p:cNvSpPr/>
            <p:nvPr/>
          </p:nvSpPr>
          <p:spPr>
            <a:xfrm>
              <a:off x="4743725" y="6699950"/>
              <a:ext cx="136400" cy="126250"/>
            </a:xfrm>
            <a:custGeom>
              <a:avLst/>
              <a:gdLst/>
              <a:ahLst/>
              <a:cxnLst/>
              <a:rect l="l" t="t" r="r" b="b"/>
              <a:pathLst>
                <a:path w="5456" h="5050" extrusionOk="0">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rgbClr val="231B1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2" name="Google Shape;4472;p38"/>
            <p:cNvSpPr/>
            <p:nvPr/>
          </p:nvSpPr>
          <p:spPr>
            <a:xfrm>
              <a:off x="4730225" y="7263650"/>
              <a:ext cx="164075" cy="155275"/>
            </a:xfrm>
            <a:custGeom>
              <a:avLst/>
              <a:gdLst/>
              <a:ahLst/>
              <a:cxnLst/>
              <a:rect l="l" t="t" r="r" b="b"/>
              <a:pathLst>
                <a:path w="6563" h="6211" extrusionOk="0">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3" name="Google Shape;4473;p38"/>
            <p:cNvSpPr/>
            <p:nvPr/>
          </p:nvSpPr>
          <p:spPr>
            <a:xfrm>
              <a:off x="4470350" y="7489800"/>
              <a:ext cx="684025" cy="151900"/>
            </a:xfrm>
            <a:custGeom>
              <a:avLst/>
              <a:gdLst/>
              <a:ahLst/>
              <a:cxnLst/>
              <a:rect l="l" t="t" r="r" b="b"/>
              <a:pathLst>
                <a:path w="27361" h="6076" extrusionOk="0">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4" name="Google Shape;4474;p38"/>
            <p:cNvSpPr/>
            <p:nvPr/>
          </p:nvSpPr>
          <p:spPr>
            <a:xfrm>
              <a:off x="4276575" y="6283425"/>
              <a:ext cx="1071375" cy="533975"/>
            </a:xfrm>
            <a:custGeom>
              <a:avLst/>
              <a:gdLst/>
              <a:ahLst/>
              <a:cxnLst/>
              <a:rect l="l" t="t" r="r" b="b"/>
              <a:pathLst>
                <a:path w="42855" h="21359" extrusionOk="0">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rgbClr val="A51B1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5" name="Google Shape;4475;p38"/>
            <p:cNvSpPr/>
            <p:nvPr/>
          </p:nvSpPr>
          <p:spPr>
            <a:xfrm>
              <a:off x="4276575" y="6302325"/>
              <a:ext cx="39850" cy="514425"/>
            </a:xfrm>
            <a:custGeom>
              <a:avLst/>
              <a:gdLst/>
              <a:ahLst/>
              <a:cxnLst/>
              <a:rect l="l" t="t" r="r" b="b"/>
              <a:pathLst>
                <a:path w="1594" h="20577" extrusionOk="0">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6" name="Google Shape;4476;p38"/>
            <p:cNvSpPr/>
            <p:nvPr/>
          </p:nvSpPr>
          <p:spPr>
            <a:xfrm>
              <a:off x="5293250" y="6305025"/>
              <a:ext cx="54700" cy="500250"/>
            </a:xfrm>
            <a:custGeom>
              <a:avLst/>
              <a:gdLst/>
              <a:ahLst/>
              <a:cxnLst/>
              <a:rect l="l" t="t" r="r" b="b"/>
              <a:pathLst>
                <a:path w="2188" h="20010" extrusionOk="0">
                  <a:moveTo>
                    <a:pt x="0" y="0"/>
                  </a:moveTo>
                  <a:lnTo>
                    <a:pt x="0" y="0"/>
                  </a:lnTo>
                  <a:cubicBezTo>
                    <a:pt x="378" y="3673"/>
                    <a:pt x="567" y="7345"/>
                    <a:pt x="567" y="11045"/>
                  </a:cubicBezTo>
                  <a:cubicBezTo>
                    <a:pt x="567" y="14123"/>
                    <a:pt x="432" y="17120"/>
                    <a:pt x="189" y="20010"/>
                  </a:cubicBezTo>
                  <a:cubicBezTo>
                    <a:pt x="1918" y="19821"/>
                    <a:pt x="2188" y="18633"/>
                    <a:pt x="2188" y="18633"/>
                  </a:cubicBezTo>
                  <a:lnTo>
                    <a:pt x="1054" y="432"/>
                  </a:lnTo>
                  <a:cubicBezTo>
                    <a:pt x="1054" y="270"/>
                    <a:pt x="675" y="108"/>
                    <a:pt x="0" y="0"/>
                  </a:cubicBezTo>
                  <a:close/>
                </a:path>
              </a:pathLst>
            </a:custGeom>
            <a:solidFill>
              <a:srgbClr val="8E161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7" name="Google Shape;4477;p38"/>
            <p:cNvSpPr/>
            <p:nvPr/>
          </p:nvSpPr>
          <p:spPr>
            <a:xfrm>
              <a:off x="4276575" y="6283425"/>
              <a:ext cx="1045050" cy="84000"/>
            </a:xfrm>
            <a:custGeom>
              <a:avLst/>
              <a:gdLst/>
              <a:ahLst/>
              <a:cxnLst/>
              <a:rect l="l" t="t" r="r" b="b"/>
              <a:pathLst>
                <a:path w="41802" h="3360" extrusionOk="0">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8" name="Google Shape;4478;p38"/>
            <p:cNvSpPr/>
            <p:nvPr/>
          </p:nvSpPr>
          <p:spPr>
            <a:xfrm>
              <a:off x="5019150" y="6602050"/>
              <a:ext cx="196475" cy="187700"/>
            </a:xfrm>
            <a:custGeom>
              <a:avLst/>
              <a:gdLst/>
              <a:ahLst/>
              <a:cxnLst/>
              <a:rect l="l" t="t" r="r" b="b"/>
              <a:pathLst>
                <a:path w="7859" h="7508" extrusionOk="0">
                  <a:moveTo>
                    <a:pt x="3916" y="1"/>
                  </a:moveTo>
                  <a:cubicBezTo>
                    <a:pt x="1999" y="1"/>
                    <a:pt x="298" y="4969"/>
                    <a:pt x="1" y="7508"/>
                  </a:cubicBezTo>
                  <a:cubicBezTo>
                    <a:pt x="1982" y="6989"/>
                    <a:pt x="4046" y="6388"/>
                    <a:pt x="5292" y="6388"/>
                  </a:cubicBezTo>
                  <a:cubicBezTo>
                    <a:pt x="5473" y="6388"/>
                    <a:pt x="5636" y="6400"/>
                    <a:pt x="5780" y="6428"/>
                  </a:cubicBezTo>
                  <a:cubicBezTo>
                    <a:pt x="6509" y="6590"/>
                    <a:pt x="7211" y="6860"/>
                    <a:pt x="7859" y="7238"/>
                  </a:cubicBezTo>
                  <a:cubicBezTo>
                    <a:pt x="7427" y="4240"/>
                    <a:pt x="5834" y="1"/>
                    <a:pt x="3916"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9" name="Google Shape;4479;p38"/>
            <p:cNvSpPr/>
            <p:nvPr/>
          </p:nvSpPr>
          <p:spPr>
            <a:xfrm>
              <a:off x="4598575" y="6383325"/>
              <a:ext cx="281550" cy="416550"/>
            </a:xfrm>
            <a:custGeom>
              <a:avLst/>
              <a:gdLst/>
              <a:ahLst/>
              <a:cxnLst/>
              <a:rect l="l" t="t" r="r" b="b"/>
              <a:pathLst>
                <a:path w="11262" h="16662" extrusionOk="0">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0" name="Google Shape;4480;p38"/>
            <p:cNvSpPr/>
            <p:nvPr/>
          </p:nvSpPr>
          <p:spPr>
            <a:xfrm>
              <a:off x="4323150" y="6456900"/>
              <a:ext cx="123575" cy="360525"/>
            </a:xfrm>
            <a:custGeom>
              <a:avLst/>
              <a:gdLst/>
              <a:ahLst/>
              <a:cxnLst/>
              <a:rect l="l" t="t" r="r" b="b"/>
              <a:pathLst>
                <a:path w="4943" h="14421" extrusionOk="0">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1" name="Google Shape;4481;p38"/>
            <p:cNvSpPr/>
            <p:nvPr/>
          </p:nvSpPr>
          <p:spPr>
            <a:xfrm>
              <a:off x="4730900" y="7302800"/>
              <a:ext cx="163400" cy="116400"/>
            </a:xfrm>
            <a:custGeom>
              <a:avLst/>
              <a:gdLst/>
              <a:ahLst/>
              <a:cxnLst/>
              <a:rect l="l" t="t" r="r" b="b"/>
              <a:pathLst>
                <a:path w="6536" h="4656" extrusionOk="0">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rgbClr val="30262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2" name="Google Shape;4482;p38"/>
            <p:cNvSpPr/>
            <p:nvPr/>
          </p:nvSpPr>
          <p:spPr>
            <a:xfrm>
              <a:off x="4478425" y="7600600"/>
              <a:ext cx="675750" cy="40425"/>
            </a:xfrm>
            <a:custGeom>
              <a:avLst/>
              <a:gdLst/>
              <a:ahLst/>
              <a:cxnLst/>
              <a:rect l="l" t="t" r="r" b="b"/>
              <a:pathLst>
                <a:path w="27030" h="1617" extrusionOk="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rgbClr val="30262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3" name="Google Shape;4483;p38"/>
            <p:cNvSpPr/>
            <p:nvPr/>
          </p:nvSpPr>
          <p:spPr>
            <a:xfrm>
              <a:off x="4676900" y="7506000"/>
              <a:ext cx="135025" cy="78325"/>
            </a:xfrm>
            <a:custGeom>
              <a:avLst/>
              <a:gdLst/>
              <a:ahLst/>
              <a:cxnLst/>
              <a:rect l="l" t="t" r="r" b="b"/>
              <a:pathLst>
                <a:path w="5401" h="3133" extrusionOk="0">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rgbClr val="5E4B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4" name="Google Shape;4484;p38"/>
            <p:cNvSpPr/>
            <p:nvPr/>
          </p:nvSpPr>
          <p:spPr>
            <a:xfrm>
              <a:off x="4768025" y="7275800"/>
              <a:ext cx="83075" cy="32425"/>
            </a:xfrm>
            <a:custGeom>
              <a:avLst/>
              <a:gdLst/>
              <a:ahLst/>
              <a:cxnLst/>
              <a:rect l="l" t="t" r="r" b="b"/>
              <a:pathLst>
                <a:path w="3323" h="1297" extrusionOk="0">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rgbClr val="5E4B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5" name="Google Shape;4485;p38"/>
            <p:cNvSpPr/>
            <p:nvPr/>
          </p:nvSpPr>
          <p:spPr>
            <a:xfrm>
              <a:off x="4743050" y="7305875"/>
              <a:ext cx="22300" cy="24700"/>
            </a:xfrm>
            <a:custGeom>
              <a:avLst/>
              <a:gdLst/>
              <a:ahLst/>
              <a:cxnLst/>
              <a:rect l="l" t="t" r="r" b="b"/>
              <a:pathLst>
                <a:path w="892" h="988" extrusionOk="0">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rgbClr val="5E4B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6" name="Google Shape;4486;p38"/>
            <p:cNvSpPr/>
            <p:nvPr/>
          </p:nvSpPr>
          <p:spPr>
            <a:xfrm>
              <a:off x="4758575" y="7299150"/>
              <a:ext cx="94600" cy="79975"/>
            </a:xfrm>
            <a:custGeom>
              <a:avLst/>
              <a:gdLst/>
              <a:ahLst/>
              <a:cxnLst/>
              <a:rect l="l" t="t" r="r" b="b"/>
              <a:pathLst>
                <a:path w="3784" h="3199" extrusionOk="0">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rgbClr val="30262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7" name="Google Shape;4487;p38"/>
            <p:cNvSpPr/>
            <p:nvPr/>
          </p:nvSpPr>
          <p:spPr>
            <a:xfrm>
              <a:off x="4789625" y="7323950"/>
              <a:ext cx="39875" cy="33550"/>
            </a:xfrm>
            <a:custGeom>
              <a:avLst/>
              <a:gdLst/>
              <a:ahLst/>
              <a:cxnLst/>
              <a:rect l="l" t="t" r="r" b="b"/>
              <a:pathLst>
                <a:path w="1595" h="1342" extrusionOk="0">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8" name="Google Shape;4488;p38"/>
            <p:cNvSpPr/>
            <p:nvPr/>
          </p:nvSpPr>
          <p:spPr>
            <a:xfrm>
              <a:off x="4783550" y="7601175"/>
              <a:ext cx="51350" cy="38500"/>
            </a:xfrm>
            <a:custGeom>
              <a:avLst/>
              <a:gdLst/>
              <a:ahLst/>
              <a:cxnLst/>
              <a:rect l="l" t="t" r="r" b="b"/>
              <a:pathLst>
                <a:path w="2054" h="1540" extrusionOk="0">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rgbClr val="30262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9" name="Google Shape;4489;p38"/>
            <p:cNvSpPr/>
            <p:nvPr/>
          </p:nvSpPr>
          <p:spPr>
            <a:xfrm>
              <a:off x="4276575" y="6464650"/>
              <a:ext cx="1054500" cy="59800"/>
            </a:xfrm>
            <a:custGeom>
              <a:avLst/>
              <a:gdLst/>
              <a:ahLst/>
              <a:cxnLst/>
              <a:rect l="l" t="t" r="r" b="b"/>
              <a:pathLst>
                <a:path w="42180" h="2392" extrusionOk="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0" name="Google Shape;4490;p38"/>
            <p:cNvSpPr/>
            <p:nvPr/>
          </p:nvSpPr>
          <p:spPr>
            <a:xfrm>
              <a:off x="4276575" y="6520800"/>
              <a:ext cx="1058550" cy="40775"/>
            </a:xfrm>
            <a:custGeom>
              <a:avLst/>
              <a:gdLst/>
              <a:ahLst/>
              <a:cxnLst/>
              <a:rect l="l" t="t" r="r" b="b"/>
              <a:pathLst>
                <a:path w="42342" h="1631" extrusionOk="0">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1" name="Google Shape;4491;p38"/>
            <p:cNvSpPr/>
            <p:nvPr/>
          </p:nvSpPr>
          <p:spPr>
            <a:xfrm>
              <a:off x="5812400" y="5793300"/>
              <a:ext cx="246425" cy="156025"/>
            </a:xfrm>
            <a:custGeom>
              <a:avLst/>
              <a:gdLst/>
              <a:ahLst/>
              <a:cxnLst/>
              <a:rect l="l" t="t" r="r" b="b"/>
              <a:pathLst>
                <a:path w="9857" h="6241" extrusionOk="0">
                  <a:moveTo>
                    <a:pt x="4942" y="1"/>
                  </a:moveTo>
                  <a:cubicBezTo>
                    <a:pt x="2214" y="1"/>
                    <a:pt x="0" y="1648"/>
                    <a:pt x="0" y="3700"/>
                  </a:cubicBezTo>
                  <a:cubicBezTo>
                    <a:pt x="0" y="4024"/>
                    <a:pt x="54" y="4348"/>
                    <a:pt x="162" y="4645"/>
                  </a:cubicBezTo>
                  <a:cubicBezTo>
                    <a:pt x="864" y="3673"/>
                    <a:pt x="1971" y="3133"/>
                    <a:pt x="3132" y="3133"/>
                  </a:cubicBezTo>
                  <a:cubicBezTo>
                    <a:pt x="5725" y="3133"/>
                    <a:pt x="6562" y="4240"/>
                    <a:pt x="6778" y="5320"/>
                  </a:cubicBezTo>
                  <a:cubicBezTo>
                    <a:pt x="6897" y="5898"/>
                    <a:pt x="7464" y="6240"/>
                    <a:pt x="8037" y="6240"/>
                  </a:cubicBezTo>
                  <a:cubicBezTo>
                    <a:pt x="8375" y="6240"/>
                    <a:pt x="8715" y="6121"/>
                    <a:pt x="8965" y="5860"/>
                  </a:cubicBezTo>
                  <a:cubicBezTo>
                    <a:pt x="9532" y="5266"/>
                    <a:pt x="9856" y="4510"/>
                    <a:pt x="9856" y="3700"/>
                  </a:cubicBezTo>
                  <a:cubicBezTo>
                    <a:pt x="9856" y="1648"/>
                    <a:pt x="7669" y="1"/>
                    <a:pt x="4942" y="1"/>
                  </a:cubicBezTo>
                  <a:close/>
                </a:path>
              </a:pathLst>
            </a:custGeom>
            <a:solidFill>
              <a:srgbClr val="2D242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2" name="Google Shape;4492;p38"/>
            <p:cNvSpPr/>
            <p:nvPr/>
          </p:nvSpPr>
          <p:spPr>
            <a:xfrm>
              <a:off x="6013575" y="5895925"/>
              <a:ext cx="53350" cy="53350"/>
            </a:xfrm>
            <a:custGeom>
              <a:avLst/>
              <a:gdLst/>
              <a:ahLst/>
              <a:cxnLst/>
              <a:rect l="l" t="t" r="r" b="b"/>
              <a:pathLst>
                <a:path w="2134" h="2134" extrusionOk="0">
                  <a:moveTo>
                    <a:pt x="0" y="0"/>
                  </a:moveTo>
                  <a:lnTo>
                    <a:pt x="0" y="2133"/>
                  </a:lnTo>
                  <a:lnTo>
                    <a:pt x="2133" y="2133"/>
                  </a:lnTo>
                  <a:lnTo>
                    <a:pt x="2133" y="0"/>
                  </a:lnTo>
                  <a:close/>
                </a:path>
              </a:pathLst>
            </a:custGeom>
            <a:solidFill>
              <a:srgbClr val="2D242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3" name="Google Shape;4493;p38"/>
            <p:cNvSpPr/>
            <p:nvPr/>
          </p:nvSpPr>
          <p:spPr>
            <a:xfrm>
              <a:off x="5883275" y="5793300"/>
              <a:ext cx="224150" cy="156025"/>
            </a:xfrm>
            <a:custGeom>
              <a:avLst/>
              <a:gdLst/>
              <a:ahLst/>
              <a:cxnLst/>
              <a:rect l="l" t="t" r="r" b="b"/>
              <a:pathLst>
                <a:path w="8966" h="6241" extrusionOk="0">
                  <a:moveTo>
                    <a:pt x="4483" y="1"/>
                  </a:moveTo>
                  <a:cubicBezTo>
                    <a:pt x="1999" y="1"/>
                    <a:pt x="0" y="1648"/>
                    <a:pt x="0" y="3700"/>
                  </a:cubicBezTo>
                  <a:cubicBezTo>
                    <a:pt x="0" y="4024"/>
                    <a:pt x="54" y="4348"/>
                    <a:pt x="162" y="4645"/>
                  </a:cubicBezTo>
                  <a:cubicBezTo>
                    <a:pt x="729" y="3700"/>
                    <a:pt x="1756" y="3133"/>
                    <a:pt x="2863" y="3133"/>
                  </a:cubicBezTo>
                  <a:cubicBezTo>
                    <a:pt x="5212" y="3133"/>
                    <a:pt x="5968" y="4240"/>
                    <a:pt x="6157" y="5320"/>
                  </a:cubicBezTo>
                  <a:cubicBezTo>
                    <a:pt x="6276" y="5898"/>
                    <a:pt x="6779" y="6240"/>
                    <a:pt x="7298" y="6240"/>
                  </a:cubicBezTo>
                  <a:cubicBezTo>
                    <a:pt x="7604" y="6240"/>
                    <a:pt x="7915" y="6121"/>
                    <a:pt x="8155" y="5860"/>
                  </a:cubicBezTo>
                  <a:cubicBezTo>
                    <a:pt x="8668" y="5266"/>
                    <a:pt x="8965" y="4510"/>
                    <a:pt x="8965" y="3727"/>
                  </a:cubicBezTo>
                  <a:cubicBezTo>
                    <a:pt x="8965" y="1648"/>
                    <a:pt x="6967" y="1"/>
                    <a:pt x="4483"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4" name="Google Shape;4494;p38"/>
            <p:cNvSpPr/>
            <p:nvPr/>
          </p:nvSpPr>
          <p:spPr>
            <a:xfrm>
              <a:off x="6312625" y="5793300"/>
              <a:ext cx="246425" cy="156025"/>
            </a:xfrm>
            <a:custGeom>
              <a:avLst/>
              <a:gdLst/>
              <a:ahLst/>
              <a:cxnLst/>
              <a:rect l="l" t="t" r="r" b="b"/>
              <a:pathLst>
                <a:path w="9857" h="6241" extrusionOk="0">
                  <a:moveTo>
                    <a:pt x="4942" y="1"/>
                  </a:moveTo>
                  <a:cubicBezTo>
                    <a:pt x="2215" y="1"/>
                    <a:pt x="1" y="1648"/>
                    <a:pt x="1" y="3700"/>
                  </a:cubicBezTo>
                  <a:cubicBezTo>
                    <a:pt x="1" y="4024"/>
                    <a:pt x="55" y="4348"/>
                    <a:pt x="163" y="4645"/>
                  </a:cubicBezTo>
                  <a:cubicBezTo>
                    <a:pt x="865" y="3673"/>
                    <a:pt x="1972" y="3133"/>
                    <a:pt x="3133" y="3133"/>
                  </a:cubicBezTo>
                  <a:cubicBezTo>
                    <a:pt x="5725" y="3133"/>
                    <a:pt x="6562" y="4240"/>
                    <a:pt x="6778" y="5320"/>
                  </a:cubicBezTo>
                  <a:cubicBezTo>
                    <a:pt x="6897" y="5898"/>
                    <a:pt x="7465" y="6240"/>
                    <a:pt x="8037" y="6240"/>
                  </a:cubicBezTo>
                  <a:cubicBezTo>
                    <a:pt x="8375" y="6240"/>
                    <a:pt x="8715" y="6121"/>
                    <a:pt x="8966" y="5860"/>
                  </a:cubicBezTo>
                  <a:cubicBezTo>
                    <a:pt x="9533" y="5266"/>
                    <a:pt x="9857" y="4510"/>
                    <a:pt x="9857" y="3700"/>
                  </a:cubicBezTo>
                  <a:cubicBezTo>
                    <a:pt x="9857" y="1648"/>
                    <a:pt x="7642" y="1"/>
                    <a:pt x="4942" y="1"/>
                  </a:cubicBezTo>
                  <a:close/>
                </a:path>
              </a:pathLst>
            </a:custGeom>
            <a:solidFill>
              <a:srgbClr val="2D242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5" name="Google Shape;4495;p38"/>
            <p:cNvSpPr/>
            <p:nvPr/>
          </p:nvSpPr>
          <p:spPr>
            <a:xfrm>
              <a:off x="6513800" y="5895925"/>
              <a:ext cx="53350" cy="53350"/>
            </a:xfrm>
            <a:custGeom>
              <a:avLst/>
              <a:gdLst/>
              <a:ahLst/>
              <a:cxnLst/>
              <a:rect l="l" t="t" r="r" b="b"/>
              <a:pathLst>
                <a:path w="2134" h="2134" extrusionOk="0">
                  <a:moveTo>
                    <a:pt x="1" y="0"/>
                  </a:moveTo>
                  <a:lnTo>
                    <a:pt x="1" y="2133"/>
                  </a:lnTo>
                  <a:lnTo>
                    <a:pt x="2134" y="2133"/>
                  </a:lnTo>
                  <a:lnTo>
                    <a:pt x="2134" y="0"/>
                  </a:lnTo>
                  <a:close/>
                </a:path>
              </a:pathLst>
            </a:custGeom>
            <a:solidFill>
              <a:srgbClr val="2D242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6" name="Google Shape;4496;p38"/>
            <p:cNvSpPr/>
            <p:nvPr/>
          </p:nvSpPr>
          <p:spPr>
            <a:xfrm>
              <a:off x="5251400" y="6547375"/>
              <a:ext cx="182300" cy="403050"/>
            </a:xfrm>
            <a:custGeom>
              <a:avLst/>
              <a:gdLst/>
              <a:ahLst/>
              <a:cxnLst/>
              <a:rect l="l" t="t" r="r" b="b"/>
              <a:pathLst>
                <a:path w="7292" h="16122" extrusionOk="0">
                  <a:moveTo>
                    <a:pt x="0" y="0"/>
                  </a:moveTo>
                  <a:cubicBezTo>
                    <a:pt x="4132" y="4402"/>
                    <a:pt x="5644" y="9614"/>
                    <a:pt x="2836" y="16121"/>
                  </a:cubicBezTo>
                  <a:lnTo>
                    <a:pt x="7291" y="16121"/>
                  </a:lnTo>
                  <a:cubicBezTo>
                    <a:pt x="5455" y="10937"/>
                    <a:pt x="4510" y="5482"/>
                    <a:pt x="4483"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7" name="Google Shape;4497;p38"/>
            <p:cNvSpPr/>
            <p:nvPr/>
          </p:nvSpPr>
          <p:spPr>
            <a:xfrm>
              <a:off x="5557200" y="6547375"/>
              <a:ext cx="140450" cy="403050"/>
            </a:xfrm>
            <a:custGeom>
              <a:avLst/>
              <a:gdLst/>
              <a:ahLst/>
              <a:cxnLst/>
              <a:rect l="l" t="t" r="r" b="b"/>
              <a:pathLst>
                <a:path w="5618" h="16122" extrusionOk="0">
                  <a:moveTo>
                    <a:pt x="1" y="0"/>
                  </a:moveTo>
                  <a:cubicBezTo>
                    <a:pt x="3673" y="4402"/>
                    <a:pt x="4618" y="9614"/>
                    <a:pt x="1135" y="16121"/>
                  </a:cubicBezTo>
                  <a:lnTo>
                    <a:pt x="5617" y="16121"/>
                  </a:lnTo>
                  <a:cubicBezTo>
                    <a:pt x="4294" y="10856"/>
                    <a:pt x="3916" y="5401"/>
                    <a:pt x="4456"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8" name="Google Shape;4498;p38"/>
            <p:cNvSpPr/>
            <p:nvPr/>
          </p:nvSpPr>
          <p:spPr>
            <a:xfrm>
              <a:off x="5270300" y="6547375"/>
              <a:ext cx="182300" cy="403050"/>
            </a:xfrm>
            <a:custGeom>
              <a:avLst/>
              <a:gdLst/>
              <a:ahLst/>
              <a:cxnLst/>
              <a:rect l="l" t="t" r="r" b="b"/>
              <a:pathLst>
                <a:path w="7292" h="16122" extrusionOk="0">
                  <a:moveTo>
                    <a:pt x="0" y="0"/>
                  </a:moveTo>
                  <a:cubicBezTo>
                    <a:pt x="4159" y="4402"/>
                    <a:pt x="5644" y="9614"/>
                    <a:pt x="2836" y="16121"/>
                  </a:cubicBezTo>
                  <a:lnTo>
                    <a:pt x="7291" y="16121"/>
                  </a:lnTo>
                  <a:cubicBezTo>
                    <a:pt x="5455" y="10937"/>
                    <a:pt x="4483" y="5482"/>
                    <a:pt x="4456"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9" name="Google Shape;4499;p38"/>
            <p:cNvSpPr/>
            <p:nvPr/>
          </p:nvSpPr>
          <p:spPr>
            <a:xfrm>
              <a:off x="5576100" y="6547375"/>
              <a:ext cx="140450" cy="403050"/>
            </a:xfrm>
            <a:custGeom>
              <a:avLst/>
              <a:gdLst/>
              <a:ahLst/>
              <a:cxnLst/>
              <a:rect l="l" t="t" r="r" b="b"/>
              <a:pathLst>
                <a:path w="5618" h="16122" extrusionOk="0">
                  <a:moveTo>
                    <a:pt x="1" y="0"/>
                  </a:moveTo>
                  <a:cubicBezTo>
                    <a:pt x="3700" y="4402"/>
                    <a:pt x="4618" y="9614"/>
                    <a:pt x="1162" y="16121"/>
                  </a:cubicBezTo>
                  <a:lnTo>
                    <a:pt x="5618" y="16121"/>
                  </a:lnTo>
                  <a:cubicBezTo>
                    <a:pt x="4294" y="10856"/>
                    <a:pt x="3916" y="5401"/>
                    <a:pt x="4456"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0" name="Google Shape;4500;p38"/>
            <p:cNvSpPr/>
            <p:nvPr/>
          </p:nvSpPr>
          <p:spPr>
            <a:xfrm>
              <a:off x="5229200" y="6539250"/>
              <a:ext cx="489950" cy="53400"/>
            </a:xfrm>
            <a:custGeom>
              <a:avLst/>
              <a:gdLst/>
              <a:ahLst/>
              <a:cxnLst/>
              <a:rect l="l" t="t" r="r" b="b"/>
              <a:pathLst>
                <a:path w="19598" h="2136" extrusionOk="0">
                  <a:moveTo>
                    <a:pt x="845" y="0"/>
                  </a:moveTo>
                  <a:cubicBezTo>
                    <a:pt x="354" y="0"/>
                    <a:pt x="1" y="447"/>
                    <a:pt x="132" y="920"/>
                  </a:cubicBezTo>
                  <a:lnTo>
                    <a:pt x="159" y="1217"/>
                  </a:lnTo>
                  <a:cubicBezTo>
                    <a:pt x="267" y="1730"/>
                    <a:pt x="726" y="2135"/>
                    <a:pt x="1266" y="2135"/>
                  </a:cubicBezTo>
                  <a:lnTo>
                    <a:pt x="18710" y="2135"/>
                  </a:lnTo>
                  <a:cubicBezTo>
                    <a:pt x="18725" y="2135"/>
                    <a:pt x="18739" y="2136"/>
                    <a:pt x="18753" y="2136"/>
                  </a:cubicBezTo>
                  <a:cubicBezTo>
                    <a:pt x="19244" y="2136"/>
                    <a:pt x="19598" y="1689"/>
                    <a:pt x="19467" y="1217"/>
                  </a:cubicBezTo>
                  <a:lnTo>
                    <a:pt x="19440" y="920"/>
                  </a:lnTo>
                  <a:cubicBezTo>
                    <a:pt x="19331" y="406"/>
                    <a:pt x="18872" y="28"/>
                    <a:pt x="18332" y="1"/>
                  </a:cubicBezTo>
                  <a:lnTo>
                    <a:pt x="888" y="1"/>
                  </a:lnTo>
                  <a:cubicBezTo>
                    <a:pt x="874" y="1"/>
                    <a:pt x="859" y="0"/>
                    <a:pt x="845"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1" name="Google Shape;4501;p38"/>
            <p:cNvSpPr/>
            <p:nvPr/>
          </p:nvSpPr>
          <p:spPr>
            <a:xfrm>
              <a:off x="5229125" y="6539275"/>
              <a:ext cx="99250" cy="54025"/>
            </a:xfrm>
            <a:custGeom>
              <a:avLst/>
              <a:gdLst/>
              <a:ahLst/>
              <a:cxnLst/>
              <a:rect l="l" t="t" r="r" b="b"/>
              <a:pathLst>
                <a:path w="3970" h="2161" extrusionOk="0">
                  <a:moveTo>
                    <a:pt x="891" y="0"/>
                  </a:moveTo>
                  <a:cubicBezTo>
                    <a:pt x="378" y="0"/>
                    <a:pt x="0" y="459"/>
                    <a:pt x="135" y="946"/>
                  </a:cubicBezTo>
                  <a:lnTo>
                    <a:pt x="162" y="1243"/>
                  </a:lnTo>
                  <a:cubicBezTo>
                    <a:pt x="270" y="1756"/>
                    <a:pt x="729" y="2134"/>
                    <a:pt x="1269" y="2161"/>
                  </a:cubicBezTo>
                  <a:lnTo>
                    <a:pt x="3105" y="2161"/>
                  </a:lnTo>
                  <a:cubicBezTo>
                    <a:pt x="3592" y="2161"/>
                    <a:pt x="3970" y="1702"/>
                    <a:pt x="3862" y="1243"/>
                  </a:cubicBezTo>
                  <a:lnTo>
                    <a:pt x="3808" y="946"/>
                  </a:lnTo>
                  <a:cubicBezTo>
                    <a:pt x="3700" y="405"/>
                    <a:pt x="3267" y="27"/>
                    <a:pt x="2727"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2" name="Google Shape;4502;p38"/>
            <p:cNvSpPr/>
            <p:nvPr/>
          </p:nvSpPr>
          <p:spPr>
            <a:xfrm>
              <a:off x="5147525" y="6464325"/>
              <a:ext cx="606000" cy="97975"/>
            </a:xfrm>
            <a:custGeom>
              <a:avLst/>
              <a:gdLst/>
              <a:ahLst/>
              <a:cxnLst/>
              <a:rect l="l" t="t" r="r" b="b"/>
              <a:pathLst>
                <a:path w="24240" h="3919" extrusionOk="0">
                  <a:moveTo>
                    <a:pt x="1789" y="0"/>
                  </a:moveTo>
                  <a:cubicBezTo>
                    <a:pt x="758" y="0"/>
                    <a:pt x="0" y="933"/>
                    <a:pt x="240" y="1945"/>
                  </a:cubicBezTo>
                  <a:lnTo>
                    <a:pt x="240" y="1999"/>
                  </a:lnTo>
                  <a:cubicBezTo>
                    <a:pt x="456" y="3079"/>
                    <a:pt x="1401" y="3890"/>
                    <a:pt x="2508" y="3917"/>
                  </a:cubicBezTo>
                  <a:lnTo>
                    <a:pt x="22436" y="3917"/>
                  </a:lnTo>
                  <a:cubicBezTo>
                    <a:pt x="22464" y="3918"/>
                    <a:pt x="22491" y="3919"/>
                    <a:pt x="22518" y="3919"/>
                  </a:cubicBezTo>
                  <a:cubicBezTo>
                    <a:pt x="23504" y="3919"/>
                    <a:pt x="24240" y="2972"/>
                    <a:pt x="24030" y="1999"/>
                  </a:cubicBezTo>
                  <a:lnTo>
                    <a:pt x="24030" y="1945"/>
                  </a:lnTo>
                  <a:cubicBezTo>
                    <a:pt x="23787" y="838"/>
                    <a:pt x="22842" y="28"/>
                    <a:pt x="21734" y="1"/>
                  </a:cubicBezTo>
                  <a:lnTo>
                    <a:pt x="1833" y="1"/>
                  </a:lnTo>
                  <a:cubicBezTo>
                    <a:pt x="1818" y="1"/>
                    <a:pt x="1803" y="0"/>
                    <a:pt x="1789" y="0"/>
                  </a:cubicBezTo>
                  <a:close/>
                </a:path>
              </a:pathLst>
            </a:custGeom>
            <a:solidFill>
              <a:srgbClr val="C479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3" name="Google Shape;4503;p38"/>
            <p:cNvSpPr/>
            <p:nvPr/>
          </p:nvSpPr>
          <p:spPr>
            <a:xfrm>
              <a:off x="5154850" y="6464300"/>
              <a:ext cx="538075" cy="65325"/>
            </a:xfrm>
            <a:custGeom>
              <a:avLst/>
              <a:gdLst/>
              <a:ahLst/>
              <a:cxnLst/>
              <a:rect l="l" t="t" r="r" b="b"/>
              <a:pathLst>
                <a:path w="21523" h="2613" extrusionOk="0">
                  <a:moveTo>
                    <a:pt x="1478" y="1"/>
                  </a:moveTo>
                  <a:cubicBezTo>
                    <a:pt x="801" y="1"/>
                    <a:pt x="210" y="427"/>
                    <a:pt x="1" y="1082"/>
                  </a:cubicBezTo>
                  <a:cubicBezTo>
                    <a:pt x="2593" y="1703"/>
                    <a:pt x="5212" y="2108"/>
                    <a:pt x="7859" y="2351"/>
                  </a:cubicBezTo>
                  <a:cubicBezTo>
                    <a:pt x="9800" y="2528"/>
                    <a:pt x="11652" y="2613"/>
                    <a:pt x="13331" y="2613"/>
                  </a:cubicBezTo>
                  <a:cubicBezTo>
                    <a:pt x="18051" y="2613"/>
                    <a:pt x="21403" y="1947"/>
                    <a:pt x="21522" y="812"/>
                  </a:cubicBezTo>
                  <a:cubicBezTo>
                    <a:pt x="21495" y="488"/>
                    <a:pt x="21333" y="191"/>
                    <a:pt x="21063" y="2"/>
                  </a:cubicBezTo>
                  <a:lnTo>
                    <a:pt x="1540" y="2"/>
                  </a:lnTo>
                  <a:cubicBezTo>
                    <a:pt x="1519" y="1"/>
                    <a:pt x="1498" y="1"/>
                    <a:pt x="1478" y="1"/>
                  </a:cubicBezTo>
                  <a:close/>
                </a:path>
              </a:pathLst>
            </a:custGeom>
            <a:solidFill>
              <a:srgbClr val="DD9C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4" name="Google Shape;4504;p38"/>
            <p:cNvSpPr/>
            <p:nvPr/>
          </p:nvSpPr>
          <p:spPr>
            <a:xfrm>
              <a:off x="5147525" y="6464325"/>
              <a:ext cx="156475" cy="97950"/>
            </a:xfrm>
            <a:custGeom>
              <a:avLst/>
              <a:gdLst/>
              <a:ahLst/>
              <a:cxnLst/>
              <a:rect l="l" t="t" r="r" b="b"/>
              <a:pathLst>
                <a:path w="6259" h="3918" extrusionOk="0">
                  <a:moveTo>
                    <a:pt x="1790" y="0"/>
                  </a:moveTo>
                  <a:cubicBezTo>
                    <a:pt x="784" y="0"/>
                    <a:pt x="0" y="933"/>
                    <a:pt x="240" y="1945"/>
                  </a:cubicBezTo>
                  <a:lnTo>
                    <a:pt x="240" y="1999"/>
                  </a:lnTo>
                  <a:cubicBezTo>
                    <a:pt x="456" y="3079"/>
                    <a:pt x="1401" y="3890"/>
                    <a:pt x="2508" y="3917"/>
                  </a:cubicBezTo>
                  <a:lnTo>
                    <a:pt x="4452" y="3917"/>
                  </a:lnTo>
                  <a:cubicBezTo>
                    <a:pt x="4467" y="3917"/>
                    <a:pt x="4481" y="3917"/>
                    <a:pt x="4495" y="3917"/>
                  </a:cubicBezTo>
                  <a:cubicBezTo>
                    <a:pt x="5500" y="3917"/>
                    <a:pt x="6258" y="2984"/>
                    <a:pt x="6045" y="1999"/>
                  </a:cubicBezTo>
                  <a:lnTo>
                    <a:pt x="6045" y="1945"/>
                  </a:lnTo>
                  <a:cubicBezTo>
                    <a:pt x="5829" y="838"/>
                    <a:pt x="4884" y="28"/>
                    <a:pt x="3777" y="1"/>
                  </a:cubicBezTo>
                  <a:lnTo>
                    <a:pt x="1833" y="1"/>
                  </a:lnTo>
                  <a:cubicBezTo>
                    <a:pt x="1819" y="1"/>
                    <a:pt x="1804" y="0"/>
                    <a:pt x="1790" y="0"/>
                  </a:cubicBezTo>
                  <a:close/>
                </a:path>
              </a:pathLst>
            </a:custGeom>
            <a:solidFill>
              <a:srgbClr val="EFB5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5" name="Google Shape;4505;p38"/>
            <p:cNvSpPr/>
            <p:nvPr/>
          </p:nvSpPr>
          <p:spPr>
            <a:xfrm>
              <a:off x="5710450" y="5823000"/>
              <a:ext cx="781775" cy="1019400"/>
            </a:xfrm>
            <a:custGeom>
              <a:avLst/>
              <a:gdLst/>
              <a:ahLst/>
              <a:cxnLst/>
              <a:rect l="l" t="t" r="r" b="b"/>
              <a:pathLst>
                <a:path w="31271" h="40776" extrusionOk="0">
                  <a:moveTo>
                    <a:pt x="5104" y="1"/>
                  </a:moveTo>
                  <a:cubicBezTo>
                    <a:pt x="2404" y="2728"/>
                    <a:pt x="0" y="23116"/>
                    <a:pt x="0" y="40776"/>
                  </a:cubicBezTo>
                  <a:lnTo>
                    <a:pt x="26167" y="40776"/>
                  </a:lnTo>
                  <a:cubicBezTo>
                    <a:pt x="26167" y="21063"/>
                    <a:pt x="28678" y="2593"/>
                    <a:pt x="31270"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6" name="Google Shape;4506;p38"/>
            <p:cNvSpPr/>
            <p:nvPr/>
          </p:nvSpPr>
          <p:spPr>
            <a:xfrm>
              <a:off x="6326800" y="5823000"/>
              <a:ext cx="165425" cy="1019400"/>
            </a:xfrm>
            <a:custGeom>
              <a:avLst/>
              <a:gdLst/>
              <a:ahLst/>
              <a:cxnLst/>
              <a:rect l="l" t="t" r="r" b="b"/>
              <a:pathLst>
                <a:path w="6617" h="40776" extrusionOk="0">
                  <a:moveTo>
                    <a:pt x="4807" y="1"/>
                  </a:moveTo>
                  <a:cubicBezTo>
                    <a:pt x="2323" y="3592"/>
                    <a:pt x="28" y="21577"/>
                    <a:pt x="1" y="40776"/>
                  </a:cubicBezTo>
                  <a:lnTo>
                    <a:pt x="1513" y="40776"/>
                  </a:lnTo>
                  <a:cubicBezTo>
                    <a:pt x="1513" y="21063"/>
                    <a:pt x="4024" y="2593"/>
                    <a:pt x="6616" y="1"/>
                  </a:cubicBezTo>
                  <a:close/>
                </a:path>
              </a:pathLst>
            </a:custGeom>
            <a:solidFill>
              <a:srgbClr val="261E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7" name="Google Shape;4507;p38"/>
            <p:cNvSpPr/>
            <p:nvPr/>
          </p:nvSpPr>
          <p:spPr>
            <a:xfrm>
              <a:off x="5708425" y="5854050"/>
              <a:ext cx="671725" cy="918150"/>
            </a:xfrm>
            <a:custGeom>
              <a:avLst/>
              <a:gdLst/>
              <a:ahLst/>
              <a:cxnLst/>
              <a:rect l="l" t="t" r="r" b="b"/>
              <a:pathLst>
                <a:path w="26869" h="36726" extrusionOk="0">
                  <a:moveTo>
                    <a:pt x="5239" y="1"/>
                  </a:moveTo>
                  <a:cubicBezTo>
                    <a:pt x="4699" y="1"/>
                    <a:pt x="4240" y="271"/>
                    <a:pt x="3997" y="730"/>
                  </a:cubicBezTo>
                  <a:cubicBezTo>
                    <a:pt x="1891" y="4862"/>
                    <a:pt x="108" y="20875"/>
                    <a:pt x="0" y="35321"/>
                  </a:cubicBezTo>
                  <a:cubicBezTo>
                    <a:pt x="0" y="36104"/>
                    <a:pt x="649" y="36726"/>
                    <a:pt x="1405" y="36726"/>
                  </a:cubicBezTo>
                  <a:lnTo>
                    <a:pt x="21630" y="36726"/>
                  </a:lnTo>
                  <a:cubicBezTo>
                    <a:pt x="22413" y="36726"/>
                    <a:pt x="23034" y="36104"/>
                    <a:pt x="23034" y="35321"/>
                  </a:cubicBezTo>
                  <a:cubicBezTo>
                    <a:pt x="23115" y="20686"/>
                    <a:pt x="24682" y="7049"/>
                    <a:pt x="26518" y="1891"/>
                  </a:cubicBezTo>
                  <a:cubicBezTo>
                    <a:pt x="26869" y="973"/>
                    <a:pt x="26194" y="1"/>
                    <a:pt x="25195" y="1"/>
                  </a:cubicBezTo>
                  <a:close/>
                </a:path>
              </a:pathLst>
            </a:custGeom>
            <a:solidFill>
              <a:srgbClr val="DD9C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8" name="Google Shape;4508;p38"/>
            <p:cNvSpPr/>
            <p:nvPr/>
          </p:nvSpPr>
          <p:spPr>
            <a:xfrm>
              <a:off x="5728675" y="5854050"/>
              <a:ext cx="582625" cy="571625"/>
            </a:xfrm>
            <a:custGeom>
              <a:avLst/>
              <a:gdLst/>
              <a:ahLst/>
              <a:cxnLst/>
              <a:rect l="l" t="t" r="r" b="b"/>
              <a:pathLst>
                <a:path w="23305" h="22865" extrusionOk="0">
                  <a:moveTo>
                    <a:pt x="4402" y="1"/>
                  </a:moveTo>
                  <a:cubicBezTo>
                    <a:pt x="3889" y="1"/>
                    <a:pt x="3430" y="271"/>
                    <a:pt x="3187" y="730"/>
                  </a:cubicBezTo>
                  <a:cubicBezTo>
                    <a:pt x="1891" y="3268"/>
                    <a:pt x="730" y="10289"/>
                    <a:pt x="1" y="18687"/>
                  </a:cubicBezTo>
                  <a:cubicBezTo>
                    <a:pt x="1459" y="20740"/>
                    <a:pt x="3376" y="22144"/>
                    <a:pt x="5644" y="22657"/>
                  </a:cubicBezTo>
                  <a:cubicBezTo>
                    <a:pt x="6264" y="22797"/>
                    <a:pt x="6890" y="22865"/>
                    <a:pt x="7516" y="22865"/>
                  </a:cubicBezTo>
                  <a:cubicBezTo>
                    <a:pt x="13895" y="22865"/>
                    <a:pt x="20362" y="15810"/>
                    <a:pt x="22575" y="6023"/>
                  </a:cubicBezTo>
                  <a:cubicBezTo>
                    <a:pt x="23034" y="4051"/>
                    <a:pt x="23278" y="2026"/>
                    <a:pt x="23305" y="1"/>
                  </a:cubicBezTo>
                  <a:close/>
                </a:path>
              </a:pathLst>
            </a:custGeom>
            <a:solidFill>
              <a:srgbClr val="EFB5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9" name="Google Shape;4509;p38"/>
            <p:cNvSpPr/>
            <p:nvPr/>
          </p:nvSpPr>
          <p:spPr>
            <a:xfrm>
              <a:off x="5735425" y="5881750"/>
              <a:ext cx="590050" cy="863450"/>
            </a:xfrm>
            <a:custGeom>
              <a:avLst/>
              <a:gdLst/>
              <a:ahLst/>
              <a:cxnLst/>
              <a:rect l="l" t="t" r="r" b="b"/>
              <a:pathLst>
                <a:path w="23602" h="34538" extrusionOk="0">
                  <a:moveTo>
                    <a:pt x="4780" y="486"/>
                  </a:moveTo>
                  <a:lnTo>
                    <a:pt x="22062" y="513"/>
                  </a:lnTo>
                  <a:cubicBezTo>
                    <a:pt x="22359" y="513"/>
                    <a:pt x="22656" y="675"/>
                    <a:pt x="22818" y="918"/>
                  </a:cubicBezTo>
                  <a:cubicBezTo>
                    <a:pt x="23035" y="1215"/>
                    <a:pt x="23089" y="1593"/>
                    <a:pt x="22981" y="1917"/>
                  </a:cubicBezTo>
                  <a:cubicBezTo>
                    <a:pt x="21279" y="6994"/>
                    <a:pt x="20010" y="20037"/>
                    <a:pt x="19929" y="32971"/>
                  </a:cubicBezTo>
                  <a:cubicBezTo>
                    <a:pt x="19956" y="33538"/>
                    <a:pt x="19524" y="33997"/>
                    <a:pt x="18957" y="34024"/>
                  </a:cubicBezTo>
                  <a:lnTo>
                    <a:pt x="1486" y="34024"/>
                  </a:lnTo>
                  <a:cubicBezTo>
                    <a:pt x="1243" y="34024"/>
                    <a:pt x="1000" y="33916"/>
                    <a:pt x="811" y="33754"/>
                  </a:cubicBezTo>
                  <a:cubicBezTo>
                    <a:pt x="622" y="33538"/>
                    <a:pt x="514" y="33268"/>
                    <a:pt x="514" y="32971"/>
                  </a:cubicBezTo>
                  <a:cubicBezTo>
                    <a:pt x="622" y="19335"/>
                    <a:pt x="2188" y="4726"/>
                    <a:pt x="3943" y="1026"/>
                  </a:cubicBezTo>
                  <a:cubicBezTo>
                    <a:pt x="4078" y="702"/>
                    <a:pt x="4402" y="486"/>
                    <a:pt x="4780" y="486"/>
                  </a:cubicBezTo>
                  <a:close/>
                  <a:moveTo>
                    <a:pt x="4780" y="0"/>
                  </a:moveTo>
                  <a:cubicBezTo>
                    <a:pt x="4213" y="0"/>
                    <a:pt x="3727" y="324"/>
                    <a:pt x="3484" y="810"/>
                  </a:cubicBezTo>
                  <a:cubicBezTo>
                    <a:pt x="1702" y="4564"/>
                    <a:pt x="109" y="19281"/>
                    <a:pt x="28" y="32971"/>
                  </a:cubicBezTo>
                  <a:cubicBezTo>
                    <a:pt x="1" y="33403"/>
                    <a:pt x="163" y="33808"/>
                    <a:pt x="460" y="34105"/>
                  </a:cubicBezTo>
                  <a:cubicBezTo>
                    <a:pt x="730" y="34375"/>
                    <a:pt x="1108" y="34537"/>
                    <a:pt x="1486" y="34537"/>
                  </a:cubicBezTo>
                  <a:lnTo>
                    <a:pt x="18957" y="34537"/>
                  </a:lnTo>
                  <a:cubicBezTo>
                    <a:pt x="19767" y="34510"/>
                    <a:pt x="20442" y="33808"/>
                    <a:pt x="20415" y="32998"/>
                  </a:cubicBezTo>
                  <a:cubicBezTo>
                    <a:pt x="20496" y="20091"/>
                    <a:pt x="21765" y="7102"/>
                    <a:pt x="23413" y="2079"/>
                  </a:cubicBezTo>
                  <a:cubicBezTo>
                    <a:pt x="23602" y="1566"/>
                    <a:pt x="23521" y="1026"/>
                    <a:pt x="23197" y="594"/>
                  </a:cubicBezTo>
                  <a:cubicBezTo>
                    <a:pt x="22927" y="216"/>
                    <a:pt x="22521" y="0"/>
                    <a:pt x="22062" y="0"/>
                  </a:cubicBezTo>
                  <a:close/>
                </a:path>
              </a:pathLst>
            </a:custGeom>
            <a:solidFill>
              <a:srgbClr val="BA273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0" name="Google Shape;4510;p38"/>
            <p:cNvSpPr/>
            <p:nvPr/>
          </p:nvSpPr>
          <p:spPr>
            <a:xfrm>
              <a:off x="5223050" y="6925425"/>
              <a:ext cx="326075" cy="715600"/>
            </a:xfrm>
            <a:custGeom>
              <a:avLst/>
              <a:gdLst/>
              <a:ahLst/>
              <a:cxnLst/>
              <a:rect l="l" t="t" r="r" b="b"/>
              <a:pathLst>
                <a:path w="13043" h="28624" extrusionOk="0">
                  <a:moveTo>
                    <a:pt x="4132" y="0"/>
                  </a:moveTo>
                  <a:cubicBezTo>
                    <a:pt x="4132" y="0"/>
                    <a:pt x="4429" y="19497"/>
                    <a:pt x="2025" y="25789"/>
                  </a:cubicBezTo>
                  <a:cubicBezTo>
                    <a:pt x="837" y="26032"/>
                    <a:pt x="0" y="27058"/>
                    <a:pt x="0" y="28273"/>
                  </a:cubicBezTo>
                  <a:lnTo>
                    <a:pt x="0" y="28624"/>
                  </a:lnTo>
                  <a:lnTo>
                    <a:pt x="4294" y="28624"/>
                  </a:lnTo>
                  <a:cubicBezTo>
                    <a:pt x="4294" y="28624"/>
                    <a:pt x="4537" y="5509"/>
                    <a:pt x="13043" y="2539"/>
                  </a:cubicBezTo>
                  <a:lnTo>
                    <a:pt x="13043" y="0"/>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1" name="Google Shape;4511;p38"/>
            <p:cNvSpPr/>
            <p:nvPr/>
          </p:nvSpPr>
          <p:spPr>
            <a:xfrm>
              <a:off x="5715175" y="6925425"/>
              <a:ext cx="184325" cy="715600"/>
            </a:xfrm>
            <a:custGeom>
              <a:avLst/>
              <a:gdLst/>
              <a:ahLst/>
              <a:cxnLst/>
              <a:rect l="l" t="t" r="r" b="b"/>
              <a:pathLst>
                <a:path w="7373" h="28624" extrusionOk="0">
                  <a:moveTo>
                    <a:pt x="28" y="0"/>
                  </a:moveTo>
                  <a:lnTo>
                    <a:pt x="1" y="2539"/>
                  </a:lnTo>
                  <a:cubicBezTo>
                    <a:pt x="5617" y="5509"/>
                    <a:pt x="5563" y="28624"/>
                    <a:pt x="5563" y="28624"/>
                  </a:cubicBezTo>
                  <a:lnTo>
                    <a:pt x="6076" y="28624"/>
                  </a:lnTo>
                  <a:lnTo>
                    <a:pt x="7372" y="26761"/>
                  </a:lnTo>
                  <a:cubicBezTo>
                    <a:pt x="5509" y="21819"/>
                    <a:pt x="5941" y="0"/>
                    <a:pt x="5941" y="0"/>
                  </a:cubicBezTo>
                  <a:close/>
                </a:path>
              </a:pathLst>
            </a:custGeom>
            <a:solidFill>
              <a:srgbClr val="261E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2" name="Google Shape;4512;p38"/>
            <p:cNvSpPr/>
            <p:nvPr/>
          </p:nvSpPr>
          <p:spPr>
            <a:xfrm>
              <a:off x="5860325" y="7568775"/>
              <a:ext cx="66175" cy="72250"/>
            </a:xfrm>
            <a:custGeom>
              <a:avLst/>
              <a:gdLst/>
              <a:ahLst/>
              <a:cxnLst/>
              <a:rect l="l" t="t" r="r" b="b"/>
              <a:pathLst>
                <a:path w="2647" h="2890" extrusionOk="0">
                  <a:moveTo>
                    <a:pt x="27" y="1"/>
                  </a:moveTo>
                  <a:lnTo>
                    <a:pt x="0" y="2890"/>
                  </a:lnTo>
                  <a:lnTo>
                    <a:pt x="2620" y="2890"/>
                  </a:lnTo>
                  <a:lnTo>
                    <a:pt x="2620" y="2539"/>
                  </a:lnTo>
                  <a:cubicBezTo>
                    <a:pt x="2647" y="1135"/>
                    <a:pt x="1890" y="1"/>
                    <a:pt x="972" y="1"/>
                  </a:cubicBezTo>
                  <a:close/>
                </a:path>
              </a:pathLst>
            </a:custGeom>
            <a:solidFill>
              <a:srgbClr val="261E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3" name="Google Shape;4513;p38"/>
            <p:cNvSpPr/>
            <p:nvPr/>
          </p:nvSpPr>
          <p:spPr>
            <a:xfrm>
              <a:off x="6235675" y="6925425"/>
              <a:ext cx="205925" cy="715600"/>
            </a:xfrm>
            <a:custGeom>
              <a:avLst/>
              <a:gdLst/>
              <a:ahLst/>
              <a:cxnLst/>
              <a:rect l="l" t="t" r="r" b="b"/>
              <a:pathLst>
                <a:path w="8237" h="28624" extrusionOk="0">
                  <a:moveTo>
                    <a:pt x="0" y="0"/>
                  </a:moveTo>
                  <a:lnTo>
                    <a:pt x="54" y="2539"/>
                  </a:lnTo>
                  <a:cubicBezTo>
                    <a:pt x="5779" y="5509"/>
                    <a:pt x="6454" y="28624"/>
                    <a:pt x="6454" y="28624"/>
                  </a:cubicBezTo>
                  <a:lnTo>
                    <a:pt x="6967" y="28624"/>
                  </a:lnTo>
                  <a:lnTo>
                    <a:pt x="8236" y="26761"/>
                  </a:lnTo>
                  <a:cubicBezTo>
                    <a:pt x="6211" y="21819"/>
                    <a:pt x="5941" y="0"/>
                    <a:pt x="5941" y="0"/>
                  </a:cubicBezTo>
                  <a:close/>
                </a:path>
              </a:pathLst>
            </a:custGeom>
            <a:solidFill>
              <a:srgbClr val="261E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4" name="Google Shape;4514;p38"/>
            <p:cNvSpPr/>
            <p:nvPr/>
          </p:nvSpPr>
          <p:spPr>
            <a:xfrm>
              <a:off x="6401725" y="7568775"/>
              <a:ext cx="66200" cy="72250"/>
            </a:xfrm>
            <a:custGeom>
              <a:avLst/>
              <a:gdLst/>
              <a:ahLst/>
              <a:cxnLst/>
              <a:rect l="l" t="t" r="r" b="b"/>
              <a:pathLst>
                <a:path w="2648" h="2890" extrusionOk="0">
                  <a:moveTo>
                    <a:pt x="1" y="1"/>
                  </a:moveTo>
                  <a:lnTo>
                    <a:pt x="55" y="2890"/>
                  </a:lnTo>
                  <a:lnTo>
                    <a:pt x="2647" y="2890"/>
                  </a:lnTo>
                  <a:lnTo>
                    <a:pt x="2647" y="2539"/>
                  </a:lnTo>
                  <a:cubicBezTo>
                    <a:pt x="2620" y="1135"/>
                    <a:pt x="1864" y="1"/>
                    <a:pt x="919" y="1"/>
                  </a:cubicBezTo>
                  <a:close/>
                </a:path>
              </a:pathLst>
            </a:custGeom>
            <a:solidFill>
              <a:srgbClr val="261E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5" name="Google Shape;4515;p38"/>
            <p:cNvSpPr/>
            <p:nvPr/>
          </p:nvSpPr>
          <p:spPr>
            <a:xfrm>
              <a:off x="5711125" y="6925425"/>
              <a:ext cx="328800" cy="715600"/>
            </a:xfrm>
            <a:custGeom>
              <a:avLst/>
              <a:gdLst/>
              <a:ahLst/>
              <a:cxnLst/>
              <a:rect l="l" t="t" r="r" b="b"/>
              <a:pathLst>
                <a:path w="13152" h="28624" extrusionOk="0">
                  <a:moveTo>
                    <a:pt x="4213" y="0"/>
                  </a:moveTo>
                  <a:cubicBezTo>
                    <a:pt x="4213" y="0"/>
                    <a:pt x="4537" y="19470"/>
                    <a:pt x="2134" y="25789"/>
                  </a:cubicBezTo>
                  <a:cubicBezTo>
                    <a:pt x="919" y="25978"/>
                    <a:pt x="0" y="27031"/>
                    <a:pt x="0" y="28273"/>
                  </a:cubicBezTo>
                  <a:lnTo>
                    <a:pt x="0" y="28624"/>
                  </a:lnTo>
                  <a:lnTo>
                    <a:pt x="4402" y="28624"/>
                  </a:lnTo>
                  <a:cubicBezTo>
                    <a:pt x="4402" y="28624"/>
                    <a:pt x="4645" y="5509"/>
                    <a:pt x="13151" y="2539"/>
                  </a:cubicBezTo>
                  <a:lnTo>
                    <a:pt x="13151" y="0"/>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6" name="Google Shape;4516;p38"/>
            <p:cNvSpPr/>
            <p:nvPr/>
          </p:nvSpPr>
          <p:spPr>
            <a:xfrm>
              <a:off x="5387750" y="6925425"/>
              <a:ext cx="470575" cy="91150"/>
            </a:xfrm>
            <a:custGeom>
              <a:avLst/>
              <a:gdLst/>
              <a:ahLst/>
              <a:cxnLst/>
              <a:rect l="l" t="t" r="r" b="b"/>
              <a:pathLst>
                <a:path w="18823" h="3646" extrusionOk="0">
                  <a:moveTo>
                    <a:pt x="1" y="0"/>
                  </a:moveTo>
                  <a:lnTo>
                    <a:pt x="1" y="3646"/>
                  </a:lnTo>
                  <a:lnTo>
                    <a:pt x="18822" y="3646"/>
                  </a:lnTo>
                  <a:lnTo>
                    <a:pt x="18822" y="0"/>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7" name="Google Shape;4517;p38"/>
            <p:cNvSpPr/>
            <p:nvPr/>
          </p:nvSpPr>
          <p:spPr>
            <a:xfrm>
              <a:off x="5913650" y="6925425"/>
              <a:ext cx="470550" cy="91150"/>
            </a:xfrm>
            <a:custGeom>
              <a:avLst/>
              <a:gdLst/>
              <a:ahLst/>
              <a:cxnLst/>
              <a:rect l="l" t="t" r="r" b="b"/>
              <a:pathLst>
                <a:path w="18822" h="3646" extrusionOk="0">
                  <a:moveTo>
                    <a:pt x="1" y="0"/>
                  </a:moveTo>
                  <a:lnTo>
                    <a:pt x="1" y="3646"/>
                  </a:lnTo>
                  <a:lnTo>
                    <a:pt x="18822" y="3646"/>
                  </a:lnTo>
                  <a:lnTo>
                    <a:pt x="18822" y="0"/>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8" name="Google Shape;4518;p38"/>
            <p:cNvSpPr/>
            <p:nvPr/>
          </p:nvSpPr>
          <p:spPr>
            <a:xfrm>
              <a:off x="5752975" y="6797150"/>
              <a:ext cx="683900" cy="133700"/>
            </a:xfrm>
            <a:custGeom>
              <a:avLst/>
              <a:gdLst/>
              <a:ahLst/>
              <a:cxnLst/>
              <a:rect l="l" t="t" r="r" b="b"/>
              <a:pathLst>
                <a:path w="27356" h="5348" extrusionOk="0">
                  <a:moveTo>
                    <a:pt x="2782" y="1"/>
                  </a:moveTo>
                  <a:cubicBezTo>
                    <a:pt x="1" y="1"/>
                    <a:pt x="1" y="5347"/>
                    <a:pt x="2782" y="5347"/>
                  </a:cubicBezTo>
                  <a:lnTo>
                    <a:pt x="24493" y="5347"/>
                  </a:lnTo>
                  <a:cubicBezTo>
                    <a:pt x="27355" y="5347"/>
                    <a:pt x="27355" y="1"/>
                    <a:pt x="24493" y="1"/>
                  </a:cubicBezTo>
                  <a:close/>
                </a:path>
              </a:pathLst>
            </a:custGeom>
            <a:solidFill>
              <a:srgbClr val="C479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9" name="Google Shape;4519;p38"/>
            <p:cNvSpPr/>
            <p:nvPr/>
          </p:nvSpPr>
          <p:spPr>
            <a:xfrm>
              <a:off x="5256125" y="6797150"/>
              <a:ext cx="683875" cy="133700"/>
            </a:xfrm>
            <a:custGeom>
              <a:avLst/>
              <a:gdLst/>
              <a:ahLst/>
              <a:cxnLst/>
              <a:rect l="l" t="t" r="r" b="b"/>
              <a:pathLst>
                <a:path w="27355" h="5348" extrusionOk="0">
                  <a:moveTo>
                    <a:pt x="2782" y="1"/>
                  </a:moveTo>
                  <a:cubicBezTo>
                    <a:pt x="0" y="1"/>
                    <a:pt x="0" y="5347"/>
                    <a:pt x="2782" y="5347"/>
                  </a:cubicBezTo>
                  <a:lnTo>
                    <a:pt x="24465" y="5347"/>
                  </a:lnTo>
                  <a:cubicBezTo>
                    <a:pt x="27355" y="5347"/>
                    <a:pt x="27355" y="1"/>
                    <a:pt x="24465" y="1"/>
                  </a:cubicBezTo>
                  <a:close/>
                </a:path>
              </a:pathLst>
            </a:custGeom>
            <a:solidFill>
              <a:srgbClr val="E0A7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0" name="Google Shape;4520;p38"/>
            <p:cNvSpPr/>
            <p:nvPr/>
          </p:nvSpPr>
          <p:spPr>
            <a:xfrm>
              <a:off x="5986550" y="6547375"/>
              <a:ext cx="173525" cy="403050"/>
            </a:xfrm>
            <a:custGeom>
              <a:avLst/>
              <a:gdLst/>
              <a:ahLst/>
              <a:cxnLst/>
              <a:rect l="l" t="t" r="r" b="b"/>
              <a:pathLst>
                <a:path w="6941" h="16122" extrusionOk="0">
                  <a:moveTo>
                    <a:pt x="2485" y="0"/>
                  </a:moveTo>
                  <a:cubicBezTo>
                    <a:pt x="5186" y="4402"/>
                    <a:pt x="4943" y="9614"/>
                    <a:pt x="1" y="16121"/>
                  </a:cubicBezTo>
                  <a:lnTo>
                    <a:pt x="4456" y="16121"/>
                  </a:lnTo>
                  <a:cubicBezTo>
                    <a:pt x="4321" y="10694"/>
                    <a:pt x="5240" y="5320"/>
                    <a:pt x="6941"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1" name="Google Shape;4521;p38"/>
            <p:cNvSpPr/>
            <p:nvPr/>
          </p:nvSpPr>
          <p:spPr>
            <a:xfrm>
              <a:off x="5986550" y="6797825"/>
              <a:ext cx="121550" cy="166775"/>
            </a:xfrm>
            <a:custGeom>
              <a:avLst/>
              <a:gdLst/>
              <a:ahLst/>
              <a:cxnLst/>
              <a:rect l="l" t="t" r="r" b="b"/>
              <a:pathLst>
                <a:path w="4862" h="6671" extrusionOk="0">
                  <a:moveTo>
                    <a:pt x="3430" y="1"/>
                  </a:moveTo>
                  <a:cubicBezTo>
                    <a:pt x="2593" y="2188"/>
                    <a:pt x="1432" y="4267"/>
                    <a:pt x="1" y="6103"/>
                  </a:cubicBezTo>
                  <a:lnTo>
                    <a:pt x="4861" y="6671"/>
                  </a:lnTo>
                  <a:cubicBezTo>
                    <a:pt x="4807" y="5023"/>
                    <a:pt x="4456" y="2809"/>
                    <a:pt x="4618" y="1162"/>
                  </a:cubicBezTo>
                  <a:cubicBezTo>
                    <a:pt x="4240" y="757"/>
                    <a:pt x="3835" y="352"/>
                    <a:pt x="3430"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2" name="Google Shape;4522;p38"/>
            <p:cNvSpPr/>
            <p:nvPr/>
          </p:nvSpPr>
          <p:spPr>
            <a:xfrm>
              <a:off x="6249850" y="6547375"/>
              <a:ext cx="216050" cy="403050"/>
            </a:xfrm>
            <a:custGeom>
              <a:avLst/>
              <a:gdLst/>
              <a:ahLst/>
              <a:cxnLst/>
              <a:rect l="l" t="t" r="r" b="b"/>
              <a:pathLst>
                <a:path w="8642" h="16122" extrusionOk="0">
                  <a:moveTo>
                    <a:pt x="4186" y="0"/>
                  </a:moveTo>
                  <a:cubicBezTo>
                    <a:pt x="6400" y="4402"/>
                    <a:pt x="5617" y="9614"/>
                    <a:pt x="0" y="16121"/>
                  </a:cubicBezTo>
                  <a:lnTo>
                    <a:pt x="4456" y="16121"/>
                  </a:lnTo>
                  <a:cubicBezTo>
                    <a:pt x="4888" y="10694"/>
                    <a:pt x="6373" y="5320"/>
                    <a:pt x="8641"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3" name="Google Shape;4523;p38"/>
            <p:cNvSpPr/>
            <p:nvPr/>
          </p:nvSpPr>
          <p:spPr>
            <a:xfrm>
              <a:off x="6249850" y="6837650"/>
              <a:ext cx="120175" cy="125600"/>
            </a:xfrm>
            <a:custGeom>
              <a:avLst/>
              <a:gdLst/>
              <a:ahLst/>
              <a:cxnLst/>
              <a:rect l="l" t="t" r="r" b="b"/>
              <a:pathLst>
                <a:path w="4807" h="5024" extrusionOk="0">
                  <a:moveTo>
                    <a:pt x="3268" y="1"/>
                  </a:moveTo>
                  <a:cubicBezTo>
                    <a:pt x="2323" y="1594"/>
                    <a:pt x="1242" y="3106"/>
                    <a:pt x="0" y="4510"/>
                  </a:cubicBezTo>
                  <a:lnTo>
                    <a:pt x="4591" y="5024"/>
                  </a:lnTo>
                  <a:cubicBezTo>
                    <a:pt x="4672" y="4051"/>
                    <a:pt x="4672" y="2593"/>
                    <a:pt x="4807" y="1648"/>
                  </a:cubicBezTo>
                  <a:cubicBezTo>
                    <a:pt x="4348" y="1027"/>
                    <a:pt x="3835" y="487"/>
                    <a:pt x="3268"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4" name="Google Shape;4524;p38"/>
            <p:cNvSpPr/>
            <p:nvPr/>
          </p:nvSpPr>
          <p:spPr>
            <a:xfrm>
              <a:off x="6008825" y="6547375"/>
              <a:ext cx="173525" cy="403050"/>
            </a:xfrm>
            <a:custGeom>
              <a:avLst/>
              <a:gdLst/>
              <a:ahLst/>
              <a:cxnLst/>
              <a:rect l="l" t="t" r="r" b="b"/>
              <a:pathLst>
                <a:path w="6941" h="16122" extrusionOk="0">
                  <a:moveTo>
                    <a:pt x="2485" y="0"/>
                  </a:moveTo>
                  <a:cubicBezTo>
                    <a:pt x="5186" y="4402"/>
                    <a:pt x="4943" y="9614"/>
                    <a:pt x="1" y="16121"/>
                  </a:cubicBezTo>
                  <a:lnTo>
                    <a:pt x="4457" y="16121"/>
                  </a:lnTo>
                  <a:cubicBezTo>
                    <a:pt x="4322" y="10694"/>
                    <a:pt x="5240" y="5320"/>
                    <a:pt x="6941"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5" name="Google Shape;4525;p38"/>
            <p:cNvSpPr/>
            <p:nvPr/>
          </p:nvSpPr>
          <p:spPr>
            <a:xfrm>
              <a:off x="6272125" y="6547375"/>
              <a:ext cx="216725" cy="403050"/>
            </a:xfrm>
            <a:custGeom>
              <a:avLst/>
              <a:gdLst/>
              <a:ahLst/>
              <a:cxnLst/>
              <a:rect l="l" t="t" r="r" b="b"/>
              <a:pathLst>
                <a:path w="8669" h="16122" extrusionOk="0">
                  <a:moveTo>
                    <a:pt x="4186" y="0"/>
                  </a:moveTo>
                  <a:cubicBezTo>
                    <a:pt x="6400" y="4402"/>
                    <a:pt x="5617" y="9614"/>
                    <a:pt x="0" y="16121"/>
                  </a:cubicBezTo>
                  <a:lnTo>
                    <a:pt x="4483" y="16121"/>
                  </a:lnTo>
                  <a:cubicBezTo>
                    <a:pt x="4915" y="10694"/>
                    <a:pt x="6400" y="5320"/>
                    <a:pt x="8668"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6" name="Google Shape;4526;p38"/>
            <p:cNvSpPr/>
            <p:nvPr/>
          </p:nvSpPr>
          <p:spPr>
            <a:xfrm>
              <a:off x="6023775" y="6539250"/>
              <a:ext cx="489300" cy="53400"/>
            </a:xfrm>
            <a:custGeom>
              <a:avLst/>
              <a:gdLst/>
              <a:ahLst/>
              <a:cxnLst/>
              <a:rect l="l" t="t" r="r" b="b"/>
              <a:pathLst>
                <a:path w="19572" h="2136" extrusionOk="0">
                  <a:moveTo>
                    <a:pt x="18724" y="0"/>
                  </a:moveTo>
                  <a:cubicBezTo>
                    <a:pt x="18711" y="0"/>
                    <a:pt x="18697" y="1"/>
                    <a:pt x="18683" y="1"/>
                  </a:cubicBezTo>
                  <a:lnTo>
                    <a:pt x="1212" y="1"/>
                  </a:lnTo>
                  <a:cubicBezTo>
                    <a:pt x="699" y="28"/>
                    <a:pt x="240" y="406"/>
                    <a:pt x="159" y="920"/>
                  </a:cubicBezTo>
                  <a:lnTo>
                    <a:pt x="105" y="1217"/>
                  </a:lnTo>
                  <a:cubicBezTo>
                    <a:pt x="0" y="1689"/>
                    <a:pt x="380" y="2136"/>
                    <a:pt x="847" y="2136"/>
                  </a:cubicBezTo>
                  <a:cubicBezTo>
                    <a:pt x="861" y="2136"/>
                    <a:pt x="874" y="2135"/>
                    <a:pt x="888" y="2135"/>
                  </a:cubicBezTo>
                  <a:lnTo>
                    <a:pt x="18359" y="2135"/>
                  </a:lnTo>
                  <a:cubicBezTo>
                    <a:pt x="18872" y="2135"/>
                    <a:pt x="19305" y="1757"/>
                    <a:pt x="19413" y="1244"/>
                  </a:cubicBezTo>
                  <a:lnTo>
                    <a:pt x="19467" y="947"/>
                  </a:lnTo>
                  <a:cubicBezTo>
                    <a:pt x="19571" y="448"/>
                    <a:pt x="19192" y="0"/>
                    <a:pt x="18724" y="0"/>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7" name="Google Shape;4527;p38"/>
            <p:cNvSpPr/>
            <p:nvPr/>
          </p:nvSpPr>
          <p:spPr>
            <a:xfrm>
              <a:off x="6024375" y="6539275"/>
              <a:ext cx="102625" cy="54025"/>
            </a:xfrm>
            <a:custGeom>
              <a:avLst/>
              <a:gdLst/>
              <a:ahLst/>
              <a:cxnLst/>
              <a:rect l="l" t="t" r="r" b="b"/>
              <a:pathLst>
                <a:path w="4105" h="2161" extrusionOk="0">
                  <a:moveTo>
                    <a:pt x="1215" y="0"/>
                  </a:moveTo>
                  <a:cubicBezTo>
                    <a:pt x="675" y="27"/>
                    <a:pt x="243" y="405"/>
                    <a:pt x="135" y="946"/>
                  </a:cubicBezTo>
                  <a:lnTo>
                    <a:pt x="108" y="1243"/>
                  </a:lnTo>
                  <a:cubicBezTo>
                    <a:pt x="0" y="1729"/>
                    <a:pt x="378" y="2161"/>
                    <a:pt x="864" y="2161"/>
                  </a:cubicBezTo>
                  <a:lnTo>
                    <a:pt x="2889" y="2161"/>
                  </a:lnTo>
                  <a:cubicBezTo>
                    <a:pt x="3430" y="2134"/>
                    <a:pt x="3889" y="1756"/>
                    <a:pt x="3970" y="1243"/>
                  </a:cubicBezTo>
                  <a:lnTo>
                    <a:pt x="4024" y="946"/>
                  </a:lnTo>
                  <a:cubicBezTo>
                    <a:pt x="4105" y="432"/>
                    <a:pt x="3727" y="0"/>
                    <a:pt x="3240" y="0"/>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8" name="Google Shape;4528;p38"/>
            <p:cNvSpPr/>
            <p:nvPr/>
          </p:nvSpPr>
          <p:spPr>
            <a:xfrm>
              <a:off x="5960300" y="6464275"/>
              <a:ext cx="604700" cy="98000"/>
            </a:xfrm>
            <a:custGeom>
              <a:avLst/>
              <a:gdLst/>
              <a:ahLst/>
              <a:cxnLst/>
              <a:rect l="l" t="t" r="r" b="b"/>
              <a:pathLst>
                <a:path w="24188" h="3920" extrusionOk="0">
                  <a:moveTo>
                    <a:pt x="22415" y="1"/>
                  </a:moveTo>
                  <a:cubicBezTo>
                    <a:pt x="22387" y="1"/>
                    <a:pt x="22358" y="2"/>
                    <a:pt x="22330" y="3"/>
                  </a:cubicBezTo>
                  <a:lnTo>
                    <a:pt x="2455" y="3"/>
                  </a:lnTo>
                  <a:cubicBezTo>
                    <a:pt x="1321" y="30"/>
                    <a:pt x="403" y="840"/>
                    <a:pt x="214" y="1947"/>
                  </a:cubicBezTo>
                  <a:lnTo>
                    <a:pt x="214" y="2001"/>
                  </a:lnTo>
                  <a:cubicBezTo>
                    <a:pt x="1" y="2986"/>
                    <a:pt x="785" y="3919"/>
                    <a:pt x="1817" y="3919"/>
                  </a:cubicBezTo>
                  <a:cubicBezTo>
                    <a:pt x="1832" y="3919"/>
                    <a:pt x="1846" y="3919"/>
                    <a:pt x="1861" y="3919"/>
                  </a:cubicBezTo>
                  <a:lnTo>
                    <a:pt x="21762" y="3919"/>
                  </a:lnTo>
                  <a:cubicBezTo>
                    <a:pt x="22870" y="3892"/>
                    <a:pt x="23788" y="3081"/>
                    <a:pt x="24004" y="2001"/>
                  </a:cubicBezTo>
                  <a:lnTo>
                    <a:pt x="24004" y="1947"/>
                  </a:lnTo>
                  <a:cubicBezTo>
                    <a:pt x="24188" y="923"/>
                    <a:pt x="23426" y="1"/>
                    <a:pt x="22415" y="1"/>
                  </a:cubicBezTo>
                  <a:close/>
                </a:path>
              </a:pathLst>
            </a:custGeom>
            <a:solidFill>
              <a:srgbClr val="C479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9" name="Google Shape;4529;p38"/>
            <p:cNvSpPr/>
            <p:nvPr/>
          </p:nvSpPr>
          <p:spPr>
            <a:xfrm>
              <a:off x="5960300" y="6464325"/>
              <a:ext cx="154475" cy="97950"/>
            </a:xfrm>
            <a:custGeom>
              <a:avLst/>
              <a:gdLst/>
              <a:ahLst/>
              <a:cxnLst/>
              <a:rect l="l" t="t" r="r" b="b"/>
              <a:pathLst>
                <a:path w="6179" h="3918" extrusionOk="0">
                  <a:moveTo>
                    <a:pt x="4389" y="0"/>
                  </a:moveTo>
                  <a:cubicBezTo>
                    <a:pt x="4375" y="0"/>
                    <a:pt x="4360" y="1"/>
                    <a:pt x="4345" y="1"/>
                  </a:cubicBezTo>
                  <a:lnTo>
                    <a:pt x="2455" y="1"/>
                  </a:lnTo>
                  <a:cubicBezTo>
                    <a:pt x="1321" y="28"/>
                    <a:pt x="403" y="838"/>
                    <a:pt x="214" y="1945"/>
                  </a:cubicBezTo>
                  <a:lnTo>
                    <a:pt x="214" y="1999"/>
                  </a:lnTo>
                  <a:cubicBezTo>
                    <a:pt x="1" y="2984"/>
                    <a:pt x="785" y="3917"/>
                    <a:pt x="1817" y="3917"/>
                  </a:cubicBezTo>
                  <a:cubicBezTo>
                    <a:pt x="1832" y="3917"/>
                    <a:pt x="1846" y="3917"/>
                    <a:pt x="1861" y="3917"/>
                  </a:cubicBezTo>
                  <a:lnTo>
                    <a:pt x="3778" y="3917"/>
                  </a:lnTo>
                  <a:cubicBezTo>
                    <a:pt x="4885" y="3863"/>
                    <a:pt x="5803" y="3079"/>
                    <a:pt x="5993" y="1999"/>
                  </a:cubicBezTo>
                  <a:lnTo>
                    <a:pt x="5993" y="1945"/>
                  </a:lnTo>
                  <a:cubicBezTo>
                    <a:pt x="6179" y="933"/>
                    <a:pt x="5420" y="0"/>
                    <a:pt x="4389" y="0"/>
                  </a:cubicBezTo>
                  <a:close/>
                </a:path>
              </a:pathLst>
            </a:custGeom>
            <a:solidFill>
              <a:srgbClr val="EFB5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0" name="Google Shape;4530;p38"/>
            <p:cNvSpPr/>
            <p:nvPr/>
          </p:nvSpPr>
          <p:spPr>
            <a:xfrm>
              <a:off x="6383500" y="5793300"/>
              <a:ext cx="224150" cy="156025"/>
            </a:xfrm>
            <a:custGeom>
              <a:avLst/>
              <a:gdLst/>
              <a:ahLst/>
              <a:cxnLst/>
              <a:rect l="l" t="t" r="r" b="b"/>
              <a:pathLst>
                <a:path w="8966" h="6241" extrusionOk="0">
                  <a:moveTo>
                    <a:pt x="4483" y="1"/>
                  </a:moveTo>
                  <a:cubicBezTo>
                    <a:pt x="1999" y="1"/>
                    <a:pt x="1" y="1648"/>
                    <a:pt x="1" y="3700"/>
                  </a:cubicBezTo>
                  <a:cubicBezTo>
                    <a:pt x="1" y="4024"/>
                    <a:pt x="55" y="4321"/>
                    <a:pt x="136" y="4645"/>
                  </a:cubicBezTo>
                  <a:cubicBezTo>
                    <a:pt x="730" y="3700"/>
                    <a:pt x="1756" y="3133"/>
                    <a:pt x="2836" y="3133"/>
                  </a:cubicBezTo>
                  <a:cubicBezTo>
                    <a:pt x="5213" y="3133"/>
                    <a:pt x="5969" y="4240"/>
                    <a:pt x="6158" y="5320"/>
                  </a:cubicBezTo>
                  <a:cubicBezTo>
                    <a:pt x="6277" y="5898"/>
                    <a:pt x="6780" y="6240"/>
                    <a:pt x="7298" y="6240"/>
                  </a:cubicBezTo>
                  <a:cubicBezTo>
                    <a:pt x="7604" y="6240"/>
                    <a:pt x="7915" y="6121"/>
                    <a:pt x="8156" y="5860"/>
                  </a:cubicBezTo>
                  <a:cubicBezTo>
                    <a:pt x="8669" y="5266"/>
                    <a:pt x="8966" y="4483"/>
                    <a:pt x="8966" y="3700"/>
                  </a:cubicBezTo>
                  <a:cubicBezTo>
                    <a:pt x="8966" y="1648"/>
                    <a:pt x="6968" y="1"/>
                    <a:pt x="4483"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1" name="Google Shape;4531;p38"/>
            <p:cNvSpPr/>
            <p:nvPr/>
          </p:nvSpPr>
          <p:spPr>
            <a:xfrm>
              <a:off x="5711125" y="6991575"/>
              <a:ext cx="157325" cy="649450"/>
            </a:xfrm>
            <a:custGeom>
              <a:avLst/>
              <a:gdLst/>
              <a:ahLst/>
              <a:cxnLst/>
              <a:rect l="l" t="t" r="r" b="b"/>
              <a:pathLst>
                <a:path w="6293" h="25978" extrusionOk="0">
                  <a:moveTo>
                    <a:pt x="4240" y="1"/>
                  </a:moveTo>
                  <a:cubicBezTo>
                    <a:pt x="4240" y="5536"/>
                    <a:pt x="3970" y="18255"/>
                    <a:pt x="2134" y="23143"/>
                  </a:cubicBezTo>
                  <a:cubicBezTo>
                    <a:pt x="919" y="23332"/>
                    <a:pt x="0" y="24385"/>
                    <a:pt x="0" y="25627"/>
                  </a:cubicBezTo>
                  <a:lnTo>
                    <a:pt x="0" y="25978"/>
                  </a:lnTo>
                  <a:lnTo>
                    <a:pt x="4402" y="25978"/>
                  </a:lnTo>
                  <a:cubicBezTo>
                    <a:pt x="4402" y="25978"/>
                    <a:pt x="4483" y="17958"/>
                    <a:pt x="6292" y="10775"/>
                  </a:cubicBezTo>
                  <a:cubicBezTo>
                    <a:pt x="6157" y="5725"/>
                    <a:pt x="5401" y="1729"/>
                    <a:pt x="4240"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2" name="Google Shape;4532;p38"/>
            <p:cNvSpPr/>
            <p:nvPr/>
          </p:nvSpPr>
          <p:spPr>
            <a:xfrm>
              <a:off x="5273675" y="6797150"/>
              <a:ext cx="605575" cy="66200"/>
            </a:xfrm>
            <a:custGeom>
              <a:avLst/>
              <a:gdLst/>
              <a:ahLst/>
              <a:cxnLst/>
              <a:rect l="l" t="t" r="r" b="b"/>
              <a:pathLst>
                <a:path w="24223" h="2648" extrusionOk="0">
                  <a:moveTo>
                    <a:pt x="2080" y="1"/>
                  </a:moveTo>
                  <a:cubicBezTo>
                    <a:pt x="729" y="1"/>
                    <a:pt x="27" y="1297"/>
                    <a:pt x="0" y="2593"/>
                  </a:cubicBezTo>
                  <a:cubicBezTo>
                    <a:pt x="108" y="2620"/>
                    <a:pt x="243" y="2647"/>
                    <a:pt x="378" y="2647"/>
                  </a:cubicBezTo>
                  <a:lnTo>
                    <a:pt x="22089" y="2647"/>
                  </a:lnTo>
                  <a:cubicBezTo>
                    <a:pt x="23466" y="2647"/>
                    <a:pt x="24195" y="1351"/>
                    <a:pt x="24222" y="55"/>
                  </a:cubicBezTo>
                  <a:cubicBezTo>
                    <a:pt x="24087" y="28"/>
                    <a:pt x="23925" y="1"/>
                    <a:pt x="23763" y="1"/>
                  </a:cubicBezTo>
                  <a:close/>
                </a:path>
              </a:pathLst>
            </a:custGeom>
            <a:solidFill>
              <a:srgbClr val="EFB5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3" name="Google Shape;4533;p38"/>
            <p:cNvSpPr/>
            <p:nvPr/>
          </p:nvSpPr>
          <p:spPr>
            <a:xfrm>
              <a:off x="5555175" y="6192275"/>
              <a:ext cx="4750" cy="2050"/>
            </a:xfrm>
            <a:custGeom>
              <a:avLst/>
              <a:gdLst/>
              <a:ahLst/>
              <a:cxnLst/>
              <a:rect l="l" t="t" r="r" b="b"/>
              <a:pathLst>
                <a:path w="190" h="82" extrusionOk="0">
                  <a:moveTo>
                    <a:pt x="1" y="1"/>
                  </a:moveTo>
                  <a:lnTo>
                    <a:pt x="1" y="82"/>
                  </a:lnTo>
                  <a:lnTo>
                    <a:pt x="190" y="82"/>
                  </a:lnTo>
                  <a:lnTo>
                    <a:pt x="190" y="1"/>
                  </a:lnTo>
                  <a:close/>
                </a:path>
              </a:pathLst>
            </a:custGeom>
            <a:solidFill>
              <a:srgbClr val="EFB5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4" name="Google Shape;4534;p38"/>
            <p:cNvSpPr/>
            <p:nvPr/>
          </p:nvSpPr>
          <p:spPr>
            <a:xfrm>
              <a:off x="5711125" y="7007775"/>
              <a:ext cx="168800" cy="633250"/>
            </a:xfrm>
            <a:custGeom>
              <a:avLst/>
              <a:gdLst/>
              <a:ahLst/>
              <a:cxnLst/>
              <a:rect l="l" t="t" r="r" b="b"/>
              <a:pathLst>
                <a:path w="6752" h="25330" extrusionOk="0">
                  <a:moveTo>
                    <a:pt x="4240" y="1"/>
                  </a:moveTo>
                  <a:cubicBezTo>
                    <a:pt x="4213" y="5833"/>
                    <a:pt x="3889" y="17796"/>
                    <a:pt x="2134" y="22495"/>
                  </a:cubicBezTo>
                  <a:cubicBezTo>
                    <a:pt x="919" y="22684"/>
                    <a:pt x="0" y="23737"/>
                    <a:pt x="0" y="24979"/>
                  </a:cubicBezTo>
                  <a:lnTo>
                    <a:pt x="0" y="25330"/>
                  </a:lnTo>
                  <a:lnTo>
                    <a:pt x="4402" y="25330"/>
                  </a:lnTo>
                  <a:cubicBezTo>
                    <a:pt x="4402" y="25330"/>
                    <a:pt x="4510" y="16041"/>
                    <a:pt x="6751" y="8480"/>
                  </a:cubicBezTo>
                  <a:cubicBezTo>
                    <a:pt x="6454" y="4375"/>
                    <a:pt x="5563" y="1216"/>
                    <a:pt x="4240" y="1"/>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5" name="Google Shape;4535;p38"/>
            <p:cNvSpPr/>
            <p:nvPr/>
          </p:nvSpPr>
          <p:spPr>
            <a:xfrm>
              <a:off x="5223050" y="7010475"/>
              <a:ext cx="155950" cy="630550"/>
            </a:xfrm>
            <a:custGeom>
              <a:avLst/>
              <a:gdLst/>
              <a:ahLst/>
              <a:cxnLst/>
              <a:rect l="l" t="t" r="r" b="b"/>
              <a:pathLst>
                <a:path w="6238" h="25222" extrusionOk="0">
                  <a:moveTo>
                    <a:pt x="4132" y="1"/>
                  </a:moveTo>
                  <a:cubicBezTo>
                    <a:pt x="4105" y="5861"/>
                    <a:pt x="3781" y="17742"/>
                    <a:pt x="2025" y="22387"/>
                  </a:cubicBezTo>
                  <a:cubicBezTo>
                    <a:pt x="837" y="22630"/>
                    <a:pt x="0" y="23656"/>
                    <a:pt x="0" y="24871"/>
                  </a:cubicBezTo>
                  <a:lnTo>
                    <a:pt x="0" y="25222"/>
                  </a:lnTo>
                  <a:lnTo>
                    <a:pt x="4294" y="25222"/>
                  </a:lnTo>
                  <a:cubicBezTo>
                    <a:pt x="4294" y="25222"/>
                    <a:pt x="4375" y="17040"/>
                    <a:pt x="6238" y="9803"/>
                  </a:cubicBezTo>
                  <a:cubicBezTo>
                    <a:pt x="6103" y="5077"/>
                    <a:pt x="5320" y="1405"/>
                    <a:pt x="4132" y="1"/>
                  </a:cubicBezTo>
                  <a:close/>
                </a:path>
              </a:pathLst>
            </a:custGeom>
            <a:solidFill>
              <a:srgbClr val="63525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536" name="Google Shape;4536;p38"/>
          <p:cNvGrpSpPr/>
          <p:nvPr/>
        </p:nvGrpSpPr>
        <p:grpSpPr>
          <a:xfrm>
            <a:off x="1673630" y="4417710"/>
            <a:ext cx="795166" cy="401643"/>
            <a:chOff x="760658" y="4632187"/>
            <a:chExt cx="795166" cy="401643"/>
          </a:xfrm>
        </p:grpSpPr>
        <p:sp>
          <p:nvSpPr>
            <p:cNvPr id="4537" name="Google Shape;4537;p38"/>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538" name="Google Shape;4538;p38"/>
            <p:cNvGrpSpPr/>
            <p:nvPr/>
          </p:nvGrpSpPr>
          <p:grpSpPr>
            <a:xfrm>
              <a:off x="932345" y="4632187"/>
              <a:ext cx="623479" cy="173211"/>
              <a:chOff x="932345" y="4632187"/>
              <a:chExt cx="623479" cy="173211"/>
            </a:xfrm>
          </p:grpSpPr>
          <p:sp>
            <p:nvSpPr>
              <p:cNvPr id="4539" name="Google Shape;4539;p38"/>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0" name="Google Shape;4540;p38"/>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1" name="Google Shape;4541;p38"/>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2" name="Google Shape;4542;p38"/>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3" name="Google Shape;4543;p38"/>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4" name="Google Shape;4544;p38"/>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545" name="Google Shape;4545;p38"/>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546" name="Google Shape;4546;p38"/>
            <p:cNvGrpSpPr/>
            <p:nvPr/>
          </p:nvGrpSpPr>
          <p:grpSpPr>
            <a:xfrm>
              <a:off x="760658" y="4803874"/>
              <a:ext cx="700615" cy="229956"/>
              <a:chOff x="760658" y="4803874"/>
              <a:chExt cx="700615" cy="229956"/>
            </a:xfrm>
          </p:grpSpPr>
          <p:sp>
            <p:nvSpPr>
              <p:cNvPr id="4547" name="Google Shape;4547;p38"/>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8" name="Google Shape;4548;p38"/>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9" name="Google Shape;4549;p38"/>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0" name="Google Shape;4550;p38"/>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1" name="Google Shape;4551;p38"/>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2" name="Google Shape;4552;p38"/>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3" name="Google Shape;4553;p38"/>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554" name="Google Shape;4554;p38"/>
          <p:cNvGrpSpPr/>
          <p:nvPr/>
        </p:nvGrpSpPr>
        <p:grpSpPr>
          <a:xfrm>
            <a:off x="713263" y="859708"/>
            <a:ext cx="3268775" cy="380199"/>
            <a:chOff x="975489" y="863689"/>
            <a:chExt cx="3268775" cy="380199"/>
          </a:xfrm>
        </p:grpSpPr>
        <p:grpSp>
          <p:nvGrpSpPr>
            <p:cNvPr id="4555" name="Google Shape;4555;p38"/>
            <p:cNvGrpSpPr/>
            <p:nvPr/>
          </p:nvGrpSpPr>
          <p:grpSpPr>
            <a:xfrm>
              <a:off x="975489" y="863689"/>
              <a:ext cx="3268775" cy="380199"/>
              <a:chOff x="975489" y="863689"/>
              <a:chExt cx="3268775" cy="380199"/>
            </a:xfrm>
          </p:grpSpPr>
          <p:sp>
            <p:nvSpPr>
              <p:cNvPr id="4556" name="Google Shape;4556;p38"/>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7" name="Google Shape;4557;p38"/>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8" name="Google Shape;4558;p38"/>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9" name="Google Shape;4559;p38"/>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0" name="Google Shape;4560;p38"/>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1" name="Google Shape;4561;p38"/>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2" name="Google Shape;4562;p38"/>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3" name="Google Shape;4563;p38"/>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4" name="Google Shape;4564;p38"/>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5" name="Google Shape;4565;p38"/>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6" name="Google Shape;4566;p38"/>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7" name="Google Shape;4567;p38"/>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8" name="Google Shape;4568;p38"/>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9" name="Google Shape;4569;p38"/>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0" name="Google Shape;4570;p38"/>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1" name="Google Shape;4571;p38"/>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2" name="Google Shape;4572;p38"/>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3" name="Google Shape;4573;p38"/>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4" name="Google Shape;4574;p38"/>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5" name="Google Shape;4575;p38"/>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6" name="Google Shape;4576;p38"/>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7" name="Google Shape;4577;p38"/>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8" name="Google Shape;4578;p38"/>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9" name="Google Shape;4579;p38"/>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0" name="Google Shape;4580;p38"/>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1" name="Google Shape;4581;p38"/>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2" name="Google Shape;4582;p38"/>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3" name="Google Shape;4583;p38"/>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4" name="Google Shape;4584;p38"/>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5" name="Google Shape;4585;p38"/>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6" name="Google Shape;4586;p38"/>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7" name="Google Shape;4587;p38"/>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8" name="Google Shape;4588;p38"/>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9" name="Google Shape;4589;p38"/>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0" name="Google Shape;4590;p38"/>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1" name="Google Shape;4591;p38"/>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2" name="Google Shape;4592;p38"/>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3" name="Google Shape;4593;p38"/>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4" name="Google Shape;4594;p38"/>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5" name="Google Shape;4595;p38"/>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6" name="Google Shape;4596;p38"/>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7" name="Google Shape;4597;p38"/>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8" name="Google Shape;4598;p38"/>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9" name="Google Shape;4599;p38"/>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0" name="Google Shape;4600;p38"/>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1" name="Google Shape;4601;p38"/>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2" name="Google Shape;4602;p38"/>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3" name="Google Shape;4603;p38"/>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4" name="Google Shape;4604;p38"/>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5" name="Google Shape;4605;p38"/>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6" name="Google Shape;4606;p38"/>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7" name="Google Shape;4607;p38"/>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8" name="Google Shape;4608;p38"/>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9" name="Google Shape;4609;p38"/>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0" name="Google Shape;4610;p38"/>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1" name="Google Shape;4611;p38"/>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2" name="Google Shape;4612;p38"/>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3" name="Google Shape;4613;p38"/>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4" name="Google Shape;4614;p38"/>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5" name="Google Shape;4615;p38"/>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6" name="Google Shape;4616;p38"/>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7" name="Google Shape;4617;p38"/>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8" name="Google Shape;4618;p38"/>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9" name="Google Shape;4619;p38"/>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0" name="Google Shape;4620;p38"/>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1" name="Google Shape;4621;p38"/>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2" name="Google Shape;4622;p38"/>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3" name="Google Shape;4623;p38"/>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4" name="Google Shape;4624;p38"/>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5" name="Google Shape;4625;p38"/>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6" name="Google Shape;4626;p38"/>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7" name="Google Shape;4627;p38"/>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8" name="Google Shape;4628;p38"/>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9" name="Google Shape;4629;p38"/>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0" name="Google Shape;4630;p38"/>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1" name="Google Shape;4631;p38"/>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2" name="Google Shape;4632;p38"/>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3" name="Google Shape;4633;p38"/>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4" name="Google Shape;4634;p38"/>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5" name="Google Shape;4635;p38"/>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6" name="Google Shape;4636;p38"/>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7" name="Google Shape;4637;p38"/>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8" name="Google Shape;4638;p38"/>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9" name="Google Shape;4639;p38"/>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0" name="Google Shape;4640;p38"/>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1" name="Google Shape;4641;p38"/>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2" name="Google Shape;4642;p38"/>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3" name="Google Shape;4643;p38"/>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4" name="Google Shape;4644;p38"/>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5" name="Google Shape;4645;p38"/>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6" name="Google Shape;4646;p38"/>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7" name="Google Shape;4647;p38"/>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8" name="Google Shape;4648;p38"/>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9" name="Google Shape;4649;p38"/>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0" name="Google Shape;4650;p38"/>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1" name="Google Shape;4651;p38"/>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2" name="Google Shape;4652;p38"/>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3" name="Google Shape;4653;p38"/>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4" name="Google Shape;4654;p38"/>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5" name="Google Shape;4655;p38"/>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6" name="Google Shape;4656;p38"/>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7" name="Google Shape;4657;p38"/>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8" name="Google Shape;4658;p38"/>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9" name="Google Shape;4659;p38"/>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0" name="Google Shape;4660;p38"/>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1" name="Google Shape;4661;p38"/>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662" name="Google Shape;4662;p38"/>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3" name="Google Shape;4663;p38"/>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4" name="Google Shape;4664;p38"/>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5" name="Google Shape;4665;p38"/>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6" name="Google Shape;4666;p38"/>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7" name="Google Shape;4667;p38"/>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8" name="Google Shape;4668;p38"/>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9" name="Google Shape;4669;p38"/>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0" name="Google Shape;4670;p38"/>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1" name="Google Shape;4671;p38"/>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672" name="Google Shape;4672;p38"/>
          <p:cNvGrpSpPr/>
          <p:nvPr/>
        </p:nvGrpSpPr>
        <p:grpSpPr>
          <a:xfrm flipH="1">
            <a:off x="5161963" y="859708"/>
            <a:ext cx="3268775" cy="380199"/>
            <a:chOff x="975489" y="863689"/>
            <a:chExt cx="3268775" cy="380199"/>
          </a:xfrm>
        </p:grpSpPr>
        <p:grpSp>
          <p:nvGrpSpPr>
            <p:cNvPr id="4673" name="Google Shape;4673;p38"/>
            <p:cNvGrpSpPr/>
            <p:nvPr/>
          </p:nvGrpSpPr>
          <p:grpSpPr>
            <a:xfrm>
              <a:off x="975489" y="863689"/>
              <a:ext cx="3268775" cy="380199"/>
              <a:chOff x="975489" y="863689"/>
              <a:chExt cx="3268775" cy="380199"/>
            </a:xfrm>
          </p:grpSpPr>
          <p:sp>
            <p:nvSpPr>
              <p:cNvPr id="4674" name="Google Shape;4674;p38"/>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5" name="Google Shape;4675;p38"/>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6" name="Google Shape;4676;p38"/>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7" name="Google Shape;4677;p38"/>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8" name="Google Shape;4678;p38"/>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9" name="Google Shape;4679;p38"/>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0" name="Google Shape;4680;p38"/>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1" name="Google Shape;4681;p38"/>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2" name="Google Shape;4682;p38"/>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3" name="Google Shape;4683;p38"/>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4" name="Google Shape;4684;p38"/>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5" name="Google Shape;4685;p38"/>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6" name="Google Shape;4686;p38"/>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7" name="Google Shape;4687;p38"/>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8" name="Google Shape;4688;p38"/>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9" name="Google Shape;4689;p38"/>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0" name="Google Shape;4690;p38"/>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1" name="Google Shape;4691;p38"/>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2" name="Google Shape;4692;p38"/>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3" name="Google Shape;4693;p38"/>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4" name="Google Shape;4694;p38"/>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5" name="Google Shape;4695;p38"/>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6" name="Google Shape;4696;p38"/>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7" name="Google Shape;4697;p38"/>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8" name="Google Shape;4698;p38"/>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9" name="Google Shape;4699;p38"/>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0" name="Google Shape;4700;p38"/>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1" name="Google Shape;4701;p38"/>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2" name="Google Shape;4702;p38"/>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3" name="Google Shape;4703;p38"/>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4" name="Google Shape;4704;p38"/>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5" name="Google Shape;4705;p38"/>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6" name="Google Shape;4706;p38"/>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7" name="Google Shape;4707;p38"/>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8" name="Google Shape;4708;p38"/>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9" name="Google Shape;4709;p38"/>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0" name="Google Shape;4710;p38"/>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1" name="Google Shape;4711;p38"/>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2" name="Google Shape;4712;p38"/>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3" name="Google Shape;4713;p38"/>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4" name="Google Shape;4714;p38"/>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5" name="Google Shape;4715;p38"/>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6" name="Google Shape;4716;p38"/>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7" name="Google Shape;4717;p38"/>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8" name="Google Shape;4718;p38"/>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9" name="Google Shape;4719;p38"/>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0" name="Google Shape;4720;p38"/>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1" name="Google Shape;4721;p38"/>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2" name="Google Shape;4722;p38"/>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3" name="Google Shape;4723;p38"/>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4" name="Google Shape;4724;p38"/>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5" name="Google Shape;4725;p38"/>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6" name="Google Shape;4726;p38"/>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7" name="Google Shape;4727;p38"/>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8" name="Google Shape;4728;p38"/>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9" name="Google Shape;4729;p38"/>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0" name="Google Shape;4730;p38"/>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1" name="Google Shape;4731;p38"/>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2" name="Google Shape;4732;p38"/>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3" name="Google Shape;4733;p38"/>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4" name="Google Shape;4734;p38"/>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5" name="Google Shape;4735;p38"/>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6" name="Google Shape;4736;p38"/>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7" name="Google Shape;4737;p38"/>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8" name="Google Shape;4738;p38"/>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9" name="Google Shape;4739;p38"/>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0" name="Google Shape;4740;p38"/>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1" name="Google Shape;4741;p38"/>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2" name="Google Shape;4742;p38"/>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3" name="Google Shape;4743;p38"/>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4" name="Google Shape;4744;p38"/>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5" name="Google Shape;4745;p38"/>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6" name="Google Shape;4746;p38"/>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7" name="Google Shape;4747;p38"/>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8" name="Google Shape;4748;p38"/>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9" name="Google Shape;4749;p38"/>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0" name="Google Shape;4750;p38"/>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1" name="Google Shape;4751;p38"/>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2" name="Google Shape;4752;p38"/>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3" name="Google Shape;4753;p38"/>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4" name="Google Shape;4754;p38"/>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5" name="Google Shape;4755;p38"/>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6" name="Google Shape;4756;p38"/>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7" name="Google Shape;4757;p38"/>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8" name="Google Shape;4758;p38"/>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9" name="Google Shape;4759;p38"/>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0" name="Google Shape;4760;p38"/>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1" name="Google Shape;4761;p38"/>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2" name="Google Shape;4762;p38"/>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3" name="Google Shape;4763;p38"/>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4" name="Google Shape;4764;p38"/>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5" name="Google Shape;4765;p38"/>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6" name="Google Shape;4766;p38"/>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7" name="Google Shape;4767;p38"/>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8" name="Google Shape;4768;p38"/>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9" name="Google Shape;4769;p38"/>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0" name="Google Shape;4770;p38"/>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1" name="Google Shape;4771;p38"/>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2" name="Google Shape;4772;p38"/>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3" name="Google Shape;4773;p38"/>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4" name="Google Shape;4774;p38"/>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5" name="Google Shape;4775;p38"/>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6" name="Google Shape;4776;p38"/>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7" name="Google Shape;4777;p38"/>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8" name="Google Shape;4778;p38"/>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9" name="Google Shape;4779;p38"/>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780" name="Google Shape;4780;p38"/>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1" name="Google Shape;4781;p38"/>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2" name="Google Shape;4782;p38"/>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3" name="Google Shape;4783;p38"/>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4" name="Google Shape;4784;p38"/>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5" name="Google Shape;4785;p38"/>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6" name="Google Shape;4786;p38"/>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7" name="Google Shape;4787;p38"/>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8" name="Google Shape;4788;p38"/>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9" name="Google Shape;4789;p38"/>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790" name="Google Shape;4790;p38"/>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791" name="Google Shape;4791;p38"/>
          <p:cNvGrpSpPr/>
          <p:nvPr/>
        </p:nvGrpSpPr>
        <p:grpSpPr>
          <a:xfrm>
            <a:off x="5969204" y="1397818"/>
            <a:ext cx="1898724" cy="3421526"/>
            <a:chOff x="-1585355" y="3118609"/>
            <a:chExt cx="502947" cy="782260"/>
          </a:xfrm>
        </p:grpSpPr>
        <p:sp>
          <p:nvSpPr>
            <p:cNvPr id="4792" name="Google Shape;4792;p38"/>
            <p:cNvSpPr/>
            <p:nvPr/>
          </p:nvSpPr>
          <p:spPr>
            <a:xfrm>
              <a:off x="-1108642" y="3867135"/>
              <a:ext cx="26234" cy="33734"/>
            </a:xfrm>
            <a:custGeom>
              <a:avLst/>
              <a:gdLst/>
              <a:ahLst/>
              <a:cxnLst/>
              <a:rect l="l" t="t" r="r" b="b"/>
              <a:pathLst>
                <a:path w="773" h="994" extrusionOk="0">
                  <a:moveTo>
                    <a:pt x="391" y="1"/>
                  </a:moveTo>
                  <a:cubicBezTo>
                    <a:pt x="179" y="1"/>
                    <a:pt x="1" y="221"/>
                    <a:pt x="1" y="493"/>
                  </a:cubicBezTo>
                  <a:cubicBezTo>
                    <a:pt x="1" y="773"/>
                    <a:pt x="179" y="993"/>
                    <a:pt x="391" y="993"/>
                  </a:cubicBezTo>
                  <a:cubicBezTo>
                    <a:pt x="603" y="993"/>
                    <a:pt x="773" y="773"/>
                    <a:pt x="773" y="493"/>
                  </a:cubicBezTo>
                  <a:cubicBezTo>
                    <a:pt x="773" y="221"/>
                    <a:pt x="603" y="1"/>
                    <a:pt x="391"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3" name="Google Shape;4793;p38"/>
            <p:cNvSpPr/>
            <p:nvPr/>
          </p:nvSpPr>
          <p:spPr>
            <a:xfrm>
              <a:off x="-1105757" y="3889601"/>
              <a:ext cx="10690" cy="11267"/>
            </a:xfrm>
            <a:custGeom>
              <a:avLst/>
              <a:gdLst/>
              <a:ahLst/>
              <a:cxnLst/>
              <a:rect l="l" t="t" r="r" b="b"/>
              <a:pathLst>
                <a:path w="315" h="332" extrusionOk="0">
                  <a:moveTo>
                    <a:pt x="0" y="0"/>
                  </a:moveTo>
                  <a:lnTo>
                    <a:pt x="0" y="331"/>
                  </a:lnTo>
                  <a:lnTo>
                    <a:pt x="314" y="331"/>
                  </a:lnTo>
                  <a:lnTo>
                    <a:pt x="31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4" name="Google Shape;4794;p38"/>
            <p:cNvSpPr/>
            <p:nvPr/>
          </p:nvSpPr>
          <p:spPr>
            <a:xfrm>
              <a:off x="-1578703" y="3118609"/>
              <a:ext cx="278423" cy="28847"/>
            </a:xfrm>
            <a:custGeom>
              <a:avLst/>
              <a:gdLst/>
              <a:ahLst/>
              <a:cxnLst/>
              <a:rect l="l" t="t" r="r" b="b"/>
              <a:pathLst>
                <a:path w="8204" h="850" extrusionOk="0">
                  <a:moveTo>
                    <a:pt x="0" y="1"/>
                  </a:moveTo>
                  <a:lnTo>
                    <a:pt x="0" y="849"/>
                  </a:lnTo>
                  <a:lnTo>
                    <a:pt x="8203" y="849"/>
                  </a:lnTo>
                  <a:lnTo>
                    <a:pt x="7940"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5" name="Google Shape;4795;p38"/>
            <p:cNvSpPr/>
            <p:nvPr/>
          </p:nvSpPr>
          <p:spPr>
            <a:xfrm>
              <a:off x="-1319624" y="3133576"/>
              <a:ext cx="234949" cy="744249"/>
            </a:xfrm>
            <a:custGeom>
              <a:avLst/>
              <a:gdLst/>
              <a:ahLst/>
              <a:cxnLst/>
              <a:rect l="l" t="t" r="r" b="b"/>
              <a:pathLst>
                <a:path w="6923" h="21930" extrusionOk="0">
                  <a:moveTo>
                    <a:pt x="1" y="1"/>
                  </a:moveTo>
                  <a:lnTo>
                    <a:pt x="6482" y="21930"/>
                  </a:lnTo>
                  <a:lnTo>
                    <a:pt x="6923" y="21930"/>
                  </a:lnTo>
                  <a:lnTo>
                    <a:pt x="442"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6" name="Google Shape;4796;p38"/>
            <p:cNvSpPr/>
            <p:nvPr/>
          </p:nvSpPr>
          <p:spPr>
            <a:xfrm>
              <a:off x="-1331129" y="3133576"/>
              <a:ext cx="234949" cy="744249"/>
            </a:xfrm>
            <a:custGeom>
              <a:avLst/>
              <a:gdLst/>
              <a:ahLst/>
              <a:cxnLst/>
              <a:rect l="l" t="t" r="r" b="b"/>
              <a:pathLst>
                <a:path w="6923" h="21930" extrusionOk="0">
                  <a:moveTo>
                    <a:pt x="0" y="1"/>
                  </a:moveTo>
                  <a:lnTo>
                    <a:pt x="6481" y="21930"/>
                  </a:lnTo>
                  <a:lnTo>
                    <a:pt x="6923" y="21930"/>
                  </a:lnTo>
                  <a:lnTo>
                    <a:pt x="442"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7" name="Google Shape;4797;p38"/>
            <p:cNvSpPr/>
            <p:nvPr/>
          </p:nvSpPr>
          <p:spPr>
            <a:xfrm>
              <a:off x="-1554811" y="3496639"/>
              <a:ext cx="170740" cy="10079"/>
            </a:xfrm>
            <a:custGeom>
              <a:avLst/>
              <a:gdLst/>
              <a:ahLst/>
              <a:cxnLst/>
              <a:rect l="l" t="t" r="r" b="b"/>
              <a:pathLst>
                <a:path w="5031" h="297" extrusionOk="0">
                  <a:moveTo>
                    <a:pt x="0" y="0"/>
                  </a:moveTo>
                  <a:lnTo>
                    <a:pt x="0" y="297"/>
                  </a:lnTo>
                  <a:lnTo>
                    <a:pt x="5031" y="297"/>
                  </a:lnTo>
                  <a:lnTo>
                    <a:pt x="5031"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8" name="Google Shape;4798;p38"/>
            <p:cNvSpPr/>
            <p:nvPr/>
          </p:nvSpPr>
          <p:spPr>
            <a:xfrm>
              <a:off x="-1554811" y="3515610"/>
              <a:ext cx="170740" cy="10113"/>
            </a:xfrm>
            <a:custGeom>
              <a:avLst/>
              <a:gdLst/>
              <a:ahLst/>
              <a:cxnLst/>
              <a:rect l="l" t="t" r="r" b="b"/>
              <a:pathLst>
                <a:path w="5031" h="298" extrusionOk="0">
                  <a:moveTo>
                    <a:pt x="0" y="1"/>
                  </a:moveTo>
                  <a:lnTo>
                    <a:pt x="0" y="298"/>
                  </a:lnTo>
                  <a:lnTo>
                    <a:pt x="5031" y="298"/>
                  </a:lnTo>
                  <a:lnTo>
                    <a:pt x="503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9" name="Google Shape;4799;p38"/>
            <p:cNvSpPr/>
            <p:nvPr/>
          </p:nvSpPr>
          <p:spPr>
            <a:xfrm>
              <a:off x="-1559155" y="3133576"/>
              <a:ext cx="70013" cy="27116"/>
            </a:xfrm>
            <a:custGeom>
              <a:avLst/>
              <a:gdLst/>
              <a:ahLst/>
              <a:cxnLst/>
              <a:rect l="l" t="t" r="r" b="b"/>
              <a:pathLst>
                <a:path w="2063" h="799" extrusionOk="0">
                  <a:moveTo>
                    <a:pt x="1" y="1"/>
                  </a:moveTo>
                  <a:lnTo>
                    <a:pt x="1" y="798"/>
                  </a:lnTo>
                  <a:lnTo>
                    <a:pt x="2062" y="798"/>
                  </a:lnTo>
                  <a:lnTo>
                    <a:pt x="2062"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0" name="Google Shape;4800;p38"/>
            <p:cNvSpPr/>
            <p:nvPr/>
          </p:nvSpPr>
          <p:spPr>
            <a:xfrm>
              <a:off x="-1543612" y="3133576"/>
              <a:ext cx="49583" cy="27388"/>
            </a:xfrm>
            <a:custGeom>
              <a:avLst/>
              <a:gdLst/>
              <a:ahLst/>
              <a:cxnLst/>
              <a:rect l="l" t="t" r="r" b="b"/>
              <a:pathLst>
                <a:path w="1461" h="807" extrusionOk="0">
                  <a:moveTo>
                    <a:pt x="1" y="1"/>
                  </a:moveTo>
                  <a:lnTo>
                    <a:pt x="264" y="807"/>
                  </a:lnTo>
                  <a:lnTo>
                    <a:pt x="1460" y="807"/>
                  </a:lnTo>
                  <a:lnTo>
                    <a:pt x="1460"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1" name="Google Shape;4801;p38"/>
            <p:cNvSpPr/>
            <p:nvPr/>
          </p:nvSpPr>
          <p:spPr>
            <a:xfrm>
              <a:off x="-1280189" y="3889601"/>
              <a:ext cx="13303" cy="11267"/>
            </a:xfrm>
            <a:custGeom>
              <a:avLst/>
              <a:gdLst/>
              <a:ahLst/>
              <a:cxnLst/>
              <a:rect l="l" t="t" r="r" b="b"/>
              <a:pathLst>
                <a:path w="392" h="332" extrusionOk="0">
                  <a:moveTo>
                    <a:pt x="69" y="0"/>
                  </a:moveTo>
                  <a:lnTo>
                    <a:pt x="1" y="331"/>
                  </a:lnTo>
                  <a:lnTo>
                    <a:pt x="391" y="331"/>
                  </a:lnTo>
                  <a:lnTo>
                    <a:pt x="391"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2" name="Google Shape;4802;p38"/>
            <p:cNvSpPr/>
            <p:nvPr/>
          </p:nvSpPr>
          <p:spPr>
            <a:xfrm>
              <a:off x="-1280460" y="3867135"/>
              <a:ext cx="26234" cy="33734"/>
            </a:xfrm>
            <a:custGeom>
              <a:avLst/>
              <a:gdLst/>
              <a:ahLst/>
              <a:cxnLst/>
              <a:rect l="l" t="t" r="r" b="b"/>
              <a:pathLst>
                <a:path w="773" h="994" extrusionOk="0">
                  <a:moveTo>
                    <a:pt x="382" y="1"/>
                  </a:moveTo>
                  <a:cubicBezTo>
                    <a:pt x="170" y="1"/>
                    <a:pt x="0" y="221"/>
                    <a:pt x="0" y="493"/>
                  </a:cubicBezTo>
                  <a:cubicBezTo>
                    <a:pt x="0" y="773"/>
                    <a:pt x="170" y="993"/>
                    <a:pt x="382" y="993"/>
                  </a:cubicBezTo>
                  <a:cubicBezTo>
                    <a:pt x="594" y="993"/>
                    <a:pt x="772" y="773"/>
                    <a:pt x="772" y="493"/>
                  </a:cubicBezTo>
                  <a:cubicBezTo>
                    <a:pt x="772" y="221"/>
                    <a:pt x="594" y="1"/>
                    <a:pt x="382"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3" name="Google Shape;4803;p38"/>
            <p:cNvSpPr/>
            <p:nvPr/>
          </p:nvSpPr>
          <p:spPr>
            <a:xfrm>
              <a:off x="-1572968" y="3889601"/>
              <a:ext cx="10690" cy="11267"/>
            </a:xfrm>
            <a:custGeom>
              <a:avLst/>
              <a:gdLst/>
              <a:ahLst/>
              <a:cxnLst/>
              <a:rect l="l" t="t" r="r" b="b"/>
              <a:pathLst>
                <a:path w="315" h="332" extrusionOk="0">
                  <a:moveTo>
                    <a:pt x="1" y="0"/>
                  </a:moveTo>
                  <a:lnTo>
                    <a:pt x="1" y="331"/>
                  </a:lnTo>
                  <a:lnTo>
                    <a:pt x="315" y="331"/>
                  </a:lnTo>
                  <a:lnTo>
                    <a:pt x="315"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4" name="Google Shape;4804;p38"/>
            <p:cNvSpPr/>
            <p:nvPr/>
          </p:nvSpPr>
          <p:spPr>
            <a:xfrm>
              <a:off x="-1575547" y="3867135"/>
              <a:ext cx="26234" cy="33734"/>
            </a:xfrm>
            <a:custGeom>
              <a:avLst/>
              <a:gdLst/>
              <a:ahLst/>
              <a:cxnLst/>
              <a:rect l="l" t="t" r="r" b="b"/>
              <a:pathLst>
                <a:path w="773" h="994" extrusionOk="0">
                  <a:moveTo>
                    <a:pt x="382" y="1"/>
                  </a:moveTo>
                  <a:cubicBezTo>
                    <a:pt x="170" y="1"/>
                    <a:pt x="0" y="221"/>
                    <a:pt x="0" y="493"/>
                  </a:cubicBezTo>
                  <a:cubicBezTo>
                    <a:pt x="0" y="773"/>
                    <a:pt x="170" y="993"/>
                    <a:pt x="382" y="993"/>
                  </a:cubicBezTo>
                  <a:cubicBezTo>
                    <a:pt x="594" y="993"/>
                    <a:pt x="772" y="773"/>
                    <a:pt x="772" y="493"/>
                  </a:cubicBezTo>
                  <a:cubicBezTo>
                    <a:pt x="772" y="221"/>
                    <a:pt x="594" y="1"/>
                    <a:pt x="382"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5" name="Google Shape;4805;p38"/>
            <p:cNvSpPr/>
            <p:nvPr/>
          </p:nvSpPr>
          <p:spPr>
            <a:xfrm>
              <a:off x="-1567198" y="3133576"/>
              <a:ext cx="15272" cy="744249"/>
            </a:xfrm>
            <a:custGeom>
              <a:avLst/>
              <a:gdLst/>
              <a:ahLst/>
              <a:cxnLst/>
              <a:rect l="l" t="t" r="r" b="b"/>
              <a:pathLst>
                <a:path w="450" h="21930" extrusionOk="0">
                  <a:moveTo>
                    <a:pt x="0" y="1"/>
                  </a:moveTo>
                  <a:lnTo>
                    <a:pt x="0" y="21930"/>
                  </a:lnTo>
                  <a:lnTo>
                    <a:pt x="450" y="21930"/>
                  </a:lnTo>
                  <a:lnTo>
                    <a:pt x="450"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6" name="Google Shape;4806;p38"/>
            <p:cNvSpPr/>
            <p:nvPr/>
          </p:nvSpPr>
          <p:spPr>
            <a:xfrm>
              <a:off x="-1578703" y="3133576"/>
              <a:ext cx="15000" cy="744249"/>
            </a:xfrm>
            <a:custGeom>
              <a:avLst/>
              <a:gdLst/>
              <a:ahLst/>
              <a:cxnLst/>
              <a:rect l="l" t="t" r="r" b="b"/>
              <a:pathLst>
                <a:path w="442" h="21930" extrusionOk="0">
                  <a:moveTo>
                    <a:pt x="0" y="1"/>
                  </a:moveTo>
                  <a:lnTo>
                    <a:pt x="0" y="21930"/>
                  </a:lnTo>
                  <a:lnTo>
                    <a:pt x="441" y="21930"/>
                  </a:lnTo>
                  <a:lnTo>
                    <a:pt x="441"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7" name="Google Shape;4807;p38"/>
            <p:cNvSpPr/>
            <p:nvPr/>
          </p:nvSpPr>
          <p:spPr>
            <a:xfrm>
              <a:off x="-1404536" y="3133576"/>
              <a:ext cx="15000" cy="744249"/>
            </a:xfrm>
            <a:custGeom>
              <a:avLst/>
              <a:gdLst/>
              <a:ahLst/>
              <a:cxnLst/>
              <a:rect l="l" t="t" r="r" b="b"/>
              <a:pathLst>
                <a:path w="442" h="21930" extrusionOk="0">
                  <a:moveTo>
                    <a:pt x="0" y="1"/>
                  </a:moveTo>
                  <a:lnTo>
                    <a:pt x="0" y="21930"/>
                  </a:lnTo>
                  <a:lnTo>
                    <a:pt x="441" y="21930"/>
                  </a:lnTo>
                  <a:lnTo>
                    <a:pt x="44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8" name="Google Shape;4808;p38"/>
            <p:cNvSpPr/>
            <p:nvPr/>
          </p:nvSpPr>
          <p:spPr>
            <a:xfrm>
              <a:off x="-1478520" y="3154312"/>
              <a:ext cx="169891" cy="18767"/>
            </a:xfrm>
            <a:custGeom>
              <a:avLst/>
              <a:gdLst/>
              <a:ahLst/>
              <a:cxnLst/>
              <a:rect l="l" t="t" r="r" b="b"/>
              <a:pathLst>
                <a:path w="5006" h="553" extrusionOk="0">
                  <a:moveTo>
                    <a:pt x="0" y="1"/>
                  </a:moveTo>
                  <a:lnTo>
                    <a:pt x="187" y="552"/>
                  </a:lnTo>
                  <a:lnTo>
                    <a:pt x="5005" y="552"/>
                  </a:lnTo>
                  <a:lnTo>
                    <a:pt x="48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9" name="Google Shape;4809;p38"/>
            <p:cNvSpPr/>
            <p:nvPr/>
          </p:nvSpPr>
          <p:spPr>
            <a:xfrm>
              <a:off x="-1462128" y="3209290"/>
              <a:ext cx="169620" cy="18462"/>
            </a:xfrm>
            <a:custGeom>
              <a:avLst/>
              <a:gdLst/>
              <a:ahLst/>
              <a:cxnLst/>
              <a:rect l="l" t="t" r="r" b="b"/>
              <a:pathLst>
                <a:path w="4998" h="544" extrusionOk="0">
                  <a:moveTo>
                    <a:pt x="1" y="1"/>
                  </a:moveTo>
                  <a:lnTo>
                    <a:pt x="187" y="544"/>
                  </a:lnTo>
                  <a:lnTo>
                    <a:pt x="4997" y="544"/>
                  </a:lnTo>
                  <a:lnTo>
                    <a:pt x="48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0" name="Google Shape;4810;p38"/>
            <p:cNvSpPr/>
            <p:nvPr/>
          </p:nvSpPr>
          <p:spPr>
            <a:xfrm>
              <a:off x="-1446008" y="3264303"/>
              <a:ext cx="169620" cy="18462"/>
            </a:xfrm>
            <a:custGeom>
              <a:avLst/>
              <a:gdLst/>
              <a:ahLst/>
              <a:cxnLst/>
              <a:rect l="l" t="t" r="r" b="b"/>
              <a:pathLst>
                <a:path w="4998" h="544" extrusionOk="0">
                  <a:moveTo>
                    <a:pt x="1" y="0"/>
                  </a:moveTo>
                  <a:lnTo>
                    <a:pt x="187" y="543"/>
                  </a:lnTo>
                  <a:lnTo>
                    <a:pt x="4997" y="543"/>
                  </a:lnTo>
                  <a:lnTo>
                    <a:pt x="481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1" name="Google Shape;4811;p38"/>
            <p:cNvSpPr/>
            <p:nvPr/>
          </p:nvSpPr>
          <p:spPr>
            <a:xfrm>
              <a:off x="-1429582" y="3319282"/>
              <a:ext cx="169586" cy="18462"/>
            </a:xfrm>
            <a:custGeom>
              <a:avLst/>
              <a:gdLst/>
              <a:ahLst/>
              <a:cxnLst/>
              <a:rect l="l" t="t" r="r" b="b"/>
              <a:pathLst>
                <a:path w="4997" h="544" extrusionOk="0">
                  <a:moveTo>
                    <a:pt x="0" y="0"/>
                  </a:moveTo>
                  <a:lnTo>
                    <a:pt x="187" y="543"/>
                  </a:lnTo>
                  <a:lnTo>
                    <a:pt x="4997" y="543"/>
                  </a:lnTo>
                  <a:lnTo>
                    <a:pt x="4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2" name="Google Shape;4812;p38"/>
            <p:cNvSpPr/>
            <p:nvPr/>
          </p:nvSpPr>
          <p:spPr>
            <a:xfrm>
              <a:off x="-1413462" y="3373989"/>
              <a:ext cx="169586" cy="18733"/>
            </a:xfrm>
            <a:custGeom>
              <a:avLst/>
              <a:gdLst/>
              <a:ahLst/>
              <a:cxnLst/>
              <a:rect l="l" t="t" r="r" b="b"/>
              <a:pathLst>
                <a:path w="4997" h="552" extrusionOk="0">
                  <a:moveTo>
                    <a:pt x="0" y="0"/>
                  </a:moveTo>
                  <a:lnTo>
                    <a:pt x="187" y="552"/>
                  </a:lnTo>
                  <a:lnTo>
                    <a:pt x="4997" y="552"/>
                  </a:lnTo>
                  <a:lnTo>
                    <a:pt x="4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3" name="Google Shape;4813;p38"/>
            <p:cNvSpPr/>
            <p:nvPr/>
          </p:nvSpPr>
          <p:spPr>
            <a:xfrm>
              <a:off x="-1397341" y="3428968"/>
              <a:ext cx="169891" cy="18462"/>
            </a:xfrm>
            <a:custGeom>
              <a:avLst/>
              <a:gdLst/>
              <a:ahLst/>
              <a:cxnLst/>
              <a:rect l="l" t="t" r="r" b="b"/>
              <a:pathLst>
                <a:path w="5006" h="544" extrusionOk="0">
                  <a:moveTo>
                    <a:pt x="0" y="1"/>
                  </a:moveTo>
                  <a:lnTo>
                    <a:pt x="187" y="543"/>
                  </a:lnTo>
                  <a:lnTo>
                    <a:pt x="5005" y="543"/>
                  </a:lnTo>
                  <a:lnTo>
                    <a:pt x="48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4" name="Google Shape;4814;p38"/>
            <p:cNvSpPr/>
            <p:nvPr/>
          </p:nvSpPr>
          <p:spPr>
            <a:xfrm>
              <a:off x="-1380949" y="3483946"/>
              <a:ext cx="169620" cy="18462"/>
            </a:xfrm>
            <a:custGeom>
              <a:avLst/>
              <a:gdLst/>
              <a:ahLst/>
              <a:cxnLst/>
              <a:rect l="l" t="t" r="r" b="b"/>
              <a:pathLst>
                <a:path w="4998" h="544" extrusionOk="0">
                  <a:moveTo>
                    <a:pt x="1" y="1"/>
                  </a:moveTo>
                  <a:lnTo>
                    <a:pt x="187" y="544"/>
                  </a:lnTo>
                  <a:lnTo>
                    <a:pt x="4997" y="544"/>
                  </a:lnTo>
                  <a:lnTo>
                    <a:pt x="48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5" name="Google Shape;4815;p38"/>
            <p:cNvSpPr/>
            <p:nvPr/>
          </p:nvSpPr>
          <p:spPr>
            <a:xfrm>
              <a:off x="-1364829" y="3538959"/>
              <a:ext cx="169620" cy="18428"/>
            </a:xfrm>
            <a:custGeom>
              <a:avLst/>
              <a:gdLst/>
              <a:ahLst/>
              <a:cxnLst/>
              <a:rect l="l" t="t" r="r" b="b"/>
              <a:pathLst>
                <a:path w="4998" h="543" extrusionOk="0">
                  <a:moveTo>
                    <a:pt x="1" y="0"/>
                  </a:moveTo>
                  <a:lnTo>
                    <a:pt x="188" y="543"/>
                  </a:lnTo>
                  <a:lnTo>
                    <a:pt x="4997" y="543"/>
                  </a:lnTo>
                  <a:lnTo>
                    <a:pt x="481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6" name="Google Shape;4816;p38"/>
            <p:cNvSpPr/>
            <p:nvPr/>
          </p:nvSpPr>
          <p:spPr>
            <a:xfrm>
              <a:off x="-1348403" y="3593938"/>
              <a:ext cx="169586" cy="18462"/>
            </a:xfrm>
            <a:custGeom>
              <a:avLst/>
              <a:gdLst/>
              <a:ahLst/>
              <a:cxnLst/>
              <a:rect l="l" t="t" r="r" b="b"/>
              <a:pathLst>
                <a:path w="4997" h="544" extrusionOk="0">
                  <a:moveTo>
                    <a:pt x="0" y="0"/>
                  </a:moveTo>
                  <a:lnTo>
                    <a:pt x="187" y="543"/>
                  </a:lnTo>
                  <a:lnTo>
                    <a:pt x="4997" y="543"/>
                  </a:lnTo>
                  <a:lnTo>
                    <a:pt x="4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7" name="Google Shape;4817;p38"/>
            <p:cNvSpPr/>
            <p:nvPr/>
          </p:nvSpPr>
          <p:spPr>
            <a:xfrm>
              <a:off x="-1332283" y="3648645"/>
              <a:ext cx="169586" cy="18733"/>
            </a:xfrm>
            <a:custGeom>
              <a:avLst/>
              <a:gdLst/>
              <a:ahLst/>
              <a:cxnLst/>
              <a:rect l="l" t="t" r="r" b="b"/>
              <a:pathLst>
                <a:path w="4997" h="552" extrusionOk="0">
                  <a:moveTo>
                    <a:pt x="0" y="0"/>
                  </a:moveTo>
                  <a:lnTo>
                    <a:pt x="187" y="551"/>
                  </a:lnTo>
                  <a:lnTo>
                    <a:pt x="4997" y="551"/>
                  </a:lnTo>
                  <a:lnTo>
                    <a:pt x="4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8" name="Google Shape;4818;p38"/>
            <p:cNvSpPr/>
            <p:nvPr/>
          </p:nvSpPr>
          <p:spPr>
            <a:xfrm>
              <a:off x="-1315857" y="3703624"/>
              <a:ext cx="169586" cy="18462"/>
            </a:xfrm>
            <a:custGeom>
              <a:avLst/>
              <a:gdLst/>
              <a:ahLst/>
              <a:cxnLst/>
              <a:rect l="l" t="t" r="r" b="b"/>
              <a:pathLst>
                <a:path w="4997" h="544" extrusionOk="0">
                  <a:moveTo>
                    <a:pt x="0" y="0"/>
                  </a:moveTo>
                  <a:lnTo>
                    <a:pt x="178" y="543"/>
                  </a:lnTo>
                  <a:lnTo>
                    <a:pt x="4997" y="543"/>
                  </a:lnTo>
                  <a:lnTo>
                    <a:pt x="4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9" name="Google Shape;4819;p38"/>
            <p:cNvSpPr/>
            <p:nvPr/>
          </p:nvSpPr>
          <p:spPr>
            <a:xfrm>
              <a:off x="-1299737" y="3758603"/>
              <a:ext cx="169586" cy="18462"/>
            </a:xfrm>
            <a:custGeom>
              <a:avLst/>
              <a:gdLst/>
              <a:ahLst/>
              <a:cxnLst/>
              <a:rect l="l" t="t" r="r" b="b"/>
              <a:pathLst>
                <a:path w="4997" h="544" extrusionOk="0">
                  <a:moveTo>
                    <a:pt x="0" y="1"/>
                  </a:moveTo>
                  <a:lnTo>
                    <a:pt x="187" y="543"/>
                  </a:lnTo>
                  <a:lnTo>
                    <a:pt x="4997" y="543"/>
                  </a:lnTo>
                  <a:lnTo>
                    <a:pt x="48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0" name="Google Shape;4820;p38"/>
            <p:cNvSpPr/>
            <p:nvPr/>
          </p:nvSpPr>
          <p:spPr>
            <a:xfrm>
              <a:off x="-1283617" y="3813581"/>
              <a:ext cx="169586" cy="18462"/>
            </a:xfrm>
            <a:custGeom>
              <a:avLst/>
              <a:gdLst/>
              <a:ahLst/>
              <a:cxnLst/>
              <a:rect l="l" t="t" r="r" b="b"/>
              <a:pathLst>
                <a:path w="4997" h="544" extrusionOk="0">
                  <a:moveTo>
                    <a:pt x="0" y="1"/>
                  </a:moveTo>
                  <a:lnTo>
                    <a:pt x="187" y="544"/>
                  </a:lnTo>
                  <a:lnTo>
                    <a:pt x="4997" y="544"/>
                  </a:lnTo>
                  <a:lnTo>
                    <a:pt x="48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1" name="Google Shape;4821;p38"/>
            <p:cNvSpPr/>
            <p:nvPr/>
          </p:nvSpPr>
          <p:spPr>
            <a:xfrm>
              <a:off x="-1493792" y="3133576"/>
              <a:ext cx="234949" cy="744249"/>
            </a:xfrm>
            <a:custGeom>
              <a:avLst/>
              <a:gdLst/>
              <a:ahLst/>
              <a:cxnLst/>
              <a:rect l="l" t="t" r="r" b="b"/>
              <a:pathLst>
                <a:path w="6923" h="21930" extrusionOk="0">
                  <a:moveTo>
                    <a:pt x="1" y="1"/>
                  </a:moveTo>
                  <a:lnTo>
                    <a:pt x="6482" y="21930"/>
                  </a:lnTo>
                  <a:lnTo>
                    <a:pt x="6923" y="21930"/>
                  </a:lnTo>
                  <a:lnTo>
                    <a:pt x="442"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2" name="Google Shape;4822;p38"/>
            <p:cNvSpPr/>
            <p:nvPr/>
          </p:nvSpPr>
          <p:spPr>
            <a:xfrm>
              <a:off x="-1505296" y="3133576"/>
              <a:ext cx="234949" cy="744249"/>
            </a:xfrm>
            <a:custGeom>
              <a:avLst/>
              <a:gdLst/>
              <a:ahLst/>
              <a:cxnLst/>
              <a:rect l="l" t="t" r="r" b="b"/>
              <a:pathLst>
                <a:path w="6923" h="21930" extrusionOk="0">
                  <a:moveTo>
                    <a:pt x="0" y="1"/>
                  </a:moveTo>
                  <a:lnTo>
                    <a:pt x="6473" y="21930"/>
                  </a:lnTo>
                  <a:lnTo>
                    <a:pt x="6922" y="21930"/>
                  </a:lnTo>
                  <a:lnTo>
                    <a:pt x="441"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3" name="Google Shape;4823;p38"/>
            <p:cNvSpPr/>
            <p:nvPr/>
          </p:nvSpPr>
          <p:spPr>
            <a:xfrm>
              <a:off x="-1268650" y="3868866"/>
              <a:ext cx="163545" cy="9231"/>
            </a:xfrm>
            <a:custGeom>
              <a:avLst/>
              <a:gdLst/>
              <a:ahLst/>
              <a:cxnLst/>
              <a:rect l="l" t="t" r="r" b="b"/>
              <a:pathLst>
                <a:path w="4819" h="272" extrusionOk="0">
                  <a:moveTo>
                    <a:pt x="0" y="1"/>
                  </a:moveTo>
                  <a:lnTo>
                    <a:pt x="0" y="272"/>
                  </a:lnTo>
                  <a:lnTo>
                    <a:pt x="4819" y="272"/>
                  </a:lnTo>
                  <a:lnTo>
                    <a:pt x="4819"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4" name="Google Shape;4824;p38"/>
            <p:cNvSpPr/>
            <p:nvPr/>
          </p:nvSpPr>
          <p:spPr>
            <a:xfrm>
              <a:off x="-1556847" y="3868866"/>
              <a:ext cx="287077" cy="9231"/>
            </a:xfrm>
            <a:custGeom>
              <a:avLst/>
              <a:gdLst/>
              <a:ahLst/>
              <a:cxnLst/>
              <a:rect l="l" t="t" r="r" b="b"/>
              <a:pathLst>
                <a:path w="8459" h="272" extrusionOk="0">
                  <a:moveTo>
                    <a:pt x="1" y="1"/>
                  </a:moveTo>
                  <a:lnTo>
                    <a:pt x="1" y="272"/>
                  </a:lnTo>
                  <a:lnTo>
                    <a:pt x="8458" y="272"/>
                  </a:lnTo>
                  <a:lnTo>
                    <a:pt x="8458"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5" name="Google Shape;4825;p38"/>
            <p:cNvSpPr/>
            <p:nvPr/>
          </p:nvSpPr>
          <p:spPr>
            <a:xfrm>
              <a:off x="-1585355" y="3867135"/>
              <a:ext cx="23960" cy="33734"/>
            </a:xfrm>
            <a:custGeom>
              <a:avLst/>
              <a:gdLst/>
              <a:ahLst/>
              <a:cxnLst/>
              <a:rect l="l" t="t" r="r" b="b"/>
              <a:pathLst>
                <a:path w="706" h="994" extrusionOk="0">
                  <a:moveTo>
                    <a:pt x="357" y="1"/>
                  </a:moveTo>
                  <a:cubicBezTo>
                    <a:pt x="162" y="1"/>
                    <a:pt x="1" y="221"/>
                    <a:pt x="1" y="493"/>
                  </a:cubicBezTo>
                  <a:cubicBezTo>
                    <a:pt x="1" y="773"/>
                    <a:pt x="162" y="993"/>
                    <a:pt x="357" y="993"/>
                  </a:cubicBezTo>
                  <a:cubicBezTo>
                    <a:pt x="552" y="993"/>
                    <a:pt x="705" y="773"/>
                    <a:pt x="705" y="493"/>
                  </a:cubicBezTo>
                  <a:cubicBezTo>
                    <a:pt x="705" y="221"/>
                    <a:pt x="552" y="1"/>
                    <a:pt x="357"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6" name="Google Shape;4826;p38"/>
            <p:cNvSpPr/>
            <p:nvPr/>
          </p:nvSpPr>
          <p:spPr>
            <a:xfrm>
              <a:off x="-1292848" y="3867135"/>
              <a:ext cx="23926" cy="33734"/>
            </a:xfrm>
            <a:custGeom>
              <a:avLst/>
              <a:gdLst/>
              <a:ahLst/>
              <a:cxnLst/>
              <a:rect l="l" t="t" r="r" b="b"/>
              <a:pathLst>
                <a:path w="705" h="994" extrusionOk="0">
                  <a:moveTo>
                    <a:pt x="357" y="1"/>
                  </a:moveTo>
                  <a:cubicBezTo>
                    <a:pt x="162" y="1"/>
                    <a:pt x="1" y="221"/>
                    <a:pt x="1" y="493"/>
                  </a:cubicBezTo>
                  <a:cubicBezTo>
                    <a:pt x="1" y="773"/>
                    <a:pt x="162" y="993"/>
                    <a:pt x="357" y="993"/>
                  </a:cubicBezTo>
                  <a:cubicBezTo>
                    <a:pt x="544" y="993"/>
                    <a:pt x="705" y="773"/>
                    <a:pt x="705" y="493"/>
                  </a:cubicBezTo>
                  <a:cubicBezTo>
                    <a:pt x="705" y="221"/>
                    <a:pt x="544" y="1"/>
                    <a:pt x="357"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7" name="Google Shape;4827;p38"/>
            <p:cNvSpPr/>
            <p:nvPr/>
          </p:nvSpPr>
          <p:spPr>
            <a:xfrm>
              <a:off x="-1384954" y="3520226"/>
              <a:ext cx="53859" cy="173353"/>
            </a:xfrm>
            <a:custGeom>
              <a:avLst/>
              <a:gdLst/>
              <a:ahLst/>
              <a:cxnLst/>
              <a:rect l="l" t="t" r="r" b="b"/>
              <a:pathLst>
                <a:path w="1587" h="5108" extrusionOk="0">
                  <a:moveTo>
                    <a:pt x="255" y="1"/>
                  </a:moveTo>
                  <a:lnTo>
                    <a:pt x="0" y="628"/>
                  </a:lnTo>
                  <a:lnTo>
                    <a:pt x="1323" y="5107"/>
                  </a:lnTo>
                  <a:lnTo>
                    <a:pt x="1586" y="4480"/>
                  </a:lnTo>
                  <a:lnTo>
                    <a:pt x="255"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8" name="Google Shape;4828;p38"/>
            <p:cNvSpPr/>
            <p:nvPr/>
          </p:nvSpPr>
          <p:spPr>
            <a:xfrm>
              <a:off x="-1453474" y="3288466"/>
              <a:ext cx="53859" cy="173353"/>
            </a:xfrm>
            <a:custGeom>
              <a:avLst/>
              <a:gdLst/>
              <a:ahLst/>
              <a:cxnLst/>
              <a:rect l="l" t="t" r="r" b="b"/>
              <a:pathLst>
                <a:path w="1587" h="5108" extrusionOk="0">
                  <a:moveTo>
                    <a:pt x="263" y="1"/>
                  </a:moveTo>
                  <a:lnTo>
                    <a:pt x="0" y="629"/>
                  </a:lnTo>
                  <a:lnTo>
                    <a:pt x="1323" y="5108"/>
                  </a:lnTo>
                  <a:lnTo>
                    <a:pt x="1586" y="4480"/>
                  </a:lnTo>
                  <a:lnTo>
                    <a:pt x="263"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9" name="Google Shape;4829;p38"/>
            <p:cNvSpPr/>
            <p:nvPr/>
          </p:nvSpPr>
          <p:spPr>
            <a:xfrm>
              <a:off x="-1118144" y="3867135"/>
              <a:ext cx="23926" cy="33734"/>
            </a:xfrm>
            <a:custGeom>
              <a:avLst/>
              <a:gdLst/>
              <a:ahLst/>
              <a:cxnLst/>
              <a:rect l="l" t="t" r="r" b="b"/>
              <a:pathLst>
                <a:path w="705" h="994" extrusionOk="0">
                  <a:moveTo>
                    <a:pt x="349" y="1"/>
                  </a:moveTo>
                  <a:cubicBezTo>
                    <a:pt x="153" y="1"/>
                    <a:pt x="1" y="221"/>
                    <a:pt x="1" y="493"/>
                  </a:cubicBezTo>
                  <a:cubicBezTo>
                    <a:pt x="1" y="773"/>
                    <a:pt x="153" y="993"/>
                    <a:pt x="349" y="993"/>
                  </a:cubicBezTo>
                  <a:cubicBezTo>
                    <a:pt x="544" y="993"/>
                    <a:pt x="705" y="773"/>
                    <a:pt x="705" y="493"/>
                  </a:cubicBezTo>
                  <a:cubicBezTo>
                    <a:pt x="705" y="221"/>
                    <a:pt x="544" y="1"/>
                    <a:pt x="34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3"/>
        <p:cNvGrpSpPr/>
        <p:nvPr/>
      </p:nvGrpSpPr>
      <p:grpSpPr>
        <a:xfrm>
          <a:off x="0" y="0"/>
          <a:ext cx="0" cy="0"/>
          <a:chOff x="0" y="0"/>
          <a:chExt cx="0" cy="0"/>
        </a:xfrm>
      </p:grpSpPr>
      <p:sp>
        <p:nvSpPr>
          <p:cNvPr id="4834" name="Google Shape;4834;p39"/>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Font typeface="Play"/>
              <a:buNone/>
            </a:pPr>
            <a:r>
              <a:rPr lang="en">
                <a:highlight>
                  <a:schemeClr val="dk2"/>
                </a:highlight>
              </a:rPr>
              <a:t>Assignment 4 - Problem # 1 </a:t>
            </a:r>
            <a:endParaRPr>
              <a:highlight>
                <a:schemeClr val="dk2"/>
              </a:highlight>
            </a:endParaRPr>
          </a:p>
        </p:txBody>
      </p:sp>
      <p:sp>
        <p:nvSpPr>
          <p:cNvPr id="4835" name="Google Shape;4835;p39"/>
          <p:cNvSpPr txBox="1">
            <a:spLocks noGrp="1"/>
          </p:cNvSpPr>
          <p:nvPr>
            <p:ph type="subTitle" idx="1"/>
          </p:nvPr>
        </p:nvSpPr>
        <p:spPr>
          <a:xfrm>
            <a:off x="720000" y="1307775"/>
            <a:ext cx="4297500" cy="329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a:solidFill>
                  <a:schemeClr val="dk2"/>
                </a:solidFill>
              </a:rPr>
              <a:t>Heads Up is a game where one person takes the role of a “guesser”. </a:t>
            </a:r>
            <a:br>
              <a:rPr lang="en">
                <a:solidFill>
                  <a:schemeClr val="dk2"/>
                </a:solidFill>
              </a:rPr>
            </a:br>
            <a:br>
              <a:rPr lang="en">
                <a:solidFill>
                  <a:schemeClr val="dk2"/>
                </a:solidFill>
              </a:rPr>
            </a:br>
            <a:r>
              <a:rPr lang="en">
                <a:solidFill>
                  <a:schemeClr val="dk2"/>
                </a:solidFill>
              </a:rPr>
              <a:t>A word will be generated at random, and everyone who isn’t the guesser will provide hints as to what the word is, without saying the actual word.</a:t>
            </a:r>
            <a:br>
              <a:rPr lang="en">
                <a:solidFill>
                  <a:schemeClr val="dk2"/>
                </a:solidFill>
              </a:rPr>
            </a:br>
            <a:br>
              <a:rPr lang="en">
                <a:solidFill>
                  <a:schemeClr val="dk2"/>
                </a:solidFill>
              </a:rPr>
            </a:br>
            <a:r>
              <a:rPr lang="en">
                <a:solidFill>
                  <a:schemeClr val="dk2"/>
                </a:solidFill>
              </a:rPr>
              <a:t>The guessers job is to guess what the word is as fast as possible! An example of a round of this game is shown on the right.</a:t>
            </a:r>
            <a:endParaRPr>
              <a:solidFill>
                <a:schemeClr val="dk2"/>
              </a:solidFill>
            </a:endParaRPr>
          </a:p>
        </p:txBody>
      </p:sp>
      <p:pic>
        <p:nvPicPr>
          <p:cNvPr id="4836" name="Google Shape;4836;p39"/>
          <p:cNvPicPr preferRelativeResize="0"/>
          <p:nvPr/>
        </p:nvPicPr>
        <p:blipFill rotWithShape="1">
          <a:blip r:embed="rId3">
            <a:alphaModFix/>
          </a:blip>
          <a:srcRect/>
          <a:stretch/>
        </p:blipFill>
        <p:spPr>
          <a:xfrm>
            <a:off x="5095625" y="1983063"/>
            <a:ext cx="3693650" cy="1945825"/>
          </a:xfrm>
          <a:prstGeom prst="rect">
            <a:avLst/>
          </a:prstGeom>
          <a:noFill/>
          <a:ln>
            <a:noFill/>
          </a:ln>
        </p:spPr>
      </p:pic>
      <p:sp>
        <p:nvSpPr>
          <p:cNvPr id="4837" name="Google Shape;4837;p39"/>
          <p:cNvSpPr/>
          <p:nvPr/>
        </p:nvSpPr>
        <p:spPr>
          <a:xfrm>
            <a:off x="8550" y="9249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838" name="Google Shape;4838;p39"/>
          <p:cNvGrpSpPr/>
          <p:nvPr/>
        </p:nvGrpSpPr>
        <p:grpSpPr>
          <a:xfrm>
            <a:off x="6591581" y="514005"/>
            <a:ext cx="1111629" cy="410990"/>
            <a:chOff x="-2184318" y="2154918"/>
            <a:chExt cx="863804" cy="352872"/>
          </a:xfrm>
        </p:grpSpPr>
        <p:sp>
          <p:nvSpPr>
            <p:cNvPr id="4839" name="Google Shape;4839;p39"/>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0" name="Google Shape;4840;p39"/>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1" name="Google Shape;4841;p39"/>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2" name="Google Shape;4842;p39"/>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3" name="Google Shape;4843;p39"/>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4" name="Google Shape;4844;p39"/>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5" name="Google Shape;4845;p39"/>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6" name="Google Shape;4846;p39"/>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7" name="Google Shape;4847;p39"/>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8" name="Google Shape;4848;p39"/>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9" name="Google Shape;4849;p39"/>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0" name="Google Shape;4850;p39"/>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1" name="Google Shape;4851;p39"/>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2" name="Google Shape;4852;p39"/>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3" name="Google Shape;4853;p39"/>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4" name="Google Shape;4854;p39"/>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5" name="Google Shape;4855;p39"/>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6" name="Google Shape;4856;p39"/>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7" name="Google Shape;4857;p39"/>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2"/>
          <p:cNvSpPr/>
          <p:nvPr/>
        </p:nvSpPr>
        <p:spPr>
          <a:xfrm>
            <a:off x="7950850" y="3702200"/>
            <a:ext cx="914700" cy="795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p22"/>
          <p:cNvSpPr/>
          <p:nvPr/>
        </p:nvSpPr>
        <p:spPr>
          <a:xfrm>
            <a:off x="8019" y="2993125"/>
            <a:ext cx="912796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8" name="Google Shape;418;p22"/>
          <p:cNvSpPr/>
          <p:nvPr/>
        </p:nvSpPr>
        <p:spPr>
          <a:xfrm>
            <a:off x="8019" y="4878974"/>
            <a:ext cx="912796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 name="Google Shape;419;p22"/>
          <p:cNvSpPr/>
          <p:nvPr/>
        </p:nvSpPr>
        <p:spPr>
          <a:xfrm>
            <a:off x="1510478" y="1169268"/>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 name="Google Shape;420;p22"/>
          <p:cNvSpPr/>
          <p:nvPr/>
        </p:nvSpPr>
        <p:spPr>
          <a:xfrm>
            <a:off x="6909102" y="1169268"/>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 name="Google Shape;421;p22"/>
          <p:cNvSpPr/>
          <p:nvPr/>
        </p:nvSpPr>
        <p:spPr>
          <a:xfrm>
            <a:off x="1510489"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 name="Google Shape;422;p22"/>
          <p:cNvSpPr/>
          <p:nvPr/>
        </p:nvSpPr>
        <p:spPr>
          <a:xfrm>
            <a:off x="4209776"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 name="Google Shape;423;p22"/>
          <p:cNvSpPr/>
          <p:nvPr/>
        </p:nvSpPr>
        <p:spPr>
          <a:xfrm>
            <a:off x="6909112"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 name="Google Shape;424;p22"/>
          <p:cNvSpPr txBox="1"/>
          <p:nvPr/>
        </p:nvSpPr>
        <p:spPr>
          <a:xfrm>
            <a:off x="606113" y="480625"/>
            <a:ext cx="7704000" cy="4782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4400"/>
              <a:buFont typeface="Abril Fatface"/>
              <a:buNone/>
            </a:pPr>
            <a:r>
              <a:rPr lang="en" sz="4400" b="1" i="0" u="none" strike="noStrike" cap="none">
                <a:solidFill>
                  <a:srgbClr val="FFF0D7"/>
                </a:solidFill>
                <a:highlight>
                  <a:schemeClr val="dk2"/>
                </a:highlight>
                <a:latin typeface="Oswald"/>
                <a:ea typeface="Oswald"/>
                <a:cs typeface="Oswald"/>
                <a:sym typeface="Oswald"/>
              </a:rPr>
              <a:t>Agenda</a:t>
            </a:r>
            <a:endParaRPr sz="4400" b="1" i="0" u="none" strike="noStrike" cap="none">
              <a:solidFill>
                <a:srgbClr val="FFF0D7"/>
              </a:solidFill>
              <a:highlight>
                <a:schemeClr val="dk2"/>
              </a:highlight>
              <a:latin typeface="Oswald"/>
              <a:ea typeface="Oswald"/>
              <a:cs typeface="Oswald"/>
              <a:sym typeface="Oswald"/>
            </a:endParaRPr>
          </a:p>
        </p:txBody>
      </p:sp>
      <p:sp>
        <p:nvSpPr>
          <p:cNvPr id="425" name="Google Shape;425;p22"/>
          <p:cNvSpPr txBox="1"/>
          <p:nvPr/>
        </p:nvSpPr>
        <p:spPr>
          <a:xfrm>
            <a:off x="720000" y="4026625"/>
            <a:ext cx="2305500" cy="484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1800"/>
              <a:buFont typeface="Inter"/>
              <a:buNone/>
            </a:pPr>
            <a:r>
              <a:rPr lang="en" sz="1800" b="0" i="0" u="none" strike="noStrike" cap="none">
                <a:solidFill>
                  <a:schemeClr val="dk2"/>
                </a:solidFill>
                <a:latin typeface="Inter"/>
                <a:ea typeface="Inter"/>
                <a:cs typeface="Inter"/>
                <a:sym typeface="Inter"/>
              </a:rPr>
              <a:t>Refreshing list indexing!</a:t>
            </a:r>
            <a:endParaRPr sz="1600" b="0" i="0" u="none" strike="noStrike" cap="none">
              <a:solidFill>
                <a:schemeClr val="dk2"/>
              </a:solidFill>
              <a:latin typeface="Inter"/>
              <a:ea typeface="Inter"/>
              <a:cs typeface="Inter"/>
              <a:sym typeface="Inter"/>
            </a:endParaRPr>
          </a:p>
        </p:txBody>
      </p:sp>
      <p:sp>
        <p:nvSpPr>
          <p:cNvPr id="426" name="Google Shape;426;p22"/>
          <p:cNvSpPr txBox="1"/>
          <p:nvPr/>
        </p:nvSpPr>
        <p:spPr>
          <a:xfrm>
            <a:off x="720000" y="1968400"/>
            <a:ext cx="2305500" cy="318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2000"/>
              <a:buFont typeface="Abril Fatface"/>
              <a:buNone/>
            </a:pPr>
            <a:r>
              <a:rPr lang="en" sz="2000" b="0" i="0" u="none" strike="noStrike" cap="none">
                <a:solidFill>
                  <a:srgbClr val="FFF0D7"/>
                </a:solidFill>
                <a:highlight>
                  <a:schemeClr val="dk2"/>
                </a:highlight>
                <a:latin typeface="Abril Fatface"/>
                <a:ea typeface="Abril Fatface"/>
                <a:cs typeface="Abril Fatface"/>
                <a:sym typeface="Abril Fatface"/>
              </a:rPr>
              <a:t>Check-in</a:t>
            </a:r>
            <a:endParaRPr sz="2000" b="0" i="0" u="none" strike="noStrike" cap="none">
              <a:solidFill>
                <a:srgbClr val="FFF0D7"/>
              </a:solidFill>
              <a:highlight>
                <a:schemeClr val="dk2"/>
              </a:highlight>
              <a:latin typeface="Abril Fatface"/>
              <a:ea typeface="Abril Fatface"/>
              <a:cs typeface="Abril Fatface"/>
              <a:sym typeface="Abril Fatface"/>
            </a:endParaRPr>
          </a:p>
        </p:txBody>
      </p:sp>
      <p:sp>
        <p:nvSpPr>
          <p:cNvPr id="427" name="Google Shape;427;p22"/>
          <p:cNvSpPr txBox="1"/>
          <p:nvPr/>
        </p:nvSpPr>
        <p:spPr>
          <a:xfrm>
            <a:off x="720000" y="2288425"/>
            <a:ext cx="2305500" cy="484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1800"/>
              <a:buFont typeface="Inter"/>
              <a:buNone/>
            </a:pPr>
            <a:r>
              <a:rPr lang="en" sz="1800" b="0" i="0" u="none" strike="noStrike" cap="none">
                <a:solidFill>
                  <a:srgbClr val="421B1A"/>
                </a:solidFill>
                <a:latin typeface="Inter"/>
                <a:ea typeface="Inter"/>
                <a:cs typeface="Inter"/>
                <a:sym typeface="Inter"/>
              </a:rPr>
              <a:t>How are you doing?</a:t>
            </a:r>
            <a:endParaRPr sz="1800" b="0" i="0" u="none" strike="noStrike" cap="none">
              <a:solidFill>
                <a:srgbClr val="421B1A"/>
              </a:solidFill>
              <a:latin typeface="Inter"/>
              <a:ea typeface="Inter"/>
              <a:cs typeface="Inter"/>
              <a:sym typeface="Inter"/>
            </a:endParaRPr>
          </a:p>
        </p:txBody>
      </p:sp>
      <p:sp>
        <p:nvSpPr>
          <p:cNvPr id="428" name="Google Shape;428;p22"/>
          <p:cNvSpPr txBox="1"/>
          <p:nvPr/>
        </p:nvSpPr>
        <p:spPr>
          <a:xfrm>
            <a:off x="720000" y="3554250"/>
            <a:ext cx="2305500" cy="318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2000"/>
              <a:buFont typeface="Abril Fatface"/>
              <a:buNone/>
            </a:pPr>
            <a:r>
              <a:rPr lang="en" sz="2000" b="0" i="0" u="none" strike="noStrike" cap="none">
                <a:solidFill>
                  <a:srgbClr val="FFF0D7"/>
                </a:solidFill>
                <a:highlight>
                  <a:schemeClr val="dk2"/>
                </a:highlight>
                <a:latin typeface="Abril Fatface"/>
                <a:ea typeface="Abril Fatface"/>
                <a:cs typeface="Abril Fatface"/>
                <a:sym typeface="Abril Fatface"/>
              </a:rPr>
              <a:t>Index Game</a:t>
            </a:r>
            <a:endParaRPr sz="2000" b="0" i="0" u="none" strike="noStrike" cap="none">
              <a:solidFill>
                <a:srgbClr val="FFF0D7"/>
              </a:solidFill>
              <a:highlight>
                <a:schemeClr val="dk2"/>
              </a:highlight>
              <a:latin typeface="Abril Fatface"/>
              <a:ea typeface="Abril Fatface"/>
              <a:cs typeface="Abril Fatface"/>
              <a:sym typeface="Abril Fatface"/>
            </a:endParaRPr>
          </a:p>
        </p:txBody>
      </p:sp>
      <p:sp>
        <p:nvSpPr>
          <p:cNvPr id="429" name="Google Shape;429;p22"/>
          <p:cNvSpPr txBox="1"/>
          <p:nvPr/>
        </p:nvSpPr>
        <p:spPr>
          <a:xfrm>
            <a:off x="3419271" y="3554250"/>
            <a:ext cx="2305500" cy="318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2000"/>
              <a:buFont typeface="Abril Fatface"/>
              <a:buNone/>
            </a:pPr>
            <a:r>
              <a:rPr lang="en" sz="2000" b="0" i="0" u="none" strike="noStrike" cap="none">
                <a:solidFill>
                  <a:srgbClr val="FFF0D7"/>
                </a:solidFill>
                <a:highlight>
                  <a:schemeClr val="dk2"/>
                </a:highlight>
                <a:latin typeface="Abril Fatface"/>
                <a:ea typeface="Abril Fatface"/>
                <a:cs typeface="Abril Fatface"/>
                <a:sym typeface="Abril Fatface"/>
              </a:rPr>
              <a:t>List Practice</a:t>
            </a:r>
            <a:endParaRPr sz="2000" b="0" i="0" u="none" strike="noStrike" cap="none">
              <a:solidFill>
                <a:srgbClr val="FFF0D7"/>
              </a:solidFill>
              <a:highlight>
                <a:schemeClr val="dk2"/>
              </a:highlight>
              <a:latin typeface="Abril Fatface"/>
              <a:ea typeface="Abril Fatface"/>
              <a:cs typeface="Abril Fatface"/>
              <a:sym typeface="Abril Fatface"/>
            </a:endParaRPr>
          </a:p>
        </p:txBody>
      </p:sp>
      <p:sp>
        <p:nvSpPr>
          <p:cNvPr id="430" name="Google Shape;430;p22"/>
          <p:cNvSpPr txBox="1"/>
          <p:nvPr/>
        </p:nvSpPr>
        <p:spPr>
          <a:xfrm>
            <a:off x="3419269" y="4102825"/>
            <a:ext cx="2305500" cy="484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1800"/>
              <a:buFont typeface="Inter"/>
              <a:buNone/>
            </a:pPr>
            <a:r>
              <a:rPr lang="en" sz="1800" b="0" i="0" u="none" strike="noStrike" cap="none">
                <a:solidFill>
                  <a:schemeClr val="dk2"/>
                </a:solidFill>
                <a:latin typeface="Inter"/>
                <a:ea typeface="Inter"/>
                <a:cs typeface="Inter"/>
                <a:sym typeface="Inter"/>
              </a:rPr>
              <a:t>Get practice creating and modifying lists!</a:t>
            </a:r>
            <a:endParaRPr sz="1800" b="0" i="0" u="none" strike="noStrike" cap="none">
              <a:solidFill>
                <a:schemeClr val="dk2"/>
              </a:solidFill>
              <a:latin typeface="Inter"/>
              <a:ea typeface="Inter"/>
              <a:cs typeface="Inter"/>
              <a:sym typeface="Inter"/>
            </a:endParaRPr>
          </a:p>
        </p:txBody>
      </p:sp>
      <p:sp>
        <p:nvSpPr>
          <p:cNvPr id="431" name="Google Shape;431;p22"/>
          <p:cNvSpPr txBox="1"/>
          <p:nvPr/>
        </p:nvSpPr>
        <p:spPr>
          <a:xfrm>
            <a:off x="6118550" y="1739800"/>
            <a:ext cx="2305500" cy="318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2000"/>
              <a:buFont typeface="Abril Fatface"/>
              <a:buNone/>
            </a:pPr>
            <a:r>
              <a:rPr lang="en" sz="2000" b="0" i="0" u="none" strike="noStrike" cap="none">
                <a:solidFill>
                  <a:srgbClr val="FFF0D7"/>
                </a:solidFill>
                <a:highlight>
                  <a:schemeClr val="dk2"/>
                </a:highlight>
                <a:latin typeface="Abril Fatface"/>
                <a:ea typeface="Abril Fatface"/>
                <a:cs typeface="Abril Fatface"/>
                <a:sym typeface="Abril Fatface"/>
              </a:rPr>
              <a:t>Recap</a:t>
            </a:r>
            <a:endParaRPr sz="2000" b="0" i="0" u="none" strike="noStrike" cap="none">
              <a:solidFill>
                <a:srgbClr val="FFF0D7"/>
              </a:solidFill>
              <a:highlight>
                <a:schemeClr val="dk2"/>
              </a:highlight>
              <a:latin typeface="Abril Fatface"/>
              <a:ea typeface="Abril Fatface"/>
              <a:cs typeface="Abril Fatface"/>
              <a:sym typeface="Abril Fatface"/>
            </a:endParaRPr>
          </a:p>
        </p:txBody>
      </p:sp>
      <p:sp>
        <p:nvSpPr>
          <p:cNvPr id="432" name="Google Shape;432;p22"/>
          <p:cNvSpPr txBox="1"/>
          <p:nvPr/>
        </p:nvSpPr>
        <p:spPr>
          <a:xfrm>
            <a:off x="5894250" y="2048575"/>
            <a:ext cx="3046500" cy="724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1800"/>
              <a:buFont typeface="Inter"/>
              <a:buNone/>
            </a:pPr>
            <a:r>
              <a:rPr lang="en" sz="1800" b="0" i="0" u="none" strike="noStrike" cap="none">
                <a:solidFill>
                  <a:schemeClr val="dk2"/>
                </a:solidFill>
                <a:latin typeface="Inter"/>
                <a:ea typeface="Inter"/>
                <a:cs typeface="Inter"/>
                <a:sym typeface="Inter"/>
              </a:rPr>
              <a:t>Going over </a:t>
            </a:r>
            <a:r>
              <a:rPr lang="en" sz="1800">
                <a:solidFill>
                  <a:schemeClr val="dk2"/>
                </a:solidFill>
                <a:latin typeface="Inter"/>
                <a:ea typeface="Inter"/>
                <a:cs typeface="Inter"/>
                <a:sym typeface="Inter"/>
              </a:rPr>
              <a:t>functions</a:t>
            </a:r>
            <a:r>
              <a:rPr lang="en" sz="1800" b="0" i="0" u="none" strike="noStrike" cap="none">
                <a:solidFill>
                  <a:schemeClr val="dk2"/>
                </a:solidFill>
                <a:latin typeface="Inter"/>
                <a:ea typeface="Inter"/>
                <a:cs typeface="Inter"/>
                <a:sym typeface="Inter"/>
              </a:rPr>
              <a:t> and </a:t>
            </a:r>
            <a:r>
              <a:rPr lang="en" sz="1800">
                <a:solidFill>
                  <a:schemeClr val="dk2"/>
                </a:solidFill>
                <a:latin typeface="Inter"/>
                <a:ea typeface="Inter"/>
                <a:cs typeface="Inter"/>
                <a:sym typeface="Inter"/>
              </a:rPr>
              <a:t>loops</a:t>
            </a:r>
            <a:endParaRPr sz="1800" b="0" i="0" u="none" strike="noStrike" cap="none">
              <a:solidFill>
                <a:schemeClr val="dk2"/>
              </a:solidFill>
              <a:latin typeface="Inter"/>
              <a:ea typeface="Inter"/>
              <a:cs typeface="Inter"/>
              <a:sym typeface="Inter"/>
            </a:endParaRPr>
          </a:p>
        </p:txBody>
      </p:sp>
      <p:sp>
        <p:nvSpPr>
          <p:cNvPr id="433" name="Google Shape;433;p22"/>
          <p:cNvSpPr txBox="1"/>
          <p:nvPr/>
        </p:nvSpPr>
        <p:spPr>
          <a:xfrm>
            <a:off x="6118550" y="3554250"/>
            <a:ext cx="2305500" cy="318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2000"/>
              <a:buFont typeface="Abril Fatface"/>
              <a:buNone/>
            </a:pPr>
            <a:r>
              <a:rPr lang="en" sz="2000" b="0" i="0" u="none" strike="noStrike" cap="none">
                <a:solidFill>
                  <a:srgbClr val="FFF0D7"/>
                </a:solidFill>
                <a:highlight>
                  <a:schemeClr val="dk2"/>
                </a:highlight>
                <a:latin typeface="Abril Fatface"/>
                <a:ea typeface="Abril Fatface"/>
                <a:cs typeface="Abril Fatface"/>
                <a:sym typeface="Abril Fatface"/>
              </a:rPr>
              <a:t>Heads Up</a:t>
            </a:r>
            <a:endParaRPr sz="2000" b="0" i="0" u="none" strike="noStrike" cap="none">
              <a:solidFill>
                <a:srgbClr val="FFF0D7"/>
              </a:solidFill>
              <a:highlight>
                <a:schemeClr val="dk2"/>
              </a:highlight>
              <a:latin typeface="Abril Fatface"/>
              <a:ea typeface="Abril Fatface"/>
              <a:cs typeface="Abril Fatface"/>
              <a:sym typeface="Abril Fatface"/>
            </a:endParaRPr>
          </a:p>
        </p:txBody>
      </p:sp>
      <p:sp>
        <p:nvSpPr>
          <p:cNvPr id="434" name="Google Shape;434;p22"/>
          <p:cNvSpPr txBox="1"/>
          <p:nvPr/>
        </p:nvSpPr>
        <p:spPr>
          <a:xfrm>
            <a:off x="6118545" y="4102825"/>
            <a:ext cx="2305500" cy="484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FFF0D7"/>
              </a:buClr>
              <a:buSzPts val="1800"/>
              <a:buFont typeface="Inter"/>
              <a:buNone/>
            </a:pPr>
            <a:r>
              <a:rPr lang="en" sz="1800" b="0" i="0" u="none" strike="noStrike" cap="none">
                <a:solidFill>
                  <a:schemeClr val="dk2"/>
                </a:solidFill>
                <a:latin typeface="Inter"/>
                <a:ea typeface="Inter"/>
                <a:cs typeface="Inter"/>
                <a:sym typeface="Inter"/>
              </a:rPr>
              <a:t>Get practice functionally utilizing lists/dictionaries!</a:t>
            </a:r>
            <a:endParaRPr sz="1800" b="0" i="0" u="none" strike="noStrike" cap="none">
              <a:solidFill>
                <a:schemeClr val="dk2"/>
              </a:solidFill>
              <a:latin typeface="Inter"/>
              <a:ea typeface="Inter"/>
              <a:cs typeface="Inter"/>
              <a:sym typeface="Inter"/>
            </a:endParaRPr>
          </a:p>
        </p:txBody>
      </p:sp>
      <p:sp>
        <p:nvSpPr>
          <p:cNvPr id="435" name="Google Shape;435;p22"/>
          <p:cNvSpPr txBox="1"/>
          <p:nvPr/>
        </p:nvSpPr>
        <p:spPr>
          <a:xfrm>
            <a:off x="1580700" y="1307799"/>
            <a:ext cx="584100" cy="447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2000"/>
              <a:buFont typeface="Abril Fatface"/>
              <a:buNone/>
            </a:pPr>
            <a:r>
              <a:rPr lang="en" sz="2000" b="0" i="0" u="none" strike="noStrike" cap="none">
                <a:solidFill>
                  <a:srgbClr val="421B1A"/>
                </a:solidFill>
                <a:latin typeface="Abril Fatface"/>
                <a:ea typeface="Abril Fatface"/>
                <a:cs typeface="Abril Fatface"/>
                <a:sym typeface="Abril Fatface"/>
              </a:rPr>
              <a:t>01</a:t>
            </a:r>
            <a:endParaRPr sz="2000" b="0" i="0" u="none" strike="noStrike" cap="none">
              <a:solidFill>
                <a:srgbClr val="421B1A"/>
              </a:solidFill>
              <a:latin typeface="Abril Fatface"/>
              <a:ea typeface="Abril Fatface"/>
              <a:cs typeface="Abril Fatface"/>
              <a:sym typeface="Abril Fatface"/>
            </a:endParaRPr>
          </a:p>
        </p:txBody>
      </p:sp>
      <p:sp>
        <p:nvSpPr>
          <p:cNvPr id="436" name="Google Shape;436;p22"/>
          <p:cNvSpPr txBox="1"/>
          <p:nvPr/>
        </p:nvSpPr>
        <p:spPr>
          <a:xfrm>
            <a:off x="1580700" y="3117543"/>
            <a:ext cx="584100" cy="447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2000"/>
              <a:buFont typeface="Abril Fatface"/>
              <a:buNone/>
            </a:pPr>
            <a:r>
              <a:rPr lang="en" sz="2000" b="0" i="0" u="none" strike="noStrike" cap="none">
                <a:solidFill>
                  <a:srgbClr val="421B1A"/>
                </a:solidFill>
                <a:latin typeface="Abril Fatface"/>
                <a:ea typeface="Abril Fatface"/>
                <a:cs typeface="Abril Fatface"/>
                <a:sym typeface="Abril Fatface"/>
              </a:rPr>
              <a:t>03</a:t>
            </a:r>
            <a:endParaRPr sz="2000" b="0" i="0" u="none" strike="noStrike" cap="none">
              <a:solidFill>
                <a:srgbClr val="421B1A"/>
              </a:solidFill>
              <a:latin typeface="Abril Fatface"/>
              <a:ea typeface="Abril Fatface"/>
              <a:cs typeface="Abril Fatface"/>
              <a:sym typeface="Abril Fatface"/>
            </a:endParaRPr>
          </a:p>
        </p:txBody>
      </p:sp>
      <p:sp>
        <p:nvSpPr>
          <p:cNvPr id="437" name="Google Shape;437;p22"/>
          <p:cNvSpPr txBox="1"/>
          <p:nvPr/>
        </p:nvSpPr>
        <p:spPr>
          <a:xfrm>
            <a:off x="4279974" y="3117543"/>
            <a:ext cx="584100" cy="447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2000"/>
              <a:buFont typeface="Abril Fatface"/>
              <a:buNone/>
            </a:pPr>
            <a:r>
              <a:rPr lang="en" sz="2000" b="0" i="0" u="none" strike="noStrike" cap="none">
                <a:solidFill>
                  <a:srgbClr val="421B1A"/>
                </a:solidFill>
                <a:latin typeface="Abril Fatface"/>
                <a:ea typeface="Abril Fatface"/>
                <a:cs typeface="Abril Fatface"/>
                <a:sym typeface="Abril Fatface"/>
              </a:rPr>
              <a:t>04</a:t>
            </a:r>
            <a:endParaRPr sz="2000" b="0" i="0" u="none" strike="noStrike" cap="none">
              <a:solidFill>
                <a:srgbClr val="421B1A"/>
              </a:solidFill>
              <a:latin typeface="Abril Fatface"/>
              <a:ea typeface="Abril Fatface"/>
              <a:cs typeface="Abril Fatface"/>
              <a:sym typeface="Abril Fatface"/>
            </a:endParaRPr>
          </a:p>
        </p:txBody>
      </p:sp>
      <p:sp>
        <p:nvSpPr>
          <p:cNvPr id="438" name="Google Shape;438;p22"/>
          <p:cNvSpPr txBox="1"/>
          <p:nvPr/>
        </p:nvSpPr>
        <p:spPr>
          <a:xfrm>
            <a:off x="6979249" y="1307799"/>
            <a:ext cx="584100" cy="447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2000"/>
              <a:buFont typeface="Abril Fatface"/>
              <a:buNone/>
            </a:pPr>
            <a:r>
              <a:rPr lang="en" sz="2000" b="0" i="0" u="none" strike="noStrike" cap="none">
                <a:solidFill>
                  <a:srgbClr val="421B1A"/>
                </a:solidFill>
                <a:latin typeface="Abril Fatface"/>
                <a:ea typeface="Abril Fatface"/>
                <a:cs typeface="Abril Fatface"/>
                <a:sym typeface="Abril Fatface"/>
              </a:rPr>
              <a:t>02</a:t>
            </a:r>
            <a:endParaRPr sz="2000" b="0" i="0" u="none" strike="noStrike" cap="none">
              <a:solidFill>
                <a:srgbClr val="421B1A"/>
              </a:solidFill>
              <a:latin typeface="Abril Fatface"/>
              <a:ea typeface="Abril Fatface"/>
              <a:cs typeface="Abril Fatface"/>
              <a:sym typeface="Abril Fatface"/>
            </a:endParaRPr>
          </a:p>
        </p:txBody>
      </p:sp>
      <p:sp>
        <p:nvSpPr>
          <p:cNvPr id="439" name="Google Shape;439;p22"/>
          <p:cNvSpPr txBox="1"/>
          <p:nvPr/>
        </p:nvSpPr>
        <p:spPr>
          <a:xfrm>
            <a:off x="6979249" y="3117543"/>
            <a:ext cx="584100" cy="447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2000"/>
              <a:buFont typeface="Abril Fatface"/>
              <a:buNone/>
            </a:pPr>
            <a:r>
              <a:rPr lang="en" sz="2000" b="0" i="0" u="none" strike="noStrike" cap="none">
                <a:solidFill>
                  <a:srgbClr val="421B1A"/>
                </a:solidFill>
                <a:latin typeface="Abril Fatface"/>
                <a:ea typeface="Abril Fatface"/>
                <a:cs typeface="Abril Fatface"/>
                <a:sym typeface="Abril Fatface"/>
              </a:rPr>
              <a:t>05</a:t>
            </a:r>
            <a:endParaRPr sz="2000" b="0" i="0" u="none" strike="noStrike" cap="none">
              <a:solidFill>
                <a:srgbClr val="421B1A"/>
              </a:solidFill>
              <a:latin typeface="Abril Fatface"/>
              <a:ea typeface="Abril Fatface"/>
              <a:cs typeface="Abril Fatface"/>
              <a:sym typeface="Abril Fatface"/>
            </a:endParaRPr>
          </a:p>
        </p:txBody>
      </p:sp>
      <p:grpSp>
        <p:nvGrpSpPr>
          <p:cNvPr id="440" name="Google Shape;440;p22"/>
          <p:cNvGrpSpPr/>
          <p:nvPr/>
        </p:nvGrpSpPr>
        <p:grpSpPr>
          <a:xfrm>
            <a:off x="5650750" y="529500"/>
            <a:ext cx="714950" cy="378500"/>
            <a:chOff x="-1074225" y="4512538"/>
            <a:chExt cx="714950" cy="378500"/>
          </a:xfrm>
        </p:grpSpPr>
        <p:sp>
          <p:nvSpPr>
            <p:cNvPr id="441" name="Google Shape;441;p2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 name="Google Shape;442;p2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 name="Google Shape;443;p2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 name="Google Shape;444;p2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 name="Google Shape;445;p2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 name="Google Shape;446;p2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 name="Google Shape;447;p2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 name="Google Shape;448;p2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 name="Google Shape;449;p22"/>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 name="Google Shape;450;p2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 name="Google Shape;451;p2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 name="Google Shape;452;p2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0"/>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Font typeface="Play"/>
              <a:buNone/>
            </a:pPr>
            <a:r>
              <a:rPr lang="en">
                <a:highlight>
                  <a:schemeClr val="dk2"/>
                </a:highlight>
              </a:rPr>
              <a:t>Problem Overview</a:t>
            </a:r>
            <a:endParaRPr>
              <a:highlight>
                <a:schemeClr val="dk2"/>
              </a:highlight>
            </a:endParaRPr>
          </a:p>
        </p:txBody>
      </p:sp>
      <p:sp>
        <p:nvSpPr>
          <p:cNvPr id="4863" name="Google Shape;4863;p40"/>
          <p:cNvSpPr txBox="1">
            <a:spLocks noGrp="1"/>
          </p:cNvSpPr>
          <p:nvPr>
            <p:ph type="subTitle" idx="1"/>
          </p:nvPr>
        </p:nvSpPr>
        <p:spPr>
          <a:xfrm>
            <a:off x="720000" y="1307775"/>
            <a:ext cx="4297500" cy="329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a:solidFill>
                  <a:schemeClr val="dk2"/>
                </a:solidFill>
              </a:rPr>
              <a:t>We are all going to become game developers today, as our job is to recreate the functionality of this game!</a:t>
            </a:r>
            <a:endParaRPr>
              <a:solidFill>
                <a:schemeClr val="dk2"/>
              </a:solidFill>
            </a:endParaRPr>
          </a:p>
          <a:p>
            <a:pPr marL="0" lvl="0" indent="0" algn="l" rtl="0">
              <a:lnSpc>
                <a:spcPct val="100000"/>
              </a:lnSpc>
              <a:spcBef>
                <a:spcPts val="0"/>
              </a:spcBef>
              <a:spcAft>
                <a:spcPts val="0"/>
              </a:spcAft>
              <a:buSzPts val="1600"/>
              <a:buNone/>
            </a:pPr>
            <a:endParaRPr>
              <a:solidFill>
                <a:schemeClr val="dk2"/>
              </a:solidFill>
            </a:endParaRPr>
          </a:p>
          <a:p>
            <a:pPr marL="0" lvl="0" indent="0" algn="l" rtl="0">
              <a:lnSpc>
                <a:spcPct val="100000"/>
              </a:lnSpc>
              <a:spcBef>
                <a:spcPts val="0"/>
              </a:spcBef>
              <a:spcAft>
                <a:spcPts val="0"/>
              </a:spcAft>
              <a:buSzPts val="1600"/>
              <a:buNone/>
            </a:pPr>
            <a:r>
              <a:rPr lang="en">
                <a:solidFill>
                  <a:schemeClr val="dk2"/>
                </a:solidFill>
              </a:rPr>
              <a:t>We are going to take a list of words from a file and then use that list with our knowledge of Python to recreate a console-based version of this game!</a:t>
            </a:r>
            <a:endParaRPr>
              <a:solidFill>
                <a:schemeClr val="dk2"/>
              </a:solidFill>
            </a:endParaRPr>
          </a:p>
        </p:txBody>
      </p:sp>
      <p:pic>
        <p:nvPicPr>
          <p:cNvPr id="4864" name="Google Shape;4864;p40"/>
          <p:cNvPicPr preferRelativeResize="0"/>
          <p:nvPr/>
        </p:nvPicPr>
        <p:blipFill rotWithShape="1">
          <a:blip r:embed="rId3">
            <a:alphaModFix/>
          </a:blip>
          <a:srcRect/>
          <a:stretch/>
        </p:blipFill>
        <p:spPr>
          <a:xfrm>
            <a:off x="5854713" y="3247054"/>
            <a:ext cx="2576188" cy="1357125"/>
          </a:xfrm>
          <a:prstGeom prst="rect">
            <a:avLst/>
          </a:prstGeom>
          <a:noFill/>
          <a:ln>
            <a:noFill/>
          </a:ln>
        </p:spPr>
      </p:pic>
      <p:sp>
        <p:nvSpPr>
          <p:cNvPr id="4865" name="Google Shape;4865;p40"/>
          <p:cNvSpPr/>
          <p:nvPr/>
        </p:nvSpPr>
        <p:spPr>
          <a:xfrm>
            <a:off x="6857206" y="1144993"/>
            <a:ext cx="571200" cy="571500"/>
          </a:xfrm>
          <a:prstGeom prst="ellipse">
            <a:avLst/>
          </a:pr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6" name="Google Shape;4866;p40"/>
          <p:cNvSpPr/>
          <p:nvPr/>
        </p:nvSpPr>
        <p:spPr>
          <a:xfrm>
            <a:off x="7016067" y="1281050"/>
            <a:ext cx="253478" cy="29938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4867" name="Google Shape;4867;p40"/>
          <p:cNvPicPr preferRelativeResize="0"/>
          <p:nvPr/>
        </p:nvPicPr>
        <p:blipFill rotWithShape="1">
          <a:blip r:embed="rId4">
            <a:alphaModFix/>
          </a:blip>
          <a:srcRect/>
          <a:stretch/>
        </p:blipFill>
        <p:spPr>
          <a:xfrm>
            <a:off x="6857200" y="2168816"/>
            <a:ext cx="571199" cy="625910"/>
          </a:xfrm>
          <a:prstGeom prst="rect">
            <a:avLst/>
          </a:prstGeom>
          <a:noFill/>
          <a:ln>
            <a:noFill/>
          </a:ln>
        </p:spPr>
      </p:pic>
      <p:cxnSp>
        <p:nvCxnSpPr>
          <p:cNvPr id="4868" name="Google Shape;4868;p40"/>
          <p:cNvCxnSpPr>
            <a:stCxn id="4865" idx="4"/>
            <a:endCxn id="4867" idx="0"/>
          </p:cNvCxnSpPr>
          <p:nvPr/>
        </p:nvCxnSpPr>
        <p:spPr>
          <a:xfrm>
            <a:off x="7142806" y="1716493"/>
            <a:ext cx="0" cy="452400"/>
          </a:xfrm>
          <a:prstGeom prst="straightConnector1">
            <a:avLst/>
          </a:prstGeom>
          <a:noFill/>
          <a:ln w="19050" cap="flat" cmpd="sng">
            <a:solidFill>
              <a:schemeClr val="dk2"/>
            </a:solidFill>
            <a:prstDash val="solid"/>
            <a:round/>
            <a:headEnd type="none" w="sm" len="sm"/>
            <a:tailEnd type="triangle" w="med" len="med"/>
          </a:ln>
        </p:spPr>
      </p:cxnSp>
      <p:cxnSp>
        <p:nvCxnSpPr>
          <p:cNvPr id="4869" name="Google Shape;4869;p40"/>
          <p:cNvCxnSpPr>
            <a:endCxn id="4864" idx="0"/>
          </p:cNvCxnSpPr>
          <p:nvPr/>
        </p:nvCxnSpPr>
        <p:spPr>
          <a:xfrm>
            <a:off x="7142807" y="2729854"/>
            <a:ext cx="0" cy="517200"/>
          </a:xfrm>
          <a:prstGeom prst="straightConnector1">
            <a:avLst/>
          </a:prstGeom>
          <a:noFill/>
          <a:ln w="19050" cap="flat" cmpd="sng">
            <a:solidFill>
              <a:schemeClr val="dk2"/>
            </a:solidFill>
            <a:prstDash val="solid"/>
            <a:round/>
            <a:headEnd type="none" w="sm" len="sm"/>
            <a:tailEnd type="triangle" w="med" len="med"/>
          </a:ln>
        </p:spPr>
      </p:cxnSp>
      <p:sp>
        <p:nvSpPr>
          <p:cNvPr id="4870" name="Google Shape;4870;p40"/>
          <p:cNvSpPr/>
          <p:nvPr/>
        </p:nvSpPr>
        <p:spPr>
          <a:xfrm>
            <a:off x="8550" y="9249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871" name="Google Shape;4871;p40"/>
          <p:cNvGrpSpPr/>
          <p:nvPr/>
        </p:nvGrpSpPr>
        <p:grpSpPr>
          <a:xfrm>
            <a:off x="7704393" y="996523"/>
            <a:ext cx="648376" cy="880879"/>
            <a:chOff x="638269" y="3526010"/>
            <a:chExt cx="714936" cy="971200"/>
          </a:xfrm>
        </p:grpSpPr>
        <p:sp>
          <p:nvSpPr>
            <p:cNvPr id="4872" name="Google Shape;4872;p40"/>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873" name="Google Shape;4873;p40"/>
            <p:cNvGrpSpPr/>
            <p:nvPr/>
          </p:nvGrpSpPr>
          <p:grpSpPr>
            <a:xfrm>
              <a:off x="638269" y="3526010"/>
              <a:ext cx="714936" cy="971200"/>
              <a:chOff x="9141124" y="2771118"/>
              <a:chExt cx="319239" cy="433649"/>
            </a:xfrm>
          </p:grpSpPr>
          <p:sp>
            <p:nvSpPr>
              <p:cNvPr id="4874" name="Google Shape;4874;p40"/>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5" name="Google Shape;4875;p40"/>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6" name="Google Shape;4876;p40"/>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7" name="Google Shape;4877;p40"/>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8" name="Google Shape;4878;p40"/>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9" name="Google Shape;4879;p40"/>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0" name="Google Shape;4880;p40"/>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1" name="Google Shape;4881;p40"/>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2" name="Google Shape;4882;p40"/>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3" name="Google Shape;4883;p40"/>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4" name="Google Shape;4884;p40"/>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5" name="Google Shape;4885;p40"/>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6" name="Google Shape;4886;p40"/>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7" name="Google Shape;4887;p40"/>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8" name="Google Shape;4888;p40"/>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9" name="Google Shape;4889;p40"/>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0" name="Google Shape;4890;p40"/>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1" name="Google Shape;4891;p40"/>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2" name="Google Shape;4892;p40"/>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3" name="Google Shape;4893;p40"/>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4" name="Google Shape;4894;p40"/>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5" name="Google Shape;4895;p40"/>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6" name="Google Shape;4896;p40"/>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7" name="Google Shape;4897;p40"/>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8" name="Google Shape;4898;p40"/>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9" name="Google Shape;4899;p40"/>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900" name="Google Shape;4900;p40"/>
          <p:cNvGrpSpPr/>
          <p:nvPr/>
        </p:nvGrpSpPr>
        <p:grpSpPr>
          <a:xfrm>
            <a:off x="1359137" y="503645"/>
            <a:ext cx="1107391" cy="403549"/>
            <a:chOff x="-1294235" y="2130167"/>
            <a:chExt cx="859843" cy="402383"/>
          </a:xfrm>
        </p:grpSpPr>
        <p:sp>
          <p:nvSpPr>
            <p:cNvPr id="4901" name="Google Shape;4901;p40"/>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2" name="Google Shape;4902;p40"/>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3" name="Google Shape;4903;p40"/>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4" name="Google Shape;4904;p40"/>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5" name="Google Shape;4905;p40"/>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6" name="Google Shape;4906;p40"/>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7" name="Google Shape;4907;p40"/>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8" name="Google Shape;4908;p40"/>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9" name="Google Shape;4909;p40"/>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0" name="Google Shape;4910;p40"/>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1" name="Google Shape;4911;p40"/>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2" name="Google Shape;4912;p40"/>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3" name="Google Shape;4913;p40"/>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4" name="Google Shape;4914;p40"/>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5" name="Google Shape;4915;p40"/>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6" name="Google Shape;4916;p40"/>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7" name="Google Shape;4917;p40"/>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21"/>
        <p:cNvGrpSpPr/>
        <p:nvPr/>
      </p:nvGrpSpPr>
      <p:grpSpPr>
        <a:xfrm>
          <a:off x="0" y="0"/>
          <a:ext cx="0" cy="0"/>
          <a:chOff x="0" y="0"/>
          <a:chExt cx="0" cy="0"/>
        </a:xfrm>
      </p:grpSpPr>
      <p:sp>
        <p:nvSpPr>
          <p:cNvPr id="4922" name="Google Shape;4922;p41"/>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Font typeface="Play"/>
              <a:buNone/>
            </a:pPr>
            <a:r>
              <a:rPr lang="en">
                <a:solidFill>
                  <a:schemeClr val="dk2"/>
                </a:solidFill>
              </a:rPr>
              <a:t>End Goal</a:t>
            </a:r>
            <a:endParaRPr>
              <a:solidFill>
                <a:schemeClr val="dk2"/>
              </a:solidFill>
            </a:endParaRPr>
          </a:p>
        </p:txBody>
      </p:sp>
      <p:sp>
        <p:nvSpPr>
          <p:cNvPr id="4923" name="Google Shape;4923;p41"/>
          <p:cNvSpPr txBox="1">
            <a:spLocks noGrp="1"/>
          </p:cNvSpPr>
          <p:nvPr>
            <p:ph type="subTitle" idx="1"/>
          </p:nvPr>
        </p:nvSpPr>
        <p:spPr>
          <a:xfrm>
            <a:off x="799825" y="1307775"/>
            <a:ext cx="3528000" cy="329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a:t>(Example Word List)</a:t>
            </a:r>
            <a:endParaRPr/>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r>
              <a:rPr lang="en"/>
              <a:t>Apple</a:t>
            </a:r>
            <a:endParaRPr/>
          </a:p>
          <a:p>
            <a:pPr marL="0" lvl="0" indent="0" algn="l" rtl="0">
              <a:lnSpc>
                <a:spcPct val="100000"/>
              </a:lnSpc>
              <a:spcBef>
                <a:spcPts val="0"/>
              </a:spcBef>
              <a:spcAft>
                <a:spcPts val="0"/>
              </a:spcAft>
              <a:buSzPts val="1600"/>
              <a:buNone/>
            </a:pPr>
            <a:r>
              <a:rPr lang="en"/>
              <a:t>Banana</a:t>
            </a:r>
            <a:endParaRPr/>
          </a:p>
          <a:p>
            <a:pPr marL="0" lvl="0" indent="0" algn="l" rtl="0">
              <a:lnSpc>
                <a:spcPct val="100000"/>
              </a:lnSpc>
              <a:spcBef>
                <a:spcPts val="0"/>
              </a:spcBef>
              <a:spcAft>
                <a:spcPts val="0"/>
              </a:spcAft>
              <a:buSzPts val="1600"/>
              <a:buNone/>
            </a:pPr>
            <a:r>
              <a:rPr lang="en"/>
              <a:t>Pear</a:t>
            </a:r>
            <a:endParaRPr/>
          </a:p>
          <a:p>
            <a:pPr marL="0" lvl="0" indent="0" algn="l" rtl="0">
              <a:lnSpc>
                <a:spcPct val="100000"/>
              </a:lnSpc>
              <a:spcBef>
                <a:spcPts val="0"/>
              </a:spcBef>
              <a:spcAft>
                <a:spcPts val="0"/>
              </a:spcAft>
              <a:buSzPts val="1600"/>
              <a:buNone/>
            </a:pPr>
            <a:r>
              <a:rPr lang="en"/>
              <a:t>Blueberry</a:t>
            </a:r>
            <a:endParaRPr/>
          </a:p>
          <a:p>
            <a:pPr marL="0" lvl="0" indent="0" algn="l" rtl="0">
              <a:lnSpc>
                <a:spcPct val="100000"/>
              </a:lnSpc>
              <a:spcBef>
                <a:spcPts val="0"/>
              </a:spcBef>
              <a:spcAft>
                <a:spcPts val="0"/>
              </a:spcAft>
              <a:buSzPts val="1600"/>
              <a:buNone/>
            </a:pPr>
            <a:r>
              <a:rPr lang="en"/>
              <a:t>Strawberry</a:t>
            </a:r>
            <a:endParaRPr/>
          </a:p>
          <a:p>
            <a:pPr marL="0" lvl="0" indent="0" algn="l" rtl="0">
              <a:lnSpc>
                <a:spcPct val="100000"/>
              </a:lnSpc>
              <a:spcBef>
                <a:spcPts val="0"/>
              </a:spcBef>
              <a:spcAft>
                <a:spcPts val="0"/>
              </a:spcAft>
              <a:buSzPts val="1600"/>
              <a:buNone/>
            </a:pPr>
            <a:r>
              <a:rPr lang="en"/>
              <a:t>Longan</a:t>
            </a:r>
            <a:endParaRPr/>
          </a:p>
          <a:p>
            <a:pPr marL="0" lvl="0" indent="0" algn="l" rtl="0">
              <a:lnSpc>
                <a:spcPct val="100000"/>
              </a:lnSpc>
              <a:spcBef>
                <a:spcPts val="0"/>
              </a:spcBef>
              <a:spcAft>
                <a:spcPts val="0"/>
              </a:spcAft>
              <a:buSzPts val="1600"/>
              <a:buNone/>
            </a:pPr>
            <a:r>
              <a:rPr lang="en"/>
              <a:t>Lychee</a:t>
            </a:r>
            <a:endParaRPr/>
          </a:p>
          <a:p>
            <a:pPr marL="0" lvl="0" indent="0" algn="l" rtl="0">
              <a:lnSpc>
                <a:spcPct val="100000"/>
              </a:lnSpc>
              <a:spcBef>
                <a:spcPts val="0"/>
              </a:spcBef>
              <a:spcAft>
                <a:spcPts val="0"/>
              </a:spcAft>
              <a:buSzPts val="1600"/>
              <a:buNone/>
            </a:pPr>
            <a:r>
              <a:rPr lang="en"/>
              <a:t>Tamarind</a:t>
            </a:r>
            <a:endParaRPr/>
          </a:p>
          <a:p>
            <a:pPr marL="0" lvl="0" indent="0" algn="l" rtl="0">
              <a:lnSpc>
                <a:spcPct val="100000"/>
              </a:lnSpc>
              <a:spcBef>
                <a:spcPts val="0"/>
              </a:spcBef>
              <a:spcAft>
                <a:spcPts val="0"/>
              </a:spcAft>
              <a:buSzPts val="1600"/>
              <a:buNone/>
            </a:pPr>
            <a:r>
              <a:rPr lang="en"/>
              <a:t>Orange</a:t>
            </a:r>
            <a:endParaRPr/>
          </a:p>
        </p:txBody>
      </p:sp>
      <p:sp>
        <p:nvSpPr>
          <p:cNvPr id="4924" name="Google Shape;4924;p41"/>
          <p:cNvSpPr txBox="1">
            <a:spLocks noGrp="1"/>
          </p:cNvSpPr>
          <p:nvPr>
            <p:ph type="subTitle" idx="4294967295"/>
          </p:nvPr>
        </p:nvSpPr>
        <p:spPr>
          <a:xfrm>
            <a:off x="5614988" y="1308100"/>
            <a:ext cx="3528900" cy="32958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The word to guess: Lychee</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Hit ‘enter’ to get the next word.</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The word to guess: Pear</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Hit ‘enter’ to get the next word.</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The word to guess: Longan</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Hit ‘enter’ to get the next word.</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100"/>
              <a:buFont typeface="Arial"/>
              <a:buNone/>
            </a:pPr>
            <a:r>
              <a:rPr lang="en" sz="2100" b="0" i="0" u="none" strike="noStrike" cap="none">
                <a:solidFill>
                  <a:schemeClr val="dk1"/>
                </a:solidFill>
                <a:latin typeface="Arial"/>
                <a:ea typeface="Arial"/>
                <a:cs typeface="Arial"/>
                <a:sym typeface="Arial"/>
              </a:rPr>
              <a:t>...</a:t>
            </a:r>
            <a:endParaRPr sz="2100" b="0" i="0" u="none" strike="noStrike" cap="none">
              <a:solidFill>
                <a:schemeClr val="dk1"/>
              </a:solidFill>
              <a:latin typeface="Arial"/>
              <a:ea typeface="Arial"/>
              <a:cs typeface="Arial"/>
              <a:sym typeface="Arial"/>
            </a:endParaRPr>
          </a:p>
        </p:txBody>
      </p:sp>
      <p:sp>
        <p:nvSpPr>
          <p:cNvPr id="4925" name="Google Shape;4925;p41"/>
          <p:cNvSpPr/>
          <p:nvPr/>
        </p:nvSpPr>
        <p:spPr>
          <a:xfrm>
            <a:off x="562250" y="1278950"/>
            <a:ext cx="3765600" cy="32964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6" name="Google Shape;4926;p41"/>
          <p:cNvSpPr/>
          <p:nvPr/>
        </p:nvSpPr>
        <p:spPr>
          <a:xfrm>
            <a:off x="4807850" y="1278950"/>
            <a:ext cx="3765600" cy="32964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7" name="Google Shape;4927;p41"/>
          <p:cNvSpPr txBox="1"/>
          <p:nvPr/>
        </p:nvSpPr>
        <p:spPr>
          <a:xfrm>
            <a:off x="1756100" y="924975"/>
            <a:ext cx="13779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E06666"/>
              </a:buClr>
              <a:buSzPts val="1800"/>
              <a:buFont typeface="Inter"/>
              <a:buNone/>
            </a:pPr>
            <a:r>
              <a:rPr lang="en" sz="1800" b="0" i="0" u="none" strike="noStrike" cap="none">
                <a:solidFill>
                  <a:srgbClr val="E06666"/>
                </a:solidFill>
                <a:latin typeface="Inter"/>
                <a:ea typeface="Inter"/>
                <a:cs typeface="Inter"/>
                <a:sym typeface="Inter"/>
              </a:rPr>
              <a:t>Example Input</a:t>
            </a:r>
            <a:endParaRPr sz="1800" b="0" i="0" u="none" strike="noStrike" cap="none">
              <a:solidFill>
                <a:srgbClr val="E06666"/>
              </a:solidFill>
              <a:latin typeface="Inter"/>
              <a:ea typeface="Inter"/>
              <a:cs typeface="Inter"/>
              <a:sym typeface="Inter"/>
            </a:endParaRPr>
          </a:p>
        </p:txBody>
      </p:sp>
      <p:sp>
        <p:nvSpPr>
          <p:cNvPr id="4928" name="Google Shape;4928;p41"/>
          <p:cNvSpPr txBox="1"/>
          <p:nvPr/>
        </p:nvSpPr>
        <p:spPr>
          <a:xfrm>
            <a:off x="5882300" y="924975"/>
            <a:ext cx="16167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A4C2F4"/>
              </a:buClr>
              <a:buSzPts val="1800"/>
              <a:buFont typeface="Inter"/>
              <a:buNone/>
            </a:pPr>
            <a:r>
              <a:rPr lang="en" sz="1800" b="0" i="0" u="none" strike="noStrike" cap="none">
                <a:solidFill>
                  <a:srgbClr val="A4C2F4"/>
                </a:solidFill>
                <a:latin typeface="Inter"/>
                <a:ea typeface="Inter"/>
                <a:cs typeface="Inter"/>
                <a:sym typeface="Inter"/>
              </a:rPr>
              <a:t>Example Output</a:t>
            </a:r>
            <a:endParaRPr sz="1800" b="0" i="0" u="none" strike="noStrike" cap="none">
              <a:solidFill>
                <a:srgbClr val="A4C2F4"/>
              </a:solidFill>
              <a:latin typeface="Inter"/>
              <a:ea typeface="Inter"/>
              <a:cs typeface="Inter"/>
              <a:sym typeface="Inter"/>
            </a:endParaRPr>
          </a:p>
        </p:txBody>
      </p:sp>
      <p:cxnSp>
        <p:nvCxnSpPr>
          <p:cNvPr id="4929" name="Google Shape;4929;p41"/>
          <p:cNvCxnSpPr>
            <a:stCxn id="4925" idx="3"/>
            <a:endCxn id="4926" idx="1"/>
          </p:cNvCxnSpPr>
          <p:nvPr/>
        </p:nvCxnSpPr>
        <p:spPr>
          <a:xfrm>
            <a:off x="4327850" y="2927150"/>
            <a:ext cx="480000" cy="0"/>
          </a:xfrm>
          <a:prstGeom prst="straightConnector1">
            <a:avLst/>
          </a:prstGeom>
          <a:noFill/>
          <a:ln w="28575" cap="flat" cmpd="sng">
            <a:solidFill>
              <a:srgbClr val="FFFFFF"/>
            </a:solidFill>
            <a:prstDash val="solid"/>
            <a:round/>
            <a:headEnd type="none" w="sm" len="sm"/>
            <a:tailEnd type="triangle" w="med" len="med"/>
          </a:ln>
        </p:spPr>
      </p:cxnSp>
      <p:sp>
        <p:nvSpPr>
          <p:cNvPr id="4930" name="Google Shape;4930;p41"/>
          <p:cNvSpPr/>
          <p:nvPr/>
        </p:nvSpPr>
        <p:spPr>
          <a:xfrm>
            <a:off x="8550" y="9249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931" name="Google Shape;4931;p41"/>
          <p:cNvGrpSpPr/>
          <p:nvPr/>
        </p:nvGrpSpPr>
        <p:grpSpPr>
          <a:xfrm rot="-1321491">
            <a:off x="392416" y="1147736"/>
            <a:ext cx="714934" cy="378491"/>
            <a:chOff x="-1074225" y="4512538"/>
            <a:chExt cx="714950" cy="378500"/>
          </a:xfrm>
        </p:grpSpPr>
        <p:sp>
          <p:nvSpPr>
            <p:cNvPr id="4932" name="Google Shape;4932;p4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3" name="Google Shape;4933;p4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4" name="Google Shape;4934;p4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5" name="Google Shape;4935;p4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6" name="Google Shape;4936;p4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7" name="Google Shape;4937;p4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8" name="Google Shape;4938;p4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9" name="Google Shape;4939;p4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0" name="Google Shape;4940;p4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1" name="Google Shape;4941;p4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2" name="Google Shape;4942;p4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943" name="Google Shape;4943;p41"/>
          <p:cNvGrpSpPr/>
          <p:nvPr/>
        </p:nvGrpSpPr>
        <p:grpSpPr>
          <a:xfrm flipH="1">
            <a:off x="8164538" y="2987525"/>
            <a:ext cx="714950" cy="378500"/>
            <a:chOff x="-1074225" y="4512538"/>
            <a:chExt cx="714950" cy="378500"/>
          </a:xfrm>
        </p:grpSpPr>
        <p:sp>
          <p:nvSpPr>
            <p:cNvPr id="4944" name="Google Shape;4944;p4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5" name="Google Shape;4945;p4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6" name="Google Shape;4946;p4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7" name="Google Shape;4947;p4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8" name="Google Shape;4948;p4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9" name="Google Shape;4949;p4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0" name="Google Shape;4950;p4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1" name="Google Shape;4951;p4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2" name="Google Shape;4952;p41"/>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3" name="Google Shape;4953;p4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4" name="Google Shape;4954;p4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5" name="Google Shape;4955;p4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956" name="Google Shape;4956;p41"/>
          <p:cNvGrpSpPr/>
          <p:nvPr/>
        </p:nvGrpSpPr>
        <p:grpSpPr>
          <a:xfrm>
            <a:off x="3001724" y="4110075"/>
            <a:ext cx="1326102" cy="679906"/>
            <a:chOff x="2013388" y="2012176"/>
            <a:chExt cx="677793" cy="347512"/>
          </a:xfrm>
        </p:grpSpPr>
        <p:sp>
          <p:nvSpPr>
            <p:cNvPr id="4957" name="Google Shape;4957;p41"/>
            <p:cNvSpPr/>
            <p:nvPr/>
          </p:nvSpPr>
          <p:spPr>
            <a:xfrm>
              <a:off x="2013388" y="20121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8" name="Google Shape;4958;p41"/>
            <p:cNvSpPr/>
            <p:nvPr/>
          </p:nvSpPr>
          <p:spPr>
            <a:xfrm>
              <a:off x="2423155" y="21072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9" name="Google Shape;4959;p41"/>
            <p:cNvSpPr/>
            <p:nvPr/>
          </p:nvSpPr>
          <p:spPr>
            <a:xfrm>
              <a:off x="2318707" y="20121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0" name="Google Shape;4960;p41"/>
            <p:cNvSpPr/>
            <p:nvPr/>
          </p:nvSpPr>
          <p:spPr>
            <a:xfrm>
              <a:off x="2164487" y="20448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1" name="Google Shape;4961;p41"/>
            <p:cNvSpPr/>
            <p:nvPr/>
          </p:nvSpPr>
          <p:spPr>
            <a:xfrm>
              <a:off x="2539934" y="20402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2" name="Google Shape;4962;p41"/>
            <p:cNvSpPr/>
            <p:nvPr/>
          </p:nvSpPr>
          <p:spPr>
            <a:xfrm>
              <a:off x="2013388" y="21476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3" name="Google Shape;4963;p41"/>
            <p:cNvSpPr/>
            <p:nvPr/>
          </p:nvSpPr>
          <p:spPr>
            <a:xfrm>
              <a:off x="2423155" y="21649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4" name="Google Shape;4964;p41"/>
            <p:cNvSpPr/>
            <p:nvPr/>
          </p:nvSpPr>
          <p:spPr>
            <a:xfrm>
              <a:off x="2321827" y="21524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5" name="Google Shape;4965;p41"/>
            <p:cNvSpPr/>
            <p:nvPr/>
          </p:nvSpPr>
          <p:spPr>
            <a:xfrm>
              <a:off x="2164487" y="21476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6" name="Google Shape;4966;p41"/>
            <p:cNvSpPr/>
            <p:nvPr/>
          </p:nvSpPr>
          <p:spPr>
            <a:xfrm>
              <a:off x="2543054" y="21851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7" name="Google Shape;4967;p41"/>
            <p:cNvSpPr/>
            <p:nvPr/>
          </p:nvSpPr>
          <p:spPr>
            <a:xfrm>
              <a:off x="2033594" y="23191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8" name="Google Shape;4968;p41"/>
            <p:cNvSpPr/>
            <p:nvPr/>
          </p:nvSpPr>
          <p:spPr>
            <a:xfrm>
              <a:off x="2035228" y="22816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9" name="Google Shape;4969;p41"/>
            <p:cNvSpPr/>
            <p:nvPr/>
          </p:nvSpPr>
          <p:spPr>
            <a:xfrm>
              <a:off x="2194054" y="23097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0" name="Google Shape;4970;p41"/>
            <p:cNvSpPr/>
            <p:nvPr/>
          </p:nvSpPr>
          <p:spPr>
            <a:xfrm>
              <a:off x="2027354" y="20261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1" name="Google Shape;4971;p41"/>
            <p:cNvSpPr/>
            <p:nvPr/>
          </p:nvSpPr>
          <p:spPr>
            <a:xfrm>
              <a:off x="2356594" y="20323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2" name="Google Shape;4972;p41"/>
            <p:cNvSpPr/>
            <p:nvPr/>
          </p:nvSpPr>
          <p:spPr>
            <a:xfrm>
              <a:off x="2234020" y="22739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3" name="Google Shape;4973;p41"/>
            <p:cNvSpPr/>
            <p:nvPr/>
          </p:nvSpPr>
          <p:spPr>
            <a:xfrm>
              <a:off x="2443361" y="23237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4" name="Google Shape;4974;p41"/>
            <p:cNvSpPr/>
            <p:nvPr/>
          </p:nvSpPr>
          <p:spPr>
            <a:xfrm>
              <a:off x="2342182" y="23035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5" name="Google Shape;4975;p41"/>
            <p:cNvSpPr/>
            <p:nvPr/>
          </p:nvSpPr>
          <p:spPr>
            <a:xfrm>
              <a:off x="2572620" y="20589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6" name="Google Shape;4976;p41"/>
            <p:cNvSpPr/>
            <p:nvPr/>
          </p:nvSpPr>
          <p:spPr>
            <a:xfrm>
              <a:off x="2561774" y="23160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7" name="Google Shape;4977;p41"/>
            <p:cNvSpPr/>
            <p:nvPr/>
          </p:nvSpPr>
          <p:spPr>
            <a:xfrm>
              <a:off x="2365508" y="22598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8" name="Google Shape;4978;p41"/>
            <p:cNvSpPr/>
            <p:nvPr/>
          </p:nvSpPr>
          <p:spPr>
            <a:xfrm>
              <a:off x="2462081" y="21240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979" name="Google Shape;4979;p41"/>
          <p:cNvGrpSpPr/>
          <p:nvPr/>
        </p:nvGrpSpPr>
        <p:grpSpPr>
          <a:xfrm>
            <a:off x="5969543" y="4079555"/>
            <a:ext cx="872051" cy="740949"/>
            <a:chOff x="2962181" y="1979489"/>
            <a:chExt cx="445720" cy="378712"/>
          </a:xfrm>
        </p:grpSpPr>
        <p:sp>
          <p:nvSpPr>
            <p:cNvPr id="4980" name="Google Shape;4980;p41"/>
            <p:cNvSpPr/>
            <p:nvPr/>
          </p:nvSpPr>
          <p:spPr>
            <a:xfrm>
              <a:off x="3118035" y="19794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1" name="Google Shape;4981;p41"/>
            <p:cNvSpPr/>
            <p:nvPr/>
          </p:nvSpPr>
          <p:spPr>
            <a:xfrm>
              <a:off x="3241054" y="19794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2" name="Google Shape;4982;p41"/>
            <p:cNvSpPr/>
            <p:nvPr/>
          </p:nvSpPr>
          <p:spPr>
            <a:xfrm>
              <a:off x="2962181" y="20105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3" name="Google Shape;4983;p41"/>
            <p:cNvSpPr/>
            <p:nvPr/>
          </p:nvSpPr>
          <p:spPr>
            <a:xfrm>
              <a:off x="3118035" y="19794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4" name="Google Shape;4984;p41"/>
            <p:cNvSpPr/>
            <p:nvPr/>
          </p:nvSpPr>
          <p:spPr>
            <a:xfrm>
              <a:off x="3241054" y="19794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5" name="Google Shape;4985;p41"/>
            <p:cNvSpPr/>
            <p:nvPr/>
          </p:nvSpPr>
          <p:spPr>
            <a:xfrm>
              <a:off x="2962181" y="20105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6" name="Google Shape;4986;p41"/>
            <p:cNvSpPr/>
            <p:nvPr/>
          </p:nvSpPr>
          <p:spPr>
            <a:xfrm>
              <a:off x="2982387" y="20292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7" name="Google Shape;4987;p41"/>
            <p:cNvSpPr/>
            <p:nvPr/>
          </p:nvSpPr>
          <p:spPr>
            <a:xfrm>
              <a:off x="2984021" y="20681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8" name="Google Shape;4988;p41"/>
            <p:cNvSpPr/>
            <p:nvPr/>
          </p:nvSpPr>
          <p:spPr>
            <a:xfrm>
              <a:off x="3314301" y="23112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9" name="Google Shape;4989;p41"/>
            <p:cNvSpPr/>
            <p:nvPr/>
          </p:nvSpPr>
          <p:spPr>
            <a:xfrm>
              <a:off x="3298998" y="20542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0" name="Google Shape;4990;p41"/>
            <p:cNvSpPr/>
            <p:nvPr/>
          </p:nvSpPr>
          <p:spPr>
            <a:xfrm>
              <a:off x="3133635" y="19982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1" name="Google Shape;4991;p41"/>
            <p:cNvSpPr/>
            <p:nvPr/>
          </p:nvSpPr>
          <p:spPr>
            <a:xfrm>
              <a:off x="3255169" y="19965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95"/>
        <p:cNvGrpSpPr/>
        <p:nvPr/>
      </p:nvGrpSpPr>
      <p:grpSpPr>
        <a:xfrm>
          <a:off x="0" y="0"/>
          <a:ext cx="0" cy="0"/>
          <a:chOff x="0" y="0"/>
          <a:chExt cx="0" cy="0"/>
        </a:xfrm>
      </p:grpSpPr>
      <p:sp>
        <p:nvSpPr>
          <p:cNvPr id="4996" name="Google Shape;4996;p42"/>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Font typeface="Play"/>
              <a:buNone/>
            </a:pPr>
            <a:r>
              <a:rPr lang="en">
                <a:highlight>
                  <a:schemeClr val="dk2"/>
                </a:highlight>
              </a:rPr>
              <a:t>Problem Details</a:t>
            </a:r>
            <a:endParaRPr>
              <a:highlight>
                <a:schemeClr val="dk2"/>
              </a:highlight>
            </a:endParaRPr>
          </a:p>
        </p:txBody>
      </p:sp>
      <p:sp>
        <p:nvSpPr>
          <p:cNvPr id="4997" name="Google Shape;4997;p42"/>
          <p:cNvSpPr txBox="1">
            <a:spLocks noGrp="1"/>
          </p:cNvSpPr>
          <p:nvPr>
            <p:ph type="subTitle" idx="1"/>
          </p:nvPr>
        </p:nvSpPr>
        <p:spPr>
          <a:xfrm>
            <a:off x="720000" y="1307775"/>
            <a:ext cx="4297500" cy="329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a:solidFill>
                  <a:srgbClr val="E06666"/>
                </a:solidFill>
              </a:rPr>
              <a:t>Words</a:t>
            </a:r>
            <a:endParaRPr sz="2000">
              <a:solidFill>
                <a:srgbClr val="E06666"/>
              </a:solidFill>
            </a:endParaRPr>
          </a:p>
          <a:p>
            <a:pPr marL="0" lvl="0" indent="0" algn="l" rtl="0">
              <a:lnSpc>
                <a:spcPct val="100000"/>
              </a:lnSpc>
              <a:spcBef>
                <a:spcPts val="0"/>
              </a:spcBef>
              <a:spcAft>
                <a:spcPts val="0"/>
              </a:spcAft>
              <a:buSzPts val="1600"/>
              <a:buNone/>
            </a:pPr>
            <a:r>
              <a:rPr lang="en" sz="1400">
                <a:highlight>
                  <a:schemeClr val="dk2"/>
                </a:highlight>
              </a:rPr>
              <a:t>We provide a list of words for you to use in a file named “</a:t>
            </a:r>
            <a:r>
              <a:rPr lang="en" sz="1400">
                <a:solidFill>
                  <a:srgbClr val="FFBE3B"/>
                </a:solidFill>
                <a:highlight>
                  <a:schemeClr val="dk2"/>
                </a:highlight>
                <a:latin typeface="Consolas"/>
                <a:ea typeface="Consolas"/>
                <a:cs typeface="Consolas"/>
                <a:sym typeface="Consolas"/>
              </a:rPr>
              <a:t>cswords.txt</a:t>
            </a:r>
            <a:r>
              <a:rPr lang="en" sz="1400">
                <a:highlight>
                  <a:schemeClr val="dk2"/>
                </a:highlight>
              </a:rPr>
              <a:t>”.</a:t>
            </a:r>
            <a:endParaRPr sz="1400">
              <a:highlight>
                <a:schemeClr val="dk2"/>
              </a:highlight>
            </a:endParaRPr>
          </a:p>
          <a:p>
            <a:pPr marL="0" lvl="0" indent="0" algn="l" rtl="0">
              <a:lnSpc>
                <a:spcPct val="100000"/>
              </a:lnSpc>
              <a:spcBef>
                <a:spcPts val="0"/>
              </a:spcBef>
              <a:spcAft>
                <a:spcPts val="0"/>
              </a:spcAft>
              <a:buSzPts val="1600"/>
              <a:buNone/>
            </a:pPr>
            <a:endParaRPr sz="1400"/>
          </a:p>
          <a:p>
            <a:pPr marL="0" lvl="0" indent="0" algn="l" rtl="0">
              <a:lnSpc>
                <a:spcPct val="100000"/>
              </a:lnSpc>
              <a:spcBef>
                <a:spcPts val="0"/>
              </a:spcBef>
              <a:spcAft>
                <a:spcPts val="0"/>
              </a:spcAft>
              <a:buSzPts val="1600"/>
              <a:buNone/>
            </a:pPr>
            <a:r>
              <a:rPr lang="en" sz="2000">
                <a:solidFill>
                  <a:srgbClr val="E06666"/>
                </a:solidFill>
              </a:rPr>
              <a:t>Files</a:t>
            </a:r>
            <a:endParaRPr sz="2000">
              <a:solidFill>
                <a:srgbClr val="E06666"/>
              </a:solidFill>
            </a:endParaRPr>
          </a:p>
          <a:p>
            <a:pPr marL="0" lvl="0" indent="0" algn="l" rtl="0">
              <a:lnSpc>
                <a:spcPct val="100000"/>
              </a:lnSpc>
              <a:spcBef>
                <a:spcPts val="0"/>
              </a:spcBef>
              <a:spcAft>
                <a:spcPts val="0"/>
              </a:spcAft>
              <a:buSzPts val="1600"/>
              <a:buNone/>
            </a:pPr>
            <a:r>
              <a:rPr lang="en" sz="1400">
                <a:highlight>
                  <a:schemeClr val="dk2"/>
                </a:highlight>
              </a:rPr>
              <a:t>We are given a function that will read words from a file for us called </a:t>
            </a:r>
            <a:r>
              <a:rPr lang="en" sz="1400">
                <a:solidFill>
                  <a:srgbClr val="A4C2F4"/>
                </a:solidFill>
                <a:highlight>
                  <a:schemeClr val="dk2"/>
                </a:highlight>
                <a:latin typeface="Consolas"/>
                <a:ea typeface="Consolas"/>
                <a:cs typeface="Consolas"/>
                <a:sym typeface="Consolas"/>
              </a:rPr>
              <a:t>get_words_from_file(</a:t>
            </a:r>
            <a:r>
              <a:rPr lang="en" sz="1400">
                <a:solidFill>
                  <a:srgbClr val="FFFFFF"/>
                </a:solidFill>
                <a:highlight>
                  <a:schemeClr val="dk2"/>
                </a:highlight>
                <a:latin typeface="Consolas"/>
                <a:ea typeface="Consolas"/>
                <a:cs typeface="Consolas"/>
                <a:sym typeface="Consolas"/>
              </a:rPr>
              <a:t>...</a:t>
            </a:r>
            <a:r>
              <a:rPr lang="en" sz="1400">
                <a:solidFill>
                  <a:srgbClr val="A4C2F4"/>
                </a:solidFill>
                <a:highlight>
                  <a:schemeClr val="dk2"/>
                </a:highlight>
                <a:latin typeface="Consolas"/>
                <a:ea typeface="Consolas"/>
                <a:cs typeface="Consolas"/>
                <a:sym typeface="Consolas"/>
              </a:rPr>
              <a:t>)</a:t>
            </a:r>
            <a:r>
              <a:rPr lang="en" sz="1400">
                <a:highlight>
                  <a:schemeClr val="dk2"/>
                </a:highlight>
              </a:rPr>
              <a:t>.</a:t>
            </a:r>
            <a:endParaRPr sz="1400">
              <a:highlight>
                <a:schemeClr val="dk2"/>
              </a:highlight>
            </a:endParaRPr>
          </a:p>
          <a:p>
            <a:pPr marL="0" lvl="0" indent="0" algn="l" rtl="0">
              <a:lnSpc>
                <a:spcPct val="100000"/>
              </a:lnSpc>
              <a:spcBef>
                <a:spcPts val="0"/>
              </a:spcBef>
              <a:spcAft>
                <a:spcPts val="0"/>
              </a:spcAft>
              <a:buSzPts val="1600"/>
              <a:buNone/>
            </a:pPr>
            <a:endParaRPr sz="1400"/>
          </a:p>
          <a:p>
            <a:pPr marL="0" lvl="0" indent="0" algn="l" rtl="0">
              <a:lnSpc>
                <a:spcPct val="100000"/>
              </a:lnSpc>
              <a:spcBef>
                <a:spcPts val="0"/>
              </a:spcBef>
              <a:spcAft>
                <a:spcPts val="0"/>
              </a:spcAft>
              <a:buSzPts val="1600"/>
              <a:buNone/>
            </a:pPr>
            <a:r>
              <a:rPr lang="en" sz="2000">
                <a:solidFill>
                  <a:srgbClr val="E06666"/>
                </a:solidFill>
              </a:rPr>
              <a:t>Game Loop</a:t>
            </a:r>
            <a:endParaRPr sz="2000">
              <a:solidFill>
                <a:srgbClr val="E06666"/>
              </a:solidFill>
            </a:endParaRPr>
          </a:p>
          <a:p>
            <a:pPr marL="0" lvl="0" indent="0" algn="l" rtl="0">
              <a:lnSpc>
                <a:spcPct val="100000"/>
              </a:lnSpc>
              <a:spcBef>
                <a:spcPts val="0"/>
              </a:spcBef>
              <a:spcAft>
                <a:spcPts val="0"/>
              </a:spcAft>
              <a:buSzPts val="1600"/>
              <a:buNone/>
            </a:pPr>
            <a:r>
              <a:rPr lang="en" sz="1400">
                <a:highlight>
                  <a:schemeClr val="dk2"/>
                </a:highlight>
              </a:rPr>
              <a:t>We want to repeat the game infinitely (or until we hit the </a:t>
            </a:r>
            <a:r>
              <a:rPr lang="en" sz="1400">
                <a:solidFill>
                  <a:srgbClr val="EA9999"/>
                </a:solidFill>
                <a:highlight>
                  <a:schemeClr val="dk2"/>
                </a:highlight>
              </a:rPr>
              <a:t>stop </a:t>
            </a:r>
            <a:r>
              <a:rPr lang="en" sz="1400">
                <a:highlight>
                  <a:schemeClr val="dk2"/>
                </a:highlight>
              </a:rPr>
              <a:t>button at the top of the IDE)</a:t>
            </a:r>
            <a:endParaRPr sz="1400">
              <a:highlight>
                <a:schemeClr val="dk2"/>
              </a:highlight>
            </a:endParaRPr>
          </a:p>
        </p:txBody>
      </p:sp>
      <p:pic>
        <p:nvPicPr>
          <p:cNvPr id="4998" name="Google Shape;4998;p42"/>
          <p:cNvPicPr preferRelativeResize="0"/>
          <p:nvPr/>
        </p:nvPicPr>
        <p:blipFill rotWithShape="1">
          <a:blip r:embed="rId3">
            <a:alphaModFix/>
          </a:blip>
          <a:srcRect/>
          <a:stretch/>
        </p:blipFill>
        <p:spPr>
          <a:xfrm>
            <a:off x="5854713" y="3247054"/>
            <a:ext cx="2576188" cy="1357125"/>
          </a:xfrm>
          <a:prstGeom prst="rect">
            <a:avLst/>
          </a:prstGeom>
          <a:noFill/>
          <a:ln>
            <a:noFill/>
          </a:ln>
        </p:spPr>
      </p:pic>
      <p:sp>
        <p:nvSpPr>
          <p:cNvPr id="4999" name="Google Shape;4999;p42"/>
          <p:cNvSpPr/>
          <p:nvPr/>
        </p:nvSpPr>
        <p:spPr>
          <a:xfrm>
            <a:off x="6857206" y="1144993"/>
            <a:ext cx="571200" cy="571500"/>
          </a:xfrm>
          <a:prstGeom prst="ellipse">
            <a:avLst/>
          </a:pr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0" name="Google Shape;5000;p42"/>
          <p:cNvSpPr/>
          <p:nvPr/>
        </p:nvSpPr>
        <p:spPr>
          <a:xfrm>
            <a:off x="7016067" y="1281050"/>
            <a:ext cx="253478" cy="29938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001" name="Google Shape;5001;p42"/>
          <p:cNvPicPr preferRelativeResize="0"/>
          <p:nvPr/>
        </p:nvPicPr>
        <p:blipFill rotWithShape="1">
          <a:blip r:embed="rId4">
            <a:alphaModFix/>
          </a:blip>
          <a:srcRect/>
          <a:stretch/>
        </p:blipFill>
        <p:spPr>
          <a:xfrm>
            <a:off x="6857200" y="2168816"/>
            <a:ext cx="571199" cy="625910"/>
          </a:xfrm>
          <a:prstGeom prst="rect">
            <a:avLst/>
          </a:prstGeom>
          <a:noFill/>
          <a:ln>
            <a:noFill/>
          </a:ln>
        </p:spPr>
      </p:pic>
      <p:cxnSp>
        <p:nvCxnSpPr>
          <p:cNvPr id="5002" name="Google Shape;5002;p42"/>
          <p:cNvCxnSpPr>
            <a:stCxn id="4999" idx="4"/>
            <a:endCxn id="5001" idx="0"/>
          </p:cNvCxnSpPr>
          <p:nvPr/>
        </p:nvCxnSpPr>
        <p:spPr>
          <a:xfrm>
            <a:off x="7142806" y="1716493"/>
            <a:ext cx="0" cy="452400"/>
          </a:xfrm>
          <a:prstGeom prst="straightConnector1">
            <a:avLst/>
          </a:prstGeom>
          <a:noFill/>
          <a:ln w="19050" cap="flat" cmpd="sng">
            <a:solidFill>
              <a:schemeClr val="dk2"/>
            </a:solidFill>
            <a:prstDash val="solid"/>
            <a:round/>
            <a:headEnd type="none" w="sm" len="sm"/>
            <a:tailEnd type="triangle" w="med" len="med"/>
          </a:ln>
        </p:spPr>
      </p:cxnSp>
      <p:cxnSp>
        <p:nvCxnSpPr>
          <p:cNvPr id="5003" name="Google Shape;5003;p42"/>
          <p:cNvCxnSpPr>
            <a:endCxn id="4998" idx="0"/>
          </p:cNvCxnSpPr>
          <p:nvPr/>
        </p:nvCxnSpPr>
        <p:spPr>
          <a:xfrm>
            <a:off x="7142807" y="2729854"/>
            <a:ext cx="0" cy="517200"/>
          </a:xfrm>
          <a:prstGeom prst="straightConnector1">
            <a:avLst/>
          </a:prstGeom>
          <a:noFill/>
          <a:ln w="19050" cap="flat" cmpd="sng">
            <a:solidFill>
              <a:schemeClr val="dk2"/>
            </a:solidFill>
            <a:prstDash val="solid"/>
            <a:round/>
            <a:headEnd type="none" w="sm" len="sm"/>
            <a:tailEnd type="triangle" w="med" len="med"/>
          </a:ln>
        </p:spPr>
      </p:cxnSp>
      <p:grpSp>
        <p:nvGrpSpPr>
          <p:cNvPr id="5004" name="Google Shape;5004;p42"/>
          <p:cNvGrpSpPr/>
          <p:nvPr/>
        </p:nvGrpSpPr>
        <p:grpSpPr>
          <a:xfrm>
            <a:off x="287611" y="4141708"/>
            <a:ext cx="1284484" cy="676351"/>
            <a:chOff x="2013351" y="4582349"/>
            <a:chExt cx="824233" cy="466706"/>
          </a:xfrm>
        </p:grpSpPr>
        <p:sp>
          <p:nvSpPr>
            <p:cNvPr id="5005" name="Google Shape;5005;p42"/>
            <p:cNvSpPr/>
            <p:nvPr/>
          </p:nvSpPr>
          <p:spPr>
            <a:xfrm>
              <a:off x="2582172" y="4652203"/>
              <a:ext cx="235017" cy="361613"/>
            </a:xfrm>
            <a:custGeom>
              <a:avLst/>
              <a:gdLst/>
              <a:ahLst/>
              <a:cxnLst/>
              <a:rect l="l" t="t" r="r" b="b"/>
              <a:pathLst>
                <a:path w="3388" h="5213" extrusionOk="0">
                  <a:moveTo>
                    <a:pt x="1" y="0"/>
                  </a:moveTo>
                  <a:lnTo>
                    <a:pt x="1" y="5212"/>
                  </a:lnTo>
                  <a:lnTo>
                    <a:pt x="3388" y="5212"/>
                  </a:lnTo>
                  <a:lnTo>
                    <a:pt x="2004" y="0"/>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6" name="Google Shape;5006;p42"/>
            <p:cNvSpPr/>
            <p:nvPr/>
          </p:nvSpPr>
          <p:spPr>
            <a:xfrm>
              <a:off x="2529799" y="4662400"/>
              <a:ext cx="235780" cy="363000"/>
            </a:xfrm>
            <a:custGeom>
              <a:avLst/>
              <a:gdLst/>
              <a:ahLst/>
              <a:cxnLst/>
              <a:rect l="l" t="t" r="r" b="b"/>
              <a:pathLst>
                <a:path w="3399" h="5233" extrusionOk="0">
                  <a:moveTo>
                    <a:pt x="1" y="0"/>
                  </a:moveTo>
                  <a:lnTo>
                    <a:pt x="1" y="5233"/>
                  </a:lnTo>
                  <a:lnTo>
                    <a:pt x="3398" y="5233"/>
                  </a:lnTo>
                  <a:lnTo>
                    <a:pt x="2360" y="0"/>
                  </a:lnTo>
                  <a:close/>
                </a:path>
              </a:pathLst>
            </a:custGeom>
            <a:solidFill>
              <a:srgbClr val="D3B57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7" name="Google Shape;5007;p42"/>
            <p:cNvSpPr/>
            <p:nvPr/>
          </p:nvSpPr>
          <p:spPr>
            <a:xfrm>
              <a:off x="2482559" y="4685639"/>
              <a:ext cx="235017" cy="363069"/>
            </a:xfrm>
            <a:custGeom>
              <a:avLst/>
              <a:gdLst/>
              <a:ahLst/>
              <a:cxnLst/>
              <a:rect l="l" t="t" r="r" b="b"/>
              <a:pathLst>
                <a:path w="3388" h="5234" extrusionOk="0">
                  <a:moveTo>
                    <a:pt x="0" y="1"/>
                  </a:moveTo>
                  <a:lnTo>
                    <a:pt x="0" y="5233"/>
                  </a:lnTo>
                  <a:lnTo>
                    <a:pt x="3387" y="5233"/>
                  </a:lnTo>
                  <a:lnTo>
                    <a:pt x="2014" y="1"/>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8" name="Google Shape;5008;p42"/>
            <p:cNvSpPr/>
            <p:nvPr/>
          </p:nvSpPr>
          <p:spPr>
            <a:xfrm>
              <a:off x="2601110" y="4652620"/>
              <a:ext cx="235780" cy="396435"/>
            </a:xfrm>
            <a:custGeom>
              <a:avLst/>
              <a:gdLst/>
              <a:ahLst/>
              <a:cxnLst/>
              <a:rect l="l" t="t" r="r" b="b"/>
              <a:pathLst>
                <a:path w="3399" h="5715" extrusionOk="0">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9" name="Google Shape;5009;p42"/>
            <p:cNvSpPr/>
            <p:nvPr/>
          </p:nvSpPr>
          <p:spPr>
            <a:xfrm>
              <a:off x="2630938" y="4652897"/>
              <a:ext cx="206646" cy="388527"/>
            </a:xfrm>
            <a:custGeom>
              <a:avLst/>
              <a:gdLst/>
              <a:ahLst/>
              <a:cxnLst/>
              <a:rect l="l" t="t" r="r" b="b"/>
              <a:pathLst>
                <a:path w="2979" h="5601" extrusionOk="0">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0" name="Google Shape;5010;p42"/>
            <p:cNvSpPr/>
            <p:nvPr/>
          </p:nvSpPr>
          <p:spPr>
            <a:xfrm>
              <a:off x="2618590" y="4670725"/>
              <a:ext cx="117855" cy="66454"/>
            </a:xfrm>
            <a:custGeom>
              <a:avLst/>
              <a:gdLst/>
              <a:ahLst/>
              <a:cxnLst/>
              <a:rect l="l" t="t" r="r" b="b"/>
              <a:pathLst>
                <a:path w="1699" h="958" extrusionOk="0">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1" name="Google Shape;5011;p42"/>
            <p:cNvSpPr/>
            <p:nvPr/>
          </p:nvSpPr>
          <p:spPr>
            <a:xfrm>
              <a:off x="2658547" y="4724485"/>
              <a:ext cx="77206" cy="43979"/>
            </a:xfrm>
            <a:custGeom>
              <a:avLst/>
              <a:gdLst/>
              <a:ahLst/>
              <a:cxnLst/>
              <a:rect l="l" t="t" r="r" b="b"/>
              <a:pathLst>
                <a:path w="1113" h="634" extrusionOk="0">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2" name="Google Shape;5012;p42"/>
            <p:cNvSpPr/>
            <p:nvPr/>
          </p:nvSpPr>
          <p:spPr>
            <a:xfrm>
              <a:off x="2440383" y="4589633"/>
              <a:ext cx="136793" cy="132492"/>
            </a:xfrm>
            <a:custGeom>
              <a:avLst/>
              <a:gdLst/>
              <a:ahLst/>
              <a:cxnLst/>
              <a:rect l="l" t="t" r="r" b="b"/>
              <a:pathLst>
                <a:path w="1972" h="1910" extrusionOk="0">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3" name="Google Shape;5013;p42"/>
            <p:cNvSpPr/>
            <p:nvPr/>
          </p:nvSpPr>
          <p:spPr>
            <a:xfrm>
              <a:off x="2472986" y="4629589"/>
              <a:ext cx="93993" cy="65622"/>
            </a:xfrm>
            <a:custGeom>
              <a:avLst/>
              <a:gdLst/>
              <a:ahLst/>
              <a:cxnLst/>
              <a:rect l="l" t="t" r="r" b="b"/>
              <a:pathLst>
                <a:path w="1355" h="946" extrusionOk="0">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4" name="Google Shape;5014;p42"/>
            <p:cNvSpPr/>
            <p:nvPr/>
          </p:nvSpPr>
          <p:spPr>
            <a:xfrm>
              <a:off x="2456338" y="4582349"/>
              <a:ext cx="151360" cy="22614"/>
            </a:xfrm>
            <a:custGeom>
              <a:avLst/>
              <a:gdLst/>
              <a:ahLst/>
              <a:cxnLst/>
              <a:rect l="l" t="t" r="r" b="b"/>
              <a:pathLst>
                <a:path w="2182" h="326" extrusionOk="0">
                  <a:moveTo>
                    <a:pt x="1" y="1"/>
                  </a:moveTo>
                  <a:lnTo>
                    <a:pt x="1" y="326"/>
                  </a:lnTo>
                  <a:lnTo>
                    <a:pt x="2014" y="326"/>
                  </a:lnTo>
                  <a:cubicBezTo>
                    <a:pt x="2182" y="326"/>
                    <a:pt x="2182"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5" name="Google Shape;5015;p42"/>
            <p:cNvSpPr/>
            <p:nvPr/>
          </p:nvSpPr>
          <p:spPr>
            <a:xfrm>
              <a:off x="2456338" y="4705270"/>
              <a:ext cx="149209" cy="23377"/>
            </a:xfrm>
            <a:custGeom>
              <a:avLst/>
              <a:gdLst/>
              <a:ahLst/>
              <a:cxnLst/>
              <a:rect l="l" t="t" r="r" b="b"/>
              <a:pathLst>
                <a:path w="2151" h="337" extrusionOk="0">
                  <a:moveTo>
                    <a:pt x="1" y="1"/>
                  </a:moveTo>
                  <a:lnTo>
                    <a:pt x="1" y="336"/>
                  </a:lnTo>
                  <a:lnTo>
                    <a:pt x="2014" y="336"/>
                  </a:lnTo>
                  <a:cubicBezTo>
                    <a:pt x="2150" y="336"/>
                    <a:pt x="2150"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6" name="Google Shape;5016;p42"/>
            <p:cNvSpPr/>
            <p:nvPr/>
          </p:nvSpPr>
          <p:spPr>
            <a:xfrm>
              <a:off x="2149382" y="4582349"/>
              <a:ext cx="328108" cy="146296"/>
            </a:xfrm>
            <a:custGeom>
              <a:avLst/>
              <a:gdLst/>
              <a:ahLst/>
              <a:cxnLst/>
              <a:rect l="l" t="t" r="r" b="b"/>
              <a:pathLst>
                <a:path w="4730" h="2109" extrusionOk="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rgbClr val="C15B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7" name="Google Shape;5017;p42"/>
            <p:cNvSpPr/>
            <p:nvPr/>
          </p:nvSpPr>
          <p:spPr>
            <a:xfrm>
              <a:off x="2169014" y="4582349"/>
              <a:ext cx="308477" cy="84490"/>
            </a:xfrm>
            <a:custGeom>
              <a:avLst/>
              <a:gdLst/>
              <a:ahLst/>
              <a:cxnLst/>
              <a:rect l="l" t="t" r="r" b="b"/>
              <a:pathLst>
                <a:path w="4447" h="1218" extrusionOk="0">
                  <a:moveTo>
                    <a:pt x="714" y="1"/>
                  </a:moveTo>
                  <a:cubicBezTo>
                    <a:pt x="315" y="1"/>
                    <a:pt x="85" y="326"/>
                    <a:pt x="1" y="724"/>
                  </a:cubicBezTo>
                  <a:cubicBezTo>
                    <a:pt x="504" y="1028"/>
                    <a:pt x="1385" y="1217"/>
                    <a:pt x="2381" y="1217"/>
                  </a:cubicBezTo>
                  <a:cubicBezTo>
                    <a:pt x="2414" y="1218"/>
                    <a:pt x="2448" y="1218"/>
                    <a:pt x="2481" y="1218"/>
                  </a:cubicBezTo>
                  <a:cubicBezTo>
                    <a:pt x="3046" y="1218"/>
                    <a:pt x="3609" y="1135"/>
                    <a:pt x="4153" y="986"/>
                  </a:cubicBezTo>
                  <a:cubicBezTo>
                    <a:pt x="4164" y="651"/>
                    <a:pt x="4206" y="326"/>
                    <a:pt x="4300" y="326"/>
                  </a:cubicBezTo>
                  <a:lnTo>
                    <a:pt x="4384" y="326"/>
                  </a:lnTo>
                  <a:cubicBezTo>
                    <a:pt x="4415" y="326"/>
                    <a:pt x="4447" y="158"/>
                    <a:pt x="4447" y="95"/>
                  </a:cubicBezTo>
                  <a:cubicBezTo>
                    <a:pt x="4447" y="43"/>
                    <a:pt x="4415" y="1"/>
                    <a:pt x="4384"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8" name="Google Shape;5018;p42"/>
            <p:cNvSpPr/>
            <p:nvPr/>
          </p:nvSpPr>
          <p:spPr>
            <a:xfrm>
              <a:off x="2418532" y="4582349"/>
              <a:ext cx="58962" cy="146296"/>
            </a:xfrm>
            <a:custGeom>
              <a:avLst/>
              <a:gdLst/>
              <a:ahLst/>
              <a:cxnLst/>
              <a:rect l="l" t="t" r="r" b="b"/>
              <a:pathLst>
                <a:path w="850" h="2109" extrusionOk="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9" name="Google Shape;5019;p42"/>
            <p:cNvSpPr/>
            <p:nvPr/>
          </p:nvSpPr>
          <p:spPr>
            <a:xfrm>
              <a:off x="2193015" y="4610027"/>
              <a:ext cx="53899" cy="90941"/>
            </a:xfrm>
            <a:custGeom>
              <a:avLst/>
              <a:gdLst/>
              <a:ahLst/>
              <a:cxnLst/>
              <a:rect l="l" t="t" r="r" b="b"/>
              <a:pathLst>
                <a:path w="777" h="1311" extrusionOk="0">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0" name="Google Shape;5020;p42"/>
            <p:cNvSpPr/>
            <p:nvPr/>
          </p:nvSpPr>
          <p:spPr>
            <a:xfrm>
              <a:off x="2355962" y="4610027"/>
              <a:ext cx="53899" cy="90941"/>
            </a:xfrm>
            <a:custGeom>
              <a:avLst/>
              <a:gdLst/>
              <a:ahLst/>
              <a:cxnLst/>
              <a:rect l="l" t="t" r="r" b="b"/>
              <a:pathLst>
                <a:path w="777" h="1311" extrusionOk="0">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1" name="Google Shape;5021;p42"/>
            <p:cNvSpPr/>
            <p:nvPr/>
          </p:nvSpPr>
          <p:spPr>
            <a:xfrm>
              <a:off x="2469448" y="4733642"/>
              <a:ext cx="175361" cy="163777"/>
            </a:xfrm>
            <a:custGeom>
              <a:avLst/>
              <a:gdLst/>
              <a:ahLst/>
              <a:cxnLst/>
              <a:rect l="l" t="t" r="r" b="b"/>
              <a:pathLst>
                <a:path w="2528" h="2361" extrusionOk="0">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2" name="Google Shape;5022;p42"/>
            <p:cNvSpPr/>
            <p:nvPr/>
          </p:nvSpPr>
          <p:spPr>
            <a:xfrm>
              <a:off x="2522585" y="4778731"/>
              <a:ext cx="117855" cy="99750"/>
            </a:xfrm>
            <a:custGeom>
              <a:avLst/>
              <a:gdLst/>
              <a:ahLst/>
              <a:cxnLst/>
              <a:rect l="l" t="t" r="r" b="b"/>
              <a:pathLst>
                <a:path w="1699" h="1438" extrusionOk="0">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3" name="Google Shape;5023;p42"/>
            <p:cNvSpPr/>
            <p:nvPr/>
          </p:nvSpPr>
          <p:spPr>
            <a:xfrm>
              <a:off x="2099160" y="4722751"/>
              <a:ext cx="427789" cy="184864"/>
            </a:xfrm>
            <a:custGeom>
              <a:avLst/>
              <a:gdLst/>
              <a:ahLst/>
              <a:cxnLst/>
              <a:rect l="l" t="t" r="r" b="b"/>
              <a:pathLst>
                <a:path w="6167" h="2665" extrusionOk="0">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4" name="Google Shape;5024;p42"/>
            <p:cNvSpPr/>
            <p:nvPr/>
          </p:nvSpPr>
          <p:spPr>
            <a:xfrm>
              <a:off x="2494213" y="4722751"/>
              <a:ext cx="165164" cy="21920"/>
            </a:xfrm>
            <a:custGeom>
              <a:avLst/>
              <a:gdLst/>
              <a:ahLst/>
              <a:cxnLst/>
              <a:rect l="l" t="t" r="r" b="b"/>
              <a:pathLst>
                <a:path w="2381" h="316" extrusionOk="0">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5" name="Google Shape;5025;p42"/>
            <p:cNvSpPr/>
            <p:nvPr/>
          </p:nvSpPr>
          <p:spPr>
            <a:xfrm>
              <a:off x="2494213" y="4885004"/>
              <a:ext cx="165164" cy="22614"/>
            </a:xfrm>
            <a:custGeom>
              <a:avLst/>
              <a:gdLst/>
              <a:ahLst/>
              <a:cxnLst/>
              <a:rect l="l" t="t" r="r" b="b"/>
              <a:pathLst>
                <a:path w="2381" h="326" extrusionOk="0">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6" name="Google Shape;5026;p42"/>
            <p:cNvSpPr/>
            <p:nvPr/>
          </p:nvSpPr>
          <p:spPr>
            <a:xfrm>
              <a:off x="2099160" y="4722751"/>
              <a:ext cx="397961" cy="184864"/>
            </a:xfrm>
            <a:custGeom>
              <a:avLst/>
              <a:gdLst/>
              <a:ahLst/>
              <a:cxnLst/>
              <a:rect l="l" t="t" r="r" b="b"/>
              <a:pathLst>
                <a:path w="5737" h="2665" extrusionOk="0">
                  <a:moveTo>
                    <a:pt x="819" y="1"/>
                  </a:moveTo>
                  <a:cubicBezTo>
                    <a:pt x="1" y="1"/>
                    <a:pt x="1" y="2664"/>
                    <a:pt x="819" y="2664"/>
                  </a:cubicBezTo>
                  <a:lnTo>
                    <a:pt x="5737" y="2664"/>
                  </a:lnTo>
                  <a:cubicBezTo>
                    <a:pt x="4919" y="2664"/>
                    <a:pt x="4919" y="1"/>
                    <a:pt x="5737" y="1"/>
                  </a:cubicBezTo>
                  <a:close/>
                </a:path>
              </a:pathLst>
            </a:custGeom>
            <a:solidFill>
              <a:srgbClr val="5E448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7" name="Google Shape;5027;p42"/>
            <p:cNvSpPr/>
            <p:nvPr/>
          </p:nvSpPr>
          <p:spPr>
            <a:xfrm>
              <a:off x="2101380" y="4743839"/>
              <a:ext cx="395742" cy="163777"/>
            </a:xfrm>
            <a:custGeom>
              <a:avLst/>
              <a:gdLst/>
              <a:ahLst/>
              <a:cxnLst/>
              <a:rect l="l" t="t" r="r" b="b"/>
              <a:pathLst>
                <a:path w="5705" h="2361" extrusionOk="0">
                  <a:moveTo>
                    <a:pt x="378" y="1"/>
                  </a:moveTo>
                  <a:lnTo>
                    <a:pt x="378" y="1"/>
                  </a:lnTo>
                  <a:cubicBezTo>
                    <a:pt x="0" y="703"/>
                    <a:pt x="137" y="2360"/>
                    <a:pt x="787" y="2360"/>
                  </a:cubicBezTo>
                  <a:lnTo>
                    <a:pt x="5705" y="2360"/>
                  </a:lnTo>
                  <a:cubicBezTo>
                    <a:pt x="5453" y="2360"/>
                    <a:pt x="5275" y="2108"/>
                    <a:pt x="5181" y="1752"/>
                  </a:cubicBezTo>
                  <a:cubicBezTo>
                    <a:pt x="4887" y="1720"/>
                    <a:pt x="4583" y="1678"/>
                    <a:pt x="4279" y="1626"/>
                  </a:cubicBezTo>
                  <a:cubicBezTo>
                    <a:pt x="2286" y="1280"/>
                    <a:pt x="693" y="598"/>
                    <a:pt x="378" y="1"/>
                  </a:cubicBez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8" name="Google Shape;5028;p42"/>
            <p:cNvSpPr/>
            <p:nvPr/>
          </p:nvSpPr>
          <p:spPr>
            <a:xfrm>
              <a:off x="2126838" y="4748972"/>
              <a:ext cx="60419" cy="131729"/>
            </a:xfrm>
            <a:custGeom>
              <a:avLst/>
              <a:gdLst/>
              <a:ahLst/>
              <a:cxnLst/>
              <a:rect l="l" t="t" r="r" b="b"/>
              <a:pathLst>
                <a:path w="871" h="1899" extrusionOk="0">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9" name="Google Shape;5029;p42"/>
            <p:cNvSpPr/>
            <p:nvPr/>
          </p:nvSpPr>
          <p:spPr>
            <a:xfrm>
              <a:off x="2202519" y="4794755"/>
              <a:ext cx="216080" cy="40788"/>
            </a:xfrm>
            <a:custGeom>
              <a:avLst/>
              <a:gdLst/>
              <a:ahLst/>
              <a:cxnLst/>
              <a:rect l="l" t="t" r="r" b="b"/>
              <a:pathLst>
                <a:path w="3115" h="588" extrusionOk="0">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0" name="Google Shape;5030;p42"/>
            <p:cNvSpPr/>
            <p:nvPr/>
          </p:nvSpPr>
          <p:spPr>
            <a:xfrm>
              <a:off x="2462928" y="4911919"/>
              <a:ext cx="181882" cy="125139"/>
            </a:xfrm>
            <a:custGeom>
              <a:avLst/>
              <a:gdLst/>
              <a:ahLst/>
              <a:cxnLst/>
              <a:rect l="l" t="t" r="r" b="b"/>
              <a:pathLst>
                <a:path w="2622" h="1804" extrusionOk="0">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1" name="Google Shape;5031;p42"/>
            <p:cNvSpPr/>
            <p:nvPr/>
          </p:nvSpPr>
          <p:spPr>
            <a:xfrm>
              <a:off x="2510168" y="4943897"/>
              <a:ext cx="134642" cy="93161"/>
            </a:xfrm>
            <a:custGeom>
              <a:avLst/>
              <a:gdLst/>
              <a:ahLst/>
              <a:cxnLst/>
              <a:rect l="l" t="t" r="r" b="b"/>
              <a:pathLst>
                <a:path w="1941" h="1343" extrusionOk="0">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2" name="Google Shape;5032;p42"/>
            <p:cNvSpPr/>
            <p:nvPr/>
          </p:nvSpPr>
          <p:spPr>
            <a:xfrm>
              <a:off x="2013351" y="4903178"/>
              <a:ext cx="519424" cy="141163"/>
            </a:xfrm>
            <a:custGeom>
              <a:avLst/>
              <a:gdLst/>
              <a:ahLst/>
              <a:cxnLst/>
              <a:rect l="l" t="t" r="r" b="b"/>
              <a:pathLst>
                <a:path w="7488" h="2035" extrusionOk="0">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3" name="Google Shape;5033;p42"/>
            <p:cNvSpPr/>
            <p:nvPr/>
          </p:nvSpPr>
          <p:spPr>
            <a:xfrm>
              <a:off x="2493450" y="4903178"/>
              <a:ext cx="169534" cy="16787"/>
            </a:xfrm>
            <a:custGeom>
              <a:avLst/>
              <a:gdLst/>
              <a:ahLst/>
              <a:cxnLst/>
              <a:rect l="l" t="t" r="r" b="b"/>
              <a:pathLst>
                <a:path w="2444" h="242" extrusionOk="0">
                  <a:moveTo>
                    <a:pt x="1" y="0"/>
                  </a:moveTo>
                  <a:lnTo>
                    <a:pt x="1" y="241"/>
                  </a:lnTo>
                  <a:lnTo>
                    <a:pt x="2360" y="241"/>
                  </a:lnTo>
                  <a:cubicBezTo>
                    <a:pt x="2402" y="241"/>
                    <a:pt x="2444" y="189"/>
                    <a:pt x="2444" y="126"/>
                  </a:cubicBezTo>
                  <a:cubicBezTo>
                    <a:pt x="2444" y="53"/>
                    <a:pt x="2402" y="0"/>
                    <a:pt x="2360"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4" name="Google Shape;5034;p42"/>
            <p:cNvSpPr/>
            <p:nvPr/>
          </p:nvSpPr>
          <p:spPr>
            <a:xfrm>
              <a:off x="2493450" y="5027556"/>
              <a:ext cx="169534" cy="16787"/>
            </a:xfrm>
            <a:custGeom>
              <a:avLst/>
              <a:gdLst/>
              <a:ahLst/>
              <a:cxnLst/>
              <a:rect l="l" t="t" r="r" b="b"/>
              <a:pathLst>
                <a:path w="2444" h="242" extrusionOk="0">
                  <a:moveTo>
                    <a:pt x="1" y="0"/>
                  </a:moveTo>
                  <a:lnTo>
                    <a:pt x="1" y="242"/>
                  </a:lnTo>
                  <a:lnTo>
                    <a:pt x="2360" y="242"/>
                  </a:lnTo>
                  <a:cubicBezTo>
                    <a:pt x="2402" y="242"/>
                    <a:pt x="2444" y="189"/>
                    <a:pt x="2444" y="126"/>
                  </a:cubicBezTo>
                  <a:cubicBezTo>
                    <a:pt x="2444" y="53"/>
                    <a:pt x="2402" y="0"/>
                    <a:pt x="2360"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5" name="Google Shape;5035;p42"/>
            <p:cNvSpPr/>
            <p:nvPr/>
          </p:nvSpPr>
          <p:spPr>
            <a:xfrm>
              <a:off x="2013351" y="4903178"/>
              <a:ext cx="497642" cy="141163"/>
            </a:xfrm>
            <a:custGeom>
              <a:avLst/>
              <a:gdLst/>
              <a:ahLst/>
              <a:cxnLst/>
              <a:rect l="l" t="t" r="r" b="b"/>
              <a:pathLst>
                <a:path w="7174" h="2035" extrusionOk="0">
                  <a:moveTo>
                    <a:pt x="997" y="0"/>
                  </a:moveTo>
                  <a:cubicBezTo>
                    <a:pt x="1" y="0"/>
                    <a:pt x="1" y="2035"/>
                    <a:pt x="997" y="2035"/>
                  </a:cubicBezTo>
                  <a:lnTo>
                    <a:pt x="7173" y="2035"/>
                  </a:lnTo>
                  <a:cubicBezTo>
                    <a:pt x="6481" y="2035"/>
                    <a:pt x="6481" y="0"/>
                    <a:pt x="7173" y="0"/>
                  </a:cubicBezTo>
                  <a:close/>
                </a:path>
              </a:pathLst>
            </a:custGeom>
            <a:solidFill>
              <a:srgbClr val="BA204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6" name="Google Shape;5036;p42"/>
            <p:cNvSpPr/>
            <p:nvPr/>
          </p:nvSpPr>
          <p:spPr>
            <a:xfrm>
              <a:off x="2013351" y="4903872"/>
              <a:ext cx="497642" cy="141163"/>
            </a:xfrm>
            <a:custGeom>
              <a:avLst/>
              <a:gdLst/>
              <a:ahLst/>
              <a:cxnLst/>
              <a:rect l="l" t="t" r="r" b="b"/>
              <a:pathLst>
                <a:path w="7174" h="2035" extrusionOk="0">
                  <a:moveTo>
                    <a:pt x="997" y="1"/>
                  </a:moveTo>
                  <a:cubicBezTo>
                    <a:pt x="1" y="1"/>
                    <a:pt x="1" y="2035"/>
                    <a:pt x="997" y="2035"/>
                  </a:cubicBezTo>
                  <a:lnTo>
                    <a:pt x="7173" y="2035"/>
                  </a:lnTo>
                  <a:cubicBezTo>
                    <a:pt x="6859" y="2025"/>
                    <a:pt x="6691" y="1616"/>
                    <a:pt x="6659" y="1165"/>
                  </a:cubicBezTo>
                  <a:cubicBezTo>
                    <a:pt x="6324" y="1165"/>
                    <a:pt x="5978" y="1154"/>
                    <a:pt x="5621" y="1133"/>
                  </a:cubicBezTo>
                  <a:cubicBezTo>
                    <a:pt x="3608" y="997"/>
                    <a:pt x="1993" y="546"/>
                    <a:pt x="2024" y="126"/>
                  </a:cubicBezTo>
                  <a:cubicBezTo>
                    <a:pt x="2024" y="74"/>
                    <a:pt x="2056" y="32"/>
                    <a:pt x="2098" y="1"/>
                  </a:cubicBezTo>
                  <a:close/>
                </a:path>
              </a:pathLst>
            </a:custGeom>
            <a:solidFill>
              <a:srgbClr val="A3194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37" name="Google Shape;5037;p42"/>
          <p:cNvGrpSpPr/>
          <p:nvPr/>
        </p:nvGrpSpPr>
        <p:grpSpPr>
          <a:xfrm rot="1321491" flipH="1">
            <a:off x="1066038" y="697986"/>
            <a:ext cx="714934" cy="378491"/>
            <a:chOff x="-1074225" y="4512538"/>
            <a:chExt cx="714950" cy="378500"/>
          </a:xfrm>
        </p:grpSpPr>
        <p:sp>
          <p:nvSpPr>
            <p:cNvPr id="5038" name="Google Shape;5038;p4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9" name="Google Shape;5039;p4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0" name="Google Shape;5040;p4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1" name="Google Shape;5041;p4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2" name="Google Shape;5042;p4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3" name="Google Shape;5043;p4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4" name="Google Shape;5044;p4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5" name="Google Shape;5045;p4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6" name="Google Shape;5046;p4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7" name="Google Shape;5047;p4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8" name="Google Shape;5048;p4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49" name="Google Shape;5049;p42"/>
          <p:cNvGrpSpPr/>
          <p:nvPr/>
        </p:nvGrpSpPr>
        <p:grpSpPr>
          <a:xfrm>
            <a:off x="5368638" y="2168888"/>
            <a:ext cx="714950" cy="378500"/>
            <a:chOff x="-1074225" y="4512538"/>
            <a:chExt cx="714950" cy="378500"/>
          </a:xfrm>
        </p:grpSpPr>
        <p:sp>
          <p:nvSpPr>
            <p:cNvPr id="5050" name="Google Shape;5050;p4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1" name="Google Shape;5051;p4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2" name="Google Shape;5052;p4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3" name="Google Shape;5053;p4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4" name="Google Shape;5054;p4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5" name="Google Shape;5055;p4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6" name="Google Shape;5056;p4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7" name="Google Shape;5057;p4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8" name="Google Shape;5058;p42"/>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9" name="Google Shape;5059;p4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0" name="Google Shape;5060;p4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1" name="Google Shape;5061;p4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5"/>
        <p:cNvGrpSpPr/>
        <p:nvPr/>
      </p:nvGrpSpPr>
      <p:grpSpPr>
        <a:xfrm>
          <a:off x="0" y="0"/>
          <a:ext cx="0" cy="0"/>
          <a:chOff x="0" y="0"/>
          <a:chExt cx="0" cy="0"/>
        </a:xfrm>
      </p:grpSpPr>
      <p:sp>
        <p:nvSpPr>
          <p:cNvPr id="5066" name="Google Shape;5066;p43"/>
          <p:cNvSpPr txBox="1">
            <a:spLocks noGrp="1"/>
          </p:cNvSpPr>
          <p:nvPr>
            <p:ph type="title"/>
          </p:nvPr>
        </p:nvSpPr>
        <p:spPr>
          <a:xfrm>
            <a:off x="720000" y="4548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Font typeface="Play"/>
              <a:buNone/>
            </a:pPr>
            <a:r>
              <a:rPr lang="en">
                <a:highlight>
                  <a:schemeClr val="dk2"/>
                </a:highlight>
              </a:rPr>
              <a:t>Assignment Problem #2 </a:t>
            </a:r>
            <a:endParaRPr>
              <a:highlight>
                <a:schemeClr val="dk2"/>
              </a:highlight>
            </a:endParaRPr>
          </a:p>
        </p:txBody>
      </p:sp>
      <p:sp>
        <p:nvSpPr>
          <p:cNvPr id="5067" name="Google Shape;5067;p43"/>
          <p:cNvSpPr txBox="1">
            <a:spLocks noGrp="1"/>
          </p:cNvSpPr>
          <p:nvPr>
            <p:ph type="subTitle" idx="1"/>
          </p:nvPr>
        </p:nvSpPr>
        <p:spPr>
          <a:xfrm>
            <a:off x="225575" y="1145000"/>
            <a:ext cx="8608200" cy="133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100">
                <a:solidFill>
                  <a:schemeClr val="dk2"/>
                </a:solidFill>
                <a:latin typeface="Arial"/>
                <a:ea typeface="Arial"/>
                <a:cs typeface="Arial"/>
                <a:sym typeface="Arial"/>
              </a:rPr>
              <a:t>There's a small fruit shop nearby your house that you like to buy from. Since you buy several fruit at a time, you want to keep track of how much the fruit will cost before you go. Luckily you wrote down what fruits were available and how much one of each fruit costs.</a:t>
            </a:r>
            <a:endParaRPr sz="1100">
              <a:solidFill>
                <a:schemeClr val="dk2"/>
              </a:solidFill>
              <a:latin typeface="Arial"/>
              <a:ea typeface="Arial"/>
              <a:cs typeface="Arial"/>
              <a:sym typeface="Arial"/>
            </a:endParaRPr>
          </a:p>
          <a:p>
            <a:pPr marL="0" lvl="0" indent="0" algn="l" rtl="0">
              <a:lnSpc>
                <a:spcPct val="115000"/>
              </a:lnSpc>
              <a:spcBef>
                <a:spcPts val="1200"/>
              </a:spcBef>
              <a:spcAft>
                <a:spcPts val="0"/>
              </a:spcAft>
              <a:buClr>
                <a:schemeClr val="dk2"/>
              </a:buClr>
              <a:buSzPts val="1100"/>
              <a:buFont typeface="Arial"/>
              <a:buNone/>
            </a:pPr>
            <a:r>
              <a:rPr lang="en" sz="1100">
                <a:solidFill>
                  <a:schemeClr val="dk2"/>
                </a:solidFill>
                <a:latin typeface="Arial"/>
                <a:ea typeface="Arial"/>
                <a:cs typeface="Arial"/>
                <a:sym typeface="Arial"/>
              </a:rPr>
              <a:t>Write a program that loops through a dictionary of fruits, prompting the user to see how many of each fruit they want to buy, and then prints out the total combined cost of all of the fruits.</a:t>
            </a:r>
            <a:endParaRPr sz="1100">
              <a:solidFill>
                <a:schemeClr val="dk2"/>
              </a:solidFill>
              <a:latin typeface="Arial"/>
              <a:ea typeface="Arial"/>
              <a:cs typeface="Arial"/>
              <a:sym typeface="Arial"/>
            </a:endParaRPr>
          </a:p>
          <a:p>
            <a:pPr marL="381000" marR="381000" lvl="0" indent="0" algn="l" rtl="0">
              <a:lnSpc>
                <a:spcPct val="115000"/>
              </a:lnSpc>
              <a:spcBef>
                <a:spcPts val="1200"/>
              </a:spcBef>
              <a:spcAft>
                <a:spcPts val="0"/>
              </a:spcAft>
              <a:buClr>
                <a:schemeClr val="dk2"/>
              </a:buClr>
              <a:buSzPts val="1100"/>
              <a:buFont typeface="Arial"/>
              <a:buNone/>
            </a:pPr>
            <a:endParaRPr sz="1100">
              <a:solidFill>
                <a:srgbClr val="FFF6DB"/>
              </a:solidFill>
              <a:highlight>
                <a:schemeClr val="dk2"/>
              </a:highlight>
              <a:latin typeface="Arial"/>
              <a:ea typeface="Arial"/>
              <a:cs typeface="Arial"/>
              <a:sym typeface="Arial"/>
            </a:endParaRPr>
          </a:p>
          <a:p>
            <a:pPr marL="0" lvl="0" indent="0" algn="l" rtl="0">
              <a:lnSpc>
                <a:spcPct val="100000"/>
              </a:lnSpc>
              <a:spcBef>
                <a:spcPts val="1200"/>
              </a:spcBef>
              <a:spcAft>
                <a:spcPts val="0"/>
              </a:spcAft>
              <a:buSzPts val="1600"/>
              <a:buNone/>
            </a:pPr>
            <a:endParaRPr sz="1400">
              <a:highlight>
                <a:schemeClr val="dk2"/>
              </a:highlight>
            </a:endParaRPr>
          </a:p>
        </p:txBody>
      </p:sp>
      <p:sp>
        <p:nvSpPr>
          <p:cNvPr id="5068" name="Google Shape;5068;p43"/>
          <p:cNvSpPr/>
          <p:nvPr/>
        </p:nvSpPr>
        <p:spPr>
          <a:xfrm>
            <a:off x="6857206" y="1144993"/>
            <a:ext cx="571200" cy="571500"/>
          </a:xfrm>
          <a:prstGeom prst="ellipse">
            <a:avLst/>
          </a:pr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9" name="Google Shape;5069;p43"/>
          <p:cNvSpPr txBox="1"/>
          <p:nvPr/>
        </p:nvSpPr>
        <p:spPr>
          <a:xfrm>
            <a:off x="1406075" y="2254550"/>
            <a:ext cx="5651400" cy="2794500"/>
          </a:xfrm>
          <a:prstGeom prst="rect">
            <a:avLst/>
          </a:prstGeom>
          <a:solidFill>
            <a:schemeClr val="dk2"/>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a:solidFill>
                  <a:srgbClr val="FFF6DB"/>
                </a:solidFill>
                <a:highlight>
                  <a:schemeClr val="dk2"/>
                </a:highlight>
              </a:rPr>
              <a:t>Here is an example run of the program (user input is in bold italics):</a:t>
            </a:r>
            <a:endParaRPr sz="1100">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(apple) do you want?: </a:t>
            </a:r>
            <a:r>
              <a:rPr lang="en" sz="1100" b="1" i="1">
                <a:solidFill>
                  <a:srgbClr val="FFF6DB"/>
                </a:solidFill>
                <a:highlight>
                  <a:schemeClr val="dk2"/>
                </a:highlight>
              </a:rPr>
              <a:t>2</a:t>
            </a:r>
            <a:endParaRPr sz="1100" b="1" i="1">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(durian) do you want?: </a:t>
            </a:r>
            <a:r>
              <a:rPr lang="en" sz="1100" b="1" i="1">
                <a:solidFill>
                  <a:srgbClr val="FFF6DB"/>
                </a:solidFill>
                <a:highlight>
                  <a:schemeClr val="dk2"/>
                </a:highlight>
              </a:rPr>
              <a:t>0</a:t>
            </a:r>
            <a:endParaRPr sz="1100" b="1" i="1">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(jackfruit) do you want?: </a:t>
            </a:r>
            <a:r>
              <a:rPr lang="en" sz="1100" b="1" i="1">
                <a:solidFill>
                  <a:srgbClr val="FFF6DB"/>
                </a:solidFill>
                <a:highlight>
                  <a:schemeClr val="dk2"/>
                </a:highlight>
              </a:rPr>
              <a:t>1</a:t>
            </a:r>
            <a:endParaRPr sz="1100" b="1" i="1">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(kiwi) do you want?: </a:t>
            </a:r>
            <a:r>
              <a:rPr lang="en" sz="1100" b="1" i="1">
                <a:solidFill>
                  <a:srgbClr val="FFF6DB"/>
                </a:solidFill>
                <a:highlight>
                  <a:schemeClr val="dk2"/>
                </a:highlight>
              </a:rPr>
              <a:t>0</a:t>
            </a:r>
            <a:endParaRPr sz="1100" b="1" i="1">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(rambutan) do you want?: </a:t>
            </a:r>
            <a:r>
              <a:rPr lang="en" sz="1100" b="1" i="1">
                <a:solidFill>
                  <a:srgbClr val="FFF6DB"/>
                </a:solidFill>
                <a:highlight>
                  <a:schemeClr val="dk2"/>
                </a:highlight>
              </a:rPr>
              <a:t>1</a:t>
            </a:r>
            <a:endParaRPr sz="1100" b="1" i="1">
              <a:solidFill>
                <a:srgbClr val="FFF6DB"/>
              </a:solidFill>
              <a:highlight>
                <a:schemeClr val="dk2"/>
              </a:highlight>
            </a:endParaRPr>
          </a:p>
          <a:p>
            <a:pPr marL="381000" marR="381000" lvl="0" indent="0" algn="l" rtl="0">
              <a:lnSpc>
                <a:spcPct val="115000"/>
              </a:lnSpc>
              <a:spcBef>
                <a:spcPts val="1200"/>
              </a:spcBef>
              <a:spcAft>
                <a:spcPts val="0"/>
              </a:spcAft>
              <a:buNone/>
            </a:pPr>
            <a:r>
              <a:rPr lang="en" sz="1100">
                <a:solidFill>
                  <a:srgbClr val="FFF6DB"/>
                </a:solidFill>
                <a:highlight>
                  <a:schemeClr val="dk2"/>
                </a:highlight>
              </a:rPr>
              <a:t>How many (mango) do you want?: </a:t>
            </a:r>
            <a:r>
              <a:rPr lang="en" sz="1100" b="1" i="1">
                <a:solidFill>
                  <a:srgbClr val="FFF6DB"/>
                </a:solidFill>
                <a:highlight>
                  <a:schemeClr val="dk2"/>
                </a:highlight>
              </a:rPr>
              <a:t>3</a:t>
            </a:r>
            <a:endParaRPr sz="1100" b="1" i="1">
              <a:solidFill>
                <a:srgbClr val="FFF6DB"/>
              </a:solidFill>
              <a:highlight>
                <a:schemeClr val="dk2"/>
              </a:highlight>
            </a:endParaRPr>
          </a:p>
          <a:p>
            <a:pPr marL="381000" marR="381000" lvl="0" indent="0" algn="l" rtl="0">
              <a:lnSpc>
                <a:spcPct val="115000"/>
              </a:lnSpc>
              <a:spcBef>
                <a:spcPts val="1200"/>
              </a:spcBef>
              <a:spcAft>
                <a:spcPts val="1200"/>
              </a:spcAft>
              <a:buNone/>
            </a:pPr>
            <a:r>
              <a:rPr lang="en" sz="1100">
                <a:solidFill>
                  <a:srgbClr val="FFF6DB"/>
                </a:solidFill>
                <a:highlight>
                  <a:schemeClr val="dk2"/>
                </a:highlight>
              </a:rPr>
              <a:t>Your total is $99.5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73"/>
        <p:cNvGrpSpPr/>
        <p:nvPr/>
      </p:nvGrpSpPr>
      <p:grpSpPr>
        <a:xfrm>
          <a:off x="0" y="0"/>
          <a:ext cx="0" cy="0"/>
          <a:chOff x="0" y="0"/>
          <a:chExt cx="0" cy="0"/>
        </a:xfrm>
      </p:grpSpPr>
      <p:sp>
        <p:nvSpPr>
          <p:cNvPr id="5074" name="Google Shape;5074;p44"/>
          <p:cNvSpPr txBox="1">
            <a:spLocks noGrp="1"/>
          </p:cNvSpPr>
          <p:nvPr>
            <p:ph type="title"/>
          </p:nvPr>
        </p:nvSpPr>
        <p:spPr>
          <a:xfrm>
            <a:off x="637050" y="2332650"/>
            <a:ext cx="7704000" cy="478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5000"/>
              <a:buFont typeface="Play"/>
              <a:buNone/>
            </a:pPr>
            <a:r>
              <a:rPr lang="en" sz="5000"/>
              <a:t>Coding Time!</a:t>
            </a:r>
            <a:endParaRPr sz="5000"/>
          </a:p>
        </p:txBody>
      </p:sp>
      <p:sp>
        <p:nvSpPr>
          <p:cNvPr id="5075" name="Google Shape;5075;p44"/>
          <p:cNvSpPr/>
          <p:nvPr/>
        </p:nvSpPr>
        <p:spPr>
          <a:xfrm>
            <a:off x="1690000" y="1723725"/>
            <a:ext cx="7534247"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076" name="Google Shape;5076;p44"/>
          <p:cNvGrpSpPr/>
          <p:nvPr/>
        </p:nvGrpSpPr>
        <p:grpSpPr>
          <a:xfrm>
            <a:off x="5815371" y="1022086"/>
            <a:ext cx="1728299" cy="706026"/>
            <a:chOff x="-2184318" y="2154918"/>
            <a:chExt cx="863804" cy="352872"/>
          </a:xfrm>
        </p:grpSpPr>
        <p:sp>
          <p:nvSpPr>
            <p:cNvPr id="5077" name="Google Shape;5077;p44"/>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8" name="Google Shape;5078;p44"/>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9" name="Google Shape;5079;p44"/>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0" name="Google Shape;5080;p44"/>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1" name="Google Shape;5081;p44"/>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2" name="Google Shape;5082;p44"/>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3" name="Google Shape;5083;p44"/>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4" name="Google Shape;5084;p44"/>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5" name="Google Shape;5085;p44"/>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6" name="Google Shape;5086;p44"/>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7" name="Google Shape;5087;p44"/>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8" name="Google Shape;5088;p44"/>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9" name="Google Shape;5089;p44"/>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0" name="Google Shape;5090;p44"/>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1" name="Google Shape;5091;p44"/>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2" name="Google Shape;5092;p44"/>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3" name="Google Shape;5093;p44"/>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4" name="Google Shape;5094;p44"/>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5" name="Google Shape;5095;p44"/>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96" name="Google Shape;5096;p44"/>
          <p:cNvSpPr/>
          <p:nvPr/>
        </p:nvSpPr>
        <p:spPr>
          <a:xfrm>
            <a:off x="0" y="4088688"/>
            <a:ext cx="7534247"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097" name="Google Shape;5097;p44"/>
          <p:cNvGrpSpPr/>
          <p:nvPr/>
        </p:nvGrpSpPr>
        <p:grpSpPr>
          <a:xfrm>
            <a:off x="2090630" y="3284285"/>
            <a:ext cx="1728284" cy="808789"/>
            <a:chOff x="-1294235" y="2130167"/>
            <a:chExt cx="859843" cy="402383"/>
          </a:xfrm>
        </p:grpSpPr>
        <p:sp>
          <p:nvSpPr>
            <p:cNvPr id="5098" name="Google Shape;5098;p44"/>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9" name="Google Shape;5099;p44"/>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0" name="Google Shape;5100;p44"/>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1" name="Google Shape;5101;p44"/>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2" name="Google Shape;5102;p44"/>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3" name="Google Shape;5103;p44"/>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4" name="Google Shape;5104;p44"/>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5" name="Google Shape;5105;p44"/>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6" name="Google Shape;5106;p44"/>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7" name="Google Shape;5107;p44"/>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8" name="Google Shape;5108;p44"/>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9" name="Google Shape;5109;p44"/>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0" name="Google Shape;5110;p44"/>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1" name="Google Shape;5111;p44"/>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2" name="Google Shape;5112;p44"/>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3" name="Google Shape;5113;p44"/>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4" name="Google Shape;5114;p44"/>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115" name="Google Shape;5115;p44"/>
          <p:cNvGrpSpPr/>
          <p:nvPr/>
        </p:nvGrpSpPr>
        <p:grpSpPr>
          <a:xfrm>
            <a:off x="362321" y="3419786"/>
            <a:ext cx="1728299" cy="706026"/>
            <a:chOff x="-2184318" y="2154918"/>
            <a:chExt cx="863804" cy="352872"/>
          </a:xfrm>
        </p:grpSpPr>
        <p:sp>
          <p:nvSpPr>
            <p:cNvPr id="5116" name="Google Shape;5116;p44"/>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7" name="Google Shape;5117;p44"/>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8" name="Google Shape;5118;p44"/>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9" name="Google Shape;5119;p44"/>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0" name="Google Shape;5120;p44"/>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1" name="Google Shape;5121;p44"/>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2" name="Google Shape;5122;p44"/>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3" name="Google Shape;5123;p44"/>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4" name="Google Shape;5124;p44"/>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5" name="Google Shape;5125;p44"/>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6" name="Google Shape;5126;p44"/>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7" name="Google Shape;5127;p44"/>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8" name="Google Shape;5128;p44"/>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9" name="Google Shape;5129;p44"/>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0" name="Google Shape;5130;p44"/>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1" name="Google Shape;5131;p44"/>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2" name="Google Shape;5132;p44"/>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3" name="Google Shape;5133;p44"/>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4" name="Google Shape;5134;p44"/>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135" name="Google Shape;5135;p44"/>
          <p:cNvGrpSpPr/>
          <p:nvPr/>
        </p:nvGrpSpPr>
        <p:grpSpPr>
          <a:xfrm>
            <a:off x="1878005" y="914935"/>
            <a:ext cx="1728284" cy="808789"/>
            <a:chOff x="-1294235" y="2130167"/>
            <a:chExt cx="859843" cy="402383"/>
          </a:xfrm>
        </p:grpSpPr>
        <p:sp>
          <p:nvSpPr>
            <p:cNvPr id="5136" name="Google Shape;5136;p44"/>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7" name="Google Shape;5137;p44"/>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8" name="Google Shape;5138;p44"/>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9" name="Google Shape;5139;p44"/>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0" name="Google Shape;5140;p44"/>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1" name="Google Shape;5141;p44"/>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2" name="Google Shape;5142;p44"/>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3" name="Google Shape;5143;p44"/>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4" name="Google Shape;5144;p44"/>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5" name="Google Shape;5145;p44"/>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6" name="Google Shape;5146;p44"/>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7" name="Google Shape;5147;p44"/>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8" name="Google Shape;5148;p44"/>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9" name="Google Shape;5149;p44"/>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0" name="Google Shape;5150;p44"/>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1" name="Google Shape;5151;p44"/>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2" name="Google Shape;5152;p44"/>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153" name="Google Shape;5153;p44"/>
          <p:cNvGrpSpPr/>
          <p:nvPr/>
        </p:nvGrpSpPr>
        <p:grpSpPr>
          <a:xfrm>
            <a:off x="7534258" y="4010523"/>
            <a:ext cx="1441830" cy="816409"/>
            <a:chOff x="2013351" y="4582349"/>
            <a:chExt cx="824233" cy="466706"/>
          </a:xfrm>
        </p:grpSpPr>
        <p:sp>
          <p:nvSpPr>
            <p:cNvPr id="5154" name="Google Shape;5154;p44"/>
            <p:cNvSpPr/>
            <p:nvPr/>
          </p:nvSpPr>
          <p:spPr>
            <a:xfrm>
              <a:off x="2582172" y="4652203"/>
              <a:ext cx="235017" cy="361613"/>
            </a:xfrm>
            <a:custGeom>
              <a:avLst/>
              <a:gdLst/>
              <a:ahLst/>
              <a:cxnLst/>
              <a:rect l="l" t="t" r="r" b="b"/>
              <a:pathLst>
                <a:path w="3388" h="5213" extrusionOk="0">
                  <a:moveTo>
                    <a:pt x="1" y="0"/>
                  </a:moveTo>
                  <a:lnTo>
                    <a:pt x="1" y="5212"/>
                  </a:lnTo>
                  <a:lnTo>
                    <a:pt x="3388" y="5212"/>
                  </a:lnTo>
                  <a:lnTo>
                    <a:pt x="2004" y="0"/>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5" name="Google Shape;5155;p44"/>
            <p:cNvSpPr/>
            <p:nvPr/>
          </p:nvSpPr>
          <p:spPr>
            <a:xfrm>
              <a:off x="2529799" y="4662400"/>
              <a:ext cx="235780" cy="363000"/>
            </a:xfrm>
            <a:custGeom>
              <a:avLst/>
              <a:gdLst/>
              <a:ahLst/>
              <a:cxnLst/>
              <a:rect l="l" t="t" r="r" b="b"/>
              <a:pathLst>
                <a:path w="3399" h="5233" extrusionOk="0">
                  <a:moveTo>
                    <a:pt x="1" y="0"/>
                  </a:moveTo>
                  <a:lnTo>
                    <a:pt x="1" y="5233"/>
                  </a:lnTo>
                  <a:lnTo>
                    <a:pt x="3398" y="5233"/>
                  </a:lnTo>
                  <a:lnTo>
                    <a:pt x="2360" y="0"/>
                  </a:lnTo>
                  <a:close/>
                </a:path>
              </a:pathLst>
            </a:custGeom>
            <a:solidFill>
              <a:srgbClr val="D3B57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6" name="Google Shape;5156;p44"/>
            <p:cNvSpPr/>
            <p:nvPr/>
          </p:nvSpPr>
          <p:spPr>
            <a:xfrm>
              <a:off x="2482559" y="4685639"/>
              <a:ext cx="235017" cy="363069"/>
            </a:xfrm>
            <a:custGeom>
              <a:avLst/>
              <a:gdLst/>
              <a:ahLst/>
              <a:cxnLst/>
              <a:rect l="l" t="t" r="r" b="b"/>
              <a:pathLst>
                <a:path w="3388" h="5234" extrusionOk="0">
                  <a:moveTo>
                    <a:pt x="0" y="1"/>
                  </a:moveTo>
                  <a:lnTo>
                    <a:pt x="0" y="5233"/>
                  </a:lnTo>
                  <a:lnTo>
                    <a:pt x="3387" y="5233"/>
                  </a:lnTo>
                  <a:lnTo>
                    <a:pt x="2014" y="1"/>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7" name="Google Shape;5157;p44"/>
            <p:cNvSpPr/>
            <p:nvPr/>
          </p:nvSpPr>
          <p:spPr>
            <a:xfrm>
              <a:off x="2601110" y="4652620"/>
              <a:ext cx="235780" cy="396435"/>
            </a:xfrm>
            <a:custGeom>
              <a:avLst/>
              <a:gdLst/>
              <a:ahLst/>
              <a:cxnLst/>
              <a:rect l="l" t="t" r="r" b="b"/>
              <a:pathLst>
                <a:path w="3399" h="5715" extrusionOk="0">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8" name="Google Shape;5158;p44"/>
            <p:cNvSpPr/>
            <p:nvPr/>
          </p:nvSpPr>
          <p:spPr>
            <a:xfrm>
              <a:off x="2630938" y="4652897"/>
              <a:ext cx="206646" cy="388527"/>
            </a:xfrm>
            <a:custGeom>
              <a:avLst/>
              <a:gdLst/>
              <a:ahLst/>
              <a:cxnLst/>
              <a:rect l="l" t="t" r="r" b="b"/>
              <a:pathLst>
                <a:path w="2979" h="5601" extrusionOk="0">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9" name="Google Shape;5159;p44"/>
            <p:cNvSpPr/>
            <p:nvPr/>
          </p:nvSpPr>
          <p:spPr>
            <a:xfrm>
              <a:off x="2618590" y="4670725"/>
              <a:ext cx="117855" cy="66454"/>
            </a:xfrm>
            <a:custGeom>
              <a:avLst/>
              <a:gdLst/>
              <a:ahLst/>
              <a:cxnLst/>
              <a:rect l="l" t="t" r="r" b="b"/>
              <a:pathLst>
                <a:path w="1699" h="958" extrusionOk="0">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0" name="Google Shape;5160;p44"/>
            <p:cNvSpPr/>
            <p:nvPr/>
          </p:nvSpPr>
          <p:spPr>
            <a:xfrm>
              <a:off x="2658547" y="4724485"/>
              <a:ext cx="77206" cy="43979"/>
            </a:xfrm>
            <a:custGeom>
              <a:avLst/>
              <a:gdLst/>
              <a:ahLst/>
              <a:cxnLst/>
              <a:rect l="l" t="t" r="r" b="b"/>
              <a:pathLst>
                <a:path w="1113" h="634" extrusionOk="0">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1" name="Google Shape;5161;p44"/>
            <p:cNvSpPr/>
            <p:nvPr/>
          </p:nvSpPr>
          <p:spPr>
            <a:xfrm>
              <a:off x="2440383" y="4589633"/>
              <a:ext cx="136793" cy="132492"/>
            </a:xfrm>
            <a:custGeom>
              <a:avLst/>
              <a:gdLst/>
              <a:ahLst/>
              <a:cxnLst/>
              <a:rect l="l" t="t" r="r" b="b"/>
              <a:pathLst>
                <a:path w="1972" h="1910" extrusionOk="0">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2" name="Google Shape;5162;p44"/>
            <p:cNvSpPr/>
            <p:nvPr/>
          </p:nvSpPr>
          <p:spPr>
            <a:xfrm>
              <a:off x="2472986" y="4629589"/>
              <a:ext cx="93993" cy="65622"/>
            </a:xfrm>
            <a:custGeom>
              <a:avLst/>
              <a:gdLst/>
              <a:ahLst/>
              <a:cxnLst/>
              <a:rect l="l" t="t" r="r" b="b"/>
              <a:pathLst>
                <a:path w="1355" h="946" extrusionOk="0">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3" name="Google Shape;5163;p44"/>
            <p:cNvSpPr/>
            <p:nvPr/>
          </p:nvSpPr>
          <p:spPr>
            <a:xfrm>
              <a:off x="2456338" y="4582349"/>
              <a:ext cx="151360" cy="22614"/>
            </a:xfrm>
            <a:custGeom>
              <a:avLst/>
              <a:gdLst/>
              <a:ahLst/>
              <a:cxnLst/>
              <a:rect l="l" t="t" r="r" b="b"/>
              <a:pathLst>
                <a:path w="2182" h="326" extrusionOk="0">
                  <a:moveTo>
                    <a:pt x="1" y="1"/>
                  </a:moveTo>
                  <a:lnTo>
                    <a:pt x="1" y="326"/>
                  </a:lnTo>
                  <a:lnTo>
                    <a:pt x="2014" y="326"/>
                  </a:lnTo>
                  <a:cubicBezTo>
                    <a:pt x="2182" y="326"/>
                    <a:pt x="2182"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4" name="Google Shape;5164;p44"/>
            <p:cNvSpPr/>
            <p:nvPr/>
          </p:nvSpPr>
          <p:spPr>
            <a:xfrm>
              <a:off x="2456338" y="4705270"/>
              <a:ext cx="149209" cy="23377"/>
            </a:xfrm>
            <a:custGeom>
              <a:avLst/>
              <a:gdLst/>
              <a:ahLst/>
              <a:cxnLst/>
              <a:rect l="l" t="t" r="r" b="b"/>
              <a:pathLst>
                <a:path w="2151" h="337" extrusionOk="0">
                  <a:moveTo>
                    <a:pt x="1" y="1"/>
                  </a:moveTo>
                  <a:lnTo>
                    <a:pt x="1" y="336"/>
                  </a:lnTo>
                  <a:lnTo>
                    <a:pt x="2014" y="336"/>
                  </a:lnTo>
                  <a:cubicBezTo>
                    <a:pt x="2150" y="336"/>
                    <a:pt x="2150"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5" name="Google Shape;5165;p44"/>
            <p:cNvSpPr/>
            <p:nvPr/>
          </p:nvSpPr>
          <p:spPr>
            <a:xfrm>
              <a:off x="2149382" y="4582349"/>
              <a:ext cx="328108" cy="146296"/>
            </a:xfrm>
            <a:custGeom>
              <a:avLst/>
              <a:gdLst/>
              <a:ahLst/>
              <a:cxnLst/>
              <a:rect l="l" t="t" r="r" b="b"/>
              <a:pathLst>
                <a:path w="4730" h="2109" extrusionOk="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rgbClr val="C15B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6" name="Google Shape;5166;p44"/>
            <p:cNvSpPr/>
            <p:nvPr/>
          </p:nvSpPr>
          <p:spPr>
            <a:xfrm>
              <a:off x="2169014" y="4582349"/>
              <a:ext cx="308477" cy="84490"/>
            </a:xfrm>
            <a:custGeom>
              <a:avLst/>
              <a:gdLst/>
              <a:ahLst/>
              <a:cxnLst/>
              <a:rect l="l" t="t" r="r" b="b"/>
              <a:pathLst>
                <a:path w="4447" h="1218" extrusionOk="0">
                  <a:moveTo>
                    <a:pt x="714" y="1"/>
                  </a:moveTo>
                  <a:cubicBezTo>
                    <a:pt x="315" y="1"/>
                    <a:pt x="85" y="326"/>
                    <a:pt x="1" y="724"/>
                  </a:cubicBezTo>
                  <a:cubicBezTo>
                    <a:pt x="504" y="1028"/>
                    <a:pt x="1385" y="1217"/>
                    <a:pt x="2381" y="1217"/>
                  </a:cubicBezTo>
                  <a:cubicBezTo>
                    <a:pt x="2414" y="1218"/>
                    <a:pt x="2448" y="1218"/>
                    <a:pt x="2481" y="1218"/>
                  </a:cubicBezTo>
                  <a:cubicBezTo>
                    <a:pt x="3046" y="1218"/>
                    <a:pt x="3609" y="1135"/>
                    <a:pt x="4153" y="986"/>
                  </a:cubicBezTo>
                  <a:cubicBezTo>
                    <a:pt x="4164" y="651"/>
                    <a:pt x="4206" y="326"/>
                    <a:pt x="4300" y="326"/>
                  </a:cubicBezTo>
                  <a:lnTo>
                    <a:pt x="4384" y="326"/>
                  </a:lnTo>
                  <a:cubicBezTo>
                    <a:pt x="4415" y="326"/>
                    <a:pt x="4447" y="158"/>
                    <a:pt x="4447" y="95"/>
                  </a:cubicBezTo>
                  <a:cubicBezTo>
                    <a:pt x="4447" y="43"/>
                    <a:pt x="4415" y="1"/>
                    <a:pt x="4384"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7" name="Google Shape;5167;p44"/>
            <p:cNvSpPr/>
            <p:nvPr/>
          </p:nvSpPr>
          <p:spPr>
            <a:xfrm>
              <a:off x="2418532" y="4582349"/>
              <a:ext cx="58962" cy="146296"/>
            </a:xfrm>
            <a:custGeom>
              <a:avLst/>
              <a:gdLst/>
              <a:ahLst/>
              <a:cxnLst/>
              <a:rect l="l" t="t" r="r" b="b"/>
              <a:pathLst>
                <a:path w="850" h="2109" extrusionOk="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8" name="Google Shape;5168;p44"/>
            <p:cNvSpPr/>
            <p:nvPr/>
          </p:nvSpPr>
          <p:spPr>
            <a:xfrm>
              <a:off x="2193015" y="4610027"/>
              <a:ext cx="53899" cy="90941"/>
            </a:xfrm>
            <a:custGeom>
              <a:avLst/>
              <a:gdLst/>
              <a:ahLst/>
              <a:cxnLst/>
              <a:rect l="l" t="t" r="r" b="b"/>
              <a:pathLst>
                <a:path w="777" h="1311" extrusionOk="0">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9" name="Google Shape;5169;p44"/>
            <p:cNvSpPr/>
            <p:nvPr/>
          </p:nvSpPr>
          <p:spPr>
            <a:xfrm>
              <a:off x="2355962" y="4610027"/>
              <a:ext cx="53899" cy="90941"/>
            </a:xfrm>
            <a:custGeom>
              <a:avLst/>
              <a:gdLst/>
              <a:ahLst/>
              <a:cxnLst/>
              <a:rect l="l" t="t" r="r" b="b"/>
              <a:pathLst>
                <a:path w="777" h="1311" extrusionOk="0">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0" name="Google Shape;5170;p44"/>
            <p:cNvSpPr/>
            <p:nvPr/>
          </p:nvSpPr>
          <p:spPr>
            <a:xfrm>
              <a:off x="2469448" y="4733642"/>
              <a:ext cx="175361" cy="163777"/>
            </a:xfrm>
            <a:custGeom>
              <a:avLst/>
              <a:gdLst/>
              <a:ahLst/>
              <a:cxnLst/>
              <a:rect l="l" t="t" r="r" b="b"/>
              <a:pathLst>
                <a:path w="2528" h="2361" extrusionOk="0">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1" name="Google Shape;5171;p44"/>
            <p:cNvSpPr/>
            <p:nvPr/>
          </p:nvSpPr>
          <p:spPr>
            <a:xfrm>
              <a:off x="2522585" y="4778731"/>
              <a:ext cx="117855" cy="99750"/>
            </a:xfrm>
            <a:custGeom>
              <a:avLst/>
              <a:gdLst/>
              <a:ahLst/>
              <a:cxnLst/>
              <a:rect l="l" t="t" r="r" b="b"/>
              <a:pathLst>
                <a:path w="1699" h="1438" extrusionOk="0">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2" name="Google Shape;5172;p44"/>
            <p:cNvSpPr/>
            <p:nvPr/>
          </p:nvSpPr>
          <p:spPr>
            <a:xfrm>
              <a:off x="2099160" y="4722751"/>
              <a:ext cx="427789" cy="184864"/>
            </a:xfrm>
            <a:custGeom>
              <a:avLst/>
              <a:gdLst/>
              <a:ahLst/>
              <a:cxnLst/>
              <a:rect l="l" t="t" r="r" b="b"/>
              <a:pathLst>
                <a:path w="6167" h="2665" extrusionOk="0">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3" name="Google Shape;5173;p44"/>
            <p:cNvSpPr/>
            <p:nvPr/>
          </p:nvSpPr>
          <p:spPr>
            <a:xfrm>
              <a:off x="2494213" y="4722751"/>
              <a:ext cx="165164" cy="21920"/>
            </a:xfrm>
            <a:custGeom>
              <a:avLst/>
              <a:gdLst/>
              <a:ahLst/>
              <a:cxnLst/>
              <a:rect l="l" t="t" r="r" b="b"/>
              <a:pathLst>
                <a:path w="2381" h="316" extrusionOk="0">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4" name="Google Shape;5174;p44"/>
            <p:cNvSpPr/>
            <p:nvPr/>
          </p:nvSpPr>
          <p:spPr>
            <a:xfrm>
              <a:off x="2494213" y="4885004"/>
              <a:ext cx="165164" cy="22614"/>
            </a:xfrm>
            <a:custGeom>
              <a:avLst/>
              <a:gdLst/>
              <a:ahLst/>
              <a:cxnLst/>
              <a:rect l="l" t="t" r="r" b="b"/>
              <a:pathLst>
                <a:path w="2381" h="326" extrusionOk="0">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5" name="Google Shape;5175;p44"/>
            <p:cNvSpPr/>
            <p:nvPr/>
          </p:nvSpPr>
          <p:spPr>
            <a:xfrm>
              <a:off x="2099160" y="4722751"/>
              <a:ext cx="397961" cy="184864"/>
            </a:xfrm>
            <a:custGeom>
              <a:avLst/>
              <a:gdLst/>
              <a:ahLst/>
              <a:cxnLst/>
              <a:rect l="l" t="t" r="r" b="b"/>
              <a:pathLst>
                <a:path w="5737" h="2665" extrusionOk="0">
                  <a:moveTo>
                    <a:pt x="819" y="1"/>
                  </a:moveTo>
                  <a:cubicBezTo>
                    <a:pt x="1" y="1"/>
                    <a:pt x="1" y="2664"/>
                    <a:pt x="819" y="2664"/>
                  </a:cubicBezTo>
                  <a:lnTo>
                    <a:pt x="5737" y="2664"/>
                  </a:lnTo>
                  <a:cubicBezTo>
                    <a:pt x="4919" y="2664"/>
                    <a:pt x="4919" y="1"/>
                    <a:pt x="5737" y="1"/>
                  </a:cubicBezTo>
                  <a:close/>
                </a:path>
              </a:pathLst>
            </a:custGeom>
            <a:solidFill>
              <a:srgbClr val="5E448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6" name="Google Shape;5176;p44"/>
            <p:cNvSpPr/>
            <p:nvPr/>
          </p:nvSpPr>
          <p:spPr>
            <a:xfrm>
              <a:off x="2101380" y="4743839"/>
              <a:ext cx="395742" cy="163777"/>
            </a:xfrm>
            <a:custGeom>
              <a:avLst/>
              <a:gdLst/>
              <a:ahLst/>
              <a:cxnLst/>
              <a:rect l="l" t="t" r="r" b="b"/>
              <a:pathLst>
                <a:path w="5705" h="2361" extrusionOk="0">
                  <a:moveTo>
                    <a:pt x="378" y="1"/>
                  </a:moveTo>
                  <a:lnTo>
                    <a:pt x="378" y="1"/>
                  </a:lnTo>
                  <a:cubicBezTo>
                    <a:pt x="0" y="703"/>
                    <a:pt x="137" y="2360"/>
                    <a:pt x="787" y="2360"/>
                  </a:cubicBezTo>
                  <a:lnTo>
                    <a:pt x="5705" y="2360"/>
                  </a:lnTo>
                  <a:cubicBezTo>
                    <a:pt x="5453" y="2360"/>
                    <a:pt x="5275" y="2108"/>
                    <a:pt x="5181" y="1752"/>
                  </a:cubicBezTo>
                  <a:cubicBezTo>
                    <a:pt x="4887" y="1720"/>
                    <a:pt x="4583" y="1678"/>
                    <a:pt x="4279" y="1626"/>
                  </a:cubicBezTo>
                  <a:cubicBezTo>
                    <a:pt x="2286" y="1280"/>
                    <a:pt x="693" y="598"/>
                    <a:pt x="378" y="1"/>
                  </a:cubicBez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7" name="Google Shape;5177;p44"/>
            <p:cNvSpPr/>
            <p:nvPr/>
          </p:nvSpPr>
          <p:spPr>
            <a:xfrm>
              <a:off x="2126838" y="4748972"/>
              <a:ext cx="60419" cy="131729"/>
            </a:xfrm>
            <a:custGeom>
              <a:avLst/>
              <a:gdLst/>
              <a:ahLst/>
              <a:cxnLst/>
              <a:rect l="l" t="t" r="r" b="b"/>
              <a:pathLst>
                <a:path w="871" h="1899" extrusionOk="0">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8" name="Google Shape;5178;p44"/>
            <p:cNvSpPr/>
            <p:nvPr/>
          </p:nvSpPr>
          <p:spPr>
            <a:xfrm>
              <a:off x="2202519" y="4794755"/>
              <a:ext cx="216080" cy="40788"/>
            </a:xfrm>
            <a:custGeom>
              <a:avLst/>
              <a:gdLst/>
              <a:ahLst/>
              <a:cxnLst/>
              <a:rect l="l" t="t" r="r" b="b"/>
              <a:pathLst>
                <a:path w="3115" h="588" extrusionOk="0">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9" name="Google Shape;5179;p44"/>
            <p:cNvSpPr/>
            <p:nvPr/>
          </p:nvSpPr>
          <p:spPr>
            <a:xfrm>
              <a:off x="2462928" y="4911919"/>
              <a:ext cx="181882" cy="125139"/>
            </a:xfrm>
            <a:custGeom>
              <a:avLst/>
              <a:gdLst/>
              <a:ahLst/>
              <a:cxnLst/>
              <a:rect l="l" t="t" r="r" b="b"/>
              <a:pathLst>
                <a:path w="2622" h="1804" extrusionOk="0">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0" name="Google Shape;5180;p44"/>
            <p:cNvSpPr/>
            <p:nvPr/>
          </p:nvSpPr>
          <p:spPr>
            <a:xfrm>
              <a:off x="2510168" y="4943897"/>
              <a:ext cx="134642" cy="93161"/>
            </a:xfrm>
            <a:custGeom>
              <a:avLst/>
              <a:gdLst/>
              <a:ahLst/>
              <a:cxnLst/>
              <a:rect l="l" t="t" r="r" b="b"/>
              <a:pathLst>
                <a:path w="1941" h="1343" extrusionOk="0">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1" name="Google Shape;5181;p44"/>
            <p:cNvSpPr/>
            <p:nvPr/>
          </p:nvSpPr>
          <p:spPr>
            <a:xfrm>
              <a:off x="2013351" y="4903178"/>
              <a:ext cx="519424" cy="141163"/>
            </a:xfrm>
            <a:custGeom>
              <a:avLst/>
              <a:gdLst/>
              <a:ahLst/>
              <a:cxnLst/>
              <a:rect l="l" t="t" r="r" b="b"/>
              <a:pathLst>
                <a:path w="7488" h="2035" extrusionOk="0">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2" name="Google Shape;5182;p44"/>
            <p:cNvSpPr/>
            <p:nvPr/>
          </p:nvSpPr>
          <p:spPr>
            <a:xfrm>
              <a:off x="2493450" y="4903178"/>
              <a:ext cx="169534" cy="16787"/>
            </a:xfrm>
            <a:custGeom>
              <a:avLst/>
              <a:gdLst/>
              <a:ahLst/>
              <a:cxnLst/>
              <a:rect l="l" t="t" r="r" b="b"/>
              <a:pathLst>
                <a:path w="2444" h="242" extrusionOk="0">
                  <a:moveTo>
                    <a:pt x="1" y="0"/>
                  </a:moveTo>
                  <a:lnTo>
                    <a:pt x="1" y="241"/>
                  </a:lnTo>
                  <a:lnTo>
                    <a:pt x="2360" y="241"/>
                  </a:lnTo>
                  <a:cubicBezTo>
                    <a:pt x="2402" y="241"/>
                    <a:pt x="2444" y="189"/>
                    <a:pt x="2444" y="126"/>
                  </a:cubicBezTo>
                  <a:cubicBezTo>
                    <a:pt x="2444" y="53"/>
                    <a:pt x="2402" y="0"/>
                    <a:pt x="2360"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3" name="Google Shape;5183;p44"/>
            <p:cNvSpPr/>
            <p:nvPr/>
          </p:nvSpPr>
          <p:spPr>
            <a:xfrm>
              <a:off x="2493450" y="5027556"/>
              <a:ext cx="169534" cy="16787"/>
            </a:xfrm>
            <a:custGeom>
              <a:avLst/>
              <a:gdLst/>
              <a:ahLst/>
              <a:cxnLst/>
              <a:rect l="l" t="t" r="r" b="b"/>
              <a:pathLst>
                <a:path w="2444" h="242" extrusionOk="0">
                  <a:moveTo>
                    <a:pt x="1" y="0"/>
                  </a:moveTo>
                  <a:lnTo>
                    <a:pt x="1" y="242"/>
                  </a:lnTo>
                  <a:lnTo>
                    <a:pt x="2360" y="242"/>
                  </a:lnTo>
                  <a:cubicBezTo>
                    <a:pt x="2402" y="242"/>
                    <a:pt x="2444" y="189"/>
                    <a:pt x="2444" y="126"/>
                  </a:cubicBezTo>
                  <a:cubicBezTo>
                    <a:pt x="2444" y="53"/>
                    <a:pt x="2402" y="0"/>
                    <a:pt x="2360" y="0"/>
                  </a:cubicBezTo>
                  <a:close/>
                </a:path>
              </a:pathLst>
            </a:custGeom>
            <a:solidFill>
              <a:srgbClr val="E04C6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4" name="Google Shape;5184;p44"/>
            <p:cNvSpPr/>
            <p:nvPr/>
          </p:nvSpPr>
          <p:spPr>
            <a:xfrm>
              <a:off x="2013351" y="4903178"/>
              <a:ext cx="497642" cy="141163"/>
            </a:xfrm>
            <a:custGeom>
              <a:avLst/>
              <a:gdLst/>
              <a:ahLst/>
              <a:cxnLst/>
              <a:rect l="l" t="t" r="r" b="b"/>
              <a:pathLst>
                <a:path w="7174" h="2035" extrusionOk="0">
                  <a:moveTo>
                    <a:pt x="997" y="0"/>
                  </a:moveTo>
                  <a:cubicBezTo>
                    <a:pt x="1" y="0"/>
                    <a:pt x="1" y="2035"/>
                    <a:pt x="997" y="2035"/>
                  </a:cubicBezTo>
                  <a:lnTo>
                    <a:pt x="7173" y="2035"/>
                  </a:lnTo>
                  <a:cubicBezTo>
                    <a:pt x="6481" y="2035"/>
                    <a:pt x="6481" y="0"/>
                    <a:pt x="7173" y="0"/>
                  </a:cubicBezTo>
                  <a:close/>
                </a:path>
              </a:pathLst>
            </a:custGeom>
            <a:solidFill>
              <a:srgbClr val="BA204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5" name="Google Shape;5185;p44"/>
            <p:cNvSpPr/>
            <p:nvPr/>
          </p:nvSpPr>
          <p:spPr>
            <a:xfrm>
              <a:off x="2013351" y="4903872"/>
              <a:ext cx="497642" cy="141163"/>
            </a:xfrm>
            <a:custGeom>
              <a:avLst/>
              <a:gdLst/>
              <a:ahLst/>
              <a:cxnLst/>
              <a:rect l="l" t="t" r="r" b="b"/>
              <a:pathLst>
                <a:path w="7174" h="2035" extrusionOk="0">
                  <a:moveTo>
                    <a:pt x="997" y="1"/>
                  </a:moveTo>
                  <a:cubicBezTo>
                    <a:pt x="1" y="1"/>
                    <a:pt x="1" y="2035"/>
                    <a:pt x="997" y="2035"/>
                  </a:cubicBezTo>
                  <a:lnTo>
                    <a:pt x="7173" y="2035"/>
                  </a:lnTo>
                  <a:cubicBezTo>
                    <a:pt x="6859" y="2025"/>
                    <a:pt x="6691" y="1616"/>
                    <a:pt x="6659" y="1165"/>
                  </a:cubicBezTo>
                  <a:cubicBezTo>
                    <a:pt x="6324" y="1165"/>
                    <a:pt x="5978" y="1154"/>
                    <a:pt x="5621" y="1133"/>
                  </a:cubicBezTo>
                  <a:cubicBezTo>
                    <a:pt x="3608" y="997"/>
                    <a:pt x="1993" y="546"/>
                    <a:pt x="2024" y="126"/>
                  </a:cubicBezTo>
                  <a:cubicBezTo>
                    <a:pt x="2024" y="74"/>
                    <a:pt x="2056" y="32"/>
                    <a:pt x="2098" y="1"/>
                  </a:cubicBezTo>
                  <a:close/>
                </a:path>
              </a:pathLst>
            </a:custGeom>
            <a:solidFill>
              <a:srgbClr val="A3194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186" name="Google Shape;5186;p44"/>
          <p:cNvGrpSpPr/>
          <p:nvPr/>
        </p:nvGrpSpPr>
        <p:grpSpPr>
          <a:xfrm>
            <a:off x="7930968" y="1801723"/>
            <a:ext cx="648376" cy="880879"/>
            <a:chOff x="638269" y="3526010"/>
            <a:chExt cx="714936" cy="971200"/>
          </a:xfrm>
        </p:grpSpPr>
        <p:sp>
          <p:nvSpPr>
            <p:cNvPr id="5187" name="Google Shape;5187;p44"/>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188" name="Google Shape;5188;p44"/>
            <p:cNvGrpSpPr/>
            <p:nvPr/>
          </p:nvGrpSpPr>
          <p:grpSpPr>
            <a:xfrm>
              <a:off x="638269" y="3526010"/>
              <a:ext cx="714936" cy="971200"/>
              <a:chOff x="9141124" y="2771118"/>
              <a:chExt cx="319239" cy="433649"/>
            </a:xfrm>
          </p:grpSpPr>
          <p:sp>
            <p:nvSpPr>
              <p:cNvPr id="5189" name="Google Shape;5189;p44"/>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0" name="Google Shape;5190;p44"/>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1" name="Google Shape;5191;p44"/>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2" name="Google Shape;5192;p44"/>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3" name="Google Shape;5193;p44"/>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4" name="Google Shape;5194;p44"/>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5" name="Google Shape;5195;p44"/>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6" name="Google Shape;5196;p44"/>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7" name="Google Shape;5197;p44"/>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8" name="Google Shape;5198;p44"/>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9" name="Google Shape;5199;p44"/>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0" name="Google Shape;5200;p44"/>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1" name="Google Shape;5201;p44"/>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2" name="Google Shape;5202;p44"/>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3" name="Google Shape;5203;p44"/>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4" name="Google Shape;5204;p44"/>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5" name="Google Shape;5205;p44"/>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6" name="Google Shape;5206;p44"/>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7" name="Google Shape;5207;p44"/>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8" name="Google Shape;5208;p44"/>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9" name="Google Shape;5209;p44"/>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0" name="Google Shape;5210;p44"/>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1" name="Google Shape;5211;p44"/>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2" name="Google Shape;5212;p44"/>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3" name="Google Shape;5213;p44"/>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4" name="Google Shape;5214;p44"/>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8"/>
        <p:cNvGrpSpPr/>
        <p:nvPr/>
      </p:nvGrpSpPr>
      <p:grpSpPr>
        <a:xfrm>
          <a:off x="0" y="0"/>
          <a:ext cx="0" cy="0"/>
          <a:chOff x="0" y="0"/>
          <a:chExt cx="0" cy="0"/>
        </a:xfrm>
      </p:grpSpPr>
      <p:sp>
        <p:nvSpPr>
          <p:cNvPr id="5219" name="Google Shape;5219;p45"/>
          <p:cNvSpPr/>
          <p:nvPr/>
        </p:nvSpPr>
        <p:spPr>
          <a:xfrm rot="-2370861">
            <a:off x="453074" y="-448992"/>
            <a:ext cx="5924830" cy="8448661"/>
          </a:xfrm>
          <a:prstGeom prst="triangle">
            <a:avLst>
              <a:gd name="adj" fmla="val 50000"/>
            </a:avLst>
          </a:prstGeom>
          <a:solidFill>
            <a:srgbClr val="FFF0D7">
              <a:alpha val="28240"/>
            </a:srgbClr>
          </a:solidFill>
          <a:ln>
            <a:noFill/>
          </a:ln>
          <a:effectLst>
            <a:outerShdw blurRad="928688" dist="361950" dir="5400000" algn="bl" rotWithShape="0">
              <a:srgbClr val="FFF0D7">
                <a:alpha val="49800"/>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0" name="Google Shape;5220;p45"/>
          <p:cNvSpPr txBox="1"/>
          <p:nvPr/>
        </p:nvSpPr>
        <p:spPr>
          <a:xfrm>
            <a:off x="2021850" y="3856625"/>
            <a:ext cx="5199000" cy="13701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6000"/>
              <a:buFont typeface="Abril Fatface"/>
              <a:buNone/>
            </a:pPr>
            <a:r>
              <a:rPr lang="en" sz="6000" b="0" i="0" u="none" strike="noStrike" cap="none">
                <a:solidFill>
                  <a:schemeClr val="lt1"/>
                </a:solidFill>
                <a:latin typeface="Abril Fatface"/>
                <a:ea typeface="Abril Fatface"/>
                <a:cs typeface="Abril Fatface"/>
                <a:sym typeface="Abril Fatface"/>
              </a:rPr>
              <a:t>Questions?</a:t>
            </a:r>
            <a:endParaRPr sz="6000" b="0" i="0" u="none" strike="noStrike" cap="none">
              <a:solidFill>
                <a:schemeClr val="lt1"/>
              </a:solidFill>
              <a:latin typeface="Abril Fatface"/>
              <a:ea typeface="Abril Fatface"/>
              <a:cs typeface="Abril Fatface"/>
              <a:sym typeface="Abril Fatface"/>
            </a:endParaRPr>
          </a:p>
        </p:txBody>
      </p:sp>
      <p:grpSp>
        <p:nvGrpSpPr>
          <p:cNvPr id="5221" name="Google Shape;5221;p45"/>
          <p:cNvGrpSpPr/>
          <p:nvPr/>
        </p:nvGrpSpPr>
        <p:grpSpPr>
          <a:xfrm>
            <a:off x="-286393" y="157326"/>
            <a:ext cx="2998768" cy="4651299"/>
            <a:chOff x="306879" y="157326"/>
            <a:chExt cx="2998768" cy="4651299"/>
          </a:xfrm>
        </p:grpSpPr>
        <p:sp>
          <p:nvSpPr>
            <p:cNvPr id="5222" name="Google Shape;5222;p45"/>
            <p:cNvSpPr/>
            <p:nvPr/>
          </p:nvSpPr>
          <p:spPr>
            <a:xfrm flipH="1">
              <a:off x="1208688" y="284193"/>
              <a:ext cx="118043" cy="4289977"/>
            </a:xfrm>
            <a:custGeom>
              <a:avLst/>
              <a:gdLst/>
              <a:ahLst/>
              <a:cxnLst/>
              <a:rect l="l" t="t" r="r" b="b"/>
              <a:pathLst>
                <a:path w="222" h="8068" extrusionOk="0">
                  <a:moveTo>
                    <a:pt x="1" y="0"/>
                  </a:moveTo>
                  <a:lnTo>
                    <a:pt x="1" y="8068"/>
                  </a:lnTo>
                  <a:lnTo>
                    <a:pt x="221" y="8068"/>
                  </a:lnTo>
                  <a:lnTo>
                    <a:pt x="22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3" name="Google Shape;5223;p45"/>
            <p:cNvSpPr/>
            <p:nvPr/>
          </p:nvSpPr>
          <p:spPr>
            <a:xfrm rot="4656112" flipH="1">
              <a:off x="1146619" y="607140"/>
              <a:ext cx="2237967" cy="1637784"/>
            </a:xfrm>
            <a:custGeom>
              <a:avLst/>
              <a:gdLst/>
              <a:ahLst/>
              <a:cxnLst/>
              <a:rect l="l" t="t" r="r" b="b"/>
              <a:pathLst>
                <a:path w="4209" h="3080" extrusionOk="0">
                  <a:moveTo>
                    <a:pt x="1392" y="0"/>
                  </a:moveTo>
                  <a:lnTo>
                    <a:pt x="238" y="772"/>
                  </a:lnTo>
                  <a:lnTo>
                    <a:pt x="0" y="2358"/>
                  </a:lnTo>
                  <a:lnTo>
                    <a:pt x="4208" y="3079"/>
                  </a:lnTo>
                  <a:lnTo>
                    <a:pt x="4208" y="2553"/>
                  </a:lnTo>
                  <a:lnTo>
                    <a:pt x="1392"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4" name="Google Shape;5224;p45"/>
            <p:cNvSpPr/>
            <p:nvPr/>
          </p:nvSpPr>
          <p:spPr>
            <a:xfrm rot="4656112" flipH="1">
              <a:off x="1473901" y="837799"/>
              <a:ext cx="1989658" cy="1258648"/>
            </a:xfrm>
            <a:custGeom>
              <a:avLst/>
              <a:gdLst/>
              <a:ahLst/>
              <a:cxnLst/>
              <a:rect l="l" t="t" r="r" b="b"/>
              <a:pathLst>
                <a:path w="3742" h="2367" extrusionOk="0">
                  <a:moveTo>
                    <a:pt x="1316" y="0"/>
                  </a:moveTo>
                  <a:lnTo>
                    <a:pt x="162" y="772"/>
                  </a:lnTo>
                  <a:lnTo>
                    <a:pt x="1" y="1841"/>
                  </a:lnTo>
                  <a:cubicBezTo>
                    <a:pt x="561" y="2163"/>
                    <a:pt x="1409" y="2367"/>
                    <a:pt x="2351" y="2367"/>
                  </a:cubicBezTo>
                  <a:cubicBezTo>
                    <a:pt x="2851" y="2367"/>
                    <a:pt x="3326" y="2307"/>
                    <a:pt x="3742" y="2206"/>
                  </a:cubicBezTo>
                  <a:lnTo>
                    <a:pt x="131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5" name="Google Shape;5225;p45"/>
            <p:cNvSpPr/>
            <p:nvPr/>
          </p:nvSpPr>
          <p:spPr>
            <a:xfrm flipH="1">
              <a:off x="306879" y="4384306"/>
              <a:ext cx="1922186" cy="424319"/>
            </a:xfrm>
            <a:custGeom>
              <a:avLst/>
              <a:gdLst/>
              <a:ahLst/>
              <a:cxnLst/>
              <a:rect l="l" t="t" r="r" b="b"/>
              <a:pathLst>
                <a:path w="3615" h="798" extrusionOk="0">
                  <a:moveTo>
                    <a:pt x="1808" y="0"/>
                  </a:moveTo>
                  <a:lnTo>
                    <a:pt x="1" y="586"/>
                  </a:lnTo>
                  <a:lnTo>
                    <a:pt x="1" y="798"/>
                  </a:lnTo>
                  <a:lnTo>
                    <a:pt x="3615" y="798"/>
                  </a:lnTo>
                  <a:lnTo>
                    <a:pt x="3615" y="586"/>
                  </a:lnTo>
                  <a:lnTo>
                    <a:pt x="1808" y="0"/>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6" name="Google Shape;5226;p45"/>
            <p:cNvSpPr/>
            <p:nvPr/>
          </p:nvSpPr>
          <p:spPr>
            <a:xfrm rot="4656112" flipH="1">
              <a:off x="1201390" y="887915"/>
              <a:ext cx="1998697" cy="1137409"/>
            </a:xfrm>
            <a:custGeom>
              <a:avLst/>
              <a:gdLst/>
              <a:ahLst/>
              <a:cxnLst/>
              <a:rect l="l" t="t" r="r" b="b"/>
              <a:pathLst>
                <a:path w="3759" h="2139" extrusionOk="0">
                  <a:moveTo>
                    <a:pt x="289" y="0"/>
                  </a:moveTo>
                  <a:lnTo>
                    <a:pt x="43" y="170"/>
                  </a:lnTo>
                  <a:lnTo>
                    <a:pt x="1" y="458"/>
                  </a:lnTo>
                  <a:lnTo>
                    <a:pt x="3759" y="2138"/>
                  </a:lnTo>
                  <a:cubicBezTo>
                    <a:pt x="3759" y="2138"/>
                    <a:pt x="1612" y="798"/>
                    <a:pt x="289" y="0"/>
                  </a:cubicBez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7" name="Google Shape;5227;p45"/>
            <p:cNvSpPr/>
            <p:nvPr/>
          </p:nvSpPr>
          <p:spPr>
            <a:xfrm rot="4656112" flipH="1">
              <a:off x="1043755" y="255314"/>
              <a:ext cx="596047" cy="596090"/>
            </a:xfrm>
            <a:custGeom>
              <a:avLst/>
              <a:gdLst/>
              <a:ahLst/>
              <a:cxnLst/>
              <a:rect l="l" t="t" r="r" b="b"/>
              <a:pathLst>
                <a:path w="1121" h="1121" extrusionOk="0">
                  <a:moveTo>
                    <a:pt x="561" y="0"/>
                  </a:moveTo>
                  <a:cubicBezTo>
                    <a:pt x="255" y="0"/>
                    <a:pt x="1" y="246"/>
                    <a:pt x="1" y="560"/>
                  </a:cubicBezTo>
                  <a:cubicBezTo>
                    <a:pt x="1" y="866"/>
                    <a:pt x="255" y="1120"/>
                    <a:pt x="561" y="1120"/>
                  </a:cubicBezTo>
                  <a:cubicBezTo>
                    <a:pt x="875" y="1120"/>
                    <a:pt x="1121" y="866"/>
                    <a:pt x="1121" y="560"/>
                  </a:cubicBezTo>
                  <a:cubicBezTo>
                    <a:pt x="1121" y="246"/>
                    <a:pt x="875" y="0"/>
                    <a:pt x="561" y="0"/>
                  </a:cubicBez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8" name="Google Shape;5228;p45"/>
          <p:cNvGrpSpPr/>
          <p:nvPr/>
        </p:nvGrpSpPr>
        <p:grpSpPr>
          <a:xfrm rot="1321466" flipH="1">
            <a:off x="4790058" y="1870855"/>
            <a:ext cx="1088053" cy="576024"/>
            <a:chOff x="-1074225" y="4512538"/>
            <a:chExt cx="714950" cy="378500"/>
          </a:xfrm>
        </p:grpSpPr>
        <p:sp>
          <p:nvSpPr>
            <p:cNvPr id="5229" name="Google Shape;5229;p4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0" name="Google Shape;5230;p4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1" name="Google Shape;5231;p4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2" name="Google Shape;5232;p4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3" name="Google Shape;5233;p4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4" name="Google Shape;5234;p4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5" name="Google Shape;5235;p4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6" name="Google Shape;5236;p4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7" name="Google Shape;5237;p4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8" name="Google Shape;5238;p4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9" name="Google Shape;5239;p4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40" name="Google Shape;5240;p45"/>
          <p:cNvGrpSpPr/>
          <p:nvPr/>
        </p:nvGrpSpPr>
        <p:grpSpPr>
          <a:xfrm>
            <a:off x="6761583" y="1401727"/>
            <a:ext cx="795311" cy="595688"/>
            <a:chOff x="-2352792" y="2455165"/>
            <a:chExt cx="795311" cy="595688"/>
          </a:xfrm>
        </p:grpSpPr>
        <p:sp>
          <p:nvSpPr>
            <p:cNvPr id="5241" name="Google Shape;5241;p45"/>
            <p:cNvSpPr/>
            <p:nvPr/>
          </p:nvSpPr>
          <p:spPr>
            <a:xfrm rot="-1321491">
              <a:off x="-2229919" y="2651459"/>
              <a:ext cx="188371" cy="120172"/>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2" name="Google Shape;5242;p45"/>
            <p:cNvSpPr/>
            <p:nvPr/>
          </p:nvSpPr>
          <p:spPr>
            <a:xfrm rot="-1321491">
              <a:off x="-2326285" y="2565954"/>
              <a:ext cx="642710" cy="266444"/>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3" name="Google Shape;5243;p45"/>
            <p:cNvSpPr/>
            <p:nvPr/>
          </p:nvSpPr>
          <p:spPr>
            <a:xfrm rot="-1321491">
              <a:off x="-2315562" y="2722948"/>
              <a:ext cx="81048" cy="60774"/>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4" name="Google Shape;5244;p45"/>
            <p:cNvSpPr/>
            <p:nvPr/>
          </p:nvSpPr>
          <p:spPr>
            <a:xfrm rot="-1321491">
              <a:off x="-2268851" y="2705340"/>
              <a:ext cx="98573" cy="24599"/>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5" name="Google Shape;5245;p45"/>
            <p:cNvSpPr/>
            <p:nvPr/>
          </p:nvSpPr>
          <p:spPr>
            <a:xfrm rot="-1321491">
              <a:off x="-2126620" y="2589879"/>
              <a:ext cx="162046" cy="93198"/>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6" name="Google Shape;5246;p45"/>
            <p:cNvSpPr/>
            <p:nvPr/>
          </p:nvSpPr>
          <p:spPr>
            <a:xfrm rot="-1321491">
              <a:off x="-2047019" y="2568457"/>
              <a:ext cx="151922" cy="23849"/>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7" name="Google Shape;5247;p45"/>
            <p:cNvSpPr/>
            <p:nvPr/>
          </p:nvSpPr>
          <p:spPr>
            <a:xfrm rot="-1321491">
              <a:off x="-2141129" y="2704093"/>
              <a:ext cx="40524" cy="25474"/>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8" name="Google Shape;5248;p45"/>
            <p:cNvSpPr/>
            <p:nvPr/>
          </p:nvSpPr>
          <p:spPr>
            <a:xfrm rot="-1321491">
              <a:off x="-2311390" y="2582470"/>
              <a:ext cx="714934" cy="346992"/>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9" name="Google Shape;5249;p45"/>
            <p:cNvSpPr/>
            <p:nvPr/>
          </p:nvSpPr>
          <p:spPr>
            <a:xfrm rot="-1321491">
              <a:off x="-2057698" y="2564157"/>
              <a:ext cx="407766" cy="318643"/>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0" name="Google Shape;5250;p45"/>
            <p:cNvSpPr/>
            <p:nvPr/>
          </p:nvSpPr>
          <p:spPr>
            <a:xfrm rot="-1321491">
              <a:off x="-2260614" y="2735306"/>
              <a:ext cx="346342" cy="230895"/>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5255" name="Google Shape;5255;p46"/>
          <p:cNvSpPr txBox="1">
            <a:spLocks noGrp="1"/>
          </p:cNvSpPr>
          <p:nvPr>
            <p:ph type="title"/>
          </p:nvPr>
        </p:nvSpPr>
        <p:spPr>
          <a:xfrm>
            <a:off x="720000" y="4548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rPr>
              <a:t>REFERENCES &amp; ASSIGNMENT LINK</a:t>
            </a:r>
            <a:endParaRPr b="1">
              <a:solidFill>
                <a:schemeClr val="dk2"/>
              </a:solidFill>
            </a:endParaRPr>
          </a:p>
        </p:txBody>
      </p:sp>
      <p:sp>
        <p:nvSpPr>
          <p:cNvPr id="5256" name="Google Shape;5256;p46"/>
          <p:cNvSpPr txBox="1">
            <a:spLocks noGrp="1"/>
          </p:cNvSpPr>
          <p:nvPr>
            <p:ph type="subTitle" idx="1"/>
          </p:nvPr>
        </p:nvSpPr>
        <p:spPr>
          <a:xfrm>
            <a:off x="720000" y="1307775"/>
            <a:ext cx="7117800" cy="32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https://docs.python.org/3/tutorial/datastructures.html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DATA STRUCTURE?</a:t>
            </a:r>
            <a:endParaRPr/>
          </a:p>
        </p:txBody>
      </p:sp>
      <p:pic>
        <p:nvPicPr>
          <p:cNvPr id="458" name="Google Shape;458;p23"/>
          <p:cNvPicPr preferRelativeResize="0"/>
          <p:nvPr/>
        </p:nvPicPr>
        <p:blipFill>
          <a:blip r:embed="rId3">
            <a:alphaModFix/>
          </a:blip>
          <a:stretch>
            <a:fillRect/>
          </a:stretch>
        </p:blipFill>
        <p:spPr>
          <a:xfrm>
            <a:off x="4438050" y="1017725"/>
            <a:ext cx="4487375" cy="3691350"/>
          </a:xfrm>
          <a:prstGeom prst="rect">
            <a:avLst/>
          </a:prstGeom>
          <a:noFill/>
          <a:ln w="9525" cap="flat" cmpd="sng">
            <a:solidFill>
              <a:schemeClr val="dk2"/>
            </a:solidFill>
            <a:prstDash val="solid"/>
            <a:round/>
            <a:headEnd type="none" w="sm" len="sm"/>
            <a:tailEnd type="none" w="sm" len="sm"/>
          </a:ln>
        </p:spPr>
      </p:pic>
      <p:sp>
        <p:nvSpPr>
          <p:cNvPr id="459" name="Google Shape;459;p23"/>
          <p:cNvSpPr txBox="1"/>
          <p:nvPr/>
        </p:nvSpPr>
        <p:spPr>
          <a:xfrm>
            <a:off x="484000" y="1167250"/>
            <a:ext cx="3683100" cy="36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i="1"/>
          </a:p>
          <a:p>
            <a:pPr marL="0" lvl="0" indent="0" algn="l" rtl="0">
              <a:spcBef>
                <a:spcPts val="0"/>
              </a:spcBef>
              <a:spcAft>
                <a:spcPts val="0"/>
              </a:spcAft>
              <a:buNone/>
            </a:pPr>
            <a:r>
              <a:rPr lang="en" b="1" i="1"/>
              <a:t>“A way of arranging data on a computer so that it can be accessed and updated efficiently.”</a:t>
            </a:r>
            <a:endParaRPr b="1" i="1"/>
          </a:p>
          <a:p>
            <a:pPr marL="0" lvl="0" indent="0" algn="just" rtl="0">
              <a:spcBef>
                <a:spcPts val="0"/>
              </a:spcBef>
              <a:spcAft>
                <a:spcPts val="0"/>
              </a:spcAft>
              <a:buNone/>
            </a:pPr>
            <a:endParaRPr b="1" i="1"/>
          </a:p>
          <a:p>
            <a:pPr marL="457200" lvl="0" indent="-317500" algn="just" rtl="0">
              <a:spcBef>
                <a:spcPts val="0"/>
              </a:spcBef>
              <a:spcAft>
                <a:spcPts val="0"/>
              </a:spcAft>
              <a:buSzPts val="1400"/>
              <a:buChar char="●"/>
            </a:pPr>
            <a:r>
              <a:rPr lang="en"/>
              <a:t>A data structure is not only used for  storing or organizing the data.</a:t>
            </a:r>
            <a:endParaRPr/>
          </a:p>
          <a:p>
            <a:pPr marL="457200" lvl="0" indent="-317500" algn="just" rtl="0">
              <a:spcBef>
                <a:spcPts val="0"/>
              </a:spcBef>
              <a:spcAft>
                <a:spcPts val="0"/>
              </a:spcAft>
              <a:buSzPts val="1400"/>
              <a:buChar char="●"/>
            </a:pPr>
            <a:r>
              <a:rPr lang="en"/>
              <a:t>It is also used for processing, retrieving, and storing data.</a:t>
            </a:r>
            <a:endParaRPr/>
          </a:p>
          <a:p>
            <a:pPr marL="0" lvl="0" indent="0" algn="l" rtl="0">
              <a:spcBef>
                <a:spcPts val="0"/>
              </a:spcBef>
              <a:spcAft>
                <a:spcPts val="0"/>
              </a:spcAft>
              <a:buNone/>
            </a:pPr>
            <a:endParaRPr/>
          </a:p>
          <a:p>
            <a:pPr marL="0" lvl="0" indent="0" algn="just" rtl="0">
              <a:spcBef>
                <a:spcPts val="0"/>
              </a:spcBef>
              <a:spcAft>
                <a:spcPts val="0"/>
              </a:spcAft>
              <a:buNone/>
            </a:pPr>
            <a:r>
              <a:rPr lang="en"/>
              <a:t>There are different basic and advanced types of data structures that are used in almost every programming language or software system that has been developed.</a:t>
            </a:r>
            <a:endParaRPr/>
          </a:p>
          <a:p>
            <a:pPr marL="0" lvl="0" indent="0" algn="just"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4"/>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Lists &amp; Dictionaries</a:t>
            </a:r>
            <a:endParaRPr/>
          </a:p>
        </p:txBody>
      </p:sp>
      <p:sp>
        <p:nvSpPr>
          <p:cNvPr id="465" name="Google Shape;465;p24"/>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By Tooba Ahmed Alvi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5"/>
          <p:cNvSpPr txBox="1"/>
          <p:nvPr/>
        </p:nvSpPr>
        <p:spPr>
          <a:xfrm>
            <a:off x="1939500" y="213800"/>
            <a:ext cx="5265000" cy="6891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2"/>
              </a:buClr>
              <a:buSzPts val="6500"/>
              <a:buFont typeface="Abril Fatface"/>
              <a:buNone/>
            </a:pPr>
            <a:r>
              <a:rPr lang="en" sz="2500" b="1">
                <a:solidFill>
                  <a:schemeClr val="dk2"/>
                </a:solidFill>
                <a:latin typeface="Playfair Display"/>
                <a:ea typeface="Playfair Display"/>
                <a:cs typeface="Playfair Display"/>
                <a:sym typeface="Playfair Display"/>
              </a:rPr>
              <a:t>RECAP FROM LAST LECTURE…</a:t>
            </a:r>
            <a:endParaRPr sz="2500" b="1" i="0" u="none" strike="noStrike" cap="none">
              <a:solidFill>
                <a:srgbClr val="421B1A"/>
              </a:solidFill>
              <a:latin typeface="Playfair Display"/>
              <a:ea typeface="Playfair Display"/>
              <a:cs typeface="Playfair Display"/>
              <a:sym typeface="Playfair Display"/>
            </a:endParaRPr>
          </a:p>
        </p:txBody>
      </p:sp>
      <p:sp>
        <p:nvSpPr>
          <p:cNvPr id="471" name="Google Shape;471;p25"/>
          <p:cNvSpPr txBox="1"/>
          <p:nvPr/>
        </p:nvSpPr>
        <p:spPr>
          <a:xfrm>
            <a:off x="1916675" y="1003838"/>
            <a:ext cx="5666700" cy="2192700"/>
          </a:xfrm>
          <a:prstGeom prst="rect">
            <a:avLst/>
          </a:prstGeom>
          <a:noFill/>
          <a:ln>
            <a:noFill/>
          </a:ln>
        </p:spPr>
        <p:txBody>
          <a:bodyPr spcFirstLastPara="1" wrap="square" lIns="91425" tIns="91425" rIns="91425" bIns="91425" anchor="t" anchorCtr="0">
            <a:noAutofit/>
          </a:bodyPr>
          <a:lstStyle/>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Function &amp; Its Types</a:t>
            </a:r>
            <a:endParaRPr sz="2000">
              <a:solidFill>
                <a:srgbClr val="421B1A"/>
              </a:solidFill>
              <a:latin typeface="Inter"/>
              <a:ea typeface="Inter"/>
              <a:cs typeface="Inter"/>
              <a:sym typeface="Inter"/>
            </a:endParaRPr>
          </a:p>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Importance of Functions</a:t>
            </a:r>
            <a:endParaRPr sz="2000">
              <a:solidFill>
                <a:srgbClr val="421B1A"/>
              </a:solidFill>
              <a:latin typeface="Inter"/>
              <a:ea typeface="Inter"/>
              <a:cs typeface="Inter"/>
              <a:sym typeface="Inter"/>
            </a:endParaRPr>
          </a:p>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Scope of a Function</a:t>
            </a:r>
            <a:endParaRPr sz="2000">
              <a:solidFill>
                <a:srgbClr val="421B1A"/>
              </a:solidFill>
              <a:latin typeface="Inter"/>
              <a:ea typeface="Inter"/>
              <a:cs typeface="Inter"/>
              <a:sym typeface="Inter"/>
            </a:endParaRPr>
          </a:p>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 Concept of Global and Local Variable</a:t>
            </a:r>
            <a:endParaRPr sz="2000">
              <a:solidFill>
                <a:srgbClr val="421B1A"/>
              </a:solidFill>
              <a:latin typeface="Inter"/>
              <a:ea typeface="Inter"/>
              <a:cs typeface="Inter"/>
              <a:sym typeface="Inter"/>
            </a:endParaRPr>
          </a:p>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For Loop &amp; Nested For Loops</a:t>
            </a:r>
            <a:endParaRPr sz="2000">
              <a:solidFill>
                <a:srgbClr val="421B1A"/>
              </a:solidFill>
              <a:latin typeface="Inter"/>
              <a:ea typeface="Inter"/>
              <a:cs typeface="Inter"/>
              <a:sym typeface="Inter"/>
            </a:endParaRPr>
          </a:p>
          <a:p>
            <a:pPr marL="457200" marR="0" lvl="0" indent="-355600" algn="l" rtl="0">
              <a:spcBef>
                <a:spcPts val="0"/>
              </a:spcBef>
              <a:spcAft>
                <a:spcPts val="0"/>
              </a:spcAft>
              <a:buClr>
                <a:srgbClr val="421B1A"/>
              </a:buClr>
              <a:buSzPts val="2000"/>
              <a:buFont typeface="Inter"/>
              <a:buAutoNum type="arabicPeriod"/>
            </a:pPr>
            <a:r>
              <a:rPr lang="en" sz="2000">
                <a:solidFill>
                  <a:srgbClr val="421B1A"/>
                </a:solidFill>
                <a:latin typeface="Inter"/>
                <a:ea typeface="Inter"/>
                <a:cs typeface="Inter"/>
                <a:sym typeface="Inter"/>
              </a:rPr>
              <a:t>While Loop</a:t>
            </a:r>
            <a:endParaRPr sz="2000">
              <a:solidFill>
                <a:srgbClr val="421B1A"/>
              </a:solidFill>
              <a:latin typeface="Inter"/>
              <a:ea typeface="Inter"/>
              <a:cs typeface="Inter"/>
              <a:sym typeface="Inter"/>
            </a:endParaRPr>
          </a:p>
          <a:p>
            <a:pPr marL="457200" marR="0" lvl="0" indent="0" algn="l" rtl="0">
              <a:spcBef>
                <a:spcPts val="0"/>
              </a:spcBef>
              <a:spcAft>
                <a:spcPts val="0"/>
              </a:spcAft>
              <a:buNone/>
            </a:pPr>
            <a:endParaRPr sz="2000">
              <a:solidFill>
                <a:srgbClr val="421B1A"/>
              </a:solidFill>
              <a:latin typeface="Inter"/>
              <a:ea typeface="Inter"/>
              <a:cs typeface="Inter"/>
              <a:sym typeface="Inter"/>
            </a:endParaRPr>
          </a:p>
        </p:txBody>
      </p:sp>
      <p:grpSp>
        <p:nvGrpSpPr>
          <p:cNvPr id="472" name="Google Shape;472;p25"/>
          <p:cNvGrpSpPr/>
          <p:nvPr/>
        </p:nvGrpSpPr>
        <p:grpSpPr>
          <a:xfrm rot="1321491" flipH="1">
            <a:off x="8120413" y="1768948"/>
            <a:ext cx="714934" cy="378491"/>
            <a:chOff x="-1074225" y="4512538"/>
            <a:chExt cx="714950" cy="378500"/>
          </a:xfrm>
        </p:grpSpPr>
        <p:sp>
          <p:nvSpPr>
            <p:cNvPr id="473" name="Google Shape;473;p2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2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Google Shape;475;p2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Google Shape;476;p2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Google Shape;477;p2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Google Shape;478;p2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Google Shape;479;p2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2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Google Shape;481;p2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Google Shape;482;p2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Google Shape;483;p2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84" name="Google Shape;484;p25"/>
          <p:cNvGrpSpPr/>
          <p:nvPr/>
        </p:nvGrpSpPr>
        <p:grpSpPr>
          <a:xfrm>
            <a:off x="7672525" y="828175"/>
            <a:ext cx="714950" cy="378500"/>
            <a:chOff x="-1074225" y="4512538"/>
            <a:chExt cx="714950" cy="378500"/>
          </a:xfrm>
        </p:grpSpPr>
        <p:sp>
          <p:nvSpPr>
            <p:cNvPr id="485" name="Google Shape;485;p2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Google Shape;486;p2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Google Shape;487;p2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Google Shape;488;p2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Google Shape;489;p2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Google Shape;490;p2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Google Shape;491;p2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Google Shape;492;p2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 name="Google Shape;493;p25"/>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 name="Google Shape;494;p2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 name="Google Shape;495;p2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 name="Google Shape;496;p2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97" name="Google Shape;497;p25"/>
          <p:cNvGrpSpPr/>
          <p:nvPr/>
        </p:nvGrpSpPr>
        <p:grpSpPr>
          <a:xfrm>
            <a:off x="-151818" y="213804"/>
            <a:ext cx="1979331" cy="5214332"/>
            <a:chOff x="187882" y="877704"/>
            <a:chExt cx="1979331" cy="5214332"/>
          </a:xfrm>
        </p:grpSpPr>
        <p:sp>
          <p:nvSpPr>
            <p:cNvPr id="498" name="Google Shape;498;p25"/>
            <p:cNvSpPr/>
            <p:nvPr/>
          </p:nvSpPr>
          <p:spPr>
            <a:xfrm>
              <a:off x="1641208" y="2357086"/>
              <a:ext cx="61964" cy="1294412"/>
            </a:xfrm>
            <a:custGeom>
              <a:avLst/>
              <a:gdLst/>
              <a:ahLst/>
              <a:cxnLst/>
              <a:rect l="l" t="t" r="r" b="b"/>
              <a:pathLst>
                <a:path w="264" h="5515" extrusionOk="0">
                  <a:moveTo>
                    <a:pt x="86" y="1"/>
                  </a:moveTo>
                  <a:lnTo>
                    <a:pt x="1" y="35"/>
                  </a:lnTo>
                  <a:cubicBezTo>
                    <a:pt x="162" y="874"/>
                    <a:pt x="120" y="2172"/>
                    <a:pt x="77" y="3318"/>
                  </a:cubicBezTo>
                  <a:cubicBezTo>
                    <a:pt x="43" y="4282"/>
                    <a:pt x="10" y="5120"/>
                    <a:pt x="119" y="5511"/>
                  </a:cubicBezTo>
                  <a:lnTo>
                    <a:pt x="119" y="5511"/>
                  </a:lnTo>
                  <a:lnTo>
                    <a:pt x="205" y="5472"/>
                  </a:lnTo>
                  <a:cubicBezTo>
                    <a:pt x="103" y="5107"/>
                    <a:pt x="137" y="4276"/>
                    <a:pt x="171" y="3318"/>
                  </a:cubicBezTo>
                  <a:cubicBezTo>
                    <a:pt x="213" y="2164"/>
                    <a:pt x="264" y="866"/>
                    <a:pt x="86" y="1"/>
                  </a:cubicBezTo>
                  <a:close/>
                  <a:moveTo>
                    <a:pt x="119" y="5511"/>
                  </a:moveTo>
                  <a:lnTo>
                    <a:pt x="111" y="5515"/>
                  </a:lnTo>
                  <a:lnTo>
                    <a:pt x="120" y="5515"/>
                  </a:lnTo>
                  <a:cubicBezTo>
                    <a:pt x="119" y="5514"/>
                    <a:pt x="119" y="5512"/>
                    <a:pt x="119" y="551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Google Shape;499;p25"/>
            <p:cNvSpPr/>
            <p:nvPr/>
          </p:nvSpPr>
          <p:spPr>
            <a:xfrm>
              <a:off x="1621492" y="3597533"/>
              <a:ext cx="103743" cy="101863"/>
            </a:xfrm>
            <a:custGeom>
              <a:avLst/>
              <a:gdLst/>
              <a:ahLst/>
              <a:cxnLst/>
              <a:rect l="l" t="t" r="r" b="b"/>
              <a:pathLst>
                <a:path w="442" h="434" extrusionOk="0">
                  <a:moveTo>
                    <a:pt x="221" y="1"/>
                  </a:moveTo>
                  <a:cubicBezTo>
                    <a:pt x="102" y="1"/>
                    <a:pt x="0" y="94"/>
                    <a:pt x="0" y="213"/>
                  </a:cubicBezTo>
                  <a:cubicBezTo>
                    <a:pt x="0" y="331"/>
                    <a:pt x="93" y="433"/>
                    <a:pt x="212" y="433"/>
                  </a:cubicBezTo>
                  <a:cubicBezTo>
                    <a:pt x="331" y="433"/>
                    <a:pt x="433" y="331"/>
                    <a:pt x="433" y="213"/>
                  </a:cubicBezTo>
                  <a:cubicBezTo>
                    <a:pt x="441" y="94"/>
                    <a:pt x="339" y="1"/>
                    <a:pt x="221" y="1"/>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Google Shape;500;p25"/>
            <p:cNvSpPr/>
            <p:nvPr/>
          </p:nvSpPr>
          <p:spPr>
            <a:xfrm>
              <a:off x="1034000" y="1833450"/>
              <a:ext cx="109850" cy="4258586"/>
            </a:xfrm>
            <a:custGeom>
              <a:avLst/>
              <a:gdLst/>
              <a:ahLst/>
              <a:cxnLst/>
              <a:rect l="l" t="t" r="r" b="b"/>
              <a:pathLst>
                <a:path w="468" h="17637" extrusionOk="0">
                  <a:moveTo>
                    <a:pt x="1" y="1"/>
                  </a:moveTo>
                  <a:cubicBezTo>
                    <a:pt x="94" y="6431"/>
                    <a:pt x="111" y="12445"/>
                    <a:pt x="1" y="17637"/>
                  </a:cubicBezTo>
                  <a:lnTo>
                    <a:pt x="467" y="17637"/>
                  </a:lnTo>
                  <a:cubicBezTo>
                    <a:pt x="221" y="12140"/>
                    <a:pt x="255" y="6210"/>
                    <a:pt x="467"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Google Shape;501;p25"/>
            <p:cNvSpPr/>
            <p:nvPr/>
          </p:nvSpPr>
          <p:spPr>
            <a:xfrm>
              <a:off x="1034012" y="1833447"/>
              <a:ext cx="109845" cy="1810064"/>
            </a:xfrm>
            <a:custGeom>
              <a:avLst/>
              <a:gdLst/>
              <a:ahLst/>
              <a:cxnLst/>
              <a:rect l="l" t="t" r="r" b="b"/>
              <a:pathLst>
                <a:path w="468" h="7712" extrusionOk="0">
                  <a:moveTo>
                    <a:pt x="1" y="1"/>
                  </a:moveTo>
                  <a:cubicBezTo>
                    <a:pt x="35" y="2580"/>
                    <a:pt x="60" y="5099"/>
                    <a:pt x="69" y="7525"/>
                  </a:cubicBezTo>
                  <a:cubicBezTo>
                    <a:pt x="145" y="7593"/>
                    <a:pt x="221" y="7661"/>
                    <a:pt x="306" y="7712"/>
                  </a:cubicBezTo>
                  <a:cubicBezTo>
                    <a:pt x="323" y="5192"/>
                    <a:pt x="382" y="2622"/>
                    <a:pt x="467" y="1"/>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 name="Google Shape;502;p25"/>
            <p:cNvSpPr/>
            <p:nvPr/>
          </p:nvSpPr>
          <p:spPr>
            <a:xfrm>
              <a:off x="187882" y="2265549"/>
              <a:ext cx="1979331" cy="448526"/>
            </a:xfrm>
            <a:custGeom>
              <a:avLst/>
              <a:gdLst/>
              <a:ahLst/>
              <a:cxnLst/>
              <a:rect l="l" t="t" r="r" b="b"/>
              <a:pathLst>
                <a:path w="8433" h="1911" extrusionOk="0">
                  <a:moveTo>
                    <a:pt x="382" y="0"/>
                  </a:moveTo>
                  <a:cubicBezTo>
                    <a:pt x="128" y="0"/>
                    <a:pt x="0" y="1723"/>
                    <a:pt x="212" y="1867"/>
                  </a:cubicBezTo>
                  <a:cubicBezTo>
                    <a:pt x="238" y="1883"/>
                    <a:pt x="265" y="1890"/>
                    <a:pt x="294" y="1890"/>
                  </a:cubicBezTo>
                  <a:cubicBezTo>
                    <a:pt x="505" y="1890"/>
                    <a:pt x="781" y="1502"/>
                    <a:pt x="781" y="1502"/>
                  </a:cubicBezTo>
                  <a:cubicBezTo>
                    <a:pt x="781" y="1502"/>
                    <a:pt x="849" y="1773"/>
                    <a:pt x="984" y="1807"/>
                  </a:cubicBezTo>
                  <a:cubicBezTo>
                    <a:pt x="998" y="1811"/>
                    <a:pt x="1012" y="1812"/>
                    <a:pt x="1026" y="1812"/>
                  </a:cubicBezTo>
                  <a:cubicBezTo>
                    <a:pt x="1151" y="1812"/>
                    <a:pt x="1281" y="1689"/>
                    <a:pt x="1281" y="1689"/>
                  </a:cubicBezTo>
                  <a:cubicBezTo>
                    <a:pt x="1281" y="1689"/>
                    <a:pt x="1341" y="1833"/>
                    <a:pt x="1553" y="1833"/>
                  </a:cubicBezTo>
                  <a:cubicBezTo>
                    <a:pt x="1765" y="1833"/>
                    <a:pt x="2045" y="1655"/>
                    <a:pt x="2045" y="1655"/>
                  </a:cubicBezTo>
                  <a:cubicBezTo>
                    <a:pt x="2045" y="1655"/>
                    <a:pt x="2299" y="1765"/>
                    <a:pt x="2460" y="1765"/>
                  </a:cubicBezTo>
                  <a:cubicBezTo>
                    <a:pt x="2622" y="1765"/>
                    <a:pt x="2834" y="1570"/>
                    <a:pt x="2834" y="1570"/>
                  </a:cubicBezTo>
                  <a:cubicBezTo>
                    <a:pt x="2834" y="1570"/>
                    <a:pt x="2893" y="1841"/>
                    <a:pt x="3131" y="1858"/>
                  </a:cubicBezTo>
                  <a:cubicBezTo>
                    <a:pt x="3134" y="1858"/>
                    <a:pt x="3137" y="1859"/>
                    <a:pt x="3140" y="1859"/>
                  </a:cubicBezTo>
                  <a:cubicBezTo>
                    <a:pt x="3276" y="1859"/>
                    <a:pt x="3473" y="1688"/>
                    <a:pt x="3589" y="1655"/>
                  </a:cubicBezTo>
                  <a:cubicBezTo>
                    <a:pt x="3593" y="1654"/>
                    <a:pt x="3598" y="1653"/>
                    <a:pt x="3603" y="1653"/>
                  </a:cubicBezTo>
                  <a:cubicBezTo>
                    <a:pt x="3719" y="1653"/>
                    <a:pt x="3901" y="1911"/>
                    <a:pt x="4038" y="1911"/>
                  </a:cubicBezTo>
                  <a:cubicBezTo>
                    <a:pt x="4044" y="1911"/>
                    <a:pt x="4049" y="1910"/>
                    <a:pt x="4055" y="1909"/>
                  </a:cubicBezTo>
                  <a:cubicBezTo>
                    <a:pt x="4284" y="1867"/>
                    <a:pt x="4428" y="1740"/>
                    <a:pt x="4556" y="1646"/>
                  </a:cubicBezTo>
                  <a:cubicBezTo>
                    <a:pt x="4556" y="1646"/>
                    <a:pt x="4708" y="1790"/>
                    <a:pt x="4844" y="1790"/>
                  </a:cubicBezTo>
                  <a:cubicBezTo>
                    <a:pt x="4988" y="1790"/>
                    <a:pt x="5107" y="1519"/>
                    <a:pt x="5107" y="1519"/>
                  </a:cubicBezTo>
                  <a:cubicBezTo>
                    <a:pt x="5107" y="1519"/>
                    <a:pt x="5362" y="1595"/>
                    <a:pt x="5574" y="1612"/>
                  </a:cubicBezTo>
                  <a:cubicBezTo>
                    <a:pt x="5581" y="1613"/>
                    <a:pt x="5588" y="1613"/>
                    <a:pt x="5596" y="1613"/>
                  </a:cubicBezTo>
                  <a:cubicBezTo>
                    <a:pt x="5808" y="1613"/>
                    <a:pt x="6108" y="1392"/>
                    <a:pt x="6108" y="1392"/>
                  </a:cubicBezTo>
                  <a:cubicBezTo>
                    <a:pt x="6108" y="1392"/>
                    <a:pt x="6244" y="1621"/>
                    <a:pt x="6456" y="1621"/>
                  </a:cubicBezTo>
                  <a:cubicBezTo>
                    <a:pt x="6676" y="1621"/>
                    <a:pt x="6804" y="1417"/>
                    <a:pt x="6804" y="1417"/>
                  </a:cubicBezTo>
                  <a:cubicBezTo>
                    <a:pt x="6804" y="1417"/>
                    <a:pt x="7035" y="1664"/>
                    <a:pt x="7196" y="1664"/>
                  </a:cubicBezTo>
                  <a:cubicBezTo>
                    <a:pt x="7201" y="1664"/>
                    <a:pt x="7206" y="1664"/>
                    <a:pt x="7211" y="1663"/>
                  </a:cubicBezTo>
                  <a:cubicBezTo>
                    <a:pt x="7381" y="1638"/>
                    <a:pt x="7584" y="1273"/>
                    <a:pt x="7584" y="1273"/>
                  </a:cubicBezTo>
                  <a:cubicBezTo>
                    <a:pt x="7584" y="1273"/>
                    <a:pt x="7791" y="1741"/>
                    <a:pt x="8111" y="1741"/>
                  </a:cubicBezTo>
                  <a:cubicBezTo>
                    <a:pt x="8122" y="1741"/>
                    <a:pt x="8133" y="1741"/>
                    <a:pt x="8144" y="1740"/>
                  </a:cubicBezTo>
                  <a:cubicBezTo>
                    <a:pt x="8432" y="1714"/>
                    <a:pt x="8280" y="272"/>
                    <a:pt x="8068" y="68"/>
                  </a:cubicBezTo>
                  <a:lnTo>
                    <a:pt x="8076" y="68"/>
                  </a:lnTo>
                  <a:lnTo>
                    <a:pt x="38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 name="Google Shape;503;p25"/>
            <p:cNvSpPr/>
            <p:nvPr/>
          </p:nvSpPr>
          <p:spPr>
            <a:xfrm>
              <a:off x="257591" y="1038950"/>
              <a:ext cx="1834043" cy="1328210"/>
            </a:xfrm>
            <a:custGeom>
              <a:avLst/>
              <a:gdLst/>
              <a:ahLst/>
              <a:cxnLst/>
              <a:rect l="l" t="t" r="r" b="b"/>
              <a:pathLst>
                <a:path w="7814" h="5659" extrusionOk="0">
                  <a:moveTo>
                    <a:pt x="6558" y="1"/>
                  </a:moveTo>
                  <a:cubicBezTo>
                    <a:pt x="6558" y="1"/>
                    <a:pt x="1256" y="43"/>
                    <a:pt x="1179" y="60"/>
                  </a:cubicBezTo>
                  <a:cubicBezTo>
                    <a:pt x="1095" y="86"/>
                    <a:pt x="0" y="5260"/>
                    <a:pt x="0" y="5260"/>
                  </a:cubicBezTo>
                  <a:cubicBezTo>
                    <a:pt x="1301" y="5561"/>
                    <a:pt x="2640" y="5659"/>
                    <a:pt x="3833" y="5659"/>
                  </a:cubicBezTo>
                  <a:cubicBezTo>
                    <a:pt x="6080" y="5659"/>
                    <a:pt x="7813" y="5311"/>
                    <a:pt x="7813" y="5311"/>
                  </a:cubicBezTo>
                  <a:lnTo>
                    <a:pt x="6558"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Google Shape;504;p25"/>
            <p:cNvSpPr/>
            <p:nvPr/>
          </p:nvSpPr>
          <p:spPr>
            <a:xfrm>
              <a:off x="1535823" y="1787678"/>
              <a:ext cx="388449" cy="514009"/>
            </a:xfrm>
            <a:custGeom>
              <a:avLst/>
              <a:gdLst/>
              <a:ahLst/>
              <a:cxnLst/>
              <a:rect l="l" t="t" r="r" b="b"/>
              <a:pathLst>
                <a:path w="1655" h="2190" extrusionOk="0">
                  <a:moveTo>
                    <a:pt x="1426" y="1"/>
                  </a:moveTo>
                  <a:cubicBezTo>
                    <a:pt x="1425" y="1"/>
                    <a:pt x="1137" y="1137"/>
                    <a:pt x="0" y="2189"/>
                  </a:cubicBezTo>
                  <a:cubicBezTo>
                    <a:pt x="1324" y="1943"/>
                    <a:pt x="1655" y="1137"/>
                    <a:pt x="1426" y="1"/>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Google Shape;505;p25"/>
            <p:cNvSpPr/>
            <p:nvPr/>
          </p:nvSpPr>
          <p:spPr>
            <a:xfrm>
              <a:off x="448645" y="1038950"/>
              <a:ext cx="1425878" cy="1286432"/>
            </a:xfrm>
            <a:custGeom>
              <a:avLst/>
              <a:gdLst/>
              <a:ahLst/>
              <a:cxnLst/>
              <a:rect l="l" t="t" r="r" b="b"/>
              <a:pathLst>
                <a:path w="6075" h="5481" extrusionOk="0">
                  <a:moveTo>
                    <a:pt x="5540" y="1"/>
                  </a:moveTo>
                  <a:cubicBezTo>
                    <a:pt x="4607" y="9"/>
                    <a:pt x="756" y="43"/>
                    <a:pt x="391" y="60"/>
                  </a:cubicBezTo>
                  <a:cubicBezTo>
                    <a:pt x="247" y="501"/>
                    <a:pt x="196" y="993"/>
                    <a:pt x="162" y="1502"/>
                  </a:cubicBezTo>
                  <a:cubicBezTo>
                    <a:pt x="1" y="4149"/>
                    <a:pt x="1434" y="5481"/>
                    <a:pt x="2987" y="5481"/>
                  </a:cubicBezTo>
                  <a:cubicBezTo>
                    <a:pt x="4539" y="5481"/>
                    <a:pt x="6074" y="3878"/>
                    <a:pt x="5786" y="1502"/>
                  </a:cubicBezTo>
                  <a:cubicBezTo>
                    <a:pt x="5727" y="968"/>
                    <a:pt x="5701" y="459"/>
                    <a:pt x="5540" y="1"/>
                  </a:cubicBez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Google Shape;506;p25"/>
            <p:cNvSpPr/>
            <p:nvPr/>
          </p:nvSpPr>
          <p:spPr>
            <a:xfrm>
              <a:off x="1571733" y="1049043"/>
              <a:ext cx="127449" cy="625495"/>
            </a:xfrm>
            <a:custGeom>
              <a:avLst/>
              <a:gdLst/>
              <a:ahLst/>
              <a:cxnLst/>
              <a:rect l="l" t="t" r="r" b="b"/>
              <a:pathLst>
                <a:path w="543" h="2665" extrusionOk="0">
                  <a:moveTo>
                    <a:pt x="127" y="0"/>
                  </a:moveTo>
                  <a:lnTo>
                    <a:pt x="127" y="0"/>
                  </a:lnTo>
                  <a:cubicBezTo>
                    <a:pt x="229" y="347"/>
                    <a:pt x="288" y="736"/>
                    <a:pt x="288" y="1141"/>
                  </a:cubicBezTo>
                  <a:lnTo>
                    <a:pt x="288" y="1141"/>
                  </a:lnTo>
                  <a:cubicBezTo>
                    <a:pt x="288" y="1708"/>
                    <a:pt x="178" y="2224"/>
                    <a:pt x="0" y="2664"/>
                  </a:cubicBezTo>
                  <a:cubicBezTo>
                    <a:pt x="322" y="2316"/>
                    <a:pt x="543" y="1638"/>
                    <a:pt x="543" y="857"/>
                  </a:cubicBezTo>
                  <a:cubicBezTo>
                    <a:pt x="543" y="594"/>
                    <a:pt x="518" y="340"/>
                    <a:pt x="475" y="102"/>
                  </a:cubicBezTo>
                  <a:cubicBezTo>
                    <a:pt x="458" y="77"/>
                    <a:pt x="450" y="43"/>
                    <a:pt x="433" y="9"/>
                  </a:cubicBezTo>
                  <a:cubicBezTo>
                    <a:pt x="390" y="9"/>
                    <a:pt x="280" y="9"/>
                    <a:pt x="127"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Google Shape;507;p25"/>
            <p:cNvSpPr/>
            <p:nvPr/>
          </p:nvSpPr>
          <p:spPr>
            <a:xfrm>
              <a:off x="275429" y="2112283"/>
              <a:ext cx="1798132" cy="163591"/>
            </a:xfrm>
            <a:custGeom>
              <a:avLst/>
              <a:gdLst/>
              <a:ahLst/>
              <a:cxnLst/>
              <a:rect l="l" t="t" r="r" b="b"/>
              <a:pathLst>
                <a:path w="7661" h="697" extrusionOk="0">
                  <a:moveTo>
                    <a:pt x="68" y="0"/>
                  </a:moveTo>
                  <a:cubicBezTo>
                    <a:pt x="43" y="136"/>
                    <a:pt x="18" y="246"/>
                    <a:pt x="1" y="348"/>
                  </a:cubicBezTo>
                  <a:cubicBezTo>
                    <a:pt x="1284" y="609"/>
                    <a:pt x="2588" y="697"/>
                    <a:pt x="3763" y="697"/>
                  </a:cubicBezTo>
                  <a:cubicBezTo>
                    <a:pt x="5531" y="697"/>
                    <a:pt x="7003" y="498"/>
                    <a:pt x="7661" y="391"/>
                  </a:cubicBezTo>
                  <a:lnTo>
                    <a:pt x="7576" y="43"/>
                  </a:lnTo>
                  <a:cubicBezTo>
                    <a:pt x="6882" y="149"/>
                    <a:pt x="5456" y="334"/>
                    <a:pt x="3756" y="334"/>
                  </a:cubicBezTo>
                  <a:cubicBezTo>
                    <a:pt x="2608" y="334"/>
                    <a:pt x="1335" y="250"/>
                    <a:pt x="77"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 name="Google Shape;508;p25"/>
            <p:cNvSpPr/>
            <p:nvPr/>
          </p:nvSpPr>
          <p:spPr>
            <a:xfrm>
              <a:off x="247498" y="2073086"/>
              <a:ext cx="1853994" cy="162887"/>
            </a:xfrm>
            <a:custGeom>
              <a:avLst/>
              <a:gdLst/>
              <a:ahLst/>
              <a:cxnLst/>
              <a:rect l="l" t="t" r="r" b="b"/>
              <a:pathLst>
                <a:path w="7899" h="694" extrusionOk="0">
                  <a:moveTo>
                    <a:pt x="181" y="0"/>
                  </a:moveTo>
                  <a:cubicBezTo>
                    <a:pt x="109" y="0"/>
                    <a:pt x="41" y="54"/>
                    <a:pt x="26" y="125"/>
                  </a:cubicBezTo>
                  <a:lnTo>
                    <a:pt x="26" y="133"/>
                  </a:lnTo>
                  <a:cubicBezTo>
                    <a:pt x="1" y="218"/>
                    <a:pt x="60" y="312"/>
                    <a:pt x="154" y="328"/>
                  </a:cubicBezTo>
                  <a:cubicBezTo>
                    <a:pt x="1418" y="602"/>
                    <a:pt x="2713" y="693"/>
                    <a:pt x="3874" y="693"/>
                  </a:cubicBezTo>
                  <a:cubicBezTo>
                    <a:pt x="5734" y="693"/>
                    <a:pt x="7250" y="460"/>
                    <a:pt x="7746" y="371"/>
                  </a:cubicBezTo>
                  <a:cubicBezTo>
                    <a:pt x="7839" y="362"/>
                    <a:pt x="7899" y="269"/>
                    <a:pt x="7873" y="176"/>
                  </a:cubicBezTo>
                  <a:lnTo>
                    <a:pt x="7873" y="167"/>
                  </a:lnTo>
                  <a:cubicBezTo>
                    <a:pt x="7858" y="93"/>
                    <a:pt x="7792" y="45"/>
                    <a:pt x="7719" y="45"/>
                  </a:cubicBezTo>
                  <a:cubicBezTo>
                    <a:pt x="7708" y="45"/>
                    <a:pt x="7697" y="46"/>
                    <a:pt x="7686" y="49"/>
                  </a:cubicBezTo>
                  <a:cubicBezTo>
                    <a:pt x="7136" y="137"/>
                    <a:pt x="5663" y="352"/>
                    <a:pt x="3868" y="352"/>
                  </a:cubicBezTo>
                  <a:cubicBezTo>
                    <a:pt x="2731" y="352"/>
                    <a:pt x="1465" y="266"/>
                    <a:pt x="221" y="6"/>
                  </a:cubicBezTo>
                  <a:cubicBezTo>
                    <a:pt x="208" y="2"/>
                    <a:pt x="194" y="0"/>
                    <a:pt x="181" y="0"/>
                  </a:cubicBez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 name="Google Shape;509;p25"/>
            <p:cNvSpPr/>
            <p:nvPr/>
          </p:nvSpPr>
          <p:spPr>
            <a:xfrm>
              <a:off x="498403" y="1038950"/>
              <a:ext cx="1332228" cy="143641"/>
            </a:xfrm>
            <a:custGeom>
              <a:avLst/>
              <a:gdLst/>
              <a:ahLst/>
              <a:cxnLst/>
              <a:rect l="l" t="t" r="r" b="b"/>
              <a:pathLst>
                <a:path w="5676" h="612" extrusionOk="0">
                  <a:moveTo>
                    <a:pt x="5667" y="593"/>
                  </a:moveTo>
                  <a:lnTo>
                    <a:pt x="5667" y="595"/>
                  </a:lnTo>
                  <a:lnTo>
                    <a:pt x="5676" y="595"/>
                  </a:lnTo>
                  <a:cubicBezTo>
                    <a:pt x="5673" y="594"/>
                    <a:pt x="5670" y="594"/>
                    <a:pt x="5667" y="593"/>
                  </a:cubicBezTo>
                  <a:close/>
                  <a:moveTo>
                    <a:pt x="5532" y="1"/>
                  </a:moveTo>
                  <a:cubicBezTo>
                    <a:pt x="5532" y="1"/>
                    <a:pt x="230" y="43"/>
                    <a:pt x="153" y="60"/>
                  </a:cubicBezTo>
                  <a:cubicBezTo>
                    <a:pt x="136" y="69"/>
                    <a:pt x="77" y="281"/>
                    <a:pt x="1" y="612"/>
                  </a:cubicBezTo>
                  <a:cubicBezTo>
                    <a:pt x="723" y="429"/>
                    <a:pt x="1650" y="351"/>
                    <a:pt x="2613" y="351"/>
                  </a:cubicBezTo>
                  <a:cubicBezTo>
                    <a:pt x="3661" y="351"/>
                    <a:pt x="4752" y="444"/>
                    <a:pt x="5667" y="593"/>
                  </a:cubicBezTo>
                  <a:lnTo>
                    <a:pt x="5667" y="593"/>
                  </a:lnTo>
                  <a:lnTo>
                    <a:pt x="553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 name="Google Shape;510;p25"/>
            <p:cNvSpPr/>
            <p:nvPr/>
          </p:nvSpPr>
          <p:spPr>
            <a:xfrm>
              <a:off x="406866" y="877704"/>
              <a:ext cx="1489486" cy="279067"/>
            </a:xfrm>
            <a:custGeom>
              <a:avLst/>
              <a:gdLst/>
              <a:ahLst/>
              <a:cxnLst/>
              <a:rect l="l" t="t" r="r" b="b"/>
              <a:pathLst>
                <a:path w="6346" h="1189" extrusionOk="0">
                  <a:moveTo>
                    <a:pt x="3283" y="1"/>
                  </a:moveTo>
                  <a:cubicBezTo>
                    <a:pt x="1561" y="1"/>
                    <a:pt x="238" y="332"/>
                    <a:pt x="119" y="366"/>
                  </a:cubicBezTo>
                  <a:cubicBezTo>
                    <a:pt x="0" y="408"/>
                    <a:pt x="425" y="1188"/>
                    <a:pt x="425" y="1188"/>
                  </a:cubicBezTo>
                  <a:cubicBezTo>
                    <a:pt x="1104" y="1007"/>
                    <a:pt x="2122" y="926"/>
                    <a:pt x="3173" y="926"/>
                  </a:cubicBezTo>
                  <a:cubicBezTo>
                    <a:pt x="4182" y="926"/>
                    <a:pt x="5222" y="1000"/>
                    <a:pt x="6023" y="1129"/>
                  </a:cubicBezTo>
                  <a:cubicBezTo>
                    <a:pt x="6023" y="1129"/>
                    <a:pt x="6346" y="612"/>
                    <a:pt x="6219" y="527"/>
                  </a:cubicBezTo>
                  <a:cubicBezTo>
                    <a:pt x="6100" y="450"/>
                    <a:pt x="5005" y="1"/>
                    <a:pt x="3283"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 name="Google Shape;511;p25"/>
            <p:cNvSpPr/>
            <p:nvPr/>
          </p:nvSpPr>
          <p:spPr>
            <a:xfrm>
              <a:off x="452635" y="877704"/>
              <a:ext cx="1405928" cy="195511"/>
            </a:xfrm>
            <a:custGeom>
              <a:avLst/>
              <a:gdLst/>
              <a:ahLst/>
              <a:cxnLst/>
              <a:rect l="l" t="t" r="r" b="b"/>
              <a:pathLst>
                <a:path w="5990" h="833" extrusionOk="0">
                  <a:moveTo>
                    <a:pt x="3088" y="1"/>
                  </a:moveTo>
                  <a:cubicBezTo>
                    <a:pt x="1485" y="1"/>
                    <a:pt x="314" y="264"/>
                    <a:pt x="1" y="349"/>
                  </a:cubicBezTo>
                  <a:cubicBezTo>
                    <a:pt x="637" y="637"/>
                    <a:pt x="1841" y="832"/>
                    <a:pt x="3216" y="832"/>
                  </a:cubicBezTo>
                  <a:cubicBezTo>
                    <a:pt x="4318" y="832"/>
                    <a:pt x="5311" y="705"/>
                    <a:pt x="5990" y="510"/>
                  </a:cubicBezTo>
                  <a:cubicBezTo>
                    <a:pt x="5752" y="391"/>
                    <a:pt x="4692" y="1"/>
                    <a:pt x="3088"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 name="Google Shape;512;p25"/>
            <p:cNvSpPr/>
            <p:nvPr/>
          </p:nvSpPr>
          <p:spPr>
            <a:xfrm>
              <a:off x="1219199" y="2412948"/>
              <a:ext cx="87782" cy="268975"/>
            </a:xfrm>
            <a:custGeom>
              <a:avLst/>
              <a:gdLst/>
              <a:ahLst/>
              <a:cxnLst/>
              <a:rect l="l" t="t" r="r" b="b"/>
              <a:pathLst>
                <a:path w="374" h="1146" extrusionOk="0">
                  <a:moveTo>
                    <a:pt x="187" y="0"/>
                  </a:moveTo>
                  <a:cubicBezTo>
                    <a:pt x="85" y="0"/>
                    <a:pt x="9" y="509"/>
                    <a:pt x="1" y="1137"/>
                  </a:cubicBezTo>
                  <a:cubicBezTo>
                    <a:pt x="60" y="1095"/>
                    <a:pt x="111" y="1052"/>
                    <a:pt x="162" y="1018"/>
                  </a:cubicBezTo>
                  <a:cubicBezTo>
                    <a:pt x="162" y="1018"/>
                    <a:pt x="264" y="1112"/>
                    <a:pt x="374" y="1145"/>
                  </a:cubicBezTo>
                  <a:cubicBezTo>
                    <a:pt x="374" y="509"/>
                    <a:pt x="289" y="0"/>
                    <a:pt x="18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 name="Google Shape;513;p25"/>
            <p:cNvSpPr/>
            <p:nvPr/>
          </p:nvSpPr>
          <p:spPr>
            <a:xfrm>
              <a:off x="1573611" y="2444634"/>
              <a:ext cx="83792" cy="183541"/>
            </a:xfrm>
            <a:custGeom>
              <a:avLst/>
              <a:gdLst/>
              <a:ahLst/>
              <a:cxnLst/>
              <a:rect l="l" t="t" r="r" b="b"/>
              <a:pathLst>
                <a:path w="357" h="782" extrusionOk="0">
                  <a:moveTo>
                    <a:pt x="179" y="1"/>
                  </a:moveTo>
                  <a:cubicBezTo>
                    <a:pt x="102" y="1"/>
                    <a:pt x="34" y="315"/>
                    <a:pt x="1" y="747"/>
                  </a:cubicBezTo>
                  <a:cubicBezTo>
                    <a:pt x="119" y="688"/>
                    <a:pt x="204" y="620"/>
                    <a:pt x="204" y="620"/>
                  </a:cubicBezTo>
                  <a:cubicBezTo>
                    <a:pt x="204" y="620"/>
                    <a:pt x="264" y="714"/>
                    <a:pt x="357" y="781"/>
                  </a:cubicBezTo>
                  <a:cubicBezTo>
                    <a:pt x="331" y="332"/>
                    <a:pt x="255" y="1"/>
                    <a:pt x="17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 name="Google Shape;514;p25"/>
            <p:cNvSpPr/>
            <p:nvPr/>
          </p:nvSpPr>
          <p:spPr>
            <a:xfrm>
              <a:off x="815028" y="2452614"/>
              <a:ext cx="87782" cy="243157"/>
            </a:xfrm>
            <a:custGeom>
              <a:avLst/>
              <a:gdLst/>
              <a:ahLst/>
              <a:cxnLst/>
              <a:rect l="l" t="t" r="r" b="b"/>
              <a:pathLst>
                <a:path w="374" h="1036" extrusionOk="0">
                  <a:moveTo>
                    <a:pt x="187" y="1"/>
                  </a:moveTo>
                  <a:cubicBezTo>
                    <a:pt x="94" y="1"/>
                    <a:pt x="26" y="374"/>
                    <a:pt x="1" y="892"/>
                  </a:cubicBezTo>
                  <a:cubicBezTo>
                    <a:pt x="94" y="832"/>
                    <a:pt x="162" y="773"/>
                    <a:pt x="162" y="773"/>
                  </a:cubicBezTo>
                  <a:cubicBezTo>
                    <a:pt x="162" y="773"/>
                    <a:pt x="204" y="968"/>
                    <a:pt x="374" y="1036"/>
                  </a:cubicBezTo>
                  <a:cubicBezTo>
                    <a:pt x="357" y="450"/>
                    <a:pt x="280" y="1"/>
                    <a:pt x="187"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 name="Google Shape;515;p25"/>
            <p:cNvSpPr/>
            <p:nvPr/>
          </p:nvSpPr>
          <p:spPr>
            <a:xfrm>
              <a:off x="460615" y="2480544"/>
              <a:ext cx="85905" cy="213349"/>
            </a:xfrm>
            <a:custGeom>
              <a:avLst/>
              <a:gdLst/>
              <a:ahLst/>
              <a:cxnLst/>
              <a:rect l="l" t="t" r="r" b="b"/>
              <a:pathLst>
                <a:path w="366" h="909" extrusionOk="0">
                  <a:moveTo>
                    <a:pt x="179" y="1"/>
                  </a:moveTo>
                  <a:cubicBezTo>
                    <a:pt x="94" y="1"/>
                    <a:pt x="26" y="365"/>
                    <a:pt x="1" y="857"/>
                  </a:cubicBezTo>
                  <a:cubicBezTo>
                    <a:pt x="68" y="824"/>
                    <a:pt x="128" y="773"/>
                    <a:pt x="128" y="773"/>
                  </a:cubicBezTo>
                  <a:cubicBezTo>
                    <a:pt x="128" y="773"/>
                    <a:pt x="179" y="900"/>
                    <a:pt x="365" y="908"/>
                  </a:cubicBezTo>
                  <a:cubicBezTo>
                    <a:pt x="340" y="391"/>
                    <a:pt x="272" y="1"/>
                    <a:pt x="17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 name="Google Shape;516;p25"/>
            <p:cNvSpPr/>
            <p:nvPr/>
          </p:nvSpPr>
          <p:spPr>
            <a:xfrm>
              <a:off x="633831" y="2568091"/>
              <a:ext cx="67832" cy="103975"/>
            </a:xfrm>
            <a:custGeom>
              <a:avLst/>
              <a:gdLst/>
              <a:ahLst/>
              <a:cxnLst/>
              <a:rect l="l" t="t" r="r" b="b"/>
              <a:pathLst>
                <a:path w="289" h="443" extrusionOk="0">
                  <a:moveTo>
                    <a:pt x="145" y="1"/>
                  </a:moveTo>
                  <a:cubicBezTo>
                    <a:pt x="85" y="1"/>
                    <a:pt x="34" y="179"/>
                    <a:pt x="1" y="442"/>
                  </a:cubicBezTo>
                  <a:cubicBezTo>
                    <a:pt x="85" y="408"/>
                    <a:pt x="145" y="366"/>
                    <a:pt x="145" y="366"/>
                  </a:cubicBezTo>
                  <a:cubicBezTo>
                    <a:pt x="145" y="366"/>
                    <a:pt x="204" y="400"/>
                    <a:pt x="289" y="425"/>
                  </a:cubicBezTo>
                  <a:cubicBezTo>
                    <a:pt x="255" y="171"/>
                    <a:pt x="204" y="1"/>
                    <a:pt x="145"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 name="Google Shape;517;p25"/>
            <p:cNvSpPr/>
            <p:nvPr/>
          </p:nvSpPr>
          <p:spPr>
            <a:xfrm>
              <a:off x="1370587" y="2558234"/>
              <a:ext cx="63842" cy="91771"/>
            </a:xfrm>
            <a:custGeom>
              <a:avLst/>
              <a:gdLst/>
              <a:ahLst/>
              <a:cxnLst/>
              <a:rect l="l" t="t" r="r" b="b"/>
              <a:pathLst>
                <a:path w="272" h="391" extrusionOk="0">
                  <a:moveTo>
                    <a:pt x="144" y="0"/>
                  </a:moveTo>
                  <a:cubicBezTo>
                    <a:pt x="85" y="0"/>
                    <a:pt x="43" y="153"/>
                    <a:pt x="0" y="391"/>
                  </a:cubicBezTo>
                  <a:cubicBezTo>
                    <a:pt x="43" y="331"/>
                    <a:pt x="68" y="272"/>
                    <a:pt x="68" y="272"/>
                  </a:cubicBezTo>
                  <a:cubicBezTo>
                    <a:pt x="68" y="272"/>
                    <a:pt x="153" y="297"/>
                    <a:pt x="272" y="323"/>
                  </a:cubicBezTo>
                  <a:cubicBezTo>
                    <a:pt x="238" y="119"/>
                    <a:pt x="195" y="0"/>
                    <a:pt x="14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Google Shape;518;p25"/>
            <p:cNvSpPr/>
            <p:nvPr/>
          </p:nvSpPr>
          <p:spPr>
            <a:xfrm>
              <a:off x="1768655" y="2540396"/>
              <a:ext cx="61964" cy="97638"/>
            </a:xfrm>
            <a:custGeom>
              <a:avLst/>
              <a:gdLst/>
              <a:ahLst/>
              <a:cxnLst/>
              <a:rect l="l" t="t" r="r" b="b"/>
              <a:pathLst>
                <a:path w="264" h="416" extrusionOk="0">
                  <a:moveTo>
                    <a:pt x="128" y="0"/>
                  </a:moveTo>
                  <a:cubicBezTo>
                    <a:pt x="77" y="0"/>
                    <a:pt x="35" y="127"/>
                    <a:pt x="1" y="331"/>
                  </a:cubicBezTo>
                  <a:cubicBezTo>
                    <a:pt x="43" y="289"/>
                    <a:pt x="69" y="246"/>
                    <a:pt x="69" y="246"/>
                  </a:cubicBezTo>
                  <a:cubicBezTo>
                    <a:pt x="69" y="246"/>
                    <a:pt x="162" y="339"/>
                    <a:pt x="264" y="416"/>
                  </a:cubicBezTo>
                  <a:cubicBezTo>
                    <a:pt x="230" y="161"/>
                    <a:pt x="179" y="0"/>
                    <a:pt x="128"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Google Shape;519;p25"/>
            <p:cNvSpPr/>
            <p:nvPr/>
          </p:nvSpPr>
          <p:spPr>
            <a:xfrm>
              <a:off x="992234" y="2558234"/>
              <a:ext cx="69944" cy="115711"/>
            </a:xfrm>
            <a:custGeom>
              <a:avLst/>
              <a:gdLst/>
              <a:ahLst/>
              <a:cxnLst/>
              <a:rect l="l" t="t" r="r" b="b"/>
              <a:pathLst>
                <a:path w="298" h="493" extrusionOk="0">
                  <a:moveTo>
                    <a:pt x="145" y="0"/>
                  </a:moveTo>
                  <a:cubicBezTo>
                    <a:pt x="146" y="0"/>
                    <a:pt x="148" y="1"/>
                    <a:pt x="149" y="1"/>
                  </a:cubicBezTo>
                  <a:lnTo>
                    <a:pt x="149" y="1"/>
                  </a:lnTo>
                  <a:cubicBezTo>
                    <a:pt x="150" y="1"/>
                    <a:pt x="152" y="0"/>
                    <a:pt x="153" y="0"/>
                  </a:cubicBezTo>
                  <a:close/>
                  <a:moveTo>
                    <a:pt x="149" y="1"/>
                  </a:moveTo>
                  <a:cubicBezTo>
                    <a:pt x="83" y="9"/>
                    <a:pt x="34" y="202"/>
                    <a:pt x="0" y="493"/>
                  </a:cubicBezTo>
                  <a:cubicBezTo>
                    <a:pt x="60" y="459"/>
                    <a:pt x="119" y="425"/>
                    <a:pt x="162" y="408"/>
                  </a:cubicBezTo>
                  <a:cubicBezTo>
                    <a:pt x="166" y="407"/>
                    <a:pt x="171" y="406"/>
                    <a:pt x="176" y="406"/>
                  </a:cubicBezTo>
                  <a:cubicBezTo>
                    <a:pt x="209" y="406"/>
                    <a:pt x="253" y="430"/>
                    <a:pt x="297" y="467"/>
                  </a:cubicBezTo>
                  <a:cubicBezTo>
                    <a:pt x="264" y="185"/>
                    <a:pt x="215" y="8"/>
                    <a:pt x="149"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0" name="Google Shape;520;p25"/>
          <p:cNvGrpSpPr/>
          <p:nvPr/>
        </p:nvGrpSpPr>
        <p:grpSpPr>
          <a:xfrm>
            <a:off x="5132322" y="3297468"/>
            <a:ext cx="3903857" cy="1826857"/>
            <a:chOff x="-1294235" y="2130167"/>
            <a:chExt cx="859843" cy="402383"/>
          </a:xfrm>
        </p:grpSpPr>
        <p:sp>
          <p:nvSpPr>
            <p:cNvPr id="521" name="Google Shape;521;p25"/>
            <p:cNvSpPr/>
            <p:nvPr/>
          </p:nvSpPr>
          <p:spPr>
            <a:xfrm>
              <a:off x="-678565" y="2155913"/>
              <a:ext cx="43569" cy="20853"/>
            </a:xfrm>
            <a:custGeom>
              <a:avLst/>
              <a:gdLst/>
              <a:ahLst/>
              <a:cxnLst/>
              <a:rect l="l" t="t" r="r" b="b"/>
              <a:pathLst>
                <a:path w="374" h="179" extrusionOk="0">
                  <a:moveTo>
                    <a:pt x="0" y="0"/>
                  </a:moveTo>
                  <a:lnTo>
                    <a:pt x="0" y="178"/>
                  </a:lnTo>
                  <a:lnTo>
                    <a:pt x="374" y="178"/>
                  </a:lnTo>
                  <a:lnTo>
                    <a:pt x="37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 name="Google Shape;522;p25"/>
            <p:cNvSpPr/>
            <p:nvPr/>
          </p:nvSpPr>
          <p:spPr>
            <a:xfrm>
              <a:off x="-568945" y="2146943"/>
              <a:ext cx="77236" cy="39726"/>
            </a:xfrm>
            <a:custGeom>
              <a:avLst/>
              <a:gdLst/>
              <a:ahLst/>
              <a:cxnLst/>
              <a:rect l="l" t="t" r="r" b="b"/>
              <a:pathLst>
                <a:path w="663" h="341" extrusionOk="0">
                  <a:moveTo>
                    <a:pt x="663" y="1"/>
                  </a:moveTo>
                  <a:lnTo>
                    <a:pt x="1" y="35"/>
                  </a:lnTo>
                  <a:lnTo>
                    <a:pt x="9" y="340"/>
                  </a:lnTo>
                  <a:lnTo>
                    <a:pt x="663" y="315"/>
                  </a:lnTo>
                  <a:lnTo>
                    <a:pt x="663"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 name="Google Shape;523;p25"/>
            <p:cNvSpPr/>
            <p:nvPr/>
          </p:nvSpPr>
          <p:spPr>
            <a:xfrm>
              <a:off x="-1294235" y="2185503"/>
              <a:ext cx="147366" cy="347046"/>
            </a:xfrm>
            <a:custGeom>
              <a:avLst/>
              <a:gdLst/>
              <a:ahLst/>
              <a:cxnLst/>
              <a:rect l="l" t="t" r="r" b="b"/>
              <a:pathLst>
                <a:path w="1265" h="2979" extrusionOk="0">
                  <a:moveTo>
                    <a:pt x="111" y="1"/>
                  </a:moveTo>
                  <a:lnTo>
                    <a:pt x="0" y="2978"/>
                  </a:lnTo>
                  <a:lnTo>
                    <a:pt x="1264" y="2978"/>
                  </a:lnTo>
                  <a:lnTo>
                    <a:pt x="1154" y="85"/>
                  </a:lnTo>
                  <a:lnTo>
                    <a:pt x="11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Google Shape;524;p25"/>
            <p:cNvSpPr/>
            <p:nvPr/>
          </p:nvSpPr>
          <p:spPr>
            <a:xfrm>
              <a:off x="-693360" y="2130167"/>
              <a:ext cx="98904" cy="402382"/>
            </a:xfrm>
            <a:custGeom>
              <a:avLst/>
              <a:gdLst/>
              <a:ahLst/>
              <a:cxnLst/>
              <a:rect l="l" t="t" r="r" b="b"/>
              <a:pathLst>
                <a:path w="849" h="3454" extrusionOk="0">
                  <a:moveTo>
                    <a:pt x="0" y="1"/>
                  </a:moveTo>
                  <a:lnTo>
                    <a:pt x="26" y="3453"/>
                  </a:lnTo>
                  <a:lnTo>
                    <a:pt x="848" y="3453"/>
                  </a:lnTo>
                  <a:lnTo>
                    <a:pt x="670"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Google Shape;525;p25"/>
            <p:cNvSpPr/>
            <p:nvPr/>
          </p:nvSpPr>
          <p:spPr>
            <a:xfrm>
              <a:off x="-584671" y="2130167"/>
              <a:ext cx="150279" cy="402382"/>
            </a:xfrm>
            <a:custGeom>
              <a:avLst/>
              <a:gdLst/>
              <a:ahLst/>
              <a:cxnLst/>
              <a:rect l="l" t="t" r="r" b="b"/>
              <a:pathLst>
                <a:path w="1290" h="3454" extrusionOk="0">
                  <a:moveTo>
                    <a:pt x="0" y="1"/>
                  </a:moveTo>
                  <a:lnTo>
                    <a:pt x="51" y="3453"/>
                  </a:lnTo>
                  <a:lnTo>
                    <a:pt x="1290" y="3453"/>
                  </a:lnTo>
                  <a:lnTo>
                    <a:pt x="1027"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Google Shape;526;p25"/>
            <p:cNvSpPr/>
            <p:nvPr/>
          </p:nvSpPr>
          <p:spPr>
            <a:xfrm>
              <a:off x="-834667" y="2163835"/>
              <a:ext cx="131523" cy="368715"/>
            </a:xfrm>
            <a:custGeom>
              <a:avLst/>
              <a:gdLst/>
              <a:ahLst/>
              <a:cxnLst/>
              <a:rect l="l" t="t" r="r" b="b"/>
              <a:pathLst>
                <a:path w="1129" h="3165" extrusionOk="0">
                  <a:moveTo>
                    <a:pt x="0" y="0"/>
                  </a:moveTo>
                  <a:lnTo>
                    <a:pt x="34" y="3164"/>
                  </a:lnTo>
                  <a:lnTo>
                    <a:pt x="1128" y="3164"/>
                  </a:lnTo>
                  <a:lnTo>
                    <a:pt x="1009" y="42"/>
                  </a:lnTo>
                  <a:lnTo>
                    <a:pt x="0"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Google Shape;527;p25"/>
            <p:cNvSpPr/>
            <p:nvPr/>
          </p:nvSpPr>
          <p:spPr>
            <a:xfrm>
              <a:off x="-915747" y="2158825"/>
              <a:ext cx="65354" cy="373724"/>
            </a:xfrm>
            <a:custGeom>
              <a:avLst/>
              <a:gdLst/>
              <a:ahLst/>
              <a:cxnLst/>
              <a:rect l="l" t="t" r="r" b="b"/>
              <a:pathLst>
                <a:path w="561" h="3208" extrusionOk="0">
                  <a:moveTo>
                    <a:pt x="0" y="1"/>
                  </a:moveTo>
                  <a:lnTo>
                    <a:pt x="26" y="3207"/>
                  </a:lnTo>
                  <a:lnTo>
                    <a:pt x="560" y="3207"/>
                  </a:lnTo>
                  <a:lnTo>
                    <a:pt x="442"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8" name="Google Shape;528;p25"/>
            <p:cNvSpPr/>
            <p:nvPr/>
          </p:nvSpPr>
          <p:spPr>
            <a:xfrm>
              <a:off x="-1146987" y="2279400"/>
              <a:ext cx="123601" cy="253149"/>
            </a:xfrm>
            <a:custGeom>
              <a:avLst/>
              <a:gdLst/>
              <a:ahLst/>
              <a:cxnLst/>
              <a:rect l="l" t="t" r="r" b="b"/>
              <a:pathLst>
                <a:path w="1061" h="2173" extrusionOk="0">
                  <a:moveTo>
                    <a:pt x="0" y="1"/>
                  </a:moveTo>
                  <a:lnTo>
                    <a:pt x="111" y="2172"/>
                  </a:lnTo>
                  <a:lnTo>
                    <a:pt x="1061" y="2172"/>
                  </a:lnTo>
                  <a:lnTo>
                    <a:pt x="1010"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9" name="Google Shape;529;p25"/>
            <p:cNvSpPr/>
            <p:nvPr/>
          </p:nvSpPr>
          <p:spPr>
            <a:xfrm>
              <a:off x="-1007660" y="2188532"/>
              <a:ext cx="86090" cy="344017"/>
            </a:xfrm>
            <a:custGeom>
              <a:avLst/>
              <a:gdLst/>
              <a:ahLst/>
              <a:cxnLst/>
              <a:rect l="l" t="t" r="r" b="b"/>
              <a:pathLst>
                <a:path w="739" h="2953" extrusionOk="0">
                  <a:moveTo>
                    <a:pt x="0" y="0"/>
                  </a:moveTo>
                  <a:lnTo>
                    <a:pt x="26" y="2952"/>
                  </a:lnTo>
                  <a:lnTo>
                    <a:pt x="739" y="2952"/>
                  </a:lnTo>
                  <a:lnTo>
                    <a:pt x="662" y="43"/>
                  </a:lnTo>
                  <a:lnTo>
                    <a:pt x="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Google Shape;530;p25"/>
            <p:cNvSpPr/>
            <p:nvPr/>
          </p:nvSpPr>
          <p:spPr>
            <a:xfrm>
              <a:off x="-671692" y="2496784"/>
              <a:ext cx="60461" cy="22834"/>
            </a:xfrm>
            <a:custGeom>
              <a:avLst/>
              <a:gdLst/>
              <a:ahLst/>
              <a:cxnLst/>
              <a:rect l="l" t="t" r="r" b="b"/>
              <a:pathLst>
                <a:path w="519" h="196" extrusionOk="0">
                  <a:moveTo>
                    <a:pt x="1" y="1"/>
                  </a:moveTo>
                  <a:lnTo>
                    <a:pt x="1" y="196"/>
                  </a:lnTo>
                  <a:lnTo>
                    <a:pt x="518" y="196"/>
                  </a:lnTo>
                  <a:lnTo>
                    <a:pt x="518"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Google Shape;531;p25"/>
            <p:cNvSpPr/>
            <p:nvPr/>
          </p:nvSpPr>
          <p:spPr>
            <a:xfrm>
              <a:off x="-672624" y="2457291"/>
              <a:ext cx="60344" cy="23882"/>
            </a:xfrm>
            <a:custGeom>
              <a:avLst/>
              <a:gdLst/>
              <a:ahLst/>
              <a:cxnLst/>
              <a:rect l="l" t="t" r="r" b="b"/>
              <a:pathLst>
                <a:path w="518" h="205" extrusionOk="0">
                  <a:moveTo>
                    <a:pt x="0" y="0"/>
                  </a:moveTo>
                  <a:lnTo>
                    <a:pt x="0" y="204"/>
                  </a:lnTo>
                  <a:lnTo>
                    <a:pt x="518" y="204"/>
                  </a:lnTo>
                  <a:lnTo>
                    <a:pt x="518"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Google Shape;532;p25"/>
            <p:cNvSpPr/>
            <p:nvPr/>
          </p:nvSpPr>
          <p:spPr>
            <a:xfrm>
              <a:off x="-801117" y="2484901"/>
              <a:ext cx="67334" cy="30755"/>
            </a:xfrm>
            <a:custGeom>
              <a:avLst/>
              <a:gdLst/>
              <a:ahLst/>
              <a:cxnLst/>
              <a:rect l="l" t="t" r="r" b="b"/>
              <a:pathLst>
                <a:path w="578" h="264" extrusionOk="0">
                  <a:moveTo>
                    <a:pt x="0" y="1"/>
                  </a:moveTo>
                  <a:lnTo>
                    <a:pt x="9" y="264"/>
                  </a:lnTo>
                  <a:lnTo>
                    <a:pt x="577" y="264"/>
                  </a:lnTo>
                  <a:lnTo>
                    <a:pt x="56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Google Shape;533;p25"/>
            <p:cNvSpPr/>
            <p:nvPr/>
          </p:nvSpPr>
          <p:spPr>
            <a:xfrm>
              <a:off x="-904913" y="2501793"/>
              <a:ext cx="40657" cy="17824"/>
            </a:xfrm>
            <a:custGeom>
              <a:avLst/>
              <a:gdLst/>
              <a:ahLst/>
              <a:cxnLst/>
              <a:rect l="l" t="t" r="r" b="b"/>
              <a:pathLst>
                <a:path w="349" h="153" extrusionOk="0">
                  <a:moveTo>
                    <a:pt x="1" y="0"/>
                  </a:moveTo>
                  <a:lnTo>
                    <a:pt x="1" y="153"/>
                  </a:lnTo>
                  <a:lnTo>
                    <a:pt x="349" y="153"/>
                  </a:lnTo>
                  <a:lnTo>
                    <a:pt x="34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4" name="Google Shape;534;p25"/>
            <p:cNvSpPr/>
            <p:nvPr/>
          </p:nvSpPr>
          <p:spPr>
            <a:xfrm>
              <a:off x="-991817" y="2475115"/>
              <a:ext cx="47530" cy="42522"/>
            </a:xfrm>
            <a:custGeom>
              <a:avLst/>
              <a:gdLst/>
              <a:ahLst/>
              <a:cxnLst/>
              <a:rect l="l" t="t" r="r" b="b"/>
              <a:pathLst>
                <a:path w="408" h="365" extrusionOk="0">
                  <a:moveTo>
                    <a:pt x="0" y="0"/>
                  </a:moveTo>
                  <a:lnTo>
                    <a:pt x="9" y="365"/>
                  </a:lnTo>
                  <a:lnTo>
                    <a:pt x="407"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5" name="Google Shape;535;p25"/>
            <p:cNvSpPr/>
            <p:nvPr/>
          </p:nvSpPr>
          <p:spPr>
            <a:xfrm>
              <a:off x="-1256724" y="2204259"/>
              <a:ext cx="57432" cy="38677"/>
            </a:xfrm>
            <a:custGeom>
              <a:avLst/>
              <a:gdLst/>
              <a:ahLst/>
              <a:cxnLst/>
              <a:rect l="l" t="t" r="r" b="b"/>
              <a:pathLst>
                <a:path w="493" h="332" extrusionOk="0">
                  <a:moveTo>
                    <a:pt x="1" y="1"/>
                  </a:moveTo>
                  <a:lnTo>
                    <a:pt x="1" y="306"/>
                  </a:lnTo>
                  <a:lnTo>
                    <a:pt x="493" y="332"/>
                  </a:lnTo>
                  <a:lnTo>
                    <a:pt x="484" y="26"/>
                  </a:lnTo>
                  <a:lnTo>
                    <a:pt x="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6" name="Google Shape;536;p25"/>
            <p:cNvSpPr/>
            <p:nvPr/>
          </p:nvSpPr>
          <p:spPr>
            <a:xfrm>
              <a:off x="-565916" y="2481989"/>
              <a:ext cx="111719" cy="38677"/>
            </a:xfrm>
            <a:custGeom>
              <a:avLst/>
              <a:gdLst/>
              <a:ahLst/>
              <a:cxnLst/>
              <a:rect l="l" t="t" r="r" b="b"/>
              <a:pathLst>
                <a:path w="959" h="332" extrusionOk="0">
                  <a:moveTo>
                    <a:pt x="0" y="1"/>
                  </a:moveTo>
                  <a:lnTo>
                    <a:pt x="9" y="314"/>
                  </a:lnTo>
                  <a:lnTo>
                    <a:pt x="959" y="331"/>
                  </a:lnTo>
                  <a:lnTo>
                    <a:pt x="942" y="26"/>
                  </a:lnTo>
                  <a:lnTo>
                    <a:pt x="0"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7" name="Google Shape;537;p25"/>
            <p:cNvSpPr/>
            <p:nvPr/>
          </p:nvSpPr>
          <p:spPr>
            <a:xfrm>
              <a:off x="-1126251" y="2494803"/>
              <a:ext cx="85158" cy="22834"/>
            </a:xfrm>
            <a:custGeom>
              <a:avLst/>
              <a:gdLst/>
              <a:ahLst/>
              <a:cxnLst/>
              <a:rect l="l" t="t" r="r" b="b"/>
              <a:pathLst>
                <a:path w="731" h="196" extrusionOk="0">
                  <a:moveTo>
                    <a:pt x="1" y="1"/>
                  </a:moveTo>
                  <a:lnTo>
                    <a:pt x="9" y="196"/>
                  </a:lnTo>
                  <a:lnTo>
                    <a:pt x="730" y="196"/>
                  </a:lnTo>
                  <a:lnTo>
                    <a:pt x="72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38" name="Google Shape;538;p25"/>
          <p:cNvGrpSpPr/>
          <p:nvPr/>
        </p:nvGrpSpPr>
        <p:grpSpPr>
          <a:xfrm>
            <a:off x="1075975" y="3503271"/>
            <a:ext cx="3968314" cy="1621092"/>
            <a:chOff x="-2184318" y="2154918"/>
            <a:chExt cx="863804" cy="352872"/>
          </a:xfrm>
        </p:grpSpPr>
        <p:sp>
          <p:nvSpPr>
            <p:cNvPr id="539" name="Google Shape;539;p25"/>
            <p:cNvSpPr/>
            <p:nvPr/>
          </p:nvSpPr>
          <p:spPr>
            <a:xfrm>
              <a:off x="-2184318" y="2154918"/>
              <a:ext cx="150279" cy="352871"/>
            </a:xfrm>
            <a:custGeom>
              <a:avLst/>
              <a:gdLst/>
              <a:ahLst/>
              <a:cxnLst/>
              <a:rect l="l" t="t" r="r" b="b"/>
              <a:pathLst>
                <a:path w="1290" h="3029" extrusionOk="0">
                  <a:moveTo>
                    <a:pt x="0" y="0"/>
                  </a:moveTo>
                  <a:lnTo>
                    <a:pt x="51" y="3028"/>
                  </a:lnTo>
                  <a:lnTo>
                    <a:pt x="1289" y="3028"/>
                  </a:lnTo>
                  <a:lnTo>
                    <a:pt x="1026" y="0"/>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0" name="Google Shape;540;p25"/>
            <p:cNvSpPr/>
            <p:nvPr/>
          </p:nvSpPr>
          <p:spPr>
            <a:xfrm>
              <a:off x="-1419535" y="2154918"/>
              <a:ext cx="99021" cy="352871"/>
            </a:xfrm>
            <a:custGeom>
              <a:avLst/>
              <a:gdLst/>
              <a:ahLst/>
              <a:cxnLst/>
              <a:rect l="l" t="t" r="r" b="b"/>
              <a:pathLst>
                <a:path w="850" h="3029" extrusionOk="0">
                  <a:moveTo>
                    <a:pt x="1" y="0"/>
                  </a:moveTo>
                  <a:lnTo>
                    <a:pt x="35" y="3028"/>
                  </a:lnTo>
                  <a:lnTo>
                    <a:pt x="849" y="3028"/>
                  </a:lnTo>
                  <a:lnTo>
                    <a:pt x="67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1" name="Google Shape;541;p25"/>
            <p:cNvSpPr/>
            <p:nvPr/>
          </p:nvSpPr>
          <p:spPr>
            <a:xfrm>
              <a:off x="-2018314" y="2154918"/>
              <a:ext cx="131523" cy="352871"/>
            </a:xfrm>
            <a:custGeom>
              <a:avLst/>
              <a:gdLst/>
              <a:ahLst/>
              <a:cxnLst/>
              <a:rect l="l" t="t" r="r" b="b"/>
              <a:pathLst>
                <a:path w="1129" h="3029" extrusionOk="0">
                  <a:moveTo>
                    <a:pt x="34" y="0"/>
                  </a:moveTo>
                  <a:lnTo>
                    <a:pt x="0" y="3028"/>
                  </a:lnTo>
                  <a:lnTo>
                    <a:pt x="1018" y="3028"/>
                  </a:lnTo>
                  <a:lnTo>
                    <a:pt x="11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2" name="Google Shape;542;p25"/>
            <p:cNvSpPr/>
            <p:nvPr/>
          </p:nvSpPr>
          <p:spPr>
            <a:xfrm>
              <a:off x="-1662542" y="2252660"/>
              <a:ext cx="94943" cy="255130"/>
            </a:xfrm>
            <a:custGeom>
              <a:avLst/>
              <a:gdLst/>
              <a:ahLst/>
              <a:cxnLst/>
              <a:rect l="l" t="t" r="r" b="b"/>
              <a:pathLst>
                <a:path w="815" h="2190" extrusionOk="0">
                  <a:moveTo>
                    <a:pt x="42" y="1"/>
                  </a:moveTo>
                  <a:lnTo>
                    <a:pt x="0" y="2189"/>
                  </a:lnTo>
                  <a:lnTo>
                    <a:pt x="814" y="2189"/>
                  </a:lnTo>
                  <a:lnTo>
                    <a:pt x="772"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3" name="Google Shape;543;p25"/>
            <p:cNvSpPr/>
            <p:nvPr/>
          </p:nvSpPr>
          <p:spPr>
            <a:xfrm>
              <a:off x="-1753523" y="2154918"/>
              <a:ext cx="77236" cy="352871"/>
            </a:xfrm>
            <a:custGeom>
              <a:avLst/>
              <a:gdLst/>
              <a:ahLst/>
              <a:cxnLst/>
              <a:rect l="l" t="t" r="r" b="b"/>
              <a:pathLst>
                <a:path w="663" h="3029" extrusionOk="0">
                  <a:moveTo>
                    <a:pt x="1" y="0"/>
                  </a:moveTo>
                  <a:lnTo>
                    <a:pt x="68" y="3028"/>
                  </a:lnTo>
                  <a:lnTo>
                    <a:pt x="662" y="3028"/>
                  </a:lnTo>
                  <a:lnTo>
                    <a:pt x="62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4" name="Google Shape;544;p25"/>
            <p:cNvSpPr/>
            <p:nvPr/>
          </p:nvSpPr>
          <p:spPr>
            <a:xfrm>
              <a:off x="-1886909" y="2189402"/>
              <a:ext cx="127562" cy="318388"/>
            </a:xfrm>
            <a:custGeom>
              <a:avLst/>
              <a:gdLst/>
              <a:ahLst/>
              <a:cxnLst/>
              <a:rect l="l" t="t" r="r" b="b"/>
              <a:pathLst>
                <a:path w="1095" h="2733" extrusionOk="0">
                  <a:moveTo>
                    <a:pt x="94" y="1"/>
                  </a:moveTo>
                  <a:lnTo>
                    <a:pt x="0" y="2732"/>
                  </a:lnTo>
                  <a:lnTo>
                    <a:pt x="1095" y="2732"/>
                  </a:lnTo>
                  <a:lnTo>
                    <a:pt x="993" y="77"/>
                  </a:lnTo>
                  <a:lnTo>
                    <a:pt x="9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5" name="Google Shape;545;p25"/>
            <p:cNvSpPr/>
            <p:nvPr/>
          </p:nvSpPr>
          <p:spPr>
            <a:xfrm>
              <a:off x="-1560842" y="2183577"/>
              <a:ext cx="131639" cy="324213"/>
            </a:xfrm>
            <a:custGeom>
              <a:avLst/>
              <a:gdLst/>
              <a:ahLst/>
              <a:cxnLst/>
              <a:rect l="l" t="t" r="r" b="b"/>
              <a:pathLst>
                <a:path w="1130" h="2783" extrusionOk="0">
                  <a:moveTo>
                    <a:pt x="1" y="0"/>
                  </a:moveTo>
                  <a:lnTo>
                    <a:pt x="35" y="2782"/>
                  </a:lnTo>
                  <a:lnTo>
                    <a:pt x="1129" y="2782"/>
                  </a:lnTo>
                  <a:lnTo>
                    <a:pt x="1010" y="4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6" name="Google Shape;546;p25"/>
            <p:cNvSpPr/>
            <p:nvPr/>
          </p:nvSpPr>
          <p:spPr>
            <a:xfrm>
              <a:off x="-2000607" y="2469111"/>
              <a:ext cx="78168" cy="23882"/>
            </a:xfrm>
            <a:custGeom>
              <a:avLst/>
              <a:gdLst/>
              <a:ahLst/>
              <a:cxnLst/>
              <a:rect l="l" t="t" r="r" b="b"/>
              <a:pathLst>
                <a:path w="671" h="205" extrusionOk="0">
                  <a:moveTo>
                    <a:pt x="1" y="1"/>
                  </a:moveTo>
                  <a:lnTo>
                    <a:pt x="1" y="204"/>
                  </a:lnTo>
                  <a:lnTo>
                    <a:pt x="663" y="204"/>
                  </a:lnTo>
                  <a:lnTo>
                    <a:pt x="67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7" name="Google Shape;547;p25"/>
            <p:cNvSpPr/>
            <p:nvPr/>
          </p:nvSpPr>
          <p:spPr>
            <a:xfrm>
              <a:off x="-1999558" y="2429619"/>
              <a:ext cx="78168" cy="23765"/>
            </a:xfrm>
            <a:custGeom>
              <a:avLst/>
              <a:gdLst/>
              <a:ahLst/>
              <a:cxnLst/>
              <a:rect l="l" t="t" r="r" b="b"/>
              <a:pathLst>
                <a:path w="671" h="204" extrusionOk="0">
                  <a:moveTo>
                    <a:pt x="9" y="0"/>
                  </a:moveTo>
                  <a:lnTo>
                    <a:pt x="0" y="204"/>
                  </a:lnTo>
                  <a:lnTo>
                    <a:pt x="670" y="204"/>
                  </a:lnTo>
                  <a:lnTo>
                    <a:pt x="670"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8" name="Google Shape;548;p25"/>
            <p:cNvSpPr/>
            <p:nvPr/>
          </p:nvSpPr>
          <p:spPr>
            <a:xfrm>
              <a:off x="-1862212" y="2459209"/>
              <a:ext cx="76188" cy="30755"/>
            </a:xfrm>
            <a:custGeom>
              <a:avLst/>
              <a:gdLst/>
              <a:ahLst/>
              <a:cxnLst/>
              <a:rect l="l" t="t" r="r" b="b"/>
              <a:pathLst>
                <a:path w="654" h="264" extrusionOk="0">
                  <a:moveTo>
                    <a:pt x="9" y="1"/>
                  </a:moveTo>
                  <a:lnTo>
                    <a:pt x="0" y="264"/>
                  </a:lnTo>
                  <a:lnTo>
                    <a:pt x="645" y="264"/>
                  </a:lnTo>
                  <a:lnTo>
                    <a:pt x="65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9" name="Google Shape;549;p25"/>
            <p:cNvSpPr/>
            <p:nvPr/>
          </p:nvSpPr>
          <p:spPr>
            <a:xfrm>
              <a:off x="-2006548" y="2169713"/>
              <a:ext cx="87138" cy="20853"/>
            </a:xfrm>
            <a:custGeom>
              <a:avLst/>
              <a:gdLst/>
              <a:ahLst/>
              <a:cxnLst/>
              <a:rect l="l" t="t" r="r" b="b"/>
              <a:pathLst>
                <a:path w="748" h="179" extrusionOk="0">
                  <a:moveTo>
                    <a:pt x="1" y="0"/>
                  </a:moveTo>
                  <a:lnTo>
                    <a:pt x="1" y="178"/>
                  </a:lnTo>
                  <a:lnTo>
                    <a:pt x="747" y="178"/>
                  </a:lnTo>
                  <a:lnTo>
                    <a:pt x="74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0" name="Google Shape;550;p25"/>
            <p:cNvSpPr/>
            <p:nvPr/>
          </p:nvSpPr>
          <p:spPr>
            <a:xfrm>
              <a:off x="-1644834" y="2473072"/>
              <a:ext cx="58480" cy="18873"/>
            </a:xfrm>
            <a:custGeom>
              <a:avLst/>
              <a:gdLst/>
              <a:ahLst/>
              <a:cxnLst/>
              <a:rect l="l" t="t" r="r" b="b"/>
              <a:pathLst>
                <a:path w="502" h="162" extrusionOk="0">
                  <a:moveTo>
                    <a:pt x="9" y="1"/>
                  </a:moveTo>
                  <a:lnTo>
                    <a:pt x="1" y="162"/>
                  </a:lnTo>
                  <a:lnTo>
                    <a:pt x="493" y="162"/>
                  </a:lnTo>
                  <a:lnTo>
                    <a:pt x="501"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1" name="Google Shape;551;p25"/>
            <p:cNvSpPr/>
            <p:nvPr/>
          </p:nvSpPr>
          <p:spPr>
            <a:xfrm>
              <a:off x="-1732787" y="2452336"/>
              <a:ext cx="46598" cy="44619"/>
            </a:xfrm>
            <a:custGeom>
              <a:avLst/>
              <a:gdLst/>
              <a:ahLst/>
              <a:cxnLst/>
              <a:rect l="l" t="t" r="r" b="b"/>
              <a:pathLst>
                <a:path w="400" h="383" extrusionOk="0">
                  <a:moveTo>
                    <a:pt x="399" y="0"/>
                  </a:moveTo>
                  <a:lnTo>
                    <a:pt x="1" y="17"/>
                  </a:lnTo>
                  <a:lnTo>
                    <a:pt x="1" y="382"/>
                  </a:lnTo>
                  <a:lnTo>
                    <a:pt x="399" y="365"/>
                  </a:lnTo>
                  <a:lnTo>
                    <a:pt x="39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2" name="Google Shape;552;p25"/>
            <p:cNvSpPr/>
            <p:nvPr/>
          </p:nvSpPr>
          <p:spPr>
            <a:xfrm>
              <a:off x="-1533117" y="2202333"/>
              <a:ext cx="68266" cy="36697"/>
            </a:xfrm>
            <a:custGeom>
              <a:avLst/>
              <a:gdLst/>
              <a:ahLst/>
              <a:cxnLst/>
              <a:rect l="l" t="t" r="r" b="b"/>
              <a:pathLst>
                <a:path w="586" h="315" extrusionOk="0">
                  <a:moveTo>
                    <a:pt x="9" y="0"/>
                  </a:moveTo>
                  <a:lnTo>
                    <a:pt x="0" y="314"/>
                  </a:lnTo>
                  <a:lnTo>
                    <a:pt x="586" y="314"/>
                  </a:lnTo>
                  <a:lnTo>
                    <a:pt x="586"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3" name="Google Shape;553;p25"/>
            <p:cNvSpPr/>
            <p:nvPr/>
          </p:nvSpPr>
          <p:spPr>
            <a:xfrm>
              <a:off x="-1412546" y="2173674"/>
              <a:ext cx="55452" cy="38677"/>
            </a:xfrm>
            <a:custGeom>
              <a:avLst/>
              <a:gdLst/>
              <a:ahLst/>
              <a:cxnLst/>
              <a:rect l="l" t="t" r="r" b="b"/>
              <a:pathLst>
                <a:path w="476" h="332" extrusionOk="0">
                  <a:moveTo>
                    <a:pt x="9" y="0"/>
                  </a:moveTo>
                  <a:lnTo>
                    <a:pt x="0" y="306"/>
                  </a:lnTo>
                  <a:lnTo>
                    <a:pt x="467" y="331"/>
                  </a:lnTo>
                  <a:lnTo>
                    <a:pt x="475" y="17"/>
                  </a:lnTo>
                  <a:lnTo>
                    <a:pt x="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4" name="Google Shape;554;p25"/>
            <p:cNvSpPr/>
            <p:nvPr/>
          </p:nvSpPr>
          <p:spPr>
            <a:xfrm>
              <a:off x="-2153796" y="2449307"/>
              <a:ext cx="68383" cy="38677"/>
            </a:xfrm>
            <a:custGeom>
              <a:avLst/>
              <a:gdLst/>
              <a:ahLst/>
              <a:cxnLst/>
              <a:rect l="l" t="t" r="r" b="b"/>
              <a:pathLst>
                <a:path w="587" h="332" extrusionOk="0">
                  <a:moveTo>
                    <a:pt x="586" y="1"/>
                  </a:moveTo>
                  <a:lnTo>
                    <a:pt x="9" y="26"/>
                  </a:lnTo>
                  <a:lnTo>
                    <a:pt x="1" y="332"/>
                  </a:lnTo>
                  <a:lnTo>
                    <a:pt x="578" y="306"/>
                  </a:lnTo>
                  <a:lnTo>
                    <a:pt x="58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5" name="Google Shape;555;p25"/>
            <p:cNvSpPr/>
            <p:nvPr/>
          </p:nvSpPr>
          <p:spPr>
            <a:xfrm>
              <a:off x="-2172552" y="2174606"/>
              <a:ext cx="87138" cy="37745"/>
            </a:xfrm>
            <a:custGeom>
              <a:avLst/>
              <a:gdLst/>
              <a:ahLst/>
              <a:cxnLst/>
              <a:rect l="l" t="t" r="r" b="b"/>
              <a:pathLst>
                <a:path w="748" h="324" extrusionOk="0">
                  <a:moveTo>
                    <a:pt x="747" y="1"/>
                  </a:moveTo>
                  <a:lnTo>
                    <a:pt x="9" y="18"/>
                  </a:lnTo>
                  <a:lnTo>
                    <a:pt x="1" y="323"/>
                  </a:lnTo>
                  <a:lnTo>
                    <a:pt x="739" y="315"/>
                  </a:lnTo>
                  <a:lnTo>
                    <a:pt x="74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6" name="Google Shape;556;p25"/>
            <p:cNvSpPr/>
            <p:nvPr/>
          </p:nvSpPr>
          <p:spPr>
            <a:xfrm>
              <a:off x="-1542087" y="2466199"/>
              <a:ext cx="90051" cy="27726"/>
            </a:xfrm>
            <a:custGeom>
              <a:avLst/>
              <a:gdLst/>
              <a:ahLst/>
              <a:cxnLst/>
              <a:rect l="l" t="t" r="r" b="b"/>
              <a:pathLst>
                <a:path w="773" h="238" extrusionOk="0">
                  <a:moveTo>
                    <a:pt x="1" y="0"/>
                  </a:moveTo>
                  <a:lnTo>
                    <a:pt x="18" y="238"/>
                  </a:lnTo>
                  <a:lnTo>
                    <a:pt x="773" y="238"/>
                  </a:lnTo>
                  <a:lnTo>
                    <a:pt x="76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7" name="Google Shape;557;p25"/>
            <p:cNvSpPr/>
            <p:nvPr/>
          </p:nvSpPr>
          <p:spPr>
            <a:xfrm>
              <a:off x="-1407653" y="2425658"/>
              <a:ext cx="68266" cy="73277"/>
            </a:xfrm>
            <a:custGeom>
              <a:avLst/>
              <a:gdLst/>
              <a:ahLst/>
              <a:cxnLst/>
              <a:rect l="l" t="t" r="r" b="b"/>
              <a:pathLst>
                <a:path w="586" h="629" extrusionOk="0">
                  <a:moveTo>
                    <a:pt x="1" y="0"/>
                  </a:moveTo>
                  <a:lnTo>
                    <a:pt x="9" y="628"/>
                  </a:lnTo>
                  <a:lnTo>
                    <a:pt x="586" y="628"/>
                  </a:lnTo>
                  <a:lnTo>
                    <a:pt x="577"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DIFFERENCES BETWEEN DATA STRUCTURES</a:t>
            </a:r>
            <a:endParaRPr/>
          </a:p>
        </p:txBody>
      </p:sp>
      <p:pic>
        <p:nvPicPr>
          <p:cNvPr id="563" name="Google Shape;563;p26"/>
          <p:cNvPicPr preferRelativeResize="0"/>
          <p:nvPr/>
        </p:nvPicPr>
        <p:blipFill rotWithShape="1">
          <a:blip r:embed="rId3">
            <a:alphaModFix/>
          </a:blip>
          <a:srcRect l="19302" t="7183"/>
          <a:stretch/>
        </p:blipFill>
        <p:spPr>
          <a:xfrm>
            <a:off x="701950" y="1059050"/>
            <a:ext cx="7922475" cy="390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grpSp>
        <p:nvGrpSpPr>
          <p:cNvPr id="568" name="Google Shape;568;p27"/>
          <p:cNvGrpSpPr/>
          <p:nvPr/>
        </p:nvGrpSpPr>
        <p:grpSpPr>
          <a:xfrm>
            <a:off x="3833089" y="1225426"/>
            <a:ext cx="1367337" cy="3587147"/>
            <a:chOff x="2458218" y="139012"/>
            <a:chExt cx="607787" cy="1594429"/>
          </a:xfrm>
        </p:grpSpPr>
        <p:sp>
          <p:nvSpPr>
            <p:cNvPr id="569" name="Google Shape;569;p27"/>
            <p:cNvSpPr/>
            <p:nvPr/>
          </p:nvSpPr>
          <p:spPr>
            <a:xfrm>
              <a:off x="2519575" y="199763"/>
              <a:ext cx="481403" cy="1501070"/>
            </a:xfrm>
            <a:custGeom>
              <a:avLst/>
              <a:gdLst/>
              <a:ahLst/>
              <a:cxnLst/>
              <a:rect l="l" t="t" r="r" b="b"/>
              <a:pathLst>
                <a:path w="14185" h="44986" extrusionOk="0">
                  <a:moveTo>
                    <a:pt x="0" y="0"/>
                  </a:moveTo>
                  <a:lnTo>
                    <a:pt x="0" y="44985"/>
                  </a:lnTo>
                  <a:lnTo>
                    <a:pt x="14184" y="44985"/>
                  </a:lnTo>
                  <a:lnTo>
                    <a:pt x="1418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70" name="Google Shape;570;p27"/>
            <p:cNvGrpSpPr/>
            <p:nvPr/>
          </p:nvGrpSpPr>
          <p:grpSpPr>
            <a:xfrm>
              <a:off x="2783049" y="516049"/>
              <a:ext cx="175345" cy="96127"/>
              <a:chOff x="3262678" y="550088"/>
              <a:chExt cx="239509" cy="131303"/>
            </a:xfrm>
          </p:grpSpPr>
          <p:sp>
            <p:nvSpPr>
              <p:cNvPr id="571" name="Google Shape;571;p27"/>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72" name="Google Shape;572;p27"/>
              <p:cNvGrpSpPr/>
              <p:nvPr/>
            </p:nvGrpSpPr>
            <p:grpSpPr>
              <a:xfrm>
                <a:off x="3440251" y="598168"/>
                <a:ext cx="35464" cy="83215"/>
                <a:chOff x="4010214" y="1172156"/>
                <a:chExt cx="35464" cy="83215"/>
              </a:xfrm>
            </p:grpSpPr>
            <p:sp>
              <p:nvSpPr>
                <p:cNvPr id="573" name="Google Shape;573;p27"/>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4" name="Google Shape;574;p27"/>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75" name="Google Shape;575;p27"/>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6" name="Google Shape;576;p27"/>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7" name="Google Shape;577;p27"/>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8" name="Google Shape;578;p27"/>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9" name="Google Shape;579;p27"/>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0" name="Google Shape;580;p27"/>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1" name="Google Shape;581;p27"/>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2" name="Google Shape;582;p27"/>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3" name="Google Shape;583;p27"/>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4" name="Google Shape;584;p27"/>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5" name="Google Shape;585;p27"/>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6" name="Google Shape;586;p27"/>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7" name="Google Shape;587;p27"/>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8" name="Google Shape;588;p27"/>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9" name="Google Shape;589;p27"/>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90" name="Google Shape;590;p27"/>
            <p:cNvGrpSpPr/>
            <p:nvPr/>
          </p:nvGrpSpPr>
          <p:grpSpPr>
            <a:xfrm>
              <a:off x="2545762" y="320428"/>
              <a:ext cx="237278" cy="136395"/>
              <a:chOff x="3220874" y="332628"/>
              <a:chExt cx="237278" cy="136395"/>
            </a:xfrm>
          </p:grpSpPr>
          <p:sp>
            <p:nvSpPr>
              <p:cNvPr id="591" name="Google Shape;591;p27"/>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2" name="Google Shape;592;p27"/>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3" name="Google Shape;593;p27"/>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4" name="Google Shape;594;p27"/>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5" name="Google Shape;595;p27"/>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6" name="Google Shape;596;p27"/>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7" name="Google Shape;597;p27"/>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8" name="Google Shape;598;p27"/>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9" name="Google Shape;599;p27"/>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0" name="Google Shape;600;p27"/>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1" name="Google Shape;601;p27"/>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2" name="Google Shape;602;p27"/>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3" name="Google Shape;603;p27"/>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4" name="Google Shape;604;p27"/>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5" name="Google Shape;605;p27"/>
            <p:cNvGrpSpPr/>
            <p:nvPr/>
          </p:nvGrpSpPr>
          <p:grpSpPr>
            <a:xfrm>
              <a:off x="2783043" y="334496"/>
              <a:ext cx="201555" cy="121802"/>
              <a:chOff x="3410268" y="831871"/>
              <a:chExt cx="201555" cy="121802"/>
            </a:xfrm>
          </p:grpSpPr>
          <p:sp>
            <p:nvSpPr>
              <p:cNvPr id="606" name="Google Shape;606;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7" name="Google Shape;607;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9" name="Google Shape;609;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2" name="Google Shape;612;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3" name="Google Shape;613;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4" name="Google Shape;614;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15" name="Google Shape;615;p27"/>
            <p:cNvGrpSpPr/>
            <p:nvPr/>
          </p:nvGrpSpPr>
          <p:grpSpPr>
            <a:xfrm>
              <a:off x="2544653" y="484563"/>
              <a:ext cx="239509" cy="131303"/>
              <a:chOff x="3262678" y="550088"/>
              <a:chExt cx="239509" cy="131303"/>
            </a:xfrm>
          </p:grpSpPr>
          <p:sp>
            <p:nvSpPr>
              <p:cNvPr id="616" name="Google Shape;616;p27"/>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17" name="Google Shape;617;p27"/>
              <p:cNvGrpSpPr/>
              <p:nvPr/>
            </p:nvGrpSpPr>
            <p:grpSpPr>
              <a:xfrm>
                <a:off x="3440251" y="598168"/>
                <a:ext cx="35464" cy="83215"/>
                <a:chOff x="4010214" y="1172156"/>
                <a:chExt cx="35464" cy="83215"/>
              </a:xfrm>
            </p:grpSpPr>
            <p:sp>
              <p:nvSpPr>
                <p:cNvPr id="618" name="Google Shape;618;p27"/>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9" name="Google Shape;619;p27"/>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20" name="Google Shape;620;p27"/>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1" name="Google Shape;621;p27"/>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2" name="Google Shape;622;p27"/>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3" name="Google Shape;623;p27"/>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4" name="Google Shape;624;p27"/>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5" name="Google Shape;625;p27"/>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Google Shape;626;p27"/>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Google Shape;627;p27"/>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Google Shape;628;p27"/>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Google Shape;629;p27"/>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Google Shape;630;p27"/>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Google Shape;631;p27"/>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Google Shape;632;p27"/>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Google Shape;633;p27"/>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Google Shape;634;p27"/>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5" name="Google Shape;635;p27"/>
            <p:cNvGrpSpPr/>
            <p:nvPr/>
          </p:nvGrpSpPr>
          <p:grpSpPr>
            <a:xfrm flipH="1">
              <a:off x="2758254" y="643619"/>
              <a:ext cx="239509" cy="131303"/>
              <a:chOff x="3262678" y="550088"/>
              <a:chExt cx="239509" cy="131303"/>
            </a:xfrm>
          </p:grpSpPr>
          <p:sp>
            <p:nvSpPr>
              <p:cNvPr id="636" name="Google Shape;636;p27"/>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37" name="Google Shape;637;p27"/>
              <p:cNvGrpSpPr/>
              <p:nvPr/>
            </p:nvGrpSpPr>
            <p:grpSpPr>
              <a:xfrm>
                <a:off x="3440251" y="598168"/>
                <a:ext cx="35464" cy="83215"/>
                <a:chOff x="4010214" y="1172156"/>
                <a:chExt cx="35464" cy="83215"/>
              </a:xfrm>
            </p:grpSpPr>
            <p:sp>
              <p:nvSpPr>
                <p:cNvPr id="638" name="Google Shape;638;p27"/>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9" name="Google Shape;639;p27"/>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40" name="Google Shape;640;p27"/>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1" name="Google Shape;641;p27"/>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2" name="Google Shape;642;p27"/>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3" name="Google Shape;643;p27"/>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4" name="Google Shape;644;p27"/>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5" name="Google Shape;645;p27"/>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6" name="Google Shape;646;p27"/>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7" name="Google Shape;647;p27"/>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8" name="Google Shape;648;p27"/>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9" name="Google Shape;649;p27"/>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0" name="Google Shape;650;p27"/>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1" name="Google Shape;651;p27"/>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27"/>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3" name="Google Shape;653;p27"/>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4" name="Google Shape;654;p27"/>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55" name="Google Shape;655;p27"/>
            <p:cNvGrpSpPr/>
            <p:nvPr/>
          </p:nvGrpSpPr>
          <p:grpSpPr>
            <a:xfrm>
              <a:off x="2570106" y="648377"/>
              <a:ext cx="201555" cy="121802"/>
              <a:chOff x="3410268" y="831871"/>
              <a:chExt cx="201555" cy="121802"/>
            </a:xfrm>
          </p:grpSpPr>
          <p:sp>
            <p:nvSpPr>
              <p:cNvPr id="656" name="Google Shape;656;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7" name="Google Shape;657;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8" name="Google Shape;658;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9" name="Google Shape;659;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0" name="Google Shape;660;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1" name="Google Shape;661;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2" name="Google Shape;662;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3" name="Google Shape;663;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4" name="Google Shape;664;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65" name="Google Shape;665;p27"/>
            <p:cNvGrpSpPr/>
            <p:nvPr/>
          </p:nvGrpSpPr>
          <p:grpSpPr>
            <a:xfrm flipH="1">
              <a:off x="2783043" y="1108371"/>
              <a:ext cx="201555" cy="121802"/>
              <a:chOff x="3410268" y="831871"/>
              <a:chExt cx="201555" cy="121802"/>
            </a:xfrm>
          </p:grpSpPr>
          <p:sp>
            <p:nvSpPr>
              <p:cNvPr id="666" name="Google Shape;666;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7" name="Google Shape;667;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8" name="Google Shape;668;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9" name="Google Shape;669;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0" name="Google Shape;670;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1" name="Google Shape;671;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2" name="Google Shape;672;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3" name="Google Shape;673;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4" name="Google Shape;674;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75" name="Google Shape;675;p27"/>
            <p:cNvGrpSpPr/>
            <p:nvPr/>
          </p:nvGrpSpPr>
          <p:grpSpPr>
            <a:xfrm>
              <a:off x="2764078" y="941213"/>
              <a:ext cx="239509" cy="131303"/>
              <a:chOff x="3262678" y="550088"/>
              <a:chExt cx="239509" cy="131303"/>
            </a:xfrm>
          </p:grpSpPr>
          <p:sp>
            <p:nvSpPr>
              <p:cNvPr id="676" name="Google Shape;676;p27"/>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77" name="Google Shape;677;p27"/>
              <p:cNvGrpSpPr/>
              <p:nvPr/>
            </p:nvGrpSpPr>
            <p:grpSpPr>
              <a:xfrm>
                <a:off x="3440251" y="598168"/>
                <a:ext cx="35464" cy="83215"/>
                <a:chOff x="4010214" y="1172156"/>
                <a:chExt cx="35464" cy="83215"/>
              </a:xfrm>
            </p:grpSpPr>
            <p:sp>
              <p:nvSpPr>
                <p:cNvPr id="678" name="Google Shape;678;p27"/>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9" name="Google Shape;679;p27"/>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80" name="Google Shape;680;p27"/>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1" name="Google Shape;681;p27"/>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2" name="Google Shape;682;p27"/>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3" name="Google Shape;683;p27"/>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4" name="Google Shape;684;p27"/>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5" name="Google Shape;685;p27"/>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27"/>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27"/>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8" name="Google Shape;688;p27"/>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9" name="Google Shape;689;p27"/>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0" name="Google Shape;690;p27"/>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1" name="Google Shape;691;p27"/>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2" name="Google Shape;692;p27"/>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3" name="Google Shape;693;p27"/>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4" name="Google Shape;694;p27"/>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5" name="Google Shape;695;p27"/>
            <p:cNvGrpSpPr/>
            <p:nvPr/>
          </p:nvGrpSpPr>
          <p:grpSpPr>
            <a:xfrm>
              <a:off x="2558028" y="941232"/>
              <a:ext cx="239509" cy="131303"/>
              <a:chOff x="3262678" y="550088"/>
              <a:chExt cx="239509" cy="131303"/>
            </a:xfrm>
          </p:grpSpPr>
          <p:sp>
            <p:nvSpPr>
              <p:cNvPr id="696" name="Google Shape;696;p27"/>
              <p:cNvSpPr/>
              <p:nvPr/>
            </p:nvSpPr>
            <p:spPr>
              <a:xfrm>
                <a:off x="3438826" y="571086"/>
                <a:ext cx="45239" cy="110297"/>
              </a:xfrm>
              <a:custGeom>
                <a:avLst/>
                <a:gdLst/>
                <a:ahLst/>
                <a:cxnLst/>
                <a:rect l="l" t="t" r="r" b="b"/>
                <a:pathLst>
                  <a:path w="1333" h="3250" extrusionOk="0">
                    <a:moveTo>
                      <a:pt x="77" y="1"/>
                    </a:moveTo>
                    <a:lnTo>
                      <a:pt x="0" y="3250"/>
                    </a:lnTo>
                    <a:lnTo>
                      <a:pt x="1332" y="3250"/>
                    </a:lnTo>
                    <a:lnTo>
                      <a:pt x="125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97" name="Google Shape;697;p27"/>
              <p:cNvGrpSpPr/>
              <p:nvPr/>
            </p:nvGrpSpPr>
            <p:grpSpPr>
              <a:xfrm>
                <a:off x="3440251" y="598168"/>
                <a:ext cx="35464" cy="83215"/>
                <a:chOff x="4010214" y="1172156"/>
                <a:chExt cx="35464" cy="83215"/>
              </a:xfrm>
            </p:grpSpPr>
            <p:sp>
              <p:nvSpPr>
                <p:cNvPr id="698" name="Google Shape;698;p27"/>
                <p:cNvSpPr/>
                <p:nvPr/>
              </p:nvSpPr>
              <p:spPr>
                <a:xfrm>
                  <a:off x="4010214" y="1172156"/>
                  <a:ext cx="18462" cy="83215"/>
                </a:xfrm>
                <a:custGeom>
                  <a:avLst/>
                  <a:gdLst/>
                  <a:ahLst/>
                  <a:cxnLst/>
                  <a:rect l="l" t="t" r="r" b="b"/>
                  <a:pathLst>
                    <a:path w="544" h="2452" extrusionOk="0">
                      <a:moveTo>
                        <a:pt x="1" y="0"/>
                      </a:moveTo>
                      <a:lnTo>
                        <a:pt x="52" y="2452"/>
                      </a:lnTo>
                      <a:lnTo>
                        <a:pt x="544" y="2452"/>
                      </a:lnTo>
                      <a:lnTo>
                        <a:pt x="518"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9" name="Google Shape;699;p27"/>
                <p:cNvSpPr/>
                <p:nvPr/>
              </p:nvSpPr>
              <p:spPr>
                <a:xfrm>
                  <a:off x="4023483" y="1172156"/>
                  <a:ext cx="22195" cy="83215"/>
                </a:xfrm>
                <a:custGeom>
                  <a:avLst/>
                  <a:gdLst/>
                  <a:ahLst/>
                  <a:cxnLst/>
                  <a:rect l="l" t="t" r="r" b="b"/>
                  <a:pathLst>
                    <a:path w="654" h="2452" extrusionOk="0">
                      <a:moveTo>
                        <a:pt x="34" y="0"/>
                      </a:moveTo>
                      <a:lnTo>
                        <a:pt x="0" y="2452"/>
                      </a:lnTo>
                      <a:lnTo>
                        <a:pt x="585" y="2452"/>
                      </a:lnTo>
                      <a:lnTo>
                        <a:pt x="653"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700" name="Google Shape;700;p27"/>
              <p:cNvSpPr/>
              <p:nvPr/>
            </p:nvSpPr>
            <p:spPr>
              <a:xfrm>
                <a:off x="3478838" y="571086"/>
                <a:ext cx="23349" cy="110297"/>
              </a:xfrm>
              <a:custGeom>
                <a:avLst/>
                <a:gdLst/>
                <a:ahLst/>
                <a:cxnLst/>
                <a:rect l="l" t="t" r="r" b="b"/>
                <a:pathLst>
                  <a:path w="688" h="3250" extrusionOk="0">
                    <a:moveTo>
                      <a:pt x="68" y="1"/>
                    </a:moveTo>
                    <a:lnTo>
                      <a:pt x="1" y="3250"/>
                    </a:lnTo>
                    <a:lnTo>
                      <a:pt x="688" y="3250"/>
                    </a:lnTo>
                    <a:lnTo>
                      <a:pt x="688" y="86"/>
                    </a:lnTo>
                    <a:lnTo>
                      <a:pt x="68"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1" name="Google Shape;701;p27"/>
              <p:cNvSpPr/>
              <p:nvPr/>
            </p:nvSpPr>
            <p:spPr>
              <a:xfrm>
                <a:off x="3431181" y="567398"/>
                <a:ext cx="17580" cy="113148"/>
              </a:xfrm>
              <a:custGeom>
                <a:avLst/>
                <a:gdLst/>
                <a:ahLst/>
                <a:cxnLst/>
                <a:rect l="l" t="t" r="r" b="b"/>
                <a:pathLst>
                  <a:path w="518" h="3334" extrusionOk="0">
                    <a:moveTo>
                      <a:pt x="60" y="0"/>
                    </a:moveTo>
                    <a:lnTo>
                      <a:pt x="0" y="3334"/>
                    </a:lnTo>
                    <a:lnTo>
                      <a:pt x="501" y="3334"/>
                    </a:lnTo>
                    <a:lnTo>
                      <a:pt x="518" y="17"/>
                    </a:lnTo>
                    <a:lnTo>
                      <a:pt x="6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2" name="Google Shape;702;p27"/>
              <p:cNvSpPr/>
              <p:nvPr/>
            </p:nvSpPr>
            <p:spPr>
              <a:xfrm>
                <a:off x="3406585" y="674460"/>
                <a:ext cx="7806" cy="4344"/>
              </a:xfrm>
              <a:custGeom>
                <a:avLst/>
                <a:gdLst/>
                <a:ahLst/>
                <a:cxnLst/>
                <a:rect l="l" t="t" r="r" b="b"/>
                <a:pathLst>
                  <a:path w="230" h="128" extrusionOk="0">
                    <a:moveTo>
                      <a:pt x="0" y="0"/>
                    </a:moveTo>
                    <a:lnTo>
                      <a:pt x="0" y="128"/>
                    </a:lnTo>
                    <a:lnTo>
                      <a:pt x="229" y="128"/>
                    </a:lnTo>
                    <a:lnTo>
                      <a:pt x="229"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3" name="Google Shape;703;p27"/>
              <p:cNvSpPr/>
              <p:nvPr/>
            </p:nvSpPr>
            <p:spPr>
              <a:xfrm>
                <a:off x="3375488" y="550088"/>
                <a:ext cx="46942" cy="131303"/>
              </a:xfrm>
              <a:custGeom>
                <a:avLst/>
                <a:gdLst/>
                <a:ahLst/>
                <a:cxnLst/>
                <a:rect l="l" t="t" r="r" b="b"/>
                <a:pathLst>
                  <a:path w="1383" h="3606" extrusionOk="0">
                    <a:moveTo>
                      <a:pt x="0" y="1"/>
                    </a:moveTo>
                    <a:lnTo>
                      <a:pt x="51" y="3606"/>
                    </a:lnTo>
                    <a:lnTo>
                      <a:pt x="1315" y="3606"/>
                    </a:lnTo>
                    <a:lnTo>
                      <a:pt x="1383"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4" name="Google Shape;704;p27"/>
              <p:cNvSpPr/>
              <p:nvPr/>
            </p:nvSpPr>
            <p:spPr>
              <a:xfrm>
                <a:off x="3418391" y="550088"/>
                <a:ext cx="13272" cy="131303"/>
              </a:xfrm>
              <a:custGeom>
                <a:avLst/>
                <a:gdLst/>
                <a:ahLst/>
                <a:cxnLst/>
                <a:rect l="l" t="t" r="r" b="b"/>
                <a:pathLst>
                  <a:path w="391" h="3606" extrusionOk="0">
                    <a:moveTo>
                      <a:pt x="77" y="1"/>
                    </a:moveTo>
                    <a:lnTo>
                      <a:pt x="0" y="3606"/>
                    </a:lnTo>
                    <a:lnTo>
                      <a:pt x="373" y="3606"/>
                    </a:lnTo>
                    <a:lnTo>
                      <a:pt x="390"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5" name="Google Shape;705;p27"/>
              <p:cNvSpPr/>
              <p:nvPr/>
            </p:nvSpPr>
            <p:spPr>
              <a:xfrm>
                <a:off x="3345837" y="562194"/>
                <a:ext cx="50974" cy="119189"/>
              </a:xfrm>
              <a:custGeom>
                <a:avLst/>
                <a:gdLst/>
                <a:ahLst/>
                <a:cxnLst/>
                <a:rect l="l" t="t" r="r" b="b"/>
                <a:pathLst>
                  <a:path w="1502" h="3512" extrusionOk="0">
                    <a:moveTo>
                      <a:pt x="0" y="0"/>
                    </a:moveTo>
                    <a:lnTo>
                      <a:pt x="43" y="3512"/>
                    </a:lnTo>
                    <a:lnTo>
                      <a:pt x="1502" y="3512"/>
                    </a:lnTo>
                    <a:lnTo>
                      <a:pt x="134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6" name="Google Shape;706;p27"/>
              <p:cNvSpPr/>
              <p:nvPr/>
            </p:nvSpPr>
            <p:spPr>
              <a:xfrm>
                <a:off x="3388157" y="562194"/>
                <a:ext cx="26811" cy="119189"/>
              </a:xfrm>
              <a:custGeom>
                <a:avLst/>
                <a:gdLst/>
                <a:ahLst/>
                <a:cxnLst/>
                <a:rect l="l" t="t" r="r" b="b"/>
                <a:pathLst>
                  <a:path w="790" h="3512" extrusionOk="0">
                    <a:moveTo>
                      <a:pt x="85" y="0"/>
                    </a:moveTo>
                    <a:lnTo>
                      <a:pt x="0" y="3512"/>
                    </a:lnTo>
                    <a:lnTo>
                      <a:pt x="764" y="3512"/>
                    </a:lnTo>
                    <a:lnTo>
                      <a:pt x="789" y="85"/>
                    </a:lnTo>
                    <a:lnTo>
                      <a:pt x="85"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7" name="Google Shape;707;p27"/>
              <p:cNvSpPr/>
              <p:nvPr/>
            </p:nvSpPr>
            <p:spPr>
              <a:xfrm>
                <a:off x="3395081" y="659188"/>
                <a:ext cx="17308" cy="4649"/>
              </a:xfrm>
              <a:custGeom>
                <a:avLst/>
                <a:gdLst/>
                <a:ahLst/>
                <a:cxnLst/>
                <a:rect l="l" t="t" r="r" b="b"/>
                <a:pathLst>
                  <a:path w="510" h="137" extrusionOk="0">
                    <a:moveTo>
                      <a:pt x="0" y="1"/>
                    </a:moveTo>
                    <a:lnTo>
                      <a:pt x="0" y="137"/>
                    </a:lnTo>
                    <a:lnTo>
                      <a:pt x="509" y="137"/>
                    </a:lnTo>
                    <a:lnTo>
                      <a:pt x="509"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8" name="Google Shape;708;p27"/>
              <p:cNvSpPr/>
              <p:nvPr/>
            </p:nvSpPr>
            <p:spPr>
              <a:xfrm>
                <a:off x="3400239" y="567930"/>
                <a:ext cx="12150" cy="4649"/>
              </a:xfrm>
              <a:custGeom>
                <a:avLst/>
                <a:gdLst/>
                <a:ahLst/>
                <a:cxnLst/>
                <a:rect l="l" t="t" r="r" b="b"/>
                <a:pathLst>
                  <a:path w="358" h="137" extrusionOk="0">
                    <a:moveTo>
                      <a:pt x="1" y="1"/>
                    </a:moveTo>
                    <a:lnTo>
                      <a:pt x="1" y="136"/>
                    </a:lnTo>
                    <a:lnTo>
                      <a:pt x="357" y="136"/>
                    </a:lnTo>
                    <a:lnTo>
                      <a:pt x="357"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9" name="Google Shape;709;p27"/>
              <p:cNvSpPr/>
              <p:nvPr/>
            </p:nvSpPr>
            <p:spPr>
              <a:xfrm>
                <a:off x="3397931" y="578586"/>
                <a:ext cx="14457" cy="4649"/>
              </a:xfrm>
              <a:custGeom>
                <a:avLst/>
                <a:gdLst/>
                <a:ahLst/>
                <a:cxnLst/>
                <a:rect l="l" t="t" r="r" b="b"/>
                <a:pathLst>
                  <a:path w="426" h="137" extrusionOk="0">
                    <a:moveTo>
                      <a:pt x="1" y="1"/>
                    </a:moveTo>
                    <a:lnTo>
                      <a:pt x="1" y="136"/>
                    </a:lnTo>
                    <a:lnTo>
                      <a:pt x="425" y="136"/>
                    </a:lnTo>
                    <a:lnTo>
                      <a:pt x="425"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0" name="Google Shape;710;p27"/>
              <p:cNvSpPr/>
              <p:nvPr/>
            </p:nvSpPr>
            <p:spPr>
              <a:xfrm>
                <a:off x="3424131" y="666688"/>
                <a:ext cx="3496" cy="4344"/>
              </a:xfrm>
              <a:custGeom>
                <a:avLst/>
                <a:gdLst/>
                <a:ahLst/>
                <a:cxnLst/>
                <a:rect l="l" t="t" r="r" b="b"/>
                <a:pathLst>
                  <a:path w="103" h="128" extrusionOk="0">
                    <a:moveTo>
                      <a:pt x="1" y="0"/>
                    </a:moveTo>
                    <a:lnTo>
                      <a:pt x="1" y="128"/>
                    </a:lnTo>
                    <a:lnTo>
                      <a:pt x="103" y="128"/>
                    </a:lnTo>
                    <a:lnTo>
                      <a:pt x="103"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1" name="Google Shape;711;p27"/>
              <p:cNvSpPr/>
              <p:nvPr/>
            </p:nvSpPr>
            <p:spPr>
              <a:xfrm>
                <a:off x="3322794" y="561889"/>
                <a:ext cx="40929" cy="119494"/>
              </a:xfrm>
              <a:custGeom>
                <a:avLst/>
                <a:gdLst/>
                <a:ahLst/>
                <a:cxnLst/>
                <a:rect l="l" t="t" r="r" b="b"/>
                <a:pathLst>
                  <a:path w="1206" h="3521" extrusionOk="0">
                    <a:moveTo>
                      <a:pt x="1" y="1"/>
                    </a:moveTo>
                    <a:lnTo>
                      <a:pt x="52" y="3521"/>
                    </a:lnTo>
                    <a:lnTo>
                      <a:pt x="1205" y="3521"/>
                    </a:lnTo>
                    <a:lnTo>
                      <a:pt x="1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2" name="Google Shape;712;p27"/>
              <p:cNvSpPr/>
              <p:nvPr/>
            </p:nvSpPr>
            <p:spPr>
              <a:xfrm>
                <a:off x="3357342" y="561889"/>
                <a:ext cx="22195" cy="119494"/>
              </a:xfrm>
              <a:custGeom>
                <a:avLst/>
                <a:gdLst/>
                <a:ahLst/>
                <a:cxnLst/>
                <a:rect l="l" t="t" r="r" b="b"/>
                <a:pathLst>
                  <a:path w="654" h="3521" extrusionOk="0">
                    <a:moveTo>
                      <a:pt x="137" y="1"/>
                    </a:moveTo>
                    <a:lnTo>
                      <a:pt x="1" y="3521"/>
                    </a:lnTo>
                    <a:lnTo>
                      <a:pt x="629" y="3521"/>
                    </a:lnTo>
                    <a:lnTo>
                      <a:pt x="654"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3" name="Google Shape;713;p27"/>
              <p:cNvSpPr/>
              <p:nvPr/>
            </p:nvSpPr>
            <p:spPr>
              <a:xfrm>
                <a:off x="3395081" y="671880"/>
                <a:ext cx="17308" cy="6346"/>
              </a:xfrm>
              <a:custGeom>
                <a:avLst/>
                <a:gdLst/>
                <a:ahLst/>
                <a:cxnLst/>
                <a:rect l="l" t="t" r="r" b="b"/>
                <a:pathLst>
                  <a:path w="510" h="187" extrusionOk="0">
                    <a:moveTo>
                      <a:pt x="0" y="0"/>
                    </a:moveTo>
                    <a:lnTo>
                      <a:pt x="0" y="187"/>
                    </a:lnTo>
                    <a:lnTo>
                      <a:pt x="509" y="187"/>
                    </a:lnTo>
                    <a:lnTo>
                      <a:pt x="509"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4" name="Google Shape;714;p27"/>
              <p:cNvSpPr/>
              <p:nvPr/>
            </p:nvSpPr>
            <p:spPr>
              <a:xfrm>
                <a:off x="3262678" y="598137"/>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15" name="Google Shape;715;p27"/>
            <p:cNvGrpSpPr/>
            <p:nvPr/>
          </p:nvGrpSpPr>
          <p:grpSpPr>
            <a:xfrm>
              <a:off x="2545762" y="1097628"/>
              <a:ext cx="237278" cy="136395"/>
              <a:chOff x="3220874" y="332628"/>
              <a:chExt cx="237278" cy="136395"/>
            </a:xfrm>
          </p:grpSpPr>
          <p:sp>
            <p:nvSpPr>
              <p:cNvPr id="716" name="Google Shape;716;p27"/>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7" name="Google Shape;717;p27"/>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8" name="Google Shape;718;p27"/>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9" name="Google Shape;719;p27"/>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0" name="Google Shape;720;p27"/>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1" name="Google Shape;721;p27"/>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2" name="Google Shape;722;p27"/>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3" name="Google Shape;723;p27"/>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4" name="Google Shape;724;p27"/>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5" name="Google Shape;725;p27"/>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6" name="Google Shape;726;p27"/>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7" name="Google Shape;727;p27"/>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8" name="Google Shape;728;p27"/>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9" name="Google Shape;729;p27"/>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30" name="Google Shape;730;p27"/>
            <p:cNvGrpSpPr/>
            <p:nvPr/>
          </p:nvGrpSpPr>
          <p:grpSpPr>
            <a:xfrm>
              <a:off x="2545762" y="789416"/>
              <a:ext cx="237278" cy="136395"/>
              <a:chOff x="3220874" y="332628"/>
              <a:chExt cx="237278" cy="136395"/>
            </a:xfrm>
          </p:grpSpPr>
          <p:sp>
            <p:nvSpPr>
              <p:cNvPr id="731" name="Google Shape;731;p27"/>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2" name="Google Shape;732;p27"/>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3" name="Google Shape;733;p27"/>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4" name="Google Shape;734;p27"/>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5" name="Google Shape;735;p27"/>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6" name="Google Shape;736;p27"/>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7" name="Google Shape;737;p27"/>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8" name="Google Shape;738;p27"/>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9" name="Google Shape;739;p27"/>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0" name="Google Shape;740;p27"/>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1" name="Google Shape;741;p27"/>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2" name="Google Shape;742;p27"/>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3" name="Google Shape;743;p27"/>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4" name="Google Shape;744;p27"/>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45" name="Google Shape;745;p27"/>
            <p:cNvGrpSpPr/>
            <p:nvPr/>
          </p:nvGrpSpPr>
          <p:grpSpPr>
            <a:xfrm>
              <a:off x="2789618" y="1441933"/>
              <a:ext cx="201555" cy="121802"/>
              <a:chOff x="3410268" y="831871"/>
              <a:chExt cx="201555" cy="121802"/>
            </a:xfrm>
          </p:grpSpPr>
          <p:sp>
            <p:nvSpPr>
              <p:cNvPr id="746" name="Google Shape;746;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7" name="Google Shape;747;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8" name="Google Shape;748;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9" name="Google Shape;749;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0" name="Google Shape;750;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1" name="Google Shape;751;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2" name="Google Shape;752;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3" name="Google Shape;753;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4" name="Google Shape;754;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55" name="Google Shape;755;p27"/>
            <p:cNvGrpSpPr/>
            <p:nvPr/>
          </p:nvGrpSpPr>
          <p:grpSpPr>
            <a:xfrm>
              <a:off x="2545762" y="1429316"/>
              <a:ext cx="237278" cy="136395"/>
              <a:chOff x="3220874" y="332628"/>
              <a:chExt cx="237278" cy="136395"/>
            </a:xfrm>
          </p:grpSpPr>
          <p:sp>
            <p:nvSpPr>
              <p:cNvPr id="756" name="Google Shape;756;p27"/>
              <p:cNvSpPr/>
              <p:nvPr/>
            </p:nvSpPr>
            <p:spPr>
              <a:xfrm>
                <a:off x="3408496" y="332628"/>
                <a:ext cx="35866" cy="136395"/>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7" name="Google Shape;757;p27"/>
              <p:cNvSpPr/>
              <p:nvPr/>
            </p:nvSpPr>
            <p:spPr>
              <a:xfrm>
                <a:off x="3381228" y="346070"/>
                <a:ext cx="34201" cy="122953"/>
              </a:xfrm>
              <a:custGeom>
                <a:avLst/>
                <a:gdLst/>
                <a:ahLst/>
                <a:cxnLst/>
                <a:rect l="l" t="t" r="r" b="b"/>
                <a:pathLst>
                  <a:path w="883" h="3174" extrusionOk="0">
                    <a:moveTo>
                      <a:pt x="128" y="1"/>
                    </a:moveTo>
                    <a:lnTo>
                      <a:pt x="0" y="3174"/>
                    </a:lnTo>
                    <a:lnTo>
                      <a:pt x="883" y="3174"/>
                    </a:lnTo>
                    <a:lnTo>
                      <a:pt x="857"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8" name="Google Shape;758;p27"/>
              <p:cNvSpPr/>
              <p:nvPr/>
            </p:nvSpPr>
            <p:spPr>
              <a:xfrm>
                <a:off x="3303995" y="332628"/>
                <a:ext cx="76613" cy="136395"/>
              </a:xfrm>
              <a:custGeom>
                <a:avLst/>
                <a:gdLst/>
                <a:ahLst/>
                <a:cxnLst/>
                <a:rect l="l" t="t" r="r" b="b"/>
                <a:pathLst>
                  <a:path w="1978" h="3521" extrusionOk="0">
                    <a:moveTo>
                      <a:pt x="69" y="0"/>
                    </a:moveTo>
                    <a:lnTo>
                      <a:pt x="1" y="3521"/>
                    </a:lnTo>
                    <a:lnTo>
                      <a:pt x="1799" y="3521"/>
                    </a:lnTo>
                    <a:lnTo>
                      <a:pt x="1978"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9" name="Google Shape;759;p27"/>
              <p:cNvSpPr/>
              <p:nvPr/>
            </p:nvSpPr>
            <p:spPr>
              <a:xfrm>
                <a:off x="3254068" y="343126"/>
                <a:ext cx="73321" cy="125897"/>
              </a:xfrm>
              <a:custGeom>
                <a:avLst/>
                <a:gdLst/>
                <a:ahLst/>
                <a:cxnLst/>
                <a:rect l="l" t="t" r="r" b="b"/>
                <a:pathLst>
                  <a:path w="1893" h="3250" extrusionOk="0">
                    <a:moveTo>
                      <a:pt x="85" y="1"/>
                    </a:moveTo>
                    <a:lnTo>
                      <a:pt x="1" y="3250"/>
                    </a:lnTo>
                    <a:lnTo>
                      <a:pt x="1892" y="3250"/>
                    </a:lnTo>
                    <a:lnTo>
                      <a:pt x="1799"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0" name="Google Shape;760;p27"/>
              <p:cNvSpPr/>
              <p:nvPr/>
            </p:nvSpPr>
            <p:spPr>
              <a:xfrm>
                <a:off x="3438747" y="332628"/>
                <a:ext cx="19405" cy="136395"/>
              </a:xfrm>
              <a:custGeom>
                <a:avLst/>
                <a:gdLst/>
                <a:ahLst/>
                <a:cxnLst/>
                <a:rect l="l" t="t" r="r" b="b"/>
                <a:pathLst>
                  <a:path w="501" h="3521" extrusionOk="0">
                    <a:moveTo>
                      <a:pt x="102" y="0"/>
                    </a:moveTo>
                    <a:lnTo>
                      <a:pt x="0" y="3521"/>
                    </a:lnTo>
                    <a:lnTo>
                      <a:pt x="475" y="3521"/>
                    </a:lnTo>
                    <a:lnTo>
                      <a:pt x="5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1" name="Google Shape;761;p27"/>
              <p:cNvSpPr/>
              <p:nvPr/>
            </p:nvSpPr>
            <p:spPr>
              <a:xfrm>
                <a:off x="3411130" y="346070"/>
                <a:ext cx="25331" cy="122953"/>
              </a:xfrm>
              <a:custGeom>
                <a:avLst/>
                <a:gdLst/>
                <a:ahLst/>
                <a:cxnLst/>
                <a:rect l="l" t="t" r="r" b="b"/>
                <a:pathLst>
                  <a:path w="654" h="3174" extrusionOk="0">
                    <a:moveTo>
                      <a:pt x="60" y="1"/>
                    </a:moveTo>
                    <a:lnTo>
                      <a:pt x="0" y="3174"/>
                    </a:lnTo>
                    <a:lnTo>
                      <a:pt x="628" y="3174"/>
                    </a:lnTo>
                    <a:lnTo>
                      <a:pt x="654"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2" name="Google Shape;762;p27"/>
              <p:cNvSpPr/>
              <p:nvPr/>
            </p:nvSpPr>
            <p:spPr>
              <a:xfrm>
                <a:off x="3359887" y="332628"/>
                <a:ext cx="40437" cy="136395"/>
              </a:xfrm>
              <a:custGeom>
                <a:avLst/>
                <a:gdLst/>
                <a:ahLst/>
                <a:cxnLst/>
                <a:rect l="l" t="t" r="r" b="b"/>
                <a:pathLst>
                  <a:path w="1044" h="3521" extrusionOk="0">
                    <a:moveTo>
                      <a:pt x="0" y="0"/>
                    </a:moveTo>
                    <a:lnTo>
                      <a:pt x="93" y="3521"/>
                    </a:lnTo>
                    <a:lnTo>
                      <a:pt x="1043" y="3521"/>
                    </a:lnTo>
                    <a:lnTo>
                      <a:pt x="101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3" name="Google Shape;763;p27"/>
              <p:cNvSpPr/>
              <p:nvPr/>
            </p:nvSpPr>
            <p:spPr>
              <a:xfrm>
                <a:off x="3320457" y="343126"/>
                <a:ext cx="31877" cy="125897"/>
              </a:xfrm>
              <a:custGeom>
                <a:avLst/>
                <a:gdLst/>
                <a:ahLst/>
                <a:cxnLst/>
                <a:rect l="l" t="t" r="r" b="b"/>
                <a:pathLst>
                  <a:path w="823" h="3250" extrusionOk="0">
                    <a:moveTo>
                      <a:pt x="76" y="1"/>
                    </a:moveTo>
                    <a:lnTo>
                      <a:pt x="0" y="3250"/>
                    </a:lnTo>
                    <a:lnTo>
                      <a:pt x="823" y="3250"/>
                    </a:lnTo>
                    <a:lnTo>
                      <a:pt x="823" y="85"/>
                    </a:lnTo>
                    <a:lnTo>
                      <a:pt x="76"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4" name="Google Shape;764;p27"/>
              <p:cNvSpPr/>
              <p:nvPr/>
            </p:nvSpPr>
            <p:spPr>
              <a:xfrm>
                <a:off x="3220874" y="374347"/>
                <a:ext cx="71694" cy="94674"/>
              </a:xfrm>
              <a:custGeom>
                <a:avLst/>
                <a:gdLst/>
                <a:ahLst/>
                <a:cxnLst/>
                <a:rect l="l" t="t" r="r" b="b"/>
                <a:pathLst>
                  <a:path w="1851" h="2444" extrusionOk="0">
                    <a:moveTo>
                      <a:pt x="60" y="1"/>
                    </a:moveTo>
                    <a:lnTo>
                      <a:pt x="1" y="2444"/>
                    </a:lnTo>
                    <a:lnTo>
                      <a:pt x="1850" y="2444"/>
                    </a:lnTo>
                    <a:lnTo>
                      <a:pt x="1816"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5" name="Google Shape;765;p27"/>
              <p:cNvSpPr/>
              <p:nvPr/>
            </p:nvSpPr>
            <p:spPr>
              <a:xfrm>
                <a:off x="3285597" y="374347"/>
                <a:ext cx="27306" cy="94674"/>
              </a:xfrm>
              <a:custGeom>
                <a:avLst/>
                <a:gdLst/>
                <a:ahLst/>
                <a:cxnLst/>
                <a:rect l="l" t="t" r="r" b="b"/>
                <a:pathLst>
                  <a:path w="705" h="2444" extrusionOk="0">
                    <a:moveTo>
                      <a:pt x="35" y="1"/>
                    </a:moveTo>
                    <a:lnTo>
                      <a:pt x="1" y="2444"/>
                    </a:lnTo>
                    <a:lnTo>
                      <a:pt x="705" y="2444"/>
                    </a:lnTo>
                    <a:lnTo>
                      <a:pt x="705"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6" name="Google Shape;766;p27"/>
              <p:cNvSpPr/>
              <p:nvPr/>
            </p:nvSpPr>
            <p:spPr>
              <a:xfrm>
                <a:off x="3414732" y="443027"/>
                <a:ext cx="18785" cy="8251"/>
              </a:xfrm>
              <a:custGeom>
                <a:avLst/>
                <a:gdLst/>
                <a:ahLst/>
                <a:cxnLst/>
                <a:rect l="l" t="t" r="r" b="b"/>
                <a:pathLst>
                  <a:path w="485" h="213" extrusionOk="0">
                    <a:moveTo>
                      <a:pt x="1" y="0"/>
                    </a:moveTo>
                    <a:lnTo>
                      <a:pt x="1" y="213"/>
                    </a:lnTo>
                    <a:lnTo>
                      <a:pt x="484" y="213"/>
                    </a:lnTo>
                    <a:lnTo>
                      <a:pt x="484"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7" name="Google Shape;767;p27"/>
              <p:cNvSpPr/>
              <p:nvPr/>
            </p:nvSpPr>
            <p:spPr>
              <a:xfrm>
                <a:off x="3365774" y="335572"/>
                <a:ext cx="29630" cy="14178"/>
              </a:xfrm>
              <a:custGeom>
                <a:avLst/>
                <a:gdLst/>
                <a:ahLst/>
                <a:cxnLst/>
                <a:rect l="l" t="t" r="r" b="b"/>
                <a:pathLst>
                  <a:path w="765" h="366" extrusionOk="0">
                    <a:moveTo>
                      <a:pt x="764" y="1"/>
                    </a:moveTo>
                    <a:lnTo>
                      <a:pt x="1" y="17"/>
                    </a:lnTo>
                    <a:lnTo>
                      <a:pt x="1" y="365"/>
                    </a:lnTo>
                    <a:lnTo>
                      <a:pt x="764" y="348"/>
                    </a:lnTo>
                    <a:lnTo>
                      <a:pt x="764"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8" name="Google Shape;768;p27"/>
              <p:cNvSpPr/>
              <p:nvPr/>
            </p:nvSpPr>
            <p:spPr>
              <a:xfrm>
                <a:off x="3369725" y="450270"/>
                <a:ext cx="25990" cy="14139"/>
              </a:xfrm>
              <a:custGeom>
                <a:avLst/>
                <a:gdLst/>
                <a:ahLst/>
                <a:cxnLst/>
                <a:rect l="l" t="t" r="r" b="b"/>
                <a:pathLst>
                  <a:path w="671" h="365" extrusionOk="0">
                    <a:moveTo>
                      <a:pt x="671" y="0"/>
                    </a:moveTo>
                    <a:lnTo>
                      <a:pt x="1" y="26"/>
                    </a:lnTo>
                    <a:lnTo>
                      <a:pt x="1" y="365"/>
                    </a:lnTo>
                    <a:lnTo>
                      <a:pt x="671" y="348"/>
                    </a:lnTo>
                    <a:lnTo>
                      <a:pt x="671"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9" name="Google Shape;769;p27"/>
              <p:cNvSpPr/>
              <p:nvPr/>
            </p:nvSpPr>
            <p:spPr>
              <a:xfrm>
                <a:off x="3420968" y="354321"/>
                <a:ext cx="7282" cy="11505"/>
              </a:xfrm>
              <a:custGeom>
                <a:avLst/>
                <a:gdLst/>
                <a:ahLst/>
                <a:cxnLst/>
                <a:rect l="l" t="t" r="r" b="b"/>
                <a:pathLst>
                  <a:path w="188" h="297" extrusionOk="0">
                    <a:moveTo>
                      <a:pt x="94" y="0"/>
                    </a:moveTo>
                    <a:cubicBezTo>
                      <a:pt x="43" y="0"/>
                      <a:pt x="1" y="59"/>
                      <a:pt x="1" y="144"/>
                    </a:cubicBezTo>
                    <a:cubicBezTo>
                      <a:pt x="1" y="229"/>
                      <a:pt x="43" y="297"/>
                      <a:pt x="94" y="297"/>
                    </a:cubicBezTo>
                    <a:cubicBezTo>
                      <a:pt x="145" y="297"/>
                      <a:pt x="188" y="229"/>
                      <a:pt x="188" y="144"/>
                    </a:cubicBezTo>
                    <a:cubicBezTo>
                      <a:pt x="188" y="59"/>
                      <a:pt x="145" y="0"/>
                      <a:pt x="94" y="0"/>
                    </a:cubicBez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70" name="Google Shape;770;p27"/>
            <p:cNvGrpSpPr/>
            <p:nvPr/>
          </p:nvGrpSpPr>
          <p:grpSpPr>
            <a:xfrm>
              <a:off x="2570106" y="1275164"/>
              <a:ext cx="201555" cy="121802"/>
              <a:chOff x="3410268" y="831871"/>
              <a:chExt cx="201555" cy="121802"/>
            </a:xfrm>
          </p:grpSpPr>
          <p:sp>
            <p:nvSpPr>
              <p:cNvPr id="771" name="Google Shape;771;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2" name="Google Shape;772;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3" name="Google Shape;773;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4" name="Google Shape;774;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5" name="Google Shape;775;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6" name="Google Shape;776;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7" name="Google Shape;777;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8" name="Google Shape;778;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9" name="Google Shape;779;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80" name="Google Shape;780;p27"/>
            <p:cNvGrpSpPr/>
            <p:nvPr/>
          </p:nvGrpSpPr>
          <p:grpSpPr>
            <a:xfrm flipH="1">
              <a:off x="2769943" y="1275158"/>
              <a:ext cx="201555" cy="121802"/>
              <a:chOff x="3410268" y="831871"/>
              <a:chExt cx="201555" cy="121802"/>
            </a:xfrm>
          </p:grpSpPr>
          <p:sp>
            <p:nvSpPr>
              <p:cNvPr id="781" name="Google Shape;781;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2" name="Google Shape;782;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3" name="Google Shape;783;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4" name="Google Shape;784;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5" name="Google Shape;785;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6" name="Google Shape;786;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7" name="Google Shape;787;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8" name="Google Shape;788;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9" name="Google Shape;789;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90" name="Google Shape;790;p27"/>
            <p:cNvGrpSpPr/>
            <p:nvPr/>
          </p:nvGrpSpPr>
          <p:grpSpPr>
            <a:xfrm flipH="1">
              <a:off x="2789618" y="803108"/>
              <a:ext cx="201555" cy="121802"/>
              <a:chOff x="3410268" y="831871"/>
              <a:chExt cx="201555" cy="121802"/>
            </a:xfrm>
          </p:grpSpPr>
          <p:sp>
            <p:nvSpPr>
              <p:cNvPr id="791" name="Google Shape;791;p27"/>
              <p:cNvSpPr/>
              <p:nvPr/>
            </p:nvSpPr>
            <p:spPr>
              <a:xfrm>
                <a:off x="3580397" y="831871"/>
                <a:ext cx="31426" cy="119494"/>
              </a:xfrm>
              <a:custGeom>
                <a:avLst/>
                <a:gdLst/>
                <a:ahLst/>
                <a:cxnLst/>
                <a:rect l="l" t="t" r="r" b="b"/>
                <a:pathLst>
                  <a:path w="926" h="3521" extrusionOk="0">
                    <a:moveTo>
                      <a:pt x="1" y="0"/>
                    </a:moveTo>
                    <a:lnTo>
                      <a:pt x="43" y="3521"/>
                    </a:lnTo>
                    <a:lnTo>
                      <a:pt x="925" y="3521"/>
                    </a:lnTo>
                    <a:lnTo>
                      <a:pt x="900"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2" name="Google Shape;792;p27"/>
              <p:cNvSpPr/>
              <p:nvPr/>
            </p:nvSpPr>
            <p:spPr>
              <a:xfrm>
                <a:off x="3556233" y="845955"/>
                <a:ext cx="30238" cy="107718"/>
              </a:xfrm>
              <a:custGeom>
                <a:avLst/>
                <a:gdLst/>
                <a:ahLst/>
                <a:cxnLst/>
                <a:rect l="l" t="t" r="r" b="b"/>
                <a:pathLst>
                  <a:path w="891" h="3174" extrusionOk="0">
                    <a:moveTo>
                      <a:pt x="136" y="1"/>
                    </a:moveTo>
                    <a:lnTo>
                      <a:pt x="0" y="3173"/>
                    </a:lnTo>
                    <a:lnTo>
                      <a:pt x="891" y="3173"/>
                    </a:lnTo>
                    <a:lnTo>
                      <a:pt x="865"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3" name="Google Shape;793;p27"/>
              <p:cNvSpPr/>
              <p:nvPr/>
            </p:nvSpPr>
            <p:spPr>
              <a:xfrm>
                <a:off x="3473324" y="831871"/>
                <a:ext cx="67094" cy="119494"/>
              </a:xfrm>
              <a:custGeom>
                <a:avLst/>
                <a:gdLst/>
                <a:ahLst/>
                <a:cxnLst/>
                <a:rect l="l" t="t" r="r" b="b"/>
                <a:pathLst>
                  <a:path w="1977" h="3521" extrusionOk="0">
                    <a:moveTo>
                      <a:pt x="68" y="0"/>
                    </a:moveTo>
                    <a:lnTo>
                      <a:pt x="0" y="3521"/>
                    </a:lnTo>
                    <a:lnTo>
                      <a:pt x="1798" y="3521"/>
                    </a:lnTo>
                    <a:lnTo>
                      <a:pt x="1977"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4" name="Google Shape;794;p27"/>
              <p:cNvSpPr/>
              <p:nvPr/>
            </p:nvSpPr>
            <p:spPr>
              <a:xfrm>
                <a:off x="3429273" y="841068"/>
                <a:ext cx="64515" cy="110297"/>
              </a:xfrm>
              <a:custGeom>
                <a:avLst/>
                <a:gdLst/>
                <a:ahLst/>
                <a:cxnLst/>
                <a:rect l="l" t="t" r="r" b="b"/>
                <a:pathLst>
                  <a:path w="1901" h="3250" extrusionOk="0">
                    <a:moveTo>
                      <a:pt x="93" y="1"/>
                    </a:moveTo>
                    <a:lnTo>
                      <a:pt x="0" y="3250"/>
                    </a:lnTo>
                    <a:lnTo>
                      <a:pt x="1900" y="3250"/>
                    </a:lnTo>
                    <a:lnTo>
                      <a:pt x="1807"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5" name="Google Shape;795;p27"/>
              <p:cNvSpPr/>
              <p:nvPr/>
            </p:nvSpPr>
            <p:spPr>
              <a:xfrm>
                <a:off x="3522262" y="831871"/>
                <a:ext cx="35431" cy="119494"/>
              </a:xfrm>
              <a:custGeom>
                <a:avLst/>
                <a:gdLst/>
                <a:ahLst/>
                <a:cxnLst/>
                <a:rect l="l" t="t" r="r" b="b"/>
                <a:pathLst>
                  <a:path w="1044" h="3521" extrusionOk="0">
                    <a:moveTo>
                      <a:pt x="0" y="0"/>
                    </a:moveTo>
                    <a:lnTo>
                      <a:pt x="94" y="3521"/>
                    </a:lnTo>
                    <a:lnTo>
                      <a:pt x="1044" y="3521"/>
                    </a:lnTo>
                    <a:lnTo>
                      <a:pt x="1010"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6" name="Google Shape;796;p27"/>
              <p:cNvSpPr/>
              <p:nvPr/>
            </p:nvSpPr>
            <p:spPr>
              <a:xfrm>
                <a:off x="3487408" y="841068"/>
                <a:ext cx="28270" cy="110297"/>
              </a:xfrm>
              <a:custGeom>
                <a:avLst/>
                <a:gdLst/>
                <a:ahLst/>
                <a:cxnLst/>
                <a:rect l="l" t="t" r="r" b="b"/>
                <a:pathLst>
                  <a:path w="833" h="3250" extrusionOk="0">
                    <a:moveTo>
                      <a:pt x="86" y="1"/>
                    </a:moveTo>
                    <a:lnTo>
                      <a:pt x="1" y="3250"/>
                    </a:lnTo>
                    <a:lnTo>
                      <a:pt x="832" y="3250"/>
                    </a:lnTo>
                    <a:lnTo>
                      <a:pt x="832" y="85"/>
                    </a:lnTo>
                    <a:lnTo>
                      <a:pt x="86" y="1"/>
                    </a:lnTo>
                    <a:close/>
                  </a:path>
                </a:pathLst>
              </a:custGeom>
              <a:solidFill>
                <a:srgbClr val="FFBE3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7" name="Google Shape;797;p27"/>
              <p:cNvSpPr/>
              <p:nvPr/>
            </p:nvSpPr>
            <p:spPr>
              <a:xfrm>
                <a:off x="3410268" y="868421"/>
                <a:ext cx="65364" cy="82943"/>
              </a:xfrm>
              <a:custGeom>
                <a:avLst/>
                <a:gdLst/>
                <a:ahLst/>
                <a:cxnLst/>
                <a:rect l="l" t="t" r="r" b="b"/>
                <a:pathLst>
                  <a:path w="1926" h="2444" extrusionOk="0">
                    <a:moveTo>
                      <a:pt x="51" y="1"/>
                    </a:moveTo>
                    <a:lnTo>
                      <a:pt x="0" y="2444"/>
                    </a:lnTo>
                    <a:lnTo>
                      <a:pt x="1926" y="2444"/>
                    </a:lnTo>
                    <a:lnTo>
                      <a:pt x="1892"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8" name="Google Shape;798;p27"/>
              <p:cNvSpPr/>
              <p:nvPr/>
            </p:nvSpPr>
            <p:spPr>
              <a:xfrm>
                <a:off x="3527421" y="834450"/>
                <a:ext cx="25657" cy="12421"/>
              </a:xfrm>
              <a:custGeom>
                <a:avLst/>
                <a:gdLst/>
                <a:ahLst/>
                <a:cxnLst/>
                <a:rect l="l" t="t" r="r" b="b"/>
                <a:pathLst>
                  <a:path w="756" h="366" extrusionOk="0">
                    <a:moveTo>
                      <a:pt x="756" y="1"/>
                    </a:moveTo>
                    <a:lnTo>
                      <a:pt x="1" y="17"/>
                    </a:lnTo>
                    <a:lnTo>
                      <a:pt x="1" y="365"/>
                    </a:lnTo>
                    <a:lnTo>
                      <a:pt x="756" y="348"/>
                    </a:lnTo>
                    <a:lnTo>
                      <a:pt x="756" y="1"/>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9" name="Google Shape;799;p27"/>
              <p:cNvSpPr/>
              <p:nvPr/>
            </p:nvSpPr>
            <p:spPr>
              <a:xfrm>
                <a:off x="3530882" y="934939"/>
                <a:ext cx="22501" cy="12387"/>
              </a:xfrm>
              <a:custGeom>
                <a:avLst/>
                <a:gdLst/>
                <a:ahLst/>
                <a:cxnLst/>
                <a:rect l="l" t="t" r="r" b="b"/>
                <a:pathLst>
                  <a:path w="663" h="365" extrusionOk="0">
                    <a:moveTo>
                      <a:pt x="662" y="0"/>
                    </a:moveTo>
                    <a:lnTo>
                      <a:pt x="1" y="26"/>
                    </a:lnTo>
                    <a:lnTo>
                      <a:pt x="1" y="365"/>
                    </a:lnTo>
                    <a:lnTo>
                      <a:pt x="662" y="348"/>
                    </a:lnTo>
                    <a:lnTo>
                      <a:pt x="662" y="0"/>
                    </a:lnTo>
                    <a:close/>
                  </a:path>
                </a:pathLst>
              </a:custGeom>
              <a:solidFill>
                <a:srgbClr val="FFF0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0" name="Google Shape;800;p27"/>
            <p:cNvSpPr/>
            <p:nvPr/>
          </p:nvSpPr>
          <p:spPr>
            <a:xfrm>
              <a:off x="2721975" y="1561483"/>
              <a:ext cx="279000" cy="139381"/>
            </a:xfrm>
            <a:custGeom>
              <a:avLst/>
              <a:gdLst/>
              <a:ahLst/>
              <a:cxnLst/>
              <a:rect l="l" t="t" r="r" b="b"/>
              <a:pathLst>
                <a:path w="8221" h="4107" extrusionOk="0">
                  <a:moveTo>
                    <a:pt x="0" y="1"/>
                  </a:moveTo>
                  <a:lnTo>
                    <a:pt x="0" y="4106"/>
                  </a:lnTo>
                  <a:lnTo>
                    <a:pt x="8220" y="4106"/>
                  </a:lnTo>
                  <a:lnTo>
                    <a:pt x="8220"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01" name="Google Shape;801;p27"/>
            <p:cNvGrpSpPr/>
            <p:nvPr/>
          </p:nvGrpSpPr>
          <p:grpSpPr>
            <a:xfrm>
              <a:off x="2464730" y="1678970"/>
              <a:ext cx="587594" cy="54471"/>
              <a:chOff x="4343749" y="2322263"/>
              <a:chExt cx="587594" cy="54471"/>
            </a:xfrm>
          </p:grpSpPr>
          <p:sp>
            <p:nvSpPr>
              <p:cNvPr id="802" name="Google Shape;802;p27"/>
              <p:cNvSpPr/>
              <p:nvPr/>
            </p:nvSpPr>
            <p:spPr>
              <a:xfrm>
                <a:off x="470331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3" name="Google Shape;803;p27"/>
              <p:cNvSpPr/>
              <p:nvPr/>
            </p:nvSpPr>
            <p:spPr>
              <a:xfrm>
                <a:off x="4693814" y="2343305"/>
                <a:ext cx="202437" cy="15849"/>
              </a:xfrm>
              <a:custGeom>
                <a:avLst/>
                <a:gdLst/>
                <a:ahLst/>
                <a:cxnLst/>
                <a:rect l="l" t="t" r="r" b="b"/>
                <a:pathLst>
                  <a:path w="5965" h="467" extrusionOk="0">
                    <a:moveTo>
                      <a:pt x="0" y="0"/>
                    </a:moveTo>
                    <a:lnTo>
                      <a:pt x="0" y="467"/>
                    </a:lnTo>
                    <a:lnTo>
                      <a:pt x="5964" y="467"/>
                    </a:lnTo>
                    <a:lnTo>
                      <a:pt x="596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4" name="Google Shape;804;p27"/>
              <p:cNvSpPr/>
              <p:nvPr/>
            </p:nvSpPr>
            <p:spPr>
              <a:xfrm>
                <a:off x="4594785" y="2322263"/>
                <a:ext cx="94754" cy="31732"/>
              </a:xfrm>
              <a:custGeom>
                <a:avLst/>
                <a:gdLst/>
                <a:ahLst/>
                <a:cxnLst/>
                <a:rect l="l" t="t" r="r" b="b"/>
                <a:pathLst>
                  <a:path w="2792" h="935" extrusionOk="0">
                    <a:moveTo>
                      <a:pt x="0" y="1"/>
                    </a:moveTo>
                    <a:lnTo>
                      <a:pt x="0" y="934"/>
                    </a:lnTo>
                    <a:lnTo>
                      <a:pt x="2791" y="934"/>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5" name="Google Shape;805;p27"/>
              <p:cNvSpPr/>
              <p:nvPr/>
            </p:nvSpPr>
            <p:spPr>
              <a:xfrm>
                <a:off x="4553619" y="2347886"/>
                <a:ext cx="151735" cy="28847"/>
              </a:xfrm>
              <a:custGeom>
                <a:avLst/>
                <a:gdLst/>
                <a:ahLst/>
                <a:cxnLst/>
                <a:rect l="l" t="t" r="r" b="b"/>
                <a:pathLst>
                  <a:path w="4471" h="850" extrusionOk="0">
                    <a:moveTo>
                      <a:pt x="849" y="1"/>
                    </a:moveTo>
                    <a:cubicBezTo>
                      <a:pt x="373"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6" name="Google Shape;806;p27"/>
              <p:cNvSpPr/>
              <p:nvPr/>
            </p:nvSpPr>
            <p:spPr>
              <a:xfrm>
                <a:off x="4677117" y="2347886"/>
                <a:ext cx="254226" cy="28847"/>
              </a:xfrm>
              <a:custGeom>
                <a:avLst/>
                <a:gdLst/>
                <a:ahLst/>
                <a:cxnLst/>
                <a:rect l="l" t="t" r="r" b="b"/>
                <a:pathLst>
                  <a:path w="7491" h="850" extrusionOk="0">
                    <a:moveTo>
                      <a:pt x="849" y="1"/>
                    </a:moveTo>
                    <a:cubicBezTo>
                      <a:pt x="382" y="1"/>
                      <a:pt x="0" y="374"/>
                      <a:pt x="0" y="849"/>
                    </a:cubicBezTo>
                    <a:lnTo>
                      <a:pt x="7491" y="849"/>
                    </a:lnTo>
                    <a:cubicBezTo>
                      <a:pt x="7491" y="374"/>
                      <a:pt x="7109" y="1"/>
                      <a:pt x="664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7" name="Google Shape;807;p27"/>
              <p:cNvSpPr/>
              <p:nvPr/>
            </p:nvSpPr>
            <p:spPr>
              <a:xfrm>
                <a:off x="4885256" y="2358848"/>
                <a:ext cx="36313" cy="17885"/>
              </a:xfrm>
              <a:custGeom>
                <a:avLst/>
                <a:gdLst/>
                <a:ahLst/>
                <a:cxnLst/>
                <a:rect l="l" t="t" r="r" b="b"/>
                <a:pathLst>
                  <a:path w="1070" h="527" extrusionOk="0">
                    <a:moveTo>
                      <a:pt x="535" y="0"/>
                    </a:moveTo>
                    <a:cubicBezTo>
                      <a:pt x="272" y="0"/>
                      <a:pt x="60" y="221"/>
                      <a:pt x="1" y="526"/>
                    </a:cubicBezTo>
                    <a:lnTo>
                      <a:pt x="1070" y="526"/>
                    </a:lnTo>
                    <a:cubicBezTo>
                      <a:pt x="1010" y="221"/>
                      <a:pt x="790"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8" name="Google Shape;808;p27"/>
              <p:cNvSpPr/>
              <p:nvPr/>
            </p:nvSpPr>
            <p:spPr>
              <a:xfrm>
                <a:off x="4855594" y="2367774"/>
                <a:ext cx="22501" cy="8960"/>
              </a:xfrm>
              <a:custGeom>
                <a:avLst/>
                <a:gdLst/>
                <a:ahLst/>
                <a:cxnLst/>
                <a:rect l="l" t="t" r="r" b="b"/>
                <a:pathLst>
                  <a:path w="663" h="264" extrusionOk="0">
                    <a:moveTo>
                      <a:pt x="332" y="0"/>
                    </a:moveTo>
                    <a:cubicBezTo>
                      <a:pt x="179" y="0"/>
                      <a:pt x="60" y="111"/>
                      <a:pt x="1" y="263"/>
                    </a:cubicBezTo>
                    <a:lnTo>
                      <a:pt x="663"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9" name="Google Shape;809;p27"/>
              <p:cNvSpPr/>
              <p:nvPr/>
            </p:nvSpPr>
            <p:spPr>
              <a:xfrm>
                <a:off x="4733827" y="2367774"/>
                <a:ext cx="22501" cy="8960"/>
              </a:xfrm>
              <a:custGeom>
                <a:avLst/>
                <a:gdLst/>
                <a:ahLst/>
                <a:cxnLst/>
                <a:rect l="l" t="t" r="r" b="b"/>
                <a:pathLst>
                  <a:path w="663" h="264" extrusionOk="0">
                    <a:moveTo>
                      <a:pt x="331" y="0"/>
                    </a:moveTo>
                    <a:cubicBezTo>
                      <a:pt x="187" y="0"/>
                      <a:pt x="60" y="111"/>
                      <a:pt x="1" y="263"/>
                    </a:cubicBezTo>
                    <a:lnTo>
                      <a:pt x="662" y="263"/>
                    </a:lnTo>
                    <a:cubicBezTo>
                      <a:pt x="603" y="111"/>
                      <a:pt x="484" y="0"/>
                      <a:pt x="33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0" name="Google Shape;810;p27"/>
              <p:cNvSpPr/>
              <p:nvPr/>
            </p:nvSpPr>
            <p:spPr>
              <a:xfrm>
                <a:off x="4690081" y="2358848"/>
                <a:ext cx="36313" cy="17885"/>
              </a:xfrm>
              <a:custGeom>
                <a:avLst/>
                <a:gdLst/>
                <a:ahLst/>
                <a:cxnLst/>
                <a:rect l="l" t="t" r="r" b="b"/>
                <a:pathLst>
                  <a:path w="1070" h="527" extrusionOk="0">
                    <a:moveTo>
                      <a:pt x="535" y="0"/>
                    </a:moveTo>
                    <a:cubicBezTo>
                      <a:pt x="272" y="0"/>
                      <a:pt x="51"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1" name="Google Shape;811;p27"/>
              <p:cNvSpPr/>
              <p:nvPr/>
            </p:nvSpPr>
            <p:spPr>
              <a:xfrm>
                <a:off x="4493447" y="2322263"/>
                <a:ext cx="190321" cy="42083"/>
              </a:xfrm>
              <a:custGeom>
                <a:avLst/>
                <a:gdLst/>
                <a:ahLst/>
                <a:cxnLst/>
                <a:rect l="l" t="t" r="r" b="b"/>
                <a:pathLst>
                  <a:path w="5608" h="1240" extrusionOk="0">
                    <a:moveTo>
                      <a:pt x="0" y="1"/>
                    </a:moveTo>
                    <a:lnTo>
                      <a:pt x="0" y="1240"/>
                    </a:lnTo>
                    <a:lnTo>
                      <a:pt x="5608" y="1240"/>
                    </a:lnTo>
                    <a:lnTo>
                      <a:pt x="5608"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2" name="Google Shape;812;p27"/>
              <p:cNvSpPr/>
              <p:nvPr/>
            </p:nvSpPr>
            <p:spPr>
              <a:xfrm>
                <a:off x="4483945" y="2343305"/>
                <a:ext cx="202709" cy="15849"/>
              </a:xfrm>
              <a:custGeom>
                <a:avLst/>
                <a:gdLst/>
                <a:ahLst/>
                <a:cxnLst/>
                <a:rect l="l" t="t" r="r" b="b"/>
                <a:pathLst>
                  <a:path w="5973" h="467" extrusionOk="0">
                    <a:moveTo>
                      <a:pt x="0" y="0"/>
                    </a:moveTo>
                    <a:lnTo>
                      <a:pt x="0" y="467"/>
                    </a:lnTo>
                    <a:lnTo>
                      <a:pt x="5972" y="467"/>
                    </a:lnTo>
                    <a:lnTo>
                      <a:pt x="5972"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3" name="Google Shape;813;p27"/>
              <p:cNvSpPr/>
              <p:nvPr/>
            </p:nvSpPr>
            <p:spPr>
              <a:xfrm>
                <a:off x="4343749" y="2347886"/>
                <a:ext cx="151735" cy="28847"/>
              </a:xfrm>
              <a:custGeom>
                <a:avLst/>
                <a:gdLst/>
                <a:ahLst/>
                <a:cxnLst/>
                <a:rect l="l" t="t" r="r" b="b"/>
                <a:pathLst>
                  <a:path w="4471" h="850" extrusionOk="0">
                    <a:moveTo>
                      <a:pt x="848" y="1"/>
                    </a:moveTo>
                    <a:cubicBezTo>
                      <a:pt x="382" y="1"/>
                      <a:pt x="0" y="374"/>
                      <a:pt x="0" y="849"/>
                    </a:cubicBezTo>
                    <a:lnTo>
                      <a:pt x="4471" y="849"/>
                    </a:lnTo>
                    <a:lnTo>
                      <a:pt x="447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4" name="Google Shape;814;p27"/>
              <p:cNvSpPr/>
              <p:nvPr/>
            </p:nvSpPr>
            <p:spPr>
              <a:xfrm>
                <a:off x="4467519" y="2347886"/>
                <a:ext cx="253954" cy="28847"/>
              </a:xfrm>
              <a:custGeom>
                <a:avLst/>
                <a:gdLst/>
                <a:ahLst/>
                <a:cxnLst/>
                <a:rect l="l" t="t" r="r" b="b"/>
                <a:pathLst>
                  <a:path w="7483" h="850" extrusionOk="0">
                    <a:moveTo>
                      <a:pt x="849" y="1"/>
                    </a:moveTo>
                    <a:cubicBezTo>
                      <a:pt x="374" y="1"/>
                      <a:pt x="1" y="374"/>
                      <a:pt x="1" y="849"/>
                    </a:cubicBezTo>
                    <a:lnTo>
                      <a:pt x="7483" y="849"/>
                    </a:lnTo>
                    <a:cubicBezTo>
                      <a:pt x="7483" y="374"/>
                      <a:pt x="7110" y="1"/>
                      <a:pt x="663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5" name="Google Shape;815;p27"/>
              <p:cNvSpPr/>
              <p:nvPr/>
            </p:nvSpPr>
            <p:spPr>
              <a:xfrm>
                <a:off x="4675386" y="2358848"/>
                <a:ext cx="36313" cy="17885"/>
              </a:xfrm>
              <a:custGeom>
                <a:avLst/>
                <a:gdLst/>
                <a:ahLst/>
                <a:cxnLst/>
                <a:rect l="l" t="t" r="r" b="b"/>
                <a:pathLst>
                  <a:path w="1070" h="527" extrusionOk="0">
                    <a:moveTo>
                      <a:pt x="535" y="0"/>
                    </a:moveTo>
                    <a:cubicBezTo>
                      <a:pt x="272" y="0"/>
                      <a:pt x="60" y="221"/>
                      <a:pt x="1" y="526"/>
                    </a:cubicBezTo>
                    <a:lnTo>
                      <a:pt x="1069" y="526"/>
                    </a:lnTo>
                    <a:cubicBezTo>
                      <a:pt x="1010" y="221"/>
                      <a:pt x="798"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6" name="Google Shape;816;p27"/>
              <p:cNvSpPr/>
              <p:nvPr/>
            </p:nvSpPr>
            <p:spPr>
              <a:xfrm>
                <a:off x="4645725" y="2367774"/>
                <a:ext cx="22501" cy="8960"/>
              </a:xfrm>
              <a:custGeom>
                <a:avLst/>
                <a:gdLst/>
                <a:ahLst/>
                <a:cxnLst/>
                <a:rect l="l" t="t" r="r" b="b"/>
                <a:pathLst>
                  <a:path w="663" h="264" extrusionOk="0">
                    <a:moveTo>
                      <a:pt x="332" y="0"/>
                    </a:moveTo>
                    <a:cubicBezTo>
                      <a:pt x="187" y="0"/>
                      <a:pt x="60" y="111"/>
                      <a:pt x="1" y="263"/>
                    </a:cubicBezTo>
                    <a:lnTo>
                      <a:pt x="662" y="263"/>
                    </a:lnTo>
                    <a:cubicBezTo>
                      <a:pt x="603" y="111"/>
                      <a:pt x="476" y="0"/>
                      <a:pt x="332"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7" name="Google Shape;817;p27"/>
              <p:cNvSpPr/>
              <p:nvPr/>
            </p:nvSpPr>
            <p:spPr>
              <a:xfrm>
                <a:off x="4524229" y="2367774"/>
                <a:ext cx="22501" cy="8960"/>
              </a:xfrm>
              <a:custGeom>
                <a:avLst/>
                <a:gdLst/>
                <a:ahLst/>
                <a:cxnLst/>
                <a:rect l="l" t="t" r="r" b="b"/>
                <a:pathLst>
                  <a:path w="663" h="264" extrusionOk="0">
                    <a:moveTo>
                      <a:pt x="323" y="0"/>
                    </a:moveTo>
                    <a:cubicBezTo>
                      <a:pt x="179" y="0"/>
                      <a:pt x="60" y="111"/>
                      <a:pt x="1" y="263"/>
                    </a:cubicBezTo>
                    <a:lnTo>
                      <a:pt x="663" y="263"/>
                    </a:lnTo>
                    <a:cubicBezTo>
                      <a:pt x="603" y="111"/>
                      <a:pt x="476" y="0"/>
                      <a:pt x="323"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8" name="Google Shape;818;p27"/>
              <p:cNvSpPr/>
              <p:nvPr/>
            </p:nvSpPr>
            <p:spPr>
              <a:xfrm>
                <a:off x="4480212" y="2358848"/>
                <a:ext cx="36279" cy="17885"/>
              </a:xfrm>
              <a:custGeom>
                <a:avLst/>
                <a:gdLst/>
                <a:ahLst/>
                <a:cxnLst/>
                <a:rect l="l" t="t" r="r" b="b"/>
                <a:pathLst>
                  <a:path w="1069" h="527" extrusionOk="0">
                    <a:moveTo>
                      <a:pt x="535" y="0"/>
                    </a:moveTo>
                    <a:cubicBezTo>
                      <a:pt x="272" y="0"/>
                      <a:pt x="59" y="221"/>
                      <a:pt x="0" y="526"/>
                    </a:cubicBezTo>
                    <a:lnTo>
                      <a:pt x="1069" y="526"/>
                    </a:lnTo>
                    <a:cubicBezTo>
                      <a:pt x="1010" y="221"/>
                      <a:pt x="789" y="0"/>
                      <a:pt x="535"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19" name="Google Shape;819;p27"/>
            <p:cNvSpPr/>
            <p:nvPr/>
          </p:nvSpPr>
          <p:spPr>
            <a:xfrm>
              <a:off x="2835971" y="1561483"/>
              <a:ext cx="153465" cy="118069"/>
            </a:xfrm>
            <a:custGeom>
              <a:avLst/>
              <a:gdLst/>
              <a:ahLst/>
              <a:cxnLst/>
              <a:rect l="l" t="t" r="r" b="b"/>
              <a:pathLst>
                <a:path w="4522" h="3479" extrusionOk="0">
                  <a:moveTo>
                    <a:pt x="0" y="1"/>
                  </a:moveTo>
                  <a:lnTo>
                    <a:pt x="0" y="3479"/>
                  </a:lnTo>
                  <a:lnTo>
                    <a:pt x="4522" y="3479"/>
                  </a:lnTo>
                  <a:lnTo>
                    <a:pt x="4522"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0" name="Google Shape;820;p27"/>
            <p:cNvSpPr/>
            <p:nvPr/>
          </p:nvSpPr>
          <p:spPr>
            <a:xfrm>
              <a:off x="3011292" y="199775"/>
              <a:ext cx="15883" cy="1526712"/>
            </a:xfrm>
            <a:custGeom>
              <a:avLst/>
              <a:gdLst/>
              <a:ahLst/>
              <a:cxnLst/>
              <a:rect l="l" t="t" r="r" b="b"/>
              <a:pathLst>
                <a:path w="468"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1" name="Google Shape;821;p27"/>
            <p:cNvSpPr/>
            <p:nvPr/>
          </p:nvSpPr>
          <p:spPr>
            <a:xfrm>
              <a:off x="2997751"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2" name="Google Shape;822;p27"/>
            <p:cNvSpPr/>
            <p:nvPr/>
          </p:nvSpPr>
          <p:spPr>
            <a:xfrm>
              <a:off x="2847476" y="1571563"/>
              <a:ext cx="130456" cy="101100"/>
            </a:xfrm>
            <a:custGeom>
              <a:avLst/>
              <a:gdLst/>
              <a:ahLst/>
              <a:cxnLst/>
              <a:rect l="l" t="t" r="r" b="b"/>
              <a:pathLst>
                <a:path w="3844" h="2979" extrusionOk="0">
                  <a:moveTo>
                    <a:pt x="3742" y="102"/>
                  </a:moveTo>
                  <a:lnTo>
                    <a:pt x="3742" y="2876"/>
                  </a:lnTo>
                  <a:lnTo>
                    <a:pt x="102" y="2876"/>
                  </a:lnTo>
                  <a:lnTo>
                    <a:pt x="102" y="102"/>
                  </a:lnTo>
                  <a:close/>
                  <a:moveTo>
                    <a:pt x="1" y="1"/>
                  </a:moveTo>
                  <a:lnTo>
                    <a:pt x="1" y="2978"/>
                  </a:lnTo>
                  <a:lnTo>
                    <a:pt x="3843" y="2978"/>
                  </a:lnTo>
                  <a:lnTo>
                    <a:pt x="3843"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3" name="Google Shape;823;p27"/>
            <p:cNvSpPr/>
            <p:nvPr/>
          </p:nvSpPr>
          <p:spPr>
            <a:xfrm>
              <a:off x="2729747" y="198316"/>
              <a:ext cx="271229" cy="101100"/>
            </a:xfrm>
            <a:custGeom>
              <a:avLst/>
              <a:gdLst/>
              <a:ahLst/>
              <a:cxnLst/>
              <a:rect l="l" t="t" r="r" b="b"/>
              <a:pathLst>
                <a:path w="7992" h="2979" extrusionOk="0">
                  <a:moveTo>
                    <a:pt x="0" y="1"/>
                  </a:moveTo>
                  <a:lnTo>
                    <a:pt x="0" y="2978"/>
                  </a:lnTo>
                  <a:lnTo>
                    <a:pt x="7991" y="2978"/>
                  </a:lnTo>
                  <a:lnTo>
                    <a:pt x="79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4" name="Google Shape;824;p27"/>
            <p:cNvSpPr/>
            <p:nvPr/>
          </p:nvSpPr>
          <p:spPr>
            <a:xfrm>
              <a:off x="2838279"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5" name="Google Shape;825;p27"/>
            <p:cNvSpPr/>
            <p:nvPr/>
          </p:nvSpPr>
          <p:spPr>
            <a:xfrm>
              <a:off x="2816661" y="175306"/>
              <a:ext cx="15883" cy="54130"/>
            </a:xfrm>
            <a:custGeom>
              <a:avLst/>
              <a:gdLst/>
              <a:ahLst/>
              <a:cxnLst/>
              <a:rect l="l" t="t" r="r" b="b"/>
              <a:pathLst>
                <a:path w="468" h="1595" extrusionOk="0">
                  <a:moveTo>
                    <a:pt x="1" y="0"/>
                  </a:moveTo>
                  <a:lnTo>
                    <a:pt x="1" y="1595"/>
                  </a:lnTo>
                  <a:lnTo>
                    <a:pt x="468" y="1595"/>
                  </a:lnTo>
                  <a:lnTo>
                    <a:pt x="4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6" name="Google Shape;826;p27"/>
            <p:cNvSpPr/>
            <p:nvPr/>
          </p:nvSpPr>
          <p:spPr>
            <a:xfrm>
              <a:off x="2818969" y="169537"/>
              <a:ext cx="233252" cy="37467"/>
            </a:xfrm>
            <a:custGeom>
              <a:avLst/>
              <a:gdLst/>
              <a:ahLst/>
              <a:cxnLst/>
              <a:rect l="l" t="t" r="r" b="b"/>
              <a:pathLst>
                <a:path w="6873"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7" name="Google Shape;827;p27"/>
            <p:cNvSpPr/>
            <p:nvPr/>
          </p:nvSpPr>
          <p:spPr>
            <a:xfrm>
              <a:off x="3019641" y="172998"/>
              <a:ext cx="16731" cy="30544"/>
            </a:xfrm>
            <a:custGeom>
              <a:avLst/>
              <a:gdLst/>
              <a:ahLst/>
              <a:cxnLst/>
              <a:rect l="l" t="t" r="r" b="b"/>
              <a:pathLst>
                <a:path w="493" h="900" extrusionOk="0">
                  <a:moveTo>
                    <a:pt x="0" y="0"/>
                  </a:moveTo>
                  <a:cubicBezTo>
                    <a:pt x="280" y="153"/>
                    <a:pt x="280" y="738"/>
                    <a:pt x="0" y="899"/>
                  </a:cubicBezTo>
                  <a:cubicBezTo>
                    <a:pt x="492" y="899"/>
                    <a:pt x="492"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8" name="Google Shape;828;p27"/>
            <p:cNvSpPr/>
            <p:nvPr/>
          </p:nvSpPr>
          <p:spPr>
            <a:xfrm>
              <a:off x="2851209"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9" name="Google Shape;829;p27"/>
            <p:cNvSpPr/>
            <p:nvPr/>
          </p:nvSpPr>
          <p:spPr>
            <a:xfrm>
              <a:off x="2686273" y="169537"/>
              <a:ext cx="154042" cy="37467"/>
            </a:xfrm>
            <a:custGeom>
              <a:avLst/>
              <a:gdLst/>
              <a:ahLst/>
              <a:cxnLst/>
              <a:rect l="l" t="t" r="r" b="b"/>
              <a:pathLst>
                <a:path w="4539" h="1104" extrusionOk="0">
                  <a:moveTo>
                    <a:pt x="501" y="0"/>
                  </a:moveTo>
                  <a:cubicBezTo>
                    <a:pt x="0" y="0"/>
                    <a:pt x="0" y="1103"/>
                    <a:pt x="501" y="1103"/>
                  </a:cubicBezTo>
                  <a:lnTo>
                    <a:pt x="4038" y="1103"/>
                  </a:lnTo>
                  <a:cubicBezTo>
                    <a:pt x="4539" y="1103"/>
                    <a:pt x="4539"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0" name="Google Shape;830;p27"/>
            <p:cNvSpPr/>
            <p:nvPr/>
          </p:nvSpPr>
          <p:spPr>
            <a:xfrm>
              <a:off x="2809772" y="179888"/>
              <a:ext cx="17885" cy="19921"/>
            </a:xfrm>
            <a:custGeom>
              <a:avLst/>
              <a:gdLst/>
              <a:ahLst/>
              <a:cxnLst/>
              <a:rect l="l" t="t" r="r" b="b"/>
              <a:pathLst>
                <a:path w="527" h="587" extrusionOk="0">
                  <a:moveTo>
                    <a:pt x="263" y="1"/>
                  </a:moveTo>
                  <a:cubicBezTo>
                    <a:pt x="119" y="1"/>
                    <a:pt x="0" y="128"/>
                    <a:pt x="0" y="298"/>
                  </a:cubicBezTo>
                  <a:cubicBezTo>
                    <a:pt x="0" y="459"/>
                    <a:pt x="119" y="586"/>
                    <a:pt x="263" y="586"/>
                  </a:cubicBezTo>
                  <a:cubicBezTo>
                    <a:pt x="408" y="586"/>
                    <a:pt x="526" y="459"/>
                    <a:pt x="526" y="298"/>
                  </a:cubicBezTo>
                  <a:cubicBezTo>
                    <a:pt x="526" y="128"/>
                    <a:pt x="408" y="1"/>
                    <a:pt x="263"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1" name="Google Shape;831;p27"/>
            <p:cNvSpPr/>
            <p:nvPr/>
          </p:nvSpPr>
          <p:spPr>
            <a:xfrm>
              <a:off x="2816084" y="184503"/>
              <a:ext cx="9265" cy="10690"/>
            </a:xfrm>
            <a:custGeom>
              <a:avLst/>
              <a:gdLst/>
              <a:ahLst/>
              <a:cxnLst/>
              <a:rect l="l" t="t" r="r" b="b"/>
              <a:pathLst>
                <a:path w="273" h="315" extrusionOk="0">
                  <a:moveTo>
                    <a:pt x="137" y="0"/>
                  </a:moveTo>
                  <a:cubicBezTo>
                    <a:pt x="60" y="0"/>
                    <a:pt x="1" y="68"/>
                    <a:pt x="1" y="162"/>
                  </a:cubicBezTo>
                  <a:cubicBezTo>
                    <a:pt x="1" y="246"/>
                    <a:pt x="60" y="314"/>
                    <a:pt x="137" y="314"/>
                  </a:cubicBezTo>
                  <a:cubicBezTo>
                    <a:pt x="213" y="314"/>
                    <a:pt x="272" y="246"/>
                    <a:pt x="272" y="162"/>
                  </a:cubicBezTo>
                  <a:cubicBezTo>
                    <a:pt x="272"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2" name="Google Shape;832;p27"/>
            <p:cNvSpPr/>
            <p:nvPr/>
          </p:nvSpPr>
          <p:spPr>
            <a:xfrm>
              <a:off x="2694893" y="179888"/>
              <a:ext cx="17614" cy="19921"/>
            </a:xfrm>
            <a:custGeom>
              <a:avLst/>
              <a:gdLst/>
              <a:ahLst/>
              <a:cxnLst/>
              <a:rect l="l" t="t" r="r" b="b"/>
              <a:pathLst>
                <a:path w="519" h="587" extrusionOk="0">
                  <a:moveTo>
                    <a:pt x="264" y="1"/>
                  </a:moveTo>
                  <a:cubicBezTo>
                    <a:pt x="119" y="1"/>
                    <a:pt x="1" y="128"/>
                    <a:pt x="1" y="298"/>
                  </a:cubicBezTo>
                  <a:cubicBezTo>
                    <a:pt x="1" y="459"/>
                    <a:pt x="119" y="586"/>
                    <a:pt x="264" y="586"/>
                  </a:cubicBezTo>
                  <a:cubicBezTo>
                    <a:pt x="408" y="586"/>
                    <a:pt x="518" y="459"/>
                    <a:pt x="518" y="298"/>
                  </a:cubicBezTo>
                  <a:cubicBezTo>
                    <a:pt x="518" y="128"/>
                    <a:pt x="408" y="1"/>
                    <a:pt x="264"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3" name="Google Shape;833;p27"/>
            <p:cNvSpPr/>
            <p:nvPr/>
          </p:nvSpPr>
          <p:spPr>
            <a:xfrm>
              <a:off x="2700934" y="184503"/>
              <a:ext cx="9536" cy="10690"/>
            </a:xfrm>
            <a:custGeom>
              <a:avLst/>
              <a:gdLst/>
              <a:ahLst/>
              <a:cxnLst/>
              <a:rect l="l" t="t" r="r" b="b"/>
              <a:pathLst>
                <a:path w="281" h="315" extrusionOk="0">
                  <a:moveTo>
                    <a:pt x="137" y="0"/>
                  </a:moveTo>
                  <a:cubicBezTo>
                    <a:pt x="69" y="0"/>
                    <a:pt x="1" y="68"/>
                    <a:pt x="1" y="162"/>
                  </a:cubicBezTo>
                  <a:cubicBezTo>
                    <a:pt x="1" y="246"/>
                    <a:pt x="69" y="314"/>
                    <a:pt x="137" y="314"/>
                  </a:cubicBezTo>
                  <a:cubicBezTo>
                    <a:pt x="213" y="314"/>
                    <a:pt x="281" y="246"/>
                    <a:pt x="281" y="162"/>
                  </a:cubicBezTo>
                  <a:cubicBezTo>
                    <a:pt x="281" y="68"/>
                    <a:pt x="213" y="0"/>
                    <a:pt x="137"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4" name="Google Shape;834;p27"/>
            <p:cNvSpPr/>
            <p:nvPr/>
          </p:nvSpPr>
          <p:spPr>
            <a:xfrm>
              <a:off x="284547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5" name="Google Shape;835;p27"/>
            <p:cNvSpPr/>
            <p:nvPr/>
          </p:nvSpPr>
          <p:spPr>
            <a:xfrm>
              <a:off x="2519844" y="928413"/>
              <a:ext cx="483406" cy="15883"/>
            </a:xfrm>
            <a:custGeom>
              <a:avLst/>
              <a:gdLst/>
              <a:ahLst/>
              <a:cxnLst/>
              <a:rect l="l" t="t" r="r" b="b"/>
              <a:pathLst>
                <a:path w="14244" h="468" extrusionOk="0">
                  <a:moveTo>
                    <a:pt x="1" y="1"/>
                  </a:moveTo>
                  <a:lnTo>
                    <a:pt x="1" y="467"/>
                  </a:lnTo>
                  <a:lnTo>
                    <a:pt x="14244" y="467"/>
                  </a:lnTo>
                  <a:lnTo>
                    <a:pt x="1424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6" name="Google Shape;836;p27"/>
            <p:cNvSpPr/>
            <p:nvPr/>
          </p:nvSpPr>
          <p:spPr>
            <a:xfrm>
              <a:off x="2519844" y="1070645"/>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7" name="Google Shape;837;p27"/>
            <p:cNvSpPr/>
            <p:nvPr/>
          </p:nvSpPr>
          <p:spPr>
            <a:xfrm>
              <a:off x="2519844" y="1226961"/>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8" name="Google Shape;838;p27"/>
            <p:cNvSpPr/>
            <p:nvPr/>
          </p:nvSpPr>
          <p:spPr>
            <a:xfrm>
              <a:off x="2519844" y="1394239"/>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9" name="Google Shape;839;p27"/>
            <p:cNvSpPr/>
            <p:nvPr/>
          </p:nvSpPr>
          <p:spPr>
            <a:xfrm>
              <a:off x="2519844" y="613473"/>
              <a:ext cx="483406" cy="15849"/>
            </a:xfrm>
            <a:custGeom>
              <a:avLst/>
              <a:gdLst/>
              <a:ahLst/>
              <a:cxnLst/>
              <a:rect l="l" t="t" r="r" b="b"/>
              <a:pathLst>
                <a:path w="14244" h="467" extrusionOk="0">
                  <a:moveTo>
                    <a:pt x="1" y="0"/>
                  </a:moveTo>
                  <a:lnTo>
                    <a:pt x="1" y="467"/>
                  </a:lnTo>
                  <a:lnTo>
                    <a:pt x="14244" y="467"/>
                  </a:lnTo>
                  <a:lnTo>
                    <a:pt x="1424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0" name="Google Shape;840;p27"/>
            <p:cNvSpPr/>
            <p:nvPr/>
          </p:nvSpPr>
          <p:spPr>
            <a:xfrm>
              <a:off x="2519844" y="770943"/>
              <a:ext cx="480826" cy="15849"/>
            </a:xfrm>
            <a:custGeom>
              <a:avLst/>
              <a:gdLst/>
              <a:ahLst/>
              <a:cxnLst/>
              <a:rect l="l" t="t" r="r" b="b"/>
              <a:pathLst>
                <a:path w="14168" h="467" extrusionOk="0">
                  <a:moveTo>
                    <a:pt x="1" y="0"/>
                  </a:moveTo>
                  <a:lnTo>
                    <a:pt x="1" y="467"/>
                  </a:lnTo>
                  <a:lnTo>
                    <a:pt x="14168" y="467"/>
                  </a:lnTo>
                  <a:lnTo>
                    <a:pt x="14168"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1" name="Google Shape;841;p27"/>
            <p:cNvSpPr/>
            <p:nvPr/>
          </p:nvSpPr>
          <p:spPr>
            <a:xfrm>
              <a:off x="2519844" y="453118"/>
              <a:ext cx="481132" cy="15849"/>
            </a:xfrm>
            <a:custGeom>
              <a:avLst/>
              <a:gdLst/>
              <a:ahLst/>
              <a:cxnLst/>
              <a:rect l="l" t="t" r="r" b="b"/>
              <a:pathLst>
                <a:path w="14177" h="467" extrusionOk="0">
                  <a:moveTo>
                    <a:pt x="1" y="0"/>
                  </a:moveTo>
                  <a:lnTo>
                    <a:pt x="1" y="467"/>
                  </a:lnTo>
                  <a:lnTo>
                    <a:pt x="14176" y="467"/>
                  </a:lnTo>
                  <a:lnTo>
                    <a:pt x="14176"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2" name="Google Shape;842;p27"/>
            <p:cNvSpPr/>
            <p:nvPr/>
          </p:nvSpPr>
          <p:spPr>
            <a:xfrm>
              <a:off x="2512072" y="1561483"/>
              <a:ext cx="279000" cy="139381"/>
            </a:xfrm>
            <a:custGeom>
              <a:avLst/>
              <a:gdLst/>
              <a:ahLst/>
              <a:cxnLst/>
              <a:rect l="l" t="t" r="r" b="b"/>
              <a:pathLst>
                <a:path w="8221" h="4107" extrusionOk="0">
                  <a:moveTo>
                    <a:pt x="1" y="1"/>
                  </a:moveTo>
                  <a:lnTo>
                    <a:pt x="1" y="4106"/>
                  </a:lnTo>
                  <a:lnTo>
                    <a:pt x="8221" y="4106"/>
                  </a:lnTo>
                  <a:lnTo>
                    <a:pt x="822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3" name="Google Shape;843;p27"/>
            <p:cNvSpPr/>
            <p:nvPr/>
          </p:nvSpPr>
          <p:spPr>
            <a:xfrm>
              <a:off x="2507500" y="1665212"/>
              <a:ext cx="94747" cy="49275"/>
            </a:xfrm>
            <a:custGeom>
              <a:avLst/>
              <a:gdLst/>
              <a:ahLst/>
              <a:cxnLst/>
              <a:rect l="l" t="t" r="r" b="b"/>
              <a:pathLst>
                <a:path w="2792" h="926" extrusionOk="0">
                  <a:moveTo>
                    <a:pt x="0" y="1"/>
                  </a:moveTo>
                  <a:lnTo>
                    <a:pt x="0" y="926"/>
                  </a:lnTo>
                  <a:lnTo>
                    <a:pt x="2791" y="926"/>
                  </a:lnTo>
                  <a:lnTo>
                    <a:pt x="2791"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4" name="Google Shape;844;p27"/>
            <p:cNvSpPr/>
            <p:nvPr/>
          </p:nvSpPr>
          <p:spPr>
            <a:xfrm>
              <a:off x="2626102" y="1561483"/>
              <a:ext cx="153771" cy="118069"/>
            </a:xfrm>
            <a:custGeom>
              <a:avLst/>
              <a:gdLst/>
              <a:ahLst/>
              <a:cxnLst/>
              <a:rect l="l" t="t" r="r" b="b"/>
              <a:pathLst>
                <a:path w="4531" h="3479" extrusionOk="0">
                  <a:moveTo>
                    <a:pt x="0" y="1"/>
                  </a:moveTo>
                  <a:lnTo>
                    <a:pt x="0" y="3479"/>
                  </a:lnTo>
                  <a:lnTo>
                    <a:pt x="4530" y="3479"/>
                  </a:lnTo>
                  <a:lnTo>
                    <a:pt x="4530" y="1"/>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5" name="Google Shape;845;p27"/>
            <p:cNvSpPr/>
            <p:nvPr/>
          </p:nvSpPr>
          <p:spPr>
            <a:xfrm>
              <a:off x="2823584" y="199775"/>
              <a:ext cx="15883" cy="1526712"/>
            </a:xfrm>
            <a:custGeom>
              <a:avLst/>
              <a:gdLst/>
              <a:ahLst/>
              <a:cxnLst/>
              <a:rect l="l" t="t" r="r" b="b"/>
              <a:pathLst>
                <a:path w="468" h="44986" extrusionOk="0">
                  <a:moveTo>
                    <a:pt x="1" y="0"/>
                  </a:moveTo>
                  <a:lnTo>
                    <a:pt x="1"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6" name="Google Shape;846;p27"/>
            <p:cNvSpPr/>
            <p:nvPr/>
          </p:nvSpPr>
          <p:spPr>
            <a:xfrm>
              <a:off x="2809772" y="199775"/>
              <a:ext cx="16426" cy="1526712"/>
            </a:xfrm>
            <a:custGeom>
              <a:avLst/>
              <a:gdLst/>
              <a:ahLst/>
              <a:cxnLst/>
              <a:rect l="l" t="t" r="r" b="b"/>
              <a:pathLst>
                <a:path w="484" h="44986" extrusionOk="0">
                  <a:moveTo>
                    <a:pt x="0" y="0"/>
                  </a:moveTo>
                  <a:lnTo>
                    <a:pt x="0"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7" name="Google Shape;847;p27"/>
            <p:cNvSpPr/>
            <p:nvPr/>
          </p:nvSpPr>
          <p:spPr>
            <a:xfrm>
              <a:off x="2516110" y="199775"/>
              <a:ext cx="15883" cy="1379322"/>
            </a:xfrm>
            <a:custGeom>
              <a:avLst/>
              <a:gdLst/>
              <a:ahLst/>
              <a:cxnLst/>
              <a:rect l="l" t="t" r="r" b="b"/>
              <a:pathLst>
                <a:path w="468" h="40643" extrusionOk="0">
                  <a:moveTo>
                    <a:pt x="1" y="0"/>
                  </a:moveTo>
                  <a:lnTo>
                    <a:pt x="1" y="40642"/>
                  </a:lnTo>
                  <a:lnTo>
                    <a:pt x="467" y="40142"/>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8" name="Google Shape;848;p27"/>
            <p:cNvSpPr/>
            <p:nvPr/>
          </p:nvSpPr>
          <p:spPr>
            <a:xfrm>
              <a:off x="2502569" y="199775"/>
              <a:ext cx="16460" cy="1526712"/>
            </a:xfrm>
            <a:custGeom>
              <a:avLst/>
              <a:gdLst/>
              <a:ahLst/>
              <a:cxnLst/>
              <a:rect l="l" t="t" r="r" b="b"/>
              <a:pathLst>
                <a:path w="485" h="44986" extrusionOk="0">
                  <a:moveTo>
                    <a:pt x="1" y="0"/>
                  </a:moveTo>
                  <a:lnTo>
                    <a:pt x="1" y="44985"/>
                  </a:lnTo>
                  <a:lnTo>
                    <a:pt x="485" y="44985"/>
                  </a:lnTo>
                  <a:lnTo>
                    <a:pt x="485"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9" name="Google Shape;849;p27"/>
            <p:cNvSpPr/>
            <p:nvPr/>
          </p:nvSpPr>
          <p:spPr>
            <a:xfrm>
              <a:off x="2637912" y="1571563"/>
              <a:ext cx="130150" cy="101100"/>
            </a:xfrm>
            <a:custGeom>
              <a:avLst/>
              <a:gdLst/>
              <a:ahLst/>
              <a:cxnLst/>
              <a:rect l="l" t="t" r="r" b="b"/>
              <a:pathLst>
                <a:path w="3835" h="2979" extrusionOk="0">
                  <a:moveTo>
                    <a:pt x="3741" y="102"/>
                  </a:moveTo>
                  <a:lnTo>
                    <a:pt x="3741" y="2876"/>
                  </a:lnTo>
                  <a:lnTo>
                    <a:pt x="93" y="2876"/>
                  </a:lnTo>
                  <a:lnTo>
                    <a:pt x="93" y="102"/>
                  </a:lnTo>
                  <a:close/>
                  <a:moveTo>
                    <a:pt x="0" y="1"/>
                  </a:moveTo>
                  <a:lnTo>
                    <a:pt x="0" y="2978"/>
                  </a:lnTo>
                  <a:lnTo>
                    <a:pt x="3834" y="2978"/>
                  </a:lnTo>
                  <a:lnTo>
                    <a:pt x="3834"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0" name="Google Shape;850;p27"/>
            <p:cNvSpPr/>
            <p:nvPr/>
          </p:nvSpPr>
          <p:spPr>
            <a:xfrm>
              <a:off x="2519844" y="198316"/>
              <a:ext cx="271229" cy="101100"/>
            </a:xfrm>
            <a:custGeom>
              <a:avLst/>
              <a:gdLst/>
              <a:ahLst/>
              <a:cxnLst/>
              <a:rect l="l" t="t" r="r" b="b"/>
              <a:pathLst>
                <a:path w="7992" h="2979" extrusionOk="0">
                  <a:moveTo>
                    <a:pt x="1" y="1"/>
                  </a:moveTo>
                  <a:lnTo>
                    <a:pt x="1" y="2978"/>
                  </a:lnTo>
                  <a:lnTo>
                    <a:pt x="7992" y="2978"/>
                  </a:lnTo>
                  <a:lnTo>
                    <a:pt x="7992" y="1"/>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1" name="Google Shape;851;p27"/>
            <p:cNvSpPr/>
            <p:nvPr/>
          </p:nvSpPr>
          <p:spPr>
            <a:xfrm>
              <a:off x="2628410" y="214164"/>
              <a:ext cx="140501" cy="85251"/>
            </a:xfrm>
            <a:custGeom>
              <a:avLst/>
              <a:gdLst/>
              <a:ahLst/>
              <a:cxnLst/>
              <a:rect l="l" t="t" r="r" b="b"/>
              <a:pathLst>
                <a:path w="4140" h="2512" extrusionOk="0">
                  <a:moveTo>
                    <a:pt x="0" y="0"/>
                  </a:moveTo>
                  <a:lnTo>
                    <a:pt x="0" y="2511"/>
                  </a:lnTo>
                  <a:lnTo>
                    <a:pt x="4140" y="2511"/>
                  </a:lnTo>
                  <a:lnTo>
                    <a:pt x="4140"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2" name="Google Shape;852;p27"/>
            <p:cNvSpPr/>
            <p:nvPr/>
          </p:nvSpPr>
          <p:spPr>
            <a:xfrm>
              <a:off x="2793346" y="175306"/>
              <a:ext cx="15577" cy="54130"/>
            </a:xfrm>
            <a:custGeom>
              <a:avLst/>
              <a:gdLst/>
              <a:ahLst/>
              <a:cxnLst/>
              <a:rect l="l" t="t" r="r" b="b"/>
              <a:pathLst>
                <a:path w="459" h="1595" extrusionOk="0">
                  <a:moveTo>
                    <a:pt x="1" y="0"/>
                  </a:moveTo>
                  <a:lnTo>
                    <a:pt x="1" y="1595"/>
                  </a:lnTo>
                  <a:lnTo>
                    <a:pt x="459" y="1595"/>
                  </a:lnTo>
                  <a:lnTo>
                    <a:pt x="459"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3" name="Google Shape;853;p27"/>
            <p:cNvSpPr/>
            <p:nvPr/>
          </p:nvSpPr>
          <p:spPr>
            <a:xfrm>
              <a:off x="2606791" y="175306"/>
              <a:ext cx="15883" cy="54130"/>
            </a:xfrm>
            <a:custGeom>
              <a:avLst/>
              <a:gdLst/>
              <a:ahLst/>
              <a:cxnLst/>
              <a:rect l="l" t="t" r="r" b="b"/>
              <a:pathLst>
                <a:path w="468" h="1595" extrusionOk="0">
                  <a:moveTo>
                    <a:pt x="1" y="0"/>
                  </a:moveTo>
                  <a:lnTo>
                    <a:pt x="1" y="1595"/>
                  </a:lnTo>
                  <a:lnTo>
                    <a:pt x="467" y="1595"/>
                  </a:lnTo>
                  <a:lnTo>
                    <a:pt x="467"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4" name="Google Shape;854;p27"/>
            <p:cNvSpPr/>
            <p:nvPr/>
          </p:nvSpPr>
          <p:spPr>
            <a:xfrm>
              <a:off x="2609099" y="169537"/>
              <a:ext cx="233219" cy="37467"/>
            </a:xfrm>
            <a:custGeom>
              <a:avLst/>
              <a:gdLst/>
              <a:ahLst/>
              <a:cxnLst/>
              <a:rect l="l" t="t" r="r" b="b"/>
              <a:pathLst>
                <a:path w="6872" h="1104" extrusionOk="0">
                  <a:moveTo>
                    <a:pt x="1" y="0"/>
                  </a:moveTo>
                  <a:lnTo>
                    <a:pt x="1" y="1103"/>
                  </a:lnTo>
                  <a:lnTo>
                    <a:pt x="6278" y="1103"/>
                  </a:lnTo>
                  <a:cubicBezTo>
                    <a:pt x="6872" y="1103"/>
                    <a:pt x="6872" y="0"/>
                    <a:pt x="627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5" name="Google Shape;855;p27"/>
            <p:cNvSpPr/>
            <p:nvPr/>
          </p:nvSpPr>
          <p:spPr>
            <a:xfrm>
              <a:off x="2809772" y="172998"/>
              <a:ext cx="17003" cy="30544"/>
            </a:xfrm>
            <a:custGeom>
              <a:avLst/>
              <a:gdLst/>
              <a:ahLst/>
              <a:cxnLst/>
              <a:rect l="l" t="t" r="r" b="b"/>
              <a:pathLst>
                <a:path w="501" h="900" extrusionOk="0">
                  <a:moveTo>
                    <a:pt x="0" y="0"/>
                  </a:moveTo>
                  <a:cubicBezTo>
                    <a:pt x="289" y="153"/>
                    <a:pt x="289" y="738"/>
                    <a:pt x="0" y="899"/>
                  </a:cubicBezTo>
                  <a:cubicBezTo>
                    <a:pt x="501" y="899"/>
                    <a:pt x="501" y="0"/>
                    <a:pt x="0"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6" name="Google Shape;856;p27"/>
            <p:cNvSpPr/>
            <p:nvPr/>
          </p:nvSpPr>
          <p:spPr>
            <a:xfrm>
              <a:off x="2641340" y="172998"/>
              <a:ext cx="16731" cy="30544"/>
            </a:xfrm>
            <a:custGeom>
              <a:avLst/>
              <a:gdLst/>
              <a:ahLst/>
              <a:cxnLst/>
              <a:rect l="l" t="t" r="r" b="b"/>
              <a:pathLst>
                <a:path w="493" h="900" extrusionOk="0">
                  <a:moveTo>
                    <a:pt x="1" y="0"/>
                  </a:moveTo>
                  <a:cubicBezTo>
                    <a:pt x="281" y="153"/>
                    <a:pt x="281" y="738"/>
                    <a:pt x="1" y="899"/>
                  </a:cubicBezTo>
                  <a:cubicBezTo>
                    <a:pt x="493" y="899"/>
                    <a:pt x="493" y="0"/>
                    <a:pt x="1"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7" name="Google Shape;857;p27"/>
            <p:cNvSpPr/>
            <p:nvPr/>
          </p:nvSpPr>
          <p:spPr>
            <a:xfrm>
              <a:off x="2600174" y="179888"/>
              <a:ext cx="17614" cy="19921"/>
            </a:xfrm>
            <a:custGeom>
              <a:avLst/>
              <a:gdLst/>
              <a:ahLst/>
              <a:cxnLst/>
              <a:rect l="l" t="t" r="r" b="b"/>
              <a:pathLst>
                <a:path w="519" h="587" extrusionOk="0">
                  <a:moveTo>
                    <a:pt x="255" y="1"/>
                  </a:moveTo>
                  <a:cubicBezTo>
                    <a:pt x="111" y="1"/>
                    <a:pt x="1" y="128"/>
                    <a:pt x="1" y="298"/>
                  </a:cubicBezTo>
                  <a:cubicBezTo>
                    <a:pt x="1" y="459"/>
                    <a:pt x="111" y="586"/>
                    <a:pt x="255" y="586"/>
                  </a:cubicBezTo>
                  <a:cubicBezTo>
                    <a:pt x="399" y="586"/>
                    <a:pt x="518" y="459"/>
                    <a:pt x="518" y="298"/>
                  </a:cubicBezTo>
                  <a:cubicBezTo>
                    <a:pt x="518" y="128"/>
                    <a:pt x="399" y="1"/>
                    <a:pt x="255" y="1"/>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8" name="Google Shape;858;p27"/>
            <p:cNvSpPr/>
            <p:nvPr/>
          </p:nvSpPr>
          <p:spPr>
            <a:xfrm>
              <a:off x="2635604" y="221359"/>
              <a:ext cx="128419" cy="70285"/>
            </a:xfrm>
            <a:custGeom>
              <a:avLst/>
              <a:gdLst/>
              <a:ahLst/>
              <a:cxnLst/>
              <a:rect l="l" t="t" r="r" b="b"/>
              <a:pathLst>
                <a:path w="3784" h="2071" extrusionOk="0">
                  <a:moveTo>
                    <a:pt x="3682" y="94"/>
                  </a:moveTo>
                  <a:lnTo>
                    <a:pt x="3682" y="1968"/>
                  </a:lnTo>
                  <a:lnTo>
                    <a:pt x="102" y="1968"/>
                  </a:lnTo>
                  <a:lnTo>
                    <a:pt x="102" y="94"/>
                  </a:lnTo>
                  <a:close/>
                  <a:moveTo>
                    <a:pt x="0" y="0"/>
                  </a:moveTo>
                  <a:lnTo>
                    <a:pt x="0" y="2070"/>
                  </a:lnTo>
                  <a:lnTo>
                    <a:pt x="3784" y="2070"/>
                  </a:lnTo>
                  <a:lnTo>
                    <a:pt x="37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9" name="Google Shape;859;p27"/>
            <p:cNvSpPr/>
            <p:nvPr/>
          </p:nvSpPr>
          <p:spPr>
            <a:xfrm>
              <a:off x="2607674" y="199775"/>
              <a:ext cx="15849" cy="1526712"/>
            </a:xfrm>
            <a:custGeom>
              <a:avLst/>
              <a:gdLst/>
              <a:ahLst/>
              <a:cxnLst/>
              <a:rect l="l" t="t" r="r" b="b"/>
              <a:pathLst>
                <a:path w="467" h="44986" extrusionOk="0">
                  <a:moveTo>
                    <a:pt x="0" y="0"/>
                  </a:moveTo>
                  <a:lnTo>
                    <a:pt x="0" y="44985"/>
                  </a:lnTo>
                  <a:lnTo>
                    <a:pt x="467" y="44985"/>
                  </a:lnTo>
                  <a:lnTo>
                    <a:pt x="467" y="0"/>
                  </a:ln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0" name="Google Shape;860;p27"/>
            <p:cNvSpPr/>
            <p:nvPr/>
          </p:nvSpPr>
          <p:spPr>
            <a:xfrm>
              <a:off x="2594133" y="199775"/>
              <a:ext cx="16460" cy="1526712"/>
            </a:xfrm>
            <a:custGeom>
              <a:avLst/>
              <a:gdLst/>
              <a:ahLst/>
              <a:cxnLst/>
              <a:rect l="l" t="t" r="r" b="b"/>
              <a:pathLst>
                <a:path w="485" h="44986" extrusionOk="0">
                  <a:moveTo>
                    <a:pt x="1" y="0"/>
                  </a:moveTo>
                  <a:lnTo>
                    <a:pt x="1" y="44985"/>
                  </a:lnTo>
                  <a:lnTo>
                    <a:pt x="484" y="44985"/>
                  </a:lnTo>
                  <a:lnTo>
                    <a:pt x="48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1" name="Google Shape;861;p27"/>
            <p:cNvSpPr/>
            <p:nvPr/>
          </p:nvSpPr>
          <p:spPr>
            <a:xfrm>
              <a:off x="2795353"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2" name="Google Shape;862;p27"/>
            <p:cNvSpPr/>
            <p:nvPr/>
          </p:nvSpPr>
          <p:spPr>
            <a:xfrm>
              <a:off x="2585755" y="139012"/>
              <a:ext cx="270652" cy="38315"/>
            </a:xfrm>
            <a:custGeom>
              <a:avLst/>
              <a:gdLst/>
              <a:ahLst/>
              <a:cxnLst/>
              <a:rect l="l" t="t" r="r" b="b"/>
              <a:pathLst>
                <a:path w="7975" h="1129" extrusionOk="0">
                  <a:moveTo>
                    <a:pt x="0" y="0"/>
                  </a:moveTo>
                  <a:lnTo>
                    <a:pt x="0" y="1129"/>
                  </a:lnTo>
                  <a:lnTo>
                    <a:pt x="7389" y="1129"/>
                  </a:lnTo>
                  <a:lnTo>
                    <a:pt x="7389" y="832"/>
                  </a:lnTo>
                  <a:lnTo>
                    <a:pt x="7974" y="212"/>
                  </a:lnTo>
                  <a:lnTo>
                    <a:pt x="797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3" name="Google Shape;863;p27"/>
            <p:cNvSpPr/>
            <p:nvPr/>
          </p:nvSpPr>
          <p:spPr>
            <a:xfrm>
              <a:off x="2472913" y="171252"/>
              <a:ext cx="154042" cy="37467"/>
            </a:xfrm>
            <a:custGeom>
              <a:avLst/>
              <a:gdLst/>
              <a:ahLst/>
              <a:cxnLst/>
              <a:rect l="l" t="t" r="r" b="b"/>
              <a:pathLst>
                <a:path w="4539" h="1104" extrusionOk="0">
                  <a:moveTo>
                    <a:pt x="501" y="0"/>
                  </a:moveTo>
                  <a:cubicBezTo>
                    <a:pt x="0" y="0"/>
                    <a:pt x="0" y="1103"/>
                    <a:pt x="501" y="1103"/>
                  </a:cubicBezTo>
                  <a:lnTo>
                    <a:pt x="4038" y="1103"/>
                  </a:lnTo>
                  <a:cubicBezTo>
                    <a:pt x="4538" y="1103"/>
                    <a:pt x="4538" y="0"/>
                    <a:pt x="4038" y="0"/>
                  </a:cubicBez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4" name="Google Shape;864;p27"/>
            <p:cNvSpPr/>
            <p:nvPr/>
          </p:nvSpPr>
          <p:spPr>
            <a:xfrm>
              <a:off x="2458218" y="139012"/>
              <a:ext cx="183432" cy="38315"/>
            </a:xfrm>
            <a:custGeom>
              <a:avLst/>
              <a:gdLst/>
              <a:ahLst/>
              <a:cxnLst/>
              <a:rect l="l" t="t" r="r" b="b"/>
              <a:pathLst>
                <a:path w="5405" h="1129" extrusionOk="0">
                  <a:moveTo>
                    <a:pt x="0" y="0"/>
                  </a:moveTo>
                  <a:lnTo>
                    <a:pt x="0" y="212"/>
                  </a:lnTo>
                  <a:lnTo>
                    <a:pt x="492" y="832"/>
                  </a:lnTo>
                  <a:lnTo>
                    <a:pt x="492" y="1129"/>
                  </a:lnTo>
                  <a:lnTo>
                    <a:pt x="4912" y="1129"/>
                  </a:lnTo>
                  <a:lnTo>
                    <a:pt x="4912" y="832"/>
                  </a:lnTo>
                  <a:lnTo>
                    <a:pt x="5404" y="212"/>
                  </a:lnTo>
                  <a:lnTo>
                    <a:pt x="5404" y="0"/>
                  </a:lnTo>
                  <a:close/>
                </a:path>
              </a:pathLst>
            </a:custGeom>
            <a:solidFill>
              <a:srgbClr val="421B1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65" name="Google Shape;865;p27"/>
          <p:cNvSpPr txBox="1"/>
          <p:nvPr/>
        </p:nvSpPr>
        <p:spPr>
          <a:xfrm>
            <a:off x="933562" y="1682072"/>
            <a:ext cx="2767200" cy="425100"/>
          </a:xfrm>
          <a:prstGeom prst="rect">
            <a:avLst/>
          </a:prstGeom>
          <a:noFill/>
          <a:ln>
            <a:noFill/>
          </a:ln>
        </p:spPr>
        <p:txBody>
          <a:bodyPr spcFirstLastPara="1" wrap="square" lIns="91425" tIns="91425" rIns="91425" bIns="91425" anchor="b" anchorCtr="0">
            <a:noAutofit/>
          </a:bodyPr>
          <a:lstStyle/>
          <a:p>
            <a:pPr marL="0" marR="0" lvl="0" indent="0" algn="ctr" rtl="0">
              <a:spcBef>
                <a:spcPts val="0"/>
              </a:spcBef>
              <a:spcAft>
                <a:spcPts val="0"/>
              </a:spcAft>
              <a:buClr>
                <a:srgbClr val="421B1A"/>
              </a:buClr>
              <a:buSzPts val="2000"/>
              <a:buFont typeface="Inter"/>
              <a:buNone/>
            </a:pPr>
            <a:r>
              <a:rPr lang="en" sz="2000" b="1" i="0" u="none" strike="noStrike" cap="none">
                <a:solidFill>
                  <a:srgbClr val="421B1A"/>
                </a:solidFill>
                <a:latin typeface="Inter"/>
                <a:ea typeface="Inter"/>
                <a:cs typeface="Inter"/>
                <a:sym typeface="Inter"/>
              </a:rPr>
              <a:t>[</a:t>
            </a:r>
            <a:r>
              <a:rPr lang="en" sz="2000" b="0" i="0" u="none" strike="noStrike" cap="none">
                <a:solidFill>
                  <a:srgbClr val="421B1A"/>
                </a:solidFill>
                <a:latin typeface="Abril Fatface"/>
                <a:ea typeface="Abril Fatface"/>
                <a:cs typeface="Abril Fatface"/>
                <a:sym typeface="Abril Fatface"/>
              </a:rPr>
              <a:t>List</a:t>
            </a:r>
            <a:r>
              <a:rPr lang="en" sz="2000" b="1" i="0" u="none" strike="noStrike" cap="none">
                <a:solidFill>
                  <a:srgbClr val="421B1A"/>
                </a:solidFill>
                <a:latin typeface="Inter"/>
                <a:ea typeface="Inter"/>
                <a:cs typeface="Inter"/>
                <a:sym typeface="Inter"/>
              </a:rPr>
              <a:t>]</a:t>
            </a:r>
            <a:endParaRPr sz="2000" b="1" i="0" u="none" strike="noStrike" cap="none">
              <a:solidFill>
                <a:srgbClr val="421B1A"/>
              </a:solidFill>
              <a:latin typeface="Inter"/>
              <a:ea typeface="Inter"/>
              <a:cs typeface="Inter"/>
              <a:sym typeface="Inter"/>
            </a:endParaRPr>
          </a:p>
        </p:txBody>
      </p:sp>
      <p:sp>
        <p:nvSpPr>
          <p:cNvPr id="866" name="Google Shape;866;p27"/>
          <p:cNvSpPr txBox="1"/>
          <p:nvPr/>
        </p:nvSpPr>
        <p:spPr>
          <a:xfrm>
            <a:off x="5489206" y="1610850"/>
            <a:ext cx="2769900" cy="420600"/>
          </a:xfrm>
          <a:prstGeom prst="rect">
            <a:avLst/>
          </a:prstGeom>
          <a:noFill/>
          <a:ln>
            <a:noFill/>
          </a:ln>
        </p:spPr>
        <p:txBody>
          <a:bodyPr spcFirstLastPara="1" wrap="square" lIns="91425" tIns="91425" rIns="91425" bIns="91425" anchor="b" anchorCtr="0">
            <a:noAutofit/>
          </a:bodyPr>
          <a:lstStyle/>
          <a:p>
            <a:pPr marL="0" marR="0" lvl="0" indent="0" algn="ctr" rtl="0">
              <a:spcBef>
                <a:spcPts val="0"/>
              </a:spcBef>
              <a:spcAft>
                <a:spcPts val="0"/>
              </a:spcAft>
              <a:buClr>
                <a:srgbClr val="421B1A"/>
              </a:buClr>
              <a:buSzPts val="2000"/>
              <a:buFont typeface="Inter"/>
              <a:buNone/>
            </a:pPr>
            <a:r>
              <a:rPr lang="en" sz="2000" b="1" i="0" u="none" strike="noStrike" cap="none">
                <a:solidFill>
                  <a:srgbClr val="421B1A"/>
                </a:solidFill>
                <a:latin typeface="Inter"/>
                <a:ea typeface="Inter"/>
                <a:cs typeface="Inter"/>
                <a:sym typeface="Inter"/>
              </a:rPr>
              <a:t>{</a:t>
            </a:r>
            <a:r>
              <a:rPr lang="en" sz="2000" b="0" i="0" u="none" strike="noStrike" cap="none">
                <a:solidFill>
                  <a:srgbClr val="421B1A"/>
                </a:solidFill>
                <a:latin typeface="Abril Fatface"/>
                <a:ea typeface="Abril Fatface"/>
                <a:cs typeface="Abril Fatface"/>
                <a:sym typeface="Abril Fatface"/>
              </a:rPr>
              <a:t>Dictionary</a:t>
            </a:r>
            <a:r>
              <a:rPr lang="en" sz="2000" b="1" i="0" u="none" strike="noStrike" cap="none">
                <a:solidFill>
                  <a:srgbClr val="421B1A"/>
                </a:solidFill>
                <a:latin typeface="Inter"/>
                <a:ea typeface="Inter"/>
                <a:cs typeface="Inter"/>
                <a:sym typeface="Inter"/>
              </a:rPr>
              <a:t>}</a:t>
            </a:r>
            <a:endParaRPr sz="2000" b="1" i="0" u="none" strike="noStrike" cap="none">
              <a:solidFill>
                <a:srgbClr val="421B1A"/>
              </a:solidFill>
              <a:latin typeface="Inter"/>
              <a:ea typeface="Inter"/>
              <a:cs typeface="Inter"/>
              <a:sym typeface="Inter"/>
            </a:endParaRPr>
          </a:p>
        </p:txBody>
      </p:sp>
      <p:sp>
        <p:nvSpPr>
          <p:cNvPr id="867" name="Google Shape;867;p27"/>
          <p:cNvSpPr txBox="1"/>
          <p:nvPr/>
        </p:nvSpPr>
        <p:spPr>
          <a:xfrm>
            <a:off x="5928550" y="2150100"/>
            <a:ext cx="2889300" cy="100590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Clr>
                <a:srgbClr val="421B1A"/>
              </a:buClr>
              <a:buSzPts val="1800"/>
              <a:buFont typeface="Inter"/>
              <a:buNone/>
            </a:pPr>
            <a:r>
              <a:rPr lang="en" sz="1800" b="0" i="0" u="none" strike="noStrike" cap="none">
                <a:solidFill>
                  <a:srgbClr val="421B1A"/>
                </a:solidFill>
                <a:latin typeface="Inter"/>
                <a:ea typeface="Inter"/>
                <a:cs typeface="Inter"/>
                <a:sym typeface="Inter"/>
              </a:rPr>
              <a:t>An unordered collection of key/value pairs. Usually used to store relational data. One example is a phone book or a contact list in a phone. Each name has a number associated with it!</a:t>
            </a:r>
            <a:endParaRPr sz="1800" b="0" i="0" u="none" strike="noStrike" cap="none">
              <a:solidFill>
                <a:srgbClr val="421B1A"/>
              </a:solidFill>
              <a:latin typeface="Inter"/>
              <a:ea typeface="Inter"/>
              <a:cs typeface="Inter"/>
              <a:sym typeface="Inter"/>
            </a:endParaRPr>
          </a:p>
        </p:txBody>
      </p:sp>
      <p:sp>
        <p:nvSpPr>
          <p:cNvPr id="868" name="Google Shape;868;p27"/>
          <p:cNvSpPr txBox="1"/>
          <p:nvPr/>
        </p:nvSpPr>
        <p:spPr>
          <a:xfrm>
            <a:off x="632525" y="2145425"/>
            <a:ext cx="2873100" cy="185040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1000"/>
              </a:spcAft>
              <a:buClr>
                <a:srgbClr val="421B1A"/>
              </a:buClr>
              <a:buSzPts val="1800"/>
              <a:buFont typeface="Inter"/>
              <a:buNone/>
            </a:pPr>
            <a:r>
              <a:rPr lang="en" sz="1800" b="0" i="0" u="none" strike="noStrike" cap="none">
                <a:solidFill>
                  <a:srgbClr val="421B1A"/>
                </a:solidFill>
                <a:latin typeface="Inter"/>
                <a:ea typeface="Inter"/>
                <a:cs typeface="Inter"/>
                <a:sym typeface="Inter"/>
              </a:rPr>
              <a:t>An ordered collection of values. Usually used to store a “list” of similar data. One example might be an attendance roster. It’s usually in order alphabetically (but it doesn’t have to be) and stores a list of names!</a:t>
            </a:r>
            <a:endParaRPr sz="1800" b="0" i="0" u="none" strike="noStrike" cap="none">
              <a:solidFill>
                <a:srgbClr val="421B1A"/>
              </a:solidFill>
              <a:latin typeface="Inter"/>
              <a:ea typeface="Inter"/>
              <a:cs typeface="Inter"/>
              <a:sym typeface="Inter"/>
            </a:endParaRPr>
          </a:p>
        </p:txBody>
      </p:sp>
      <p:sp>
        <p:nvSpPr>
          <p:cNvPr id="869" name="Google Shape;869;p27"/>
          <p:cNvSpPr txBox="1"/>
          <p:nvPr/>
        </p:nvSpPr>
        <p:spPr>
          <a:xfrm>
            <a:off x="720000" y="539500"/>
            <a:ext cx="7704000" cy="4782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421B1A"/>
              </a:buClr>
              <a:buSzPts val="3000"/>
              <a:buFont typeface="Abril Fatface"/>
              <a:buNone/>
            </a:pPr>
            <a:r>
              <a:rPr lang="en" sz="3000" b="0" i="0" u="none" strike="noStrike" cap="none">
                <a:solidFill>
                  <a:srgbClr val="421B1A"/>
                </a:solidFill>
                <a:latin typeface="Abril Fatface"/>
                <a:ea typeface="Abril Fatface"/>
                <a:cs typeface="Abril Fatface"/>
                <a:sym typeface="Abril Fatface"/>
              </a:rPr>
              <a:t>Data Structures</a:t>
            </a:r>
            <a:endParaRPr sz="3000" b="0" i="0" u="none" strike="noStrike" cap="none">
              <a:solidFill>
                <a:srgbClr val="FFF0D7"/>
              </a:solidFill>
              <a:latin typeface="Abril Fatface"/>
              <a:ea typeface="Abril Fatface"/>
              <a:cs typeface="Abril Fatface"/>
              <a:sym typeface="Abril Fatface"/>
            </a:endParaRPr>
          </a:p>
        </p:txBody>
      </p:sp>
      <p:sp>
        <p:nvSpPr>
          <p:cNvPr id="870" name="Google Shape;870;p27"/>
          <p:cNvSpPr/>
          <p:nvPr/>
        </p:nvSpPr>
        <p:spPr>
          <a:xfrm>
            <a:off x="6439233" y="781683"/>
            <a:ext cx="755923" cy="756387"/>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71" name="Google Shape;871;p27"/>
          <p:cNvGrpSpPr/>
          <p:nvPr/>
        </p:nvGrpSpPr>
        <p:grpSpPr>
          <a:xfrm>
            <a:off x="1939200" y="742358"/>
            <a:ext cx="755923" cy="756387"/>
            <a:chOff x="2366525" y="1910500"/>
            <a:chExt cx="755923" cy="756387"/>
          </a:xfrm>
        </p:grpSpPr>
        <p:sp>
          <p:nvSpPr>
            <p:cNvPr id="872" name="Google Shape;872;p27"/>
            <p:cNvSpPr/>
            <p:nvPr/>
          </p:nvSpPr>
          <p:spPr>
            <a:xfrm>
              <a:off x="2366525" y="1910500"/>
              <a:ext cx="755923" cy="756387"/>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568"/>
                  </a:srgbClr>
                </a:gs>
                <a:gs pos="100000">
                  <a:srgbClr val="FAD25C">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73" name="Google Shape;873;p27"/>
            <p:cNvGrpSpPr/>
            <p:nvPr/>
          </p:nvGrpSpPr>
          <p:grpSpPr>
            <a:xfrm>
              <a:off x="2540247" y="2130065"/>
              <a:ext cx="398643" cy="357926"/>
              <a:chOff x="914375" y="1404875"/>
              <a:chExt cx="388200" cy="348550"/>
            </a:xfrm>
          </p:grpSpPr>
          <p:sp>
            <p:nvSpPr>
              <p:cNvPr id="874" name="Google Shape;874;p27"/>
              <p:cNvSpPr/>
              <p:nvPr/>
            </p:nvSpPr>
            <p:spPr>
              <a:xfrm>
                <a:off x="914375" y="1507950"/>
                <a:ext cx="355300" cy="79875"/>
              </a:xfrm>
              <a:custGeom>
                <a:avLst/>
                <a:gdLst/>
                <a:ahLst/>
                <a:cxnLst/>
                <a:rect l="l" t="t" r="r" b="b"/>
                <a:pathLst>
                  <a:path w="14212" h="3195" extrusionOk="0">
                    <a:moveTo>
                      <a:pt x="1" y="1"/>
                    </a:moveTo>
                    <a:lnTo>
                      <a:pt x="1" y="890"/>
                    </a:lnTo>
                    <a:lnTo>
                      <a:pt x="931" y="890"/>
                    </a:lnTo>
                    <a:lnTo>
                      <a:pt x="931" y="2265"/>
                    </a:lnTo>
                    <a:lnTo>
                      <a:pt x="1" y="2265"/>
                    </a:lnTo>
                    <a:lnTo>
                      <a:pt x="1" y="3195"/>
                    </a:lnTo>
                    <a:lnTo>
                      <a:pt x="12092" y="3195"/>
                    </a:lnTo>
                    <a:cubicBezTo>
                      <a:pt x="14212" y="3107"/>
                      <a:pt x="14210" y="88"/>
                      <a:pt x="12092"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27"/>
              <p:cNvSpPr/>
              <p:nvPr/>
            </p:nvSpPr>
            <p:spPr>
              <a:xfrm>
                <a:off x="947250" y="1404875"/>
                <a:ext cx="355325" cy="79850"/>
              </a:xfrm>
              <a:custGeom>
                <a:avLst/>
                <a:gdLst/>
                <a:ahLst/>
                <a:cxnLst/>
                <a:rect l="l" t="t" r="r" b="b"/>
                <a:pathLst>
                  <a:path w="14213" h="3194" extrusionOk="0">
                    <a:moveTo>
                      <a:pt x="2120" y="0"/>
                    </a:moveTo>
                    <a:cubicBezTo>
                      <a:pt x="1" y="88"/>
                      <a:pt x="2" y="3106"/>
                      <a:pt x="2120" y="3194"/>
                    </a:cubicBezTo>
                    <a:lnTo>
                      <a:pt x="14212" y="3194"/>
                    </a:lnTo>
                    <a:lnTo>
                      <a:pt x="14212" y="2304"/>
                    </a:lnTo>
                    <a:lnTo>
                      <a:pt x="13282" y="2304"/>
                    </a:lnTo>
                    <a:lnTo>
                      <a:pt x="13282" y="930"/>
                    </a:lnTo>
                    <a:lnTo>
                      <a:pt x="14212" y="930"/>
                    </a:lnTo>
                    <a:lnTo>
                      <a:pt x="1421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27"/>
              <p:cNvSpPr/>
              <p:nvPr/>
            </p:nvSpPr>
            <p:spPr>
              <a:xfrm>
                <a:off x="957625" y="1610050"/>
                <a:ext cx="344950" cy="92000"/>
              </a:xfrm>
              <a:custGeom>
                <a:avLst/>
                <a:gdLst/>
                <a:ahLst/>
                <a:cxnLst/>
                <a:rect l="l" t="t" r="r" b="b"/>
                <a:pathLst>
                  <a:path w="13798" h="3680" extrusionOk="0">
                    <a:moveTo>
                      <a:pt x="1839" y="1"/>
                    </a:moveTo>
                    <a:cubicBezTo>
                      <a:pt x="824" y="1"/>
                      <a:pt x="0" y="825"/>
                      <a:pt x="0" y="1839"/>
                    </a:cubicBezTo>
                    <a:lnTo>
                      <a:pt x="0" y="1841"/>
                    </a:lnTo>
                    <a:cubicBezTo>
                      <a:pt x="0" y="2855"/>
                      <a:pt x="824" y="3679"/>
                      <a:pt x="1839" y="3679"/>
                    </a:cubicBezTo>
                    <a:lnTo>
                      <a:pt x="6478" y="3679"/>
                    </a:lnTo>
                    <a:lnTo>
                      <a:pt x="6478" y="1861"/>
                    </a:lnTo>
                    <a:lnTo>
                      <a:pt x="10158" y="1861"/>
                    </a:lnTo>
                    <a:lnTo>
                      <a:pt x="10158" y="3679"/>
                    </a:lnTo>
                    <a:lnTo>
                      <a:pt x="13797" y="3679"/>
                    </a:lnTo>
                    <a:lnTo>
                      <a:pt x="13797" y="2749"/>
                    </a:lnTo>
                    <a:lnTo>
                      <a:pt x="12867" y="2749"/>
                    </a:lnTo>
                    <a:lnTo>
                      <a:pt x="12867" y="931"/>
                    </a:lnTo>
                    <a:lnTo>
                      <a:pt x="13797" y="931"/>
                    </a:lnTo>
                    <a:lnTo>
                      <a:pt x="13797"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27"/>
              <p:cNvSpPr/>
              <p:nvPr/>
            </p:nvSpPr>
            <p:spPr>
              <a:xfrm>
                <a:off x="1142825" y="1678775"/>
                <a:ext cx="45525" cy="74650"/>
              </a:xfrm>
              <a:custGeom>
                <a:avLst/>
                <a:gdLst/>
                <a:ahLst/>
                <a:cxnLst/>
                <a:rect l="l" t="t" r="r" b="b"/>
                <a:pathLst>
                  <a:path w="1821" h="2986" extrusionOk="0">
                    <a:moveTo>
                      <a:pt x="0" y="0"/>
                    </a:moveTo>
                    <a:lnTo>
                      <a:pt x="0" y="2985"/>
                    </a:lnTo>
                    <a:lnTo>
                      <a:pt x="910" y="2376"/>
                    </a:lnTo>
                    <a:lnTo>
                      <a:pt x="1820" y="2985"/>
                    </a:lnTo>
                    <a:lnTo>
                      <a:pt x="1820"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878" name="Google Shape;878;p27"/>
          <p:cNvGrpSpPr/>
          <p:nvPr/>
        </p:nvGrpSpPr>
        <p:grpSpPr>
          <a:xfrm rot="1321491" flipH="1">
            <a:off x="5157788" y="4254911"/>
            <a:ext cx="714934" cy="378491"/>
            <a:chOff x="-1074225" y="4512538"/>
            <a:chExt cx="714950" cy="378500"/>
          </a:xfrm>
        </p:grpSpPr>
        <p:sp>
          <p:nvSpPr>
            <p:cNvPr id="879" name="Google Shape;879;p2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2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2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2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2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2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5" name="Google Shape;885;p2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6" name="Google Shape;886;p2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7" name="Google Shape;887;p2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8" name="Google Shape;888;p2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9" name="Google Shape;889;p2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890" name="Google Shape;890;p27"/>
          <p:cNvGrpSpPr/>
          <p:nvPr/>
        </p:nvGrpSpPr>
        <p:grpSpPr>
          <a:xfrm>
            <a:off x="3581925" y="1705375"/>
            <a:ext cx="714950" cy="378500"/>
            <a:chOff x="-1074225" y="4512538"/>
            <a:chExt cx="714950" cy="378500"/>
          </a:xfrm>
        </p:grpSpPr>
        <p:sp>
          <p:nvSpPr>
            <p:cNvPr id="891" name="Google Shape;891;p2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2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2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2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5" name="Google Shape;895;p2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6" name="Google Shape;896;p2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2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2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27"/>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2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1" name="Google Shape;901;p2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2" name="Google Shape;902;p2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03" name="Google Shape;903;p27"/>
          <p:cNvGrpSpPr/>
          <p:nvPr/>
        </p:nvGrpSpPr>
        <p:grpSpPr>
          <a:xfrm>
            <a:off x="6609453" y="931350"/>
            <a:ext cx="415509" cy="378399"/>
            <a:chOff x="-40378075" y="3267450"/>
            <a:chExt cx="317425" cy="289075"/>
          </a:xfrm>
        </p:grpSpPr>
        <p:sp>
          <p:nvSpPr>
            <p:cNvPr id="904" name="Google Shape;904;p27"/>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27"/>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27"/>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27"/>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CHARACTERISTICS - LISTS</a:t>
            </a:r>
            <a:endParaRPr/>
          </a:p>
        </p:txBody>
      </p:sp>
      <p:sp>
        <p:nvSpPr>
          <p:cNvPr id="913" name="Google Shape;913;p2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4170" algn="l" rtl="0">
              <a:lnSpc>
                <a:spcPct val="115000"/>
              </a:lnSpc>
              <a:spcBef>
                <a:spcPts val="0"/>
              </a:spcBef>
              <a:spcAft>
                <a:spcPts val="0"/>
              </a:spcAft>
              <a:buClr>
                <a:srgbClr val="383838"/>
              </a:buClr>
              <a:buSzPts val="1820"/>
              <a:buChar char="●"/>
            </a:pPr>
            <a:r>
              <a:rPr lang="en" sz="1820">
                <a:solidFill>
                  <a:srgbClr val="383838"/>
                </a:solidFill>
                <a:highlight>
                  <a:schemeClr val="lt1"/>
                </a:highlight>
              </a:rPr>
              <a:t>An </a:t>
            </a:r>
            <a:r>
              <a:rPr lang="en" sz="1820" b="1">
                <a:solidFill>
                  <a:srgbClr val="383838"/>
                </a:solidFill>
                <a:highlight>
                  <a:schemeClr val="lt1"/>
                </a:highlight>
              </a:rPr>
              <a:t>ordered, mutable</a:t>
            </a:r>
            <a:r>
              <a:rPr lang="en" sz="1820">
                <a:solidFill>
                  <a:srgbClr val="383838"/>
                </a:solidFill>
                <a:highlight>
                  <a:schemeClr val="lt1"/>
                </a:highlight>
              </a:rPr>
              <a:t>, and</a:t>
            </a:r>
            <a:r>
              <a:rPr lang="en" sz="1820" b="1">
                <a:solidFill>
                  <a:srgbClr val="383838"/>
                </a:solidFill>
                <a:highlight>
                  <a:schemeClr val="lt1"/>
                </a:highlight>
              </a:rPr>
              <a:t> heterogeneous</a:t>
            </a:r>
            <a:r>
              <a:rPr lang="en" sz="1820">
                <a:solidFill>
                  <a:srgbClr val="383838"/>
                </a:solidFill>
                <a:highlight>
                  <a:schemeClr val="lt1"/>
                </a:highlight>
              </a:rPr>
              <a:t> collection of objects.</a:t>
            </a:r>
            <a:endParaRPr sz="1820">
              <a:solidFill>
                <a:srgbClr val="383838"/>
              </a:solidFill>
              <a:highlight>
                <a:schemeClr val="lt1"/>
              </a:highlight>
            </a:endParaRPr>
          </a:p>
          <a:p>
            <a:pPr marL="457200" lvl="0" indent="-344170" algn="l" rtl="0">
              <a:lnSpc>
                <a:spcPct val="115000"/>
              </a:lnSpc>
              <a:spcBef>
                <a:spcPts val="0"/>
              </a:spcBef>
              <a:spcAft>
                <a:spcPts val="0"/>
              </a:spcAft>
              <a:buClr>
                <a:srgbClr val="383838"/>
              </a:buClr>
              <a:buSzPts val="1820"/>
              <a:buChar char="●"/>
            </a:pPr>
            <a:r>
              <a:rPr lang="en" sz="1820">
                <a:solidFill>
                  <a:srgbClr val="383838"/>
                </a:solidFill>
                <a:highlight>
                  <a:schemeClr val="lt1"/>
                </a:highlight>
              </a:rPr>
              <a:t>Order here implies that the gathering of objects follows a particular order.</a:t>
            </a:r>
            <a:endParaRPr sz="1820">
              <a:solidFill>
                <a:srgbClr val="383838"/>
              </a:solidFill>
              <a:highlight>
                <a:schemeClr val="lt1"/>
              </a:highlight>
            </a:endParaRPr>
          </a:p>
          <a:p>
            <a:pPr marL="457200" lvl="0" indent="-344170" algn="l" rtl="0">
              <a:lnSpc>
                <a:spcPct val="115000"/>
              </a:lnSpc>
              <a:spcBef>
                <a:spcPts val="0"/>
              </a:spcBef>
              <a:spcAft>
                <a:spcPts val="0"/>
              </a:spcAft>
              <a:buClr>
                <a:srgbClr val="383838"/>
              </a:buClr>
              <a:buSzPts val="1820"/>
              <a:buChar char="●"/>
            </a:pPr>
            <a:r>
              <a:rPr lang="en" sz="1820">
                <a:solidFill>
                  <a:srgbClr val="383838"/>
                </a:solidFill>
                <a:highlight>
                  <a:schemeClr val="lt1"/>
                </a:highlight>
              </a:rPr>
              <a:t>Mutable means the list can be mutated or changed.</a:t>
            </a:r>
            <a:endParaRPr sz="1820">
              <a:solidFill>
                <a:srgbClr val="383838"/>
              </a:solidFill>
              <a:highlight>
                <a:schemeClr val="lt1"/>
              </a:highlight>
            </a:endParaRPr>
          </a:p>
          <a:p>
            <a:pPr marL="457200" lvl="0" indent="-344170" algn="l" rtl="0">
              <a:lnSpc>
                <a:spcPct val="115000"/>
              </a:lnSpc>
              <a:spcBef>
                <a:spcPts val="0"/>
              </a:spcBef>
              <a:spcAft>
                <a:spcPts val="0"/>
              </a:spcAft>
              <a:buClr>
                <a:srgbClr val="383838"/>
              </a:buClr>
              <a:buSzPts val="1820"/>
              <a:buChar char="●"/>
            </a:pPr>
            <a:r>
              <a:rPr lang="en" sz="1820">
                <a:solidFill>
                  <a:srgbClr val="383838"/>
                </a:solidFill>
                <a:highlight>
                  <a:schemeClr val="lt1"/>
                </a:highlight>
              </a:rPr>
              <a:t>Heterogeneous implies that you’ll be able to mix and match any kind of object, or data type, within a List like an integer, string, or even another list.</a:t>
            </a:r>
            <a:endParaRPr sz="1820">
              <a:solidFill>
                <a:srgbClr val="383838"/>
              </a:solidFill>
              <a:highlight>
                <a:schemeClr val="lt1"/>
              </a:highlight>
            </a:endParaRPr>
          </a:p>
          <a:p>
            <a:pPr marL="0" lvl="0" indent="0" algn="l" rtl="0">
              <a:lnSpc>
                <a:spcPct val="90000"/>
              </a:lnSpc>
              <a:spcBef>
                <a:spcPts val="2000"/>
              </a:spcBef>
              <a:spcAft>
                <a:spcPts val="1200"/>
              </a:spcAft>
              <a:buSzPts val="440"/>
              <a:buNone/>
            </a:pPr>
            <a:endParaRPr sz="112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29"/>
          <p:cNvSpPr txBox="1"/>
          <p:nvPr/>
        </p:nvSpPr>
        <p:spPr>
          <a:xfrm>
            <a:off x="720000" y="1027375"/>
            <a:ext cx="8035200" cy="3794100"/>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rgbClr val="FFF0D7"/>
              </a:buClr>
              <a:buSzPts val="1600"/>
              <a:buFont typeface="Inter"/>
              <a:buNone/>
            </a:pPr>
            <a:r>
              <a:rPr lang="en" sz="1600" b="0" i="0" u="none" strike="noStrike" cap="none">
                <a:solidFill>
                  <a:schemeClr val="dk2"/>
                </a:solidFill>
                <a:latin typeface="Inter"/>
                <a:ea typeface="Inter"/>
                <a:cs typeface="Inter"/>
                <a:sym typeface="Inter"/>
              </a:rPr>
              <a:t>:</a:t>
            </a:r>
            <a:endParaRPr sz="1600" b="0" i="0" u="none" strike="noStrike" cap="none">
              <a:solidFill>
                <a:schemeClr val="dk2"/>
              </a:solidFill>
              <a:latin typeface="Inter"/>
              <a:ea typeface="Inter"/>
              <a:cs typeface="Inter"/>
              <a:sym typeface="Inter"/>
            </a:endParaRPr>
          </a:p>
          <a:p>
            <a:pPr marL="457200" marR="0" lvl="0" indent="-330200" algn="just"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Lists are ordered</a:t>
            </a:r>
            <a:r>
              <a:rPr lang="en" sz="1600" b="0" i="0" u="none" strike="noStrike" cap="none">
                <a:solidFill>
                  <a:schemeClr val="dk2"/>
                </a:solidFill>
                <a:latin typeface="Inter"/>
                <a:ea typeface="Inter"/>
                <a:cs typeface="Inter"/>
                <a:sym typeface="Inter"/>
              </a:rPr>
              <a:t>, meaning you can access items </a:t>
            </a:r>
            <a:endParaRPr sz="1600" b="0" i="0" u="none" strike="noStrike" cap="none">
              <a:solidFill>
                <a:schemeClr val="dk2"/>
              </a:solidFill>
              <a:latin typeface="Inter"/>
              <a:ea typeface="Inter"/>
              <a:cs typeface="Inter"/>
              <a:sym typeface="Inter"/>
            </a:endParaRPr>
          </a:p>
          <a:p>
            <a:pPr marL="914400" marR="0" lvl="1" indent="-330200" algn="just" rtl="0">
              <a:spcBef>
                <a:spcPts val="0"/>
              </a:spcBef>
              <a:spcAft>
                <a:spcPts val="0"/>
              </a:spcAft>
              <a:buClr>
                <a:schemeClr val="dk2"/>
              </a:buClr>
              <a:buSzPts val="1600"/>
              <a:buFont typeface="Inter"/>
              <a:buChar char="○"/>
            </a:pPr>
            <a:r>
              <a:rPr lang="en" sz="1600" b="0" i="0" u="none" strike="noStrike" cap="none">
                <a:solidFill>
                  <a:schemeClr val="dk2"/>
                </a:solidFill>
                <a:latin typeface="Inter"/>
                <a:ea typeface="Inter"/>
                <a:cs typeface="Inter"/>
                <a:sym typeface="Inter"/>
              </a:rPr>
              <a:t>Indexing starts at 0 in Python! </a:t>
            </a:r>
            <a:endParaRPr sz="1600" b="0" i="0" u="none" strike="noStrike" cap="none">
              <a:solidFill>
                <a:schemeClr val="dk2"/>
              </a:solidFill>
              <a:latin typeface="Inter"/>
              <a:ea typeface="Inter"/>
              <a:cs typeface="Inter"/>
              <a:sym typeface="Inter"/>
            </a:endParaRPr>
          </a:p>
          <a:p>
            <a:pPr marL="0" marR="0" lvl="0" indent="0" algn="just" rtl="0">
              <a:spcBef>
                <a:spcPts val="0"/>
              </a:spcBef>
              <a:spcAft>
                <a:spcPts val="0"/>
              </a:spcAft>
              <a:buNone/>
            </a:pPr>
            <a:r>
              <a:rPr lang="en" sz="1600" b="0" i="0" u="none" strike="noStrike" cap="none">
                <a:solidFill>
                  <a:schemeClr val="dk2"/>
                </a:solidFill>
                <a:latin typeface="Inter"/>
                <a:ea typeface="Inter"/>
                <a:cs typeface="Inter"/>
                <a:sym typeface="Inter"/>
              </a:rPr>
              <a:t>This means that the very first element in a list has index 0.</a:t>
            </a:r>
            <a:endParaRPr sz="1600" b="0" i="0" u="none" strike="noStrike" cap="none">
              <a:solidFill>
                <a:schemeClr val="dk2"/>
              </a:solidFill>
              <a:latin typeface="Inter"/>
              <a:ea typeface="Inter"/>
              <a:cs typeface="Inter"/>
              <a:sym typeface="Inter"/>
            </a:endParaRPr>
          </a:p>
          <a:p>
            <a:pPr marL="457200" marR="0" lvl="0" indent="-330200" algn="just"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Lists are mutable</a:t>
            </a:r>
            <a:r>
              <a:rPr lang="en" sz="1600" b="0" i="0" u="none" strike="noStrike" cap="none">
                <a:solidFill>
                  <a:schemeClr val="dk2"/>
                </a:solidFill>
                <a:latin typeface="Inter"/>
                <a:ea typeface="Inter"/>
                <a:cs typeface="Inter"/>
                <a:sym typeface="Inter"/>
              </a:rPr>
              <a:t>, if you make changes to a list in a helper function, they actually modify the list!</a:t>
            </a:r>
            <a:endParaRPr sz="1600" b="0" i="0" u="none" strike="noStrike" cap="none">
              <a:solidFill>
                <a:schemeClr val="dk2"/>
              </a:solidFill>
              <a:latin typeface="Inter"/>
              <a:ea typeface="Inter"/>
              <a:cs typeface="Inter"/>
              <a:sym typeface="Inter"/>
            </a:endParaRPr>
          </a:p>
          <a:p>
            <a:pPr marL="457200" marR="0" lvl="0" indent="-330200" algn="just" rtl="0">
              <a:spcBef>
                <a:spcPts val="0"/>
              </a:spcBef>
              <a:spcAft>
                <a:spcPts val="0"/>
              </a:spcAft>
              <a:buClr>
                <a:schemeClr val="dk2"/>
              </a:buClr>
              <a:buSzPts val="1600"/>
              <a:buFont typeface="Inter"/>
              <a:buChar char="●"/>
            </a:pPr>
            <a:r>
              <a:rPr lang="en" sz="1600" b="1" i="0" u="none" strike="noStrike" cap="none">
                <a:solidFill>
                  <a:schemeClr val="dk2"/>
                </a:solidFill>
                <a:latin typeface="Inter"/>
                <a:ea typeface="Inter"/>
                <a:cs typeface="Inter"/>
                <a:sym typeface="Inter"/>
              </a:rPr>
              <a:t>Lists</a:t>
            </a:r>
            <a:r>
              <a:rPr lang="en" sz="1600" b="0" i="0" u="none" strike="noStrike" cap="none">
                <a:solidFill>
                  <a:schemeClr val="dk2"/>
                </a:solidFill>
                <a:latin typeface="Inter"/>
                <a:ea typeface="Inter"/>
                <a:cs typeface="Inter"/>
                <a:sym typeface="Inter"/>
              </a:rPr>
              <a:t>  are heterogenous -</a:t>
            </a:r>
            <a:r>
              <a:rPr lang="en" sz="1600" b="1" i="0" u="none" strike="noStrike" cap="none">
                <a:solidFill>
                  <a:schemeClr val="dk2"/>
                </a:solidFill>
                <a:latin typeface="Inter"/>
                <a:ea typeface="Inter"/>
                <a:cs typeface="Inter"/>
                <a:sym typeface="Inter"/>
              </a:rPr>
              <a:t> You don’t need to contain data of the same type</a:t>
            </a:r>
            <a:r>
              <a:rPr lang="en" sz="1600" b="0" i="0" u="none" strike="noStrike" cap="none">
                <a:solidFill>
                  <a:schemeClr val="dk2"/>
                </a:solidFill>
                <a:latin typeface="Inter"/>
                <a:ea typeface="Inter"/>
                <a:cs typeface="Inter"/>
                <a:sym typeface="Inter"/>
              </a:rPr>
              <a:t>. It is just more common.</a:t>
            </a:r>
            <a:endParaRPr sz="1600" b="0" i="0" u="none" strike="noStrike" cap="none">
              <a:solidFill>
                <a:schemeClr val="dk2"/>
              </a:solidFill>
              <a:latin typeface="Inter"/>
              <a:ea typeface="Inter"/>
              <a:cs typeface="Inter"/>
              <a:sym typeface="Inter"/>
            </a:endParaRPr>
          </a:p>
          <a:p>
            <a:pPr marL="457200" lvl="0" indent="-330200" algn="just" rtl="0">
              <a:spcBef>
                <a:spcPts val="0"/>
              </a:spcBef>
              <a:spcAft>
                <a:spcPts val="0"/>
              </a:spcAft>
              <a:buClr>
                <a:schemeClr val="dk2"/>
              </a:buClr>
              <a:buSzPts val="1600"/>
              <a:buFont typeface="Inter"/>
              <a:buChar char="●"/>
            </a:pPr>
            <a:r>
              <a:rPr lang="en" sz="1600">
                <a:solidFill>
                  <a:schemeClr val="dk2"/>
                </a:solidFill>
                <a:latin typeface="Inter"/>
                <a:ea typeface="Inter"/>
                <a:cs typeface="Inter"/>
                <a:sym typeface="Inter"/>
              </a:rPr>
              <a:t>This means that a singular list can contain strings, integers, booleans, floats, and more.</a:t>
            </a:r>
            <a:endParaRPr sz="1600">
              <a:solidFill>
                <a:schemeClr val="dk2"/>
              </a:solidFill>
              <a:latin typeface="Inter"/>
              <a:ea typeface="Inter"/>
              <a:cs typeface="Inter"/>
              <a:sym typeface="Inter"/>
            </a:endParaRPr>
          </a:p>
          <a:p>
            <a:pPr marL="914400" lvl="1" indent="-330200" algn="just" rtl="0">
              <a:spcBef>
                <a:spcPts val="0"/>
              </a:spcBef>
              <a:spcAft>
                <a:spcPts val="0"/>
              </a:spcAft>
              <a:buClr>
                <a:schemeClr val="dk2"/>
              </a:buClr>
              <a:buSzPts val="1600"/>
              <a:buFont typeface="Inter"/>
              <a:buChar char="○"/>
            </a:pPr>
            <a:r>
              <a:rPr lang="en" sz="1600">
                <a:solidFill>
                  <a:schemeClr val="dk2"/>
                </a:solidFill>
                <a:latin typeface="Inter"/>
                <a:ea typeface="Inter"/>
                <a:cs typeface="Inter"/>
                <a:sym typeface="Inter"/>
              </a:rPr>
              <a:t>This means that a singular list can contain strings, integers, booleans, floats, and more.</a:t>
            </a:r>
            <a:endParaRPr sz="1600">
              <a:solidFill>
                <a:schemeClr val="dk2"/>
              </a:solidFill>
              <a:latin typeface="Inter"/>
              <a:ea typeface="Inter"/>
              <a:cs typeface="Inter"/>
              <a:sym typeface="Inter"/>
            </a:endParaRPr>
          </a:p>
          <a:p>
            <a:pPr marL="457200" marR="0" lvl="0" indent="-330200" algn="just" rtl="0">
              <a:spcBef>
                <a:spcPts val="0"/>
              </a:spcBef>
              <a:spcAft>
                <a:spcPts val="0"/>
              </a:spcAft>
              <a:buClr>
                <a:schemeClr val="dk2"/>
              </a:buClr>
              <a:buSzPts val="1600"/>
              <a:buFont typeface="Inter"/>
              <a:buChar char="●"/>
            </a:pPr>
            <a:r>
              <a:rPr lang="en" sz="1600">
                <a:solidFill>
                  <a:schemeClr val="dk2"/>
                </a:solidFill>
                <a:latin typeface="Inter"/>
                <a:ea typeface="Inter"/>
                <a:cs typeface="Inter"/>
                <a:sym typeface="Inter"/>
              </a:rPr>
              <a:t>Lists are iterable objects. Meaning we can iterate over all the elements in a list.</a:t>
            </a:r>
            <a:endParaRPr sz="1600">
              <a:solidFill>
                <a:schemeClr val="dk2"/>
              </a:solidFill>
              <a:latin typeface="Inter"/>
              <a:ea typeface="Inter"/>
              <a:cs typeface="Inter"/>
              <a:sym typeface="Inter"/>
            </a:endParaRPr>
          </a:p>
          <a:p>
            <a:pPr marL="914400" lvl="1" indent="-318769" algn="just" rtl="0">
              <a:lnSpc>
                <a:spcPct val="115000"/>
              </a:lnSpc>
              <a:spcBef>
                <a:spcPts val="0"/>
              </a:spcBef>
              <a:spcAft>
                <a:spcPts val="0"/>
              </a:spcAft>
              <a:buClr>
                <a:srgbClr val="383838"/>
              </a:buClr>
              <a:buSzPts val="1420"/>
              <a:buFont typeface="Inter"/>
              <a:buChar char="○"/>
            </a:pPr>
            <a:r>
              <a:rPr lang="en" sz="1420">
                <a:solidFill>
                  <a:srgbClr val="383838"/>
                </a:solidFill>
                <a:highlight>
                  <a:schemeClr val="dk1"/>
                </a:highlight>
                <a:latin typeface="Inter"/>
                <a:ea typeface="Inter"/>
                <a:cs typeface="Inter"/>
                <a:sym typeface="Inter"/>
              </a:rPr>
              <a:t>Lists are like dynamically sized arrays found Lists are iterable objects. Meaning we can iterate over all the elements in a list.</a:t>
            </a:r>
            <a:endParaRPr sz="1420">
              <a:solidFill>
                <a:srgbClr val="383838"/>
              </a:solidFill>
              <a:highlight>
                <a:schemeClr val="dk1"/>
              </a:highlight>
              <a:latin typeface="Inter"/>
              <a:ea typeface="Inter"/>
              <a:cs typeface="Inter"/>
              <a:sym typeface="Inter"/>
            </a:endParaRPr>
          </a:p>
          <a:p>
            <a:pPr marL="914400" lvl="1" indent="-318769" algn="just" rtl="0">
              <a:lnSpc>
                <a:spcPct val="115000"/>
              </a:lnSpc>
              <a:spcBef>
                <a:spcPts val="0"/>
              </a:spcBef>
              <a:spcAft>
                <a:spcPts val="0"/>
              </a:spcAft>
              <a:buClr>
                <a:srgbClr val="383838"/>
              </a:buClr>
              <a:buSzPts val="1420"/>
              <a:buFont typeface="Inter"/>
              <a:buChar char="○"/>
            </a:pPr>
            <a:r>
              <a:rPr lang="en" sz="1420">
                <a:solidFill>
                  <a:srgbClr val="383838"/>
                </a:solidFill>
                <a:highlight>
                  <a:schemeClr val="dk1"/>
                </a:highlight>
                <a:latin typeface="Inter"/>
                <a:ea typeface="Inter"/>
                <a:cs typeface="Inter"/>
                <a:sym typeface="Inter"/>
              </a:rPr>
              <a:t>Lists are like dynamically sized arrays</a:t>
            </a:r>
            <a:endParaRPr sz="1600">
              <a:solidFill>
                <a:schemeClr val="dk2"/>
              </a:solidFill>
              <a:latin typeface="Consolas"/>
              <a:ea typeface="Consolas"/>
              <a:cs typeface="Consolas"/>
              <a:sym typeface="Consolas"/>
            </a:endParaRPr>
          </a:p>
        </p:txBody>
      </p:sp>
      <p:grpSp>
        <p:nvGrpSpPr>
          <p:cNvPr id="919" name="Google Shape;919;p29"/>
          <p:cNvGrpSpPr/>
          <p:nvPr/>
        </p:nvGrpSpPr>
        <p:grpSpPr>
          <a:xfrm flipH="1">
            <a:off x="-10" y="3218797"/>
            <a:ext cx="941524" cy="1575893"/>
            <a:chOff x="8885363" y="6161632"/>
            <a:chExt cx="941524" cy="1575893"/>
          </a:xfrm>
        </p:grpSpPr>
        <p:grpSp>
          <p:nvGrpSpPr>
            <p:cNvPr id="920" name="Google Shape;920;p29"/>
            <p:cNvGrpSpPr/>
            <p:nvPr/>
          </p:nvGrpSpPr>
          <p:grpSpPr>
            <a:xfrm>
              <a:off x="8885363" y="6543873"/>
              <a:ext cx="941524" cy="1193652"/>
              <a:chOff x="1509175" y="5194363"/>
              <a:chExt cx="1071375" cy="1358275"/>
            </a:xfrm>
          </p:grpSpPr>
          <p:sp>
            <p:nvSpPr>
              <p:cNvPr id="921" name="Google Shape;921;p29"/>
              <p:cNvSpPr/>
              <p:nvPr/>
            </p:nvSpPr>
            <p:spPr>
              <a:xfrm>
                <a:off x="1997925" y="5623713"/>
                <a:ext cx="93200" cy="625825"/>
              </a:xfrm>
              <a:custGeom>
                <a:avLst/>
                <a:gdLst/>
                <a:ahLst/>
                <a:cxnLst/>
                <a:rect l="l" t="t" r="r" b="b"/>
                <a:pathLst>
                  <a:path w="3728" h="25033" extrusionOk="0">
                    <a:moveTo>
                      <a:pt x="1" y="0"/>
                    </a:moveTo>
                    <a:cubicBezTo>
                      <a:pt x="1270" y="0"/>
                      <a:pt x="1270" y="25032"/>
                      <a:pt x="1" y="25032"/>
                    </a:cubicBezTo>
                    <a:lnTo>
                      <a:pt x="3727" y="25032"/>
                    </a:lnTo>
                    <a:cubicBezTo>
                      <a:pt x="2458" y="25032"/>
                      <a:pt x="2458" y="0"/>
                      <a:pt x="3727"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2" name="Google Shape;922;p29"/>
              <p:cNvSpPr/>
              <p:nvPr/>
            </p:nvSpPr>
            <p:spPr>
              <a:xfrm>
                <a:off x="1997925" y="5623713"/>
                <a:ext cx="93200" cy="371325"/>
              </a:xfrm>
              <a:custGeom>
                <a:avLst/>
                <a:gdLst/>
                <a:ahLst/>
                <a:cxnLst/>
                <a:rect l="l" t="t" r="r" b="b"/>
                <a:pathLst>
                  <a:path w="3728" h="14853" extrusionOk="0">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29"/>
              <p:cNvSpPr/>
              <p:nvPr/>
            </p:nvSpPr>
            <p:spPr>
              <a:xfrm>
                <a:off x="1988475" y="6258963"/>
                <a:ext cx="112775" cy="170825"/>
              </a:xfrm>
              <a:custGeom>
                <a:avLst/>
                <a:gdLst/>
                <a:ahLst/>
                <a:cxnLst/>
                <a:rect l="l" t="t" r="r" b="b"/>
                <a:pathLst>
                  <a:path w="4511" h="6833" extrusionOk="0">
                    <a:moveTo>
                      <a:pt x="1" y="0"/>
                    </a:moveTo>
                    <a:cubicBezTo>
                      <a:pt x="1540" y="0"/>
                      <a:pt x="1540" y="6832"/>
                      <a:pt x="1" y="6832"/>
                    </a:cubicBezTo>
                    <a:lnTo>
                      <a:pt x="4510" y="6832"/>
                    </a:lnTo>
                    <a:cubicBezTo>
                      <a:pt x="2944" y="6832"/>
                      <a:pt x="2944" y="0"/>
                      <a:pt x="4510" y="0"/>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29"/>
              <p:cNvSpPr/>
              <p:nvPr/>
            </p:nvSpPr>
            <p:spPr>
              <a:xfrm>
                <a:off x="1976325" y="5610888"/>
                <a:ext cx="136400" cy="126250"/>
              </a:xfrm>
              <a:custGeom>
                <a:avLst/>
                <a:gdLst/>
                <a:ahLst/>
                <a:cxnLst/>
                <a:rect l="l" t="t" r="r" b="b"/>
                <a:pathLst>
                  <a:path w="5456" h="5050" extrusionOk="0">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29"/>
              <p:cNvSpPr/>
              <p:nvPr/>
            </p:nvSpPr>
            <p:spPr>
              <a:xfrm>
                <a:off x="1962825" y="6174588"/>
                <a:ext cx="164075" cy="155275"/>
              </a:xfrm>
              <a:custGeom>
                <a:avLst/>
                <a:gdLst/>
                <a:ahLst/>
                <a:cxnLst/>
                <a:rect l="l" t="t" r="r" b="b"/>
                <a:pathLst>
                  <a:path w="6563" h="6211" extrusionOk="0">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29"/>
              <p:cNvSpPr/>
              <p:nvPr/>
            </p:nvSpPr>
            <p:spPr>
              <a:xfrm>
                <a:off x="1702950" y="6400738"/>
                <a:ext cx="684025" cy="151900"/>
              </a:xfrm>
              <a:custGeom>
                <a:avLst/>
                <a:gdLst/>
                <a:ahLst/>
                <a:cxnLst/>
                <a:rect l="l" t="t" r="r" b="b"/>
                <a:pathLst>
                  <a:path w="27361" h="6076" extrusionOk="0">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rgbClr val="8931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29"/>
              <p:cNvSpPr/>
              <p:nvPr/>
            </p:nvSpPr>
            <p:spPr>
              <a:xfrm>
                <a:off x="1509175" y="5194363"/>
                <a:ext cx="1071375" cy="533975"/>
              </a:xfrm>
              <a:custGeom>
                <a:avLst/>
                <a:gdLst/>
                <a:ahLst/>
                <a:cxnLst/>
                <a:rect l="l" t="t" r="r" b="b"/>
                <a:pathLst>
                  <a:path w="42855" h="21359" extrusionOk="0">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8" name="Google Shape;928;p29"/>
              <p:cNvSpPr/>
              <p:nvPr/>
            </p:nvSpPr>
            <p:spPr>
              <a:xfrm>
                <a:off x="1509175" y="5213263"/>
                <a:ext cx="39850" cy="514425"/>
              </a:xfrm>
              <a:custGeom>
                <a:avLst/>
                <a:gdLst/>
                <a:ahLst/>
                <a:cxnLst/>
                <a:rect l="l" t="t" r="r" b="b"/>
                <a:pathLst>
                  <a:path w="1594" h="20577" extrusionOk="0">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29"/>
              <p:cNvSpPr/>
              <p:nvPr/>
            </p:nvSpPr>
            <p:spPr>
              <a:xfrm>
                <a:off x="1509175" y="5194363"/>
                <a:ext cx="1045050" cy="84000"/>
              </a:xfrm>
              <a:custGeom>
                <a:avLst/>
                <a:gdLst/>
                <a:ahLst/>
                <a:cxnLst/>
                <a:rect l="l" t="t" r="r" b="b"/>
                <a:pathLst>
                  <a:path w="41802" h="3360" extrusionOk="0">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29"/>
              <p:cNvSpPr/>
              <p:nvPr/>
            </p:nvSpPr>
            <p:spPr>
              <a:xfrm>
                <a:off x="1831175" y="5294263"/>
                <a:ext cx="281550" cy="416550"/>
              </a:xfrm>
              <a:custGeom>
                <a:avLst/>
                <a:gdLst/>
                <a:ahLst/>
                <a:cxnLst/>
                <a:rect l="l" t="t" r="r" b="b"/>
                <a:pathLst>
                  <a:path w="11262" h="16662" extrusionOk="0">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29"/>
              <p:cNvSpPr/>
              <p:nvPr/>
            </p:nvSpPr>
            <p:spPr>
              <a:xfrm>
                <a:off x="1555750" y="5367838"/>
                <a:ext cx="123575" cy="360525"/>
              </a:xfrm>
              <a:custGeom>
                <a:avLst/>
                <a:gdLst/>
                <a:ahLst/>
                <a:cxnLst/>
                <a:rect l="l" t="t" r="r" b="b"/>
                <a:pathLst>
                  <a:path w="4943" h="14421" extrusionOk="0">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29"/>
              <p:cNvSpPr/>
              <p:nvPr/>
            </p:nvSpPr>
            <p:spPr>
              <a:xfrm>
                <a:off x="1963500" y="6213738"/>
                <a:ext cx="163400" cy="116400"/>
              </a:xfrm>
              <a:custGeom>
                <a:avLst/>
                <a:gdLst/>
                <a:ahLst/>
                <a:cxnLst/>
                <a:rect l="l" t="t" r="r" b="b"/>
                <a:pathLst>
                  <a:path w="6536" h="4656" extrusionOk="0">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29"/>
              <p:cNvSpPr/>
              <p:nvPr/>
            </p:nvSpPr>
            <p:spPr>
              <a:xfrm>
                <a:off x="1711025" y="6511538"/>
                <a:ext cx="675750" cy="40425"/>
              </a:xfrm>
              <a:custGeom>
                <a:avLst/>
                <a:gdLst/>
                <a:ahLst/>
                <a:cxnLst/>
                <a:rect l="l" t="t" r="r" b="b"/>
                <a:pathLst>
                  <a:path w="27030" h="1617" extrusionOk="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4" name="Google Shape;934;p29"/>
              <p:cNvSpPr/>
              <p:nvPr/>
            </p:nvSpPr>
            <p:spPr>
              <a:xfrm>
                <a:off x="1909500" y="6416938"/>
                <a:ext cx="135025" cy="78325"/>
              </a:xfrm>
              <a:custGeom>
                <a:avLst/>
                <a:gdLst/>
                <a:ahLst/>
                <a:cxnLst/>
                <a:rect l="l" t="t" r="r" b="b"/>
                <a:pathLst>
                  <a:path w="5401" h="3133" extrusionOk="0">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rgbClr val="421B1A">
                  <a:alpha val="2353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29"/>
              <p:cNvSpPr/>
              <p:nvPr/>
            </p:nvSpPr>
            <p:spPr>
              <a:xfrm>
                <a:off x="2000625" y="6186738"/>
                <a:ext cx="83075" cy="32425"/>
              </a:xfrm>
              <a:custGeom>
                <a:avLst/>
                <a:gdLst/>
                <a:ahLst/>
                <a:cxnLst/>
                <a:rect l="l" t="t" r="r" b="b"/>
                <a:pathLst>
                  <a:path w="3323" h="1297" extrusionOk="0">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rgbClr val="421B1A">
                  <a:alpha val="2353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29"/>
              <p:cNvSpPr/>
              <p:nvPr/>
            </p:nvSpPr>
            <p:spPr>
              <a:xfrm>
                <a:off x="1975650" y="6216813"/>
                <a:ext cx="22300" cy="24700"/>
              </a:xfrm>
              <a:custGeom>
                <a:avLst/>
                <a:gdLst/>
                <a:ahLst/>
                <a:cxnLst/>
                <a:rect l="l" t="t" r="r" b="b"/>
                <a:pathLst>
                  <a:path w="892" h="988" extrusionOk="0">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rgbClr val="421B1A">
                  <a:alpha val="2353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29"/>
              <p:cNvSpPr/>
              <p:nvPr/>
            </p:nvSpPr>
            <p:spPr>
              <a:xfrm>
                <a:off x="1991175" y="6210088"/>
                <a:ext cx="94600" cy="79975"/>
              </a:xfrm>
              <a:custGeom>
                <a:avLst/>
                <a:gdLst/>
                <a:ahLst/>
                <a:cxnLst/>
                <a:rect l="l" t="t" r="r" b="b"/>
                <a:pathLst>
                  <a:path w="3784" h="3199" extrusionOk="0">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29"/>
              <p:cNvSpPr/>
              <p:nvPr/>
            </p:nvSpPr>
            <p:spPr>
              <a:xfrm>
                <a:off x="2022225" y="6234888"/>
                <a:ext cx="39875" cy="33550"/>
              </a:xfrm>
              <a:custGeom>
                <a:avLst/>
                <a:gdLst/>
                <a:ahLst/>
                <a:cxnLst/>
                <a:rect l="l" t="t" r="r" b="b"/>
                <a:pathLst>
                  <a:path w="1595" h="1342" extrusionOk="0">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29"/>
              <p:cNvSpPr/>
              <p:nvPr/>
            </p:nvSpPr>
            <p:spPr>
              <a:xfrm>
                <a:off x="2016150" y="6512113"/>
                <a:ext cx="51350" cy="38500"/>
              </a:xfrm>
              <a:custGeom>
                <a:avLst/>
                <a:gdLst/>
                <a:ahLst/>
                <a:cxnLst/>
                <a:rect l="l" t="t" r="r" b="b"/>
                <a:pathLst>
                  <a:path w="2054" h="1540" extrusionOk="0">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0" name="Google Shape;940;p29"/>
              <p:cNvSpPr/>
              <p:nvPr/>
            </p:nvSpPr>
            <p:spPr>
              <a:xfrm>
                <a:off x="1509175" y="5375588"/>
                <a:ext cx="1054500" cy="59800"/>
              </a:xfrm>
              <a:custGeom>
                <a:avLst/>
                <a:gdLst/>
                <a:ahLst/>
                <a:cxnLst/>
                <a:rect l="l" t="t" r="r" b="b"/>
                <a:pathLst>
                  <a:path w="42180" h="2392" extrusionOk="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1" name="Google Shape;941;p29"/>
              <p:cNvSpPr/>
              <p:nvPr/>
            </p:nvSpPr>
            <p:spPr>
              <a:xfrm>
                <a:off x="1509175" y="5431738"/>
                <a:ext cx="1058550" cy="40775"/>
              </a:xfrm>
              <a:custGeom>
                <a:avLst/>
                <a:gdLst/>
                <a:ahLst/>
                <a:cxnLst/>
                <a:rect l="l" t="t" r="r" b="b"/>
                <a:pathLst>
                  <a:path w="42342" h="1631" extrusionOk="0">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42" name="Google Shape;942;p29"/>
            <p:cNvGrpSpPr/>
            <p:nvPr/>
          </p:nvGrpSpPr>
          <p:grpSpPr>
            <a:xfrm>
              <a:off x="8971963" y="6161632"/>
              <a:ext cx="698867" cy="395720"/>
              <a:chOff x="2013351" y="4582349"/>
              <a:chExt cx="824233" cy="466706"/>
            </a:xfrm>
          </p:grpSpPr>
          <p:sp>
            <p:nvSpPr>
              <p:cNvPr id="943" name="Google Shape;943;p29"/>
              <p:cNvSpPr/>
              <p:nvPr/>
            </p:nvSpPr>
            <p:spPr>
              <a:xfrm>
                <a:off x="2582172" y="4652203"/>
                <a:ext cx="235017" cy="361613"/>
              </a:xfrm>
              <a:custGeom>
                <a:avLst/>
                <a:gdLst/>
                <a:ahLst/>
                <a:cxnLst/>
                <a:rect l="l" t="t" r="r" b="b"/>
                <a:pathLst>
                  <a:path w="3388" h="5213" extrusionOk="0">
                    <a:moveTo>
                      <a:pt x="1" y="0"/>
                    </a:moveTo>
                    <a:lnTo>
                      <a:pt x="1" y="5212"/>
                    </a:lnTo>
                    <a:lnTo>
                      <a:pt x="3388" y="5212"/>
                    </a:lnTo>
                    <a:lnTo>
                      <a:pt x="2004" y="0"/>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4" name="Google Shape;944;p29"/>
              <p:cNvSpPr/>
              <p:nvPr/>
            </p:nvSpPr>
            <p:spPr>
              <a:xfrm>
                <a:off x="2529799" y="4662400"/>
                <a:ext cx="235780" cy="363000"/>
              </a:xfrm>
              <a:custGeom>
                <a:avLst/>
                <a:gdLst/>
                <a:ahLst/>
                <a:cxnLst/>
                <a:rect l="l" t="t" r="r" b="b"/>
                <a:pathLst>
                  <a:path w="3399" h="5233" extrusionOk="0">
                    <a:moveTo>
                      <a:pt x="1" y="0"/>
                    </a:moveTo>
                    <a:lnTo>
                      <a:pt x="1" y="5233"/>
                    </a:lnTo>
                    <a:lnTo>
                      <a:pt x="3398" y="5233"/>
                    </a:lnTo>
                    <a:lnTo>
                      <a:pt x="2360" y="0"/>
                    </a:lnTo>
                    <a:close/>
                  </a:path>
                </a:pathLst>
              </a:custGeom>
              <a:solidFill>
                <a:srgbClr val="D3B57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5" name="Google Shape;945;p29"/>
              <p:cNvSpPr/>
              <p:nvPr/>
            </p:nvSpPr>
            <p:spPr>
              <a:xfrm>
                <a:off x="2482559" y="4685639"/>
                <a:ext cx="235017" cy="363069"/>
              </a:xfrm>
              <a:custGeom>
                <a:avLst/>
                <a:gdLst/>
                <a:ahLst/>
                <a:cxnLst/>
                <a:rect l="l" t="t" r="r" b="b"/>
                <a:pathLst>
                  <a:path w="3388" h="5234" extrusionOk="0">
                    <a:moveTo>
                      <a:pt x="0" y="1"/>
                    </a:moveTo>
                    <a:lnTo>
                      <a:pt x="0" y="5233"/>
                    </a:lnTo>
                    <a:lnTo>
                      <a:pt x="3387" y="5233"/>
                    </a:lnTo>
                    <a:lnTo>
                      <a:pt x="2014" y="1"/>
                    </a:lnTo>
                    <a:close/>
                  </a:path>
                </a:pathLst>
              </a:custGeom>
              <a:solidFill>
                <a:srgbClr val="48356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6" name="Google Shape;946;p29"/>
              <p:cNvSpPr/>
              <p:nvPr/>
            </p:nvSpPr>
            <p:spPr>
              <a:xfrm>
                <a:off x="2601110" y="4652620"/>
                <a:ext cx="235780" cy="396435"/>
              </a:xfrm>
              <a:custGeom>
                <a:avLst/>
                <a:gdLst/>
                <a:ahLst/>
                <a:cxnLst/>
                <a:rect l="l" t="t" r="r" b="b"/>
                <a:pathLst>
                  <a:path w="3399" h="5715" extrusionOk="0">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7" name="Google Shape;947;p29"/>
              <p:cNvSpPr/>
              <p:nvPr/>
            </p:nvSpPr>
            <p:spPr>
              <a:xfrm>
                <a:off x="2630938" y="4652897"/>
                <a:ext cx="206646" cy="388527"/>
              </a:xfrm>
              <a:custGeom>
                <a:avLst/>
                <a:gdLst/>
                <a:ahLst/>
                <a:cxnLst/>
                <a:rect l="l" t="t" r="r" b="b"/>
                <a:pathLst>
                  <a:path w="2979" h="5601" extrusionOk="0">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8" name="Google Shape;948;p29"/>
              <p:cNvSpPr/>
              <p:nvPr/>
            </p:nvSpPr>
            <p:spPr>
              <a:xfrm>
                <a:off x="2618590" y="4670725"/>
                <a:ext cx="117855" cy="66454"/>
              </a:xfrm>
              <a:custGeom>
                <a:avLst/>
                <a:gdLst/>
                <a:ahLst/>
                <a:cxnLst/>
                <a:rect l="l" t="t" r="r" b="b"/>
                <a:pathLst>
                  <a:path w="1699" h="958" extrusionOk="0">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9" name="Google Shape;949;p29"/>
              <p:cNvSpPr/>
              <p:nvPr/>
            </p:nvSpPr>
            <p:spPr>
              <a:xfrm>
                <a:off x="2658547" y="4724485"/>
                <a:ext cx="77206" cy="43979"/>
              </a:xfrm>
              <a:custGeom>
                <a:avLst/>
                <a:gdLst/>
                <a:ahLst/>
                <a:cxnLst/>
                <a:rect l="l" t="t" r="r" b="b"/>
                <a:pathLst>
                  <a:path w="1113" h="634" extrusionOk="0">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0" name="Google Shape;950;p29"/>
              <p:cNvSpPr/>
              <p:nvPr/>
            </p:nvSpPr>
            <p:spPr>
              <a:xfrm>
                <a:off x="2440383" y="4589633"/>
                <a:ext cx="136793" cy="132492"/>
              </a:xfrm>
              <a:custGeom>
                <a:avLst/>
                <a:gdLst/>
                <a:ahLst/>
                <a:cxnLst/>
                <a:rect l="l" t="t" r="r" b="b"/>
                <a:pathLst>
                  <a:path w="1972" h="1910" extrusionOk="0">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1" name="Google Shape;951;p29"/>
              <p:cNvSpPr/>
              <p:nvPr/>
            </p:nvSpPr>
            <p:spPr>
              <a:xfrm>
                <a:off x="2472986" y="4629589"/>
                <a:ext cx="93993" cy="65622"/>
              </a:xfrm>
              <a:custGeom>
                <a:avLst/>
                <a:gdLst/>
                <a:ahLst/>
                <a:cxnLst/>
                <a:rect l="l" t="t" r="r" b="b"/>
                <a:pathLst>
                  <a:path w="1355" h="946" extrusionOk="0">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2" name="Google Shape;952;p29"/>
              <p:cNvSpPr/>
              <p:nvPr/>
            </p:nvSpPr>
            <p:spPr>
              <a:xfrm>
                <a:off x="2456338" y="4582349"/>
                <a:ext cx="151360" cy="22614"/>
              </a:xfrm>
              <a:custGeom>
                <a:avLst/>
                <a:gdLst/>
                <a:ahLst/>
                <a:cxnLst/>
                <a:rect l="l" t="t" r="r" b="b"/>
                <a:pathLst>
                  <a:path w="2182" h="326" extrusionOk="0">
                    <a:moveTo>
                      <a:pt x="1" y="1"/>
                    </a:moveTo>
                    <a:lnTo>
                      <a:pt x="1" y="326"/>
                    </a:lnTo>
                    <a:lnTo>
                      <a:pt x="2014" y="326"/>
                    </a:lnTo>
                    <a:cubicBezTo>
                      <a:pt x="2182" y="326"/>
                      <a:pt x="2182"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3" name="Google Shape;953;p29"/>
              <p:cNvSpPr/>
              <p:nvPr/>
            </p:nvSpPr>
            <p:spPr>
              <a:xfrm>
                <a:off x="2456338" y="4705270"/>
                <a:ext cx="149209" cy="23377"/>
              </a:xfrm>
              <a:custGeom>
                <a:avLst/>
                <a:gdLst/>
                <a:ahLst/>
                <a:cxnLst/>
                <a:rect l="l" t="t" r="r" b="b"/>
                <a:pathLst>
                  <a:path w="2151" h="337" extrusionOk="0">
                    <a:moveTo>
                      <a:pt x="1" y="1"/>
                    </a:moveTo>
                    <a:lnTo>
                      <a:pt x="1" y="336"/>
                    </a:lnTo>
                    <a:lnTo>
                      <a:pt x="2014" y="336"/>
                    </a:lnTo>
                    <a:cubicBezTo>
                      <a:pt x="2150" y="336"/>
                      <a:pt x="2150" y="1"/>
                      <a:pt x="2014"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4" name="Google Shape;954;p29"/>
              <p:cNvSpPr/>
              <p:nvPr/>
            </p:nvSpPr>
            <p:spPr>
              <a:xfrm>
                <a:off x="2149382" y="4582349"/>
                <a:ext cx="328108" cy="146296"/>
              </a:xfrm>
              <a:custGeom>
                <a:avLst/>
                <a:gdLst/>
                <a:ahLst/>
                <a:cxnLst/>
                <a:rect l="l" t="t" r="r" b="b"/>
                <a:pathLst>
                  <a:path w="4730" h="2109" extrusionOk="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5" name="Google Shape;955;p29"/>
              <p:cNvSpPr/>
              <p:nvPr/>
            </p:nvSpPr>
            <p:spPr>
              <a:xfrm>
                <a:off x="2418532" y="4582349"/>
                <a:ext cx="58962" cy="146296"/>
              </a:xfrm>
              <a:custGeom>
                <a:avLst/>
                <a:gdLst/>
                <a:ahLst/>
                <a:cxnLst/>
                <a:rect l="l" t="t" r="r" b="b"/>
                <a:pathLst>
                  <a:path w="850" h="2109" extrusionOk="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6" name="Google Shape;956;p29"/>
              <p:cNvSpPr/>
              <p:nvPr/>
            </p:nvSpPr>
            <p:spPr>
              <a:xfrm>
                <a:off x="2193015" y="4610027"/>
                <a:ext cx="53899" cy="90941"/>
              </a:xfrm>
              <a:custGeom>
                <a:avLst/>
                <a:gdLst/>
                <a:ahLst/>
                <a:cxnLst/>
                <a:rect l="l" t="t" r="r" b="b"/>
                <a:pathLst>
                  <a:path w="777" h="1311" extrusionOk="0">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7" name="Google Shape;957;p29"/>
              <p:cNvSpPr/>
              <p:nvPr/>
            </p:nvSpPr>
            <p:spPr>
              <a:xfrm>
                <a:off x="2355962" y="4610027"/>
                <a:ext cx="53899" cy="90941"/>
              </a:xfrm>
              <a:custGeom>
                <a:avLst/>
                <a:gdLst/>
                <a:ahLst/>
                <a:cxnLst/>
                <a:rect l="l" t="t" r="r" b="b"/>
                <a:pathLst>
                  <a:path w="777" h="1311" extrusionOk="0">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8" name="Google Shape;958;p29"/>
              <p:cNvSpPr/>
              <p:nvPr/>
            </p:nvSpPr>
            <p:spPr>
              <a:xfrm>
                <a:off x="2469448" y="4733642"/>
                <a:ext cx="175361" cy="163777"/>
              </a:xfrm>
              <a:custGeom>
                <a:avLst/>
                <a:gdLst/>
                <a:ahLst/>
                <a:cxnLst/>
                <a:rect l="l" t="t" r="r" b="b"/>
                <a:pathLst>
                  <a:path w="2528" h="2361" extrusionOk="0">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9" name="Google Shape;959;p29"/>
              <p:cNvSpPr/>
              <p:nvPr/>
            </p:nvSpPr>
            <p:spPr>
              <a:xfrm>
                <a:off x="2522585" y="4778731"/>
                <a:ext cx="117855" cy="99750"/>
              </a:xfrm>
              <a:custGeom>
                <a:avLst/>
                <a:gdLst/>
                <a:ahLst/>
                <a:cxnLst/>
                <a:rect l="l" t="t" r="r" b="b"/>
                <a:pathLst>
                  <a:path w="1699" h="1438" extrusionOk="0">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0" name="Google Shape;960;p29"/>
              <p:cNvSpPr/>
              <p:nvPr/>
            </p:nvSpPr>
            <p:spPr>
              <a:xfrm>
                <a:off x="2099160" y="4722751"/>
                <a:ext cx="427789" cy="184864"/>
              </a:xfrm>
              <a:custGeom>
                <a:avLst/>
                <a:gdLst/>
                <a:ahLst/>
                <a:cxnLst/>
                <a:rect l="l" t="t" r="r" b="b"/>
                <a:pathLst>
                  <a:path w="6167" h="2665" extrusionOk="0">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1" name="Google Shape;961;p29"/>
              <p:cNvSpPr/>
              <p:nvPr/>
            </p:nvSpPr>
            <p:spPr>
              <a:xfrm>
                <a:off x="2494213" y="4722751"/>
                <a:ext cx="165164" cy="21920"/>
              </a:xfrm>
              <a:custGeom>
                <a:avLst/>
                <a:gdLst/>
                <a:ahLst/>
                <a:cxnLst/>
                <a:rect l="l" t="t" r="r" b="b"/>
                <a:pathLst>
                  <a:path w="2381" h="316" extrusionOk="0">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2" name="Google Shape;962;p29"/>
              <p:cNvSpPr/>
              <p:nvPr/>
            </p:nvSpPr>
            <p:spPr>
              <a:xfrm>
                <a:off x="2494213" y="4885004"/>
                <a:ext cx="165164" cy="22614"/>
              </a:xfrm>
              <a:custGeom>
                <a:avLst/>
                <a:gdLst/>
                <a:ahLst/>
                <a:cxnLst/>
                <a:rect l="l" t="t" r="r" b="b"/>
                <a:pathLst>
                  <a:path w="2381" h="326" extrusionOk="0">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3" name="Google Shape;963;p29"/>
              <p:cNvSpPr/>
              <p:nvPr/>
            </p:nvSpPr>
            <p:spPr>
              <a:xfrm>
                <a:off x="2099160" y="4722751"/>
                <a:ext cx="397961" cy="184864"/>
              </a:xfrm>
              <a:custGeom>
                <a:avLst/>
                <a:gdLst/>
                <a:ahLst/>
                <a:cxnLst/>
                <a:rect l="l" t="t" r="r" b="b"/>
                <a:pathLst>
                  <a:path w="5737" h="2665" extrusionOk="0">
                    <a:moveTo>
                      <a:pt x="819" y="1"/>
                    </a:moveTo>
                    <a:cubicBezTo>
                      <a:pt x="1" y="1"/>
                      <a:pt x="1" y="2664"/>
                      <a:pt x="819" y="2664"/>
                    </a:cubicBezTo>
                    <a:lnTo>
                      <a:pt x="5737" y="2664"/>
                    </a:lnTo>
                    <a:cubicBezTo>
                      <a:pt x="4919" y="2664"/>
                      <a:pt x="4919" y="1"/>
                      <a:pt x="5737" y="1"/>
                    </a:cubicBez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4" name="Google Shape;964;p29"/>
              <p:cNvSpPr/>
              <p:nvPr/>
            </p:nvSpPr>
            <p:spPr>
              <a:xfrm>
                <a:off x="2126838" y="4748972"/>
                <a:ext cx="60419" cy="131729"/>
              </a:xfrm>
              <a:custGeom>
                <a:avLst/>
                <a:gdLst/>
                <a:ahLst/>
                <a:cxnLst/>
                <a:rect l="l" t="t" r="r" b="b"/>
                <a:pathLst>
                  <a:path w="871" h="1899" extrusionOk="0">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5" name="Google Shape;965;p29"/>
              <p:cNvSpPr/>
              <p:nvPr/>
            </p:nvSpPr>
            <p:spPr>
              <a:xfrm>
                <a:off x="2202519" y="4794755"/>
                <a:ext cx="216080" cy="40788"/>
              </a:xfrm>
              <a:custGeom>
                <a:avLst/>
                <a:gdLst/>
                <a:ahLst/>
                <a:cxnLst/>
                <a:rect l="l" t="t" r="r" b="b"/>
                <a:pathLst>
                  <a:path w="3115" h="588" extrusionOk="0">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6" name="Google Shape;966;p29"/>
              <p:cNvSpPr/>
              <p:nvPr/>
            </p:nvSpPr>
            <p:spPr>
              <a:xfrm>
                <a:off x="2462928" y="4911919"/>
                <a:ext cx="181882" cy="125139"/>
              </a:xfrm>
              <a:custGeom>
                <a:avLst/>
                <a:gdLst/>
                <a:ahLst/>
                <a:cxnLst/>
                <a:rect l="l" t="t" r="r" b="b"/>
                <a:pathLst>
                  <a:path w="2622" h="1804" extrusionOk="0">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7" name="Google Shape;967;p29"/>
              <p:cNvSpPr/>
              <p:nvPr/>
            </p:nvSpPr>
            <p:spPr>
              <a:xfrm>
                <a:off x="2510168" y="4943897"/>
                <a:ext cx="134642" cy="93161"/>
              </a:xfrm>
              <a:custGeom>
                <a:avLst/>
                <a:gdLst/>
                <a:ahLst/>
                <a:cxnLst/>
                <a:rect l="l" t="t" r="r" b="b"/>
                <a:pathLst>
                  <a:path w="1941" h="1343" extrusionOk="0">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8" name="Google Shape;968;p29"/>
              <p:cNvSpPr/>
              <p:nvPr/>
            </p:nvSpPr>
            <p:spPr>
              <a:xfrm>
                <a:off x="2013351" y="4903178"/>
                <a:ext cx="519424" cy="141163"/>
              </a:xfrm>
              <a:custGeom>
                <a:avLst/>
                <a:gdLst/>
                <a:ahLst/>
                <a:cxnLst/>
                <a:rect l="l" t="t" r="r" b="b"/>
                <a:pathLst>
                  <a:path w="7488" h="2035" extrusionOk="0">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285A7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9" name="Google Shape;969;p29"/>
              <p:cNvSpPr/>
              <p:nvPr/>
            </p:nvSpPr>
            <p:spPr>
              <a:xfrm>
                <a:off x="2493450" y="4903178"/>
                <a:ext cx="169534" cy="16787"/>
              </a:xfrm>
              <a:custGeom>
                <a:avLst/>
                <a:gdLst/>
                <a:ahLst/>
                <a:cxnLst/>
                <a:rect l="l" t="t" r="r" b="b"/>
                <a:pathLst>
                  <a:path w="2444" h="242" extrusionOk="0">
                    <a:moveTo>
                      <a:pt x="1" y="0"/>
                    </a:moveTo>
                    <a:lnTo>
                      <a:pt x="1" y="241"/>
                    </a:lnTo>
                    <a:lnTo>
                      <a:pt x="2360" y="241"/>
                    </a:lnTo>
                    <a:cubicBezTo>
                      <a:pt x="2402" y="241"/>
                      <a:pt x="2444" y="189"/>
                      <a:pt x="2444" y="126"/>
                    </a:cubicBezTo>
                    <a:cubicBezTo>
                      <a:pt x="2444" y="53"/>
                      <a:pt x="2402" y="0"/>
                      <a:pt x="2360" y="0"/>
                    </a:cubicBezTo>
                    <a:close/>
                  </a:path>
                </a:pathLst>
              </a:custGeom>
              <a:solidFill>
                <a:srgbClr val="285A7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0" name="Google Shape;970;p29"/>
              <p:cNvSpPr/>
              <p:nvPr/>
            </p:nvSpPr>
            <p:spPr>
              <a:xfrm>
                <a:off x="2493450" y="5027556"/>
                <a:ext cx="169534" cy="16787"/>
              </a:xfrm>
              <a:custGeom>
                <a:avLst/>
                <a:gdLst/>
                <a:ahLst/>
                <a:cxnLst/>
                <a:rect l="l" t="t" r="r" b="b"/>
                <a:pathLst>
                  <a:path w="2444" h="242" extrusionOk="0">
                    <a:moveTo>
                      <a:pt x="1" y="0"/>
                    </a:moveTo>
                    <a:lnTo>
                      <a:pt x="1" y="242"/>
                    </a:lnTo>
                    <a:lnTo>
                      <a:pt x="2360" y="242"/>
                    </a:lnTo>
                    <a:cubicBezTo>
                      <a:pt x="2402" y="242"/>
                      <a:pt x="2444" y="189"/>
                      <a:pt x="2444" y="126"/>
                    </a:cubicBezTo>
                    <a:cubicBezTo>
                      <a:pt x="2444" y="53"/>
                      <a:pt x="2402" y="0"/>
                      <a:pt x="2360" y="0"/>
                    </a:cubicBezTo>
                    <a:close/>
                  </a:path>
                </a:pathLst>
              </a:custGeom>
              <a:solidFill>
                <a:srgbClr val="285A7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1" name="Google Shape;971;p29"/>
              <p:cNvSpPr/>
              <p:nvPr/>
            </p:nvSpPr>
            <p:spPr>
              <a:xfrm>
                <a:off x="2013351" y="4903178"/>
                <a:ext cx="497642" cy="141163"/>
              </a:xfrm>
              <a:custGeom>
                <a:avLst/>
                <a:gdLst/>
                <a:ahLst/>
                <a:cxnLst/>
                <a:rect l="l" t="t" r="r" b="b"/>
                <a:pathLst>
                  <a:path w="7174" h="2035" extrusionOk="0">
                    <a:moveTo>
                      <a:pt x="997" y="0"/>
                    </a:moveTo>
                    <a:cubicBezTo>
                      <a:pt x="1" y="0"/>
                      <a:pt x="1" y="2035"/>
                      <a:pt x="997" y="2035"/>
                    </a:cubicBezTo>
                    <a:lnTo>
                      <a:pt x="7173" y="2035"/>
                    </a:lnTo>
                    <a:cubicBezTo>
                      <a:pt x="6481" y="2035"/>
                      <a:pt x="6481" y="0"/>
                      <a:pt x="7173" y="0"/>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972" name="Google Shape;972;p29"/>
          <p:cNvSpPr/>
          <p:nvPr/>
        </p:nvSpPr>
        <p:spPr>
          <a:xfrm>
            <a:off x="4" y="8653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73" name="Google Shape;973;p29"/>
          <p:cNvGrpSpPr/>
          <p:nvPr/>
        </p:nvGrpSpPr>
        <p:grpSpPr>
          <a:xfrm>
            <a:off x="8235177" y="1027369"/>
            <a:ext cx="519973" cy="781913"/>
            <a:chOff x="638269" y="3526010"/>
            <a:chExt cx="714936" cy="971200"/>
          </a:xfrm>
        </p:grpSpPr>
        <p:sp>
          <p:nvSpPr>
            <p:cNvPr id="974" name="Google Shape;974;p29"/>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568"/>
                  </a:srgbClr>
                </a:gs>
                <a:gs pos="41000">
                  <a:srgbClr val="F9EBAB">
                    <a:alpha val="21568"/>
                  </a:srgbClr>
                </a:gs>
                <a:gs pos="100000">
                  <a:srgbClr val="F9EBAB">
                    <a:alpha val="2156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75" name="Google Shape;975;p29"/>
            <p:cNvGrpSpPr/>
            <p:nvPr/>
          </p:nvGrpSpPr>
          <p:grpSpPr>
            <a:xfrm>
              <a:off x="638269" y="3526010"/>
              <a:ext cx="714936" cy="971200"/>
              <a:chOff x="9141124" y="2771118"/>
              <a:chExt cx="319239" cy="433649"/>
            </a:xfrm>
          </p:grpSpPr>
          <p:sp>
            <p:nvSpPr>
              <p:cNvPr id="976" name="Google Shape;976;p29"/>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7" name="Google Shape;977;p29"/>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8" name="Google Shape;978;p29"/>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9" name="Google Shape;979;p29"/>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0" name="Google Shape;980;p29"/>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1" name="Google Shape;981;p29"/>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2" name="Google Shape;982;p29"/>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3" name="Google Shape;983;p29"/>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4" name="Google Shape;984;p29"/>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5" name="Google Shape;985;p29"/>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6" name="Google Shape;986;p29"/>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7" name="Google Shape;987;p29"/>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8" name="Google Shape;988;p29"/>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9" name="Google Shape;989;p29"/>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0" name="Google Shape;990;p29"/>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1" name="Google Shape;991;p29"/>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2" name="Google Shape;992;p29"/>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3" name="Google Shape;993;p29"/>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4" name="Google Shape;994;p29"/>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5" name="Google Shape;995;p29"/>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6" name="Google Shape;996;p29"/>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7" name="Google Shape;997;p29"/>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8" name="Google Shape;998;p29"/>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9" name="Google Shape;999;p29"/>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0" name="Google Shape;1000;p29"/>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1" name="Google Shape;1001;p29"/>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002" name="Google Shape;1002;p29"/>
          <p:cNvGrpSpPr/>
          <p:nvPr/>
        </p:nvGrpSpPr>
        <p:grpSpPr>
          <a:xfrm flipH="1">
            <a:off x="5383863" y="454808"/>
            <a:ext cx="3268775" cy="380199"/>
            <a:chOff x="975489" y="863689"/>
            <a:chExt cx="3268775" cy="380199"/>
          </a:xfrm>
        </p:grpSpPr>
        <p:grpSp>
          <p:nvGrpSpPr>
            <p:cNvPr id="1003" name="Google Shape;1003;p29"/>
            <p:cNvGrpSpPr/>
            <p:nvPr/>
          </p:nvGrpSpPr>
          <p:grpSpPr>
            <a:xfrm>
              <a:off x="975489" y="863689"/>
              <a:ext cx="3268775" cy="380199"/>
              <a:chOff x="975489" y="863689"/>
              <a:chExt cx="3268775" cy="380199"/>
            </a:xfrm>
          </p:grpSpPr>
          <p:sp>
            <p:nvSpPr>
              <p:cNvPr id="1004" name="Google Shape;1004;p29"/>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5" name="Google Shape;1005;p29"/>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6" name="Google Shape;1006;p29"/>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7" name="Google Shape;1007;p29"/>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8" name="Google Shape;1008;p29"/>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9" name="Google Shape;1009;p29"/>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0" name="Google Shape;1010;p29"/>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1" name="Google Shape;1011;p29"/>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2" name="Google Shape;1012;p29"/>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3" name="Google Shape;1013;p29"/>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4" name="Google Shape;1014;p29"/>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5" name="Google Shape;1015;p29"/>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6" name="Google Shape;1016;p29"/>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7" name="Google Shape;1017;p29"/>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8" name="Google Shape;1018;p29"/>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9" name="Google Shape;1019;p29"/>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0" name="Google Shape;1020;p29"/>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1" name="Google Shape;1021;p29"/>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2" name="Google Shape;1022;p29"/>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3" name="Google Shape;1023;p29"/>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4" name="Google Shape;1024;p29"/>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5" name="Google Shape;1025;p29"/>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6" name="Google Shape;1026;p29"/>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7" name="Google Shape;1027;p29"/>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8" name="Google Shape;1028;p29"/>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9" name="Google Shape;1029;p29"/>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0" name="Google Shape;1030;p29"/>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1" name="Google Shape;1031;p29"/>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2" name="Google Shape;1032;p29"/>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3" name="Google Shape;1033;p29"/>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4" name="Google Shape;1034;p29"/>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5" name="Google Shape;1035;p29"/>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6" name="Google Shape;1036;p29"/>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7" name="Google Shape;1037;p29"/>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8" name="Google Shape;1038;p29"/>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9" name="Google Shape;1039;p29"/>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0" name="Google Shape;1040;p29"/>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1" name="Google Shape;1041;p29"/>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2" name="Google Shape;1042;p29"/>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3" name="Google Shape;1043;p29"/>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4" name="Google Shape;1044;p29"/>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5" name="Google Shape;1045;p29"/>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6" name="Google Shape;1046;p29"/>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7" name="Google Shape;1047;p29"/>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 name="Google Shape;1048;p29"/>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9" name="Google Shape;1049;p29"/>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0" name="Google Shape;1050;p29"/>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1" name="Google Shape;1051;p29"/>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2" name="Google Shape;1052;p29"/>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3" name="Google Shape;1053;p29"/>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4" name="Google Shape;1054;p29"/>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5" name="Google Shape;1055;p29"/>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6" name="Google Shape;1056;p29"/>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7" name="Google Shape;1057;p29"/>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8" name="Google Shape;1058;p29"/>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9" name="Google Shape;1059;p29"/>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0" name="Google Shape;1060;p29"/>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1" name="Google Shape;1061;p29"/>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2" name="Google Shape;1062;p29"/>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3" name="Google Shape;1063;p29"/>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4" name="Google Shape;1064;p29"/>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5" name="Google Shape;1065;p29"/>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6" name="Google Shape;1066;p29"/>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7" name="Google Shape;1067;p29"/>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8" name="Google Shape;1068;p29"/>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9" name="Google Shape;1069;p29"/>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0" name="Google Shape;1070;p29"/>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1" name="Google Shape;1071;p29"/>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2" name="Google Shape;1072;p29"/>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3" name="Google Shape;1073;p29"/>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4" name="Google Shape;1074;p29"/>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5" name="Google Shape;1075;p29"/>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6" name="Google Shape;1076;p29"/>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7" name="Google Shape;1077;p29"/>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8" name="Google Shape;1078;p29"/>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9" name="Google Shape;1079;p29"/>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0" name="Google Shape;1080;p29"/>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1" name="Google Shape;1081;p29"/>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2" name="Google Shape;1082;p29"/>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3" name="Google Shape;1083;p29"/>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4" name="Google Shape;1084;p29"/>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5" name="Google Shape;1085;p29"/>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6" name="Google Shape;1086;p29"/>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7" name="Google Shape;1087;p29"/>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8" name="Google Shape;1088;p29"/>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9" name="Google Shape;1089;p29"/>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0" name="Google Shape;1090;p29"/>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1" name="Google Shape;1091;p29"/>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2" name="Google Shape;1092;p29"/>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3" name="Google Shape;1093;p29"/>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4" name="Google Shape;1094;p29"/>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5" name="Google Shape;1095;p29"/>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6" name="Google Shape;1096;p29"/>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7" name="Google Shape;1097;p29"/>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8" name="Google Shape;1098;p29"/>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9" name="Google Shape;1099;p29"/>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0" name="Google Shape;1100;p29"/>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1" name="Google Shape;1101;p29"/>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2" name="Google Shape;1102;p29"/>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3" name="Google Shape;1103;p29"/>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4" name="Google Shape;1104;p29"/>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5" name="Google Shape;1105;p29"/>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6" name="Google Shape;1106;p29"/>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7" name="Google Shape;1107;p29"/>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8" name="Google Shape;1108;p29"/>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9" name="Google Shape;1109;p29"/>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10" name="Google Shape;1110;p29"/>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1" name="Google Shape;1111;p29"/>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2" name="Google Shape;1112;p29"/>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3" name="Google Shape;1113;p29"/>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4" name="Google Shape;1114;p29"/>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5" name="Google Shape;1115;p29"/>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6" name="Google Shape;1116;p29"/>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7" name="Google Shape;1117;p29"/>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8" name="Google Shape;1118;p29"/>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9" name="Google Shape;1119;p29"/>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20" name="Google Shape;1120;p29"/>
          <p:cNvGrpSpPr/>
          <p:nvPr/>
        </p:nvGrpSpPr>
        <p:grpSpPr>
          <a:xfrm>
            <a:off x="586788" y="455658"/>
            <a:ext cx="3268775" cy="380199"/>
            <a:chOff x="975489" y="863689"/>
            <a:chExt cx="3268775" cy="380199"/>
          </a:xfrm>
        </p:grpSpPr>
        <p:grpSp>
          <p:nvGrpSpPr>
            <p:cNvPr id="1121" name="Google Shape;1121;p29"/>
            <p:cNvGrpSpPr/>
            <p:nvPr/>
          </p:nvGrpSpPr>
          <p:grpSpPr>
            <a:xfrm>
              <a:off x="975489" y="863689"/>
              <a:ext cx="3268775" cy="380199"/>
              <a:chOff x="975489" y="863689"/>
              <a:chExt cx="3268775" cy="380199"/>
            </a:xfrm>
          </p:grpSpPr>
          <p:sp>
            <p:nvSpPr>
              <p:cNvPr id="1122" name="Google Shape;1122;p29"/>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3" name="Google Shape;1123;p29"/>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4" name="Google Shape;1124;p29"/>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5" name="Google Shape;1125;p29"/>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6" name="Google Shape;1126;p29"/>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7" name="Google Shape;1127;p29"/>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8" name="Google Shape;1128;p29"/>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9" name="Google Shape;1129;p29"/>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0" name="Google Shape;1130;p29"/>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1" name="Google Shape;1131;p29"/>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2" name="Google Shape;1132;p29"/>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3" name="Google Shape;1133;p29"/>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4" name="Google Shape;1134;p29"/>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5" name="Google Shape;1135;p29"/>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6" name="Google Shape;1136;p29"/>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7" name="Google Shape;1137;p29"/>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8" name="Google Shape;1138;p29"/>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rgbClr val="C136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9" name="Google Shape;1139;p29"/>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0" name="Google Shape;1140;p29"/>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1" name="Google Shape;1141;p29"/>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2" name="Google Shape;1142;p29"/>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3" name="Google Shape;1143;p29"/>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4" name="Google Shape;1144;p29"/>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5" name="Google Shape;1145;p29"/>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6" name="Google Shape;1146;p29"/>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7" name="Google Shape;1147;p29"/>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8" name="Google Shape;1148;p29"/>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9" name="Google Shape;1149;p29"/>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0" name="Google Shape;1150;p29"/>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1" name="Google Shape;1151;p29"/>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2" name="Google Shape;1152;p29"/>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3" name="Google Shape;1153;p29"/>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4" name="Google Shape;1154;p29"/>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5" name="Google Shape;1155;p29"/>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6" name="Google Shape;1156;p29"/>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7" name="Google Shape;1157;p29"/>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8" name="Google Shape;1158;p29"/>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9" name="Google Shape;1159;p29"/>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0" name="Google Shape;1160;p29"/>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1" name="Google Shape;1161;p29"/>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2" name="Google Shape;1162;p29"/>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3" name="Google Shape;1163;p29"/>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4" name="Google Shape;1164;p29"/>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5" name="Google Shape;1165;p29"/>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6" name="Google Shape;1166;p29"/>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7" name="Google Shape;1167;p29"/>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8" name="Google Shape;1168;p29"/>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9" name="Google Shape;1169;p29"/>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0" name="Google Shape;1170;p29"/>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1" name="Google Shape;1171;p29"/>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2" name="Google Shape;1172;p29"/>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3" name="Google Shape;1173;p29"/>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4" name="Google Shape;1174;p29"/>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5" name="Google Shape;1175;p29"/>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6" name="Google Shape;1176;p29"/>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7" name="Google Shape;1177;p29"/>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8" name="Google Shape;1178;p29"/>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9" name="Google Shape;1179;p29"/>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0" name="Google Shape;1180;p29"/>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1" name="Google Shape;1181;p29"/>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2" name="Google Shape;1182;p29"/>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3" name="Google Shape;1183;p29"/>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4" name="Google Shape;1184;p29"/>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5" name="Google Shape;1185;p29"/>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6" name="Google Shape;1186;p29"/>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7" name="Google Shape;1187;p29"/>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8" name="Google Shape;1188;p29"/>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9" name="Google Shape;1189;p29"/>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0" name="Google Shape;1190;p29"/>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1" name="Google Shape;1191;p29"/>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2" name="Google Shape;1192;p29"/>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3" name="Google Shape;1193;p29"/>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4" name="Google Shape;1194;p29"/>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5" name="Google Shape;1195;p29"/>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6" name="Google Shape;1196;p29"/>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7" name="Google Shape;1197;p29"/>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8" name="Google Shape;1198;p29"/>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9" name="Google Shape;1199;p29"/>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0" name="Google Shape;1200;p29"/>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1" name="Google Shape;1201;p29"/>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2" name="Google Shape;1202;p29"/>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3" name="Google Shape;1203;p29"/>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4" name="Google Shape;1204;p29"/>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5" name="Google Shape;1205;p29"/>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6" name="Google Shape;1206;p29"/>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7" name="Google Shape;1207;p29"/>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8" name="Google Shape;1208;p29"/>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9" name="Google Shape;1209;p29"/>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0" name="Google Shape;1210;p29"/>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1" name="Google Shape;1211;p29"/>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2" name="Google Shape;1212;p29"/>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3" name="Google Shape;1213;p29"/>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4" name="Google Shape;1214;p29"/>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5" name="Google Shape;1215;p29"/>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rgbClr val="82742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6" name="Google Shape;1216;p29"/>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rgbClr val="904D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7" name="Google Shape;1217;p29"/>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8" name="Google Shape;1218;p29"/>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9" name="Google Shape;1219;p29"/>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0" name="Google Shape;1220;p29"/>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1" name="Google Shape;1221;p29"/>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2" name="Google Shape;1222;p29"/>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3" name="Google Shape;1223;p29"/>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4" name="Google Shape;1224;p29"/>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5" name="Google Shape;1225;p29"/>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6" name="Google Shape;1226;p29"/>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7" name="Google Shape;1227;p29"/>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28" name="Google Shape;1228;p29"/>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9" name="Google Shape;1229;p29"/>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0" name="Google Shape;1230;p29"/>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1" name="Google Shape;1231;p29"/>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2" name="Google Shape;1232;p29"/>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3" name="Google Shape;1233;p29"/>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4" name="Google Shape;1234;p29"/>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5" name="Google Shape;1235;p29"/>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6" name="Google Shape;1236;p29"/>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7" name="Google Shape;1237;p29"/>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38" name="Google Shape;1238;p29"/>
          <p:cNvGrpSpPr/>
          <p:nvPr/>
        </p:nvGrpSpPr>
        <p:grpSpPr>
          <a:xfrm rot="10800000">
            <a:off x="210770" y="2671952"/>
            <a:ext cx="519992" cy="507551"/>
            <a:chOff x="7191980" y="3720137"/>
            <a:chExt cx="882091" cy="785318"/>
          </a:xfrm>
        </p:grpSpPr>
        <p:grpSp>
          <p:nvGrpSpPr>
            <p:cNvPr id="1239" name="Google Shape;1239;p29"/>
            <p:cNvGrpSpPr/>
            <p:nvPr/>
          </p:nvGrpSpPr>
          <p:grpSpPr>
            <a:xfrm>
              <a:off x="7278905" y="4103812"/>
              <a:ext cx="795166" cy="401643"/>
              <a:chOff x="760658" y="4632187"/>
              <a:chExt cx="795166" cy="401643"/>
            </a:xfrm>
          </p:grpSpPr>
          <p:sp>
            <p:nvSpPr>
              <p:cNvPr id="1240" name="Google Shape;1240;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41" name="Google Shape;1241;p29"/>
              <p:cNvGrpSpPr/>
              <p:nvPr/>
            </p:nvGrpSpPr>
            <p:grpSpPr>
              <a:xfrm>
                <a:off x="932345" y="4632187"/>
                <a:ext cx="623479" cy="173211"/>
                <a:chOff x="932345" y="4632187"/>
                <a:chExt cx="623479" cy="173211"/>
              </a:xfrm>
            </p:grpSpPr>
            <p:sp>
              <p:nvSpPr>
                <p:cNvPr id="1242" name="Google Shape;1242;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3" name="Google Shape;1243;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4" name="Google Shape;1244;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5" name="Google Shape;1245;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6" name="Google Shape;1246;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7" name="Google Shape;1247;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48" name="Google Shape;1248;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49" name="Google Shape;1249;p29"/>
              <p:cNvGrpSpPr/>
              <p:nvPr/>
            </p:nvGrpSpPr>
            <p:grpSpPr>
              <a:xfrm>
                <a:off x="760658" y="4803874"/>
                <a:ext cx="700615" cy="229956"/>
                <a:chOff x="760658" y="4803874"/>
                <a:chExt cx="700615" cy="229956"/>
              </a:xfrm>
            </p:grpSpPr>
            <p:sp>
              <p:nvSpPr>
                <p:cNvPr id="1250" name="Google Shape;1250;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1" name="Google Shape;1251;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2" name="Google Shape;1252;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3" name="Google Shape;1253;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4" name="Google Shape;1254;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5" name="Google Shape;1255;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6" name="Google Shape;1256;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257" name="Google Shape;1257;p29"/>
            <p:cNvGrpSpPr/>
            <p:nvPr/>
          </p:nvGrpSpPr>
          <p:grpSpPr>
            <a:xfrm>
              <a:off x="7191980" y="3720137"/>
              <a:ext cx="795166" cy="401643"/>
              <a:chOff x="760658" y="4632187"/>
              <a:chExt cx="795166" cy="401643"/>
            </a:xfrm>
          </p:grpSpPr>
          <p:sp>
            <p:nvSpPr>
              <p:cNvPr id="1258" name="Google Shape;1258;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59" name="Google Shape;1259;p29"/>
              <p:cNvGrpSpPr/>
              <p:nvPr/>
            </p:nvGrpSpPr>
            <p:grpSpPr>
              <a:xfrm>
                <a:off x="932345" y="4632187"/>
                <a:ext cx="623479" cy="173211"/>
                <a:chOff x="932345" y="4632187"/>
                <a:chExt cx="623479" cy="173211"/>
              </a:xfrm>
            </p:grpSpPr>
            <p:sp>
              <p:nvSpPr>
                <p:cNvPr id="1260" name="Google Shape;1260;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1" name="Google Shape;1261;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2" name="Google Shape;1262;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3" name="Google Shape;1263;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4" name="Google Shape;1264;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5" name="Google Shape;1265;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66" name="Google Shape;1266;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67" name="Google Shape;1267;p29"/>
              <p:cNvGrpSpPr/>
              <p:nvPr/>
            </p:nvGrpSpPr>
            <p:grpSpPr>
              <a:xfrm>
                <a:off x="760658" y="4803874"/>
                <a:ext cx="700615" cy="229956"/>
                <a:chOff x="760658" y="4803874"/>
                <a:chExt cx="700615" cy="229956"/>
              </a:xfrm>
            </p:grpSpPr>
            <p:sp>
              <p:nvSpPr>
                <p:cNvPr id="1268" name="Google Shape;1268;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9" name="Google Shape;1269;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0" name="Google Shape;1270;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1" name="Google Shape;1271;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2" name="Google Shape;1272;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3" name="Google Shape;1273;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4" name="Google Shape;1274;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grpSp>
        <p:nvGrpSpPr>
          <p:cNvPr id="1275" name="Google Shape;1275;p29"/>
          <p:cNvGrpSpPr/>
          <p:nvPr/>
        </p:nvGrpSpPr>
        <p:grpSpPr>
          <a:xfrm rot="10800000" flipH="1">
            <a:off x="199996" y="2125089"/>
            <a:ext cx="519992" cy="507551"/>
            <a:chOff x="7191980" y="3720137"/>
            <a:chExt cx="882091" cy="785318"/>
          </a:xfrm>
        </p:grpSpPr>
        <p:grpSp>
          <p:nvGrpSpPr>
            <p:cNvPr id="1276" name="Google Shape;1276;p29"/>
            <p:cNvGrpSpPr/>
            <p:nvPr/>
          </p:nvGrpSpPr>
          <p:grpSpPr>
            <a:xfrm>
              <a:off x="7278905" y="4103812"/>
              <a:ext cx="795166" cy="401643"/>
              <a:chOff x="760658" y="4632187"/>
              <a:chExt cx="795166" cy="401643"/>
            </a:xfrm>
          </p:grpSpPr>
          <p:sp>
            <p:nvSpPr>
              <p:cNvPr id="1277" name="Google Shape;1277;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78" name="Google Shape;1278;p29"/>
              <p:cNvGrpSpPr/>
              <p:nvPr/>
            </p:nvGrpSpPr>
            <p:grpSpPr>
              <a:xfrm>
                <a:off x="932345" y="4632187"/>
                <a:ext cx="623479" cy="173211"/>
                <a:chOff x="932345" y="4632187"/>
                <a:chExt cx="623479" cy="173211"/>
              </a:xfrm>
            </p:grpSpPr>
            <p:sp>
              <p:nvSpPr>
                <p:cNvPr id="1279" name="Google Shape;1279;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0" name="Google Shape;1280;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1" name="Google Shape;1281;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2" name="Google Shape;1282;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3" name="Google Shape;1283;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4" name="Google Shape;1284;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85" name="Google Shape;1285;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86" name="Google Shape;1286;p29"/>
              <p:cNvGrpSpPr/>
              <p:nvPr/>
            </p:nvGrpSpPr>
            <p:grpSpPr>
              <a:xfrm>
                <a:off x="760658" y="4803874"/>
                <a:ext cx="700615" cy="229956"/>
                <a:chOff x="760658" y="4803874"/>
                <a:chExt cx="700615" cy="229956"/>
              </a:xfrm>
            </p:grpSpPr>
            <p:sp>
              <p:nvSpPr>
                <p:cNvPr id="1287" name="Google Shape;1287;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8" name="Google Shape;1288;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9" name="Google Shape;1289;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0" name="Google Shape;1290;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1" name="Google Shape;1291;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2" name="Google Shape;1292;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3" name="Google Shape;1293;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294" name="Google Shape;1294;p29"/>
            <p:cNvGrpSpPr/>
            <p:nvPr/>
          </p:nvGrpSpPr>
          <p:grpSpPr>
            <a:xfrm>
              <a:off x="7191980" y="3720137"/>
              <a:ext cx="795166" cy="401643"/>
              <a:chOff x="760658" y="4632187"/>
              <a:chExt cx="795166" cy="401643"/>
            </a:xfrm>
          </p:grpSpPr>
          <p:sp>
            <p:nvSpPr>
              <p:cNvPr id="1295" name="Google Shape;1295;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96" name="Google Shape;1296;p29"/>
              <p:cNvGrpSpPr/>
              <p:nvPr/>
            </p:nvGrpSpPr>
            <p:grpSpPr>
              <a:xfrm>
                <a:off x="932345" y="4632187"/>
                <a:ext cx="623479" cy="173211"/>
                <a:chOff x="932345" y="4632187"/>
                <a:chExt cx="623479" cy="173211"/>
              </a:xfrm>
            </p:grpSpPr>
            <p:sp>
              <p:nvSpPr>
                <p:cNvPr id="1297" name="Google Shape;1297;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8" name="Google Shape;1298;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9" name="Google Shape;1299;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0" name="Google Shape;1300;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1" name="Google Shape;1301;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2" name="Google Shape;1302;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03" name="Google Shape;1303;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04" name="Google Shape;1304;p29"/>
              <p:cNvGrpSpPr/>
              <p:nvPr/>
            </p:nvGrpSpPr>
            <p:grpSpPr>
              <a:xfrm>
                <a:off x="760658" y="4803874"/>
                <a:ext cx="700615" cy="229956"/>
                <a:chOff x="760658" y="4803874"/>
                <a:chExt cx="700615" cy="229956"/>
              </a:xfrm>
            </p:grpSpPr>
            <p:sp>
              <p:nvSpPr>
                <p:cNvPr id="1305" name="Google Shape;1305;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6" name="Google Shape;1306;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7" name="Google Shape;1307;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8" name="Google Shape;1308;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9" name="Google Shape;1309;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0" name="Google Shape;1310;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1" name="Google Shape;1311;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grpSp>
        <p:nvGrpSpPr>
          <p:cNvPr id="1312" name="Google Shape;1312;p29"/>
          <p:cNvGrpSpPr/>
          <p:nvPr/>
        </p:nvGrpSpPr>
        <p:grpSpPr>
          <a:xfrm rot="10800000" flipH="1">
            <a:off x="278871" y="1590039"/>
            <a:ext cx="519992" cy="507551"/>
            <a:chOff x="7191980" y="3720137"/>
            <a:chExt cx="882091" cy="785318"/>
          </a:xfrm>
        </p:grpSpPr>
        <p:grpSp>
          <p:nvGrpSpPr>
            <p:cNvPr id="1313" name="Google Shape;1313;p29"/>
            <p:cNvGrpSpPr/>
            <p:nvPr/>
          </p:nvGrpSpPr>
          <p:grpSpPr>
            <a:xfrm>
              <a:off x="7278905" y="4103812"/>
              <a:ext cx="795166" cy="401643"/>
              <a:chOff x="760658" y="4632187"/>
              <a:chExt cx="795166" cy="401643"/>
            </a:xfrm>
          </p:grpSpPr>
          <p:sp>
            <p:nvSpPr>
              <p:cNvPr id="1314" name="Google Shape;1314;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5" name="Google Shape;1315;p29"/>
              <p:cNvGrpSpPr/>
              <p:nvPr/>
            </p:nvGrpSpPr>
            <p:grpSpPr>
              <a:xfrm>
                <a:off x="932345" y="4632187"/>
                <a:ext cx="623479" cy="173211"/>
                <a:chOff x="932345" y="4632187"/>
                <a:chExt cx="623479" cy="173211"/>
              </a:xfrm>
            </p:grpSpPr>
            <p:sp>
              <p:nvSpPr>
                <p:cNvPr id="1316" name="Google Shape;1316;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7" name="Google Shape;1317;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8" name="Google Shape;1318;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9" name="Google Shape;1319;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0" name="Google Shape;1320;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1" name="Google Shape;1321;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22" name="Google Shape;1322;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23" name="Google Shape;1323;p29"/>
              <p:cNvGrpSpPr/>
              <p:nvPr/>
            </p:nvGrpSpPr>
            <p:grpSpPr>
              <a:xfrm>
                <a:off x="760658" y="4803874"/>
                <a:ext cx="700615" cy="229956"/>
                <a:chOff x="760658" y="4803874"/>
                <a:chExt cx="700615" cy="229956"/>
              </a:xfrm>
            </p:grpSpPr>
            <p:sp>
              <p:nvSpPr>
                <p:cNvPr id="1324" name="Google Shape;1324;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5" name="Google Shape;1325;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6" name="Google Shape;1326;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7" name="Google Shape;1327;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8" name="Google Shape;1328;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9" name="Google Shape;1329;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0" name="Google Shape;1330;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331" name="Google Shape;1331;p29"/>
            <p:cNvGrpSpPr/>
            <p:nvPr/>
          </p:nvGrpSpPr>
          <p:grpSpPr>
            <a:xfrm>
              <a:off x="7191980" y="3720137"/>
              <a:ext cx="795166" cy="401643"/>
              <a:chOff x="760658" y="4632187"/>
              <a:chExt cx="795166" cy="401643"/>
            </a:xfrm>
          </p:grpSpPr>
          <p:sp>
            <p:nvSpPr>
              <p:cNvPr id="1332" name="Google Shape;1332;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33" name="Google Shape;1333;p29"/>
              <p:cNvGrpSpPr/>
              <p:nvPr/>
            </p:nvGrpSpPr>
            <p:grpSpPr>
              <a:xfrm>
                <a:off x="932345" y="4632187"/>
                <a:ext cx="623479" cy="173211"/>
                <a:chOff x="932345" y="4632187"/>
                <a:chExt cx="623479" cy="173211"/>
              </a:xfrm>
            </p:grpSpPr>
            <p:sp>
              <p:nvSpPr>
                <p:cNvPr id="1334" name="Google Shape;1334;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5" name="Google Shape;1335;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6" name="Google Shape;1336;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7" name="Google Shape;1337;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8" name="Google Shape;1338;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9" name="Google Shape;1339;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40" name="Google Shape;1340;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41" name="Google Shape;1341;p29"/>
              <p:cNvGrpSpPr/>
              <p:nvPr/>
            </p:nvGrpSpPr>
            <p:grpSpPr>
              <a:xfrm>
                <a:off x="760658" y="4803874"/>
                <a:ext cx="700615" cy="229956"/>
                <a:chOff x="760658" y="4803874"/>
                <a:chExt cx="700615" cy="229956"/>
              </a:xfrm>
            </p:grpSpPr>
            <p:sp>
              <p:nvSpPr>
                <p:cNvPr id="1342" name="Google Shape;1342;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3" name="Google Shape;1343;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4" name="Google Shape;1344;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5" name="Google Shape;1345;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6" name="Google Shape;1346;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7" name="Google Shape;1347;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8" name="Google Shape;1348;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grpSp>
        <p:nvGrpSpPr>
          <p:cNvPr id="1349" name="Google Shape;1349;p29"/>
          <p:cNvGrpSpPr/>
          <p:nvPr/>
        </p:nvGrpSpPr>
        <p:grpSpPr>
          <a:xfrm rot="10800000">
            <a:off x="278870" y="1188602"/>
            <a:ext cx="519992" cy="507551"/>
            <a:chOff x="7191980" y="3720137"/>
            <a:chExt cx="882091" cy="785318"/>
          </a:xfrm>
        </p:grpSpPr>
        <p:grpSp>
          <p:nvGrpSpPr>
            <p:cNvPr id="1350" name="Google Shape;1350;p29"/>
            <p:cNvGrpSpPr/>
            <p:nvPr/>
          </p:nvGrpSpPr>
          <p:grpSpPr>
            <a:xfrm>
              <a:off x="7278905" y="4103812"/>
              <a:ext cx="795166" cy="401643"/>
              <a:chOff x="760658" y="4632187"/>
              <a:chExt cx="795166" cy="401643"/>
            </a:xfrm>
          </p:grpSpPr>
          <p:sp>
            <p:nvSpPr>
              <p:cNvPr id="1351" name="Google Shape;1351;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52" name="Google Shape;1352;p29"/>
              <p:cNvGrpSpPr/>
              <p:nvPr/>
            </p:nvGrpSpPr>
            <p:grpSpPr>
              <a:xfrm>
                <a:off x="932345" y="4632187"/>
                <a:ext cx="623479" cy="173211"/>
                <a:chOff x="932345" y="4632187"/>
                <a:chExt cx="623479" cy="173211"/>
              </a:xfrm>
            </p:grpSpPr>
            <p:sp>
              <p:nvSpPr>
                <p:cNvPr id="1353" name="Google Shape;1353;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4" name="Google Shape;1354;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5" name="Google Shape;1355;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6" name="Google Shape;1356;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7" name="Google Shape;1357;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8" name="Google Shape;1358;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59" name="Google Shape;1359;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60" name="Google Shape;1360;p29"/>
              <p:cNvGrpSpPr/>
              <p:nvPr/>
            </p:nvGrpSpPr>
            <p:grpSpPr>
              <a:xfrm>
                <a:off x="760658" y="4803874"/>
                <a:ext cx="700615" cy="229956"/>
                <a:chOff x="760658" y="4803874"/>
                <a:chExt cx="700615" cy="229956"/>
              </a:xfrm>
            </p:grpSpPr>
            <p:sp>
              <p:nvSpPr>
                <p:cNvPr id="1361" name="Google Shape;1361;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2" name="Google Shape;1362;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3" name="Google Shape;1363;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4" name="Google Shape;1364;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5" name="Google Shape;1365;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6" name="Google Shape;1366;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7" name="Google Shape;1367;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368" name="Google Shape;1368;p29"/>
            <p:cNvGrpSpPr/>
            <p:nvPr/>
          </p:nvGrpSpPr>
          <p:grpSpPr>
            <a:xfrm>
              <a:off x="7191980" y="3720137"/>
              <a:ext cx="795166" cy="401643"/>
              <a:chOff x="760658" y="4632187"/>
              <a:chExt cx="795166" cy="401643"/>
            </a:xfrm>
          </p:grpSpPr>
          <p:sp>
            <p:nvSpPr>
              <p:cNvPr id="1369" name="Google Shape;1369;p29"/>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70" name="Google Shape;1370;p29"/>
              <p:cNvGrpSpPr/>
              <p:nvPr/>
            </p:nvGrpSpPr>
            <p:grpSpPr>
              <a:xfrm>
                <a:off x="932345" y="4632187"/>
                <a:ext cx="623479" cy="173211"/>
                <a:chOff x="932345" y="4632187"/>
                <a:chExt cx="623479" cy="173211"/>
              </a:xfrm>
            </p:grpSpPr>
            <p:sp>
              <p:nvSpPr>
                <p:cNvPr id="1371" name="Google Shape;1371;p29"/>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2" name="Google Shape;1372;p29"/>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3" name="Google Shape;1373;p29"/>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rgbClr val="3D73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4" name="Google Shape;1374;p29"/>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5" name="Google Shape;1375;p29"/>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6" name="Google Shape;1376;p29"/>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77" name="Google Shape;1377;p29"/>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78" name="Google Shape;1378;p29"/>
              <p:cNvGrpSpPr/>
              <p:nvPr/>
            </p:nvGrpSpPr>
            <p:grpSpPr>
              <a:xfrm>
                <a:off x="760658" y="4803874"/>
                <a:ext cx="700615" cy="229956"/>
                <a:chOff x="760658" y="4803874"/>
                <a:chExt cx="700615" cy="229956"/>
              </a:xfrm>
            </p:grpSpPr>
            <p:sp>
              <p:nvSpPr>
                <p:cNvPr id="1379" name="Google Shape;1379;p29"/>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0" name="Google Shape;1380;p29"/>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1" name="Google Shape;1381;p29"/>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2" name="Google Shape;1382;p29"/>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3" name="Google Shape;1383;p29"/>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rgbClr val="D8844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4" name="Google Shape;1384;p29"/>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5" name="Google Shape;1385;p29"/>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grpSp>
      <p:sp>
        <p:nvSpPr>
          <p:cNvPr id="1386" name="Google Shape;1386;p29"/>
          <p:cNvSpPr txBox="1"/>
          <p:nvPr/>
        </p:nvSpPr>
        <p:spPr>
          <a:xfrm>
            <a:off x="720000" y="302400"/>
            <a:ext cx="7710900" cy="572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0D7"/>
              </a:buClr>
              <a:buSzPts val="3000"/>
              <a:buFont typeface="Abril Fatface"/>
              <a:buNone/>
            </a:pPr>
            <a:r>
              <a:rPr lang="en" sz="3000" b="0" i="0" u="none" strike="noStrike" cap="none">
                <a:solidFill>
                  <a:schemeClr val="dk2"/>
                </a:solidFill>
                <a:latin typeface="Abril Fatface"/>
                <a:ea typeface="Abril Fatface"/>
                <a:cs typeface="Abril Fatface"/>
                <a:sym typeface="Abril Fatface"/>
              </a:rPr>
              <a:t>Lists</a:t>
            </a:r>
            <a:endParaRPr sz="3000" b="0" i="0" u="none" strike="noStrike" cap="none">
              <a:solidFill>
                <a:schemeClr val="dk2"/>
              </a:solidFill>
              <a:latin typeface="Abril Fatface"/>
              <a:ea typeface="Abril Fatface"/>
              <a:cs typeface="Abril Fatface"/>
              <a:sym typeface="Abril Fatface"/>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2551</Words>
  <Application>Microsoft Office PowerPoint</Application>
  <PresentationFormat>On-screen Show (16:9)</PresentationFormat>
  <Paragraphs>209</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Consolas</vt:lpstr>
      <vt:lpstr>Play</vt:lpstr>
      <vt:lpstr>Inter</vt:lpstr>
      <vt:lpstr>Oswald</vt:lpstr>
      <vt:lpstr>Nunito Light</vt:lpstr>
      <vt:lpstr>Montserrat</vt:lpstr>
      <vt:lpstr>Abril Fatface</vt:lpstr>
      <vt:lpstr>Arial</vt:lpstr>
      <vt:lpstr>Playfair Display</vt:lpstr>
      <vt:lpstr>Pop</vt:lpstr>
      <vt:lpstr>Welcome to Week 04 </vt:lpstr>
      <vt:lpstr>PowerPoint Presentation</vt:lpstr>
      <vt:lpstr>WHAT IS A DATA STRUCTURE?</vt:lpstr>
      <vt:lpstr>Lists &amp; Dictionaries</vt:lpstr>
      <vt:lpstr>PowerPoint Presentation</vt:lpstr>
      <vt:lpstr>DIFFERENCES BETWEEN DATA STRUCTURES</vt:lpstr>
      <vt:lpstr>PowerPoint Presentation</vt:lpstr>
      <vt:lpstr>CHARACTERISTICS - LISTS</vt:lpstr>
      <vt:lpstr>PowerPoint Presentation</vt:lpstr>
      <vt:lpstr>LISTS - EXAMPLES</vt:lpstr>
      <vt:lpstr>PowerPoint Presentation</vt:lpstr>
      <vt:lpstr>Index Game</vt:lpstr>
      <vt:lpstr>List Practice</vt:lpstr>
      <vt:lpstr>PowerPoint Presentation</vt:lpstr>
      <vt:lpstr>PowerPoint Presentation</vt:lpstr>
      <vt:lpstr> Count Nums </vt:lpstr>
      <vt:lpstr>Phone Book</vt:lpstr>
      <vt:lpstr>Heads Up</vt:lpstr>
      <vt:lpstr>Assignment 4 - Problem # 1 </vt:lpstr>
      <vt:lpstr>Problem Overview</vt:lpstr>
      <vt:lpstr>End Goal</vt:lpstr>
      <vt:lpstr>Problem Details</vt:lpstr>
      <vt:lpstr>Assignment Problem #2 </vt:lpstr>
      <vt:lpstr>Coding Time!</vt:lpstr>
      <vt:lpstr>PowerPoint Presentation</vt:lpstr>
      <vt:lpstr>REFERENCES &amp; ASSIGNMENT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Tooba Ahmed Alvi</dc:creator>
  <cp:lastModifiedBy>Tooba Ahmed Alvi</cp:lastModifiedBy>
  <cp:revision>1</cp:revision>
  <dcterms:modified xsi:type="dcterms:W3CDTF">2024-07-13T05:32:35Z</dcterms:modified>
</cp:coreProperties>
</file>