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 SemiBold"/>
      <p:regular r:id="rId24"/>
      <p:bold r:id="rId25"/>
      <p:italic r:id="rId26"/>
      <p:boldItalic r:id="rId27"/>
    </p:embeddedFont>
    <p:embeddedFont>
      <p:font typeface="Playfair Display Medium"/>
      <p:regular r:id="rId28"/>
      <p:bold r:id="rId29"/>
      <p:italic r:id="rId30"/>
      <p:boldItalic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font" Target="fonts/NunitoSemiBold-regular.fntdata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italic.fntdata"/><Relationship Id="rId25" Type="http://schemas.openxmlformats.org/officeDocument/2006/relationships/font" Target="fonts/NunitoSemiBold-bold.fntdata"/><Relationship Id="rId28" Type="http://schemas.openxmlformats.org/officeDocument/2006/relationships/font" Target="fonts/PlayfairDisplayMedium-regular.fntdata"/><Relationship Id="rId27" Type="http://schemas.openxmlformats.org/officeDocument/2006/relationships/font" Target="fonts/Nunit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Medium-boldItalic.fntdata"/><Relationship Id="rId30" Type="http://schemas.openxmlformats.org/officeDocument/2006/relationships/font" Target="fonts/PlayfairDisplayMedium-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9bfe68b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9bfe68b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9bfe68b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9bfe68b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9bfe68b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9bfe68b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a477a2d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a477a2d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9bfe68b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9bfe68b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553f49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553f49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8c8191128_0_4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8c8191128_0_4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8c819112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8c819112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a5793c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a5793c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8c81911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8c81911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a477a2d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a477a2d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553f498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553f498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a477a2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a477a2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553f498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553f498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553f498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553f498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a477a2d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a477a2d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9bfe68b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9bfe68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13500" y="1267324"/>
            <a:ext cx="77196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 rot="528001">
            <a:off x="8634724" y="4087467"/>
            <a:ext cx="166102" cy="158547"/>
          </a:xfrm>
          <a:custGeom>
            <a:rect b="b" l="l" r="r" t="t"/>
            <a:pathLst>
              <a:path extrusionOk="0" h="1581" w="1656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-1342692">
            <a:off x="3175548" y="4633941"/>
            <a:ext cx="166103" cy="158547"/>
          </a:xfrm>
          <a:custGeom>
            <a:rect b="b" l="l" r="r" t="t"/>
            <a:pathLst>
              <a:path extrusionOk="0" h="1581" w="1656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527880">
            <a:off x="6331956" y="388220"/>
            <a:ext cx="91163" cy="87003"/>
          </a:xfrm>
          <a:custGeom>
            <a:rect b="b" l="l" r="r" t="t"/>
            <a:pathLst>
              <a:path extrusionOk="0" h="1581" w="1656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2323266" y="3961380"/>
            <a:ext cx="7515633" cy="2145333"/>
            <a:chOff x="4711483" y="4096818"/>
            <a:chExt cx="5214482" cy="1488471"/>
          </a:xfrm>
        </p:grpSpPr>
        <p:sp>
          <p:nvSpPr>
            <p:cNvPr id="63" name="Google Shape;63;p14"/>
            <p:cNvSpPr/>
            <p:nvPr/>
          </p:nvSpPr>
          <p:spPr>
            <a:xfrm>
              <a:off x="7094273" y="4309295"/>
              <a:ext cx="2831692" cy="1063049"/>
            </a:xfrm>
            <a:custGeom>
              <a:rect b="b" l="l" r="r" t="t"/>
              <a:pathLst>
                <a:path extrusionOk="0" h="11527" w="30705">
                  <a:moveTo>
                    <a:pt x="18161" y="1"/>
                  </a:moveTo>
                  <a:cubicBezTo>
                    <a:pt x="17963" y="1"/>
                    <a:pt x="17765" y="51"/>
                    <a:pt x="17572" y="101"/>
                  </a:cubicBezTo>
                  <a:cubicBezTo>
                    <a:pt x="12236" y="1479"/>
                    <a:pt x="4995" y="5061"/>
                    <a:pt x="399" y="9483"/>
                  </a:cubicBezTo>
                  <a:lnTo>
                    <a:pt x="0" y="11526"/>
                  </a:lnTo>
                  <a:cubicBezTo>
                    <a:pt x="3959" y="7666"/>
                    <a:pt x="8699" y="4697"/>
                    <a:pt x="13903" y="2827"/>
                  </a:cubicBezTo>
                  <a:cubicBezTo>
                    <a:pt x="14120" y="2750"/>
                    <a:pt x="14345" y="2673"/>
                    <a:pt x="14572" y="2673"/>
                  </a:cubicBezTo>
                  <a:cubicBezTo>
                    <a:pt x="14617" y="2673"/>
                    <a:pt x="14662" y="2676"/>
                    <a:pt x="14707" y="2682"/>
                  </a:cubicBezTo>
                  <a:cubicBezTo>
                    <a:pt x="14985" y="2723"/>
                    <a:pt x="15251" y="2931"/>
                    <a:pt x="15263" y="3209"/>
                  </a:cubicBezTo>
                  <a:cubicBezTo>
                    <a:pt x="15269" y="3452"/>
                    <a:pt x="15083" y="3655"/>
                    <a:pt x="14910" y="3823"/>
                  </a:cubicBezTo>
                  <a:lnTo>
                    <a:pt x="13330" y="5380"/>
                  </a:lnTo>
                  <a:cubicBezTo>
                    <a:pt x="12942" y="5762"/>
                    <a:pt x="12519" y="6306"/>
                    <a:pt x="12768" y="6792"/>
                  </a:cubicBezTo>
                  <a:cubicBezTo>
                    <a:pt x="12907" y="7064"/>
                    <a:pt x="13228" y="7197"/>
                    <a:pt x="13539" y="7197"/>
                  </a:cubicBezTo>
                  <a:cubicBezTo>
                    <a:pt x="13591" y="7197"/>
                    <a:pt x="13643" y="7193"/>
                    <a:pt x="13694" y="7185"/>
                  </a:cubicBezTo>
                  <a:cubicBezTo>
                    <a:pt x="14047" y="7133"/>
                    <a:pt x="14360" y="6942"/>
                    <a:pt x="14667" y="6751"/>
                  </a:cubicBezTo>
                  <a:cubicBezTo>
                    <a:pt x="14667" y="6751"/>
                    <a:pt x="26405" y="848"/>
                    <a:pt x="30705" y="37"/>
                  </a:cubicBezTo>
                  <a:lnTo>
                    <a:pt x="30705" y="37"/>
                  </a:lnTo>
                  <a:cubicBezTo>
                    <a:pt x="26295" y="726"/>
                    <a:pt x="22185" y="2098"/>
                    <a:pt x="18168" y="4054"/>
                  </a:cubicBezTo>
                  <a:cubicBezTo>
                    <a:pt x="17844" y="4210"/>
                    <a:pt x="17329" y="4401"/>
                    <a:pt x="16970" y="4425"/>
                  </a:cubicBezTo>
                  <a:cubicBezTo>
                    <a:pt x="16953" y="4425"/>
                    <a:pt x="16935" y="4426"/>
                    <a:pt x="16918" y="4426"/>
                  </a:cubicBezTo>
                  <a:cubicBezTo>
                    <a:pt x="16574" y="4426"/>
                    <a:pt x="16211" y="4264"/>
                    <a:pt x="16085" y="3944"/>
                  </a:cubicBezTo>
                  <a:cubicBezTo>
                    <a:pt x="15882" y="3441"/>
                    <a:pt x="16351" y="2931"/>
                    <a:pt x="16768" y="2590"/>
                  </a:cubicBezTo>
                  <a:lnTo>
                    <a:pt x="18487" y="1183"/>
                  </a:lnTo>
                  <a:cubicBezTo>
                    <a:pt x="18672" y="1027"/>
                    <a:pt x="18880" y="842"/>
                    <a:pt x="18892" y="605"/>
                  </a:cubicBezTo>
                  <a:cubicBezTo>
                    <a:pt x="18909" y="327"/>
                    <a:pt x="18660" y="89"/>
                    <a:pt x="18388" y="26"/>
                  </a:cubicBezTo>
                  <a:cubicBezTo>
                    <a:pt x="18313" y="8"/>
                    <a:pt x="18237" y="1"/>
                    <a:pt x="1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545247" y="4096818"/>
              <a:ext cx="2175252" cy="1488471"/>
            </a:xfrm>
            <a:custGeom>
              <a:rect b="b" l="l" r="r" t="t"/>
              <a:pathLst>
                <a:path extrusionOk="0" h="16140" w="23587">
                  <a:moveTo>
                    <a:pt x="21095" y="0"/>
                  </a:moveTo>
                  <a:cubicBezTo>
                    <a:pt x="20546" y="0"/>
                    <a:pt x="19989" y="66"/>
                    <a:pt x="19500" y="125"/>
                  </a:cubicBezTo>
                  <a:cubicBezTo>
                    <a:pt x="18030" y="298"/>
                    <a:pt x="16594" y="698"/>
                    <a:pt x="15176" y="1114"/>
                  </a:cubicBezTo>
                  <a:cubicBezTo>
                    <a:pt x="13041" y="1757"/>
                    <a:pt x="10974" y="2602"/>
                    <a:pt x="8995" y="3638"/>
                  </a:cubicBezTo>
                  <a:lnTo>
                    <a:pt x="8943" y="3667"/>
                  </a:lnTo>
                  <a:cubicBezTo>
                    <a:pt x="6477" y="4952"/>
                    <a:pt x="4179" y="6532"/>
                    <a:pt x="2096" y="8372"/>
                  </a:cubicBezTo>
                  <a:cubicBezTo>
                    <a:pt x="1291" y="9090"/>
                    <a:pt x="585" y="9906"/>
                    <a:pt x="0" y="10803"/>
                  </a:cubicBezTo>
                  <a:cubicBezTo>
                    <a:pt x="4226" y="6636"/>
                    <a:pt x="10257" y="3331"/>
                    <a:pt x="16872" y="1554"/>
                  </a:cubicBezTo>
                  <a:cubicBezTo>
                    <a:pt x="17382" y="1415"/>
                    <a:pt x="17908" y="1288"/>
                    <a:pt x="18435" y="1282"/>
                  </a:cubicBezTo>
                  <a:cubicBezTo>
                    <a:pt x="18445" y="1282"/>
                    <a:pt x="18454" y="1282"/>
                    <a:pt x="18464" y="1282"/>
                  </a:cubicBezTo>
                  <a:cubicBezTo>
                    <a:pt x="18975" y="1282"/>
                    <a:pt x="19487" y="1433"/>
                    <a:pt x="19714" y="1734"/>
                  </a:cubicBezTo>
                  <a:cubicBezTo>
                    <a:pt x="19986" y="2093"/>
                    <a:pt x="19888" y="2637"/>
                    <a:pt x="19454" y="2949"/>
                  </a:cubicBezTo>
                  <a:cubicBezTo>
                    <a:pt x="19037" y="3256"/>
                    <a:pt x="18580" y="3603"/>
                    <a:pt x="18082" y="3881"/>
                  </a:cubicBezTo>
                  <a:cubicBezTo>
                    <a:pt x="15634" y="5247"/>
                    <a:pt x="13290" y="6792"/>
                    <a:pt x="11073" y="8511"/>
                  </a:cubicBezTo>
                  <a:cubicBezTo>
                    <a:pt x="10100" y="9264"/>
                    <a:pt x="9157" y="10057"/>
                    <a:pt x="8468" y="10942"/>
                  </a:cubicBezTo>
                  <a:cubicBezTo>
                    <a:pt x="7774" y="11834"/>
                    <a:pt x="7345" y="12835"/>
                    <a:pt x="7467" y="13778"/>
                  </a:cubicBezTo>
                  <a:lnTo>
                    <a:pt x="8161" y="16140"/>
                  </a:lnTo>
                  <a:cubicBezTo>
                    <a:pt x="8177" y="15569"/>
                    <a:pt x="9544" y="15414"/>
                    <a:pt x="11132" y="15414"/>
                  </a:cubicBezTo>
                  <a:cubicBezTo>
                    <a:pt x="12999" y="15414"/>
                    <a:pt x="15172" y="15628"/>
                    <a:pt x="15817" y="15628"/>
                  </a:cubicBezTo>
                  <a:cubicBezTo>
                    <a:pt x="16042" y="15628"/>
                    <a:pt x="16082" y="15602"/>
                    <a:pt x="15859" y="15532"/>
                  </a:cubicBezTo>
                  <a:cubicBezTo>
                    <a:pt x="11976" y="14322"/>
                    <a:pt x="12549" y="10624"/>
                    <a:pt x="15205" y="8077"/>
                  </a:cubicBezTo>
                  <a:cubicBezTo>
                    <a:pt x="16809" y="6538"/>
                    <a:pt x="21317" y="3962"/>
                    <a:pt x="22770" y="2700"/>
                  </a:cubicBezTo>
                  <a:cubicBezTo>
                    <a:pt x="23117" y="2399"/>
                    <a:pt x="23465" y="2040"/>
                    <a:pt x="23517" y="1589"/>
                  </a:cubicBezTo>
                  <a:cubicBezTo>
                    <a:pt x="23586" y="1016"/>
                    <a:pt x="23141" y="483"/>
                    <a:pt x="22614" y="258"/>
                  </a:cubicBezTo>
                  <a:cubicBezTo>
                    <a:pt x="22162" y="63"/>
                    <a:pt x="21632" y="0"/>
                    <a:pt x="2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711483" y="4366564"/>
              <a:ext cx="1368674" cy="955056"/>
            </a:xfrm>
            <a:custGeom>
              <a:rect b="b" l="l" r="r" t="t"/>
              <a:pathLst>
                <a:path extrusionOk="0" h="10356" w="14841">
                  <a:moveTo>
                    <a:pt x="14841" y="1"/>
                  </a:moveTo>
                  <a:cubicBezTo>
                    <a:pt x="7380" y="3074"/>
                    <a:pt x="1" y="8006"/>
                    <a:pt x="1" y="8081"/>
                  </a:cubicBezTo>
                  <a:cubicBezTo>
                    <a:pt x="1" y="8231"/>
                    <a:pt x="1621" y="9343"/>
                    <a:pt x="1882" y="9574"/>
                  </a:cubicBezTo>
                  <a:cubicBezTo>
                    <a:pt x="1957" y="9638"/>
                    <a:pt x="2767" y="10350"/>
                    <a:pt x="2767" y="10356"/>
                  </a:cubicBezTo>
                  <a:cubicBezTo>
                    <a:pt x="7513" y="4521"/>
                    <a:pt x="11704" y="1807"/>
                    <a:pt x="1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4"/>
          <p:cNvGrpSpPr/>
          <p:nvPr/>
        </p:nvGrpSpPr>
        <p:grpSpPr>
          <a:xfrm flipH="1">
            <a:off x="8304887" y="1234003"/>
            <a:ext cx="472093" cy="385486"/>
            <a:chOff x="3093501" y="886401"/>
            <a:chExt cx="376440" cy="307405"/>
          </a:xfrm>
        </p:grpSpPr>
        <p:sp>
          <p:nvSpPr>
            <p:cNvPr id="67" name="Google Shape;67;p14"/>
            <p:cNvSpPr/>
            <p:nvPr/>
          </p:nvSpPr>
          <p:spPr>
            <a:xfrm>
              <a:off x="3093501" y="886401"/>
              <a:ext cx="112302" cy="107216"/>
            </a:xfrm>
            <a:custGeom>
              <a:rect b="b" l="l" r="r" t="t"/>
              <a:pathLst>
                <a:path extrusionOk="0" h="1581" w="1656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208378" y="966354"/>
              <a:ext cx="261562" cy="227452"/>
            </a:xfrm>
            <a:custGeom>
              <a:rect b="b" l="l" r="r" t="t"/>
              <a:pathLst>
                <a:path extrusionOk="0" h="3354" w="3857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210276" y="940042"/>
              <a:ext cx="198766" cy="100163"/>
            </a:xfrm>
            <a:custGeom>
              <a:rect b="b" l="l" r="r" t="t"/>
              <a:pathLst>
                <a:path extrusionOk="0" h="1477" w="2931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05462" y="993819"/>
              <a:ext cx="116235" cy="147701"/>
            </a:xfrm>
            <a:custGeom>
              <a:rect b="b" l="l" r="r" t="t"/>
              <a:pathLst>
                <a:path extrusionOk="0" h="2178" w="1714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 flipH="1">
            <a:off x="480461" y="404779"/>
            <a:ext cx="319710" cy="261048"/>
            <a:chOff x="3093501" y="886401"/>
            <a:chExt cx="376440" cy="307405"/>
          </a:xfrm>
        </p:grpSpPr>
        <p:sp>
          <p:nvSpPr>
            <p:cNvPr id="72" name="Google Shape;72;p14"/>
            <p:cNvSpPr/>
            <p:nvPr/>
          </p:nvSpPr>
          <p:spPr>
            <a:xfrm>
              <a:off x="3093501" y="886401"/>
              <a:ext cx="112302" cy="107216"/>
            </a:xfrm>
            <a:custGeom>
              <a:rect b="b" l="l" r="r" t="t"/>
              <a:pathLst>
                <a:path extrusionOk="0" h="1581" w="1656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208378" y="966354"/>
              <a:ext cx="261562" cy="227452"/>
            </a:xfrm>
            <a:custGeom>
              <a:rect b="b" l="l" r="r" t="t"/>
              <a:pathLst>
                <a:path extrusionOk="0" h="3354" w="3857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210276" y="940042"/>
              <a:ext cx="198766" cy="100163"/>
            </a:xfrm>
            <a:custGeom>
              <a:rect b="b" l="l" r="r" t="t"/>
              <a:pathLst>
                <a:path extrusionOk="0" h="1477" w="2931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205462" y="993819"/>
              <a:ext cx="116235" cy="147701"/>
            </a:xfrm>
            <a:custGeom>
              <a:rect b="b" l="l" r="r" t="t"/>
              <a:pathLst>
                <a:path extrusionOk="0" h="2178" w="1714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/>
          <p:nvPr/>
        </p:nvSpPr>
        <p:spPr>
          <a:xfrm rot="527880">
            <a:off x="7741631" y="411245"/>
            <a:ext cx="91163" cy="87003"/>
          </a:xfrm>
          <a:custGeom>
            <a:rect b="b" l="l" r="r" t="t"/>
            <a:pathLst>
              <a:path extrusionOk="0" h="1581" w="1656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13500" y="1593900"/>
            <a:ext cx="37014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2" type="subTitle"/>
          </p:nvPr>
        </p:nvSpPr>
        <p:spPr>
          <a:xfrm>
            <a:off x="4747400" y="1593900"/>
            <a:ext cx="37014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hasCustomPrompt="1" type="title"/>
          </p:nvPr>
        </p:nvSpPr>
        <p:spPr>
          <a:xfrm>
            <a:off x="1317600" y="535300"/>
            <a:ext cx="6508800" cy="17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317600" y="2186125"/>
            <a:ext cx="65088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rot="527880">
            <a:off x="519218" y="1571545"/>
            <a:ext cx="91163" cy="87003"/>
          </a:xfrm>
          <a:custGeom>
            <a:rect b="b" l="l" r="r" t="t"/>
            <a:pathLst>
              <a:path extrusionOk="0" h="1581" w="1656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1342692">
            <a:off x="4686573" y="307954"/>
            <a:ext cx="166103" cy="158547"/>
          </a:xfrm>
          <a:custGeom>
            <a:rect b="b" l="l" r="r" t="t"/>
            <a:pathLst>
              <a:path extrusionOk="0" h="1581" w="1656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 flipH="1">
            <a:off x="8387848" y="608004"/>
            <a:ext cx="319710" cy="261048"/>
            <a:chOff x="3093501" y="886401"/>
            <a:chExt cx="376440" cy="307405"/>
          </a:xfrm>
        </p:grpSpPr>
        <p:sp>
          <p:nvSpPr>
            <p:cNvPr id="88" name="Google Shape;88;p15"/>
            <p:cNvSpPr/>
            <p:nvPr/>
          </p:nvSpPr>
          <p:spPr>
            <a:xfrm>
              <a:off x="3093501" y="886401"/>
              <a:ext cx="112302" cy="107216"/>
            </a:xfrm>
            <a:custGeom>
              <a:rect b="b" l="l" r="r" t="t"/>
              <a:pathLst>
                <a:path extrusionOk="0" h="1581" w="1656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208378" y="966354"/>
              <a:ext cx="261562" cy="227452"/>
            </a:xfrm>
            <a:custGeom>
              <a:rect b="b" l="l" r="r" t="t"/>
              <a:pathLst>
                <a:path extrusionOk="0" h="3354" w="3857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210276" y="940042"/>
              <a:ext cx="198766" cy="100163"/>
            </a:xfrm>
            <a:custGeom>
              <a:rect b="b" l="l" r="r" t="t"/>
              <a:pathLst>
                <a:path extrusionOk="0" h="1477" w="2931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205462" y="993819"/>
              <a:ext cx="116235" cy="147701"/>
            </a:xfrm>
            <a:custGeom>
              <a:rect b="b" l="l" r="r" t="t"/>
              <a:pathLst>
                <a:path extrusionOk="0" h="2178" w="1714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643900" y="2689193"/>
            <a:ext cx="3856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6"/>
          <p:cNvSpPr txBox="1"/>
          <p:nvPr>
            <p:ph hasCustomPrompt="1" idx="2" type="title"/>
          </p:nvPr>
        </p:nvSpPr>
        <p:spPr>
          <a:xfrm>
            <a:off x="2643900" y="1296997"/>
            <a:ext cx="3856200" cy="13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016650" y="3219451"/>
            <a:ext cx="3110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6" name="Google Shape;96;p16"/>
          <p:cNvGrpSpPr/>
          <p:nvPr/>
        </p:nvGrpSpPr>
        <p:grpSpPr>
          <a:xfrm>
            <a:off x="6181487" y="-1694690"/>
            <a:ext cx="2406509" cy="2231855"/>
            <a:chOff x="0" y="-457365"/>
            <a:chExt cx="2406509" cy="2231855"/>
          </a:xfrm>
        </p:grpSpPr>
        <p:sp>
          <p:nvSpPr>
            <p:cNvPr id="97" name="Google Shape;97;p16"/>
            <p:cNvSpPr/>
            <p:nvPr/>
          </p:nvSpPr>
          <p:spPr>
            <a:xfrm>
              <a:off x="0" y="-457365"/>
              <a:ext cx="1837208" cy="1546628"/>
            </a:xfrm>
            <a:custGeom>
              <a:rect b="b" l="l" r="r" t="t"/>
              <a:pathLst>
                <a:path extrusionOk="0" h="8218" w="9762">
                  <a:moveTo>
                    <a:pt x="9474" y="1"/>
                  </a:moveTo>
                  <a:lnTo>
                    <a:pt x="0" y="7873"/>
                  </a:lnTo>
                  <a:lnTo>
                    <a:pt x="285" y="8218"/>
                  </a:lnTo>
                  <a:lnTo>
                    <a:pt x="9761" y="346"/>
                  </a:lnTo>
                  <a:lnTo>
                    <a:pt x="9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3860" y="-320169"/>
              <a:ext cx="1837020" cy="1546628"/>
            </a:xfrm>
            <a:custGeom>
              <a:rect b="b" l="l" r="r" t="t"/>
              <a:pathLst>
                <a:path extrusionOk="0" h="8218" w="9761">
                  <a:moveTo>
                    <a:pt x="9476" y="1"/>
                  </a:moveTo>
                  <a:lnTo>
                    <a:pt x="0" y="7873"/>
                  </a:lnTo>
                  <a:lnTo>
                    <a:pt x="287" y="8217"/>
                  </a:lnTo>
                  <a:lnTo>
                    <a:pt x="9761" y="345"/>
                  </a:lnTo>
                  <a:lnTo>
                    <a:pt x="9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227532" y="-182973"/>
              <a:ext cx="1837585" cy="1546439"/>
            </a:xfrm>
            <a:custGeom>
              <a:rect b="b" l="l" r="r" t="t"/>
              <a:pathLst>
                <a:path extrusionOk="0" h="8217" w="9764">
                  <a:moveTo>
                    <a:pt x="9477" y="0"/>
                  </a:moveTo>
                  <a:lnTo>
                    <a:pt x="1" y="7872"/>
                  </a:lnTo>
                  <a:lnTo>
                    <a:pt x="288" y="8217"/>
                  </a:lnTo>
                  <a:lnTo>
                    <a:pt x="9764" y="345"/>
                  </a:lnTo>
                  <a:lnTo>
                    <a:pt x="9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41768" y="-45965"/>
              <a:ext cx="1837208" cy="1546628"/>
            </a:xfrm>
            <a:custGeom>
              <a:rect b="b" l="l" r="r" t="t"/>
              <a:pathLst>
                <a:path extrusionOk="0" h="8218" w="9762">
                  <a:moveTo>
                    <a:pt x="9475" y="1"/>
                  </a:moveTo>
                  <a:lnTo>
                    <a:pt x="1" y="7873"/>
                  </a:lnTo>
                  <a:lnTo>
                    <a:pt x="286" y="8218"/>
                  </a:lnTo>
                  <a:lnTo>
                    <a:pt x="9761" y="345"/>
                  </a:lnTo>
                  <a:lnTo>
                    <a:pt x="94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55628" y="91231"/>
              <a:ext cx="1837208" cy="1546628"/>
            </a:xfrm>
            <a:custGeom>
              <a:rect b="b" l="l" r="r" t="t"/>
              <a:pathLst>
                <a:path extrusionOk="0" h="8218" w="9762">
                  <a:moveTo>
                    <a:pt x="9474" y="0"/>
                  </a:moveTo>
                  <a:lnTo>
                    <a:pt x="1" y="7872"/>
                  </a:lnTo>
                  <a:lnTo>
                    <a:pt x="285" y="8217"/>
                  </a:lnTo>
                  <a:lnTo>
                    <a:pt x="9761" y="345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69489" y="227863"/>
              <a:ext cx="1837020" cy="1546628"/>
            </a:xfrm>
            <a:custGeom>
              <a:rect b="b" l="l" r="r" t="t"/>
              <a:pathLst>
                <a:path extrusionOk="0" h="8218" w="9761">
                  <a:moveTo>
                    <a:pt x="9474" y="1"/>
                  </a:moveTo>
                  <a:lnTo>
                    <a:pt x="0" y="7873"/>
                  </a:lnTo>
                  <a:lnTo>
                    <a:pt x="285" y="8218"/>
                  </a:lnTo>
                  <a:lnTo>
                    <a:pt x="9761" y="346"/>
                  </a:lnTo>
                  <a:lnTo>
                    <a:pt x="9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/>
          <p:nvPr/>
        </p:nvSpPr>
        <p:spPr>
          <a:xfrm rot="-7200009">
            <a:off x="4373795" y="4914449"/>
            <a:ext cx="434364" cy="456195"/>
          </a:xfrm>
          <a:custGeom>
            <a:rect b="b" l="l" r="r" t="t"/>
            <a:pathLst>
              <a:path extrusionOk="0" fill="none" h="2424" w="2308">
                <a:moveTo>
                  <a:pt x="1565" y="2261"/>
                </a:moveTo>
                <a:cubicBezTo>
                  <a:pt x="1107" y="2424"/>
                  <a:pt x="597" y="2271"/>
                  <a:pt x="304" y="1883"/>
                </a:cubicBezTo>
                <a:cubicBezTo>
                  <a:pt x="9" y="1497"/>
                  <a:pt x="0" y="965"/>
                  <a:pt x="281" y="566"/>
                </a:cubicBezTo>
                <a:cubicBezTo>
                  <a:pt x="562" y="170"/>
                  <a:pt x="1065" y="1"/>
                  <a:pt x="1530" y="147"/>
                </a:cubicBezTo>
                <a:cubicBezTo>
                  <a:pt x="1992" y="294"/>
                  <a:pt x="2308" y="723"/>
                  <a:pt x="2308" y="1210"/>
                </a:cubicBezTo>
                <a:cubicBezTo>
                  <a:pt x="2308" y="1299"/>
                  <a:pt x="2296" y="1390"/>
                  <a:pt x="2275" y="1476"/>
                </a:cubicBezTo>
              </a:path>
            </a:pathLst>
          </a:custGeom>
          <a:noFill/>
          <a:ln cap="rnd" cmpd="sng" w="28575">
            <a:solidFill>
              <a:srgbClr val="ED5F73"/>
            </a:solidFill>
            <a:prstDash val="solid"/>
            <a:miter lim="20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221281" y="1221540"/>
            <a:ext cx="637245" cy="613344"/>
          </a:xfrm>
          <a:custGeom>
            <a:rect b="b" l="l" r="r" t="t"/>
            <a:pathLst>
              <a:path extrusionOk="0" h="3259" w="3386">
                <a:moveTo>
                  <a:pt x="1629" y="1"/>
                </a:moveTo>
                <a:cubicBezTo>
                  <a:pt x="729" y="1"/>
                  <a:pt x="1" y="730"/>
                  <a:pt x="1" y="1629"/>
                </a:cubicBezTo>
                <a:cubicBezTo>
                  <a:pt x="1" y="2288"/>
                  <a:pt x="397" y="2882"/>
                  <a:pt x="1006" y="3134"/>
                </a:cubicBezTo>
                <a:cubicBezTo>
                  <a:pt x="1208" y="3218"/>
                  <a:pt x="1420" y="3258"/>
                  <a:pt x="1630" y="3258"/>
                </a:cubicBezTo>
                <a:cubicBezTo>
                  <a:pt x="2053" y="3258"/>
                  <a:pt x="2469" y="3093"/>
                  <a:pt x="2781" y="2781"/>
                </a:cubicBezTo>
                <a:cubicBezTo>
                  <a:pt x="3247" y="2315"/>
                  <a:pt x="3386" y="1615"/>
                  <a:pt x="3134" y="1006"/>
                </a:cubicBezTo>
                <a:cubicBezTo>
                  <a:pt x="2882" y="397"/>
                  <a:pt x="2288" y="1"/>
                  <a:pt x="16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1824926" y="3916162"/>
            <a:ext cx="479157" cy="469183"/>
            <a:chOff x="1020788" y="-463575"/>
            <a:chExt cx="479157" cy="469183"/>
          </a:xfrm>
        </p:grpSpPr>
        <p:sp>
          <p:nvSpPr>
            <p:cNvPr id="106" name="Google Shape;106;p16"/>
            <p:cNvSpPr/>
            <p:nvPr/>
          </p:nvSpPr>
          <p:spPr>
            <a:xfrm>
              <a:off x="1081012" y="-463575"/>
              <a:ext cx="368872" cy="469183"/>
            </a:xfrm>
            <a:custGeom>
              <a:rect b="b" l="l" r="r" t="t"/>
              <a:pathLst>
                <a:path extrusionOk="0" h="2493" w="1960">
                  <a:moveTo>
                    <a:pt x="1635" y="1"/>
                  </a:moveTo>
                  <a:lnTo>
                    <a:pt x="1" y="2362"/>
                  </a:lnTo>
                  <a:lnTo>
                    <a:pt x="145" y="2492"/>
                  </a:lnTo>
                  <a:lnTo>
                    <a:pt x="1959" y="152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020788" y="-407493"/>
              <a:ext cx="479157" cy="353251"/>
            </a:xfrm>
            <a:custGeom>
              <a:rect b="b" l="l" r="r" t="t"/>
              <a:pathLst>
                <a:path extrusionOk="0" h="1877" w="2546">
                  <a:moveTo>
                    <a:pt x="127" y="0"/>
                  </a:moveTo>
                  <a:lnTo>
                    <a:pt x="1" y="149"/>
                  </a:lnTo>
                  <a:lnTo>
                    <a:pt x="2407" y="1876"/>
                  </a:lnTo>
                  <a:lnTo>
                    <a:pt x="2546" y="154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6"/>
          <p:cNvGrpSpPr/>
          <p:nvPr/>
        </p:nvGrpSpPr>
        <p:grpSpPr>
          <a:xfrm rot="-2925998">
            <a:off x="-477679" y="-473462"/>
            <a:ext cx="1211576" cy="1132150"/>
            <a:chOff x="5551666" y="-1290892"/>
            <a:chExt cx="1211627" cy="1132197"/>
          </a:xfrm>
        </p:grpSpPr>
        <p:sp>
          <p:nvSpPr>
            <p:cNvPr id="109" name="Google Shape;109;p16"/>
            <p:cNvSpPr/>
            <p:nvPr/>
          </p:nvSpPr>
          <p:spPr>
            <a:xfrm>
              <a:off x="6153337" y="-170552"/>
              <a:ext cx="113861" cy="11857"/>
            </a:xfrm>
            <a:custGeom>
              <a:rect b="b" l="l" r="r" t="t"/>
              <a:pathLst>
                <a:path extrusionOk="0" fill="none" h="63" w="605">
                  <a:moveTo>
                    <a:pt x="605" y="0"/>
                  </a:moveTo>
                  <a:cubicBezTo>
                    <a:pt x="407" y="42"/>
                    <a:pt x="205" y="62"/>
                    <a:pt x="0" y="62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miter lim="20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146750" y="-1290892"/>
              <a:ext cx="616543" cy="1077069"/>
            </a:xfrm>
            <a:custGeom>
              <a:rect b="b" l="l" r="r" t="t"/>
              <a:pathLst>
                <a:path extrusionOk="0" fill="none" h="5723" w="3276">
                  <a:moveTo>
                    <a:pt x="0" y="17"/>
                  </a:moveTo>
                  <a:cubicBezTo>
                    <a:pt x="1408" y="1"/>
                    <a:pt x="2638" y="965"/>
                    <a:pt x="2958" y="2337"/>
                  </a:cubicBezTo>
                  <a:cubicBezTo>
                    <a:pt x="3276" y="3708"/>
                    <a:pt x="2599" y="5117"/>
                    <a:pt x="1327" y="5722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miter lim="20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551666" y="-1287693"/>
              <a:ext cx="595277" cy="1094759"/>
            </a:xfrm>
            <a:custGeom>
              <a:rect b="b" l="l" r="r" t="t"/>
              <a:pathLst>
                <a:path extrusionOk="0" fill="none" h="5817" w="3163">
                  <a:moveTo>
                    <a:pt x="2169" y="5817"/>
                  </a:moveTo>
                  <a:cubicBezTo>
                    <a:pt x="809" y="5317"/>
                    <a:pt x="0" y="3920"/>
                    <a:pt x="244" y="2493"/>
                  </a:cubicBezTo>
                  <a:cubicBezTo>
                    <a:pt x="487" y="1067"/>
                    <a:pt x="1715" y="19"/>
                    <a:pt x="3162" y="0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miter lim="20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/>
          <p:nvPr/>
        </p:nvSpPr>
        <p:spPr>
          <a:xfrm>
            <a:off x="3894443" y="413327"/>
            <a:ext cx="280230" cy="247671"/>
          </a:xfrm>
          <a:custGeom>
            <a:rect b="b" l="l" r="r" t="t"/>
            <a:pathLst>
              <a:path extrusionOk="0" h="1316" w="1489">
                <a:moveTo>
                  <a:pt x="744" y="0"/>
                </a:moveTo>
                <a:cubicBezTo>
                  <a:pt x="667" y="0"/>
                  <a:pt x="589" y="14"/>
                  <a:pt x="513" y="43"/>
                </a:cubicBezTo>
                <a:cubicBezTo>
                  <a:pt x="172" y="173"/>
                  <a:pt x="1" y="551"/>
                  <a:pt x="131" y="891"/>
                </a:cubicBezTo>
                <a:cubicBezTo>
                  <a:pt x="230" y="1154"/>
                  <a:pt x="480" y="1316"/>
                  <a:pt x="746" y="1316"/>
                </a:cubicBezTo>
                <a:cubicBezTo>
                  <a:pt x="823" y="1316"/>
                  <a:pt x="901" y="1302"/>
                  <a:pt x="977" y="1273"/>
                </a:cubicBezTo>
                <a:cubicBezTo>
                  <a:pt x="1318" y="1143"/>
                  <a:pt x="1489" y="765"/>
                  <a:pt x="1359" y="425"/>
                </a:cubicBezTo>
                <a:cubicBezTo>
                  <a:pt x="1260" y="162"/>
                  <a:pt x="1009" y="0"/>
                  <a:pt x="7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8644978" y="207650"/>
            <a:ext cx="163734" cy="163734"/>
          </a:xfrm>
          <a:custGeom>
            <a:rect b="b" l="l" r="r" t="t"/>
            <a:pathLst>
              <a:path extrusionOk="0" h="870" w="870">
                <a:moveTo>
                  <a:pt x="434" y="1"/>
                </a:moveTo>
                <a:cubicBezTo>
                  <a:pt x="195" y="1"/>
                  <a:pt x="1" y="195"/>
                  <a:pt x="1" y="434"/>
                </a:cubicBezTo>
                <a:cubicBezTo>
                  <a:pt x="1" y="674"/>
                  <a:pt x="195" y="870"/>
                  <a:pt x="434" y="870"/>
                </a:cubicBezTo>
                <a:cubicBezTo>
                  <a:pt x="674" y="870"/>
                  <a:pt x="870" y="674"/>
                  <a:pt x="870" y="434"/>
                </a:cubicBezTo>
                <a:cubicBezTo>
                  <a:pt x="870" y="195"/>
                  <a:pt x="674" y="1"/>
                  <a:pt x="4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7785195" y="4892664"/>
            <a:ext cx="1358804" cy="297168"/>
            <a:chOff x="6037595" y="4717318"/>
            <a:chExt cx="1358804" cy="297168"/>
          </a:xfrm>
        </p:grpSpPr>
        <p:sp>
          <p:nvSpPr>
            <p:cNvPr id="115" name="Google Shape;115;p16"/>
            <p:cNvSpPr/>
            <p:nvPr/>
          </p:nvSpPr>
          <p:spPr>
            <a:xfrm>
              <a:off x="6037595" y="4760791"/>
              <a:ext cx="1358804" cy="253694"/>
            </a:xfrm>
            <a:custGeom>
              <a:rect b="b" l="l" r="r" t="t"/>
              <a:pathLst>
                <a:path extrusionOk="0" h="1348" w="7220">
                  <a:moveTo>
                    <a:pt x="1939" y="1"/>
                  </a:moveTo>
                  <a:cubicBezTo>
                    <a:pt x="1780" y="1"/>
                    <a:pt x="1617" y="20"/>
                    <a:pt x="1451" y="64"/>
                  </a:cubicBezTo>
                  <a:cubicBezTo>
                    <a:pt x="105" y="419"/>
                    <a:pt x="0" y="1348"/>
                    <a:pt x="0" y="1348"/>
                  </a:cubicBezTo>
                  <a:lnTo>
                    <a:pt x="7220" y="1348"/>
                  </a:lnTo>
                  <a:cubicBezTo>
                    <a:pt x="7220" y="1348"/>
                    <a:pt x="6547" y="28"/>
                    <a:pt x="6017" y="28"/>
                  </a:cubicBezTo>
                  <a:cubicBezTo>
                    <a:pt x="5968" y="28"/>
                    <a:pt x="5920" y="39"/>
                    <a:pt x="5874" y="64"/>
                  </a:cubicBezTo>
                  <a:cubicBezTo>
                    <a:pt x="5334" y="357"/>
                    <a:pt x="5653" y="896"/>
                    <a:pt x="4778" y="935"/>
                  </a:cubicBezTo>
                  <a:cubicBezTo>
                    <a:pt x="4766" y="935"/>
                    <a:pt x="4753" y="936"/>
                    <a:pt x="4740" y="936"/>
                  </a:cubicBezTo>
                  <a:cubicBezTo>
                    <a:pt x="3982" y="936"/>
                    <a:pt x="3048" y="1"/>
                    <a:pt x="1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073352" y="4717318"/>
              <a:ext cx="1245131" cy="297168"/>
            </a:xfrm>
            <a:custGeom>
              <a:rect b="b" l="l" r="r" t="t"/>
              <a:pathLst>
                <a:path extrusionOk="0" h="1579" w="6616">
                  <a:moveTo>
                    <a:pt x="5635" y="0"/>
                  </a:moveTo>
                  <a:cubicBezTo>
                    <a:pt x="5609" y="0"/>
                    <a:pt x="5583" y="2"/>
                    <a:pt x="5556" y="6"/>
                  </a:cubicBezTo>
                  <a:cubicBezTo>
                    <a:pt x="4729" y="121"/>
                    <a:pt x="4921" y="1079"/>
                    <a:pt x="4262" y="1129"/>
                  </a:cubicBezTo>
                  <a:cubicBezTo>
                    <a:pt x="4237" y="1130"/>
                    <a:pt x="4212" y="1131"/>
                    <a:pt x="4187" y="1131"/>
                  </a:cubicBezTo>
                  <a:cubicBezTo>
                    <a:pt x="3604" y="1131"/>
                    <a:pt x="2956" y="664"/>
                    <a:pt x="1924" y="664"/>
                  </a:cubicBezTo>
                  <a:cubicBezTo>
                    <a:pt x="1830" y="664"/>
                    <a:pt x="1733" y="668"/>
                    <a:pt x="1633" y="677"/>
                  </a:cubicBezTo>
                  <a:cubicBezTo>
                    <a:pt x="382" y="784"/>
                    <a:pt x="0" y="1579"/>
                    <a:pt x="0" y="1579"/>
                  </a:cubicBezTo>
                  <a:lnTo>
                    <a:pt x="6615" y="1579"/>
                  </a:lnTo>
                  <a:cubicBezTo>
                    <a:pt x="6615" y="1579"/>
                    <a:pt x="6397" y="0"/>
                    <a:pt x="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-107393" y="3608201"/>
            <a:ext cx="1646374" cy="1690977"/>
            <a:chOff x="934970" y="4065401"/>
            <a:chExt cx="1646374" cy="1690977"/>
          </a:xfrm>
        </p:grpSpPr>
        <p:sp>
          <p:nvSpPr>
            <p:cNvPr id="118" name="Google Shape;118;p16"/>
            <p:cNvSpPr/>
            <p:nvPr/>
          </p:nvSpPr>
          <p:spPr>
            <a:xfrm>
              <a:off x="934970" y="4173991"/>
              <a:ext cx="1646374" cy="1582386"/>
            </a:xfrm>
            <a:custGeom>
              <a:rect b="b" l="l" r="r" t="t"/>
              <a:pathLst>
                <a:path extrusionOk="0" h="8408" w="8748">
                  <a:moveTo>
                    <a:pt x="1206" y="0"/>
                  </a:moveTo>
                  <a:cubicBezTo>
                    <a:pt x="617" y="0"/>
                    <a:pt x="0" y="292"/>
                    <a:pt x="0" y="292"/>
                  </a:cubicBezTo>
                  <a:lnTo>
                    <a:pt x="23" y="8408"/>
                  </a:lnTo>
                  <a:lnTo>
                    <a:pt x="7951" y="8385"/>
                  </a:lnTo>
                  <a:cubicBezTo>
                    <a:pt x="7951" y="8385"/>
                    <a:pt x="8748" y="6032"/>
                    <a:pt x="6882" y="4806"/>
                  </a:cubicBezTo>
                  <a:cubicBezTo>
                    <a:pt x="6444" y="4518"/>
                    <a:pt x="5997" y="4417"/>
                    <a:pt x="5557" y="4417"/>
                  </a:cubicBezTo>
                  <a:cubicBezTo>
                    <a:pt x="4519" y="4417"/>
                    <a:pt x="3522" y="4981"/>
                    <a:pt x="2779" y="4981"/>
                  </a:cubicBezTo>
                  <a:cubicBezTo>
                    <a:pt x="2568" y="4981"/>
                    <a:pt x="2378" y="4936"/>
                    <a:pt x="2213" y="4818"/>
                  </a:cubicBezTo>
                  <a:cubicBezTo>
                    <a:pt x="690" y="3737"/>
                    <a:pt x="2539" y="1900"/>
                    <a:pt x="2201" y="693"/>
                  </a:cubicBezTo>
                  <a:cubicBezTo>
                    <a:pt x="2050" y="155"/>
                    <a:pt x="1635" y="0"/>
                    <a:pt x="1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934970" y="4065401"/>
              <a:ext cx="1449516" cy="1690977"/>
            </a:xfrm>
            <a:custGeom>
              <a:rect b="b" l="l" r="r" t="t"/>
              <a:pathLst>
                <a:path extrusionOk="0" h="8985" w="7702">
                  <a:moveTo>
                    <a:pt x="0" y="0"/>
                  </a:moveTo>
                  <a:lnTo>
                    <a:pt x="25" y="8985"/>
                  </a:lnTo>
                  <a:lnTo>
                    <a:pt x="7489" y="8964"/>
                  </a:lnTo>
                  <a:cubicBezTo>
                    <a:pt x="7489" y="8964"/>
                    <a:pt x="7701" y="7030"/>
                    <a:pt x="6151" y="6004"/>
                  </a:cubicBezTo>
                  <a:cubicBezTo>
                    <a:pt x="5594" y="5636"/>
                    <a:pt x="5094" y="5534"/>
                    <a:pt x="4630" y="5534"/>
                  </a:cubicBezTo>
                  <a:cubicBezTo>
                    <a:pt x="4048" y="5534"/>
                    <a:pt x="3523" y="5695"/>
                    <a:pt x="3015" y="5695"/>
                  </a:cubicBezTo>
                  <a:cubicBezTo>
                    <a:pt x="2802" y="5695"/>
                    <a:pt x="2591" y="5666"/>
                    <a:pt x="2380" y="5585"/>
                  </a:cubicBezTo>
                  <a:cubicBezTo>
                    <a:pt x="38" y="4681"/>
                    <a:pt x="2661" y="26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8178588" y="1131612"/>
            <a:ext cx="479157" cy="469183"/>
            <a:chOff x="1020788" y="-463575"/>
            <a:chExt cx="479157" cy="469183"/>
          </a:xfrm>
        </p:grpSpPr>
        <p:sp>
          <p:nvSpPr>
            <p:cNvPr id="121" name="Google Shape;121;p16"/>
            <p:cNvSpPr/>
            <p:nvPr/>
          </p:nvSpPr>
          <p:spPr>
            <a:xfrm>
              <a:off x="1081012" y="-463575"/>
              <a:ext cx="368872" cy="469183"/>
            </a:xfrm>
            <a:custGeom>
              <a:rect b="b" l="l" r="r" t="t"/>
              <a:pathLst>
                <a:path extrusionOk="0" h="2493" w="1960">
                  <a:moveTo>
                    <a:pt x="1635" y="1"/>
                  </a:moveTo>
                  <a:lnTo>
                    <a:pt x="1" y="2362"/>
                  </a:lnTo>
                  <a:lnTo>
                    <a:pt x="145" y="2492"/>
                  </a:lnTo>
                  <a:lnTo>
                    <a:pt x="1959" y="152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020788" y="-407493"/>
              <a:ext cx="479157" cy="353251"/>
            </a:xfrm>
            <a:custGeom>
              <a:rect b="b" l="l" r="r" t="t"/>
              <a:pathLst>
                <a:path extrusionOk="0" h="1877" w="2546">
                  <a:moveTo>
                    <a:pt x="127" y="0"/>
                  </a:moveTo>
                  <a:lnTo>
                    <a:pt x="1" y="149"/>
                  </a:lnTo>
                  <a:lnTo>
                    <a:pt x="2407" y="1876"/>
                  </a:lnTo>
                  <a:lnTo>
                    <a:pt x="2546" y="154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862150" y="1777238"/>
            <a:ext cx="105650" cy="113050"/>
          </a:xfrm>
          <a:custGeom>
            <a:rect b="b" l="l" r="r" t="t"/>
            <a:pathLst>
              <a:path extrusionOk="0" h="4522" w="4226">
                <a:moveTo>
                  <a:pt x="1906" y="0"/>
                </a:moveTo>
                <a:cubicBezTo>
                  <a:pt x="1813" y="0"/>
                  <a:pt x="1719" y="63"/>
                  <a:pt x="1713" y="177"/>
                </a:cubicBezTo>
                <a:lnTo>
                  <a:pt x="1626" y="1187"/>
                </a:lnTo>
                <a:cubicBezTo>
                  <a:pt x="1602" y="1507"/>
                  <a:pt x="1405" y="1803"/>
                  <a:pt x="1097" y="1926"/>
                </a:cubicBezTo>
                <a:lnTo>
                  <a:pt x="197" y="2259"/>
                </a:lnTo>
                <a:cubicBezTo>
                  <a:pt x="0" y="2333"/>
                  <a:pt x="37" y="2604"/>
                  <a:pt x="234" y="2653"/>
                </a:cubicBezTo>
                <a:lnTo>
                  <a:pt x="1183" y="2788"/>
                </a:lnTo>
                <a:cubicBezTo>
                  <a:pt x="1503" y="2862"/>
                  <a:pt x="1762" y="3096"/>
                  <a:pt x="1836" y="3417"/>
                </a:cubicBezTo>
                <a:lnTo>
                  <a:pt x="2131" y="4377"/>
                </a:lnTo>
                <a:cubicBezTo>
                  <a:pt x="2154" y="4475"/>
                  <a:pt x="2233" y="4521"/>
                  <a:pt x="2312" y="4521"/>
                </a:cubicBezTo>
                <a:cubicBezTo>
                  <a:pt x="2403" y="4521"/>
                  <a:pt x="2494" y="4459"/>
                  <a:pt x="2501" y="4340"/>
                </a:cubicBezTo>
                <a:lnTo>
                  <a:pt x="2600" y="3256"/>
                </a:lnTo>
                <a:cubicBezTo>
                  <a:pt x="2624" y="2973"/>
                  <a:pt x="2797" y="2727"/>
                  <a:pt x="3055" y="2628"/>
                </a:cubicBezTo>
                <a:lnTo>
                  <a:pt x="4029" y="2271"/>
                </a:lnTo>
                <a:cubicBezTo>
                  <a:pt x="4226" y="2197"/>
                  <a:pt x="4201" y="1901"/>
                  <a:pt x="3992" y="1877"/>
                </a:cubicBezTo>
                <a:lnTo>
                  <a:pt x="2969" y="1717"/>
                </a:lnTo>
                <a:cubicBezTo>
                  <a:pt x="2686" y="1667"/>
                  <a:pt x="2464" y="1458"/>
                  <a:pt x="2390" y="1187"/>
                </a:cubicBezTo>
                <a:lnTo>
                  <a:pt x="2082" y="140"/>
                </a:lnTo>
                <a:cubicBezTo>
                  <a:pt x="2060" y="44"/>
                  <a:pt x="1983" y="0"/>
                  <a:pt x="19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8116050" y="2894775"/>
            <a:ext cx="62550" cy="61775"/>
          </a:xfrm>
          <a:custGeom>
            <a:rect b="b" l="l" r="r" t="t"/>
            <a:pathLst>
              <a:path extrusionOk="0" h="2471" w="2502">
                <a:moveTo>
                  <a:pt x="1255" y="0"/>
                </a:moveTo>
                <a:cubicBezTo>
                  <a:pt x="1158" y="0"/>
                  <a:pt x="1060" y="59"/>
                  <a:pt x="1035" y="176"/>
                </a:cubicBezTo>
                <a:lnTo>
                  <a:pt x="986" y="447"/>
                </a:lnTo>
                <a:cubicBezTo>
                  <a:pt x="949" y="669"/>
                  <a:pt x="789" y="853"/>
                  <a:pt x="567" y="927"/>
                </a:cubicBezTo>
                <a:lnTo>
                  <a:pt x="235" y="1014"/>
                </a:lnTo>
                <a:cubicBezTo>
                  <a:pt x="1" y="1075"/>
                  <a:pt x="1" y="1395"/>
                  <a:pt x="235" y="1457"/>
                </a:cubicBezTo>
                <a:lnTo>
                  <a:pt x="567" y="1543"/>
                </a:lnTo>
                <a:cubicBezTo>
                  <a:pt x="789" y="1605"/>
                  <a:pt x="949" y="1802"/>
                  <a:pt x="986" y="2024"/>
                </a:cubicBezTo>
                <a:lnTo>
                  <a:pt x="1035" y="2295"/>
                </a:lnTo>
                <a:cubicBezTo>
                  <a:pt x="1060" y="2412"/>
                  <a:pt x="1158" y="2470"/>
                  <a:pt x="1255" y="2470"/>
                </a:cubicBezTo>
                <a:cubicBezTo>
                  <a:pt x="1352" y="2470"/>
                  <a:pt x="1448" y="2412"/>
                  <a:pt x="1466" y="2295"/>
                </a:cubicBezTo>
                <a:lnTo>
                  <a:pt x="1528" y="1962"/>
                </a:lnTo>
                <a:cubicBezTo>
                  <a:pt x="1565" y="1777"/>
                  <a:pt x="1700" y="1617"/>
                  <a:pt x="1885" y="1556"/>
                </a:cubicBezTo>
                <a:lnTo>
                  <a:pt x="2279" y="1457"/>
                </a:lnTo>
                <a:cubicBezTo>
                  <a:pt x="2501" y="1395"/>
                  <a:pt x="2501" y="1075"/>
                  <a:pt x="2279" y="1014"/>
                </a:cubicBezTo>
                <a:lnTo>
                  <a:pt x="1885" y="915"/>
                </a:lnTo>
                <a:cubicBezTo>
                  <a:pt x="1700" y="853"/>
                  <a:pt x="1565" y="693"/>
                  <a:pt x="1528" y="508"/>
                </a:cubicBezTo>
                <a:lnTo>
                  <a:pt x="1466" y="176"/>
                </a:lnTo>
                <a:cubicBezTo>
                  <a:pt x="1448" y="59"/>
                  <a:pt x="1352" y="0"/>
                  <a:pt x="12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617813" y="4133275"/>
            <a:ext cx="97975" cy="104675"/>
          </a:xfrm>
          <a:custGeom>
            <a:rect b="b" l="l" r="r" t="t"/>
            <a:pathLst>
              <a:path extrusionOk="0" h="4187" w="3919">
                <a:moveTo>
                  <a:pt x="2049" y="1"/>
                </a:moveTo>
                <a:cubicBezTo>
                  <a:pt x="1967" y="1"/>
                  <a:pt x="1885" y="50"/>
                  <a:pt x="1861" y="152"/>
                </a:cubicBezTo>
                <a:lnTo>
                  <a:pt x="1652" y="1026"/>
                </a:lnTo>
                <a:cubicBezTo>
                  <a:pt x="1590" y="1322"/>
                  <a:pt x="1368" y="1568"/>
                  <a:pt x="1060" y="1642"/>
                </a:cubicBezTo>
                <a:lnTo>
                  <a:pt x="223" y="1815"/>
                </a:lnTo>
                <a:cubicBezTo>
                  <a:pt x="13" y="1864"/>
                  <a:pt x="1" y="2147"/>
                  <a:pt x="198" y="2209"/>
                </a:cubicBezTo>
                <a:lnTo>
                  <a:pt x="1023" y="2468"/>
                </a:lnTo>
                <a:cubicBezTo>
                  <a:pt x="1319" y="2566"/>
                  <a:pt x="1528" y="2837"/>
                  <a:pt x="1565" y="3145"/>
                </a:cubicBezTo>
                <a:lnTo>
                  <a:pt x="1688" y="4032"/>
                </a:lnTo>
                <a:cubicBezTo>
                  <a:pt x="1708" y="4134"/>
                  <a:pt x="1795" y="4186"/>
                  <a:pt x="1883" y="4186"/>
                </a:cubicBezTo>
                <a:cubicBezTo>
                  <a:pt x="1965" y="4186"/>
                  <a:pt x="2046" y="4140"/>
                  <a:pt x="2070" y="4044"/>
                </a:cubicBezTo>
                <a:lnTo>
                  <a:pt x="2292" y="3096"/>
                </a:lnTo>
                <a:cubicBezTo>
                  <a:pt x="2341" y="2837"/>
                  <a:pt x="2538" y="2628"/>
                  <a:pt x="2797" y="2566"/>
                </a:cubicBezTo>
                <a:lnTo>
                  <a:pt x="3721" y="2369"/>
                </a:lnTo>
                <a:cubicBezTo>
                  <a:pt x="3906" y="2320"/>
                  <a:pt x="3918" y="2049"/>
                  <a:pt x="3733" y="1975"/>
                </a:cubicBezTo>
                <a:lnTo>
                  <a:pt x="2834" y="1704"/>
                </a:lnTo>
                <a:cubicBezTo>
                  <a:pt x="2588" y="1618"/>
                  <a:pt x="2403" y="1396"/>
                  <a:pt x="2378" y="1137"/>
                </a:cubicBezTo>
                <a:lnTo>
                  <a:pt x="2243" y="164"/>
                </a:lnTo>
                <a:cubicBezTo>
                  <a:pt x="2224" y="56"/>
                  <a:pt x="2136" y="1"/>
                  <a:pt x="20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hasCustomPrompt="1" type="title"/>
          </p:nvPr>
        </p:nvSpPr>
        <p:spPr>
          <a:xfrm>
            <a:off x="782763" y="2495849"/>
            <a:ext cx="2366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782763" y="3311762"/>
            <a:ext cx="2366400" cy="10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hasCustomPrompt="1" idx="2" type="title"/>
          </p:nvPr>
        </p:nvSpPr>
        <p:spPr>
          <a:xfrm>
            <a:off x="3388788" y="2495849"/>
            <a:ext cx="2366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3" type="subTitle"/>
          </p:nvPr>
        </p:nvSpPr>
        <p:spPr>
          <a:xfrm>
            <a:off x="3388788" y="3311762"/>
            <a:ext cx="2366400" cy="10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hasCustomPrompt="1" idx="4" type="title"/>
          </p:nvPr>
        </p:nvSpPr>
        <p:spPr>
          <a:xfrm>
            <a:off x="5994838" y="2495849"/>
            <a:ext cx="2366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idx="5" type="subTitle"/>
          </p:nvPr>
        </p:nvSpPr>
        <p:spPr>
          <a:xfrm>
            <a:off x="5994838" y="3311762"/>
            <a:ext cx="2366400" cy="10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4" name="Google Shape;134;p17"/>
          <p:cNvGrpSpPr/>
          <p:nvPr/>
        </p:nvGrpSpPr>
        <p:grpSpPr>
          <a:xfrm>
            <a:off x="7679978" y="4105123"/>
            <a:ext cx="2406509" cy="2231855"/>
            <a:chOff x="0" y="-457365"/>
            <a:chExt cx="2406509" cy="2231855"/>
          </a:xfrm>
        </p:grpSpPr>
        <p:sp>
          <p:nvSpPr>
            <p:cNvPr id="135" name="Google Shape;135;p17"/>
            <p:cNvSpPr/>
            <p:nvPr/>
          </p:nvSpPr>
          <p:spPr>
            <a:xfrm>
              <a:off x="0" y="-457365"/>
              <a:ext cx="1837208" cy="1546628"/>
            </a:xfrm>
            <a:custGeom>
              <a:rect b="b" l="l" r="r" t="t"/>
              <a:pathLst>
                <a:path extrusionOk="0" h="8218" w="9762">
                  <a:moveTo>
                    <a:pt x="9474" y="1"/>
                  </a:moveTo>
                  <a:lnTo>
                    <a:pt x="0" y="7873"/>
                  </a:lnTo>
                  <a:lnTo>
                    <a:pt x="285" y="8218"/>
                  </a:lnTo>
                  <a:lnTo>
                    <a:pt x="9761" y="346"/>
                  </a:lnTo>
                  <a:lnTo>
                    <a:pt x="9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13860" y="-320169"/>
              <a:ext cx="1837020" cy="1546628"/>
            </a:xfrm>
            <a:custGeom>
              <a:rect b="b" l="l" r="r" t="t"/>
              <a:pathLst>
                <a:path extrusionOk="0" h="8218" w="9761">
                  <a:moveTo>
                    <a:pt x="9476" y="1"/>
                  </a:moveTo>
                  <a:lnTo>
                    <a:pt x="0" y="7873"/>
                  </a:lnTo>
                  <a:lnTo>
                    <a:pt x="287" y="8217"/>
                  </a:lnTo>
                  <a:lnTo>
                    <a:pt x="9761" y="345"/>
                  </a:lnTo>
                  <a:lnTo>
                    <a:pt x="9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27532" y="-182973"/>
              <a:ext cx="1837585" cy="1546439"/>
            </a:xfrm>
            <a:custGeom>
              <a:rect b="b" l="l" r="r" t="t"/>
              <a:pathLst>
                <a:path extrusionOk="0" h="8217" w="9764">
                  <a:moveTo>
                    <a:pt x="9477" y="0"/>
                  </a:moveTo>
                  <a:lnTo>
                    <a:pt x="1" y="7872"/>
                  </a:lnTo>
                  <a:lnTo>
                    <a:pt x="288" y="8217"/>
                  </a:lnTo>
                  <a:lnTo>
                    <a:pt x="9764" y="345"/>
                  </a:lnTo>
                  <a:lnTo>
                    <a:pt x="9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41768" y="-45965"/>
              <a:ext cx="1837208" cy="1546628"/>
            </a:xfrm>
            <a:custGeom>
              <a:rect b="b" l="l" r="r" t="t"/>
              <a:pathLst>
                <a:path extrusionOk="0" h="8218" w="9762">
                  <a:moveTo>
                    <a:pt x="9475" y="1"/>
                  </a:moveTo>
                  <a:lnTo>
                    <a:pt x="1" y="7873"/>
                  </a:lnTo>
                  <a:lnTo>
                    <a:pt x="286" y="8218"/>
                  </a:lnTo>
                  <a:lnTo>
                    <a:pt x="9761" y="345"/>
                  </a:lnTo>
                  <a:lnTo>
                    <a:pt x="94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55628" y="91231"/>
              <a:ext cx="1837208" cy="1546628"/>
            </a:xfrm>
            <a:custGeom>
              <a:rect b="b" l="l" r="r" t="t"/>
              <a:pathLst>
                <a:path extrusionOk="0" h="8218" w="9762">
                  <a:moveTo>
                    <a:pt x="9474" y="0"/>
                  </a:moveTo>
                  <a:lnTo>
                    <a:pt x="1" y="7872"/>
                  </a:lnTo>
                  <a:lnTo>
                    <a:pt x="285" y="8217"/>
                  </a:lnTo>
                  <a:lnTo>
                    <a:pt x="9761" y="345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569489" y="227863"/>
              <a:ext cx="1837020" cy="1546628"/>
            </a:xfrm>
            <a:custGeom>
              <a:rect b="b" l="l" r="r" t="t"/>
              <a:pathLst>
                <a:path extrusionOk="0" h="8218" w="9761">
                  <a:moveTo>
                    <a:pt x="9474" y="1"/>
                  </a:moveTo>
                  <a:lnTo>
                    <a:pt x="0" y="7873"/>
                  </a:lnTo>
                  <a:lnTo>
                    <a:pt x="285" y="8218"/>
                  </a:lnTo>
                  <a:lnTo>
                    <a:pt x="9761" y="346"/>
                  </a:lnTo>
                  <a:lnTo>
                    <a:pt x="9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 rot="-10559835">
            <a:off x="3966212" y="4654988"/>
            <a:ext cx="1211553" cy="1132128"/>
            <a:chOff x="5551666" y="-1290892"/>
            <a:chExt cx="1211627" cy="1132197"/>
          </a:xfrm>
        </p:grpSpPr>
        <p:sp>
          <p:nvSpPr>
            <p:cNvPr id="142" name="Google Shape;142;p17"/>
            <p:cNvSpPr/>
            <p:nvPr/>
          </p:nvSpPr>
          <p:spPr>
            <a:xfrm>
              <a:off x="6153337" y="-170552"/>
              <a:ext cx="113861" cy="11857"/>
            </a:xfrm>
            <a:custGeom>
              <a:rect b="b" l="l" r="r" t="t"/>
              <a:pathLst>
                <a:path extrusionOk="0" fill="none" h="63" w="605">
                  <a:moveTo>
                    <a:pt x="605" y="0"/>
                  </a:moveTo>
                  <a:cubicBezTo>
                    <a:pt x="407" y="42"/>
                    <a:pt x="205" y="62"/>
                    <a:pt x="0" y="62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miter lim="20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146750" y="-1290892"/>
              <a:ext cx="616543" cy="1077069"/>
            </a:xfrm>
            <a:custGeom>
              <a:rect b="b" l="l" r="r" t="t"/>
              <a:pathLst>
                <a:path extrusionOk="0" fill="none" h="5723" w="3276">
                  <a:moveTo>
                    <a:pt x="0" y="17"/>
                  </a:moveTo>
                  <a:cubicBezTo>
                    <a:pt x="1408" y="1"/>
                    <a:pt x="2638" y="965"/>
                    <a:pt x="2958" y="2337"/>
                  </a:cubicBezTo>
                  <a:cubicBezTo>
                    <a:pt x="3276" y="3708"/>
                    <a:pt x="2599" y="5117"/>
                    <a:pt x="1327" y="5722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miter lim="20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551666" y="-1287693"/>
              <a:ext cx="595277" cy="1094759"/>
            </a:xfrm>
            <a:custGeom>
              <a:rect b="b" l="l" r="r" t="t"/>
              <a:pathLst>
                <a:path extrusionOk="0" fill="none" h="5817" w="3163">
                  <a:moveTo>
                    <a:pt x="2169" y="5817"/>
                  </a:moveTo>
                  <a:cubicBezTo>
                    <a:pt x="809" y="5317"/>
                    <a:pt x="0" y="3920"/>
                    <a:pt x="244" y="2493"/>
                  </a:cubicBezTo>
                  <a:cubicBezTo>
                    <a:pt x="487" y="1067"/>
                    <a:pt x="1715" y="19"/>
                    <a:pt x="3162" y="0"/>
                  </a:cubicBez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miter lim="20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7"/>
          <p:cNvGrpSpPr/>
          <p:nvPr/>
        </p:nvGrpSpPr>
        <p:grpSpPr>
          <a:xfrm rot="5400000">
            <a:off x="-169544" y="3842452"/>
            <a:ext cx="1536922" cy="1452649"/>
            <a:chOff x="7659740" y="3784037"/>
            <a:chExt cx="1536922" cy="1452649"/>
          </a:xfrm>
        </p:grpSpPr>
        <p:sp>
          <p:nvSpPr>
            <p:cNvPr id="146" name="Google Shape;146;p17"/>
            <p:cNvSpPr/>
            <p:nvPr/>
          </p:nvSpPr>
          <p:spPr>
            <a:xfrm>
              <a:off x="7659740" y="3784037"/>
              <a:ext cx="1536922" cy="1452306"/>
            </a:xfrm>
            <a:custGeom>
              <a:rect b="b" l="l" r="r" t="t"/>
              <a:pathLst>
                <a:path extrusionOk="0" h="8496" w="8991">
                  <a:moveTo>
                    <a:pt x="7808" y="0"/>
                  </a:moveTo>
                  <a:cubicBezTo>
                    <a:pt x="7037" y="0"/>
                    <a:pt x="6048" y="242"/>
                    <a:pt x="5387" y="1294"/>
                  </a:cubicBezTo>
                  <a:cubicBezTo>
                    <a:pt x="4227" y="3145"/>
                    <a:pt x="6105" y="5143"/>
                    <a:pt x="5402" y="6181"/>
                  </a:cubicBezTo>
                  <a:cubicBezTo>
                    <a:pt x="5077" y="6659"/>
                    <a:pt x="4684" y="6820"/>
                    <a:pt x="4261" y="6820"/>
                  </a:cubicBezTo>
                  <a:cubicBezTo>
                    <a:pt x="3395" y="6820"/>
                    <a:pt x="2401" y="6148"/>
                    <a:pt x="1601" y="6148"/>
                  </a:cubicBezTo>
                  <a:cubicBezTo>
                    <a:pt x="1488" y="6148"/>
                    <a:pt x="1380" y="6161"/>
                    <a:pt x="1276" y="6192"/>
                  </a:cubicBezTo>
                  <a:cubicBezTo>
                    <a:pt x="0" y="6565"/>
                    <a:pt x="875" y="8495"/>
                    <a:pt x="875" y="8495"/>
                  </a:cubicBezTo>
                  <a:lnTo>
                    <a:pt x="8991" y="8472"/>
                  </a:lnTo>
                  <a:lnTo>
                    <a:pt x="8968" y="177"/>
                  </a:lnTo>
                  <a:cubicBezTo>
                    <a:pt x="8968" y="177"/>
                    <a:pt x="8468" y="0"/>
                    <a:pt x="7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660766" y="3894636"/>
              <a:ext cx="1535896" cy="1342050"/>
            </a:xfrm>
            <a:custGeom>
              <a:rect b="b" l="l" r="r" t="t"/>
              <a:pathLst>
                <a:path extrusionOk="0" h="7851" w="8985">
                  <a:moveTo>
                    <a:pt x="8726" y="1"/>
                  </a:moveTo>
                  <a:cubicBezTo>
                    <a:pt x="8177" y="1"/>
                    <a:pt x="6809" y="137"/>
                    <a:pt x="6004" y="1413"/>
                  </a:cubicBezTo>
                  <a:cubicBezTo>
                    <a:pt x="4981" y="3035"/>
                    <a:pt x="6013" y="4197"/>
                    <a:pt x="5585" y="5359"/>
                  </a:cubicBezTo>
                  <a:cubicBezTo>
                    <a:pt x="5218" y="6355"/>
                    <a:pt x="4272" y="6493"/>
                    <a:pt x="3260" y="6493"/>
                  </a:cubicBezTo>
                  <a:cubicBezTo>
                    <a:pt x="2869" y="6493"/>
                    <a:pt x="2468" y="6473"/>
                    <a:pt x="2086" y="6473"/>
                  </a:cubicBezTo>
                  <a:cubicBezTo>
                    <a:pt x="1024" y="6473"/>
                    <a:pt x="116" y="6633"/>
                    <a:pt x="0" y="7850"/>
                  </a:cubicBezTo>
                  <a:lnTo>
                    <a:pt x="8985" y="7825"/>
                  </a:lnTo>
                  <a:lnTo>
                    <a:pt x="8964" y="11"/>
                  </a:lnTo>
                  <a:cubicBezTo>
                    <a:pt x="8964" y="11"/>
                    <a:pt x="8876" y="1"/>
                    <a:pt x="8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7"/>
          <p:cNvSpPr/>
          <p:nvPr/>
        </p:nvSpPr>
        <p:spPr>
          <a:xfrm>
            <a:off x="-203747" y="2303181"/>
            <a:ext cx="394700" cy="414700"/>
          </a:xfrm>
          <a:custGeom>
            <a:rect b="b" l="l" r="r" t="t"/>
            <a:pathLst>
              <a:path extrusionOk="0" fill="none" h="2426" w="2309">
                <a:moveTo>
                  <a:pt x="1565" y="2263"/>
                </a:moveTo>
                <a:cubicBezTo>
                  <a:pt x="1107" y="2426"/>
                  <a:pt x="597" y="2273"/>
                  <a:pt x="304" y="1885"/>
                </a:cubicBezTo>
                <a:cubicBezTo>
                  <a:pt x="9" y="1497"/>
                  <a:pt x="1" y="965"/>
                  <a:pt x="281" y="568"/>
                </a:cubicBezTo>
                <a:cubicBezTo>
                  <a:pt x="562" y="172"/>
                  <a:pt x="1066" y="1"/>
                  <a:pt x="1530" y="149"/>
                </a:cubicBezTo>
                <a:cubicBezTo>
                  <a:pt x="1992" y="296"/>
                  <a:pt x="2308" y="725"/>
                  <a:pt x="2308" y="1212"/>
                </a:cubicBezTo>
                <a:cubicBezTo>
                  <a:pt x="2308" y="1301"/>
                  <a:pt x="2296" y="1392"/>
                  <a:pt x="2275" y="1479"/>
                </a:cubicBezTo>
              </a:path>
            </a:pathLst>
          </a:custGeom>
          <a:noFill/>
          <a:ln cap="rnd" cmpd="sng" w="28575">
            <a:solidFill>
              <a:schemeClr val="accent1"/>
            </a:solidFill>
            <a:prstDash val="solid"/>
            <a:miter lim="20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2924951" y="4465701"/>
            <a:ext cx="148718" cy="148376"/>
          </a:xfrm>
          <a:custGeom>
            <a:rect b="b" l="l" r="r" t="t"/>
            <a:pathLst>
              <a:path extrusionOk="0" h="868" w="870">
                <a:moveTo>
                  <a:pt x="436" y="1"/>
                </a:moveTo>
                <a:cubicBezTo>
                  <a:pt x="197" y="1"/>
                  <a:pt x="1" y="195"/>
                  <a:pt x="1" y="434"/>
                </a:cubicBezTo>
                <a:cubicBezTo>
                  <a:pt x="1" y="674"/>
                  <a:pt x="197" y="868"/>
                  <a:pt x="436" y="868"/>
                </a:cubicBezTo>
                <a:cubicBezTo>
                  <a:pt x="676" y="868"/>
                  <a:pt x="870" y="674"/>
                  <a:pt x="870" y="434"/>
                </a:cubicBezTo>
                <a:cubicBezTo>
                  <a:pt x="870" y="195"/>
                  <a:pt x="67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886270" y="462818"/>
            <a:ext cx="148718" cy="148718"/>
          </a:xfrm>
          <a:custGeom>
            <a:rect b="b" l="l" r="r" t="t"/>
            <a:pathLst>
              <a:path extrusionOk="0" h="870" w="870">
                <a:moveTo>
                  <a:pt x="434" y="1"/>
                </a:moveTo>
                <a:cubicBezTo>
                  <a:pt x="194" y="1"/>
                  <a:pt x="0" y="195"/>
                  <a:pt x="0" y="436"/>
                </a:cubicBezTo>
                <a:cubicBezTo>
                  <a:pt x="0" y="676"/>
                  <a:pt x="194" y="870"/>
                  <a:pt x="434" y="870"/>
                </a:cubicBezTo>
                <a:cubicBezTo>
                  <a:pt x="673" y="870"/>
                  <a:pt x="869" y="676"/>
                  <a:pt x="869" y="436"/>
                </a:cubicBezTo>
                <a:cubicBezTo>
                  <a:pt x="869" y="195"/>
                  <a:pt x="673" y="1"/>
                  <a:pt x="4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188616" y="1340800"/>
            <a:ext cx="479157" cy="469183"/>
            <a:chOff x="1020788" y="-463575"/>
            <a:chExt cx="479157" cy="469183"/>
          </a:xfrm>
        </p:grpSpPr>
        <p:sp>
          <p:nvSpPr>
            <p:cNvPr id="152" name="Google Shape;152;p17"/>
            <p:cNvSpPr/>
            <p:nvPr/>
          </p:nvSpPr>
          <p:spPr>
            <a:xfrm>
              <a:off x="1081012" y="-463575"/>
              <a:ext cx="368872" cy="469183"/>
            </a:xfrm>
            <a:custGeom>
              <a:rect b="b" l="l" r="r" t="t"/>
              <a:pathLst>
                <a:path extrusionOk="0" h="2493" w="1960">
                  <a:moveTo>
                    <a:pt x="1635" y="1"/>
                  </a:moveTo>
                  <a:lnTo>
                    <a:pt x="1" y="2362"/>
                  </a:lnTo>
                  <a:lnTo>
                    <a:pt x="145" y="2492"/>
                  </a:lnTo>
                  <a:lnTo>
                    <a:pt x="1959" y="152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020788" y="-407493"/>
              <a:ext cx="479157" cy="353251"/>
            </a:xfrm>
            <a:custGeom>
              <a:rect b="b" l="l" r="r" t="t"/>
              <a:pathLst>
                <a:path extrusionOk="0" h="1877" w="2546">
                  <a:moveTo>
                    <a:pt x="127" y="0"/>
                  </a:moveTo>
                  <a:lnTo>
                    <a:pt x="1" y="149"/>
                  </a:lnTo>
                  <a:lnTo>
                    <a:pt x="2407" y="1876"/>
                  </a:lnTo>
                  <a:lnTo>
                    <a:pt x="2546" y="154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8668217" y="2493957"/>
            <a:ext cx="155578" cy="155580"/>
          </a:xfrm>
          <a:custGeom>
            <a:rect b="b" l="l" r="r" t="t"/>
            <a:pathLst>
              <a:path extrusionOk="0" h="870" w="870">
                <a:moveTo>
                  <a:pt x="434" y="1"/>
                </a:moveTo>
                <a:cubicBezTo>
                  <a:pt x="194" y="1"/>
                  <a:pt x="0" y="195"/>
                  <a:pt x="0" y="436"/>
                </a:cubicBezTo>
                <a:cubicBezTo>
                  <a:pt x="0" y="676"/>
                  <a:pt x="194" y="870"/>
                  <a:pt x="434" y="870"/>
                </a:cubicBezTo>
                <a:cubicBezTo>
                  <a:pt x="673" y="870"/>
                  <a:pt x="869" y="676"/>
                  <a:pt x="869" y="436"/>
                </a:cubicBezTo>
                <a:cubicBezTo>
                  <a:pt x="869" y="195"/>
                  <a:pt x="673" y="1"/>
                  <a:pt x="4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2177736" y="228026"/>
            <a:ext cx="444559" cy="643243"/>
            <a:chOff x="8190583" y="832664"/>
            <a:chExt cx="444559" cy="643243"/>
          </a:xfrm>
        </p:grpSpPr>
        <p:sp>
          <p:nvSpPr>
            <p:cNvPr id="156" name="Google Shape;156;p17"/>
            <p:cNvSpPr/>
            <p:nvPr/>
          </p:nvSpPr>
          <p:spPr>
            <a:xfrm>
              <a:off x="8333643" y="832664"/>
              <a:ext cx="177394" cy="643243"/>
            </a:xfrm>
            <a:custGeom>
              <a:rect b="b" l="l" r="r" t="t"/>
              <a:pathLst>
                <a:path extrusionOk="0" h="3597" w="992">
                  <a:moveTo>
                    <a:pt x="684" y="1"/>
                  </a:moveTo>
                  <a:lnTo>
                    <a:pt x="1" y="3499"/>
                  </a:lnTo>
                  <a:lnTo>
                    <a:pt x="158" y="3596"/>
                  </a:lnTo>
                  <a:lnTo>
                    <a:pt x="992" y="50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8190583" y="1030087"/>
              <a:ext cx="444559" cy="235337"/>
            </a:xfrm>
            <a:custGeom>
              <a:rect b="b" l="l" r="r" t="t"/>
              <a:pathLst>
                <a:path extrusionOk="0" h="1316" w="2486">
                  <a:moveTo>
                    <a:pt x="62" y="1"/>
                  </a:moveTo>
                  <a:lnTo>
                    <a:pt x="0" y="232"/>
                  </a:lnTo>
                  <a:lnTo>
                    <a:pt x="2464" y="1316"/>
                  </a:lnTo>
                  <a:lnTo>
                    <a:pt x="2485" y="86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7680002" y="-132294"/>
            <a:ext cx="1502666" cy="1749648"/>
            <a:chOff x="7811474" y="-177882"/>
            <a:chExt cx="1502666" cy="1749648"/>
          </a:xfrm>
        </p:grpSpPr>
        <p:sp>
          <p:nvSpPr>
            <p:cNvPr id="159" name="Google Shape;159;p17"/>
            <p:cNvSpPr/>
            <p:nvPr/>
          </p:nvSpPr>
          <p:spPr>
            <a:xfrm>
              <a:off x="7811474" y="-177882"/>
              <a:ext cx="1502666" cy="1749648"/>
            </a:xfrm>
            <a:custGeom>
              <a:rect b="b" l="l" r="r" t="t"/>
              <a:pathLst>
                <a:path extrusionOk="0" h="9784" w="8403">
                  <a:moveTo>
                    <a:pt x="8355" y="0"/>
                  </a:moveTo>
                  <a:lnTo>
                    <a:pt x="229" y="31"/>
                  </a:lnTo>
                  <a:cubicBezTo>
                    <a:pt x="229" y="31"/>
                    <a:pt x="0" y="2139"/>
                    <a:pt x="1689" y="3251"/>
                  </a:cubicBezTo>
                  <a:cubicBezTo>
                    <a:pt x="2101" y="3523"/>
                    <a:pt x="2488" y="3621"/>
                    <a:pt x="2856" y="3621"/>
                  </a:cubicBezTo>
                  <a:cubicBezTo>
                    <a:pt x="3813" y="3621"/>
                    <a:pt x="4635" y="2954"/>
                    <a:pt x="5417" y="2954"/>
                  </a:cubicBezTo>
                  <a:cubicBezTo>
                    <a:pt x="5563" y="2954"/>
                    <a:pt x="5708" y="2977"/>
                    <a:pt x="5852" y="3032"/>
                  </a:cubicBezTo>
                  <a:cubicBezTo>
                    <a:pt x="8403" y="4013"/>
                    <a:pt x="5495" y="9499"/>
                    <a:pt x="8393" y="9784"/>
                  </a:cubicBezTo>
                  <a:lnTo>
                    <a:pt x="8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7932896" y="-177882"/>
              <a:ext cx="1378741" cy="1606944"/>
            </a:xfrm>
            <a:custGeom>
              <a:rect b="b" l="l" r="r" t="t"/>
              <a:pathLst>
                <a:path extrusionOk="0" h="8986" w="7710">
                  <a:moveTo>
                    <a:pt x="7676" y="0"/>
                  </a:moveTo>
                  <a:lnTo>
                    <a:pt x="211" y="29"/>
                  </a:lnTo>
                  <a:cubicBezTo>
                    <a:pt x="211" y="29"/>
                    <a:pt x="0" y="1963"/>
                    <a:pt x="1553" y="2987"/>
                  </a:cubicBezTo>
                  <a:cubicBezTo>
                    <a:pt x="2110" y="3354"/>
                    <a:pt x="2610" y="3456"/>
                    <a:pt x="3073" y="3456"/>
                  </a:cubicBezTo>
                  <a:cubicBezTo>
                    <a:pt x="3656" y="3456"/>
                    <a:pt x="4181" y="3294"/>
                    <a:pt x="4689" y="3294"/>
                  </a:cubicBezTo>
                  <a:cubicBezTo>
                    <a:pt x="4902" y="3294"/>
                    <a:pt x="5113" y="3323"/>
                    <a:pt x="5323" y="3404"/>
                  </a:cubicBezTo>
                  <a:cubicBezTo>
                    <a:pt x="7666" y="4304"/>
                    <a:pt x="5049" y="8725"/>
                    <a:pt x="7709" y="8985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7"/>
          <p:cNvGrpSpPr/>
          <p:nvPr/>
        </p:nvGrpSpPr>
        <p:grpSpPr>
          <a:xfrm rot="8246435">
            <a:off x="-953508" y="-318365"/>
            <a:ext cx="2058174" cy="1427744"/>
            <a:chOff x="-2561500" y="1171298"/>
            <a:chExt cx="3624198" cy="2514086"/>
          </a:xfrm>
        </p:grpSpPr>
        <p:sp>
          <p:nvSpPr>
            <p:cNvPr id="162" name="Google Shape;162;p17"/>
            <p:cNvSpPr/>
            <p:nvPr/>
          </p:nvSpPr>
          <p:spPr>
            <a:xfrm>
              <a:off x="-2235175" y="1171298"/>
              <a:ext cx="3297873" cy="1908785"/>
            </a:xfrm>
            <a:custGeom>
              <a:rect b="b" l="l" r="r" t="t"/>
              <a:pathLst>
                <a:path extrusionOk="0" h="41162" w="71117">
                  <a:moveTo>
                    <a:pt x="2142" y="1"/>
                  </a:moveTo>
                  <a:lnTo>
                    <a:pt x="0" y="3973"/>
                  </a:lnTo>
                  <a:lnTo>
                    <a:pt x="68967" y="41162"/>
                  </a:lnTo>
                  <a:lnTo>
                    <a:pt x="71117" y="37189"/>
                  </a:lnTo>
                  <a:lnTo>
                    <a:pt x="2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-2398175" y="1474157"/>
              <a:ext cx="3297548" cy="1908785"/>
            </a:xfrm>
            <a:custGeom>
              <a:rect b="b" l="l" r="r" t="t"/>
              <a:pathLst>
                <a:path extrusionOk="0" h="41162" w="71110">
                  <a:moveTo>
                    <a:pt x="2142" y="0"/>
                  </a:moveTo>
                  <a:lnTo>
                    <a:pt x="1" y="3972"/>
                  </a:lnTo>
                  <a:lnTo>
                    <a:pt x="68968" y="41161"/>
                  </a:lnTo>
                  <a:lnTo>
                    <a:pt x="71109" y="37189"/>
                  </a:lnTo>
                  <a:lnTo>
                    <a:pt x="2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-2561500" y="1776599"/>
              <a:ext cx="3297502" cy="1908785"/>
            </a:xfrm>
            <a:custGeom>
              <a:rect b="b" l="l" r="r" t="t"/>
              <a:pathLst>
                <a:path extrusionOk="0" h="41162" w="71109">
                  <a:moveTo>
                    <a:pt x="2141" y="0"/>
                  </a:moveTo>
                  <a:lnTo>
                    <a:pt x="0" y="3981"/>
                  </a:lnTo>
                  <a:lnTo>
                    <a:pt x="68967" y="41162"/>
                  </a:lnTo>
                  <a:lnTo>
                    <a:pt x="71109" y="37189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7"/>
          <p:cNvSpPr/>
          <p:nvPr/>
        </p:nvSpPr>
        <p:spPr>
          <a:xfrm>
            <a:off x="5882815" y="-182169"/>
            <a:ext cx="394700" cy="414700"/>
          </a:xfrm>
          <a:custGeom>
            <a:rect b="b" l="l" r="r" t="t"/>
            <a:pathLst>
              <a:path extrusionOk="0" fill="none" h="2426" w="2309">
                <a:moveTo>
                  <a:pt x="1565" y="2263"/>
                </a:moveTo>
                <a:cubicBezTo>
                  <a:pt x="1107" y="2426"/>
                  <a:pt x="597" y="2273"/>
                  <a:pt x="304" y="1885"/>
                </a:cubicBezTo>
                <a:cubicBezTo>
                  <a:pt x="9" y="1497"/>
                  <a:pt x="1" y="965"/>
                  <a:pt x="281" y="568"/>
                </a:cubicBezTo>
                <a:cubicBezTo>
                  <a:pt x="562" y="172"/>
                  <a:pt x="1066" y="1"/>
                  <a:pt x="1530" y="149"/>
                </a:cubicBezTo>
                <a:cubicBezTo>
                  <a:pt x="1992" y="296"/>
                  <a:pt x="2308" y="725"/>
                  <a:pt x="2308" y="1212"/>
                </a:cubicBezTo>
                <a:cubicBezTo>
                  <a:pt x="2308" y="1301"/>
                  <a:pt x="2296" y="1392"/>
                  <a:pt x="2275" y="1479"/>
                </a:cubicBezTo>
              </a:path>
            </a:pathLst>
          </a:custGeom>
          <a:noFill/>
          <a:ln cap="rnd" cmpd="sng" w="28575">
            <a:solidFill>
              <a:schemeClr val="accent1"/>
            </a:solidFill>
            <a:prstDash val="solid"/>
            <a:miter lim="20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969219" y="922013"/>
            <a:ext cx="163734" cy="163734"/>
          </a:xfrm>
          <a:custGeom>
            <a:rect b="b" l="l" r="r" t="t"/>
            <a:pathLst>
              <a:path extrusionOk="0" h="870" w="870">
                <a:moveTo>
                  <a:pt x="434" y="1"/>
                </a:moveTo>
                <a:cubicBezTo>
                  <a:pt x="195" y="1"/>
                  <a:pt x="1" y="195"/>
                  <a:pt x="1" y="434"/>
                </a:cubicBezTo>
                <a:cubicBezTo>
                  <a:pt x="1" y="674"/>
                  <a:pt x="195" y="870"/>
                  <a:pt x="434" y="870"/>
                </a:cubicBezTo>
                <a:cubicBezTo>
                  <a:pt x="674" y="870"/>
                  <a:pt x="870" y="674"/>
                  <a:pt x="870" y="434"/>
                </a:cubicBezTo>
                <a:cubicBezTo>
                  <a:pt x="870" y="195"/>
                  <a:pt x="674" y="1"/>
                  <a:pt x="4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orms.gle/NfcqhruYwrSt9BFf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Loops &amp; Nested Loops </a:t>
            </a:r>
            <a:endParaRPr/>
          </a:p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Tooba Ahmed Alvi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11700" y="1234075"/>
            <a:ext cx="8277600" cy="333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for-loop has three parts: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 Variable (i)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variable that changes after each iteration of the loop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(n)- Which values the loop variable takes on in each iteration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Body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the block of code that gets repeated at each iteration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most basic for-loop is one that loops for all values from 0 to some number. This is how we get our computer to count to a certain number. We use the 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 to specify which number that is: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EXAMPLE #1: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0" y="1293950"/>
            <a:ext cx="8891199" cy="25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900" y="1258050"/>
            <a:ext cx="3683775" cy="27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SYNTAX EXAMPLES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 to set the number of times you want your code to loop. </a:t>
            </a:r>
            <a:r>
              <a:rPr lang="en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more powerful than this, though. What </a:t>
            </a:r>
            <a:r>
              <a:rPr lang="en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does is present the for-loop with all the values that </a:t>
            </a:r>
            <a:r>
              <a:rPr lang="en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should take on, and the for-loop just repeats once for each of those values. When we say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</a:t>
            </a:r>
            <a:r>
              <a:rPr i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 number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really mean “repeat the following code one time for each value from </a:t>
            </a:r>
            <a:r>
              <a:rPr lang="en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i="1" lang="en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some number</a:t>
            </a:r>
            <a:r>
              <a:rPr i="1"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50" y="3169225"/>
            <a:ext cx="5753175" cy="16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 EXAMPLE #1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334825"/>
            <a:ext cx="78105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311700" y="1234075"/>
            <a:ext cx="5178600" cy="3334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</a:t>
            </a:r>
            <a:r>
              <a:rPr lang="en">
                <a:solidFill>
                  <a:srgbClr val="25265E"/>
                </a:solidFill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while</a:t>
            </a: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loop evaluates the </a:t>
            </a:r>
            <a:r>
              <a:rPr lang="en">
                <a:solidFill>
                  <a:srgbClr val="25265E"/>
                </a:solidFill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test Expression</a:t>
            </a: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inside the parentheses </a:t>
            </a:r>
            <a:r>
              <a:rPr lang="en">
                <a:solidFill>
                  <a:srgbClr val="25265E"/>
                </a:solidFill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()</a:t>
            </a: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.</a:t>
            </a:r>
            <a:endParaRPr>
              <a:highlight>
                <a:srgbClr val="F9FAFC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17182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If </a:t>
            </a:r>
            <a:r>
              <a:rPr lang="en">
                <a:solidFill>
                  <a:srgbClr val="25265E"/>
                </a:solidFill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test Expression</a:t>
            </a: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is true, statements inside the body of </a:t>
            </a:r>
            <a:r>
              <a:rPr lang="en">
                <a:solidFill>
                  <a:srgbClr val="25265E"/>
                </a:solidFill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while</a:t>
            </a: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loop are executed. Then, </a:t>
            </a:r>
            <a:r>
              <a:rPr lang="en">
                <a:solidFill>
                  <a:srgbClr val="25265E"/>
                </a:solidFill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test Expression</a:t>
            </a: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is evaluated again.</a:t>
            </a:r>
            <a:endParaRPr>
              <a:highlight>
                <a:srgbClr val="F9FAFC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17182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process goes on until </a:t>
            </a:r>
            <a:r>
              <a:rPr lang="en">
                <a:solidFill>
                  <a:srgbClr val="25265E"/>
                </a:solidFill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test Expression</a:t>
            </a: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is evaluated to false.</a:t>
            </a:r>
            <a:endParaRPr>
              <a:highlight>
                <a:srgbClr val="F9FAFC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17182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If </a:t>
            </a:r>
            <a:r>
              <a:rPr lang="en">
                <a:solidFill>
                  <a:srgbClr val="25265E"/>
                </a:solidFill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test Expression</a:t>
            </a:r>
            <a:r>
              <a:rPr lang="en">
                <a:highlight>
                  <a:srgbClr val="F9FAFC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is false, the loop terminates (ends).</a:t>
            </a:r>
            <a:endParaRPr>
              <a:highlight>
                <a:srgbClr val="F9FAFC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27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1590" l="1922" r="0" t="255"/>
          <a:stretch/>
        </p:blipFill>
        <p:spPr>
          <a:xfrm>
            <a:off x="5712150" y="1158125"/>
            <a:ext cx="2985450" cy="30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_EXAMPLE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0" y="1317850"/>
            <a:ext cx="8335401" cy="22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835100" y="877650"/>
            <a:ext cx="5473800" cy="30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  <p:sp>
        <p:nvSpPr>
          <p:cNvPr id="274" name="Google Shape;274;p33"/>
          <p:cNvSpPr txBox="1"/>
          <p:nvPr>
            <p:ph idx="4294967295" type="subTitle"/>
          </p:nvPr>
        </p:nvSpPr>
        <p:spPr>
          <a:xfrm>
            <a:off x="2646150" y="2977150"/>
            <a:ext cx="3851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questions do you have before we begin coding the problem?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4"/>
          <p:cNvGrpSpPr/>
          <p:nvPr/>
        </p:nvGrpSpPr>
        <p:grpSpPr>
          <a:xfrm>
            <a:off x="4740558" y="2571753"/>
            <a:ext cx="1122381" cy="1121817"/>
            <a:chOff x="3771662" y="1694611"/>
            <a:chExt cx="603885" cy="581072"/>
          </a:xfrm>
        </p:grpSpPr>
        <p:sp>
          <p:nvSpPr>
            <p:cNvPr id="280" name="Google Shape;280;p34"/>
            <p:cNvSpPr/>
            <p:nvPr/>
          </p:nvSpPr>
          <p:spPr>
            <a:xfrm>
              <a:off x="3771662" y="1694611"/>
              <a:ext cx="603885" cy="581072"/>
            </a:xfrm>
            <a:custGeom>
              <a:rect b="b" l="l" r="r" t="t"/>
              <a:pathLst>
                <a:path extrusionOk="0" h="11691" w="1215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3841544" y="1759622"/>
              <a:ext cx="468993" cy="450951"/>
            </a:xfrm>
            <a:custGeom>
              <a:rect b="b" l="l" r="r" t="t"/>
              <a:pathLst>
                <a:path extrusionOk="0" h="9073" w="9436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3910879" y="1811114"/>
              <a:ext cx="348166" cy="348116"/>
            </a:xfrm>
            <a:custGeom>
              <a:rect b="b" l="l" r="r" t="t"/>
              <a:pathLst>
                <a:path extrusionOk="0" h="7004" w="7005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3982252" y="1845906"/>
              <a:ext cx="52088" cy="42893"/>
            </a:xfrm>
            <a:custGeom>
              <a:rect b="b" l="l" r="r" t="t"/>
              <a:pathLst>
                <a:path extrusionOk="0" h="863" w="1048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047810" y="1834922"/>
              <a:ext cx="23957" cy="19732"/>
            </a:xfrm>
            <a:custGeom>
              <a:rect b="b" l="l" r="r" t="t"/>
              <a:pathLst>
                <a:path extrusionOk="0" h="397" w="482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938216" y="1922896"/>
              <a:ext cx="88967" cy="110091"/>
            </a:xfrm>
            <a:custGeom>
              <a:rect b="b" l="l" r="r" t="t"/>
              <a:pathLst>
                <a:path extrusionOk="0" h="2215" w="179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139860" y="1873988"/>
              <a:ext cx="56760" cy="49106"/>
            </a:xfrm>
            <a:custGeom>
              <a:rect b="b" l="l" r="r" t="t"/>
              <a:pathLst>
                <a:path extrusionOk="0" h="988" w="1142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4053029" y="2022351"/>
              <a:ext cx="80021" cy="53082"/>
            </a:xfrm>
            <a:custGeom>
              <a:rect b="b" l="l" r="r" t="t"/>
              <a:pathLst>
                <a:path extrusionOk="0" h="1068" w="161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34"/>
          <p:cNvSpPr txBox="1"/>
          <p:nvPr>
            <p:ph type="title"/>
          </p:nvPr>
        </p:nvSpPr>
        <p:spPr>
          <a:xfrm>
            <a:off x="1317600" y="535300"/>
            <a:ext cx="6508800" cy="17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Code!</a:t>
            </a:r>
            <a:endParaRPr/>
          </a:p>
        </p:txBody>
      </p:sp>
      <p:sp>
        <p:nvSpPr>
          <p:cNvPr id="289" name="Google Shape;289;p34"/>
          <p:cNvSpPr txBox="1"/>
          <p:nvPr>
            <p:ph idx="1" type="subTitle"/>
          </p:nvPr>
        </p:nvSpPr>
        <p:spPr>
          <a:xfrm>
            <a:off x="1317600" y="2109150"/>
            <a:ext cx="65088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this activity, we’ll break out again, and then come back together!</a:t>
            </a:r>
            <a:endParaRPr sz="1500"/>
          </a:p>
        </p:txBody>
      </p:sp>
      <p:grpSp>
        <p:nvGrpSpPr>
          <p:cNvPr id="290" name="Google Shape;290;p34"/>
          <p:cNvGrpSpPr/>
          <p:nvPr/>
        </p:nvGrpSpPr>
        <p:grpSpPr>
          <a:xfrm>
            <a:off x="1317598" y="2705041"/>
            <a:ext cx="2146747" cy="2112199"/>
            <a:chOff x="1534175" y="2282171"/>
            <a:chExt cx="2450624" cy="2467522"/>
          </a:xfrm>
        </p:grpSpPr>
        <p:sp>
          <p:nvSpPr>
            <p:cNvPr id="291" name="Google Shape;291;p34"/>
            <p:cNvSpPr/>
            <p:nvPr/>
          </p:nvSpPr>
          <p:spPr>
            <a:xfrm>
              <a:off x="1534226" y="2289596"/>
              <a:ext cx="2450511" cy="2460098"/>
            </a:xfrm>
            <a:custGeom>
              <a:rect b="b" l="l" r="r" t="t"/>
              <a:pathLst>
                <a:path extrusionOk="0" h="119844" w="119377">
                  <a:moveTo>
                    <a:pt x="59805" y="0"/>
                  </a:moveTo>
                  <a:cubicBezTo>
                    <a:pt x="26866" y="0"/>
                    <a:pt x="1" y="26866"/>
                    <a:pt x="1" y="59805"/>
                  </a:cubicBezTo>
                  <a:cubicBezTo>
                    <a:pt x="1" y="75924"/>
                    <a:pt x="6074" y="90642"/>
                    <a:pt x="16587" y="101388"/>
                  </a:cubicBezTo>
                  <a:cubicBezTo>
                    <a:pt x="17521" y="102556"/>
                    <a:pt x="18689" y="103490"/>
                    <a:pt x="19624" y="104191"/>
                  </a:cubicBezTo>
                  <a:cubicBezTo>
                    <a:pt x="23829" y="108396"/>
                    <a:pt x="28735" y="111667"/>
                    <a:pt x="34342" y="114236"/>
                  </a:cubicBezTo>
                  <a:cubicBezTo>
                    <a:pt x="42284" y="117741"/>
                    <a:pt x="50694" y="119843"/>
                    <a:pt x="59805" y="119843"/>
                  </a:cubicBezTo>
                  <a:cubicBezTo>
                    <a:pt x="67281" y="119843"/>
                    <a:pt x="74756" y="118208"/>
                    <a:pt x="81298" y="115638"/>
                  </a:cubicBezTo>
                  <a:cubicBezTo>
                    <a:pt x="83400" y="114704"/>
                    <a:pt x="85269" y="114003"/>
                    <a:pt x="87138" y="113068"/>
                  </a:cubicBezTo>
                  <a:cubicBezTo>
                    <a:pt x="90642" y="111199"/>
                    <a:pt x="93913" y="109331"/>
                    <a:pt x="97183" y="106527"/>
                  </a:cubicBezTo>
                  <a:cubicBezTo>
                    <a:pt x="99286" y="105126"/>
                    <a:pt x="100921" y="103490"/>
                    <a:pt x="102790" y="101621"/>
                  </a:cubicBezTo>
                  <a:cubicBezTo>
                    <a:pt x="112835" y="90875"/>
                    <a:pt x="119376" y="76158"/>
                    <a:pt x="119376" y="60272"/>
                  </a:cubicBezTo>
                  <a:cubicBezTo>
                    <a:pt x="119376" y="27099"/>
                    <a:pt x="92511" y="234"/>
                    <a:pt x="59805" y="0"/>
                  </a:cubicBezTo>
                  <a:close/>
                </a:path>
              </a:pathLst>
            </a:custGeom>
            <a:solidFill>
              <a:srgbClr val="8CF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1539600" y="2282171"/>
              <a:ext cx="1420936" cy="1070030"/>
            </a:xfrm>
            <a:custGeom>
              <a:rect b="b" l="l" r="r" t="t"/>
              <a:pathLst>
                <a:path extrusionOk="0" h="43453" w="57703">
                  <a:moveTo>
                    <a:pt x="49760" y="0"/>
                  </a:moveTo>
                  <a:cubicBezTo>
                    <a:pt x="39247" y="0"/>
                    <a:pt x="29436" y="3271"/>
                    <a:pt x="21259" y="8878"/>
                  </a:cubicBezTo>
                  <a:cubicBezTo>
                    <a:pt x="12382" y="15185"/>
                    <a:pt x="5607" y="24296"/>
                    <a:pt x="2103" y="34809"/>
                  </a:cubicBezTo>
                  <a:cubicBezTo>
                    <a:pt x="1169" y="37378"/>
                    <a:pt x="234" y="40649"/>
                    <a:pt x="1" y="43452"/>
                  </a:cubicBezTo>
                  <a:cubicBezTo>
                    <a:pt x="935" y="43219"/>
                    <a:pt x="2103" y="42985"/>
                    <a:pt x="3038" y="42284"/>
                  </a:cubicBezTo>
                  <a:cubicBezTo>
                    <a:pt x="6775" y="40649"/>
                    <a:pt x="10280" y="37378"/>
                    <a:pt x="11448" y="33641"/>
                  </a:cubicBezTo>
                  <a:cubicBezTo>
                    <a:pt x="11915" y="32239"/>
                    <a:pt x="12616" y="31538"/>
                    <a:pt x="13083" y="31071"/>
                  </a:cubicBezTo>
                  <a:cubicBezTo>
                    <a:pt x="14952" y="29903"/>
                    <a:pt x="17522" y="30837"/>
                    <a:pt x="18456" y="29903"/>
                  </a:cubicBezTo>
                  <a:cubicBezTo>
                    <a:pt x="19624" y="28268"/>
                    <a:pt x="18222" y="25464"/>
                    <a:pt x="19858" y="25464"/>
                  </a:cubicBezTo>
                  <a:cubicBezTo>
                    <a:pt x="21275" y="25464"/>
                    <a:pt x="22290" y="26943"/>
                    <a:pt x="23411" y="26943"/>
                  </a:cubicBezTo>
                  <a:cubicBezTo>
                    <a:pt x="23768" y="26943"/>
                    <a:pt x="24135" y="26793"/>
                    <a:pt x="24530" y="26399"/>
                  </a:cubicBezTo>
                  <a:cubicBezTo>
                    <a:pt x="26399" y="24530"/>
                    <a:pt x="25231" y="24063"/>
                    <a:pt x="24063" y="20091"/>
                  </a:cubicBezTo>
                  <a:cubicBezTo>
                    <a:pt x="22661" y="16120"/>
                    <a:pt x="29202" y="17521"/>
                    <a:pt x="26866" y="15185"/>
                  </a:cubicBezTo>
                  <a:cubicBezTo>
                    <a:pt x="24296" y="12849"/>
                    <a:pt x="26866" y="12382"/>
                    <a:pt x="30137" y="10747"/>
                  </a:cubicBezTo>
                  <a:cubicBezTo>
                    <a:pt x="30637" y="10613"/>
                    <a:pt x="31023" y="10551"/>
                    <a:pt x="31318" y="10551"/>
                  </a:cubicBezTo>
                  <a:cubicBezTo>
                    <a:pt x="33083" y="10551"/>
                    <a:pt x="31538" y="12782"/>
                    <a:pt x="31538" y="15185"/>
                  </a:cubicBezTo>
                  <a:cubicBezTo>
                    <a:pt x="31538" y="16827"/>
                    <a:pt x="32357" y="17444"/>
                    <a:pt x="33368" y="17444"/>
                  </a:cubicBezTo>
                  <a:cubicBezTo>
                    <a:pt x="34227" y="17444"/>
                    <a:pt x="35225" y="16998"/>
                    <a:pt x="35977" y="16353"/>
                  </a:cubicBezTo>
                  <a:cubicBezTo>
                    <a:pt x="37612" y="14952"/>
                    <a:pt x="38313" y="14251"/>
                    <a:pt x="44621" y="13083"/>
                  </a:cubicBezTo>
                  <a:cubicBezTo>
                    <a:pt x="51162" y="11915"/>
                    <a:pt x="55834" y="4673"/>
                    <a:pt x="55834" y="4673"/>
                  </a:cubicBezTo>
                  <a:lnTo>
                    <a:pt x="57703" y="935"/>
                  </a:lnTo>
                  <a:cubicBezTo>
                    <a:pt x="55133" y="701"/>
                    <a:pt x="52563" y="234"/>
                    <a:pt x="49760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534175" y="3127805"/>
              <a:ext cx="799648" cy="1334650"/>
            </a:xfrm>
            <a:custGeom>
              <a:rect b="b" l="l" r="r" t="t"/>
              <a:pathLst>
                <a:path extrusionOk="0" h="54199" w="32473">
                  <a:moveTo>
                    <a:pt x="3738" y="0"/>
                  </a:moveTo>
                  <a:cubicBezTo>
                    <a:pt x="3738" y="0"/>
                    <a:pt x="3271" y="234"/>
                    <a:pt x="2337" y="468"/>
                  </a:cubicBezTo>
                  <a:cubicBezTo>
                    <a:pt x="1402" y="3037"/>
                    <a:pt x="468" y="6308"/>
                    <a:pt x="234" y="9345"/>
                  </a:cubicBezTo>
                  <a:cubicBezTo>
                    <a:pt x="1" y="11214"/>
                    <a:pt x="1" y="13316"/>
                    <a:pt x="1" y="15652"/>
                  </a:cubicBezTo>
                  <a:lnTo>
                    <a:pt x="1" y="17755"/>
                  </a:lnTo>
                  <a:cubicBezTo>
                    <a:pt x="3271" y="24063"/>
                    <a:pt x="4206" y="31772"/>
                    <a:pt x="4906" y="35743"/>
                  </a:cubicBezTo>
                  <a:cubicBezTo>
                    <a:pt x="5841" y="39948"/>
                    <a:pt x="8411" y="39948"/>
                    <a:pt x="10046" y="44153"/>
                  </a:cubicBezTo>
                  <a:cubicBezTo>
                    <a:pt x="14251" y="48358"/>
                    <a:pt x="19157" y="51629"/>
                    <a:pt x="24764" y="54198"/>
                  </a:cubicBezTo>
                  <a:cubicBezTo>
                    <a:pt x="24530" y="53498"/>
                    <a:pt x="24764" y="53030"/>
                    <a:pt x="24997" y="52096"/>
                  </a:cubicBezTo>
                  <a:cubicBezTo>
                    <a:pt x="26632" y="49526"/>
                    <a:pt x="28969" y="49760"/>
                    <a:pt x="30604" y="48125"/>
                  </a:cubicBezTo>
                  <a:cubicBezTo>
                    <a:pt x="32239" y="46489"/>
                    <a:pt x="30837" y="43452"/>
                    <a:pt x="30604" y="41350"/>
                  </a:cubicBezTo>
                  <a:cubicBezTo>
                    <a:pt x="30604" y="41116"/>
                    <a:pt x="30604" y="40649"/>
                    <a:pt x="30370" y="40415"/>
                  </a:cubicBezTo>
                  <a:cubicBezTo>
                    <a:pt x="30370" y="38780"/>
                    <a:pt x="32473" y="38546"/>
                    <a:pt x="32473" y="35743"/>
                  </a:cubicBezTo>
                  <a:cubicBezTo>
                    <a:pt x="32473" y="33173"/>
                    <a:pt x="24997" y="31071"/>
                    <a:pt x="22661" y="29903"/>
                  </a:cubicBezTo>
                  <a:cubicBezTo>
                    <a:pt x="20792" y="28735"/>
                    <a:pt x="21493" y="27567"/>
                    <a:pt x="19858" y="25931"/>
                  </a:cubicBezTo>
                  <a:cubicBezTo>
                    <a:pt x="19157" y="25231"/>
                    <a:pt x="18456" y="24763"/>
                    <a:pt x="17288" y="23829"/>
                  </a:cubicBezTo>
                  <a:cubicBezTo>
                    <a:pt x="14485" y="21726"/>
                    <a:pt x="11448" y="19857"/>
                    <a:pt x="9812" y="19157"/>
                  </a:cubicBezTo>
                  <a:cubicBezTo>
                    <a:pt x="9411" y="18956"/>
                    <a:pt x="9010" y="18885"/>
                    <a:pt x="8616" y="18885"/>
                  </a:cubicBezTo>
                  <a:cubicBezTo>
                    <a:pt x="7641" y="18885"/>
                    <a:pt x="6709" y="19321"/>
                    <a:pt x="5924" y="19321"/>
                  </a:cubicBezTo>
                  <a:cubicBezTo>
                    <a:pt x="5547" y="19321"/>
                    <a:pt x="5204" y="19221"/>
                    <a:pt x="4906" y="18923"/>
                  </a:cubicBezTo>
                  <a:cubicBezTo>
                    <a:pt x="2103" y="15886"/>
                    <a:pt x="2570" y="11214"/>
                    <a:pt x="3271" y="8410"/>
                  </a:cubicBezTo>
                  <a:cubicBezTo>
                    <a:pt x="3505" y="6542"/>
                    <a:pt x="3738" y="5841"/>
                    <a:pt x="3738" y="5841"/>
                  </a:cubicBezTo>
                  <a:lnTo>
                    <a:pt x="3738" y="0"/>
                  </a:ln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2486075" y="2411625"/>
              <a:ext cx="1498724" cy="2232410"/>
            </a:xfrm>
            <a:custGeom>
              <a:rect b="b" l="l" r="r" t="t"/>
              <a:pathLst>
                <a:path extrusionOk="0" h="83167" w="55834">
                  <a:moveTo>
                    <a:pt x="30370" y="1"/>
                  </a:moveTo>
                  <a:lnTo>
                    <a:pt x="28968" y="1403"/>
                  </a:lnTo>
                  <a:cubicBezTo>
                    <a:pt x="28968" y="1403"/>
                    <a:pt x="24997" y="5608"/>
                    <a:pt x="22660" y="6542"/>
                  </a:cubicBezTo>
                  <a:cubicBezTo>
                    <a:pt x="19857" y="7243"/>
                    <a:pt x="16820" y="8878"/>
                    <a:pt x="16820" y="10513"/>
                  </a:cubicBezTo>
                  <a:cubicBezTo>
                    <a:pt x="16820" y="12382"/>
                    <a:pt x="17521" y="14018"/>
                    <a:pt x="16820" y="14952"/>
                  </a:cubicBezTo>
                  <a:cubicBezTo>
                    <a:pt x="15652" y="15886"/>
                    <a:pt x="10980" y="15186"/>
                    <a:pt x="9345" y="16587"/>
                  </a:cubicBezTo>
                  <a:cubicBezTo>
                    <a:pt x="7943" y="18223"/>
                    <a:pt x="4205" y="23596"/>
                    <a:pt x="8877" y="26633"/>
                  </a:cubicBezTo>
                  <a:cubicBezTo>
                    <a:pt x="8877" y="26633"/>
                    <a:pt x="7943" y="29903"/>
                    <a:pt x="4205" y="32473"/>
                  </a:cubicBezTo>
                  <a:cubicBezTo>
                    <a:pt x="701" y="35043"/>
                    <a:pt x="0" y="45088"/>
                    <a:pt x="1869" y="47891"/>
                  </a:cubicBezTo>
                  <a:cubicBezTo>
                    <a:pt x="3504" y="50928"/>
                    <a:pt x="7476" y="54900"/>
                    <a:pt x="10279" y="54900"/>
                  </a:cubicBezTo>
                  <a:cubicBezTo>
                    <a:pt x="12810" y="54900"/>
                    <a:pt x="16152" y="52466"/>
                    <a:pt x="18142" y="52466"/>
                  </a:cubicBezTo>
                  <a:cubicBezTo>
                    <a:pt x="18540" y="52466"/>
                    <a:pt x="18884" y="52564"/>
                    <a:pt x="19156" y="52797"/>
                  </a:cubicBezTo>
                  <a:cubicBezTo>
                    <a:pt x="20558" y="54432"/>
                    <a:pt x="21960" y="55601"/>
                    <a:pt x="21960" y="58170"/>
                  </a:cubicBezTo>
                  <a:cubicBezTo>
                    <a:pt x="21960" y="60506"/>
                    <a:pt x="24529" y="61441"/>
                    <a:pt x="24529" y="64011"/>
                  </a:cubicBezTo>
                  <a:cubicBezTo>
                    <a:pt x="24529" y="66580"/>
                    <a:pt x="23128" y="67515"/>
                    <a:pt x="23128" y="70318"/>
                  </a:cubicBezTo>
                  <a:cubicBezTo>
                    <a:pt x="23128" y="72421"/>
                    <a:pt x="24296" y="76859"/>
                    <a:pt x="25464" y="80130"/>
                  </a:cubicBezTo>
                  <a:cubicBezTo>
                    <a:pt x="26165" y="81298"/>
                    <a:pt x="26632" y="82466"/>
                    <a:pt x="27333" y="82933"/>
                  </a:cubicBezTo>
                  <a:cubicBezTo>
                    <a:pt x="27333" y="83167"/>
                    <a:pt x="27566" y="83167"/>
                    <a:pt x="27566" y="83167"/>
                  </a:cubicBezTo>
                  <a:cubicBezTo>
                    <a:pt x="29669" y="82466"/>
                    <a:pt x="31304" y="81531"/>
                    <a:pt x="33407" y="80597"/>
                  </a:cubicBezTo>
                  <a:lnTo>
                    <a:pt x="36911" y="77093"/>
                  </a:lnTo>
                  <a:cubicBezTo>
                    <a:pt x="37378" y="76626"/>
                    <a:pt x="37845" y="76158"/>
                    <a:pt x="38079" y="75691"/>
                  </a:cubicBezTo>
                  <a:cubicBezTo>
                    <a:pt x="41349" y="71486"/>
                    <a:pt x="44153" y="66814"/>
                    <a:pt x="44153" y="63076"/>
                  </a:cubicBezTo>
                  <a:cubicBezTo>
                    <a:pt x="44153" y="59105"/>
                    <a:pt x="45321" y="57002"/>
                    <a:pt x="47891" y="54432"/>
                  </a:cubicBezTo>
                  <a:cubicBezTo>
                    <a:pt x="50694" y="51629"/>
                    <a:pt x="50227" y="46957"/>
                    <a:pt x="49526" y="45088"/>
                  </a:cubicBezTo>
                  <a:cubicBezTo>
                    <a:pt x="48591" y="42985"/>
                    <a:pt x="51862" y="43920"/>
                    <a:pt x="52329" y="42051"/>
                  </a:cubicBezTo>
                  <a:cubicBezTo>
                    <a:pt x="53030" y="40883"/>
                    <a:pt x="55366" y="38313"/>
                    <a:pt x="55833" y="37612"/>
                  </a:cubicBezTo>
                  <a:cubicBezTo>
                    <a:pt x="54198" y="21727"/>
                    <a:pt x="44386" y="7710"/>
                    <a:pt x="30370" y="1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534175" y="2500776"/>
              <a:ext cx="852909" cy="2107485"/>
            </a:xfrm>
            <a:custGeom>
              <a:rect b="b" l="l" r="r" t="t"/>
              <a:pathLst>
                <a:path extrusionOk="0" h="79663" w="32240">
                  <a:moveTo>
                    <a:pt x="21493" y="1"/>
                  </a:moveTo>
                  <a:lnTo>
                    <a:pt x="21493" y="1"/>
                  </a:lnTo>
                  <a:cubicBezTo>
                    <a:pt x="12616" y="6308"/>
                    <a:pt x="5841" y="15419"/>
                    <a:pt x="2337" y="25932"/>
                  </a:cubicBezTo>
                  <a:cubicBezTo>
                    <a:pt x="1402" y="28501"/>
                    <a:pt x="468" y="31772"/>
                    <a:pt x="234" y="34575"/>
                  </a:cubicBezTo>
                  <a:cubicBezTo>
                    <a:pt x="1" y="36678"/>
                    <a:pt x="1" y="38780"/>
                    <a:pt x="1" y="41116"/>
                  </a:cubicBezTo>
                  <a:lnTo>
                    <a:pt x="1" y="43219"/>
                  </a:lnTo>
                  <a:cubicBezTo>
                    <a:pt x="3271" y="49527"/>
                    <a:pt x="4206" y="57236"/>
                    <a:pt x="4906" y="61207"/>
                  </a:cubicBezTo>
                  <a:cubicBezTo>
                    <a:pt x="5841" y="65412"/>
                    <a:pt x="8411" y="65412"/>
                    <a:pt x="10046" y="69617"/>
                  </a:cubicBezTo>
                  <a:cubicBezTo>
                    <a:pt x="14251" y="73822"/>
                    <a:pt x="19157" y="77093"/>
                    <a:pt x="24764" y="79662"/>
                  </a:cubicBezTo>
                  <a:cubicBezTo>
                    <a:pt x="24530" y="78962"/>
                    <a:pt x="24764" y="78494"/>
                    <a:pt x="24997" y="77560"/>
                  </a:cubicBezTo>
                  <a:cubicBezTo>
                    <a:pt x="26632" y="74990"/>
                    <a:pt x="28969" y="75224"/>
                    <a:pt x="30604" y="73589"/>
                  </a:cubicBezTo>
                  <a:cubicBezTo>
                    <a:pt x="32239" y="71720"/>
                    <a:pt x="30837" y="68916"/>
                    <a:pt x="30370" y="66580"/>
                  </a:cubicBezTo>
                  <a:cubicBezTo>
                    <a:pt x="27800" y="64244"/>
                    <a:pt x="24997" y="61908"/>
                    <a:pt x="23128" y="58871"/>
                  </a:cubicBezTo>
                  <a:cubicBezTo>
                    <a:pt x="20325" y="56068"/>
                    <a:pt x="18690" y="52563"/>
                    <a:pt x="16821" y="49059"/>
                  </a:cubicBezTo>
                  <a:cubicBezTo>
                    <a:pt x="14251" y="46957"/>
                    <a:pt x="10980" y="44854"/>
                    <a:pt x="9579" y="44387"/>
                  </a:cubicBezTo>
                  <a:cubicBezTo>
                    <a:pt x="9065" y="44159"/>
                    <a:pt x="8580" y="44084"/>
                    <a:pt x="8122" y="44084"/>
                  </a:cubicBezTo>
                  <a:cubicBezTo>
                    <a:pt x="7245" y="44084"/>
                    <a:pt x="6469" y="44360"/>
                    <a:pt x="5797" y="44360"/>
                  </a:cubicBezTo>
                  <a:cubicBezTo>
                    <a:pt x="5383" y="44360"/>
                    <a:pt x="5009" y="44256"/>
                    <a:pt x="4673" y="43920"/>
                  </a:cubicBezTo>
                  <a:cubicBezTo>
                    <a:pt x="1636" y="41116"/>
                    <a:pt x="2337" y="36444"/>
                    <a:pt x="2804" y="33407"/>
                  </a:cubicBezTo>
                  <a:cubicBezTo>
                    <a:pt x="6775" y="31772"/>
                    <a:pt x="10280" y="28501"/>
                    <a:pt x="11448" y="24764"/>
                  </a:cubicBezTo>
                  <a:cubicBezTo>
                    <a:pt x="11915" y="23362"/>
                    <a:pt x="12616" y="22661"/>
                    <a:pt x="13083" y="22194"/>
                  </a:cubicBezTo>
                  <a:lnTo>
                    <a:pt x="13083" y="21493"/>
                  </a:lnTo>
                  <a:cubicBezTo>
                    <a:pt x="13784" y="18690"/>
                    <a:pt x="14251" y="15653"/>
                    <a:pt x="15185" y="12849"/>
                  </a:cubicBezTo>
                  <a:cubicBezTo>
                    <a:pt x="16587" y="8177"/>
                    <a:pt x="18923" y="3739"/>
                    <a:pt x="21493" y="1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4"/>
          <p:cNvGrpSpPr/>
          <p:nvPr/>
        </p:nvGrpSpPr>
        <p:grpSpPr>
          <a:xfrm>
            <a:off x="6023262" y="3013113"/>
            <a:ext cx="1282777" cy="1028388"/>
            <a:chOff x="4124667" y="2395462"/>
            <a:chExt cx="1073633" cy="829814"/>
          </a:xfrm>
        </p:grpSpPr>
        <p:sp>
          <p:nvSpPr>
            <p:cNvPr id="297" name="Google Shape;297;p34"/>
            <p:cNvSpPr/>
            <p:nvPr/>
          </p:nvSpPr>
          <p:spPr>
            <a:xfrm>
              <a:off x="4296818" y="2395462"/>
              <a:ext cx="830070" cy="829814"/>
            </a:xfrm>
            <a:custGeom>
              <a:rect b="b" l="l" r="r" t="t"/>
              <a:pathLst>
                <a:path extrusionOk="0" h="11631" w="11635">
                  <a:moveTo>
                    <a:pt x="5805" y="0"/>
                  </a:moveTo>
                  <a:cubicBezTo>
                    <a:pt x="2696" y="0"/>
                    <a:pt x="6" y="2522"/>
                    <a:pt x="1" y="5816"/>
                  </a:cubicBezTo>
                  <a:cubicBezTo>
                    <a:pt x="1" y="7043"/>
                    <a:pt x="394" y="8241"/>
                    <a:pt x="1118" y="9236"/>
                  </a:cubicBezTo>
                  <a:cubicBezTo>
                    <a:pt x="2228" y="10769"/>
                    <a:pt x="3990" y="11630"/>
                    <a:pt x="5815" y="11630"/>
                  </a:cubicBezTo>
                  <a:cubicBezTo>
                    <a:pt x="6416" y="11630"/>
                    <a:pt x="7024" y="11537"/>
                    <a:pt x="7618" y="11343"/>
                  </a:cubicBezTo>
                  <a:cubicBezTo>
                    <a:pt x="10014" y="10568"/>
                    <a:pt x="11634" y="8333"/>
                    <a:pt x="11634" y="5816"/>
                  </a:cubicBezTo>
                  <a:cubicBezTo>
                    <a:pt x="11634" y="5659"/>
                    <a:pt x="11629" y="5509"/>
                    <a:pt x="11617" y="5364"/>
                  </a:cubicBezTo>
                  <a:cubicBezTo>
                    <a:pt x="11432" y="2968"/>
                    <a:pt x="9794" y="937"/>
                    <a:pt x="7490" y="248"/>
                  </a:cubicBezTo>
                  <a:cubicBezTo>
                    <a:pt x="7427" y="230"/>
                    <a:pt x="7363" y="207"/>
                    <a:pt x="7299" y="196"/>
                  </a:cubicBezTo>
                  <a:cubicBezTo>
                    <a:pt x="6797" y="63"/>
                    <a:pt x="6295" y="0"/>
                    <a:pt x="5805" y="0"/>
                  </a:cubicBezTo>
                  <a:close/>
                </a:path>
              </a:pathLst>
            </a:custGeom>
            <a:solidFill>
              <a:srgbClr val="EC7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4357959" y="2518813"/>
              <a:ext cx="768929" cy="374633"/>
            </a:xfrm>
            <a:custGeom>
              <a:rect b="b" l="l" r="r" t="t"/>
              <a:pathLst>
                <a:path extrusionOk="0" h="5251" w="10778">
                  <a:moveTo>
                    <a:pt x="828" y="0"/>
                  </a:moveTo>
                  <a:cubicBezTo>
                    <a:pt x="510" y="319"/>
                    <a:pt x="232" y="672"/>
                    <a:pt x="0" y="1054"/>
                  </a:cubicBezTo>
                  <a:lnTo>
                    <a:pt x="18" y="1054"/>
                  </a:lnTo>
                  <a:cubicBezTo>
                    <a:pt x="811" y="1112"/>
                    <a:pt x="1667" y="1309"/>
                    <a:pt x="2379" y="1667"/>
                  </a:cubicBezTo>
                  <a:cubicBezTo>
                    <a:pt x="3572" y="2258"/>
                    <a:pt x="4006" y="3693"/>
                    <a:pt x="5267" y="4174"/>
                  </a:cubicBezTo>
                  <a:cubicBezTo>
                    <a:pt x="6888" y="4787"/>
                    <a:pt x="8624" y="4469"/>
                    <a:pt x="10216" y="5071"/>
                  </a:cubicBezTo>
                  <a:cubicBezTo>
                    <a:pt x="10326" y="5111"/>
                    <a:pt x="10482" y="5181"/>
                    <a:pt x="10656" y="5250"/>
                  </a:cubicBezTo>
                  <a:cubicBezTo>
                    <a:pt x="10737" y="4868"/>
                    <a:pt x="10777" y="4475"/>
                    <a:pt x="10777" y="4087"/>
                  </a:cubicBezTo>
                  <a:cubicBezTo>
                    <a:pt x="10777" y="3930"/>
                    <a:pt x="10772" y="3786"/>
                    <a:pt x="10754" y="3635"/>
                  </a:cubicBezTo>
                  <a:cubicBezTo>
                    <a:pt x="9643" y="2565"/>
                    <a:pt x="8335" y="2136"/>
                    <a:pt x="6830" y="1974"/>
                  </a:cubicBezTo>
                  <a:cubicBezTo>
                    <a:pt x="5267" y="1801"/>
                    <a:pt x="3768" y="1934"/>
                    <a:pt x="2333" y="1164"/>
                  </a:cubicBezTo>
                  <a:cubicBezTo>
                    <a:pt x="1795" y="869"/>
                    <a:pt x="1332" y="377"/>
                    <a:pt x="828" y="0"/>
                  </a:cubicBezTo>
                  <a:close/>
                </a:path>
              </a:pathLst>
            </a:custGeom>
            <a:solidFill>
              <a:srgbClr val="D01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4302169" y="2876810"/>
              <a:ext cx="751237" cy="237936"/>
            </a:xfrm>
            <a:custGeom>
              <a:rect b="b" l="l" r="r" t="t"/>
              <a:pathLst>
                <a:path extrusionOk="0" h="3335" w="10530">
                  <a:moveTo>
                    <a:pt x="1" y="1"/>
                  </a:moveTo>
                  <a:cubicBezTo>
                    <a:pt x="146" y="898"/>
                    <a:pt x="505" y="1754"/>
                    <a:pt x="1043" y="2489"/>
                  </a:cubicBezTo>
                  <a:cubicBezTo>
                    <a:pt x="1894" y="2669"/>
                    <a:pt x="2750" y="2634"/>
                    <a:pt x="3618" y="2715"/>
                  </a:cubicBezTo>
                  <a:cubicBezTo>
                    <a:pt x="4348" y="2785"/>
                    <a:pt x="5071" y="2871"/>
                    <a:pt x="5806" y="2877"/>
                  </a:cubicBezTo>
                  <a:cubicBezTo>
                    <a:pt x="7184" y="2895"/>
                    <a:pt x="8451" y="2976"/>
                    <a:pt x="9696" y="3334"/>
                  </a:cubicBezTo>
                  <a:cubicBezTo>
                    <a:pt x="10008" y="3045"/>
                    <a:pt x="10286" y="2721"/>
                    <a:pt x="10529" y="2368"/>
                  </a:cubicBezTo>
                  <a:cubicBezTo>
                    <a:pt x="9968" y="1928"/>
                    <a:pt x="9372" y="1529"/>
                    <a:pt x="8775" y="1274"/>
                  </a:cubicBezTo>
                  <a:cubicBezTo>
                    <a:pt x="8197" y="1030"/>
                    <a:pt x="7567" y="951"/>
                    <a:pt x="6924" y="951"/>
                  </a:cubicBezTo>
                  <a:cubicBezTo>
                    <a:pt x="5978" y="951"/>
                    <a:pt x="5004" y="1123"/>
                    <a:pt x="4122" y="1199"/>
                  </a:cubicBezTo>
                  <a:cubicBezTo>
                    <a:pt x="3677" y="1236"/>
                    <a:pt x="3197" y="1298"/>
                    <a:pt x="2728" y="1298"/>
                  </a:cubicBezTo>
                  <a:cubicBezTo>
                    <a:pt x="2403" y="1298"/>
                    <a:pt x="2084" y="1269"/>
                    <a:pt x="1784" y="1181"/>
                  </a:cubicBezTo>
                  <a:cubicBezTo>
                    <a:pt x="1130" y="985"/>
                    <a:pt x="597" y="481"/>
                    <a:pt x="76" y="5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01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454985" y="3122728"/>
              <a:ext cx="365488" cy="102380"/>
            </a:xfrm>
            <a:custGeom>
              <a:rect b="b" l="l" r="r" t="t"/>
              <a:pathLst>
                <a:path extrusionOk="0" h="1435" w="5123">
                  <a:moveTo>
                    <a:pt x="1525" y="0"/>
                  </a:moveTo>
                  <a:cubicBezTo>
                    <a:pt x="1010" y="0"/>
                    <a:pt x="493" y="58"/>
                    <a:pt x="24" y="183"/>
                  </a:cubicBezTo>
                  <a:lnTo>
                    <a:pt x="1" y="188"/>
                  </a:lnTo>
                  <a:cubicBezTo>
                    <a:pt x="1038" y="1005"/>
                    <a:pt x="2314" y="1434"/>
                    <a:pt x="3611" y="1434"/>
                  </a:cubicBezTo>
                  <a:cubicBezTo>
                    <a:pt x="4116" y="1434"/>
                    <a:pt x="4625" y="1369"/>
                    <a:pt x="5123" y="1236"/>
                  </a:cubicBezTo>
                  <a:cubicBezTo>
                    <a:pt x="4648" y="617"/>
                    <a:pt x="3155" y="183"/>
                    <a:pt x="2802" y="119"/>
                  </a:cubicBezTo>
                  <a:cubicBezTo>
                    <a:pt x="2400" y="42"/>
                    <a:pt x="1964" y="0"/>
                    <a:pt x="1525" y="0"/>
                  </a:cubicBezTo>
                  <a:close/>
                </a:path>
              </a:pathLst>
            </a:custGeom>
            <a:solidFill>
              <a:srgbClr val="D01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296818" y="2673698"/>
              <a:ext cx="343229" cy="236509"/>
            </a:xfrm>
            <a:custGeom>
              <a:rect b="b" l="l" r="r" t="t"/>
              <a:pathLst>
                <a:path extrusionOk="0" h="3315" w="4811">
                  <a:moveTo>
                    <a:pt x="863" y="1"/>
                  </a:moveTo>
                  <a:cubicBezTo>
                    <a:pt x="689" y="1"/>
                    <a:pt x="513" y="11"/>
                    <a:pt x="336" y="29"/>
                  </a:cubicBezTo>
                  <a:lnTo>
                    <a:pt x="319" y="29"/>
                  </a:lnTo>
                  <a:cubicBezTo>
                    <a:pt x="111" y="637"/>
                    <a:pt x="1" y="1273"/>
                    <a:pt x="1" y="1916"/>
                  </a:cubicBezTo>
                  <a:cubicBezTo>
                    <a:pt x="539" y="2437"/>
                    <a:pt x="1297" y="2738"/>
                    <a:pt x="2055" y="2911"/>
                  </a:cubicBezTo>
                  <a:cubicBezTo>
                    <a:pt x="2287" y="2967"/>
                    <a:pt x="3429" y="3315"/>
                    <a:pt x="4156" y="3315"/>
                  </a:cubicBezTo>
                  <a:cubicBezTo>
                    <a:pt x="4483" y="3315"/>
                    <a:pt x="4726" y="3244"/>
                    <a:pt x="4764" y="3044"/>
                  </a:cubicBezTo>
                  <a:cubicBezTo>
                    <a:pt x="4811" y="2795"/>
                    <a:pt x="4261" y="2124"/>
                    <a:pt x="4133" y="1904"/>
                  </a:cubicBezTo>
                  <a:cubicBezTo>
                    <a:pt x="3734" y="1215"/>
                    <a:pt x="3311" y="764"/>
                    <a:pt x="2588" y="399"/>
                  </a:cubicBezTo>
                  <a:cubicBezTo>
                    <a:pt x="2041" y="117"/>
                    <a:pt x="1462" y="1"/>
                    <a:pt x="863" y="1"/>
                  </a:cubicBezTo>
                  <a:close/>
                </a:path>
              </a:pathLst>
            </a:custGeom>
            <a:solidFill>
              <a:srgbClr val="D01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4593747" y="2395676"/>
              <a:ext cx="489766" cy="236723"/>
            </a:xfrm>
            <a:custGeom>
              <a:rect b="b" l="l" r="r" t="t"/>
              <a:pathLst>
                <a:path extrusionOk="0" h="3318" w="6865">
                  <a:moveTo>
                    <a:pt x="1647" y="1"/>
                  </a:moveTo>
                  <a:cubicBezTo>
                    <a:pt x="1100" y="1"/>
                    <a:pt x="546" y="78"/>
                    <a:pt x="0" y="239"/>
                  </a:cubicBezTo>
                  <a:cubicBezTo>
                    <a:pt x="197" y="303"/>
                    <a:pt x="388" y="366"/>
                    <a:pt x="579" y="447"/>
                  </a:cubicBezTo>
                  <a:cubicBezTo>
                    <a:pt x="1372" y="766"/>
                    <a:pt x="2078" y="1321"/>
                    <a:pt x="2790" y="1796"/>
                  </a:cubicBezTo>
                  <a:cubicBezTo>
                    <a:pt x="3514" y="2282"/>
                    <a:pt x="4168" y="2977"/>
                    <a:pt x="5030" y="3214"/>
                  </a:cubicBezTo>
                  <a:cubicBezTo>
                    <a:pt x="5297" y="3290"/>
                    <a:pt x="5566" y="3317"/>
                    <a:pt x="5835" y="3317"/>
                  </a:cubicBezTo>
                  <a:cubicBezTo>
                    <a:pt x="6177" y="3317"/>
                    <a:pt x="6521" y="3273"/>
                    <a:pt x="6865" y="3231"/>
                  </a:cubicBezTo>
                  <a:cubicBezTo>
                    <a:pt x="5862" y="1212"/>
                    <a:pt x="3812" y="1"/>
                    <a:pt x="1647" y="1"/>
                  </a:cubicBezTo>
                  <a:close/>
                </a:path>
              </a:pathLst>
            </a:custGeom>
            <a:solidFill>
              <a:srgbClr val="D01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4370729" y="2738120"/>
              <a:ext cx="155527" cy="122999"/>
            </a:xfrm>
            <a:custGeom>
              <a:rect b="b" l="l" r="r" t="t"/>
              <a:pathLst>
                <a:path extrusionOk="0" h="1724" w="2180">
                  <a:moveTo>
                    <a:pt x="427" y="0"/>
                  </a:moveTo>
                  <a:cubicBezTo>
                    <a:pt x="208" y="0"/>
                    <a:pt x="10" y="71"/>
                    <a:pt x="7" y="330"/>
                  </a:cubicBezTo>
                  <a:cubicBezTo>
                    <a:pt x="1" y="833"/>
                    <a:pt x="927" y="1539"/>
                    <a:pt x="1355" y="1673"/>
                  </a:cubicBezTo>
                  <a:cubicBezTo>
                    <a:pt x="1464" y="1707"/>
                    <a:pt x="1561" y="1724"/>
                    <a:pt x="1648" y="1724"/>
                  </a:cubicBezTo>
                  <a:cubicBezTo>
                    <a:pt x="2022" y="1724"/>
                    <a:pt x="2179" y="1415"/>
                    <a:pt x="2038" y="949"/>
                  </a:cubicBezTo>
                  <a:cubicBezTo>
                    <a:pt x="1969" y="752"/>
                    <a:pt x="1841" y="584"/>
                    <a:pt x="1673" y="457"/>
                  </a:cubicBezTo>
                  <a:cubicBezTo>
                    <a:pt x="1430" y="272"/>
                    <a:pt x="1153" y="133"/>
                    <a:pt x="857" y="64"/>
                  </a:cubicBezTo>
                  <a:cubicBezTo>
                    <a:pt x="743" y="35"/>
                    <a:pt x="580" y="0"/>
                    <a:pt x="427" y="0"/>
                  </a:cubicBezTo>
                  <a:close/>
                </a:path>
              </a:pathLst>
            </a:custGeom>
            <a:solidFill>
              <a:srgbClr val="EC7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297246" y="2395462"/>
              <a:ext cx="520800" cy="778731"/>
            </a:xfrm>
            <a:custGeom>
              <a:rect b="b" l="l" r="r" t="t"/>
              <a:pathLst>
                <a:path extrusionOk="0" h="10915" w="7300">
                  <a:moveTo>
                    <a:pt x="5804" y="0"/>
                  </a:moveTo>
                  <a:cubicBezTo>
                    <a:pt x="2694" y="0"/>
                    <a:pt x="1" y="2522"/>
                    <a:pt x="1" y="5816"/>
                  </a:cubicBezTo>
                  <a:cubicBezTo>
                    <a:pt x="1" y="6128"/>
                    <a:pt x="24" y="6441"/>
                    <a:pt x="70" y="6748"/>
                  </a:cubicBezTo>
                  <a:cubicBezTo>
                    <a:pt x="359" y="8513"/>
                    <a:pt x="1448" y="10052"/>
                    <a:pt x="3016" y="10915"/>
                  </a:cubicBezTo>
                  <a:cubicBezTo>
                    <a:pt x="2866" y="10712"/>
                    <a:pt x="2732" y="10498"/>
                    <a:pt x="2611" y="10272"/>
                  </a:cubicBezTo>
                  <a:cubicBezTo>
                    <a:pt x="2223" y="9561"/>
                    <a:pt x="2026" y="8791"/>
                    <a:pt x="1905" y="7992"/>
                  </a:cubicBezTo>
                  <a:cubicBezTo>
                    <a:pt x="1772" y="7164"/>
                    <a:pt x="1662" y="6308"/>
                    <a:pt x="1870" y="5480"/>
                  </a:cubicBezTo>
                  <a:cubicBezTo>
                    <a:pt x="2345" y="3558"/>
                    <a:pt x="4127" y="1926"/>
                    <a:pt x="5748" y="925"/>
                  </a:cubicBezTo>
                  <a:cubicBezTo>
                    <a:pt x="6232" y="620"/>
                    <a:pt x="6751" y="377"/>
                    <a:pt x="7286" y="192"/>
                  </a:cubicBezTo>
                  <a:lnTo>
                    <a:pt x="7286" y="192"/>
                  </a:lnTo>
                  <a:cubicBezTo>
                    <a:pt x="7291" y="193"/>
                    <a:pt x="7295" y="195"/>
                    <a:pt x="7299" y="196"/>
                  </a:cubicBezTo>
                  <a:lnTo>
                    <a:pt x="7293" y="190"/>
                  </a:lnTo>
                  <a:cubicBezTo>
                    <a:pt x="7291" y="191"/>
                    <a:pt x="7289" y="191"/>
                    <a:pt x="7286" y="192"/>
                  </a:cubicBezTo>
                  <a:lnTo>
                    <a:pt x="7286" y="192"/>
                  </a:lnTo>
                  <a:cubicBezTo>
                    <a:pt x="6788" y="62"/>
                    <a:pt x="6291" y="0"/>
                    <a:pt x="5804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124667" y="2531973"/>
              <a:ext cx="1073633" cy="663937"/>
            </a:xfrm>
            <a:custGeom>
              <a:rect b="b" l="l" r="r" t="t"/>
              <a:pathLst>
                <a:path extrusionOk="0" h="9306" w="15049">
                  <a:moveTo>
                    <a:pt x="1991" y="1"/>
                  </a:moveTo>
                  <a:cubicBezTo>
                    <a:pt x="1345" y="1"/>
                    <a:pt x="887" y="161"/>
                    <a:pt x="683" y="502"/>
                  </a:cubicBezTo>
                  <a:cubicBezTo>
                    <a:pt x="0" y="1660"/>
                    <a:pt x="2593" y="4461"/>
                    <a:pt x="6483" y="6753"/>
                  </a:cubicBezTo>
                  <a:cubicBezTo>
                    <a:pt x="9225" y="8371"/>
                    <a:pt x="11878" y="9306"/>
                    <a:pt x="13440" y="9306"/>
                  </a:cubicBezTo>
                  <a:cubicBezTo>
                    <a:pt x="14091" y="9306"/>
                    <a:pt x="14553" y="9144"/>
                    <a:pt x="14754" y="8802"/>
                  </a:cubicBezTo>
                  <a:cubicBezTo>
                    <a:pt x="15049" y="8298"/>
                    <a:pt x="14730" y="7500"/>
                    <a:pt x="13966" y="6556"/>
                  </a:cubicBezTo>
                  <a:lnTo>
                    <a:pt x="13966" y="6556"/>
                  </a:lnTo>
                  <a:cubicBezTo>
                    <a:pt x="14233" y="7008"/>
                    <a:pt x="14314" y="7390"/>
                    <a:pt x="14157" y="7650"/>
                  </a:cubicBezTo>
                  <a:cubicBezTo>
                    <a:pt x="14015" y="7892"/>
                    <a:pt x="13685" y="8006"/>
                    <a:pt x="13213" y="8006"/>
                  </a:cubicBezTo>
                  <a:cubicBezTo>
                    <a:pt x="11922" y="8006"/>
                    <a:pt x="9570" y="7148"/>
                    <a:pt x="7102" y="5694"/>
                  </a:cubicBezTo>
                  <a:cubicBezTo>
                    <a:pt x="3739" y="3709"/>
                    <a:pt x="1453" y="1364"/>
                    <a:pt x="1985" y="462"/>
                  </a:cubicBezTo>
                  <a:cubicBezTo>
                    <a:pt x="2131" y="219"/>
                    <a:pt x="2463" y="107"/>
                    <a:pt x="2934" y="107"/>
                  </a:cubicBezTo>
                  <a:cubicBezTo>
                    <a:pt x="2968" y="107"/>
                    <a:pt x="3003" y="107"/>
                    <a:pt x="3039" y="109"/>
                  </a:cubicBezTo>
                  <a:cubicBezTo>
                    <a:pt x="2652" y="37"/>
                    <a:pt x="2300" y="1"/>
                    <a:pt x="1991" y="1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4"/>
          <p:cNvGrpSpPr/>
          <p:nvPr/>
        </p:nvGrpSpPr>
        <p:grpSpPr>
          <a:xfrm flipH="1">
            <a:off x="6023273" y="4228015"/>
            <a:ext cx="1282762" cy="739930"/>
            <a:chOff x="2344952" y="2400955"/>
            <a:chExt cx="1377980" cy="818326"/>
          </a:xfrm>
        </p:grpSpPr>
        <p:sp>
          <p:nvSpPr>
            <p:cNvPr id="307" name="Google Shape;307;p34"/>
            <p:cNvSpPr/>
            <p:nvPr/>
          </p:nvSpPr>
          <p:spPr>
            <a:xfrm>
              <a:off x="2582808" y="2400955"/>
              <a:ext cx="928737" cy="817542"/>
            </a:xfrm>
            <a:custGeom>
              <a:rect b="b" l="l" r="r" t="t"/>
              <a:pathLst>
                <a:path extrusionOk="0" h="11459" w="13018">
                  <a:moveTo>
                    <a:pt x="6515" y="0"/>
                  </a:moveTo>
                  <a:cubicBezTo>
                    <a:pt x="4703" y="0"/>
                    <a:pt x="2921" y="855"/>
                    <a:pt x="1806" y="2451"/>
                  </a:cubicBezTo>
                  <a:cubicBezTo>
                    <a:pt x="0" y="5050"/>
                    <a:pt x="637" y="8621"/>
                    <a:pt x="3230" y="10427"/>
                  </a:cubicBezTo>
                  <a:cubicBezTo>
                    <a:pt x="4230" y="11124"/>
                    <a:pt x="5374" y="11459"/>
                    <a:pt x="6506" y="11459"/>
                  </a:cubicBezTo>
                  <a:cubicBezTo>
                    <a:pt x="8316" y="11459"/>
                    <a:pt x="10095" y="10604"/>
                    <a:pt x="11205" y="9009"/>
                  </a:cubicBezTo>
                  <a:cubicBezTo>
                    <a:pt x="13017" y="6410"/>
                    <a:pt x="12380" y="2839"/>
                    <a:pt x="9787" y="1027"/>
                  </a:cubicBezTo>
                  <a:cubicBezTo>
                    <a:pt x="8789" y="333"/>
                    <a:pt x="7646" y="0"/>
                    <a:pt x="6515" y="0"/>
                  </a:cubicBezTo>
                  <a:close/>
                </a:path>
              </a:pathLst>
            </a:custGeom>
            <a:solidFill>
              <a:srgbClr val="8CF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2678194" y="2568396"/>
              <a:ext cx="777134" cy="218102"/>
            </a:xfrm>
            <a:custGeom>
              <a:rect b="b" l="l" r="r" t="t"/>
              <a:pathLst>
                <a:path extrusionOk="0" h="3057" w="10893">
                  <a:moveTo>
                    <a:pt x="556" y="0"/>
                  </a:moveTo>
                  <a:cubicBezTo>
                    <a:pt x="342" y="289"/>
                    <a:pt x="156" y="602"/>
                    <a:pt x="0" y="932"/>
                  </a:cubicBezTo>
                  <a:cubicBezTo>
                    <a:pt x="5437" y="2744"/>
                    <a:pt x="9016" y="3056"/>
                    <a:pt x="10794" y="3056"/>
                  </a:cubicBezTo>
                  <a:cubicBezTo>
                    <a:pt x="10828" y="3056"/>
                    <a:pt x="10861" y="3056"/>
                    <a:pt x="10893" y="3056"/>
                  </a:cubicBezTo>
                  <a:cubicBezTo>
                    <a:pt x="10876" y="2703"/>
                    <a:pt x="10823" y="2350"/>
                    <a:pt x="10737" y="2003"/>
                  </a:cubicBezTo>
                  <a:cubicBezTo>
                    <a:pt x="8925" y="1968"/>
                    <a:pt x="5545" y="1626"/>
                    <a:pt x="556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2638099" y="2793411"/>
              <a:ext cx="797038" cy="201193"/>
            </a:xfrm>
            <a:custGeom>
              <a:rect b="b" l="l" r="r" t="t"/>
              <a:pathLst>
                <a:path extrusionOk="0" h="2820" w="11172">
                  <a:moveTo>
                    <a:pt x="12" y="0"/>
                  </a:moveTo>
                  <a:lnTo>
                    <a:pt x="12" y="0"/>
                  </a:lnTo>
                  <a:cubicBezTo>
                    <a:pt x="1" y="284"/>
                    <a:pt x="6" y="562"/>
                    <a:pt x="35" y="840"/>
                  </a:cubicBezTo>
                  <a:cubicBezTo>
                    <a:pt x="4353" y="2582"/>
                    <a:pt x="8746" y="2819"/>
                    <a:pt x="10853" y="2819"/>
                  </a:cubicBezTo>
                  <a:cubicBezTo>
                    <a:pt x="10980" y="2570"/>
                    <a:pt x="11085" y="2316"/>
                    <a:pt x="11171" y="2049"/>
                  </a:cubicBezTo>
                  <a:cubicBezTo>
                    <a:pt x="9122" y="2020"/>
                    <a:pt x="4509" y="1737"/>
                    <a:pt x="12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2812389" y="2401455"/>
              <a:ext cx="545485" cy="144046"/>
            </a:xfrm>
            <a:custGeom>
              <a:rect b="b" l="l" r="r" t="t"/>
              <a:pathLst>
                <a:path extrusionOk="0" h="2019" w="7646">
                  <a:moveTo>
                    <a:pt x="3295" y="1"/>
                  </a:moveTo>
                  <a:cubicBezTo>
                    <a:pt x="2151" y="1"/>
                    <a:pt x="999" y="342"/>
                    <a:pt x="0" y="1044"/>
                  </a:cubicBezTo>
                  <a:cubicBezTo>
                    <a:pt x="3311" y="1860"/>
                    <a:pt x="5608" y="2018"/>
                    <a:pt x="6902" y="2018"/>
                  </a:cubicBezTo>
                  <a:cubicBezTo>
                    <a:pt x="7205" y="2018"/>
                    <a:pt x="7453" y="2010"/>
                    <a:pt x="7646" y="1999"/>
                  </a:cubicBezTo>
                  <a:cubicBezTo>
                    <a:pt x="6519" y="685"/>
                    <a:pt x="4916" y="1"/>
                    <a:pt x="3295" y="1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2664139" y="2951577"/>
              <a:ext cx="376260" cy="170586"/>
            </a:xfrm>
            <a:custGeom>
              <a:rect b="b" l="l" r="r" t="t"/>
              <a:pathLst>
                <a:path extrusionOk="0" h="2391" w="5274">
                  <a:moveTo>
                    <a:pt x="171" y="0"/>
                  </a:moveTo>
                  <a:cubicBezTo>
                    <a:pt x="114" y="0"/>
                    <a:pt x="57" y="2"/>
                    <a:pt x="0" y="6"/>
                  </a:cubicBezTo>
                  <a:cubicBezTo>
                    <a:pt x="226" y="608"/>
                    <a:pt x="550" y="1175"/>
                    <a:pt x="961" y="1673"/>
                  </a:cubicBezTo>
                  <a:cubicBezTo>
                    <a:pt x="2032" y="1754"/>
                    <a:pt x="3091" y="1957"/>
                    <a:pt x="4115" y="2281"/>
                  </a:cubicBezTo>
                  <a:cubicBezTo>
                    <a:pt x="4278" y="2344"/>
                    <a:pt x="4451" y="2379"/>
                    <a:pt x="4625" y="2391"/>
                  </a:cubicBezTo>
                  <a:cubicBezTo>
                    <a:pt x="4816" y="2391"/>
                    <a:pt x="4995" y="2310"/>
                    <a:pt x="5111" y="2165"/>
                  </a:cubicBezTo>
                  <a:cubicBezTo>
                    <a:pt x="5238" y="2009"/>
                    <a:pt x="5273" y="1748"/>
                    <a:pt x="5163" y="1592"/>
                  </a:cubicBezTo>
                  <a:cubicBezTo>
                    <a:pt x="5059" y="1436"/>
                    <a:pt x="4879" y="1430"/>
                    <a:pt x="4717" y="1418"/>
                  </a:cubicBezTo>
                  <a:cubicBezTo>
                    <a:pt x="3965" y="1355"/>
                    <a:pt x="3236" y="1164"/>
                    <a:pt x="2553" y="851"/>
                  </a:cubicBezTo>
                  <a:cubicBezTo>
                    <a:pt x="1968" y="585"/>
                    <a:pt x="1413" y="226"/>
                    <a:pt x="793" y="75"/>
                  </a:cubicBezTo>
                  <a:cubicBezTo>
                    <a:pt x="589" y="25"/>
                    <a:pt x="380" y="0"/>
                    <a:pt x="171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2712866" y="2723352"/>
              <a:ext cx="159450" cy="82475"/>
            </a:xfrm>
            <a:custGeom>
              <a:rect b="b" l="l" r="r" t="t"/>
              <a:pathLst>
                <a:path extrusionOk="0" h="1156" w="2235">
                  <a:moveTo>
                    <a:pt x="572" y="0"/>
                  </a:moveTo>
                  <a:cubicBezTo>
                    <a:pt x="399" y="0"/>
                    <a:pt x="246" y="41"/>
                    <a:pt x="157" y="166"/>
                  </a:cubicBezTo>
                  <a:cubicBezTo>
                    <a:pt x="0" y="386"/>
                    <a:pt x="29" y="681"/>
                    <a:pt x="290" y="791"/>
                  </a:cubicBezTo>
                  <a:lnTo>
                    <a:pt x="307" y="803"/>
                  </a:lnTo>
                  <a:cubicBezTo>
                    <a:pt x="520" y="889"/>
                    <a:pt x="1212" y="1155"/>
                    <a:pt x="1706" y="1155"/>
                  </a:cubicBezTo>
                  <a:cubicBezTo>
                    <a:pt x="2006" y="1155"/>
                    <a:pt x="2232" y="1057"/>
                    <a:pt x="2234" y="762"/>
                  </a:cubicBezTo>
                  <a:cubicBezTo>
                    <a:pt x="2234" y="543"/>
                    <a:pt x="2095" y="380"/>
                    <a:pt x="1904" y="282"/>
                  </a:cubicBezTo>
                  <a:cubicBezTo>
                    <a:pt x="1748" y="213"/>
                    <a:pt x="1580" y="166"/>
                    <a:pt x="1413" y="143"/>
                  </a:cubicBezTo>
                  <a:cubicBezTo>
                    <a:pt x="1303" y="126"/>
                    <a:pt x="1146" y="80"/>
                    <a:pt x="978" y="51"/>
                  </a:cubicBezTo>
                  <a:cubicBezTo>
                    <a:pt x="844" y="23"/>
                    <a:pt x="702" y="0"/>
                    <a:pt x="572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3125798" y="3025702"/>
              <a:ext cx="262255" cy="128278"/>
            </a:xfrm>
            <a:custGeom>
              <a:rect b="b" l="l" r="r" t="t"/>
              <a:pathLst>
                <a:path extrusionOk="0" h="1798" w="3676">
                  <a:moveTo>
                    <a:pt x="352" y="0"/>
                  </a:moveTo>
                  <a:cubicBezTo>
                    <a:pt x="229" y="0"/>
                    <a:pt x="97" y="30"/>
                    <a:pt x="58" y="136"/>
                  </a:cubicBezTo>
                  <a:cubicBezTo>
                    <a:pt x="0" y="298"/>
                    <a:pt x="197" y="431"/>
                    <a:pt x="365" y="478"/>
                  </a:cubicBezTo>
                  <a:cubicBezTo>
                    <a:pt x="677" y="564"/>
                    <a:pt x="978" y="547"/>
                    <a:pt x="1297" y="570"/>
                  </a:cubicBezTo>
                  <a:cubicBezTo>
                    <a:pt x="1441" y="582"/>
                    <a:pt x="1748" y="611"/>
                    <a:pt x="1806" y="773"/>
                  </a:cubicBezTo>
                  <a:cubicBezTo>
                    <a:pt x="1858" y="929"/>
                    <a:pt x="1719" y="975"/>
                    <a:pt x="1603" y="987"/>
                  </a:cubicBezTo>
                  <a:cubicBezTo>
                    <a:pt x="1366" y="1016"/>
                    <a:pt x="1013" y="935"/>
                    <a:pt x="857" y="1184"/>
                  </a:cubicBezTo>
                  <a:cubicBezTo>
                    <a:pt x="538" y="1682"/>
                    <a:pt x="1638" y="1797"/>
                    <a:pt x="1887" y="1797"/>
                  </a:cubicBezTo>
                  <a:cubicBezTo>
                    <a:pt x="1928" y="1797"/>
                    <a:pt x="1974" y="1791"/>
                    <a:pt x="2014" y="1791"/>
                  </a:cubicBezTo>
                  <a:cubicBezTo>
                    <a:pt x="2674" y="1363"/>
                    <a:pt x="3241" y="808"/>
                    <a:pt x="3676" y="154"/>
                  </a:cubicBezTo>
                  <a:lnTo>
                    <a:pt x="3676" y="154"/>
                  </a:lnTo>
                  <a:cubicBezTo>
                    <a:pt x="3432" y="184"/>
                    <a:pt x="3186" y="196"/>
                    <a:pt x="2939" y="196"/>
                  </a:cubicBezTo>
                  <a:cubicBezTo>
                    <a:pt x="2106" y="196"/>
                    <a:pt x="1257" y="57"/>
                    <a:pt x="423" y="3"/>
                  </a:cubicBezTo>
                  <a:cubicBezTo>
                    <a:pt x="400" y="1"/>
                    <a:pt x="376" y="0"/>
                    <a:pt x="352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190221" y="2598075"/>
              <a:ext cx="189985" cy="73557"/>
            </a:xfrm>
            <a:custGeom>
              <a:rect b="b" l="l" r="r" t="t"/>
              <a:pathLst>
                <a:path extrusionOk="0" h="1031" w="2663">
                  <a:moveTo>
                    <a:pt x="1680" y="0"/>
                  </a:moveTo>
                  <a:cubicBezTo>
                    <a:pt x="1517" y="0"/>
                    <a:pt x="1350" y="24"/>
                    <a:pt x="1189" y="24"/>
                  </a:cubicBezTo>
                  <a:cubicBezTo>
                    <a:pt x="1177" y="24"/>
                    <a:pt x="1164" y="24"/>
                    <a:pt x="1152" y="24"/>
                  </a:cubicBezTo>
                  <a:cubicBezTo>
                    <a:pt x="1036" y="24"/>
                    <a:pt x="917" y="16"/>
                    <a:pt x="796" y="16"/>
                  </a:cubicBezTo>
                  <a:cubicBezTo>
                    <a:pt x="766" y="16"/>
                    <a:pt x="736" y="17"/>
                    <a:pt x="706" y="18"/>
                  </a:cubicBezTo>
                  <a:cubicBezTo>
                    <a:pt x="480" y="30"/>
                    <a:pt x="0" y="76"/>
                    <a:pt x="191" y="417"/>
                  </a:cubicBezTo>
                  <a:cubicBezTo>
                    <a:pt x="376" y="759"/>
                    <a:pt x="712" y="788"/>
                    <a:pt x="1065" y="852"/>
                  </a:cubicBezTo>
                  <a:cubicBezTo>
                    <a:pt x="1372" y="909"/>
                    <a:pt x="1713" y="1031"/>
                    <a:pt x="2026" y="1031"/>
                  </a:cubicBezTo>
                  <a:cubicBezTo>
                    <a:pt x="2425" y="1031"/>
                    <a:pt x="2663" y="510"/>
                    <a:pt x="2338" y="255"/>
                  </a:cubicBezTo>
                  <a:cubicBezTo>
                    <a:pt x="2246" y="180"/>
                    <a:pt x="2142" y="111"/>
                    <a:pt x="2032" y="59"/>
                  </a:cubicBezTo>
                  <a:cubicBezTo>
                    <a:pt x="1974" y="41"/>
                    <a:pt x="1916" y="24"/>
                    <a:pt x="1858" y="12"/>
                  </a:cubicBezTo>
                  <a:cubicBezTo>
                    <a:pt x="1799" y="4"/>
                    <a:pt x="1740" y="0"/>
                    <a:pt x="1680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2639740" y="2441621"/>
              <a:ext cx="826360" cy="777661"/>
            </a:xfrm>
            <a:custGeom>
              <a:rect b="b" l="l" r="r" t="t"/>
              <a:pathLst>
                <a:path extrusionOk="0" h="10900" w="11583">
                  <a:moveTo>
                    <a:pt x="8191" y="0"/>
                  </a:moveTo>
                  <a:lnTo>
                    <a:pt x="8191" y="0"/>
                  </a:lnTo>
                  <a:cubicBezTo>
                    <a:pt x="10847" y="2182"/>
                    <a:pt x="10668" y="6309"/>
                    <a:pt x="7832" y="8254"/>
                  </a:cubicBezTo>
                  <a:cubicBezTo>
                    <a:pt x="6928" y="8876"/>
                    <a:pt x="5914" y="9166"/>
                    <a:pt x="4917" y="9166"/>
                  </a:cubicBezTo>
                  <a:cubicBezTo>
                    <a:pt x="2791" y="9166"/>
                    <a:pt x="742" y="7848"/>
                    <a:pt x="1" y="5626"/>
                  </a:cubicBezTo>
                  <a:lnTo>
                    <a:pt x="1" y="5626"/>
                  </a:lnTo>
                  <a:cubicBezTo>
                    <a:pt x="163" y="7663"/>
                    <a:pt x="1401" y="9463"/>
                    <a:pt x="3248" y="10343"/>
                  </a:cubicBezTo>
                  <a:cubicBezTo>
                    <a:pt x="4032" y="10716"/>
                    <a:pt x="4874" y="10899"/>
                    <a:pt x="5712" y="10899"/>
                  </a:cubicBezTo>
                  <a:cubicBezTo>
                    <a:pt x="6852" y="10899"/>
                    <a:pt x="7986" y="10559"/>
                    <a:pt x="8961" y="9892"/>
                  </a:cubicBezTo>
                  <a:cubicBezTo>
                    <a:pt x="10645" y="8728"/>
                    <a:pt x="11582" y="6760"/>
                    <a:pt x="11426" y="4723"/>
                  </a:cubicBezTo>
                  <a:cubicBezTo>
                    <a:pt x="11264" y="2680"/>
                    <a:pt x="10031" y="886"/>
                    <a:pt x="819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2344952" y="2525876"/>
              <a:ext cx="1377980" cy="673782"/>
            </a:xfrm>
            <a:custGeom>
              <a:rect b="b" l="l" r="r" t="t"/>
              <a:pathLst>
                <a:path extrusionOk="0" h="9444" w="19315">
                  <a:moveTo>
                    <a:pt x="3093" y="0"/>
                  </a:moveTo>
                  <a:cubicBezTo>
                    <a:pt x="1793" y="0"/>
                    <a:pt x="900" y="298"/>
                    <a:pt x="643" y="915"/>
                  </a:cubicBezTo>
                  <a:cubicBezTo>
                    <a:pt x="0" y="2455"/>
                    <a:pt x="3571" y="5406"/>
                    <a:pt x="8613" y="7513"/>
                  </a:cubicBezTo>
                  <a:cubicBezTo>
                    <a:pt x="11637" y="8776"/>
                    <a:pt x="14506" y="9444"/>
                    <a:pt x="16458" y="9444"/>
                  </a:cubicBezTo>
                  <a:cubicBezTo>
                    <a:pt x="17763" y="9444"/>
                    <a:pt x="18658" y="9145"/>
                    <a:pt x="18915" y="8526"/>
                  </a:cubicBezTo>
                  <a:cubicBezTo>
                    <a:pt x="19315" y="7571"/>
                    <a:pt x="17746" y="6101"/>
                    <a:pt x="15558" y="4596"/>
                  </a:cubicBezTo>
                  <a:cubicBezTo>
                    <a:pt x="15529" y="4857"/>
                    <a:pt x="15489" y="5111"/>
                    <a:pt x="15431" y="5366"/>
                  </a:cubicBezTo>
                  <a:cubicBezTo>
                    <a:pt x="16137" y="6008"/>
                    <a:pt x="16837" y="6628"/>
                    <a:pt x="16675" y="7027"/>
                  </a:cubicBezTo>
                  <a:cubicBezTo>
                    <a:pt x="16528" y="7379"/>
                    <a:pt x="16006" y="7548"/>
                    <a:pt x="15225" y="7548"/>
                  </a:cubicBezTo>
                  <a:cubicBezTo>
                    <a:pt x="13826" y="7548"/>
                    <a:pt x="11597" y="7006"/>
                    <a:pt x="9215" y="6014"/>
                  </a:cubicBezTo>
                  <a:cubicBezTo>
                    <a:pt x="5505" y="4469"/>
                    <a:pt x="2831" y="2420"/>
                    <a:pt x="3241" y="1436"/>
                  </a:cubicBezTo>
                  <a:cubicBezTo>
                    <a:pt x="3387" y="1084"/>
                    <a:pt x="3909" y="915"/>
                    <a:pt x="4686" y="915"/>
                  </a:cubicBezTo>
                  <a:cubicBezTo>
                    <a:pt x="4803" y="915"/>
                    <a:pt x="4925" y="919"/>
                    <a:pt x="5053" y="927"/>
                  </a:cubicBezTo>
                  <a:cubicBezTo>
                    <a:pt x="5186" y="724"/>
                    <a:pt x="5568" y="267"/>
                    <a:pt x="5568" y="267"/>
                  </a:cubicBezTo>
                  <a:cubicBezTo>
                    <a:pt x="4645" y="90"/>
                    <a:pt x="3807" y="0"/>
                    <a:pt x="3093" y="0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34"/>
          <p:cNvGrpSpPr/>
          <p:nvPr/>
        </p:nvGrpSpPr>
        <p:grpSpPr>
          <a:xfrm>
            <a:off x="4890052" y="4549778"/>
            <a:ext cx="1262334" cy="1150153"/>
            <a:chOff x="7666764" y="2175228"/>
            <a:chExt cx="1262334" cy="1150153"/>
          </a:xfrm>
        </p:grpSpPr>
        <p:sp>
          <p:nvSpPr>
            <p:cNvPr id="318" name="Google Shape;318;p34"/>
            <p:cNvSpPr/>
            <p:nvPr/>
          </p:nvSpPr>
          <p:spPr>
            <a:xfrm>
              <a:off x="7666764" y="2175228"/>
              <a:ext cx="1262334" cy="1150153"/>
            </a:xfrm>
            <a:custGeom>
              <a:rect b="b" l="l" r="r" t="t"/>
              <a:pathLst>
                <a:path extrusionOk="0" h="16121" w="17694">
                  <a:moveTo>
                    <a:pt x="8847" y="1"/>
                  </a:moveTo>
                  <a:cubicBezTo>
                    <a:pt x="6785" y="1"/>
                    <a:pt x="4723" y="788"/>
                    <a:pt x="3149" y="2362"/>
                  </a:cubicBezTo>
                  <a:cubicBezTo>
                    <a:pt x="0" y="5511"/>
                    <a:pt x="0" y="10610"/>
                    <a:pt x="3149" y="13759"/>
                  </a:cubicBezTo>
                  <a:cubicBezTo>
                    <a:pt x="4723" y="15333"/>
                    <a:pt x="6785" y="16120"/>
                    <a:pt x="8847" y="16120"/>
                  </a:cubicBezTo>
                  <a:cubicBezTo>
                    <a:pt x="10909" y="16120"/>
                    <a:pt x="12971" y="15333"/>
                    <a:pt x="14545" y="13759"/>
                  </a:cubicBezTo>
                  <a:cubicBezTo>
                    <a:pt x="17694" y="10610"/>
                    <a:pt x="17694" y="5511"/>
                    <a:pt x="14545" y="2362"/>
                  </a:cubicBezTo>
                  <a:cubicBezTo>
                    <a:pt x="12971" y="788"/>
                    <a:pt x="10909" y="1"/>
                    <a:pt x="8847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7853397" y="2302003"/>
              <a:ext cx="892780" cy="892883"/>
            </a:xfrm>
            <a:custGeom>
              <a:rect b="b" l="l" r="r" t="t"/>
              <a:pathLst>
                <a:path extrusionOk="0" h="12515" w="12514">
                  <a:moveTo>
                    <a:pt x="6257" y="1"/>
                  </a:moveTo>
                  <a:cubicBezTo>
                    <a:pt x="2802" y="1"/>
                    <a:pt x="0" y="2802"/>
                    <a:pt x="0" y="6258"/>
                  </a:cubicBezTo>
                  <a:cubicBezTo>
                    <a:pt x="0" y="9713"/>
                    <a:pt x="2802" y="12514"/>
                    <a:pt x="6257" y="12514"/>
                  </a:cubicBezTo>
                  <a:cubicBezTo>
                    <a:pt x="9712" y="12514"/>
                    <a:pt x="12514" y="9713"/>
                    <a:pt x="12514" y="6258"/>
                  </a:cubicBezTo>
                  <a:cubicBezTo>
                    <a:pt x="12514" y="2802"/>
                    <a:pt x="9712" y="1"/>
                    <a:pt x="6257" y="1"/>
                  </a:cubicBezTo>
                  <a:close/>
                </a:path>
              </a:pathLst>
            </a:custGeom>
            <a:solidFill>
              <a:srgbClr val="8CF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8111444" y="2301932"/>
              <a:ext cx="443536" cy="80763"/>
            </a:xfrm>
            <a:custGeom>
              <a:rect b="b" l="l" r="r" t="t"/>
              <a:pathLst>
                <a:path extrusionOk="0" h="1132" w="6217">
                  <a:moveTo>
                    <a:pt x="2639" y="1"/>
                  </a:moveTo>
                  <a:cubicBezTo>
                    <a:pt x="1742" y="1"/>
                    <a:pt x="841" y="194"/>
                    <a:pt x="1" y="586"/>
                  </a:cubicBezTo>
                  <a:cubicBezTo>
                    <a:pt x="267" y="858"/>
                    <a:pt x="678" y="957"/>
                    <a:pt x="1054" y="986"/>
                  </a:cubicBezTo>
                  <a:cubicBezTo>
                    <a:pt x="1135" y="990"/>
                    <a:pt x="1216" y="993"/>
                    <a:pt x="1296" y="993"/>
                  </a:cubicBezTo>
                  <a:cubicBezTo>
                    <a:pt x="1619" y="993"/>
                    <a:pt x="1937" y="956"/>
                    <a:pt x="2252" y="882"/>
                  </a:cubicBezTo>
                  <a:cubicBezTo>
                    <a:pt x="2478" y="835"/>
                    <a:pt x="2692" y="760"/>
                    <a:pt x="2918" y="714"/>
                  </a:cubicBezTo>
                  <a:cubicBezTo>
                    <a:pt x="3165" y="659"/>
                    <a:pt x="3421" y="630"/>
                    <a:pt x="3675" y="630"/>
                  </a:cubicBezTo>
                  <a:cubicBezTo>
                    <a:pt x="3718" y="630"/>
                    <a:pt x="3761" y="631"/>
                    <a:pt x="3803" y="633"/>
                  </a:cubicBezTo>
                  <a:cubicBezTo>
                    <a:pt x="4394" y="662"/>
                    <a:pt x="4920" y="939"/>
                    <a:pt x="5499" y="1067"/>
                  </a:cubicBezTo>
                  <a:cubicBezTo>
                    <a:pt x="5674" y="1110"/>
                    <a:pt x="5855" y="1131"/>
                    <a:pt x="6038" y="1131"/>
                  </a:cubicBezTo>
                  <a:cubicBezTo>
                    <a:pt x="6098" y="1131"/>
                    <a:pt x="6157" y="1129"/>
                    <a:pt x="6217" y="1125"/>
                  </a:cubicBezTo>
                  <a:cubicBezTo>
                    <a:pt x="5149" y="381"/>
                    <a:pt x="3897" y="1"/>
                    <a:pt x="2639" y="1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7956202" y="2402382"/>
              <a:ext cx="728906" cy="150966"/>
            </a:xfrm>
            <a:custGeom>
              <a:rect b="b" l="l" r="r" t="t"/>
              <a:pathLst>
                <a:path extrusionOk="0" h="2116" w="10217">
                  <a:moveTo>
                    <a:pt x="8769" y="0"/>
                  </a:moveTo>
                  <a:cubicBezTo>
                    <a:pt x="8514" y="168"/>
                    <a:pt x="8219" y="278"/>
                    <a:pt x="7918" y="324"/>
                  </a:cubicBezTo>
                  <a:cubicBezTo>
                    <a:pt x="7848" y="333"/>
                    <a:pt x="7778" y="337"/>
                    <a:pt x="7708" y="337"/>
                  </a:cubicBezTo>
                  <a:cubicBezTo>
                    <a:pt x="7416" y="337"/>
                    <a:pt x="7128" y="267"/>
                    <a:pt x="6847" y="197"/>
                  </a:cubicBezTo>
                  <a:cubicBezTo>
                    <a:pt x="6542" y="115"/>
                    <a:pt x="6236" y="28"/>
                    <a:pt x="5916" y="28"/>
                  </a:cubicBezTo>
                  <a:cubicBezTo>
                    <a:pt x="5897" y="28"/>
                    <a:pt x="5877" y="29"/>
                    <a:pt x="5858" y="29"/>
                  </a:cubicBezTo>
                  <a:cubicBezTo>
                    <a:pt x="5545" y="41"/>
                    <a:pt x="5244" y="116"/>
                    <a:pt x="4961" y="243"/>
                  </a:cubicBezTo>
                  <a:cubicBezTo>
                    <a:pt x="4399" y="486"/>
                    <a:pt x="3913" y="874"/>
                    <a:pt x="3340" y="1088"/>
                  </a:cubicBezTo>
                  <a:cubicBezTo>
                    <a:pt x="2975" y="1224"/>
                    <a:pt x="2586" y="1292"/>
                    <a:pt x="2197" y="1292"/>
                  </a:cubicBezTo>
                  <a:cubicBezTo>
                    <a:pt x="1969" y="1292"/>
                    <a:pt x="1741" y="1268"/>
                    <a:pt x="1517" y="1222"/>
                  </a:cubicBezTo>
                  <a:cubicBezTo>
                    <a:pt x="1239" y="1164"/>
                    <a:pt x="967" y="1054"/>
                    <a:pt x="735" y="892"/>
                  </a:cubicBezTo>
                  <a:cubicBezTo>
                    <a:pt x="579" y="782"/>
                    <a:pt x="429" y="654"/>
                    <a:pt x="272" y="550"/>
                  </a:cubicBezTo>
                  <a:cubicBezTo>
                    <a:pt x="180" y="649"/>
                    <a:pt x="87" y="747"/>
                    <a:pt x="0" y="857"/>
                  </a:cubicBezTo>
                  <a:cubicBezTo>
                    <a:pt x="64" y="955"/>
                    <a:pt x="139" y="1054"/>
                    <a:pt x="232" y="1129"/>
                  </a:cubicBezTo>
                  <a:cubicBezTo>
                    <a:pt x="377" y="1262"/>
                    <a:pt x="533" y="1378"/>
                    <a:pt x="701" y="1482"/>
                  </a:cubicBezTo>
                  <a:cubicBezTo>
                    <a:pt x="1042" y="1708"/>
                    <a:pt x="1418" y="1881"/>
                    <a:pt x="1812" y="1997"/>
                  </a:cubicBezTo>
                  <a:cubicBezTo>
                    <a:pt x="2090" y="2074"/>
                    <a:pt x="2375" y="2115"/>
                    <a:pt x="2662" y="2115"/>
                  </a:cubicBezTo>
                  <a:cubicBezTo>
                    <a:pt x="2805" y="2115"/>
                    <a:pt x="2948" y="2105"/>
                    <a:pt x="3091" y="2084"/>
                  </a:cubicBezTo>
                  <a:cubicBezTo>
                    <a:pt x="3502" y="2020"/>
                    <a:pt x="3872" y="1847"/>
                    <a:pt x="4237" y="1667"/>
                  </a:cubicBezTo>
                  <a:cubicBezTo>
                    <a:pt x="4584" y="1499"/>
                    <a:pt x="4937" y="1326"/>
                    <a:pt x="5325" y="1274"/>
                  </a:cubicBezTo>
                  <a:cubicBezTo>
                    <a:pt x="5406" y="1263"/>
                    <a:pt x="5487" y="1258"/>
                    <a:pt x="5568" y="1258"/>
                  </a:cubicBezTo>
                  <a:cubicBezTo>
                    <a:pt x="5884" y="1258"/>
                    <a:pt x="6196" y="1333"/>
                    <a:pt x="6500" y="1430"/>
                  </a:cubicBezTo>
                  <a:cubicBezTo>
                    <a:pt x="6894" y="1563"/>
                    <a:pt x="7276" y="1737"/>
                    <a:pt x="7669" y="1858"/>
                  </a:cubicBezTo>
                  <a:cubicBezTo>
                    <a:pt x="8003" y="1957"/>
                    <a:pt x="8346" y="2005"/>
                    <a:pt x="8690" y="2005"/>
                  </a:cubicBezTo>
                  <a:cubicBezTo>
                    <a:pt x="8728" y="2005"/>
                    <a:pt x="8766" y="2004"/>
                    <a:pt x="8804" y="2003"/>
                  </a:cubicBezTo>
                  <a:cubicBezTo>
                    <a:pt x="9278" y="1991"/>
                    <a:pt x="9794" y="1916"/>
                    <a:pt x="10216" y="1685"/>
                  </a:cubicBezTo>
                  <a:cubicBezTo>
                    <a:pt x="9840" y="1042"/>
                    <a:pt x="9348" y="469"/>
                    <a:pt x="8769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7869449" y="2558052"/>
              <a:ext cx="875515" cy="191918"/>
            </a:xfrm>
            <a:custGeom>
              <a:rect b="b" l="l" r="r" t="t"/>
              <a:pathLst>
                <a:path extrusionOk="0" h="2690" w="12272">
                  <a:moveTo>
                    <a:pt x="11693" y="0"/>
                  </a:moveTo>
                  <a:cubicBezTo>
                    <a:pt x="11201" y="298"/>
                    <a:pt x="10608" y="409"/>
                    <a:pt x="10030" y="409"/>
                  </a:cubicBezTo>
                  <a:cubicBezTo>
                    <a:pt x="9933" y="409"/>
                    <a:pt x="9837" y="405"/>
                    <a:pt x="9742" y="400"/>
                  </a:cubicBezTo>
                  <a:cubicBezTo>
                    <a:pt x="9343" y="377"/>
                    <a:pt x="8943" y="313"/>
                    <a:pt x="8555" y="220"/>
                  </a:cubicBezTo>
                  <a:cubicBezTo>
                    <a:pt x="8127" y="117"/>
                    <a:pt x="7687" y="26"/>
                    <a:pt x="7244" y="26"/>
                  </a:cubicBezTo>
                  <a:cubicBezTo>
                    <a:pt x="7166" y="26"/>
                    <a:pt x="7088" y="29"/>
                    <a:pt x="7010" y="35"/>
                  </a:cubicBezTo>
                  <a:cubicBezTo>
                    <a:pt x="6489" y="81"/>
                    <a:pt x="6043" y="307"/>
                    <a:pt x="5609" y="568"/>
                  </a:cubicBezTo>
                  <a:cubicBezTo>
                    <a:pt x="5193" y="816"/>
                    <a:pt x="4782" y="1077"/>
                    <a:pt x="4324" y="1245"/>
                  </a:cubicBezTo>
                  <a:cubicBezTo>
                    <a:pt x="3842" y="1421"/>
                    <a:pt x="3327" y="1500"/>
                    <a:pt x="2812" y="1500"/>
                  </a:cubicBezTo>
                  <a:cubicBezTo>
                    <a:pt x="2431" y="1500"/>
                    <a:pt x="2049" y="1457"/>
                    <a:pt x="1679" y="1378"/>
                  </a:cubicBezTo>
                  <a:cubicBezTo>
                    <a:pt x="1257" y="1303"/>
                    <a:pt x="863" y="1129"/>
                    <a:pt x="510" y="886"/>
                  </a:cubicBezTo>
                  <a:cubicBezTo>
                    <a:pt x="377" y="782"/>
                    <a:pt x="256" y="660"/>
                    <a:pt x="151" y="527"/>
                  </a:cubicBezTo>
                  <a:cubicBezTo>
                    <a:pt x="99" y="683"/>
                    <a:pt x="47" y="834"/>
                    <a:pt x="1" y="996"/>
                  </a:cubicBezTo>
                  <a:cubicBezTo>
                    <a:pt x="597" y="1650"/>
                    <a:pt x="1477" y="1939"/>
                    <a:pt x="2351" y="1986"/>
                  </a:cubicBezTo>
                  <a:cubicBezTo>
                    <a:pt x="2436" y="1989"/>
                    <a:pt x="2522" y="1991"/>
                    <a:pt x="2608" y="1991"/>
                  </a:cubicBezTo>
                  <a:cubicBezTo>
                    <a:pt x="2935" y="1991"/>
                    <a:pt x="3263" y="1964"/>
                    <a:pt x="3584" y="1905"/>
                  </a:cubicBezTo>
                  <a:cubicBezTo>
                    <a:pt x="4058" y="1818"/>
                    <a:pt x="4510" y="1656"/>
                    <a:pt x="4973" y="1534"/>
                  </a:cubicBezTo>
                  <a:cubicBezTo>
                    <a:pt x="5299" y="1447"/>
                    <a:pt x="5624" y="1396"/>
                    <a:pt x="5950" y="1396"/>
                  </a:cubicBezTo>
                  <a:cubicBezTo>
                    <a:pt x="6144" y="1396"/>
                    <a:pt x="6339" y="1414"/>
                    <a:pt x="6535" y="1453"/>
                  </a:cubicBezTo>
                  <a:cubicBezTo>
                    <a:pt x="7010" y="1551"/>
                    <a:pt x="7450" y="1760"/>
                    <a:pt x="7878" y="1962"/>
                  </a:cubicBezTo>
                  <a:cubicBezTo>
                    <a:pt x="8341" y="2194"/>
                    <a:pt x="8822" y="2379"/>
                    <a:pt x="9319" y="2512"/>
                  </a:cubicBezTo>
                  <a:cubicBezTo>
                    <a:pt x="9734" y="2615"/>
                    <a:pt x="10159" y="2690"/>
                    <a:pt x="10586" y="2690"/>
                  </a:cubicBezTo>
                  <a:cubicBezTo>
                    <a:pt x="10714" y="2690"/>
                    <a:pt x="10841" y="2683"/>
                    <a:pt x="10969" y="2669"/>
                  </a:cubicBezTo>
                  <a:cubicBezTo>
                    <a:pt x="11438" y="2611"/>
                    <a:pt x="11884" y="2443"/>
                    <a:pt x="12271" y="2177"/>
                  </a:cubicBezTo>
                  <a:cubicBezTo>
                    <a:pt x="12213" y="1424"/>
                    <a:pt x="12017" y="683"/>
                    <a:pt x="11693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7940078" y="2981113"/>
              <a:ext cx="730119" cy="161668"/>
            </a:xfrm>
            <a:custGeom>
              <a:rect b="b" l="l" r="r" t="t"/>
              <a:pathLst>
                <a:path extrusionOk="0" h="2266" w="10234">
                  <a:moveTo>
                    <a:pt x="9193" y="0"/>
                  </a:moveTo>
                  <a:cubicBezTo>
                    <a:pt x="8936" y="0"/>
                    <a:pt x="8681" y="36"/>
                    <a:pt x="8451" y="96"/>
                  </a:cubicBezTo>
                  <a:cubicBezTo>
                    <a:pt x="7693" y="292"/>
                    <a:pt x="7068" y="784"/>
                    <a:pt x="6350" y="1079"/>
                  </a:cubicBezTo>
                  <a:cubicBezTo>
                    <a:pt x="5961" y="1238"/>
                    <a:pt x="5557" y="1310"/>
                    <a:pt x="5150" y="1310"/>
                  </a:cubicBezTo>
                  <a:cubicBezTo>
                    <a:pt x="4739" y="1310"/>
                    <a:pt x="4326" y="1236"/>
                    <a:pt x="3925" y="1103"/>
                  </a:cubicBezTo>
                  <a:cubicBezTo>
                    <a:pt x="3196" y="865"/>
                    <a:pt x="2536" y="449"/>
                    <a:pt x="1801" y="223"/>
                  </a:cubicBezTo>
                  <a:cubicBezTo>
                    <a:pt x="1540" y="134"/>
                    <a:pt x="1264" y="87"/>
                    <a:pt x="985" y="87"/>
                  </a:cubicBezTo>
                  <a:cubicBezTo>
                    <a:pt x="918" y="87"/>
                    <a:pt x="850" y="90"/>
                    <a:pt x="782" y="96"/>
                  </a:cubicBezTo>
                  <a:cubicBezTo>
                    <a:pt x="493" y="130"/>
                    <a:pt x="221" y="252"/>
                    <a:pt x="1" y="449"/>
                  </a:cubicBezTo>
                  <a:cubicBezTo>
                    <a:pt x="556" y="1201"/>
                    <a:pt x="1274" y="1820"/>
                    <a:pt x="2102" y="2266"/>
                  </a:cubicBezTo>
                  <a:cubicBezTo>
                    <a:pt x="2316" y="2069"/>
                    <a:pt x="2570" y="1919"/>
                    <a:pt x="2848" y="1832"/>
                  </a:cubicBezTo>
                  <a:cubicBezTo>
                    <a:pt x="3126" y="1750"/>
                    <a:pt x="3409" y="1708"/>
                    <a:pt x="3695" y="1708"/>
                  </a:cubicBezTo>
                  <a:cubicBezTo>
                    <a:pt x="3731" y="1708"/>
                    <a:pt x="3767" y="1709"/>
                    <a:pt x="3803" y="1710"/>
                  </a:cubicBezTo>
                  <a:cubicBezTo>
                    <a:pt x="4330" y="1715"/>
                    <a:pt x="4853" y="1802"/>
                    <a:pt x="5379" y="1802"/>
                  </a:cubicBezTo>
                  <a:cubicBezTo>
                    <a:pt x="5448" y="1802"/>
                    <a:pt x="5517" y="1801"/>
                    <a:pt x="5586" y="1797"/>
                  </a:cubicBezTo>
                  <a:cubicBezTo>
                    <a:pt x="5904" y="1780"/>
                    <a:pt x="6217" y="1716"/>
                    <a:pt x="6518" y="1595"/>
                  </a:cubicBezTo>
                  <a:cubicBezTo>
                    <a:pt x="6836" y="1461"/>
                    <a:pt x="7143" y="1299"/>
                    <a:pt x="7438" y="1120"/>
                  </a:cubicBezTo>
                  <a:cubicBezTo>
                    <a:pt x="7930" y="848"/>
                    <a:pt x="8439" y="622"/>
                    <a:pt x="8995" y="541"/>
                  </a:cubicBezTo>
                  <a:cubicBezTo>
                    <a:pt x="9134" y="521"/>
                    <a:pt x="9283" y="506"/>
                    <a:pt x="9433" y="506"/>
                  </a:cubicBezTo>
                  <a:cubicBezTo>
                    <a:pt x="9619" y="506"/>
                    <a:pt x="9806" y="529"/>
                    <a:pt x="9973" y="593"/>
                  </a:cubicBezTo>
                  <a:cubicBezTo>
                    <a:pt x="10066" y="478"/>
                    <a:pt x="10147" y="362"/>
                    <a:pt x="10234" y="240"/>
                  </a:cubicBezTo>
                  <a:cubicBezTo>
                    <a:pt x="9925" y="71"/>
                    <a:pt x="9557" y="0"/>
                    <a:pt x="9193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7856679" y="2760950"/>
              <a:ext cx="880010" cy="205973"/>
            </a:xfrm>
            <a:custGeom>
              <a:rect b="b" l="l" r="r" t="t"/>
              <a:pathLst>
                <a:path extrusionOk="0" h="2887" w="12335">
                  <a:moveTo>
                    <a:pt x="1817" y="0"/>
                  </a:moveTo>
                  <a:cubicBezTo>
                    <a:pt x="1494" y="0"/>
                    <a:pt x="1172" y="51"/>
                    <a:pt x="863" y="154"/>
                  </a:cubicBezTo>
                  <a:cubicBezTo>
                    <a:pt x="573" y="253"/>
                    <a:pt x="215" y="380"/>
                    <a:pt x="0" y="629"/>
                  </a:cubicBezTo>
                  <a:cubicBezTo>
                    <a:pt x="105" y="1422"/>
                    <a:pt x="359" y="2192"/>
                    <a:pt x="753" y="2886"/>
                  </a:cubicBezTo>
                  <a:cubicBezTo>
                    <a:pt x="851" y="2782"/>
                    <a:pt x="961" y="2678"/>
                    <a:pt x="1077" y="2585"/>
                  </a:cubicBezTo>
                  <a:cubicBezTo>
                    <a:pt x="1476" y="2267"/>
                    <a:pt x="1974" y="2093"/>
                    <a:pt x="2478" y="2030"/>
                  </a:cubicBezTo>
                  <a:cubicBezTo>
                    <a:pt x="2653" y="2003"/>
                    <a:pt x="2831" y="1990"/>
                    <a:pt x="3008" y="1990"/>
                  </a:cubicBezTo>
                  <a:cubicBezTo>
                    <a:pt x="3298" y="1990"/>
                    <a:pt x="3589" y="2025"/>
                    <a:pt x="3873" y="2093"/>
                  </a:cubicBezTo>
                  <a:cubicBezTo>
                    <a:pt x="4307" y="2203"/>
                    <a:pt x="4718" y="2389"/>
                    <a:pt x="5152" y="2493"/>
                  </a:cubicBezTo>
                  <a:cubicBezTo>
                    <a:pt x="5395" y="2553"/>
                    <a:pt x="5645" y="2578"/>
                    <a:pt x="5897" y="2578"/>
                  </a:cubicBezTo>
                  <a:cubicBezTo>
                    <a:pt x="6124" y="2578"/>
                    <a:pt x="6353" y="2558"/>
                    <a:pt x="6576" y="2527"/>
                  </a:cubicBezTo>
                  <a:cubicBezTo>
                    <a:pt x="7044" y="2464"/>
                    <a:pt x="7502" y="2319"/>
                    <a:pt x="7930" y="2111"/>
                  </a:cubicBezTo>
                  <a:cubicBezTo>
                    <a:pt x="8347" y="1897"/>
                    <a:pt x="8717" y="1601"/>
                    <a:pt x="9140" y="1393"/>
                  </a:cubicBezTo>
                  <a:cubicBezTo>
                    <a:pt x="9545" y="1179"/>
                    <a:pt x="9985" y="1046"/>
                    <a:pt x="10436" y="988"/>
                  </a:cubicBezTo>
                  <a:cubicBezTo>
                    <a:pt x="10537" y="978"/>
                    <a:pt x="10638" y="973"/>
                    <a:pt x="10738" y="973"/>
                  </a:cubicBezTo>
                  <a:cubicBezTo>
                    <a:pt x="11036" y="973"/>
                    <a:pt x="11333" y="1017"/>
                    <a:pt x="11623" y="1104"/>
                  </a:cubicBezTo>
                  <a:cubicBezTo>
                    <a:pt x="11848" y="1167"/>
                    <a:pt x="12068" y="1272"/>
                    <a:pt x="12265" y="1405"/>
                  </a:cubicBezTo>
                  <a:cubicBezTo>
                    <a:pt x="12294" y="1312"/>
                    <a:pt x="12311" y="1219"/>
                    <a:pt x="12335" y="1127"/>
                  </a:cubicBezTo>
                  <a:lnTo>
                    <a:pt x="12225" y="1046"/>
                  </a:lnTo>
                  <a:cubicBezTo>
                    <a:pt x="11756" y="716"/>
                    <a:pt x="11217" y="502"/>
                    <a:pt x="10650" y="415"/>
                  </a:cubicBezTo>
                  <a:cubicBezTo>
                    <a:pt x="10526" y="392"/>
                    <a:pt x="10398" y="380"/>
                    <a:pt x="10271" y="380"/>
                  </a:cubicBezTo>
                  <a:cubicBezTo>
                    <a:pt x="10144" y="380"/>
                    <a:pt x="10016" y="392"/>
                    <a:pt x="9892" y="415"/>
                  </a:cubicBezTo>
                  <a:cubicBezTo>
                    <a:pt x="9661" y="473"/>
                    <a:pt x="9441" y="560"/>
                    <a:pt x="9232" y="670"/>
                  </a:cubicBezTo>
                  <a:cubicBezTo>
                    <a:pt x="8810" y="907"/>
                    <a:pt x="8358" y="1092"/>
                    <a:pt x="7895" y="1214"/>
                  </a:cubicBezTo>
                  <a:cubicBezTo>
                    <a:pt x="7528" y="1311"/>
                    <a:pt x="7154" y="1361"/>
                    <a:pt x="6778" y="1361"/>
                  </a:cubicBezTo>
                  <a:cubicBezTo>
                    <a:pt x="6662" y="1361"/>
                    <a:pt x="6547" y="1356"/>
                    <a:pt x="6431" y="1347"/>
                  </a:cubicBezTo>
                  <a:cubicBezTo>
                    <a:pt x="5956" y="1295"/>
                    <a:pt x="5487" y="1185"/>
                    <a:pt x="5042" y="1017"/>
                  </a:cubicBezTo>
                  <a:cubicBezTo>
                    <a:pt x="4585" y="855"/>
                    <a:pt x="4139" y="664"/>
                    <a:pt x="3687" y="479"/>
                  </a:cubicBezTo>
                  <a:cubicBezTo>
                    <a:pt x="3224" y="288"/>
                    <a:pt x="2761" y="108"/>
                    <a:pt x="2264" y="33"/>
                  </a:cubicBezTo>
                  <a:cubicBezTo>
                    <a:pt x="2116" y="11"/>
                    <a:pt x="1966" y="0"/>
                    <a:pt x="1817" y="0"/>
                  </a:cubicBezTo>
                  <a:close/>
                </a:path>
              </a:pathLst>
            </a:custGeom>
            <a:solidFill>
              <a:srgbClr val="49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8005714" y="2446115"/>
              <a:ext cx="783412" cy="748837"/>
            </a:xfrm>
            <a:custGeom>
              <a:rect b="b" l="l" r="r" t="t"/>
              <a:pathLst>
                <a:path extrusionOk="0" h="10496" w="10981">
                  <a:moveTo>
                    <a:pt x="8729" y="1"/>
                  </a:moveTo>
                  <a:lnTo>
                    <a:pt x="8729" y="1"/>
                  </a:lnTo>
                  <a:cubicBezTo>
                    <a:pt x="8816" y="637"/>
                    <a:pt x="8897" y="1268"/>
                    <a:pt x="8984" y="1899"/>
                  </a:cubicBezTo>
                  <a:cubicBezTo>
                    <a:pt x="9030" y="2872"/>
                    <a:pt x="8810" y="3838"/>
                    <a:pt x="8359" y="4695"/>
                  </a:cubicBezTo>
                  <a:cubicBezTo>
                    <a:pt x="7699" y="6472"/>
                    <a:pt x="6298" y="7867"/>
                    <a:pt x="4527" y="8532"/>
                  </a:cubicBezTo>
                  <a:cubicBezTo>
                    <a:pt x="3733" y="8948"/>
                    <a:pt x="2852" y="9162"/>
                    <a:pt x="1963" y="9162"/>
                  </a:cubicBezTo>
                  <a:cubicBezTo>
                    <a:pt x="1886" y="9162"/>
                    <a:pt x="1809" y="9160"/>
                    <a:pt x="1732" y="9157"/>
                  </a:cubicBezTo>
                  <a:cubicBezTo>
                    <a:pt x="1147" y="9157"/>
                    <a:pt x="568" y="9082"/>
                    <a:pt x="1" y="8949"/>
                  </a:cubicBezTo>
                  <a:lnTo>
                    <a:pt x="1" y="8949"/>
                  </a:lnTo>
                  <a:cubicBezTo>
                    <a:pt x="1184" y="9984"/>
                    <a:pt x="2653" y="10496"/>
                    <a:pt x="4119" y="10496"/>
                  </a:cubicBezTo>
                  <a:cubicBezTo>
                    <a:pt x="5751" y="10496"/>
                    <a:pt x="7379" y="9861"/>
                    <a:pt x="8602" y="8607"/>
                  </a:cubicBezTo>
                  <a:cubicBezTo>
                    <a:pt x="10923" y="6229"/>
                    <a:pt x="10981" y="2449"/>
                    <a:pt x="8729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6" name="Google Shape;326;p34"/>
          <p:cNvCxnSpPr/>
          <p:nvPr/>
        </p:nvCxnSpPr>
        <p:spPr>
          <a:xfrm flipH="1" rot="10800000">
            <a:off x="3511013" y="3375650"/>
            <a:ext cx="1303500" cy="385500"/>
          </a:xfrm>
          <a:prstGeom prst="straightConnector1">
            <a:avLst/>
          </a:prstGeom>
          <a:noFill/>
          <a:ln cap="flat" cmpd="sng" w="19050">
            <a:solidFill>
              <a:srgbClr val="FBFFD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4"/>
          <p:cNvCxnSpPr/>
          <p:nvPr/>
        </p:nvCxnSpPr>
        <p:spPr>
          <a:xfrm flipH="1" rot="10800000">
            <a:off x="3544125" y="3642800"/>
            <a:ext cx="2676600" cy="111000"/>
          </a:xfrm>
          <a:prstGeom prst="straightConnector1">
            <a:avLst/>
          </a:prstGeom>
          <a:noFill/>
          <a:ln cap="flat" cmpd="sng" w="19050">
            <a:solidFill>
              <a:srgbClr val="FBFFD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4"/>
          <p:cNvCxnSpPr/>
          <p:nvPr/>
        </p:nvCxnSpPr>
        <p:spPr>
          <a:xfrm>
            <a:off x="3511013" y="3761150"/>
            <a:ext cx="2759100" cy="687600"/>
          </a:xfrm>
          <a:prstGeom prst="straightConnector1">
            <a:avLst/>
          </a:prstGeom>
          <a:noFill/>
          <a:ln cap="flat" cmpd="sng" w="19050">
            <a:solidFill>
              <a:srgbClr val="FBFFD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4"/>
          <p:cNvCxnSpPr/>
          <p:nvPr/>
        </p:nvCxnSpPr>
        <p:spPr>
          <a:xfrm>
            <a:off x="3531800" y="3766150"/>
            <a:ext cx="1541700" cy="990900"/>
          </a:xfrm>
          <a:prstGeom prst="straightConnector1">
            <a:avLst/>
          </a:prstGeom>
          <a:noFill/>
          <a:ln cap="flat" cmpd="sng" w="19050">
            <a:solidFill>
              <a:srgbClr val="FBFFD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/>
        </p:nvSpPr>
        <p:spPr>
          <a:xfrm>
            <a:off x="463550" y="264725"/>
            <a:ext cx="8520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HOMEWORK -DEADLINE NEXT FRIDAY</a:t>
            </a:r>
            <a:endParaRPr sz="3000">
              <a:solidFill>
                <a:srgbClr val="000000"/>
              </a:solidFill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463550" y="946950"/>
            <a:ext cx="7793100" cy="396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 Medium"/>
              <a:buAutoNum type="arabicPeriod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Write a function that will take 3 arguments as input to check whether a number falls within a given range(start and end values).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def  </a:t>
            </a:r>
            <a:r>
              <a:rPr lang="en">
                <a:solidFill>
                  <a:srgbClr val="A52A2A"/>
                </a:solidFill>
                <a:highlight>
                  <a:srgbClr val="FFCB64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check_num(number,start,end):</a:t>
            </a:r>
            <a:endParaRPr>
              <a:solidFill>
                <a:srgbClr val="A52A2A"/>
              </a:solidFill>
              <a:highlight>
                <a:srgbClr val="FFCB64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AutoNum type="arabicPeriod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Write a Python function that takes a number as a parameter and checks whether the number is prime or not. </a:t>
            </a:r>
            <a:r>
              <a:rPr i="1" lang="en">
                <a:solidFill>
                  <a:schemeClr val="dk2"/>
                </a:solidFill>
                <a:highlight>
                  <a:srgbClr val="FFFFFF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(By using for loop)</a:t>
            </a:r>
            <a:endParaRPr i="1">
              <a:solidFill>
                <a:schemeClr val="dk2"/>
              </a:solidFill>
              <a:highlight>
                <a:srgbClr val="FFFFFF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highlight>
                  <a:srgbClr val="FFFFFF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Note: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A prime number (or a prime) is a natural number greater than 1 and that has no positive divisors other than 1 and itself.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ASSIGNMENT SUBMISSION FORM: </a:t>
            </a:r>
            <a:endParaRPr sz="1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  <a:hlinkClick r:id="rId3"/>
              </a:rPr>
              <a:t>https://forms.gle/NfcqhruYwrSt9BFf7</a:t>
            </a:r>
            <a:endParaRPr sz="19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from last lecture…..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Defining &amp; Using Variables</a:t>
            </a:r>
            <a:endParaRPr>
              <a:solidFill>
                <a:srgbClr val="3FC5F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Type conversion and Type casting importance</a:t>
            </a:r>
            <a:endParaRPr>
              <a:solidFill>
                <a:srgbClr val="3FC5F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Logical Operations and Conditionals</a:t>
            </a:r>
            <a:endParaRPr>
              <a:solidFill>
                <a:srgbClr val="3FC5F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Basic Arithmetic Operations </a:t>
            </a:r>
            <a:endParaRPr>
              <a:solidFill>
                <a:srgbClr val="3FC5F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Concept of Input and output in computer </a:t>
            </a:r>
            <a:r>
              <a:rPr lang="en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programming</a:t>
            </a:r>
            <a:r>
              <a:rPr lang="en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endParaRPr>
              <a:solidFill>
                <a:srgbClr val="3FC5F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Defining Functions in Python</a:t>
            </a:r>
            <a:endParaRPr>
              <a:solidFill>
                <a:srgbClr val="3FC5F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PYTHON</a:t>
            </a:r>
            <a:endParaRPr/>
          </a:p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450" y="47625"/>
            <a:ext cx="45251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SYNTAX</a:t>
            </a:r>
            <a:endParaRPr/>
          </a:p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697900" y="1495800"/>
            <a:ext cx="7735200" cy="2885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625" y="1771875"/>
            <a:ext cx="6722975" cy="24098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-SYNTAX</a:t>
            </a:r>
            <a:endParaRPr/>
          </a:p>
        </p:txBody>
      </p:sp>
      <p:sp>
        <p:nvSpPr>
          <p:cNvPr id="199" name="Google Shape;199;p22"/>
          <p:cNvSpPr txBox="1"/>
          <p:nvPr>
            <p:ph idx="1" type="subTitle"/>
          </p:nvPr>
        </p:nvSpPr>
        <p:spPr>
          <a:xfrm>
            <a:off x="713500" y="1593900"/>
            <a:ext cx="37014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2" type="subTitle"/>
          </p:nvPr>
        </p:nvSpPr>
        <p:spPr>
          <a:xfrm>
            <a:off x="4747400" y="1593900"/>
            <a:ext cx="37014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575" y="1441950"/>
            <a:ext cx="6980475" cy="31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EXAMPLE  #1  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#Defining a function</a:t>
            </a:r>
            <a:endParaRPr sz="14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my_function():</a:t>
            </a:r>
            <a:endParaRPr sz="14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from a function"</a:t>
            </a:r>
            <a:r>
              <a:rPr lang="en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#Calling a function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my_function()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EXAMPLE #2 and #3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678DD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61AEEE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(name):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C678DD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98C379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, name)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DDBE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# pass argument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greet(</a:t>
            </a:r>
            <a:r>
              <a:rPr lang="en" sz="1350">
                <a:solidFill>
                  <a:srgbClr val="98C379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24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DDBE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# function with two arguments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678DD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61AEEE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add_numbers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(num1, num2):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sum = num1 + num2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C678DD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98C379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"Sum: "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, sum)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DDBE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# function call with two values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add_numbers(</a:t>
            </a:r>
            <a:r>
              <a:rPr lang="en" sz="1350">
                <a:solidFill>
                  <a:srgbClr val="D19A66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D19A66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FFDDBE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&amp; NESTED LOOPS IN PYTHON</a:t>
            </a:r>
            <a:endParaRPr/>
          </a:p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-8132" l="0" r="0" t="13792"/>
          <a:stretch/>
        </p:blipFill>
        <p:spPr>
          <a:xfrm>
            <a:off x="4818425" y="724200"/>
            <a:ext cx="3974500" cy="44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LOOP IS NECESSARY IN CODING?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Try counting to ten in your head. Pretty easy, right? You likely had no trouble reciting those ten words "One, Two, Three..." from memory. Now, what if you had to </a:t>
            </a:r>
            <a:r>
              <a:rPr i="1" lang="en" sz="1900"/>
              <a:t>teach</a:t>
            </a:r>
            <a:r>
              <a:rPr lang="en" sz="1900"/>
              <a:t> somebody to count? First, you say "One," then you say "Two," then you say "Three" all the way until you say "Ten," and then you stop.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It turns out that if we want our computer to count for us, we will have to teach it how using a </a:t>
            </a:r>
            <a:r>
              <a:rPr b="1" lang="en" sz="1900"/>
              <a:t>loop</a:t>
            </a:r>
            <a:r>
              <a:rPr lang="en" sz="1900"/>
              <a:t>!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Types of Looping :</a:t>
            </a:r>
            <a:endParaRPr sz="1900"/>
          </a:p>
          <a:p>
            <a:pPr indent="-3311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900"/>
              <a:t>For </a:t>
            </a:r>
            <a:r>
              <a:rPr lang="en" sz="1900"/>
              <a:t>Loop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900"/>
              <a:t>While</a:t>
            </a:r>
            <a:r>
              <a:rPr lang="en" sz="1900"/>
              <a:t> Loop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