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0"/>
  </p:notesMasterIdLst>
  <p:sldIdLst>
    <p:sldId id="268" r:id="rId7"/>
    <p:sldId id="284" r:id="rId8"/>
    <p:sldId id="294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85DBE-4671-484F-B346-2CEBE498E571}" v="1" dt="2024-11-22T04:44:16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4660"/>
  </p:normalViewPr>
  <p:slideViewPr>
    <p:cSldViewPr>
      <p:cViewPr varScale="1">
        <p:scale>
          <a:sx n="78" d="100"/>
          <a:sy n="78" d="100"/>
        </p:scale>
        <p:origin x="976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oba Ahmed Alvi" userId="0a47ae71-bcb7-4104-9179-bfab0525bb6d" providerId="ADAL" clId="{1FE85DBE-4671-484F-B346-2CEBE498E571}"/>
    <pc:docChg chg="modSld">
      <pc:chgData name="Tooba Ahmed Alvi" userId="0a47ae71-bcb7-4104-9179-bfab0525bb6d" providerId="ADAL" clId="{1FE85DBE-4671-484F-B346-2CEBE498E571}" dt="2024-11-22T04:44:16.965" v="0" actId="20577"/>
      <pc:docMkLst>
        <pc:docMk/>
      </pc:docMkLst>
      <pc:sldChg chg="modSp">
        <pc:chgData name="Tooba Ahmed Alvi" userId="0a47ae71-bcb7-4104-9179-bfab0525bb6d" providerId="ADAL" clId="{1FE85DBE-4671-484F-B346-2CEBE498E571}" dt="2024-11-22T04:44:16.965" v="0" actId="20577"/>
        <pc:sldMkLst>
          <pc:docMk/>
          <pc:sldMk cId="282538741" sldId="284"/>
        </pc:sldMkLst>
        <pc:spChg chg="mod">
          <ac:chgData name="Tooba Ahmed Alvi" userId="0a47ae71-bcb7-4104-9179-bfab0525bb6d" providerId="ADAL" clId="{1FE85DBE-4671-484F-B346-2CEBE498E571}" dt="2024-11-22T04:44:16.965" v="0" actId="20577"/>
          <ac:spMkLst>
            <pc:docMk/>
            <pc:sldMk cId="282538741" sldId="2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Jennifer Widom</a:t>
            </a: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of several types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86600" y="0"/>
            <a:ext cx="2057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800" dirty="0">
                <a:solidFill>
                  <a:srgbClr val="0000FF"/>
                </a:solidFill>
              </a:rPr>
              <a:t>imposed by structure and types.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Non-null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Key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Attribute-based and tuple-based constraints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General assertions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i="1" dirty="0"/>
              <a:t>Next video: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i="1" dirty="0"/>
              <a:t>   Referential Integrity (foreign key) constraints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86600" y="0"/>
            <a:ext cx="2057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1"/>
            <a:ext cx="8382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Constraints Demo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953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2172</TotalTime>
  <Words>89</Words>
  <Application>Microsoft Office PowerPoint</Application>
  <PresentationFormat>On-screen Show (16:9)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Lucida Console</vt:lpstr>
      <vt:lpstr>Wingdings</vt:lpstr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Tooba Ahmed Alvi</cp:lastModifiedBy>
  <cp:revision>181</cp:revision>
  <dcterms:created xsi:type="dcterms:W3CDTF">2010-07-08T21:59:02Z</dcterms:created>
  <dcterms:modified xsi:type="dcterms:W3CDTF">2024-11-22T04:44:27Z</dcterms:modified>
</cp:coreProperties>
</file>