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6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9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2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61E7-8EE4-4314-9948-D989E1285BF0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2CF8-4A8A-449A-B2DB-69423DECC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7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43808" y="980728"/>
            <a:ext cx="3456384" cy="3312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4149080"/>
            <a:ext cx="10801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04227" y="6021288"/>
            <a:ext cx="720080" cy="836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4307" y="6026552"/>
            <a:ext cx="720080" cy="836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53316" y="332656"/>
            <a:ext cx="1670254" cy="1940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699792" y="332656"/>
            <a:ext cx="1670254" cy="1940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34919" y="2636912"/>
            <a:ext cx="6293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51707" y="2652706"/>
            <a:ext cx="6293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9931" y="4005064"/>
            <a:ext cx="23042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3171899" y="1390776"/>
            <a:ext cx="2880320" cy="2614288"/>
          </a:xfrm>
          <a:prstGeom prst="triangle">
            <a:avLst>
              <a:gd name="adj" fmla="val 50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교수</dc:creator>
  <cp:lastModifiedBy>교수</cp:lastModifiedBy>
  <cp:revision>2</cp:revision>
  <dcterms:created xsi:type="dcterms:W3CDTF">2024-08-12T04:09:49Z</dcterms:created>
  <dcterms:modified xsi:type="dcterms:W3CDTF">2024-08-12T04:13:56Z</dcterms:modified>
</cp:coreProperties>
</file>