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0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5763-0BEA-4D06-B366-44C336EC300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C003-14F4-41B4-9C1D-C061DA1AC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75856" y="836712"/>
            <a:ext cx="2664296" cy="2952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75956" y="3645024"/>
            <a:ext cx="86409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1619672" y="4801866"/>
            <a:ext cx="5904656" cy="208823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제5강의실-14</dc:creator>
  <cp:lastModifiedBy>제5강의실-14</cp:lastModifiedBy>
  <cp:revision>1</cp:revision>
  <dcterms:created xsi:type="dcterms:W3CDTF">2024-08-12T04:09:59Z</dcterms:created>
  <dcterms:modified xsi:type="dcterms:W3CDTF">2024-08-12T04:11:25Z</dcterms:modified>
</cp:coreProperties>
</file>