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382"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7"/>
          <p:cNvSpPr txBox="1">
            <a:spLocks noGrp="1"/>
          </p:cNvSpPr>
          <p:nvPr>
            <p:ph type="ctrTitle"/>
          </p:nvPr>
        </p:nvSpPr>
        <p:spPr>
          <a:xfrm>
            <a:off x="1219196" y="3886200"/>
            <a:ext cx="6858000" cy="990596"/>
          </a:xfrm>
        </p:spPr>
        <p:txBody>
          <a:bodyPr anchor="t"/>
          <a:lstStyle>
            <a:lvl1pPr algn="r">
              <a:defRPr>
                <a:solidFill>
                  <a:srgbClr val="000000"/>
                </a:solidFill>
              </a:defRPr>
            </a:lvl1pPr>
          </a:lstStyle>
          <a:p>
            <a:pPr lvl="0"/>
            <a:r>
              <a:rPr lang="en-US"/>
              <a:t>Click to edit Master title style</a:t>
            </a:r>
          </a:p>
        </p:txBody>
      </p:sp>
      <p:sp>
        <p:nvSpPr>
          <p:cNvPr id="3" name="Subtitle 8"/>
          <p:cNvSpPr txBox="1">
            <a:spLocks noGrp="1"/>
          </p:cNvSpPr>
          <p:nvPr>
            <p:ph type="subTitle" idx="1"/>
          </p:nvPr>
        </p:nvSpPr>
        <p:spPr>
          <a:xfrm>
            <a:off x="1219196" y="5124453"/>
            <a:ext cx="6858000" cy="533396"/>
          </a:xfrm>
        </p:spPr>
        <p:txBody>
          <a:bodyPr/>
          <a:lstStyle>
            <a:lvl1pPr marL="0" indent="0" algn="r">
              <a:buNone/>
              <a:defRPr sz="2000">
                <a:solidFill>
                  <a:srgbClr val="464653"/>
                </a:solidFill>
                <a:latin typeface="Bookman Old Style"/>
              </a:defRPr>
            </a:lvl1pPr>
          </a:lstStyle>
          <a:p>
            <a:pPr lvl="0"/>
            <a:r>
              <a:rPr lang="en-US"/>
              <a:t>Click to edit Master subtitle style</a:t>
            </a:r>
          </a:p>
        </p:txBody>
      </p:sp>
      <p:sp>
        <p:nvSpPr>
          <p:cNvPr id="4" name="Date Placeholder 27"/>
          <p:cNvSpPr txBox="1">
            <a:spLocks noGrp="1"/>
          </p:cNvSpPr>
          <p:nvPr>
            <p:ph type="dt" sz="half" idx="7"/>
          </p:nvPr>
        </p:nvSpPr>
        <p:spPr>
          <a:xfrm>
            <a:off x="6400800" y="6355080"/>
            <a:ext cx="2286000" cy="365760"/>
          </a:xfrm>
        </p:spPr>
        <p:txBody>
          <a:bodyPr/>
          <a:lstStyle>
            <a:lvl1pPr>
              <a:defRPr/>
            </a:lvl1pPr>
          </a:lstStyle>
          <a:p>
            <a:pPr lvl="0"/>
            <a:fld id="{A4219BC3-6DF4-4B9E-94CB-A5E5AE373890}" type="datetime1">
              <a:rPr lang="en-ZA"/>
              <a:pPr lvl="0"/>
              <a:t>2011/06/25</a:t>
            </a:fld>
            <a:endParaRPr lang="en-ZA"/>
          </a:p>
        </p:txBody>
      </p:sp>
      <p:sp>
        <p:nvSpPr>
          <p:cNvPr id="5" name="Footer Placeholder 16"/>
          <p:cNvSpPr txBox="1">
            <a:spLocks noGrp="1"/>
          </p:cNvSpPr>
          <p:nvPr>
            <p:ph type="ftr" sz="quarter" idx="9"/>
          </p:nvPr>
        </p:nvSpPr>
        <p:spPr>
          <a:xfrm>
            <a:off x="2898648" y="6355080"/>
            <a:ext cx="3474720" cy="365760"/>
          </a:xfrm>
        </p:spPr>
        <p:txBody>
          <a:bodyPr/>
          <a:lstStyle>
            <a:lvl1pPr>
              <a:defRPr/>
            </a:lvl1pPr>
          </a:lstStyle>
          <a:p>
            <a:pPr lvl="0"/>
            <a:endParaRPr lang="en-ZA"/>
          </a:p>
        </p:txBody>
      </p:sp>
      <p:sp>
        <p:nvSpPr>
          <p:cNvPr id="6" name="Slide Number Placeholder 28"/>
          <p:cNvSpPr txBox="1">
            <a:spLocks noGrp="1"/>
          </p:cNvSpPr>
          <p:nvPr>
            <p:ph type="sldNum" sz="quarter" idx="8"/>
          </p:nvPr>
        </p:nvSpPr>
        <p:spPr>
          <a:xfrm>
            <a:off x="1216152" y="6355080"/>
            <a:ext cx="1219196" cy="365760"/>
          </a:xfrm>
        </p:spPr>
        <p:txBody>
          <a:bodyPr/>
          <a:lstStyle>
            <a:lvl1pPr>
              <a:defRPr/>
            </a:lvl1pPr>
          </a:lstStyle>
          <a:p>
            <a:pPr lvl="0"/>
            <a:fld id="{9253DCA0-5192-41F4-B8F9-BB2F3AE71A98}" type="slidenum">
              <a:rPr/>
              <a:pPr lvl="0"/>
              <a:t>‹#›</a:t>
            </a:fld>
            <a:endParaRPr lang="en-ZA"/>
          </a:p>
        </p:txBody>
      </p:sp>
      <p:sp>
        <p:nvSpPr>
          <p:cNvPr id="7" name="Rectangle 20"/>
          <p:cNvSpPr/>
          <p:nvPr/>
        </p:nvSpPr>
        <p:spPr>
          <a:xfrm>
            <a:off x="904871" y="3648071"/>
            <a:ext cx="7315200" cy="1280160"/>
          </a:xfrm>
          <a:prstGeom prst="rect">
            <a:avLst/>
          </a:prstGeom>
          <a:noFill/>
          <a:ln w="6345">
            <a:solidFill>
              <a:srgbClr val="727CA3"/>
            </a:solidFill>
            <a:prstDash val="solid"/>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8" name="Rectangle 32"/>
          <p:cNvSpPr/>
          <p:nvPr/>
        </p:nvSpPr>
        <p:spPr>
          <a:xfrm>
            <a:off x="914400" y="5048246"/>
            <a:ext cx="7315200" cy="685800"/>
          </a:xfrm>
          <a:prstGeom prst="rect">
            <a:avLst/>
          </a:prstGeom>
          <a:noFill/>
          <a:ln w="6345">
            <a:solidFill>
              <a:srgbClr val="9FB8CD"/>
            </a:solidFill>
            <a:prstDash val="solid"/>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9" name="Rectangle 21"/>
          <p:cNvSpPr/>
          <p:nvPr/>
        </p:nvSpPr>
        <p:spPr>
          <a:xfrm>
            <a:off x="904871" y="3648071"/>
            <a:ext cx="228600" cy="1280160"/>
          </a:xfrm>
          <a:prstGeom prst="rect">
            <a:avLst/>
          </a:prstGeom>
          <a:solidFill>
            <a:srgbClr val="727CA3"/>
          </a:solidFill>
          <a:ln>
            <a:noFill/>
            <a:prstDash val="solid"/>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10" name="Rectangle 31"/>
          <p:cNvSpPr/>
          <p:nvPr/>
        </p:nvSpPr>
        <p:spPr>
          <a:xfrm>
            <a:off x="914400" y="5048246"/>
            <a:ext cx="228600" cy="685800"/>
          </a:xfrm>
          <a:prstGeom prst="rect">
            <a:avLst/>
          </a:prstGeom>
          <a:solidFill>
            <a:srgbClr val="9FB8CD"/>
          </a:solidFill>
          <a:ln>
            <a:noFill/>
            <a:prstDash val="solid"/>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Tree>
  </p:cSld>
  <p:clrMapOvr>
    <a:masterClrMapping/>
  </p:clrMapOvr>
  <p:transition/>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Vertical Text Placeholder 2"/>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7"/>
          </p:nvPr>
        </p:nvSpPr>
        <p:spPr/>
        <p:txBody>
          <a:bodyPr/>
          <a:lstStyle>
            <a:lvl1pPr>
              <a:defRPr/>
            </a:lvl1pPr>
          </a:lstStyle>
          <a:p>
            <a:pPr lvl="0"/>
            <a:fld id="{ACD4626E-FA0C-41D0-ADDE-4A722845CBB9}" type="datetime1">
              <a:rPr lang="en-ZA"/>
              <a:pPr lvl="0"/>
              <a:t>2011/06/25</a:t>
            </a:fld>
            <a:endParaRPr lang="en-ZA"/>
          </a:p>
        </p:txBody>
      </p:sp>
      <p:sp>
        <p:nvSpPr>
          <p:cNvPr id="5" name="Footer Placeholder 4"/>
          <p:cNvSpPr txBox="1">
            <a:spLocks noGrp="1"/>
          </p:cNvSpPr>
          <p:nvPr>
            <p:ph type="ftr" sz="quarter" idx="9"/>
          </p:nvPr>
        </p:nvSpPr>
        <p:spPr/>
        <p:txBody>
          <a:bodyPr/>
          <a:lstStyle>
            <a:lvl1pPr>
              <a:defRPr/>
            </a:lvl1pPr>
          </a:lstStyle>
          <a:p>
            <a:pPr lvl="0"/>
            <a:endParaRPr lang="en-ZA"/>
          </a:p>
        </p:txBody>
      </p:sp>
      <p:sp>
        <p:nvSpPr>
          <p:cNvPr id="6" name="Slide Number Placeholder 5"/>
          <p:cNvSpPr txBox="1">
            <a:spLocks noGrp="1"/>
          </p:cNvSpPr>
          <p:nvPr>
            <p:ph type="sldNum" sz="quarter" idx="8"/>
          </p:nvPr>
        </p:nvSpPr>
        <p:spPr/>
        <p:txBody>
          <a:bodyPr/>
          <a:lstStyle>
            <a:lvl1pPr>
              <a:defRPr/>
            </a:lvl1pPr>
          </a:lstStyle>
          <a:p>
            <a:pPr lvl="0"/>
            <a:fld id="{A46F2445-E3A1-4EBA-BDC0-F486DB430135}" type="slidenum">
              <a:rPr/>
              <a:pPr lvl="0"/>
              <a:t>‹#›</a:t>
            </a:fld>
            <a:endParaRPr lang="en-ZA"/>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txBox="1">
            <a:spLocks noGrp="1"/>
          </p:cNvSpPr>
          <p:nvPr>
            <p:ph type="title" orient="vert"/>
          </p:nvPr>
        </p:nvSpPr>
        <p:spPr>
          <a:xfrm>
            <a:off x="6629400" y="274640"/>
            <a:ext cx="2057400" cy="5851529"/>
          </a:xfrm>
        </p:spPr>
        <p:txBody>
          <a:bodyPr vert="eaVert"/>
          <a:lstStyle>
            <a:lvl1pPr>
              <a:defRPr/>
            </a:lvl1pPr>
          </a:lstStyle>
          <a:p>
            <a:pPr lvl="0"/>
            <a:r>
              <a:rPr lang="en-US"/>
              <a:t>Click to edit Master title style</a:t>
            </a:r>
          </a:p>
        </p:txBody>
      </p:sp>
      <p:sp>
        <p:nvSpPr>
          <p:cNvPr id="3" name="Vertical Text Placeholder 2"/>
          <p:cNvSpPr txBox="1">
            <a:spLocks noGrp="1"/>
          </p:cNvSpPr>
          <p:nvPr>
            <p:ph type="body" orient="vert" idx="1"/>
          </p:nvPr>
        </p:nvSpPr>
        <p:spPr>
          <a:xfrm>
            <a:off x="457200" y="274640"/>
            <a:ext cx="6019796" cy="5851529"/>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7"/>
          </p:nvPr>
        </p:nvSpPr>
        <p:spPr/>
        <p:txBody>
          <a:bodyPr/>
          <a:lstStyle>
            <a:lvl1pPr>
              <a:defRPr/>
            </a:lvl1pPr>
          </a:lstStyle>
          <a:p>
            <a:pPr lvl="0"/>
            <a:fld id="{B26671D2-D7E5-48D5-B06B-6A909BD68E88}" type="datetime1">
              <a:rPr lang="en-ZA"/>
              <a:pPr lvl="0"/>
              <a:t>2011/06/25</a:t>
            </a:fld>
            <a:endParaRPr lang="en-ZA"/>
          </a:p>
        </p:txBody>
      </p:sp>
      <p:sp>
        <p:nvSpPr>
          <p:cNvPr id="5" name="Footer Placeholder 4"/>
          <p:cNvSpPr txBox="1">
            <a:spLocks noGrp="1"/>
          </p:cNvSpPr>
          <p:nvPr>
            <p:ph type="ftr" sz="quarter" idx="9"/>
          </p:nvPr>
        </p:nvSpPr>
        <p:spPr/>
        <p:txBody>
          <a:bodyPr/>
          <a:lstStyle>
            <a:lvl1pPr>
              <a:defRPr/>
            </a:lvl1pPr>
          </a:lstStyle>
          <a:p>
            <a:pPr lvl="0"/>
            <a:endParaRPr lang="en-ZA"/>
          </a:p>
        </p:txBody>
      </p:sp>
      <p:sp>
        <p:nvSpPr>
          <p:cNvPr id="6" name="Slide Number Placeholder 5"/>
          <p:cNvSpPr txBox="1">
            <a:spLocks noGrp="1"/>
          </p:cNvSpPr>
          <p:nvPr>
            <p:ph type="sldNum" sz="quarter" idx="8"/>
          </p:nvPr>
        </p:nvSpPr>
        <p:spPr/>
        <p:txBody>
          <a:bodyPr/>
          <a:lstStyle>
            <a:lvl1pPr>
              <a:defRPr/>
            </a:lvl1pPr>
          </a:lstStyle>
          <a:p>
            <a:pPr lvl="0"/>
            <a:fld id="{12A7E22B-145B-4D97-855A-209E5233A81B}" type="slidenum">
              <a:rPr/>
              <a:pPr lvl="0"/>
              <a:t>‹#›</a:t>
            </a:fld>
            <a:endParaRPr lang="en-ZA"/>
          </a:p>
        </p:txBody>
      </p:sp>
      <p:sp>
        <p:nvSpPr>
          <p:cNvPr id="7" name="Straight Connector 6"/>
          <p:cNvSpPr/>
          <p:nvPr/>
        </p:nvSpPr>
        <p:spPr>
          <a:xfrm>
            <a:off x="457200" y="6353178"/>
            <a:ext cx="8229600" cy="0"/>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 f7 f0 1"/>
              <a:gd name="f13" fmla="*/ f8 f0 1"/>
              <a:gd name="f14" fmla="?: f9 f3 1"/>
              <a:gd name="f15" fmla="?: f10 f4 1"/>
              <a:gd name="f16" fmla="?: f11 f5 1"/>
              <a:gd name="f17" fmla="*/ f12 1 f2"/>
              <a:gd name="f18" fmla="*/ f13 1 f2"/>
              <a:gd name="f19" fmla="*/ f14 1 21600"/>
              <a:gd name="f20" fmla="*/ f15 1 21600"/>
              <a:gd name="f21" fmla="*/ 21600 f14 1"/>
              <a:gd name="f22" fmla="*/ 21600 f15 1"/>
              <a:gd name="f23" fmla="+- f17 0 f1"/>
              <a:gd name="f24" fmla="+- f18 0 f1"/>
              <a:gd name="f25" fmla="min f20 f19"/>
              <a:gd name="f26" fmla="*/ f21 1 f16"/>
              <a:gd name="f27" fmla="*/ f22 1 f16"/>
              <a:gd name="f28" fmla="val f26"/>
              <a:gd name="f29" fmla="val f27"/>
              <a:gd name="f30" fmla="*/ f6 f25 1"/>
              <a:gd name="f31" fmla="*/ f28 f25 1"/>
              <a:gd name="f32" fmla="*/ f29 f25 1"/>
            </a:gdLst>
            <a:ahLst/>
            <a:cxnLst>
              <a:cxn ang="3cd4">
                <a:pos x="hc" y="t"/>
              </a:cxn>
              <a:cxn ang="0">
                <a:pos x="r" y="vc"/>
              </a:cxn>
              <a:cxn ang="cd4">
                <a:pos x="hc" y="b"/>
              </a:cxn>
              <a:cxn ang="cd2">
                <a:pos x="l" y="vc"/>
              </a:cxn>
              <a:cxn ang="f23">
                <a:pos x="f30" y="f30"/>
              </a:cxn>
              <a:cxn ang="f24">
                <a:pos x="f31" y="f32"/>
              </a:cxn>
            </a:cxnLst>
            <a:rect l="f30" t="f30" r="f31" b="f32"/>
            <a:pathLst>
              <a:path>
                <a:moveTo>
                  <a:pt x="f30" y="f30"/>
                </a:moveTo>
                <a:lnTo>
                  <a:pt x="f31" y="f32"/>
                </a:lnTo>
              </a:path>
            </a:pathLst>
          </a:custGeom>
          <a:noFill/>
          <a:ln w="9528">
            <a:solidFill>
              <a:srgbClr val="9FB8CD"/>
            </a:solidFill>
            <a:custDash>
              <a:ds d="299906" sp="299906"/>
            </a:custDash>
            <a:round/>
          </a:ln>
        </p:spPr>
        <p:txBody>
          <a:bodyPr vert="horz" wrap="square" lIns="91440" tIns="45720" rIns="91440" bIns="45720"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Gill Sans MT"/>
            </a:endParaRPr>
          </a:p>
        </p:txBody>
      </p:sp>
      <p:sp>
        <p:nvSpPr>
          <p:cNvPr id="8" name="Isosceles Triangle 7"/>
          <p:cNvSpPr/>
          <p:nvPr/>
        </p:nvSpPr>
        <p:spPr>
          <a:xfrm rot="5400013">
            <a:off x="419096" y="6467478"/>
            <a:ext cx="190853" cy="120316"/>
          </a:xfrm>
          <a:custGeom>
            <a:avLst/>
            <a:gdLst>
              <a:gd name="f0" fmla="val 10800000"/>
              <a:gd name="f1" fmla="val 5400000"/>
              <a:gd name="f2" fmla="val 180"/>
              <a:gd name="f3" fmla="val w"/>
              <a:gd name="f4" fmla="val h"/>
              <a:gd name="f5" fmla="val ss"/>
              <a:gd name="f6" fmla="val 0"/>
              <a:gd name="f7" fmla="val 50000"/>
              <a:gd name="f8" fmla="+- 0 0 -360"/>
              <a:gd name="f9" fmla="+- 0 0 -270"/>
              <a:gd name="f10" fmla="+- 0 0 -180"/>
              <a:gd name="f11" fmla="+- 0 0 -90"/>
              <a:gd name="f12" fmla="abs f3"/>
              <a:gd name="f13" fmla="abs f4"/>
              <a:gd name="f14" fmla="abs f5"/>
              <a:gd name="f15" fmla="*/ f8 f0 1"/>
              <a:gd name="f16" fmla="*/ f9 f0 1"/>
              <a:gd name="f17" fmla="*/ f10 f0 1"/>
              <a:gd name="f18" fmla="*/ f11 f0 1"/>
              <a:gd name="f19" fmla="?: f12 f3 1"/>
              <a:gd name="f20" fmla="?: f13 f4 1"/>
              <a:gd name="f21" fmla="?: f14 f5 1"/>
              <a:gd name="f22" fmla="*/ f15 1 f2"/>
              <a:gd name="f23" fmla="*/ f16 1 f2"/>
              <a:gd name="f24" fmla="*/ f17 1 f2"/>
              <a:gd name="f25" fmla="*/ f18 1 f2"/>
              <a:gd name="f26" fmla="*/ f19 1 21600"/>
              <a:gd name="f27" fmla="*/ f20 1 21600"/>
              <a:gd name="f28" fmla="*/ 21600 f19 1"/>
              <a:gd name="f29" fmla="*/ 21600 f20 1"/>
              <a:gd name="f30" fmla="+- f22 0 f1"/>
              <a:gd name="f31" fmla="+- f23 0 f1"/>
              <a:gd name="f32" fmla="+- f24 0 f1"/>
              <a:gd name="f33" fmla="+- f25 0 f1"/>
              <a:gd name="f34" fmla="min f27 f26"/>
              <a:gd name="f35" fmla="*/ f28 1 f21"/>
              <a:gd name="f36" fmla="*/ f29 1 f21"/>
              <a:gd name="f37" fmla="val f35"/>
              <a:gd name="f38" fmla="val f36"/>
              <a:gd name="f39" fmla="*/ f6 f34 1"/>
              <a:gd name="f40" fmla="+- f38 0 f6"/>
              <a:gd name="f41" fmla="+- f37 0 f6"/>
              <a:gd name="f42" fmla="*/ f38 f34 1"/>
              <a:gd name="f43" fmla="*/ f37 f34 1"/>
              <a:gd name="f44" fmla="*/ f40 1 2"/>
              <a:gd name="f45" fmla="*/ f41 1 2"/>
              <a:gd name="f46" fmla="*/ f41 f7 1"/>
              <a:gd name="f47" fmla="+- f6 f44 0"/>
              <a:gd name="f48" fmla="*/ f46 1 200000"/>
              <a:gd name="f49" fmla="*/ f46 1 100000"/>
              <a:gd name="f50" fmla="+- f48 f45 0"/>
              <a:gd name="f51" fmla="*/ f48 f34 1"/>
              <a:gd name="f52" fmla="*/ f47 f34 1"/>
              <a:gd name="f53" fmla="*/ f49 f34 1"/>
              <a:gd name="f54" fmla="*/ f50 f34 1"/>
            </a:gdLst>
            <a:ahLst/>
            <a:cxnLst>
              <a:cxn ang="3cd4">
                <a:pos x="hc" y="t"/>
              </a:cxn>
              <a:cxn ang="0">
                <a:pos x="r" y="vc"/>
              </a:cxn>
              <a:cxn ang="cd4">
                <a:pos x="hc" y="b"/>
              </a:cxn>
              <a:cxn ang="cd2">
                <a:pos x="l" y="vc"/>
              </a:cxn>
              <a:cxn ang="f30">
                <a:pos x="f53" y="f39"/>
              </a:cxn>
              <a:cxn ang="f31">
                <a:pos x="f51" y="f52"/>
              </a:cxn>
              <a:cxn ang="f32">
                <a:pos x="f39" y="f42"/>
              </a:cxn>
              <a:cxn ang="f32">
                <a:pos x="f53" y="f42"/>
              </a:cxn>
              <a:cxn ang="f32">
                <a:pos x="f43" y="f42"/>
              </a:cxn>
              <a:cxn ang="f33">
                <a:pos x="f54" y="f52"/>
              </a:cxn>
            </a:cxnLst>
            <a:rect l="f51" t="f52" r="f54" b="f42"/>
            <a:pathLst>
              <a:path>
                <a:moveTo>
                  <a:pt x="f39" y="f42"/>
                </a:moveTo>
                <a:lnTo>
                  <a:pt x="f53" y="f39"/>
                </a:lnTo>
                <a:lnTo>
                  <a:pt x="f43" y="f42"/>
                </a:lnTo>
                <a:close/>
              </a:path>
            </a:pathLst>
          </a:custGeom>
          <a:solidFill>
            <a:srgbClr val="9FB8CD"/>
          </a:solidFill>
          <a:ln>
            <a:noFill/>
            <a:prstDash val="solid"/>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9" name="Straight Connector 8"/>
          <p:cNvSpPr/>
          <p:nvPr/>
        </p:nvSpPr>
        <p:spPr>
          <a:xfrm rot="5400013">
            <a:off x="3629610" y="3201954"/>
            <a:ext cx="5852160" cy="0"/>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 f7 f0 1"/>
              <a:gd name="f13" fmla="*/ f8 f0 1"/>
              <a:gd name="f14" fmla="?: f9 f3 1"/>
              <a:gd name="f15" fmla="?: f10 f4 1"/>
              <a:gd name="f16" fmla="?: f11 f5 1"/>
              <a:gd name="f17" fmla="*/ f12 1 f2"/>
              <a:gd name="f18" fmla="*/ f13 1 f2"/>
              <a:gd name="f19" fmla="*/ f14 1 21600"/>
              <a:gd name="f20" fmla="*/ f15 1 21600"/>
              <a:gd name="f21" fmla="*/ 21600 f14 1"/>
              <a:gd name="f22" fmla="*/ 21600 f15 1"/>
              <a:gd name="f23" fmla="+- f17 0 f1"/>
              <a:gd name="f24" fmla="+- f18 0 f1"/>
              <a:gd name="f25" fmla="min f20 f19"/>
              <a:gd name="f26" fmla="*/ f21 1 f16"/>
              <a:gd name="f27" fmla="*/ f22 1 f16"/>
              <a:gd name="f28" fmla="val f26"/>
              <a:gd name="f29" fmla="val f27"/>
              <a:gd name="f30" fmla="*/ f6 f25 1"/>
              <a:gd name="f31" fmla="*/ f28 f25 1"/>
              <a:gd name="f32" fmla="*/ f29 f25 1"/>
            </a:gdLst>
            <a:ahLst/>
            <a:cxnLst>
              <a:cxn ang="3cd4">
                <a:pos x="hc" y="t"/>
              </a:cxn>
              <a:cxn ang="0">
                <a:pos x="r" y="vc"/>
              </a:cxn>
              <a:cxn ang="cd4">
                <a:pos x="hc" y="b"/>
              </a:cxn>
              <a:cxn ang="cd2">
                <a:pos x="l" y="vc"/>
              </a:cxn>
              <a:cxn ang="f23">
                <a:pos x="f30" y="f30"/>
              </a:cxn>
              <a:cxn ang="f24">
                <a:pos x="f31" y="f32"/>
              </a:cxn>
            </a:cxnLst>
            <a:rect l="f30" t="f30" r="f31" b="f32"/>
            <a:pathLst>
              <a:path>
                <a:moveTo>
                  <a:pt x="f30" y="f30"/>
                </a:moveTo>
                <a:lnTo>
                  <a:pt x="f31" y="f32"/>
                </a:lnTo>
              </a:path>
            </a:pathLst>
          </a:custGeom>
          <a:noFill/>
          <a:ln w="9528">
            <a:solidFill>
              <a:srgbClr val="9FB8CD"/>
            </a:solidFill>
            <a:custDash>
              <a:ds d="299906" sp="299906"/>
            </a:custDash>
            <a:round/>
          </a:ln>
        </p:spPr>
        <p:txBody>
          <a:bodyPr vert="horz" wrap="square" lIns="91440" tIns="45720" rIns="91440" bIns="45720"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Gill Sans MT"/>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Date Placeholder 3"/>
          <p:cNvSpPr txBox="1">
            <a:spLocks noGrp="1"/>
          </p:cNvSpPr>
          <p:nvPr>
            <p:ph type="dt" sz="half" idx="7"/>
          </p:nvPr>
        </p:nvSpPr>
        <p:spPr/>
        <p:txBody>
          <a:bodyPr/>
          <a:lstStyle>
            <a:lvl1pPr>
              <a:defRPr/>
            </a:lvl1pPr>
          </a:lstStyle>
          <a:p>
            <a:pPr lvl="0"/>
            <a:fld id="{A9B4084C-4970-4B69-AD9A-A262CD338DDC}" type="datetime1">
              <a:rPr lang="en-ZA"/>
              <a:pPr lvl="0"/>
              <a:t>2011/06/25</a:t>
            </a:fld>
            <a:endParaRPr lang="en-ZA"/>
          </a:p>
        </p:txBody>
      </p:sp>
      <p:sp>
        <p:nvSpPr>
          <p:cNvPr id="4" name="Footer Placeholder 4"/>
          <p:cNvSpPr txBox="1">
            <a:spLocks noGrp="1"/>
          </p:cNvSpPr>
          <p:nvPr>
            <p:ph type="ftr" sz="quarter" idx="9"/>
          </p:nvPr>
        </p:nvSpPr>
        <p:spPr/>
        <p:txBody>
          <a:bodyPr/>
          <a:lstStyle>
            <a:lvl1pPr>
              <a:defRPr/>
            </a:lvl1pPr>
          </a:lstStyle>
          <a:p>
            <a:pPr lvl="0"/>
            <a:endParaRPr lang="en-ZA"/>
          </a:p>
        </p:txBody>
      </p:sp>
      <p:sp>
        <p:nvSpPr>
          <p:cNvPr id="5" name="Slide Number Placeholder 5"/>
          <p:cNvSpPr txBox="1">
            <a:spLocks noGrp="1"/>
          </p:cNvSpPr>
          <p:nvPr>
            <p:ph type="sldNum" sz="quarter" idx="8"/>
          </p:nvPr>
        </p:nvSpPr>
        <p:spPr/>
        <p:txBody>
          <a:bodyPr/>
          <a:lstStyle>
            <a:lvl1pPr>
              <a:defRPr/>
            </a:lvl1pPr>
          </a:lstStyle>
          <a:p>
            <a:pPr lvl="0"/>
            <a:fld id="{A414A432-85DD-4DC9-A093-A54DF98A864A}" type="slidenum">
              <a:rPr/>
              <a:pPr lvl="0"/>
              <a:t>‹#›</a:t>
            </a:fld>
            <a:endParaRPr lang="en-ZA"/>
          </a:p>
        </p:txBody>
      </p:sp>
      <p:sp>
        <p:nvSpPr>
          <p:cNvPr id="6" name="Content Placeholder 7"/>
          <p:cNvSpPr txBox="1">
            <a:spLocks noGrp="1"/>
          </p:cNvSpPr>
          <p:nvPr>
            <p:ph idx="1"/>
          </p:nvPr>
        </p:nvSpPr>
        <p:spPr>
          <a:xfrm>
            <a:off x="457200" y="1219196"/>
            <a:ext cx="8229600" cy="4937760"/>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rgbClr val="464653"/>
        </a:solidFill>
        <a:effectLst/>
      </p:bgPr>
    </p:bg>
    <p:spTree>
      <p:nvGrpSpPr>
        <p:cNvPr id="1" name=""/>
        <p:cNvGrpSpPr/>
        <p:nvPr/>
      </p:nvGrpSpPr>
      <p:grpSpPr>
        <a:xfrm>
          <a:off x="0" y="0"/>
          <a:ext cx="0" cy="0"/>
          <a:chOff x="0" y="0"/>
          <a:chExt cx="0" cy="0"/>
        </a:xfrm>
      </p:grpSpPr>
      <p:sp>
        <p:nvSpPr>
          <p:cNvPr id="2" name="Title 1"/>
          <p:cNvSpPr txBox="1">
            <a:spLocks noGrp="1"/>
          </p:cNvSpPr>
          <p:nvPr>
            <p:ph type="title"/>
          </p:nvPr>
        </p:nvSpPr>
        <p:spPr>
          <a:xfrm>
            <a:off x="1219196" y="2971800"/>
            <a:ext cx="6858000" cy="1066803"/>
          </a:xfrm>
        </p:spPr>
        <p:txBody>
          <a:bodyPr anchor="t"/>
          <a:lstStyle>
            <a:lvl1pPr algn="r">
              <a:defRPr>
                <a:solidFill>
                  <a:srgbClr val="DDE9EC"/>
                </a:solidFill>
              </a:defRPr>
            </a:lvl1pPr>
          </a:lstStyle>
          <a:p>
            <a:pPr lvl="0"/>
            <a:r>
              <a:rPr lang="en-US"/>
              <a:t>Click to edit Master title style</a:t>
            </a:r>
          </a:p>
        </p:txBody>
      </p:sp>
      <p:sp>
        <p:nvSpPr>
          <p:cNvPr id="3" name="Text Placeholder 2"/>
          <p:cNvSpPr txBox="1">
            <a:spLocks noGrp="1"/>
          </p:cNvSpPr>
          <p:nvPr>
            <p:ph type="body" idx="1"/>
          </p:nvPr>
        </p:nvSpPr>
        <p:spPr>
          <a:xfrm>
            <a:off x="1295403" y="4267203"/>
            <a:ext cx="6781803" cy="1143000"/>
          </a:xfrm>
        </p:spPr>
        <p:txBody>
          <a:bodyPr/>
          <a:lstStyle>
            <a:lvl1pPr marL="0" indent="0" algn="r">
              <a:buNone/>
              <a:defRPr sz="2000">
                <a:solidFill>
                  <a:srgbClr val="FFFFFF"/>
                </a:solidFill>
              </a:defRPr>
            </a:lvl1pPr>
          </a:lstStyle>
          <a:p>
            <a:pPr lvl="0"/>
            <a:r>
              <a:rPr lang="en-US"/>
              <a:t>Click to edit Master text styles</a:t>
            </a:r>
          </a:p>
        </p:txBody>
      </p:sp>
      <p:sp>
        <p:nvSpPr>
          <p:cNvPr id="4" name="Date Placeholder 3"/>
          <p:cNvSpPr txBox="1">
            <a:spLocks noGrp="1"/>
          </p:cNvSpPr>
          <p:nvPr>
            <p:ph type="dt" sz="half" idx="7"/>
          </p:nvPr>
        </p:nvSpPr>
        <p:spPr>
          <a:xfrm>
            <a:off x="6400800" y="6355080"/>
            <a:ext cx="2286000" cy="365760"/>
          </a:xfrm>
        </p:spPr>
        <p:txBody>
          <a:bodyPr/>
          <a:lstStyle>
            <a:lvl1pPr>
              <a:defRPr>
                <a:solidFill>
                  <a:srgbClr val="DDE9EC"/>
                </a:solidFill>
              </a:defRPr>
            </a:lvl1pPr>
          </a:lstStyle>
          <a:p>
            <a:pPr lvl="0"/>
            <a:fld id="{767322B6-380D-4B7F-99BA-BD1CEEFDD40A}" type="datetime1">
              <a:rPr lang="en-ZA"/>
              <a:pPr lvl="0"/>
              <a:t>2011/06/25</a:t>
            </a:fld>
            <a:endParaRPr lang="en-ZA"/>
          </a:p>
        </p:txBody>
      </p:sp>
      <p:sp>
        <p:nvSpPr>
          <p:cNvPr id="5" name="Footer Placeholder 4"/>
          <p:cNvSpPr txBox="1">
            <a:spLocks noGrp="1"/>
          </p:cNvSpPr>
          <p:nvPr>
            <p:ph type="ftr" sz="quarter" idx="9"/>
          </p:nvPr>
        </p:nvSpPr>
        <p:spPr>
          <a:xfrm>
            <a:off x="2898648" y="6355080"/>
            <a:ext cx="3474720" cy="365760"/>
          </a:xfrm>
        </p:spPr>
        <p:txBody>
          <a:bodyPr/>
          <a:lstStyle>
            <a:lvl1pPr>
              <a:defRPr>
                <a:solidFill>
                  <a:srgbClr val="DDE9EC"/>
                </a:solidFill>
              </a:defRPr>
            </a:lvl1pPr>
          </a:lstStyle>
          <a:p>
            <a:pPr lvl="0"/>
            <a:endParaRPr lang="en-ZA"/>
          </a:p>
        </p:txBody>
      </p:sp>
      <p:sp>
        <p:nvSpPr>
          <p:cNvPr id="6" name="Slide Number Placeholder 5"/>
          <p:cNvSpPr txBox="1">
            <a:spLocks noGrp="1"/>
          </p:cNvSpPr>
          <p:nvPr>
            <p:ph type="sldNum" sz="quarter" idx="8"/>
          </p:nvPr>
        </p:nvSpPr>
        <p:spPr>
          <a:xfrm>
            <a:off x="1069848" y="6355080"/>
            <a:ext cx="1520948" cy="365760"/>
          </a:xfrm>
        </p:spPr>
        <p:txBody>
          <a:bodyPr/>
          <a:lstStyle>
            <a:lvl1pPr>
              <a:defRPr>
                <a:solidFill>
                  <a:srgbClr val="DDE9EC"/>
                </a:solidFill>
              </a:defRPr>
            </a:lvl1pPr>
          </a:lstStyle>
          <a:p>
            <a:pPr lvl="0"/>
            <a:fld id="{29B46DB9-EA29-4156-A310-2352A47DCD77}" type="slidenum">
              <a:rPr/>
              <a:pPr lvl="0"/>
              <a:t>‹#›</a:t>
            </a:fld>
            <a:endParaRPr lang="en-ZA"/>
          </a:p>
        </p:txBody>
      </p:sp>
      <p:sp>
        <p:nvSpPr>
          <p:cNvPr id="7" name="Rectangle 6"/>
          <p:cNvSpPr/>
          <p:nvPr/>
        </p:nvSpPr>
        <p:spPr>
          <a:xfrm>
            <a:off x="914400" y="2819396"/>
            <a:ext cx="7315200" cy="1280160"/>
          </a:xfrm>
          <a:prstGeom prst="rect">
            <a:avLst/>
          </a:prstGeom>
          <a:noFill/>
          <a:ln w="6345">
            <a:solidFill>
              <a:srgbClr val="727CA3"/>
            </a:solidFill>
            <a:prstDash val="solid"/>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8" name="Rectangle 7"/>
          <p:cNvSpPr/>
          <p:nvPr/>
        </p:nvSpPr>
        <p:spPr>
          <a:xfrm>
            <a:off x="914400" y="2819396"/>
            <a:ext cx="228600" cy="1280160"/>
          </a:xfrm>
          <a:prstGeom prst="rect">
            <a:avLst/>
          </a:prstGeom>
          <a:solidFill>
            <a:srgbClr val="727CA3"/>
          </a:solidFill>
          <a:ln>
            <a:noFill/>
            <a:prstDash val="solid"/>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txBox="1">
            <a:spLocks noGrp="1"/>
          </p:cNvSpPr>
          <p:nvPr>
            <p:ph type="title"/>
          </p:nvPr>
        </p:nvSpPr>
        <p:spPr>
          <a:xfrm>
            <a:off x="457200" y="228600"/>
            <a:ext cx="8229600" cy="914400"/>
          </a:xfrm>
        </p:spPr>
        <p:txBody>
          <a:bodyPr/>
          <a:lstStyle>
            <a:lvl1pPr>
              <a:defRPr/>
            </a:lvl1pPr>
          </a:lstStyle>
          <a:p>
            <a:pPr lvl="0"/>
            <a:r>
              <a:rPr lang="en-US"/>
              <a:t>Click to edit Master title style</a:t>
            </a:r>
          </a:p>
        </p:txBody>
      </p:sp>
      <p:sp>
        <p:nvSpPr>
          <p:cNvPr id="3" name="Date Placeholder 4"/>
          <p:cNvSpPr txBox="1">
            <a:spLocks noGrp="1"/>
          </p:cNvSpPr>
          <p:nvPr>
            <p:ph type="dt" sz="half" idx="7"/>
          </p:nvPr>
        </p:nvSpPr>
        <p:spPr/>
        <p:txBody>
          <a:bodyPr/>
          <a:lstStyle>
            <a:lvl1pPr>
              <a:defRPr/>
            </a:lvl1pPr>
          </a:lstStyle>
          <a:p>
            <a:pPr lvl="0"/>
            <a:fld id="{8577798F-5FE1-4408-99D9-E412B9027185}" type="datetime1">
              <a:rPr lang="en-ZA"/>
              <a:pPr lvl="0"/>
              <a:t>2011/06/25</a:t>
            </a:fld>
            <a:endParaRPr lang="en-ZA"/>
          </a:p>
        </p:txBody>
      </p:sp>
      <p:sp>
        <p:nvSpPr>
          <p:cNvPr id="4" name="Footer Placeholder 5"/>
          <p:cNvSpPr txBox="1">
            <a:spLocks noGrp="1"/>
          </p:cNvSpPr>
          <p:nvPr>
            <p:ph type="ftr" sz="quarter" idx="9"/>
          </p:nvPr>
        </p:nvSpPr>
        <p:spPr/>
        <p:txBody>
          <a:bodyPr/>
          <a:lstStyle>
            <a:lvl1pPr>
              <a:defRPr/>
            </a:lvl1pPr>
          </a:lstStyle>
          <a:p>
            <a:pPr lvl="0"/>
            <a:endParaRPr lang="en-ZA"/>
          </a:p>
        </p:txBody>
      </p:sp>
      <p:sp>
        <p:nvSpPr>
          <p:cNvPr id="5" name="Slide Number Placeholder 6"/>
          <p:cNvSpPr txBox="1">
            <a:spLocks noGrp="1"/>
          </p:cNvSpPr>
          <p:nvPr>
            <p:ph type="sldNum" sz="quarter" idx="8"/>
          </p:nvPr>
        </p:nvSpPr>
        <p:spPr/>
        <p:txBody>
          <a:bodyPr/>
          <a:lstStyle>
            <a:lvl1pPr>
              <a:defRPr/>
            </a:lvl1pPr>
          </a:lstStyle>
          <a:p>
            <a:pPr lvl="0"/>
            <a:fld id="{5A3A6E2B-0721-4882-8245-6EB6DD099BF3}" type="slidenum">
              <a:rPr/>
              <a:pPr lvl="0"/>
              <a:t>‹#›</a:t>
            </a:fld>
            <a:endParaRPr lang="en-ZA"/>
          </a:p>
        </p:txBody>
      </p:sp>
      <p:sp>
        <p:nvSpPr>
          <p:cNvPr id="6" name="Content Placeholder 8"/>
          <p:cNvSpPr txBox="1">
            <a:spLocks noGrp="1"/>
          </p:cNvSpPr>
          <p:nvPr>
            <p:ph idx="1"/>
          </p:nvPr>
        </p:nvSpPr>
        <p:spPr>
          <a:xfrm>
            <a:off x="457200" y="1219196"/>
            <a:ext cx="4041648" cy="4937760"/>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10"/>
          <p:cNvSpPr txBox="1">
            <a:spLocks noGrp="1"/>
          </p:cNvSpPr>
          <p:nvPr>
            <p:ph idx="2"/>
          </p:nvPr>
        </p:nvSpPr>
        <p:spPr>
          <a:xfrm>
            <a:off x="4632194" y="1216152"/>
            <a:ext cx="4041648" cy="4937760"/>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txBox="1">
            <a:spLocks noGrp="1"/>
          </p:cNvSpPr>
          <p:nvPr>
            <p:ph type="title"/>
          </p:nvPr>
        </p:nvSpPr>
        <p:spPr>
          <a:xfrm>
            <a:off x="457200" y="228600"/>
            <a:ext cx="8229600" cy="914400"/>
          </a:xfrm>
        </p:spPr>
        <p:txBody>
          <a:bodyPr anchor="ctr"/>
          <a:lstStyle>
            <a:lvl1pPr>
              <a:defRPr/>
            </a:lvl1pPr>
          </a:lstStyle>
          <a:p>
            <a:pPr lvl="0"/>
            <a:r>
              <a:rPr lang="en-US"/>
              <a:t>Click to edit Master title style</a:t>
            </a:r>
          </a:p>
        </p:txBody>
      </p:sp>
      <p:sp>
        <p:nvSpPr>
          <p:cNvPr id="3" name="Text Placeholder 2"/>
          <p:cNvSpPr txBox="1">
            <a:spLocks noGrp="1"/>
          </p:cNvSpPr>
          <p:nvPr>
            <p:ph type="body" idx="1"/>
          </p:nvPr>
        </p:nvSpPr>
        <p:spPr>
          <a:xfrm>
            <a:off x="457200" y="1285875"/>
            <a:ext cx="4040184" cy="685800"/>
          </a:xfrm>
        </p:spPr>
        <p:txBody>
          <a:bodyPr anchor="b"/>
          <a:lstStyle>
            <a:lvl1pPr marL="0" indent="0">
              <a:buNone/>
              <a:defRPr sz="2400" b="1">
                <a:solidFill>
                  <a:srgbClr val="9FB8CD"/>
                </a:solidFill>
              </a:defRPr>
            </a:lvl1pPr>
          </a:lstStyle>
          <a:p>
            <a:pPr lvl="0"/>
            <a:r>
              <a:rPr lang="en-US"/>
              <a:t>Click to edit Master text styles</a:t>
            </a:r>
          </a:p>
        </p:txBody>
      </p:sp>
      <p:sp>
        <p:nvSpPr>
          <p:cNvPr id="4" name="Text Placeholder 3"/>
          <p:cNvSpPr txBox="1">
            <a:spLocks noGrp="1"/>
          </p:cNvSpPr>
          <p:nvPr>
            <p:ph type="body" idx="3"/>
          </p:nvPr>
        </p:nvSpPr>
        <p:spPr>
          <a:xfrm>
            <a:off x="4648196" y="1295403"/>
            <a:ext cx="4041776" cy="685800"/>
          </a:xfrm>
        </p:spPr>
        <p:txBody>
          <a:bodyPr anchor="b"/>
          <a:lstStyle>
            <a:lvl1pPr marL="0" indent="0">
              <a:buNone/>
              <a:defRPr sz="2400" b="1">
                <a:solidFill>
                  <a:srgbClr val="9FB8CD"/>
                </a:solidFill>
              </a:defRPr>
            </a:lvl1pPr>
          </a:lstStyle>
          <a:p>
            <a:pPr lvl="0"/>
            <a:r>
              <a:rPr lang="en-US"/>
              <a:t>Click to edit Master text styles</a:t>
            </a:r>
          </a:p>
        </p:txBody>
      </p:sp>
      <p:sp>
        <p:nvSpPr>
          <p:cNvPr id="5" name="Date Placeholder 6"/>
          <p:cNvSpPr txBox="1">
            <a:spLocks noGrp="1"/>
          </p:cNvSpPr>
          <p:nvPr>
            <p:ph type="dt" sz="half" idx="7"/>
          </p:nvPr>
        </p:nvSpPr>
        <p:spPr/>
        <p:txBody>
          <a:bodyPr/>
          <a:lstStyle>
            <a:lvl1pPr>
              <a:defRPr/>
            </a:lvl1pPr>
          </a:lstStyle>
          <a:p>
            <a:pPr lvl="0"/>
            <a:fld id="{72121EBA-BF91-488B-AA6A-57CE48D27DB7}" type="datetime1">
              <a:rPr lang="en-ZA"/>
              <a:pPr lvl="0"/>
              <a:t>2011/06/25</a:t>
            </a:fld>
            <a:endParaRPr lang="en-ZA"/>
          </a:p>
        </p:txBody>
      </p:sp>
      <p:sp>
        <p:nvSpPr>
          <p:cNvPr id="6" name="Footer Placeholder 7"/>
          <p:cNvSpPr txBox="1">
            <a:spLocks noGrp="1"/>
          </p:cNvSpPr>
          <p:nvPr>
            <p:ph type="ftr" sz="quarter" idx="9"/>
          </p:nvPr>
        </p:nvSpPr>
        <p:spPr/>
        <p:txBody>
          <a:bodyPr/>
          <a:lstStyle>
            <a:lvl1pPr>
              <a:defRPr/>
            </a:lvl1pPr>
          </a:lstStyle>
          <a:p>
            <a:pPr lvl="0"/>
            <a:endParaRPr lang="en-ZA"/>
          </a:p>
        </p:txBody>
      </p:sp>
      <p:sp>
        <p:nvSpPr>
          <p:cNvPr id="7" name="Slide Number Placeholder 8"/>
          <p:cNvSpPr txBox="1">
            <a:spLocks noGrp="1"/>
          </p:cNvSpPr>
          <p:nvPr>
            <p:ph type="sldNum" sz="quarter" idx="8"/>
          </p:nvPr>
        </p:nvSpPr>
        <p:spPr/>
        <p:txBody>
          <a:bodyPr/>
          <a:lstStyle>
            <a:lvl1pPr>
              <a:defRPr/>
            </a:lvl1pPr>
          </a:lstStyle>
          <a:p>
            <a:pPr lvl="0"/>
            <a:fld id="{DE892AAB-7C8E-458C-9FED-F250F911AF66}" type="slidenum">
              <a:rPr/>
              <a:pPr lvl="0"/>
              <a:t>‹#›</a:t>
            </a:fld>
            <a:endParaRPr lang="en-ZA"/>
          </a:p>
        </p:txBody>
      </p:sp>
      <p:sp>
        <p:nvSpPr>
          <p:cNvPr id="8" name="Content Placeholder 10"/>
          <p:cNvSpPr txBox="1">
            <a:spLocks noGrp="1"/>
          </p:cNvSpPr>
          <p:nvPr>
            <p:ph idx="2"/>
          </p:nvPr>
        </p:nvSpPr>
        <p:spPr>
          <a:xfrm>
            <a:off x="457200" y="2133596"/>
            <a:ext cx="4038603" cy="403860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12"/>
          <p:cNvSpPr txBox="1">
            <a:spLocks noGrp="1"/>
          </p:cNvSpPr>
          <p:nvPr>
            <p:ph idx="4"/>
          </p:nvPr>
        </p:nvSpPr>
        <p:spPr>
          <a:xfrm>
            <a:off x="4648196" y="2133596"/>
            <a:ext cx="4038603" cy="403860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txBox="1">
            <a:spLocks noGrp="1"/>
          </p:cNvSpPr>
          <p:nvPr>
            <p:ph type="title"/>
          </p:nvPr>
        </p:nvSpPr>
        <p:spPr>
          <a:xfrm>
            <a:off x="457200" y="228600"/>
            <a:ext cx="8229600" cy="914400"/>
          </a:xfrm>
        </p:spPr>
        <p:txBody>
          <a:bodyPr/>
          <a:lstStyle>
            <a:lvl1pPr>
              <a:defRPr/>
            </a:lvl1pPr>
          </a:lstStyle>
          <a:p>
            <a:pPr lvl="0"/>
            <a:r>
              <a:rPr lang="en-US"/>
              <a:t>Click to edit Master title style</a:t>
            </a:r>
          </a:p>
        </p:txBody>
      </p:sp>
      <p:sp>
        <p:nvSpPr>
          <p:cNvPr id="3" name="Date Placeholder 2"/>
          <p:cNvSpPr txBox="1">
            <a:spLocks noGrp="1"/>
          </p:cNvSpPr>
          <p:nvPr>
            <p:ph type="dt" sz="half" idx="7"/>
          </p:nvPr>
        </p:nvSpPr>
        <p:spPr/>
        <p:txBody>
          <a:bodyPr/>
          <a:lstStyle>
            <a:lvl1pPr>
              <a:defRPr/>
            </a:lvl1pPr>
          </a:lstStyle>
          <a:p>
            <a:pPr lvl="0"/>
            <a:fld id="{C4E94488-4919-4241-BDCD-373D667823E0}" type="datetime1">
              <a:rPr lang="en-ZA"/>
              <a:pPr lvl="0"/>
              <a:t>2011/06/25</a:t>
            </a:fld>
            <a:endParaRPr lang="en-ZA"/>
          </a:p>
        </p:txBody>
      </p:sp>
      <p:sp>
        <p:nvSpPr>
          <p:cNvPr id="4" name="Footer Placeholder 3"/>
          <p:cNvSpPr txBox="1">
            <a:spLocks noGrp="1"/>
          </p:cNvSpPr>
          <p:nvPr>
            <p:ph type="ftr" sz="quarter" idx="9"/>
          </p:nvPr>
        </p:nvSpPr>
        <p:spPr/>
        <p:txBody>
          <a:bodyPr/>
          <a:lstStyle>
            <a:lvl1pPr>
              <a:defRPr/>
            </a:lvl1pPr>
          </a:lstStyle>
          <a:p>
            <a:pPr lvl="0"/>
            <a:endParaRPr lang="en-ZA"/>
          </a:p>
        </p:txBody>
      </p:sp>
      <p:sp>
        <p:nvSpPr>
          <p:cNvPr id="5" name="Slide Number Placeholder 4"/>
          <p:cNvSpPr txBox="1">
            <a:spLocks noGrp="1"/>
          </p:cNvSpPr>
          <p:nvPr>
            <p:ph type="sldNum" sz="quarter" idx="8"/>
          </p:nvPr>
        </p:nvSpPr>
        <p:spPr/>
        <p:txBody>
          <a:bodyPr/>
          <a:lstStyle>
            <a:lvl1pPr>
              <a:defRPr/>
            </a:lvl1pPr>
          </a:lstStyle>
          <a:p>
            <a:pPr lvl="0"/>
            <a:fld id="{0A9F58D5-8B92-4636-BA6C-D0316FE11522}" type="slidenum">
              <a:rPr/>
              <a:pPr lvl="0"/>
              <a:t>‹#›</a:t>
            </a:fld>
            <a:endParaRPr lang="en-ZA"/>
          </a:p>
        </p:txBody>
      </p:sp>
      <p:sp>
        <p:nvSpPr>
          <p:cNvPr id="6" name="Isosceles Triangle 5"/>
          <p:cNvSpPr/>
          <p:nvPr/>
        </p:nvSpPr>
        <p:spPr>
          <a:xfrm rot="5400013">
            <a:off x="419096" y="6467478"/>
            <a:ext cx="190853" cy="120316"/>
          </a:xfrm>
          <a:custGeom>
            <a:avLst/>
            <a:gdLst>
              <a:gd name="f0" fmla="val 10800000"/>
              <a:gd name="f1" fmla="val 5400000"/>
              <a:gd name="f2" fmla="val 180"/>
              <a:gd name="f3" fmla="val w"/>
              <a:gd name="f4" fmla="val h"/>
              <a:gd name="f5" fmla="val ss"/>
              <a:gd name="f6" fmla="val 0"/>
              <a:gd name="f7" fmla="val 50000"/>
              <a:gd name="f8" fmla="+- 0 0 -360"/>
              <a:gd name="f9" fmla="+- 0 0 -270"/>
              <a:gd name="f10" fmla="+- 0 0 -180"/>
              <a:gd name="f11" fmla="+- 0 0 -90"/>
              <a:gd name="f12" fmla="abs f3"/>
              <a:gd name="f13" fmla="abs f4"/>
              <a:gd name="f14" fmla="abs f5"/>
              <a:gd name="f15" fmla="*/ f8 f0 1"/>
              <a:gd name="f16" fmla="*/ f9 f0 1"/>
              <a:gd name="f17" fmla="*/ f10 f0 1"/>
              <a:gd name="f18" fmla="*/ f11 f0 1"/>
              <a:gd name="f19" fmla="?: f12 f3 1"/>
              <a:gd name="f20" fmla="?: f13 f4 1"/>
              <a:gd name="f21" fmla="?: f14 f5 1"/>
              <a:gd name="f22" fmla="*/ f15 1 f2"/>
              <a:gd name="f23" fmla="*/ f16 1 f2"/>
              <a:gd name="f24" fmla="*/ f17 1 f2"/>
              <a:gd name="f25" fmla="*/ f18 1 f2"/>
              <a:gd name="f26" fmla="*/ f19 1 21600"/>
              <a:gd name="f27" fmla="*/ f20 1 21600"/>
              <a:gd name="f28" fmla="*/ 21600 f19 1"/>
              <a:gd name="f29" fmla="*/ 21600 f20 1"/>
              <a:gd name="f30" fmla="+- f22 0 f1"/>
              <a:gd name="f31" fmla="+- f23 0 f1"/>
              <a:gd name="f32" fmla="+- f24 0 f1"/>
              <a:gd name="f33" fmla="+- f25 0 f1"/>
              <a:gd name="f34" fmla="min f27 f26"/>
              <a:gd name="f35" fmla="*/ f28 1 f21"/>
              <a:gd name="f36" fmla="*/ f29 1 f21"/>
              <a:gd name="f37" fmla="val f35"/>
              <a:gd name="f38" fmla="val f36"/>
              <a:gd name="f39" fmla="*/ f6 f34 1"/>
              <a:gd name="f40" fmla="+- f38 0 f6"/>
              <a:gd name="f41" fmla="+- f37 0 f6"/>
              <a:gd name="f42" fmla="*/ f38 f34 1"/>
              <a:gd name="f43" fmla="*/ f37 f34 1"/>
              <a:gd name="f44" fmla="*/ f40 1 2"/>
              <a:gd name="f45" fmla="*/ f41 1 2"/>
              <a:gd name="f46" fmla="*/ f41 f7 1"/>
              <a:gd name="f47" fmla="+- f6 f44 0"/>
              <a:gd name="f48" fmla="*/ f46 1 200000"/>
              <a:gd name="f49" fmla="*/ f46 1 100000"/>
              <a:gd name="f50" fmla="+- f48 f45 0"/>
              <a:gd name="f51" fmla="*/ f48 f34 1"/>
              <a:gd name="f52" fmla="*/ f47 f34 1"/>
              <a:gd name="f53" fmla="*/ f49 f34 1"/>
              <a:gd name="f54" fmla="*/ f50 f34 1"/>
            </a:gdLst>
            <a:ahLst/>
            <a:cxnLst>
              <a:cxn ang="3cd4">
                <a:pos x="hc" y="t"/>
              </a:cxn>
              <a:cxn ang="0">
                <a:pos x="r" y="vc"/>
              </a:cxn>
              <a:cxn ang="cd4">
                <a:pos x="hc" y="b"/>
              </a:cxn>
              <a:cxn ang="cd2">
                <a:pos x="l" y="vc"/>
              </a:cxn>
              <a:cxn ang="f30">
                <a:pos x="f53" y="f39"/>
              </a:cxn>
              <a:cxn ang="f31">
                <a:pos x="f51" y="f52"/>
              </a:cxn>
              <a:cxn ang="f32">
                <a:pos x="f39" y="f42"/>
              </a:cxn>
              <a:cxn ang="f32">
                <a:pos x="f53" y="f42"/>
              </a:cxn>
              <a:cxn ang="f32">
                <a:pos x="f43" y="f42"/>
              </a:cxn>
              <a:cxn ang="f33">
                <a:pos x="f54" y="f52"/>
              </a:cxn>
            </a:cxnLst>
            <a:rect l="f51" t="f52" r="f54" b="f42"/>
            <a:pathLst>
              <a:path>
                <a:moveTo>
                  <a:pt x="f39" y="f42"/>
                </a:moveTo>
                <a:lnTo>
                  <a:pt x="f53" y="f39"/>
                </a:lnTo>
                <a:lnTo>
                  <a:pt x="f43" y="f42"/>
                </a:lnTo>
                <a:close/>
              </a:path>
            </a:pathLst>
          </a:custGeom>
          <a:solidFill>
            <a:srgbClr val="9FB8CD"/>
          </a:solidFill>
          <a:ln>
            <a:noFill/>
            <a:prstDash val="solid"/>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txBox="1">
            <a:spLocks noGrp="1"/>
          </p:cNvSpPr>
          <p:nvPr>
            <p:ph type="dt" sz="half" idx="7"/>
          </p:nvPr>
        </p:nvSpPr>
        <p:spPr/>
        <p:txBody>
          <a:bodyPr/>
          <a:lstStyle>
            <a:lvl1pPr>
              <a:defRPr/>
            </a:lvl1pPr>
          </a:lstStyle>
          <a:p>
            <a:pPr lvl="0"/>
            <a:fld id="{C84D4CD1-1240-4556-9A25-82048F314A2F}" type="datetime1">
              <a:rPr lang="en-ZA"/>
              <a:pPr lvl="0"/>
              <a:t>2011/06/25</a:t>
            </a:fld>
            <a:endParaRPr lang="en-ZA"/>
          </a:p>
        </p:txBody>
      </p:sp>
      <p:sp>
        <p:nvSpPr>
          <p:cNvPr id="3" name="Footer Placeholder 2"/>
          <p:cNvSpPr txBox="1">
            <a:spLocks noGrp="1"/>
          </p:cNvSpPr>
          <p:nvPr>
            <p:ph type="ftr" sz="quarter" idx="9"/>
          </p:nvPr>
        </p:nvSpPr>
        <p:spPr/>
        <p:txBody>
          <a:bodyPr/>
          <a:lstStyle>
            <a:lvl1pPr>
              <a:defRPr/>
            </a:lvl1pPr>
          </a:lstStyle>
          <a:p>
            <a:pPr lvl="0"/>
            <a:endParaRPr lang="en-ZA"/>
          </a:p>
        </p:txBody>
      </p:sp>
      <p:sp>
        <p:nvSpPr>
          <p:cNvPr id="4" name="Slide Number Placeholder 3"/>
          <p:cNvSpPr txBox="1">
            <a:spLocks noGrp="1"/>
          </p:cNvSpPr>
          <p:nvPr>
            <p:ph type="sldNum" sz="quarter" idx="8"/>
          </p:nvPr>
        </p:nvSpPr>
        <p:spPr/>
        <p:txBody>
          <a:bodyPr/>
          <a:lstStyle>
            <a:lvl1pPr>
              <a:defRPr/>
            </a:lvl1pPr>
          </a:lstStyle>
          <a:p>
            <a:pPr lvl="0"/>
            <a:fld id="{B1A25C69-5A8F-4F70-97A8-9C2B489933FB}" type="slidenum">
              <a:rPr/>
              <a:pPr lvl="0"/>
              <a:t>‹#›</a:t>
            </a:fld>
            <a:endParaRPr lang="en-ZA"/>
          </a:p>
        </p:txBody>
      </p:sp>
      <p:sp>
        <p:nvSpPr>
          <p:cNvPr id="5" name="Straight Connector 4"/>
          <p:cNvSpPr/>
          <p:nvPr/>
        </p:nvSpPr>
        <p:spPr>
          <a:xfrm>
            <a:off x="457200" y="6353178"/>
            <a:ext cx="8229600" cy="0"/>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 f7 f0 1"/>
              <a:gd name="f13" fmla="*/ f8 f0 1"/>
              <a:gd name="f14" fmla="?: f9 f3 1"/>
              <a:gd name="f15" fmla="?: f10 f4 1"/>
              <a:gd name="f16" fmla="?: f11 f5 1"/>
              <a:gd name="f17" fmla="*/ f12 1 f2"/>
              <a:gd name="f18" fmla="*/ f13 1 f2"/>
              <a:gd name="f19" fmla="*/ f14 1 21600"/>
              <a:gd name="f20" fmla="*/ f15 1 21600"/>
              <a:gd name="f21" fmla="*/ 21600 f14 1"/>
              <a:gd name="f22" fmla="*/ 21600 f15 1"/>
              <a:gd name="f23" fmla="+- f17 0 f1"/>
              <a:gd name="f24" fmla="+- f18 0 f1"/>
              <a:gd name="f25" fmla="min f20 f19"/>
              <a:gd name="f26" fmla="*/ f21 1 f16"/>
              <a:gd name="f27" fmla="*/ f22 1 f16"/>
              <a:gd name="f28" fmla="val f26"/>
              <a:gd name="f29" fmla="val f27"/>
              <a:gd name="f30" fmla="*/ f6 f25 1"/>
              <a:gd name="f31" fmla="*/ f28 f25 1"/>
              <a:gd name="f32" fmla="*/ f29 f25 1"/>
            </a:gdLst>
            <a:ahLst/>
            <a:cxnLst>
              <a:cxn ang="3cd4">
                <a:pos x="hc" y="t"/>
              </a:cxn>
              <a:cxn ang="0">
                <a:pos x="r" y="vc"/>
              </a:cxn>
              <a:cxn ang="cd4">
                <a:pos x="hc" y="b"/>
              </a:cxn>
              <a:cxn ang="cd2">
                <a:pos x="l" y="vc"/>
              </a:cxn>
              <a:cxn ang="f23">
                <a:pos x="f30" y="f30"/>
              </a:cxn>
              <a:cxn ang="f24">
                <a:pos x="f31" y="f32"/>
              </a:cxn>
            </a:cxnLst>
            <a:rect l="f30" t="f30" r="f31" b="f32"/>
            <a:pathLst>
              <a:path>
                <a:moveTo>
                  <a:pt x="f30" y="f30"/>
                </a:moveTo>
                <a:lnTo>
                  <a:pt x="f31" y="f32"/>
                </a:lnTo>
              </a:path>
            </a:pathLst>
          </a:custGeom>
          <a:noFill/>
          <a:ln w="9528">
            <a:solidFill>
              <a:srgbClr val="9FB8CD"/>
            </a:solidFill>
            <a:custDash>
              <a:ds d="299906" sp="299906"/>
            </a:custDash>
            <a:round/>
          </a:ln>
        </p:spPr>
        <p:txBody>
          <a:bodyPr vert="horz" wrap="square" lIns="91440" tIns="45720" rIns="91440" bIns="45720"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Gill Sans MT"/>
            </a:endParaRPr>
          </a:p>
        </p:txBody>
      </p:sp>
      <p:sp>
        <p:nvSpPr>
          <p:cNvPr id="6" name="Isosceles Triangle 5"/>
          <p:cNvSpPr/>
          <p:nvPr/>
        </p:nvSpPr>
        <p:spPr>
          <a:xfrm rot="5400013">
            <a:off x="419096" y="6467478"/>
            <a:ext cx="190853" cy="120316"/>
          </a:xfrm>
          <a:custGeom>
            <a:avLst/>
            <a:gdLst>
              <a:gd name="f0" fmla="val 10800000"/>
              <a:gd name="f1" fmla="val 5400000"/>
              <a:gd name="f2" fmla="val 180"/>
              <a:gd name="f3" fmla="val w"/>
              <a:gd name="f4" fmla="val h"/>
              <a:gd name="f5" fmla="val ss"/>
              <a:gd name="f6" fmla="val 0"/>
              <a:gd name="f7" fmla="val 50000"/>
              <a:gd name="f8" fmla="+- 0 0 -360"/>
              <a:gd name="f9" fmla="+- 0 0 -270"/>
              <a:gd name="f10" fmla="+- 0 0 -180"/>
              <a:gd name="f11" fmla="+- 0 0 -90"/>
              <a:gd name="f12" fmla="abs f3"/>
              <a:gd name="f13" fmla="abs f4"/>
              <a:gd name="f14" fmla="abs f5"/>
              <a:gd name="f15" fmla="*/ f8 f0 1"/>
              <a:gd name="f16" fmla="*/ f9 f0 1"/>
              <a:gd name="f17" fmla="*/ f10 f0 1"/>
              <a:gd name="f18" fmla="*/ f11 f0 1"/>
              <a:gd name="f19" fmla="?: f12 f3 1"/>
              <a:gd name="f20" fmla="?: f13 f4 1"/>
              <a:gd name="f21" fmla="?: f14 f5 1"/>
              <a:gd name="f22" fmla="*/ f15 1 f2"/>
              <a:gd name="f23" fmla="*/ f16 1 f2"/>
              <a:gd name="f24" fmla="*/ f17 1 f2"/>
              <a:gd name="f25" fmla="*/ f18 1 f2"/>
              <a:gd name="f26" fmla="*/ f19 1 21600"/>
              <a:gd name="f27" fmla="*/ f20 1 21600"/>
              <a:gd name="f28" fmla="*/ 21600 f19 1"/>
              <a:gd name="f29" fmla="*/ 21600 f20 1"/>
              <a:gd name="f30" fmla="+- f22 0 f1"/>
              <a:gd name="f31" fmla="+- f23 0 f1"/>
              <a:gd name="f32" fmla="+- f24 0 f1"/>
              <a:gd name="f33" fmla="+- f25 0 f1"/>
              <a:gd name="f34" fmla="min f27 f26"/>
              <a:gd name="f35" fmla="*/ f28 1 f21"/>
              <a:gd name="f36" fmla="*/ f29 1 f21"/>
              <a:gd name="f37" fmla="val f35"/>
              <a:gd name="f38" fmla="val f36"/>
              <a:gd name="f39" fmla="*/ f6 f34 1"/>
              <a:gd name="f40" fmla="+- f38 0 f6"/>
              <a:gd name="f41" fmla="+- f37 0 f6"/>
              <a:gd name="f42" fmla="*/ f38 f34 1"/>
              <a:gd name="f43" fmla="*/ f37 f34 1"/>
              <a:gd name="f44" fmla="*/ f40 1 2"/>
              <a:gd name="f45" fmla="*/ f41 1 2"/>
              <a:gd name="f46" fmla="*/ f41 f7 1"/>
              <a:gd name="f47" fmla="+- f6 f44 0"/>
              <a:gd name="f48" fmla="*/ f46 1 200000"/>
              <a:gd name="f49" fmla="*/ f46 1 100000"/>
              <a:gd name="f50" fmla="+- f48 f45 0"/>
              <a:gd name="f51" fmla="*/ f48 f34 1"/>
              <a:gd name="f52" fmla="*/ f47 f34 1"/>
              <a:gd name="f53" fmla="*/ f49 f34 1"/>
              <a:gd name="f54" fmla="*/ f50 f34 1"/>
            </a:gdLst>
            <a:ahLst/>
            <a:cxnLst>
              <a:cxn ang="3cd4">
                <a:pos x="hc" y="t"/>
              </a:cxn>
              <a:cxn ang="0">
                <a:pos x="r" y="vc"/>
              </a:cxn>
              <a:cxn ang="cd4">
                <a:pos x="hc" y="b"/>
              </a:cxn>
              <a:cxn ang="cd2">
                <a:pos x="l" y="vc"/>
              </a:cxn>
              <a:cxn ang="f30">
                <a:pos x="f53" y="f39"/>
              </a:cxn>
              <a:cxn ang="f31">
                <a:pos x="f51" y="f52"/>
              </a:cxn>
              <a:cxn ang="f32">
                <a:pos x="f39" y="f42"/>
              </a:cxn>
              <a:cxn ang="f32">
                <a:pos x="f53" y="f42"/>
              </a:cxn>
              <a:cxn ang="f32">
                <a:pos x="f43" y="f42"/>
              </a:cxn>
              <a:cxn ang="f33">
                <a:pos x="f54" y="f52"/>
              </a:cxn>
            </a:cxnLst>
            <a:rect l="f51" t="f52" r="f54" b="f42"/>
            <a:pathLst>
              <a:path>
                <a:moveTo>
                  <a:pt x="f39" y="f42"/>
                </a:moveTo>
                <a:lnTo>
                  <a:pt x="f53" y="f39"/>
                </a:lnTo>
                <a:lnTo>
                  <a:pt x="f43" y="f42"/>
                </a:lnTo>
                <a:close/>
              </a:path>
            </a:pathLst>
          </a:custGeom>
          <a:solidFill>
            <a:srgbClr val="9FB8CD"/>
          </a:solidFill>
          <a:ln>
            <a:noFill/>
            <a:prstDash val="solid"/>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6324603" y="304796"/>
            <a:ext cx="2514600" cy="838203"/>
          </a:xfrm>
        </p:spPr>
        <p:txBody>
          <a:bodyPr/>
          <a:lstStyle>
            <a:lvl1pPr>
              <a:defRPr sz="2000" b="1">
                <a:latin typeface="Gill Sans MT"/>
              </a:defRPr>
            </a:lvl1pPr>
          </a:lstStyle>
          <a:p>
            <a:pPr lvl="0"/>
            <a:r>
              <a:rPr lang="en-US"/>
              <a:t>Click to edit Master title style</a:t>
            </a:r>
          </a:p>
        </p:txBody>
      </p:sp>
      <p:sp>
        <p:nvSpPr>
          <p:cNvPr id="3" name="Text Placeholder 2"/>
          <p:cNvSpPr txBox="1">
            <a:spLocks noGrp="1"/>
          </p:cNvSpPr>
          <p:nvPr>
            <p:ph type="body" idx="2"/>
          </p:nvPr>
        </p:nvSpPr>
        <p:spPr>
          <a:xfrm>
            <a:off x="6324603" y="1219196"/>
            <a:ext cx="2514600" cy="4843467"/>
          </a:xfrm>
        </p:spPr>
        <p:txBody>
          <a:bodyPr/>
          <a:lstStyle>
            <a:lvl1pPr marL="0" indent="0">
              <a:lnSpc>
                <a:spcPts val="2200"/>
              </a:lnSpc>
              <a:spcAft>
                <a:spcPts val="1000"/>
              </a:spcAft>
              <a:buNone/>
              <a:defRPr sz="1600">
                <a:solidFill>
                  <a:srgbClr val="464653"/>
                </a:solidFill>
              </a:defRPr>
            </a:lvl1pPr>
          </a:lstStyle>
          <a:p>
            <a:pPr lvl="0"/>
            <a:r>
              <a:rPr lang="en-US"/>
              <a:t>Click to edit Master text styles</a:t>
            </a:r>
          </a:p>
        </p:txBody>
      </p:sp>
      <p:sp>
        <p:nvSpPr>
          <p:cNvPr id="4" name="Date Placeholder 4"/>
          <p:cNvSpPr txBox="1">
            <a:spLocks noGrp="1"/>
          </p:cNvSpPr>
          <p:nvPr>
            <p:ph type="dt" sz="half" idx="7"/>
          </p:nvPr>
        </p:nvSpPr>
        <p:spPr/>
        <p:txBody>
          <a:bodyPr/>
          <a:lstStyle>
            <a:lvl1pPr>
              <a:defRPr/>
            </a:lvl1pPr>
          </a:lstStyle>
          <a:p>
            <a:pPr lvl="0"/>
            <a:fld id="{B741485E-FF18-4CAD-A0A2-23B4D12BBADE}" type="datetime1">
              <a:rPr lang="en-ZA"/>
              <a:pPr lvl="0"/>
              <a:t>2011/06/25</a:t>
            </a:fld>
            <a:endParaRPr lang="en-ZA"/>
          </a:p>
        </p:txBody>
      </p:sp>
      <p:sp>
        <p:nvSpPr>
          <p:cNvPr id="5" name="Footer Placeholder 5"/>
          <p:cNvSpPr txBox="1">
            <a:spLocks noGrp="1"/>
          </p:cNvSpPr>
          <p:nvPr>
            <p:ph type="ftr" sz="quarter" idx="9"/>
          </p:nvPr>
        </p:nvSpPr>
        <p:spPr/>
        <p:txBody>
          <a:bodyPr/>
          <a:lstStyle>
            <a:lvl1pPr>
              <a:defRPr/>
            </a:lvl1pPr>
          </a:lstStyle>
          <a:p>
            <a:pPr lvl="0"/>
            <a:endParaRPr lang="en-ZA"/>
          </a:p>
        </p:txBody>
      </p:sp>
      <p:sp>
        <p:nvSpPr>
          <p:cNvPr id="6" name="Slide Number Placeholder 6"/>
          <p:cNvSpPr txBox="1">
            <a:spLocks noGrp="1"/>
          </p:cNvSpPr>
          <p:nvPr>
            <p:ph type="sldNum" sz="quarter" idx="8"/>
          </p:nvPr>
        </p:nvSpPr>
        <p:spPr/>
        <p:txBody>
          <a:bodyPr/>
          <a:lstStyle>
            <a:lvl1pPr>
              <a:defRPr/>
            </a:lvl1pPr>
          </a:lstStyle>
          <a:p>
            <a:pPr lvl="0"/>
            <a:fld id="{91ACE6F9-64DE-4B0A-90A5-D182F312BD23}" type="slidenum">
              <a:rPr/>
              <a:pPr lvl="0"/>
              <a:t>‹#›</a:t>
            </a:fld>
            <a:endParaRPr lang="en-ZA"/>
          </a:p>
        </p:txBody>
      </p:sp>
      <p:sp>
        <p:nvSpPr>
          <p:cNvPr id="7" name="Straight Connector 7"/>
          <p:cNvSpPr/>
          <p:nvPr/>
        </p:nvSpPr>
        <p:spPr>
          <a:xfrm>
            <a:off x="457200" y="6353178"/>
            <a:ext cx="8229600" cy="0"/>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 f7 f0 1"/>
              <a:gd name="f13" fmla="*/ f8 f0 1"/>
              <a:gd name="f14" fmla="?: f9 f3 1"/>
              <a:gd name="f15" fmla="?: f10 f4 1"/>
              <a:gd name="f16" fmla="?: f11 f5 1"/>
              <a:gd name="f17" fmla="*/ f12 1 f2"/>
              <a:gd name="f18" fmla="*/ f13 1 f2"/>
              <a:gd name="f19" fmla="*/ f14 1 21600"/>
              <a:gd name="f20" fmla="*/ f15 1 21600"/>
              <a:gd name="f21" fmla="*/ 21600 f14 1"/>
              <a:gd name="f22" fmla="*/ 21600 f15 1"/>
              <a:gd name="f23" fmla="+- f17 0 f1"/>
              <a:gd name="f24" fmla="+- f18 0 f1"/>
              <a:gd name="f25" fmla="min f20 f19"/>
              <a:gd name="f26" fmla="*/ f21 1 f16"/>
              <a:gd name="f27" fmla="*/ f22 1 f16"/>
              <a:gd name="f28" fmla="val f26"/>
              <a:gd name="f29" fmla="val f27"/>
              <a:gd name="f30" fmla="*/ f6 f25 1"/>
              <a:gd name="f31" fmla="*/ f28 f25 1"/>
              <a:gd name="f32" fmla="*/ f29 f25 1"/>
            </a:gdLst>
            <a:ahLst/>
            <a:cxnLst>
              <a:cxn ang="3cd4">
                <a:pos x="hc" y="t"/>
              </a:cxn>
              <a:cxn ang="0">
                <a:pos x="r" y="vc"/>
              </a:cxn>
              <a:cxn ang="cd4">
                <a:pos x="hc" y="b"/>
              </a:cxn>
              <a:cxn ang="cd2">
                <a:pos x="l" y="vc"/>
              </a:cxn>
              <a:cxn ang="f23">
                <a:pos x="f30" y="f30"/>
              </a:cxn>
              <a:cxn ang="f24">
                <a:pos x="f31" y="f32"/>
              </a:cxn>
            </a:cxnLst>
            <a:rect l="f30" t="f30" r="f31" b="f32"/>
            <a:pathLst>
              <a:path>
                <a:moveTo>
                  <a:pt x="f30" y="f30"/>
                </a:moveTo>
                <a:lnTo>
                  <a:pt x="f31" y="f32"/>
                </a:lnTo>
              </a:path>
            </a:pathLst>
          </a:custGeom>
          <a:noFill/>
          <a:ln w="9528">
            <a:solidFill>
              <a:srgbClr val="9FB8CD"/>
            </a:solidFill>
            <a:custDash>
              <a:ds d="299906" sp="299906"/>
            </a:custDash>
            <a:round/>
          </a:ln>
        </p:spPr>
        <p:txBody>
          <a:bodyPr vert="horz" wrap="square" lIns="91440" tIns="45720" rIns="91440" bIns="45720"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Gill Sans MT"/>
            </a:endParaRPr>
          </a:p>
        </p:txBody>
      </p:sp>
      <p:sp>
        <p:nvSpPr>
          <p:cNvPr id="8" name="Straight Connector 9"/>
          <p:cNvSpPr/>
          <p:nvPr/>
        </p:nvSpPr>
        <p:spPr>
          <a:xfrm rot="5400013">
            <a:off x="3160641" y="3324228"/>
            <a:ext cx="6035040" cy="0"/>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 f7 f0 1"/>
              <a:gd name="f13" fmla="*/ f8 f0 1"/>
              <a:gd name="f14" fmla="?: f9 f3 1"/>
              <a:gd name="f15" fmla="?: f10 f4 1"/>
              <a:gd name="f16" fmla="?: f11 f5 1"/>
              <a:gd name="f17" fmla="*/ f12 1 f2"/>
              <a:gd name="f18" fmla="*/ f13 1 f2"/>
              <a:gd name="f19" fmla="*/ f14 1 21600"/>
              <a:gd name="f20" fmla="*/ f15 1 21600"/>
              <a:gd name="f21" fmla="*/ 21600 f14 1"/>
              <a:gd name="f22" fmla="*/ 21600 f15 1"/>
              <a:gd name="f23" fmla="+- f17 0 f1"/>
              <a:gd name="f24" fmla="+- f18 0 f1"/>
              <a:gd name="f25" fmla="min f20 f19"/>
              <a:gd name="f26" fmla="*/ f21 1 f16"/>
              <a:gd name="f27" fmla="*/ f22 1 f16"/>
              <a:gd name="f28" fmla="val f26"/>
              <a:gd name="f29" fmla="val f27"/>
              <a:gd name="f30" fmla="*/ f6 f25 1"/>
              <a:gd name="f31" fmla="*/ f28 f25 1"/>
              <a:gd name="f32" fmla="*/ f29 f25 1"/>
            </a:gdLst>
            <a:ahLst/>
            <a:cxnLst>
              <a:cxn ang="3cd4">
                <a:pos x="hc" y="t"/>
              </a:cxn>
              <a:cxn ang="0">
                <a:pos x="r" y="vc"/>
              </a:cxn>
              <a:cxn ang="cd4">
                <a:pos x="hc" y="b"/>
              </a:cxn>
              <a:cxn ang="cd2">
                <a:pos x="l" y="vc"/>
              </a:cxn>
              <a:cxn ang="f23">
                <a:pos x="f30" y="f30"/>
              </a:cxn>
              <a:cxn ang="f24">
                <a:pos x="f31" y="f32"/>
              </a:cxn>
            </a:cxnLst>
            <a:rect l="f30" t="f30" r="f31" b="f32"/>
            <a:pathLst>
              <a:path>
                <a:moveTo>
                  <a:pt x="f30" y="f30"/>
                </a:moveTo>
                <a:lnTo>
                  <a:pt x="f31" y="f32"/>
                </a:lnTo>
              </a:path>
            </a:pathLst>
          </a:custGeom>
          <a:noFill/>
          <a:ln w="9528">
            <a:solidFill>
              <a:srgbClr val="9FB8CD"/>
            </a:solidFill>
            <a:custDash>
              <a:ds d="299906" sp="299906"/>
            </a:custDash>
            <a:round/>
          </a:ln>
        </p:spPr>
        <p:txBody>
          <a:bodyPr vert="horz" wrap="square" lIns="91440" tIns="45720" rIns="91440" bIns="45720"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Gill Sans MT"/>
            </a:endParaRPr>
          </a:p>
        </p:txBody>
      </p:sp>
      <p:sp>
        <p:nvSpPr>
          <p:cNvPr id="9" name="Isosceles Triangle 8"/>
          <p:cNvSpPr/>
          <p:nvPr/>
        </p:nvSpPr>
        <p:spPr>
          <a:xfrm rot="5400013">
            <a:off x="419096" y="6467478"/>
            <a:ext cx="190853" cy="120316"/>
          </a:xfrm>
          <a:custGeom>
            <a:avLst/>
            <a:gdLst>
              <a:gd name="f0" fmla="val 10800000"/>
              <a:gd name="f1" fmla="val 5400000"/>
              <a:gd name="f2" fmla="val 180"/>
              <a:gd name="f3" fmla="val w"/>
              <a:gd name="f4" fmla="val h"/>
              <a:gd name="f5" fmla="val ss"/>
              <a:gd name="f6" fmla="val 0"/>
              <a:gd name="f7" fmla="val 50000"/>
              <a:gd name="f8" fmla="+- 0 0 -360"/>
              <a:gd name="f9" fmla="+- 0 0 -270"/>
              <a:gd name="f10" fmla="+- 0 0 -180"/>
              <a:gd name="f11" fmla="+- 0 0 -90"/>
              <a:gd name="f12" fmla="abs f3"/>
              <a:gd name="f13" fmla="abs f4"/>
              <a:gd name="f14" fmla="abs f5"/>
              <a:gd name="f15" fmla="*/ f8 f0 1"/>
              <a:gd name="f16" fmla="*/ f9 f0 1"/>
              <a:gd name="f17" fmla="*/ f10 f0 1"/>
              <a:gd name="f18" fmla="*/ f11 f0 1"/>
              <a:gd name="f19" fmla="?: f12 f3 1"/>
              <a:gd name="f20" fmla="?: f13 f4 1"/>
              <a:gd name="f21" fmla="?: f14 f5 1"/>
              <a:gd name="f22" fmla="*/ f15 1 f2"/>
              <a:gd name="f23" fmla="*/ f16 1 f2"/>
              <a:gd name="f24" fmla="*/ f17 1 f2"/>
              <a:gd name="f25" fmla="*/ f18 1 f2"/>
              <a:gd name="f26" fmla="*/ f19 1 21600"/>
              <a:gd name="f27" fmla="*/ f20 1 21600"/>
              <a:gd name="f28" fmla="*/ 21600 f19 1"/>
              <a:gd name="f29" fmla="*/ 21600 f20 1"/>
              <a:gd name="f30" fmla="+- f22 0 f1"/>
              <a:gd name="f31" fmla="+- f23 0 f1"/>
              <a:gd name="f32" fmla="+- f24 0 f1"/>
              <a:gd name="f33" fmla="+- f25 0 f1"/>
              <a:gd name="f34" fmla="min f27 f26"/>
              <a:gd name="f35" fmla="*/ f28 1 f21"/>
              <a:gd name="f36" fmla="*/ f29 1 f21"/>
              <a:gd name="f37" fmla="val f35"/>
              <a:gd name="f38" fmla="val f36"/>
              <a:gd name="f39" fmla="*/ f6 f34 1"/>
              <a:gd name="f40" fmla="+- f38 0 f6"/>
              <a:gd name="f41" fmla="+- f37 0 f6"/>
              <a:gd name="f42" fmla="*/ f38 f34 1"/>
              <a:gd name="f43" fmla="*/ f37 f34 1"/>
              <a:gd name="f44" fmla="*/ f40 1 2"/>
              <a:gd name="f45" fmla="*/ f41 1 2"/>
              <a:gd name="f46" fmla="*/ f41 f7 1"/>
              <a:gd name="f47" fmla="+- f6 f44 0"/>
              <a:gd name="f48" fmla="*/ f46 1 200000"/>
              <a:gd name="f49" fmla="*/ f46 1 100000"/>
              <a:gd name="f50" fmla="+- f48 f45 0"/>
              <a:gd name="f51" fmla="*/ f48 f34 1"/>
              <a:gd name="f52" fmla="*/ f47 f34 1"/>
              <a:gd name="f53" fmla="*/ f49 f34 1"/>
              <a:gd name="f54" fmla="*/ f50 f34 1"/>
            </a:gdLst>
            <a:ahLst/>
            <a:cxnLst>
              <a:cxn ang="3cd4">
                <a:pos x="hc" y="t"/>
              </a:cxn>
              <a:cxn ang="0">
                <a:pos x="r" y="vc"/>
              </a:cxn>
              <a:cxn ang="cd4">
                <a:pos x="hc" y="b"/>
              </a:cxn>
              <a:cxn ang="cd2">
                <a:pos x="l" y="vc"/>
              </a:cxn>
              <a:cxn ang="f30">
                <a:pos x="f53" y="f39"/>
              </a:cxn>
              <a:cxn ang="f31">
                <a:pos x="f51" y="f52"/>
              </a:cxn>
              <a:cxn ang="f32">
                <a:pos x="f39" y="f42"/>
              </a:cxn>
              <a:cxn ang="f32">
                <a:pos x="f53" y="f42"/>
              </a:cxn>
              <a:cxn ang="f32">
                <a:pos x="f43" y="f42"/>
              </a:cxn>
              <a:cxn ang="f33">
                <a:pos x="f54" y="f52"/>
              </a:cxn>
            </a:cxnLst>
            <a:rect l="f51" t="f52" r="f54" b="f42"/>
            <a:pathLst>
              <a:path>
                <a:moveTo>
                  <a:pt x="f39" y="f42"/>
                </a:moveTo>
                <a:lnTo>
                  <a:pt x="f53" y="f39"/>
                </a:lnTo>
                <a:lnTo>
                  <a:pt x="f43" y="f42"/>
                </a:lnTo>
                <a:close/>
              </a:path>
            </a:pathLst>
          </a:custGeom>
          <a:solidFill>
            <a:srgbClr val="9FB8CD"/>
          </a:solidFill>
          <a:ln>
            <a:noFill/>
            <a:prstDash val="solid"/>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10" name="Content Placeholder 11"/>
          <p:cNvSpPr txBox="1">
            <a:spLocks noGrp="1"/>
          </p:cNvSpPr>
          <p:nvPr>
            <p:ph idx="1"/>
          </p:nvPr>
        </p:nvSpPr>
        <p:spPr>
          <a:xfrm>
            <a:off x="304796" y="304796"/>
            <a:ext cx="5715000" cy="5715000"/>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solidFill>
          <a:srgbClr val="464653"/>
        </a:solidFill>
        <a:effectLst/>
      </p:bgPr>
    </p:bg>
    <p:spTree>
      <p:nvGrpSpPr>
        <p:cNvPr id="1" name=""/>
        <p:cNvGrpSpPr/>
        <p:nvPr/>
      </p:nvGrpSpPr>
      <p:grpSpPr>
        <a:xfrm>
          <a:off x="0" y="0"/>
          <a:ext cx="0" cy="0"/>
          <a:chOff x="0" y="0"/>
          <a:chExt cx="0" cy="0"/>
        </a:xfrm>
      </p:grpSpPr>
      <p:sp>
        <p:nvSpPr>
          <p:cNvPr id="2" name="Title 1"/>
          <p:cNvSpPr txBox="1">
            <a:spLocks noGrp="1"/>
          </p:cNvSpPr>
          <p:nvPr>
            <p:ph type="title"/>
          </p:nvPr>
        </p:nvSpPr>
        <p:spPr>
          <a:xfrm>
            <a:off x="457200" y="500853"/>
            <a:ext cx="8229600" cy="674690"/>
          </a:xfrm>
          <a:ln w="9528">
            <a:solidFill>
              <a:srgbClr val="727CA3"/>
            </a:solidFill>
            <a:prstDash val="solid"/>
          </a:ln>
        </p:spPr>
        <p:txBody>
          <a:bodyPr lIns="274320" anchor="ctr"/>
          <a:lstStyle>
            <a:lvl1pPr algn="r">
              <a:defRPr sz="2000">
                <a:solidFill>
                  <a:srgbClr val="FFFFFF"/>
                </a:solidFill>
              </a:defRPr>
            </a:lvl1pPr>
          </a:lstStyle>
          <a:p>
            <a:pPr lvl="0"/>
            <a:r>
              <a:rPr lang="en-US"/>
              <a:t>Click to edit Master title style</a:t>
            </a:r>
          </a:p>
        </p:txBody>
      </p:sp>
      <p:sp>
        <p:nvSpPr>
          <p:cNvPr id="3" name="Picture Placeholder 2"/>
          <p:cNvSpPr txBox="1">
            <a:spLocks noGrp="1"/>
          </p:cNvSpPr>
          <p:nvPr>
            <p:ph type="pic" idx="1"/>
          </p:nvPr>
        </p:nvSpPr>
        <p:spPr>
          <a:xfrm>
            <a:off x="457200" y="1904996"/>
            <a:ext cx="8229600" cy="4270248"/>
          </a:xfrm>
          <a:solidFill>
            <a:srgbClr val="BCBCBC"/>
          </a:solidFill>
        </p:spPr>
        <p:txBody>
          <a:bodyPr/>
          <a:lstStyle>
            <a:lvl1pPr marL="0" indent="0">
              <a:buNone/>
              <a:defRPr sz="3200">
                <a:solidFill>
                  <a:srgbClr val="FFFFFF"/>
                </a:solidFill>
              </a:defRPr>
            </a:lvl1pPr>
          </a:lstStyle>
          <a:p>
            <a:pPr lvl="0"/>
            <a:r>
              <a:rPr lang="en-US"/>
              <a:t>Click icon to add picture</a:t>
            </a:r>
          </a:p>
        </p:txBody>
      </p:sp>
      <p:sp>
        <p:nvSpPr>
          <p:cNvPr id="4" name="Text Placeholder 3"/>
          <p:cNvSpPr txBox="1">
            <a:spLocks noGrp="1"/>
          </p:cNvSpPr>
          <p:nvPr>
            <p:ph type="body" idx="2"/>
          </p:nvPr>
        </p:nvSpPr>
        <p:spPr>
          <a:xfrm>
            <a:off x="457200" y="1219196"/>
            <a:ext cx="8229600" cy="533396"/>
          </a:xfrm>
        </p:spPr>
        <p:txBody>
          <a:bodyPr anchor="ctr"/>
          <a:lstStyle>
            <a:lvl1pPr marL="0" indent="0">
              <a:buNone/>
              <a:defRPr sz="1400">
                <a:solidFill>
                  <a:srgbClr val="FFFFFF"/>
                </a:solidFill>
              </a:defRPr>
            </a:lvl1pPr>
          </a:lstStyle>
          <a:p>
            <a:pPr lvl="0"/>
            <a:r>
              <a:rPr lang="en-US"/>
              <a:t>Click to edit Master text styles</a:t>
            </a:r>
          </a:p>
        </p:txBody>
      </p:sp>
      <p:sp>
        <p:nvSpPr>
          <p:cNvPr id="5" name="Date Placeholder 4"/>
          <p:cNvSpPr txBox="1">
            <a:spLocks noGrp="1"/>
          </p:cNvSpPr>
          <p:nvPr>
            <p:ph type="dt" sz="half" idx="7"/>
          </p:nvPr>
        </p:nvSpPr>
        <p:spPr/>
        <p:txBody>
          <a:bodyPr/>
          <a:lstStyle>
            <a:lvl1pPr>
              <a:defRPr>
                <a:solidFill>
                  <a:srgbClr val="DDE9EC"/>
                </a:solidFill>
              </a:defRPr>
            </a:lvl1pPr>
          </a:lstStyle>
          <a:p>
            <a:pPr lvl="0"/>
            <a:fld id="{688FF243-AA8A-46A1-AAF5-6EBBF211B6B2}" type="datetime1">
              <a:rPr lang="en-ZA"/>
              <a:pPr lvl="0"/>
              <a:t>2011/06/25</a:t>
            </a:fld>
            <a:endParaRPr lang="en-ZA"/>
          </a:p>
        </p:txBody>
      </p:sp>
      <p:sp>
        <p:nvSpPr>
          <p:cNvPr id="6" name="Footer Placeholder 5"/>
          <p:cNvSpPr txBox="1">
            <a:spLocks noGrp="1"/>
          </p:cNvSpPr>
          <p:nvPr>
            <p:ph type="ftr" sz="quarter" idx="9"/>
          </p:nvPr>
        </p:nvSpPr>
        <p:spPr/>
        <p:txBody>
          <a:bodyPr/>
          <a:lstStyle>
            <a:lvl1pPr>
              <a:defRPr>
                <a:solidFill>
                  <a:srgbClr val="DDE9EC"/>
                </a:solidFill>
              </a:defRPr>
            </a:lvl1pPr>
          </a:lstStyle>
          <a:p>
            <a:pPr lvl="0"/>
            <a:endParaRPr lang="en-ZA"/>
          </a:p>
        </p:txBody>
      </p:sp>
      <p:sp>
        <p:nvSpPr>
          <p:cNvPr id="7" name="Slide Number Placeholder 6"/>
          <p:cNvSpPr txBox="1">
            <a:spLocks noGrp="1"/>
          </p:cNvSpPr>
          <p:nvPr>
            <p:ph type="sldNum" sz="quarter" idx="8"/>
          </p:nvPr>
        </p:nvSpPr>
        <p:spPr/>
        <p:txBody>
          <a:bodyPr/>
          <a:lstStyle>
            <a:lvl1pPr>
              <a:defRPr>
                <a:solidFill>
                  <a:srgbClr val="DDE9EC"/>
                </a:solidFill>
              </a:defRPr>
            </a:lvl1pPr>
          </a:lstStyle>
          <a:p>
            <a:pPr lvl="0"/>
            <a:fld id="{1D9430B5-123D-4D4D-9B26-C33BCE0396D1}" type="slidenum">
              <a:rPr/>
              <a:pPr lvl="0"/>
              <a:t>‹#›</a:t>
            </a:fld>
            <a:endParaRPr lang="en-ZA"/>
          </a:p>
        </p:txBody>
      </p:sp>
      <p:sp>
        <p:nvSpPr>
          <p:cNvPr id="8" name="Straight Connector 7"/>
          <p:cNvSpPr/>
          <p:nvPr/>
        </p:nvSpPr>
        <p:spPr>
          <a:xfrm>
            <a:off x="457200" y="6353178"/>
            <a:ext cx="8229600" cy="0"/>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 f7 f0 1"/>
              <a:gd name="f13" fmla="*/ f8 f0 1"/>
              <a:gd name="f14" fmla="?: f9 f3 1"/>
              <a:gd name="f15" fmla="?: f10 f4 1"/>
              <a:gd name="f16" fmla="?: f11 f5 1"/>
              <a:gd name="f17" fmla="*/ f12 1 f2"/>
              <a:gd name="f18" fmla="*/ f13 1 f2"/>
              <a:gd name="f19" fmla="*/ f14 1 21600"/>
              <a:gd name="f20" fmla="*/ f15 1 21600"/>
              <a:gd name="f21" fmla="*/ 21600 f14 1"/>
              <a:gd name="f22" fmla="*/ 21600 f15 1"/>
              <a:gd name="f23" fmla="+- f17 0 f1"/>
              <a:gd name="f24" fmla="+- f18 0 f1"/>
              <a:gd name="f25" fmla="min f20 f19"/>
              <a:gd name="f26" fmla="*/ f21 1 f16"/>
              <a:gd name="f27" fmla="*/ f22 1 f16"/>
              <a:gd name="f28" fmla="val f26"/>
              <a:gd name="f29" fmla="val f27"/>
              <a:gd name="f30" fmla="*/ f6 f25 1"/>
              <a:gd name="f31" fmla="*/ f28 f25 1"/>
              <a:gd name="f32" fmla="*/ f29 f25 1"/>
            </a:gdLst>
            <a:ahLst/>
            <a:cxnLst>
              <a:cxn ang="3cd4">
                <a:pos x="hc" y="t"/>
              </a:cxn>
              <a:cxn ang="0">
                <a:pos x="r" y="vc"/>
              </a:cxn>
              <a:cxn ang="cd4">
                <a:pos x="hc" y="b"/>
              </a:cxn>
              <a:cxn ang="cd2">
                <a:pos x="l" y="vc"/>
              </a:cxn>
              <a:cxn ang="f23">
                <a:pos x="f30" y="f30"/>
              </a:cxn>
              <a:cxn ang="f24">
                <a:pos x="f31" y="f32"/>
              </a:cxn>
            </a:cxnLst>
            <a:rect l="f30" t="f30" r="f31" b="f32"/>
            <a:pathLst>
              <a:path>
                <a:moveTo>
                  <a:pt x="f30" y="f30"/>
                </a:moveTo>
                <a:lnTo>
                  <a:pt x="f31" y="f32"/>
                </a:lnTo>
              </a:path>
            </a:pathLst>
          </a:custGeom>
          <a:noFill/>
          <a:ln w="9528">
            <a:solidFill>
              <a:srgbClr val="9FB8CD"/>
            </a:solidFill>
            <a:custDash>
              <a:ds d="299906" sp="299906"/>
            </a:custDash>
            <a:round/>
          </a:ln>
        </p:spPr>
        <p:txBody>
          <a:bodyPr vert="horz" wrap="square" lIns="91440" tIns="45720" rIns="91440" bIns="45720"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9" name="Isosceles Triangle 8"/>
          <p:cNvSpPr/>
          <p:nvPr/>
        </p:nvSpPr>
        <p:spPr>
          <a:xfrm rot="5400013">
            <a:off x="419096" y="6467478"/>
            <a:ext cx="190853" cy="120316"/>
          </a:xfrm>
          <a:custGeom>
            <a:avLst/>
            <a:gdLst>
              <a:gd name="f0" fmla="val 10800000"/>
              <a:gd name="f1" fmla="val 5400000"/>
              <a:gd name="f2" fmla="val 180"/>
              <a:gd name="f3" fmla="val w"/>
              <a:gd name="f4" fmla="val h"/>
              <a:gd name="f5" fmla="val ss"/>
              <a:gd name="f6" fmla="val 0"/>
              <a:gd name="f7" fmla="val 50000"/>
              <a:gd name="f8" fmla="+- 0 0 -360"/>
              <a:gd name="f9" fmla="+- 0 0 -270"/>
              <a:gd name="f10" fmla="+- 0 0 -180"/>
              <a:gd name="f11" fmla="+- 0 0 -90"/>
              <a:gd name="f12" fmla="abs f3"/>
              <a:gd name="f13" fmla="abs f4"/>
              <a:gd name="f14" fmla="abs f5"/>
              <a:gd name="f15" fmla="*/ f8 f0 1"/>
              <a:gd name="f16" fmla="*/ f9 f0 1"/>
              <a:gd name="f17" fmla="*/ f10 f0 1"/>
              <a:gd name="f18" fmla="*/ f11 f0 1"/>
              <a:gd name="f19" fmla="?: f12 f3 1"/>
              <a:gd name="f20" fmla="?: f13 f4 1"/>
              <a:gd name="f21" fmla="?: f14 f5 1"/>
              <a:gd name="f22" fmla="*/ f15 1 f2"/>
              <a:gd name="f23" fmla="*/ f16 1 f2"/>
              <a:gd name="f24" fmla="*/ f17 1 f2"/>
              <a:gd name="f25" fmla="*/ f18 1 f2"/>
              <a:gd name="f26" fmla="*/ f19 1 21600"/>
              <a:gd name="f27" fmla="*/ f20 1 21600"/>
              <a:gd name="f28" fmla="*/ 21600 f19 1"/>
              <a:gd name="f29" fmla="*/ 21600 f20 1"/>
              <a:gd name="f30" fmla="+- f22 0 f1"/>
              <a:gd name="f31" fmla="+- f23 0 f1"/>
              <a:gd name="f32" fmla="+- f24 0 f1"/>
              <a:gd name="f33" fmla="+- f25 0 f1"/>
              <a:gd name="f34" fmla="min f27 f26"/>
              <a:gd name="f35" fmla="*/ f28 1 f21"/>
              <a:gd name="f36" fmla="*/ f29 1 f21"/>
              <a:gd name="f37" fmla="val f35"/>
              <a:gd name="f38" fmla="val f36"/>
              <a:gd name="f39" fmla="*/ f6 f34 1"/>
              <a:gd name="f40" fmla="+- f38 0 f6"/>
              <a:gd name="f41" fmla="+- f37 0 f6"/>
              <a:gd name="f42" fmla="*/ f38 f34 1"/>
              <a:gd name="f43" fmla="*/ f37 f34 1"/>
              <a:gd name="f44" fmla="*/ f40 1 2"/>
              <a:gd name="f45" fmla="*/ f41 1 2"/>
              <a:gd name="f46" fmla="*/ f41 f7 1"/>
              <a:gd name="f47" fmla="+- f6 f44 0"/>
              <a:gd name="f48" fmla="*/ f46 1 200000"/>
              <a:gd name="f49" fmla="*/ f46 1 100000"/>
              <a:gd name="f50" fmla="+- f48 f45 0"/>
              <a:gd name="f51" fmla="*/ f48 f34 1"/>
              <a:gd name="f52" fmla="*/ f47 f34 1"/>
              <a:gd name="f53" fmla="*/ f49 f34 1"/>
              <a:gd name="f54" fmla="*/ f50 f34 1"/>
            </a:gdLst>
            <a:ahLst/>
            <a:cxnLst>
              <a:cxn ang="3cd4">
                <a:pos x="hc" y="t"/>
              </a:cxn>
              <a:cxn ang="0">
                <a:pos x="r" y="vc"/>
              </a:cxn>
              <a:cxn ang="cd4">
                <a:pos x="hc" y="b"/>
              </a:cxn>
              <a:cxn ang="cd2">
                <a:pos x="l" y="vc"/>
              </a:cxn>
              <a:cxn ang="f30">
                <a:pos x="f53" y="f39"/>
              </a:cxn>
              <a:cxn ang="f31">
                <a:pos x="f51" y="f52"/>
              </a:cxn>
              <a:cxn ang="f32">
                <a:pos x="f39" y="f42"/>
              </a:cxn>
              <a:cxn ang="f32">
                <a:pos x="f53" y="f42"/>
              </a:cxn>
              <a:cxn ang="f32">
                <a:pos x="f43" y="f42"/>
              </a:cxn>
              <a:cxn ang="f33">
                <a:pos x="f54" y="f52"/>
              </a:cxn>
            </a:cxnLst>
            <a:rect l="f51" t="f52" r="f54" b="f42"/>
            <a:pathLst>
              <a:path>
                <a:moveTo>
                  <a:pt x="f39" y="f42"/>
                </a:moveTo>
                <a:lnTo>
                  <a:pt x="f53" y="f39"/>
                </a:lnTo>
                <a:lnTo>
                  <a:pt x="f43" y="f42"/>
                </a:lnTo>
                <a:close/>
              </a:path>
            </a:pathLst>
          </a:custGeom>
          <a:solidFill>
            <a:srgbClr val="9FB8CD"/>
          </a:solidFill>
          <a:ln>
            <a:noFill/>
            <a:prstDash val="solid"/>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10" name="Rectangle 9"/>
          <p:cNvSpPr/>
          <p:nvPr/>
        </p:nvSpPr>
        <p:spPr>
          <a:xfrm>
            <a:off x="457200" y="500853"/>
            <a:ext cx="182880" cy="685800"/>
          </a:xfrm>
          <a:prstGeom prst="rect">
            <a:avLst/>
          </a:prstGeom>
          <a:solidFill>
            <a:srgbClr val="727CA3"/>
          </a:solidFill>
          <a:ln>
            <a:noFill/>
            <a:prstDash val="solid"/>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21"/>
          <p:cNvSpPr txBox="1">
            <a:spLocks noGrp="1"/>
          </p:cNvSpPr>
          <p:nvPr>
            <p:ph type="title"/>
          </p:nvPr>
        </p:nvSpPr>
        <p:spPr>
          <a:xfrm>
            <a:off x="457200" y="152403"/>
            <a:ext cx="8229600" cy="990596"/>
          </a:xfrm>
          <a:prstGeom prst="rect">
            <a:avLst/>
          </a:prstGeom>
          <a:noFill/>
          <a:ln>
            <a:noFill/>
          </a:ln>
        </p:spPr>
        <p:txBody>
          <a:bodyPr vert="horz" wrap="square" lIns="91440" tIns="45720" rIns="91440" bIns="45720" anchor="b" anchorCtr="0" compatLnSpc="1"/>
          <a:lstStyle/>
          <a:p>
            <a:pPr lvl="0"/>
            <a:r>
              <a:rPr lang="en-US"/>
              <a:t>Click to edit Master title style</a:t>
            </a:r>
          </a:p>
        </p:txBody>
      </p:sp>
      <p:sp>
        <p:nvSpPr>
          <p:cNvPr id="3" name="Text Placeholder 12"/>
          <p:cNvSpPr txBox="1">
            <a:spLocks noGrp="1"/>
          </p:cNvSpPr>
          <p:nvPr>
            <p:ph type="body" idx="1"/>
          </p:nvPr>
        </p:nvSpPr>
        <p:spPr>
          <a:xfrm>
            <a:off x="457200" y="1219196"/>
            <a:ext cx="8229600" cy="4910328"/>
          </a:xfrm>
          <a:prstGeom prst="rect">
            <a:avLst/>
          </a:prstGeom>
          <a:noFill/>
          <a:ln>
            <a:noFill/>
          </a:ln>
        </p:spPr>
        <p:txBody>
          <a:bodyPr vert="horz" wrap="square" lIns="91440" tIns="45720" rIns="91440" bIns="45720" anchor="t" anchorCtr="0" compatLnSpc="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txBox="1">
            <a:spLocks noGrp="1"/>
          </p:cNvSpPr>
          <p:nvPr>
            <p:ph type="dt" sz="half" idx="2"/>
          </p:nvPr>
        </p:nvSpPr>
        <p:spPr>
          <a:xfrm>
            <a:off x="6400800" y="6356351"/>
            <a:ext cx="2289044" cy="365760"/>
          </a:xfrm>
          <a:prstGeom prst="rect">
            <a:avLst/>
          </a:prstGeom>
          <a:noFill/>
          <a:ln>
            <a:noFill/>
          </a:ln>
        </p:spPr>
        <p:txBody>
          <a:bodyPr vert="horz" wrap="square" lIns="91440" tIns="45720" rIns="91440" bIns="45720" anchor="t" anchorCtr="0" compatLnSpc="1"/>
          <a:lstStyle>
            <a:lvl1pPr marL="0" marR="0" lvl="0" indent="0" algn="l" defTabSz="914400" rtl="0" fontAlgn="auto" hangingPunct="1">
              <a:lnSpc>
                <a:spcPct val="100000"/>
              </a:lnSpc>
              <a:spcBef>
                <a:spcPts val="0"/>
              </a:spcBef>
              <a:spcAft>
                <a:spcPts val="0"/>
              </a:spcAft>
              <a:buNone/>
              <a:tabLst/>
              <a:defRPr lang="en-ZA" sz="1400" b="0" i="0" u="none" strike="noStrike" kern="1200" cap="none" spc="0" baseline="0">
                <a:solidFill>
                  <a:srgbClr val="464653"/>
                </a:solidFill>
                <a:uFillTx/>
                <a:latin typeface="Gill Sans MT"/>
              </a:defRPr>
            </a:lvl1pPr>
          </a:lstStyle>
          <a:p>
            <a:pPr lvl="0"/>
            <a:fld id="{4E0CB496-F5DC-4C93-8A72-EB1F9FEA6CF8}" type="datetime1">
              <a:rPr lang="en-ZA"/>
              <a:pPr lvl="0"/>
              <a:t>2011/06/25</a:t>
            </a:fld>
            <a:endParaRPr lang="en-ZA"/>
          </a:p>
        </p:txBody>
      </p:sp>
      <p:sp>
        <p:nvSpPr>
          <p:cNvPr id="5" name="Footer Placeholder 2"/>
          <p:cNvSpPr txBox="1">
            <a:spLocks noGrp="1"/>
          </p:cNvSpPr>
          <p:nvPr>
            <p:ph type="ftr" sz="quarter" idx="3"/>
          </p:nvPr>
        </p:nvSpPr>
        <p:spPr>
          <a:xfrm>
            <a:off x="2898648" y="6356351"/>
            <a:ext cx="3505196" cy="365760"/>
          </a:xfrm>
          <a:prstGeom prst="rect">
            <a:avLst/>
          </a:prstGeom>
          <a:noFill/>
          <a:ln>
            <a:noFill/>
          </a:ln>
        </p:spPr>
        <p:txBody>
          <a:bodyPr vert="horz" wrap="square" lIns="91440" tIns="45720" rIns="91440" bIns="45720" anchor="t" anchorCtr="0" compatLnSpc="1"/>
          <a:lstStyle>
            <a:lvl1pPr marL="0" marR="0" lvl="0" indent="0" algn="r" defTabSz="914400" rtl="0" fontAlgn="auto" hangingPunct="1">
              <a:lnSpc>
                <a:spcPct val="100000"/>
              </a:lnSpc>
              <a:spcBef>
                <a:spcPts val="0"/>
              </a:spcBef>
              <a:spcAft>
                <a:spcPts val="0"/>
              </a:spcAft>
              <a:buNone/>
              <a:tabLst/>
              <a:defRPr lang="en-ZA" sz="1400" b="0" i="0" u="none" strike="noStrike" kern="1200" cap="none" spc="0" baseline="0">
                <a:solidFill>
                  <a:srgbClr val="464653"/>
                </a:solidFill>
                <a:uFillTx/>
                <a:latin typeface="Gill Sans MT"/>
              </a:defRPr>
            </a:lvl1pPr>
          </a:lstStyle>
          <a:p>
            <a:pPr lvl="0"/>
            <a:endParaRPr lang="en-ZA"/>
          </a:p>
        </p:txBody>
      </p:sp>
      <p:sp>
        <p:nvSpPr>
          <p:cNvPr id="6" name="Slide Number Placeholder 22"/>
          <p:cNvSpPr txBox="1">
            <a:spLocks noGrp="1"/>
          </p:cNvSpPr>
          <p:nvPr>
            <p:ph type="sldNum" sz="quarter" idx="4"/>
          </p:nvPr>
        </p:nvSpPr>
        <p:spPr>
          <a:xfrm>
            <a:off x="612648" y="6356351"/>
            <a:ext cx="1981203" cy="365760"/>
          </a:xfrm>
          <a:prstGeom prst="rect">
            <a:avLst/>
          </a:prstGeom>
          <a:noFill/>
          <a:ln>
            <a:noFill/>
          </a:ln>
        </p:spPr>
        <p:txBody>
          <a:bodyPr vert="horz" wrap="square" lIns="91440" tIns="45720" rIns="91440" bIns="45720" anchor="t" anchorCtr="0" compatLnSpc="1"/>
          <a:lstStyle>
            <a:lvl1pPr marL="0" marR="0" lvl="0" indent="0" algn="l" defTabSz="914400" rtl="0" fontAlgn="auto" hangingPunct="1">
              <a:lnSpc>
                <a:spcPct val="100000"/>
              </a:lnSpc>
              <a:spcBef>
                <a:spcPts val="0"/>
              </a:spcBef>
              <a:spcAft>
                <a:spcPts val="0"/>
              </a:spcAft>
              <a:buNone/>
              <a:tabLst/>
              <a:defRPr lang="en-ZA" sz="1400" b="0" i="0" u="none" strike="noStrike" kern="1200" cap="none" spc="0" baseline="0">
                <a:solidFill>
                  <a:srgbClr val="464653"/>
                </a:solidFill>
                <a:uFillTx/>
                <a:latin typeface="Gill Sans MT"/>
              </a:defRPr>
            </a:lvl1pPr>
          </a:lstStyle>
          <a:p>
            <a:pPr lvl="0"/>
            <a:fld id="{A962C00C-F248-4F7D-87FF-0B8DCB99D5BE}" type="slidenum">
              <a:rPr/>
              <a:pPr lvl="0"/>
              <a:t>‹#›</a:t>
            </a:fld>
            <a:endParaRPr lang="en-ZA"/>
          </a:p>
        </p:txBody>
      </p:sp>
      <p:sp>
        <p:nvSpPr>
          <p:cNvPr id="7" name="Straight Connector 27"/>
          <p:cNvSpPr/>
          <p:nvPr/>
        </p:nvSpPr>
        <p:spPr>
          <a:xfrm>
            <a:off x="457200" y="6353178"/>
            <a:ext cx="8229600" cy="0"/>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 f7 f0 1"/>
              <a:gd name="f13" fmla="*/ f8 f0 1"/>
              <a:gd name="f14" fmla="?: f9 f3 1"/>
              <a:gd name="f15" fmla="?: f10 f4 1"/>
              <a:gd name="f16" fmla="?: f11 f5 1"/>
              <a:gd name="f17" fmla="*/ f12 1 f2"/>
              <a:gd name="f18" fmla="*/ f13 1 f2"/>
              <a:gd name="f19" fmla="*/ f14 1 21600"/>
              <a:gd name="f20" fmla="*/ f15 1 21600"/>
              <a:gd name="f21" fmla="*/ 21600 f14 1"/>
              <a:gd name="f22" fmla="*/ 21600 f15 1"/>
              <a:gd name="f23" fmla="+- f17 0 f1"/>
              <a:gd name="f24" fmla="+- f18 0 f1"/>
              <a:gd name="f25" fmla="min f20 f19"/>
              <a:gd name="f26" fmla="*/ f21 1 f16"/>
              <a:gd name="f27" fmla="*/ f22 1 f16"/>
              <a:gd name="f28" fmla="val f26"/>
              <a:gd name="f29" fmla="val f27"/>
              <a:gd name="f30" fmla="*/ f6 f25 1"/>
              <a:gd name="f31" fmla="*/ f28 f25 1"/>
              <a:gd name="f32" fmla="*/ f29 f25 1"/>
            </a:gdLst>
            <a:ahLst/>
            <a:cxnLst>
              <a:cxn ang="3cd4">
                <a:pos x="hc" y="t"/>
              </a:cxn>
              <a:cxn ang="0">
                <a:pos x="r" y="vc"/>
              </a:cxn>
              <a:cxn ang="cd4">
                <a:pos x="hc" y="b"/>
              </a:cxn>
              <a:cxn ang="cd2">
                <a:pos x="l" y="vc"/>
              </a:cxn>
              <a:cxn ang="f23">
                <a:pos x="f30" y="f30"/>
              </a:cxn>
              <a:cxn ang="f24">
                <a:pos x="f31" y="f32"/>
              </a:cxn>
            </a:cxnLst>
            <a:rect l="f30" t="f30" r="f31" b="f32"/>
            <a:pathLst>
              <a:path>
                <a:moveTo>
                  <a:pt x="f30" y="f30"/>
                </a:moveTo>
                <a:lnTo>
                  <a:pt x="f31" y="f32"/>
                </a:lnTo>
              </a:path>
            </a:pathLst>
          </a:custGeom>
          <a:noFill/>
          <a:ln w="9528">
            <a:solidFill>
              <a:srgbClr val="9FB8CD"/>
            </a:solidFill>
            <a:custDash>
              <a:ds d="299906" sp="299906"/>
            </a:custDash>
            <a:round/>
          </a:ln>
        </p:spPr>
        <p:txBody>
          <a:bodyPr vert="horz" wrap="square" lIns="91440" tIns="45720" rIns="91440" bIns="45720"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Gill Sans MT"/>
            </a:endParaRPr>
          </a:p>
        </p:txBody>
      </p:sp>
      <p:sp>
        <p:nvSpPr>
          <p:cNvPr id="8" name="Straight Connector 28"/>
          <p:cNvSpPr/>
          <p:nvPr/>
        </p:nvSpPr>
        <p:spPr>
          <a:xfrm>
            <a:off x="457200" y="1143000"/>
            <a:ext cx="8229600" cy="0"/>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 f7 f0 1"/>
              <a:gd name="f13" fmla="*/ f8 f0 1"/>
              <a:gd name="f14" fmla="?: f9 f3 1"/>
              <a:gd name="f15" fmla="?: f10 f4 1"/>
              <a:gd name="f16" fmla="?: f11 f5 1"/>
              <a:gd name="f17" fmla="*/ f12 1 f2"/>
              <a:gd name="f18" fmla="*/ f13 1 f2"/>
              <a:gd name="f19" fmla="*/ f14 1 21600"/>
              <a:gd name="f20" fmla="*/ f15 1 21600"/>
              <a:gd name="f21" fmla="*/ 21600 f14 1"/>
              <a:gd name="f22" fmla="*/ 21600 f15 1"/>
              <a:gd name="f23" fmla="+- f17 0 f1"/>
              <a:gd name="f24" fmla="+- f18 0 f1"/>
              <a:gd name="f25" fmla="min f20 f19"/>
              <a:gd name="f26" fmla="*/ f21 1 f16"/>
              <a:gd name="f27" fmla="*/ f22 1 f16"/>
              <a:gd name="f28" fmla="val f26"/>
              <a:gd name="f29" fmla="val f27"/>
              <a:gd name="f30" fmla="*/ f6 f25 1"/>
              <a:gd name="f31" fmla="*/ f28 f25 1"/>
              <a:gd name="f32" fmla="*/ f29 f25 1"/>
            </a:gdLst>
            <a:ahLst/>
            <a:cxnLst>
              <a:cxn ang="3cd4">
                <a:pos x="hc" y="t"/>
              </a:cxn>
              <a:cxn ang="0">
                <a:pos x="r" y="vc"/>
              </a:cxn>
              <a:cxn ang="cd4">
                <a:pos x="hc" y="b"/>
              </a:cxn>
              <a:cxn ang="cd2">
                <a:pos x="l" y="vc"/>
              </a:cxn>
              <a:cxn ang="f23">
                <a:pos x="f30" y="f30"/>
              </a:cxn>
              <a:cxn ang="f24">
                <a:pos x="f31" y="f32"/>
              </a:cxn>
            </a:cxnLst>
            <a:rect l="f30" t="f30" r="f31" b="f32"/>
            <a:pathLst>
              <a:path>
                <a:moveTo>
                  <a:pt x="f30" y="f30"/>
                </a:moveTo>
                <a:lnTo>
                  <a:pt x="f31" y="f32"/>
                </a:lnTo>
              </a:path>
            </a:pathLst>
          </a:custGeom>
          <a:noFill/>
          <a:ln w="9528">
            <a:solidFill>
              <a:srgbClr val="9FB8CD"/>
            </a:solidFill>
            <a:custDash>
              <a:ds d="299906" sp="299906"/>
            </a:custDash>
            <a:round/>
          </a:ln>
        </p:spPr>
        <p:txBody>
          <a:bodyPr vert="horz" wrap="square" lIns="91440" tIns="45720" rIns="91440" bIns="45720"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Gill Sans MT"/>
            </a:endParaRPr>
          </a:p>
        </p:txBody>
      </p:sp>
      <p:sp>
        <p:nvSpPr>
          <p:cNvPr id="9" name="Isosceles Triangle 9"/>
          <p:cNvSpPr/>
          <p:nvPr/>
        </p:nvSpPr>
        <p:spPr>
          <a:xfrm rot="5400013">
            <a:off x="419096" y="6467478"/>
            <a:ext cx="190853" cy="120316"/>
          </a:xfrm>
          <a:custGeom>
            <a:avLst/>
            <a:gdLst>
              <a:gd name="f0" fmla="val 10800000"/>
              <a:gd name="f1" fmla="val 5400000"/>
              <a:gd name="f2" fmla="val 180"/>
              <a:gd name="f3" fmla="val w"/>
              <a:gd name="f4" fmla="val h"/>
              <a:gd name="f5" fmla="val ss"/>
              <a:gd name="f6" fmla="val 0"/>
              <a:gd name="f7" fmla="val 50000"/>
              <a:gd name="f8" fmla="+- 0 0 -360"/>
              <a:gd name="f9" fmla="+- 0 0 -270"/>
              <a:gd name="f10" fmla="+- 0 0 -180"/>
              <a:gd name="f11" fmla="+- 0 0 -90"/>
              <a:gd name="f12" fmla="abs f3"/>
              <a:gd name="f13" fmla="abs f4"/>
              <a:gd name="f14" fmla="abs f5"/>
              <a:gd name="f15" fmla="*/ f8 f0 1"/>
              <a:gd name="f16" fmla="*/ f9 f0 1"/>
              <a:gd name="f17" fmla="*/ f10 f0 1"/>
              <a:gd name="f18" fmla="*/ f11 f0 1"/>
              <a:gd name="f19" fmla="?: f12 f3 1"/>
              <a:gd name="f20" fmla="?: f13 f4 1"/>
              <a:gd name="f21" fmla="?: f14 f5 1"/>
              <a:gd name="f22" fmla="*/ f15 1 f2"/>
              <a:gd name="f23" fmla="*/ f16 1 f2"/>
              <a:gd name="f24" fmla="*/ f17 1 f2"/>
              <a:gd name="f25" fmla="*/ f18 1 f2"/>
              <a:gd name="f26" fmla="*/ f19 1 21600"/>
              <a:gd name="f27" fmla="*/ f20 1 21600"/>
              <a:gd name="f28" fmla="*/ 21600 f19 1"/>
              <a:gd name="f29" fmla="*/ 21600 f20 1"/>
              <a:gd name="f30" fmla="+- f22 0 f1"/>
              <a:gd name="f31" fmla="+- f23 0 f1"/>
              <a:gd name="f32" fmla="+- f24 0 f1"/>
              <a:gd name="f33" fmla="+- f25 0 f1"/>
              <a:gd name="f34" fmla="min f27 f26"/>
              <a:gd name="f35" fmla="*/ f28 1 f21"/>
              <a:gd name="f36" fmla="*/ f29 1 f21"/>
              <a:gd name="f37" fmla="val f35"/>
              <a:gd name="f38" fmla="val f36"/>
              <a:gd name="f39" fmla="*/ f6 f34 1"/>
              <a:gd name="f40" fmla="+- f38 0 f6"/>
              <a:gd name="f41" fmla="+- f37 0 f6"/>
              <a:gd name="f42" fmla="*/ f38 f34 1"/>
              <a:gd name="f43" fmla="*/ f37 f34 1"/>
              <a:gd name="f44" fmla="*/ f40 1 2"/>
              <a:gd name="f45" fmla="*/ f41 1 2"/>
              <a:gd name="f46" fmla="*/ f41 f7 1"/>
              <a:gd name="f47" fmla="+- f6 f44 0"/>
              <a:gd name="f48" fmla="*/ f46 1 200000"/>
              <a:gd name="f49" fmla="*/ f46 1 100000"/>
              <a:gd name="f50" fmla="+- f48 f45 0"/>
              <a:gd name="f51" fmla="*/ f48 f34 1"/>
              <a:gd name="f52" fmla="*/ f47 f34 1"/>
              <a:gd name="f53" fmla="*/ f49 f34 1"/>
              <a:gd name="f54" fmla="*/ f50 f34 1"/>
            </a:gdLst>
            <a:ahLst/>
            <a:cxnLst>
              <a:cxn ang="3cd4">
                <a:pos x="hc" y="t"/>
              </a:cxn>
              <a:cxn ang="0">
                <a:pos x="r" y="vc"/>
              </a:cxn>
              <a:cxn ang="cd4">
                <a:pos x="hc" y="b"/>
              </a:cxn>
              <a:cxn ang="cd2">
                <a:pos x="l" y="vc"/>
              </a:cxn>
              <a:cxn ang="f30">
                <a:pos x="f53" y="f39"/>
              </a:cxn>
              <a:cxn ang="f31">
                <a:pos x="f51" y="f52"/>
              </a:cxn>
              <a:cxn ang="f32">
                <a:pos x="f39" y="f42"/>
              </a:cxn>
              <a:cxn ang="f32">
                <a:pos x="f53" y="f42"/>
              </a:cxn>
              <a:cxn ang="f32">
                <a:pos x="f43" y="f42"/>
              </a:cxn>
              <a:cxn ang="f33">
                <a:pos x="f54" y="f52"/>
              </a:cxn>
            </a:cxnLst>
            <a:rect l="f51" t="f52" r="f54" b="f42"/>
            <a:pathLst>
              <a:path>
                <a:moveTo>
                  <a:pt x="f39" y="f42"/>
                </a:moveTo>
                <a:lnTo>
                  <a:pt x="f53" y="f39"/>
                </a:lnTo>
                <a:lnTo>
                  <a:pt x="f43" y="f42"/>
                </a:lnTo>
                <a:close/>
              </a:path>
            </a:pathLst>
          </a:custGeom>
          <a:solidFill>
            <a:srgbClr val="9FB8CD"/>
          </a:solidFill>
          <a:ln>
            <a:noFill/>
            <a:prstDash val="solid"/>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marL="0" marR="0" lvl="0" indent="0" algn="l" defTabSz="914400" rtl="0" fontAlgn="auto" hangingPunct="1">
        <a:lnSpc>
          <a:spcPct val="100000"/>
        </a:lnSpc>
        <a:spcBef>
          <a:spcPts val="0"/>
        </a:spcBef>
        <a:spcAft>
          <a:spcPts val="0"/>
        </a:spcAft>
        <a:buNone/>
        <a:tabLst/>
        <a:defRPr lang="en-US" sz="3200" b="0" i="0" u="none" strike="noStrike" kern="1200" cap="none" spc="0" baseline="0">
          <a:solidFill>
            <a:srgbClr val="464653"/>
          </a:solidFill>
          <a:uFillTx/>
          <a:latin typeface="Bookman Old Style"/>
        </a:defRPr>
      </a:lvl1pPr>
    </p:titleStyle>
    <p:bodyStyle>
      <a:lvl1pPr marL="274320" marR="0" lvl="0" indent="-274320" algn="l" defTabSz="914400" rtl="0" fontAlgn="auto" hangingPunct="1">
        <a:lnSpc>
          <a:spcPct val="100000"/>
        </a:lnSpc>
        <a:spcBef>
          <a:spcPts val="600"/>
        </a:spcBef>
        <a:spcAft>
          <a:spcPts val="0"/>
        </a:spcAft>
        <a:buClr>
          <a:srgbClr val="727CA3"/>
        </a:buClr>
        <a:buSzPct val="76000"/>
        <a:buFont typeface="Wingdings 3"/>
        <a:buChar char=""/>
        <a:tabLst/>
        <a:defRPr lang="en-US" sz="2600" b="0" i="0" u="none" strike="noStrike" kern="1200" cap="none" spc="0" baseline="0">
          <a:solidFill>
            <a:srgbClr val="000000"/>
          </a:solidFill>
          <a:uFillTx/>
          <a:latin typeface="Gill Sans MT"/>
        </a:defRPr>
      </a:lvl1pPr>
      <a:lvl2pPr marL="548640" marR="0" lvl="1" indent="-274320" algn="l" defTabSz="914400" rtl="0" fontAlgn="auto" hangingPunct="1">
        <a:lnSpc>
          <a:spcPct val="100000"/>
        </a:lnSpc>
        <a:spcBef>
          <a:spcPts val="500"/>
        </a:spcBef>
        <a:spcAft>
          <a:spcPts val="0"/>
        </a:spcAft>
        <a:buClr>
          <a:srgbClr val="9FB8CD"/>
        </a:buClr>
        <a:buSzPct val="76000"/>
        <a:buFont typeface="Wingdings 3"/>
        <a:buChar char=""/>
        <a:tabLst/>
        <a:defRPr lang="en-US" sz="2300" b="0" i="0" u="none" strike="noStrike" kern="1200" cap="none" spc="0" baseline="0">
          <a:solidFill>
            <a:srgbClr val="464653"/>
          </a:solidFill>
          <a:uFillTx/>
          <a:latin typeface="Gill Sans MT"/>
        </a:defRPr>
      </a:lvl2pPr>
      <a:lvl3pPr marL="822960" marR="0" lvl="2" indent="-228600" algn="l" defTabSz="914400" rtl="0" fontAlgn="auto" hangingPunct="1">
        <a:lnSpc>
          <a:spcPct val="100000"/>
        </a:lnSpc>
        <a:spcBef>
          <a:spcPts val="500"/>
        </a:spcBef>
        <a:spcAft>
          <a:spcPts val="0"/>
        </a:spcAft>
        <a:buClr>
          <a:srgbClr val="BCBCBC"/>
        </a:buClr>
        <a:buSzPct val="76000"/>
        <a:buFont typeface="Wingdings 3"/>
        <a:buChar char=""/>
        <a:tabLst/>
        <a:defRPr lang="en-US" sz="2000" b="0" i="0" u="none" strike="noStrike" kern="1200" cap="none" spc="0" baseline="0">
          <a:solidFill>
            <a:srgbClr val="000000"/>
          </a:solidFill>
          <a:uFillTx/>
          <a:latin typeface="Gill Sans MT"/>
        </a:defRPr>
      </a:lvl3pPr>
      <a:lvl4pPr marL="1097280" marR="0" lvl="3" indent="-228600" algn="l" defTabSz="914400" rtl="0" fontAlgn="auto" hangingPunct="1">
        <a:lnSpc>
          <a:spcPct val="100000"/>
        </a:lnSpc>
        <a:spcBef>
          <a:spcPts val="400"/>
        </a:spcBef>
        <a:spcAft>
          <a:spcPts val="0"/>
        </a:spcAft>
        <a:buClr>
          <a:srgbClr val="8BA2B4"/>
        </a:buClr>
        <a:buSzPct val="70000"/>
        <a:buFont typeface="Wingdings"/>
        <a:buChar char=""/>
        <a:tabLst/>
        <a:defRPr lang="en-US" sz="1800" b="0" i="0" u="none" strike="noStrike" kern="1200" cap="none" spc="0" baseline="0">
          <a:solidFill>
            <a:srgbClr val="000000"/>
          </a:solidFill>
          <a:uFillTx/>
          <a:latin typeface="Gill Sans MT"/>
        </a:defRPr>
      </a:lvl4pPr>
      <a:lvl5pPr marL="1371600" marR="0" lvl="4" indent="-228600" algn="l" defTabSz="914400" rtl="0" fontAlgn="auto" hangingPunct="1">
        <a:lnSpc>
          <a:spcPct val="100000"/>
        </a:lnSpc>
        <a:spcBef>
          <a:spcPts val="300"/>
        </a:spcBef>
        <a:spcAft>
          <a:spcPts val="0"/>
        </a:spcAft>
        <a:buClr>
          <a:srgbClr val="9FB8CD"/>
        </a:buClr>
        <a:buSzPct val="70000"/>
        <a:buFont typeface="Wingdings"/>
        <a:buChar char=""/>
        <a:tabLst/>
        <a:defRPr lang="en-US" sz="1600" b="0" i="0" u="none" strike="noStrike" kern="1200" cap="none" spc="0" baseline="0">
          <a:solidFill>
            <a:srgbClr val="000000"/>
          </a:solidFill>
          <a:uFillTx/>
          <a:latin typeface="Gill Sans MT"/>
        </a:defRPr>
      </a:lvl5pPr>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Tooblippe/Energy_Logger"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github.com/petervizi/python-eeml/tree/207ef35b9c0dd64851249b83d91b5e0506c5ebbd"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www.flickr.com/photos/tooblippe/5665521708/" TargetMode="External"/><Relationship Id="rId3" Type="http://schemas.openxmlformats.org/officeDocument/2006/relationships/hyperlink" Target="https://github.com/Tooblippe/Energy_Logger#readme" TargetMode="External"/><Relationship Id="rId7" Type="http://schemas.openxmlformats.org/officeDocument/2006/relationships/hyperlink" Target="https://github.com/Tooblippe/Energy_Logger/wiki/The-RF12-Radio" TargetMode="External"/><Relationship Id="rId2" Type="http://schemas.openxmlformats.org/officeDocument/2006/relationships/hyperlink" Target="https://github.com/Tooblippe/Energy_Logger" TargetMode="External"/><Relationship Id="rId1" Type="http://schemas.openxmlformats.org/officeDocument/2006/relationships/slideLayout" Target="../slideLayouts/slideLayout2.xml"/><Relationship Id="rId6" Type="http://schemas.openxmlformats.org/officeDocument/2006/relationships/hyperlink" Target="http://openenergymonitor.org/emon/" TargetMode="External"/><Relationship Id="rId5" Type="http://schemas.openxmlformats.org/officeDocument/2006/relationships/hyperlink" Target="http://www.arduino.cc/" TargetMode="External"/><Relationship Id="rId4" Type="http://schemas.openxmlformats.org/officeDocument/2006/relationships/hyperlink" Target="http://www.sparkfun.com/" TargetMode="External"/></Relationships>
</file>

<file path=ppt/slides/_rels/slide12.xml.rels><?xml version="1.0" encoding="UTF-8" standalone="yes"?>
<Relationships xmlns="http://schemas.openxmlformats.org/package/2006/relationships"><Relationship Id="rId2" Type="http://schemas.openxmlformats.org/officeDocument/2006/relationships/hyperlink" Target="http://www.navitas.co.za/tobienortje"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gnu.org/copyleft/gpl.html" TargetMode="External"/><Relationship Id="rId7" Type="http://schemas.openxmlformats.org/officeDocument/2006/relationships/hyperlink" Target="http://www.adafruit.com/blog/2009/03/28/open-source-hardware-overview-slides/" TargetMode="External"/><Relationship Id="rId2" Type="http://schemas.openxmlformats.org/officeDocument/2006/relationships/hyperlink" Target="mailto:trystan.lea@googlemail.com" TargetMode="External"/><Relationship Id="rId1" Type="http://schemas.openxmlformats.org/officeDocument/2006/relationships/slideLayout" Target="../slideLayouts/slideLayout2.xml"/><Relationship Id="rId6" Type="http://schemas.openxmlformats.org/officeDocument/2006/relationships/hyperlink" Target="http://en.wikipedia.org/wiki/GNU_Free_Documentation_License" TargetMode="External"/><Relationship Id="rId5" Type="http://schemas.openxmlformats.org/officeDocument/2006/relationships/hyperlink" Target="http://freedomdefined.org/OSHW" TargetMode="External"/><Relationship Id="rId4" Type="http://schemas.openxmlformats.org/officeDocument/2006/relationships/hyperlink" Target="http://creativecommons.org/licenses/by-sa/3.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hyperlink" Target="http://openenergymonitor.org/emon/node/59"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openenergymonitor.org/emo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Tooblippe/Energy_Logger/tree/master/loggeddata" TargetMode="External"/><Relationship Id="rId2" Type="http://schemas.openxmlformats.org/officeDocument/2006/relationships/image" Target="../media/image6.w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2" name="Title 1"/>
          <p:cNvSpPr txBox="1">
            <a:spLocks noGrp="1"/>
          </p:cNvSpPr>
          <p:nvPr>
            <p:ph type="ctrTitle"/>
          </p:nvPr>
        </p:nvSpPr>
        <p:spPr>
          <a:xfrm>
            <a:off x="1219196" y="4005062"/>
            <a:ext cx="6858000" cy="871734"/>
          </a:xfrm>
        </p:spPr>
        <p:txBody>
          <a:bodyPr anchorCtr="1"/>
          <a:lstStyle/>
          <a:p>
            <a:pPr lvl="0" algn="ctr"/>
            <a:r>
              <a:rPr lang="en-ZA" sz="2400">
                <a:latin typeface="Arial" pitchFamily="34"/>
                <a:cs typeface="Arial" pitchFamily="34"/>
              </a:rPr>
              <a:t>Arduino Based Home Energy Measurement</a:t>
            </a:r>
            <a:br>
              <a:rPr lang="en-ZA" sz="2400">
                <a:latin typeface="Arial" pitchFamily="34"/>
                <a:cs typeface="Arial" pitchFamily="34"/>
              </a:rPr>
            </a:br>
            <a:r>
              <a:rPr lang="en-ZA" sz="2000">
                <a:hlinkClick r:id="rId2"/>
              </a:rPr>
              <a:t>https://github.com/Tooblippe/Energy_Logger</a:t>
            </a:r>
            <a:r>
              <a:rPr lang="en-ZA" sz="2800">
                <a:latin typeface="Arial" pitchFamily="34"/>
                <a:cs typeface="Arial" pitchFamily="34"/>
              </a:rPr>
              <a:t/>
            </a:r>
            <a:br>
              <a:rPr lang="en-ZA" sz="2800">
                <a:latin typeface="Arial" pitchFamily="34"/>
                <a:cs typeface="Arial" pitchFamily="34"/>
              </a:rPr>
            </a:br>
            <a:endParaRPr lang="en-ZA" sz="2800">
              <a:latin typeface="Arial" pitchFamily="34"/>
              <a:cs typeface="Arial" pitchFamily="34"/>
            </a:endParaRPr>
          </a:p>
        </p:txBody>
      </p:sp>
      <p:sp>
        <p:nvSpPr>
          <p:cNvPr id="3" name="Subtitle 2"/>
          <p:cNvSpPr txBox="1">
            <a:spLocks noGrp="1"/>
          </p:cNvSpPr>
          <p:nvPr>
            <p:ph type="subTitle" idx="1"/>
          </p:nvPr>
        </p:nvSpPr>
        <p:spPr/>
        <p:txBody>
          <a:bodyPr/>
          <a:lstStyle/>
          <a:p>
            <a:pPr lvl="0"/>
            <a:r>
              <a:rPr lang="en-ZA"/>
              <a:t>tobie.nortje@navitas.co.za</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Slide10">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ZA"/>
              <a:t>Logging data to Pachube with Python</a:t>
            </a:r>
          </a:p>
        </p:txBody>
      </p:sp>
      <p:sp>
        <p:nvSpPr>
          <p:cNvPr id="3" name="Content Placeholder 2"/>
          <p:cNvSpPr txBox="1">
            <a:spLocks noGrp="1"/>
          </p:cNvSpPr>
          <p:nvPr>
            <p:ph idx="1"/>
          </p:nvPr>
        </p:nvSpPr>
        <p:spPr/>
        <p:txBody>
          <a:bodyPr/>
          <a:lstStyle/>
          <a:p>
            <a:pPr lvl="0">
              <a:lnSpc>
                <a:spcPct val="90000"/>
              </a:lnSpc>
            </a:pPr>
            <a:endParaRPr lang="en-ZA" sz="1800" dirty="0"/>
          </a:p>
          <a:p>
            <a:pPr lvl="0">
              <a:lnSpc>
                <a:spcPct val="90000"/>
              </a:lnSpc>
            </a:pPr>
            <a:r>
              <a:rPr lang="en-ZA" sz="1800" dirty="0"/>
              <a:t>Log your </a:t>
            </a:r>
            <a:r>
              <a:rPr lang="en-ZA" sz="1800" dirty="0" err="1"/>
              <a:t>realtime</a:t>
            </a:r>
            <a:r>
              <a:rPr lang="en-ZA" sz="1800" dirty="0"/>
              <a:t> data to the </a:t>
            </a:r>
            <a:r>
              <a:rPr lang="en-ZA" sz="1800" dirty="0" smtClean="0"/>
              <a:t>cloud </a:t>
            </a:r>
            <a:r>
              <a:rPr lang="en-ZA" sz="1800" dirty="0"/>
              <a:t>using </a:t>
            </a:r>
            <a:r>
              <a:rPr lang="en-ZA" sz="1800" dirty="0" err="1"/>
              <a:t>Pachube</a:t>
            </a:r>
            <a:r>
              <a:rPr lang="en-ZA" sz="1800" dirty="0"/>
              <a:t> and Python</a:t>
            </a:r>
          </a:p>
          <a:p>
            <a:pPr lvl="0">
              <a:lnSpc>
                <a:spcPct val="90000"/>
              </a:lnSpc>
            </a:pPr>
            <a:r>
              <a:rPr lang="en-ZA" sz="1800" dirty="0" err="1"/>
              <a:t>Dowload</a:t>
            </a:r>
            <a:r>
              <a:rPr lang="en-ZA" sz="1800" dirty="0"/>
              <a:t> </a:t>
            </a:r>
            <a:r>
              <a:rPr lang="en-ZA" sz="1800" dirty="0" err="1"/>
              <a:t>eeml</a:t>
            </a:r>
            <a:r>
              <a:rPr lang="en-ZA" sz="1800" dirty="0"/>
              <a:t> - </a:t>
            </a:r>
            <a:r>
              <a:rPr lang="en-ZA" sz="1600" dirty="0">
                <a:hlinkClick r:id="rId2"/>
              </a:rPr>
              <a:t>https://github.com/petervizi/python-eeml/tree/207ef35b9c0dd64851249b83d91b5e0506c5ebbd</a:t>
            </a:r>
            <a:endParaRPr lang="en-ZA" sz="1800" dirty="0"/>
          </a:p>
          <a:p>
            <a:pPr lvl="0">
              <a:lnSpc>
                <a:spcPct val="90000"/>
              </a:lnSpc>
            </a:pPr>
            <a:r>
              <a:rPr lang="en-ZA" sz="1800" u="sng" dirty="0"/>
              <a:t>CODE Example</a:t>
            </a:r>
          </a:p>
          <a:p>
            <a:pPr lvl="0">
              <a:lnSpc>
                <a:spcPct val="90000"/>
              </a:lnSpc>
              <a:buNone/>
            </a:pPr>
            <a:r>
              <a:rPr lang="en-ZA" sz="1800" dirty="0"/>
              <a:t>	import </a:t>
            </a:r>
            <a:r>
              <a:rPr lang="en-ZA" sz="1800" dirty="0" err="1"/>
              <a:t>eeml</a:t>
            </a:r>
            <a:r>
              <a:rPr lang="en-ZA" sz="1800" dirty="0"/>
              <a:t/>
            </a:r>
            <a:br>
              <a:rPr lang="en-ZA" sz="1800" dirty="0"/>
            </a:br>
            <a:r>
              <a:rPr lang="en-ZA" sz="1800" dirty="0"/>
              <a:t>import serial</a:t>
            </a:r>
            <a:br>
              <a:rPr lang="en-ZA" sz="1800" dirty="0"/>
            </a:br>
            <a:r>
              <a:rPr lang="en-ZA" sz="1800" dirty="0"/>
              <a:t/>
            </a:r>
            <a:br>
              <a:rPr lang="en-ZA" sz="1800" dirty="0"/>
            </a:br>
            <a:r>
              <a:rPr lang="en-ZA" sz="1800" dirty="0"/>
              <a:t># parameters</a:t>
            </a:r>
            <a:br>
              <a:rPr lang="en-ZA" sz="1800" dirty="0"/>
            </a:br>
            <a:r>
              <a:rPr lang="en-ZA" sz="1800" dirty="0"/>
              <a:t>API_KEY = 'YOUR PERSONAL API KEY'</a:t>
            </a:r>
            <a:br>
              <a:rPr lang="en-ZA" sz="1800" dirty="0"/>
            </a:br>
            <a:r>
              <a:rPr lang="en-ZA" sz="1800" dirty="0"/>
              <a:t>API_URL = 'YOUR PERSONAL API URL, LIKE /</a:t>
            </a:r>
            <a:r>
              <a:rPr lang="en-ZA" sz="1800" dirty="0" err="1"/>
              <a:t>api</a:t>
            </a:r>
            <a:r>
              <a:rPr lang="en-ZA" sz="1800" dirty="0"/>
              <a:t>/1275.xml'</a:t>
            </a:r>
            <a:br>
              <a:rPr lang="en-ZA" sz="1800" dirty="0"/>
            </a:br>
            <a:r>
              <a:rPr lang="en-ZA" sz="1800" dirty="0"/>
              <a:t/>
            </a:r>
            <a:br>
              <a:rPr lang="en-ZA" sz="1800" dirty="0"/>
            </a:br>
            <a:r>
              <a:rPr lang="en-ZA" sz="1800" dirty="0"/>
              <a:t>serial = </a:t>
            </a:r>
            <a:r>
              <a:rPr lang="en-ZA" sz="1800" dirty="0" err="1"/>
              <a:t>serial.Serial</a:t>
            </a:r>
            <a:r>
              <a:rPr lang="en-ZA" sz="1800" dirty="0"/>
              <a:t>('/dev/ttyUSB0', 9600)</a:t>
            </a:r>
            <a:br>
              <a:rPr lang="en-ZA" sz="1800" dirty="0"/>
            </a:br>
            <a:r>
              <a:rPr lang="en-ZA" sz="1800" dirty="0"/>
              <a:t>readings = </a:t>
            </a:r>
            <a:r>
              <a:rPr lang="en-ZA" sz="1800" dirty="0" err="1"/>
              <a:t>serial.readline</a:t>
            </a:r>
            <a:r>
              <a:rPr lang="en-ZA" sz="1800" dirty="0"/>
              <a:t>().strip().split(' ') # the readings are separated by spaces</a:t>
            </a:r>
            <a:br>
              <a:rPr lang="en-ZA" sz="1800" dirty="0"/>
            </a:br>
            <a:r>
              <a:rPr lang="en-ZA" sz="1800" dirty="0" err="1"/>
              <a:t>pac</a:t>
            </a:r>
            <a:r>
              <a:rPr lang="en-ZA" sz="1800" dirty="0"/>
              <a:t> = </a:t>
            </a:r>
            <a:r>
              <a:rPr lang="en-ZA" sz="1800" dirty="0" err="1"/>
              <a:t>eeml.Pachube</a:t>
            </a:r>
            <a:r>
              <a:rPr lang="en-ZA" sz="1800" dirty="0"/>
              <a:t>(API_URL, API_KEY)</a:t>
            </a:r>
            <a:br>
              <a:rPr lang="en-ZA" sz="1800" dirty="0"/>
            </a:br>
            <a:r>
              <a:rPr lang="en-ZA" sz="1800" dirty="0" err="1"/>
              <a:t>pac.update</a:t>
            </a:r>
            <a:r>
              <a:rPr lang="en-ZA" sz="1800" dirty="0"/>
              <a:t>([</a:t>
            </a:r>
            <a:r>
              <a:rPr lang="en-ZA" sz="1800" dirty="0" err="1"/>
              <a:t>eeml.Data</a:t>
            </a:r>
            <a:r>
              <a:rPr lang="en-ZA" sz="1800" dirty="0"/>
              <a:t>(0, readings[0], unit=</a:t>
            </a:r>
            <a:r>
              <a:rPr lang="en-ZA" sz="1800" dirty="0" err="1"/>
              <a:t>eeml.Celsius</a:t>
            </a:r>
            <a:r>
              <a:rPr lang="en-ZA" sz="1800" dirty="0"/>
              <a:t>()), </a:t>
            </a:r>
            <a:r>
              <a:rPr lang="en-ZA" sz="1800" dirty="0" err="1"/>
              <a:t>eeml.Data</a:t>
            </a:r>
            <a:r>
              <a:rPr lang="en-ZA" sz="1800" dirty="0"/>
              <a:t>(1, readings[1], unit=</a:t>
            </a:r>
            <a:r>
              <a:rPr lang="en-ZA" sz="1800" dirty="0" err="1"/>
              <a:t>eeml.RH</a:t>
            </a:r>
            <a:r>
              <a:rPr lang="en-ZA" sz="1800" dirty="0"/>
              <a:t>())])</a:t>
            </a:r>
            <a:br>
              <a:rPr lang="en-ZA" sz="1800" dirty="0"/>
            </a:br>
            <a:r>
              <a:rPr lang="en-ZA" sz="1800" dirty="0" err="1"/>
              <a:t>pac.put</a:t>
            </a:r>
            <a:r>
              <a:rPr lang="en-ZA" sz="1800" dirty="0"/>
              <a:t>()</a:t>
            </a:r>
          </a:p>
        </p:txBody>
      </p:sp>
      <p:pic>
        <p:nvPicPr>
          <p:cNvPr id="4" name="Picture 2"/>
          <p:cNvPicPr>
            <a:picLocks noChangeAspect="1"/>
          </p:cNvPicPr>
          <p:nvPr/>
        </p:nvPicPr>
        <p:blipFill>
          <a:blip r:embed="rId3" cstate="print"/>
          <a:srcRect/>
          <a:stretch>
            <a:fillRect/>
          </a:stretch>
        </p:blipFill>
        <p:spPr>
          <a:xfrm>
            <a:off x="5652116" y="2189430"/>
            <a:ext cx="3449391" cy="1887641"/>
          </a:xfrm>
          <a:prstGeom prst="rect">
            <a:avLst/>
          </a:prstGeom>
          <a:noFill/>
          <a:ln>
            <a:noFill/>
          </a:ln>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name="Slide11">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ZA"/>
              <a:t>Project Info</a:t>
            </a:r>
          </a:p>
        </p:txBody>
      </p:sp>
      <p:sp>
        <p:nvSpPr>
          <p:cNvPr id="3" name="Content Placeholder 2"/>
          <p:cNvSpPr txBox="1">
            <a:spLocks noGrp="1"/>
          </p:cNvSpPr>
          <p:nvPr>
            <p:ph idx="1"/>
          </p:nvPr>
        </p:nvSpPr>
        <p:spPr/>
        <p:txBody>
          <a:bodyPr/>
          <a:lstStyle/>
          <a:p>
            <a:pPr lvl="0"/>
            <a:r>
              <a:rPr lang="en-ZA" sz="2000"/>
              <a:t>GIT -</a:t>
            </a:r>
            <a:r>
              <a:rPr lang="en-ZA" sz="2000">
                <a:hlinkClick r:id="rId2"/>
              </a:rPr>
              <a:t>https://github.com/Tooblippe/Energy_Logger</a:t>
            </a:r>
            <a:endParaRPr lang="en-ZA" sz="2000"/>
          </a:p>
          <a:p>
            <a:pPr lvl="0"/>
            <a:r>
              <a:rPr lang="en-ZA" sz="2000"/>
              <a:t>GIT Wiki - </a:t>
            </a:r>
            <a:r>
              <a:rPr lang="en-ZA" sz="2000">
                <a:hlinkClick r:id="rId3"/>
              </a:rPr>
              <a:t>https://github.com/Tooblippe/Energy_Logger#readme</a:t>
            </a:r>
            <a:endParaRPr lang="en-ZA" sz="2000"/>
          </a:p>
          <a:p>
            <a:pPr lvl="0"/>
            <a:r>
              <a:rPr lang="en-ZA" sz="2000"/>
              <a:t>Sparkfun – </a:t>
            </a:r>
            <a:r>
              <a:rPr lang="en-ZA" sz="2000">
                <a:hlinkClick r:id="rId4"/>
              </a:rPr>
              <a:t>www.sparkfun.com</a:t>
            </a:r>
            <a:endParaRPr lang="en-ZA" sz="2000"/>
          </a:p>
          <a:p>
            <a:pPr lvl="0"/>
            <a:r>
              <a:rPr lang="en-ZA" sz="2000"/>
              <a:t>Arduino – </a:t>
            </a:r>
            <a:r>
              <a:rPr lang="en-ZA" sz="2000">
                <a:hlinkClick r:id="rId5"/>
              </a:rPr>
              <a:t>www.arduino.cc</a:t>
            </a:r>
            <a:endParaRPr lang="en-ZA" sz="2000"/>
          </a:p>
          <a:p>
            <a:pPr lvl="0"/>
            <a:r>
              <a:rPr lang="en-ZA" sz="2000"/>
              <a:t>OpenEnergyMonitor - </a:t>
            </a:r>
            <a:r>
              <a:rPr lang="en-ZA" sz="2000">
                <a:hlinkClick r:id="rId6"/>
              </a:rPr>
              <a:t>http://openenergymonitor.org/emon/</a:t>
            </a:r>
            <a:endParaRPr lang="en-ZA" sz="2000"/>
          </a:p>
          <a:p>
            <a:pPr lvl="0"/>
            <a:r>
              <a:rPr lang="en-ZA" sz="2000"/>
              <a:t>My RF12 data hub - </a:t>
            </a:r>
            <a:r>
              <a:rPr lang="en-ZA" sz="2000">
                <a:hlinkClick r:id="rId7"/>
              </a:rPr>
              <a:t>https://github.com/Tooblippe/Energy_Logger/wiki/The-RF12-Radio</a:t>
            </a:r>
            <a:endParaRPr lang="en-ZA" sz="2000"/>
          </a:p>
          <a:p>
            <a:pPr lvl="0"/>
            <a:r>
              <a:rPr lang="en-ZA" sz="2000"/>
              <a:t>RF12 Radio on its carrier - </a:t>
            </a:r>
            <a:r>
              <a:rPr lang="en-ZA" sz="2000">
                <a:hlinkClick r:id="rId8"/>
              </a:rPr>
              <a:t>http://www.flickr.com/photos/tooblippe/5665521708/</a:t>
            </a:r>
            <a:endParaRPr lang="en-ZA" sz="2000"/>
          </a:p>
          <a:p>
            <a:pPr lvl="0"/>
            <a:endParaRPr lang="en-ZA" sz="2000"/>
          </a:p>
          <a:p>
            <a:pPr lvl="0"/>
            <a:endParaRPr lang="en-ZA" sz="200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Slide12">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ZA"/>
              <a:t>More about me</a:t>
            </a:r>
          </a:p>
        </p:txBody>
      </p:sp>
      <p:sp>
        <p:nvSpPr>
          <p:cNvPr id="3" name="Content Placeholder 2"/>
          <p:cNvSpPr txBox="1">
            <a:spLocks noGrp="1"/>
          </p:cNvSpPr>
          <p:nvPr>
            <p:ph idx="1"/>
          </p:nvPr>
        </p:nvSpPr>
        <p:spPr/>
        <p:txBody>
          <a:bodyPr/>
          <a:lstStyle/>
          <a:p>
            <a:pPr lvl="0"/>
            <a:r>
              <a:rPr lang="en-ZA">
                <a:hlinkClick r:id="rId2"/>
              </a:rPr>
              <a:t>www.navitas.co.za/tobienortje</a:t>
            </a:r>
            <a:endParaRPr lang="en-ZA"/>
          </a:p>
          <a:p>
            <a:pPr lvl="0"/>
            <a:endParaRPr lang="en-ZA"/>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name="Slide13">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ZA"/>
              <a:t>Project licence</a:t>
            </a:r>
          </a:p>
        </p:txBody>
      </p:sp>
      <p:sp>
        <p:nvSpPr>
          <p:cNvPr id="3" name="Content Placeholder 2"/>
          <p:cNvSpPr txBox="1">
            <a:spLocks noGrp="1"/>
          </p:cNvSpPr>
          <p:nvPr>
            <p:ph idx="1"/>
          </p:nvPr>
        </p:nvSpPr>
        <p:spPr/>
        <p:txBody>
          <a:bodyPr/>
          <a:lstStyle/>
          <a:p>
            <a:pPr lvl="0"/>
            <a:r>
              <a:rPr lang="en-ZA"/>
              <a:t>Free as in really free...  give us a mention and we are happy, but you don't have to.</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name="Slide14">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ZA"/>
              <a:t>OpenEnergyMonitor info</a:t>
            </a:r>
          </a:p>
        </p:txBody>
      </p:sp>
      <p:sp>
        <p:nvSpPr>
          <p:cNvPr id="3" name="Content Placeholder 2"/>
          <p:cNvSpPr txBox="1">
            <a:spLocks noGrp="1"/>
          </p:cNvSpPr>
          <p:nvPr>
            <p:ph idx="1"/>
          </p:nvPr>
        </p:nvSpPr>
        <p:spPr/>
        <p:txBody>
          <a:bodyPr/>
          <a:lstStyle/>
          <a:p>
            <a:pPr lvl="0">
              <a:lnSpc>
                <a:spcPct val="80000"/>
              </a:lnSpc>
            </a:pPr>
            <a:r>
              <a:rPr lang="en-ZA" sz="1200"/>
              <a:t>OpenEnergyMonitor is copyright © 2009,2010,2011 the OpenEnergyMonitor researchers (see developers), and other contributors.</a:t>
            </a:r>
          </a:p>
          <a:p>
            <a:pPr lvl="0">
              <a:lnSpc>
                <a:spcPct val="80000"/>
              </a:lnSpc>
            </a:pPr>
            <a:r>
              <a:rPr lang="en-ZA" sz="1200"/>
              <a:t>Principal author:</a:t>
            </a:r>
          </a:p>
          <a:p>
            <a:pPr lvl="1">
              <a:lnSpc>
                <a:spcPct val="80000"/>
              </a:lnSpc>
            </a:pPr>
            <a:r>
              <a:rPr lang="en-ZA" sz="1100"/>
              <a:t>Trystan Lea</a:t>
            </a:r>
          </a:p>
          <a:p>
            <a:pPr lvl="1">
              <a:lnSpc>
                <a:spcPct val="80000"/>
              </a:lnSpc>
            </a:pPr>
            <a:r>
              <a:rPr lang="en-ZA" sz="1100"/>
              <a:t>Ogoronwy, Llanfrothen, Gwynedd, North Wales, UK, LL48 6DJ</a:t>
            </a:r>
          </a:p>
          <a:p>
            <a:pPr lvl="1">
              <a:lnSpc>
                <a:spcPct val="80000"/>
              </a:lnSpc>
            </a:pPr>
            <a:r>
              <a:rPr lang="en-ZA" sz="1100"/>
              <a:t>  e-mail - </a:t>
            </a:r>
            <a:r>
              <a:rPr lang="en-ZA" sz="1100">
                <a:hlinkClick r:id="rId2"/>
              </a:rPr>
              <a:t>trystan.lea@googlemail.com</a:t>
            </a:r>
            <a:endParaRPr lang="en-ZA" sz="1100"/>
          </a:p>
          <a:p>
            <a:pPr lvl="0">
              <a:lnSpc>
                <a:spcPct val="80000"/>
              </a:lnSpc>
            </a:pPr>
            <a:r>
              <a:rPr lang="en-ZA" sz="1200"/>
              <a:t>OpenEnergyMonitor is free; you can redistribute it and/or modify it under the terms of the GNU General Public Licence as published by the Free Software Foundation; either Version 3 of the Licence, or (at your option) any later version.</a:t>
            </a:r>
          </a:p>
          <a:p>
            <a:pPr lvl="0">
              <a:lnSpc>
                <a:spcPct val="80000"/>
              </a:lnSpc>
            </a:pPr>
            <a:r>
              <a:rPr lang="en-ZA" sz="1200"/>
              <a:t>OpenEnergyMonitor is distributed in the hope that it will be useful, but WITHOUT ANY WARRANTY; without even the implied warranty of MERCHANTABILITY or FITNESS FOR A PARTICULAR PURPOSE. See the GNU General Public Licence for more details.</a:t>
            </a:r>
          </a:p>
          <a:p>
            <a:pPr lvl="0">
              <a:lnSpc>
                <a:spcPct val="80000"/>
              </a:lnSpc>
            </a:pPr>
            <a:r>
              <a:rPr lang="en-ZA" sz="1200"/>
              <a:t>For this purpose the words "software" and "library" in the GNU General Public Licence are taken to mean any and all computer programs computer files images data results documents and all other copyright information available from the OpenEnergyMonitor project.</a:t>
            </a:r>
          </a:p>
          <a:p>
            <a:pPr lvl="0">
              <a:lnSpc>
                <a:spcPct val="80000"/>
              </a:lnSpc>
            </a:pPr>
            <a:r>
              <a:rPr lang="en-ZA" sz="1200"/>
              <a:t>The copyright covers the neologism "OpenEnergyMonitor" in upper, lower, or any mix of cases in any typeface, also covered by the GPL. Anyone can use them freely in any way they choose, but they may not be registered as trademarks or restricted in any other way.</a:t>
            </a:r>
          </a:p>
          <a:p>
            <a:pPr lvl="0">
              <a:lnSpc>
                <a:spcPct val="80000"/>
              </a:lnSpc>
            </a:pPr>
            <a:r>
              <a:rPr lang="en-ZA" sz="1200"/>
              <a:t>You can read the GNU General Public Licence here. This page you are reading now introduces the licence for the entire OpenEnergyMonitor project; that licence applies to all of it; if the links to the licence do not work, write to the Free Software Foundation, Inc., 51 Franklin Street, 5th Floor, Boston, MA 02110 , or see</a:t>
            </a:r>
          </a:p>
          <a:p>
            <a:pPr lvl="1">
              <a:lnSpc>
                <a:spcPct val="80000"/>
              </a:lnSpc>
            </a:pPr>
            <a:r>
              <a:rPr lang="en-ZA" sz="1100">
                <a:hlinkClick r:id="rId3"/>
              </a:rPr>
              <a:t>http://www.gnu.org/copyleft/gpl.html</a:t>
            </a:r>
            <a:endParaRPr lang="en-ZA" sz="1100"/>
          </a:p>
          <a:p>
            <a:pPr lvl="0">
              <a:lnSpc>
                <a:spcPct val="80000"/>
              </a:lnSpc>
            </a:pPr>
            <a:r>
              <a:rPr lang="en-ZA" sz="1200"/>
              <a:t> </a:t>
            </a:r>
          </a:p>
          <a:p>
            <a:pPr lvl="0">
              <a:lnSpc>
                <a:spcPct val="80000"/>
              </a:lnSpc>
            </a:pPr>
            <a:r>
              <a:rPr lang="en-ZA" sz="1200"/>
              <a:t>Hardware designs (schematics and CAD) files are licensed under the </a:t>
            </a:r>
            <a:r>
              <a:rPr lang="en-ZA" sz="1200">
                <a:hlinkClick r:id="rId4"/>
              </a:rPr>
              <a:t>Creative Commons Attribution-ShareAlike 3.0 Unported License</a:t>
            </a:r>
            <a:r>
              <a:rPr lang="en-ZA" sz="1200"/>
              <a:t> and follow the terms of the </a:t>
            </a:r>
            <a:r>
              <a:rPr lang="en-ZA" sz="1200">
                <a:hlinkClick r:id="rId5"/>
              </a:rPr>
              <a:t>OSHW (Open-source hardware) Statement of Principles 1.0</a:t>
            </a:r>
            <a:r>
              <a:rPr lang="en-ZA" sz="1200"/>
              <a:t>.</a:t>
            </a:r>
          </a:p>
          <a:p>
            <a:pPr lvl="0">
              <a:lnSpc>
                <a:spcPct val="80000"/>
              </a:lnSpc>
            </a:pPr>
            <a:r>
              <a:rPr lang="en-ZA" sz="1200"/>
              <a:t>All documentation on OpenEnergyMonitor is subject to</a:t>
            </a:r>
            <a:r>
              <a:rPr lang="en-ZA" sz="1200">
                <a:hlinkClick r:id="rId6"/>
              </a:rPr>
              <a:t> GNU Free Documentation License </a:t>
            </a:r>
            <a:endParaRPr lang="en-ZA" sz="1200"/>
          </a:p>
          <a:p>
            <a:pPr lvl="0">
              <a:lnSpc>
                <a:spcPct val="80000"/>
              </a:lnSpc>
            </a:pPr>
            <a:r>
              <a:rPr lang="en-ZA" sz="1200"/>
              <a:t>Overview of open-source licenses by Adafruit </a:t>
            </a:r>
            <a:r>
              <a:rPr lang="en-ZA" sz="1200">
                <a:hlinkClick r:id="rId7"/>
              </a:rPr>
              <a:t>http://www.adafruit.com/blog/2009/03/28/open-source-hardware-overview-slides/</a:t>
            </a:r>
            <a:endParaRPr lang="en-ZA" sz="1200"/>
          </a:p>
          <a:p>
            <a:pPr lvl="0">
              <a:lnSpc>
                <a:spcPct val="80000"/>
              </a:lnSpc>
            </a:pPr>
            <a:r>
              <a:rPr lang="en-ZA" sz="1200"/>
              <a:t/>
            </a:r>
            <a:br>
              <a:rPr lang="en-ZA" sz="1200"/>
            </a:br>
            <a:endParaRPr lang="en-ZA" sz="120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Slide2">
    <p:spTree>
      <p:nvGrpSpPr>
        <p:cNvPr id="1" name=""/>
        <p:cNvGrpSpPr/>
        <p:nvPr/>
      </p:nvGrpSpPr>
      <p:grpSpPr>
        <a:xfrm>
          <a:off x="0" y="0"/>
          <a:ext cx="0" cy="0"/>
          <a:chOff x="0" y="0"/>
          <a:chExt cx="0" cy="0"/>
        </a:xfrm>
      </p:grpSpPr>
      <p:sp>
        <p:nvSpPr>
          <p:cNvPr id="2" name="Title 3"/>
          <p:cNvSpPr txBox="1">
            <a:spLocks noGrp="1"/>
          </p:cNvSpPr>
          <p:nvPr>
            <p:ph type="title"/>
          </p:nvPr>
        </p:nvSpPr>
        <p:spPr/>
        <p:txBody>
          <a:bodyPr/>
          <a:lstStyle/>
          <a:p>
            <a:pPr lvl="0"/>
            <a:r>
              <a:rPr lang="en-ZA">
                <a:latin typeface="Arial" pitchFamily="34"/>
                <a:cs typeface="Arial" pitchFamily="34"/>
              </a:rPr>
              <a:t>Background</a:t>
            </a:r>
          </a:p>
        </p:txBody>
      </p:sp>
      <p:sp>
        <p:nvSpPr>
          <p:cNvPr id="3" name="Content Placeholder 4"/>
          <p:cNvSpPr txBox="1">
            <a:spLocks noGrp="1"/>
          </p:cNvSpPr>
          <p:nvPr>
            <p:ph idx="1"/>
          </p:nvPr>
        </p:nvSpPr>
        <p:spPr>
          <a:xfrm>
            <a:off x="457200" y="1412775"/>
            <a:ext cx="8229600" cy="4713384"/>
          </a:xfrm>
        </p:spPr>
        <p:txBody>
          <a:bodyPr/>
          <a:lstStyle/>
          <a:p>
            <a:pPr lvl="0"/>
            <a:r>
              <a:rPr lang="en-ZA" sz="2000">
                <a:latin typeface="Arial" pitchFamily="34"/>
                <a:cs typeface="Arial" pitchFamily="34"/>
              </a:rPr>
              <a:t>This is my attempt to build a small home based energy logger.</a:t>
            </a:r>
          </a:p>
          <a:p>
            <a:pPr lvl="0"/>
            <a:r>
              <a:rPr lang="en-ZA" sz="2000">
                <a:latin typeface="Arial" pitchFamily="34"/>
                <a:cs typeface="Arial" pitchFamily="34"/>
              </a:rPr>
              <a:t>It is not unique but has an RF12 on board so it can integrate with other systems, and it logs data to an OpenLog unit</a:t>
            </a:r>
          </a:p>
          <a:p>
            <a:pPr lvl="0"/>
            <a:r>
              <a:rPr lang="en-ZA" sz="2000">
                <a:latin typeface="Arial" pitchFamily="34"/>
                <a:cs typeface="Arial" pitchFamily="34"/>
              </a:rPr>
              <a:t>This makes changing SD cards and logging a breeze</a:t>
            </a:r>
          </a:p>
          <a:p>
            <a:pPr lvl="0"/>
            <a:r>
              <a:rPr lang="en-ZA" sz="2000">
                <a:latin typeface="Arial" pitchFamily="34"/>
                <a:cs typeface="Arial" pitchFamily="34"/>
              </a:rPr>
              <a:t>It is based on OpenEnergyMonitor</a:t>
            </a:r>
          </a:p>
          <a:p>
            <a:pPr lvl="0"/>
            <a:r>
              <a:rPr lang="en-ZA" sz="2000">
                <a:latin typeface="Arial" pitchFamily="34"/>
                <a:cs typeface="Arial" pitchFamily="34"/>
              </a:rPr>
              <a:t>Many of these projects have been done all around the world</a:t>
            </a:r>
          </a:p>
          <a:p>
            <a:pPr lvl="0"/>
            <a:r>
              <a:rPr lang="en-ZA" sz="2000">
                <a:latin typeface="Arial" pitchFamily="34"/>
                <a:cs typeface="Arial" pitchFamily="34"/>
              </a:rPr>
              <a:t>I think what makes this one unique is the fact that the sensor unit (the arduino with the CT) has a RF12 radio built in and also an Openlog unit from Sparkfun</a:t>
            </a:r>
          </a:p>
          <a:p>
            <a:pPr lvl="0"/>
            <a:r>
              <a:rPr lang="en-ZA" sz="2000">
                <a:latin typeface="Arial" pitchFamily="34"/>
                <a:cs typeface="Arial" pitchFamily="34"/>
              </a:rPr>
              <a:t>The OpenLog unit is connected to the UART of the sensor unit. Full control off the Openlog can be obtained via the remote unit connected via RF12 radio</a:t>
            </a:r>
          </a:p>
          <a:p>
            <a:pPr lvl="0"/>
            <a:r>
              <a:rPr lang="en-ZA" sz="2000">
                <a:latin typeface="Arial" pitchFamily="34"/>
                <a:cs typeface="Arial" pitchFamily="34"/>
              </a:rPr>
              <a:t>This means that the sensor unit can keep on logging to the Openlog. You can remotely initiate a session with the Openlog from the base station, and make changes to the settings, before putting it back in logging mode</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Slide3">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ZA"/>
              <a:t>Some facts</a:t>
            </a:r>
          </a:p>
        </p:txBody>
      </p:sp>
      <p:sp>
        <p:nvSpPr>
          <p:cNvPr id="3" name="Content Placeholder 2"/>
          <p:cNvSpPr txBox="1">
            <a:spLocks noGrp="1"/>
          </p:cNvSpPr>
          <p:nvPr>
            <p:ph idx="1"/>
          </p:nvPr>
        </p:nvSpPr>
        <p:spPr/>
        <p:txBody>
          <a:bodyPr/>
          <a:lstStyle/>
          <a:p>
            <a:pPr lvl="0">
              <a:spcBef>
                <a:spcPts val="500"/>
              </a:spcBef>
            </a:pPr>
            <a:r>
              <a:rPr lang="en-ZA" sz="2000">
                <a:latin typeface="Arial" pitchFamily="34"/>
                <a:cs typeface="Arial" pitchFamily="34"/>
              </a:rPr>
              <a:t>Small home built energy logger</a:t>
            </a:r>
          </a:p>
          <a:p>
            <a:pPr lvl="0">
              <a:spcBef>
                <a:spcPts val="500"/>
              </a:spcBef>
            </a:pPr>
            <a:r>
              <a:rPr lang="en-ZA" sz="2000">
                <a:latin typeface="Arial" pitchFamily="34"/>
                <a:cs typeface="Arial" pitchFamily="34"/>
              </a:rPr>
              <a:t>Based on Atmel ATMega 328 chip and arduino compatible</a:t>
            </a:r>
          </a:p>
          <a:p>
            <a:pPr lvl="0">
              <a:spcBef>
                <a:spcPts val="500"/>
              </a:spcBef>
            </a:pPr>
            <a:r>
              <a:rPr lang="en-ZA" sz="2000">
                <a:latin typeface="Arial" pitchFamily="34"/>
                <a:cs typeface="Arial" pitchFamily="34"/>
              </a:rPr>
              <a:t>Based on the OpenEnergyMonitor project</a:t>
            </a:r>
          </a:p>
          <a:p>
            <a:pPr lvl="0">
              <a:spcBef>
                <a:spcPts val="500"/>
              </a:spcBef>
            </a:pPr>
            <a:r>
              <a:rPr lang="en-ZA" sz="2000">
                <a:latin typeface="Arial" pitchFamily="34"/>
                <a:cs typeface="Arial" pitchFamily="34"/>
              </a:rPr>
              <a:t>Measure current only, Voltage assumed constant</a:t>
            </a:r>
          </a:p>
          <a:p>
            <a:pPr lvl="0">
              <a:spcBef>
                <a:spcPts val="500"/>
              </a:spcBef>
            </a:pPr>
            <a:r>
              <a:rPr lang="en-ZA" sz="2000">
                <a:latin typeface="Arial" pitchFamily="34"/>
                <a:cs typeface="Arial" pitchFamily="34"/>
              </a:rPr>
              <a:t>RF12 radio installed, this makes the system very expandable</a:t>
            </a:r>
          </a:p>
          <a:p>
            <a:pPr lvl="0">
              <a:spcBef>
                <a:spcPts val="500"/>
              </a:spcBef>
            </a:pPr>
            <a:r>
              <a:rPr lang="en-ZA" sz="2000">
                <a:latin typeface="Arial" pitchFamily="34"/>
                <a:cs typeface="Arial" pitchFamily="34"/>
              </a:rPr>
              <a:t>OpenLog from sparkfun installed</a:t>
            </a:r>
          </a:p>
          <a:p>
            <a:pPr lvl="0">
              <a:spcBef>
                <a:spcPts val="500"/>
              </a:spcBef>
            </a:pPr>
            <a:r>
              <a:rPr lang="en-ZA" sz="2000">
                <a:latin typeface="Arial" pitchFamily="34"/>
                <a:cs typeface="Arial" pitchFamily="34"/>
              </a:rPr>
              <a:t>Voltage assumed constant and only RMS current measured using Emon.cc library from the OpenEnergyLogger project</a:t>
            </a:r>
          </a:p>
          <a:p>
            <a:pPr lvl="0">
              <a:spcBef>
                <a:spcPts val="500"/>
              </a:spcBef>
            </a:pPr>
            <a:endParaRPr lang="en-ZA" sz="2000">
              <a:latin typeface="Arial" pitchFamily="34"/>
              <a:cs typeface="Arial" pitchFamily="34"/>
            </a:endParaRPr>
          </a:p>
          <a:p>
            <a:pPr lvl="0"/>
            <a:endParaRPr lang="en-ZA">
              <a:latin typeface="Arial" pitchFamily="34"/>
              <a:cs typeface="Arial" pitchFamily="34"/>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ZA"/>
              <a:t>Device Setup</a:t>
            </a:r>
          </a:p>
        </p:txBody>
      </p:sp>
      <p:sp>
        <p:nvSpPr>
          <p:cNvPr id="3" name="Oval 3"/>
          <p:cNvSpPr/>
          <p:nvPr/>
        </p:nvSpPr>
        <p:spPr>
          <a:xfrm>
            <a:off x="544580" y="2748421"/>
            <a:ext cx="1728188" cy="936107"/>
          </a:xfrm>
          <a:custGeom>
            <a:avLst/>
            <a:gdLst>
              <a:gd name="f0" fmla="val 10800000"/>
              <a:gd name="f1" fmla="val 5400000"/>
              <a:gd name="f2" fmla="val 162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1 0"/>
              <a:gd name="f15" fmla="*/ f9 f0 1"/>
              <a:gd name="f16" fmla="*/ f10 f0 1"/>
              <a:gd name="f17" fmla="?: f11 f4 1"/>
              <a:gd name="f18" fmla="?: f12 f5 1"/>
              <a:gd name="f19" fmla="?: f13 f6 1"/>
              <a:gd name="f20" fmla="+- f14 0 f1"/>
              <a:gd name="f21" fmla="*/ f15 1 f3"/>
              <a:gd name="f22" fmla="*/ f16 1 f3"/>
              <a:gd name="f23" fmla="*/ f17 1 21600"/>
              <a:gd name="f24" fmla="*/ f18 1 21600"/>
              <a:gd name="f25" fmla="*/ 21600 f17 1"/>
              <a:gd name="f26" fmla="*/ 21600 f18 1"/>
              <a:gd name="f27" fmla="+- f20 f1 0"/>
              <a:gd name="f28" fmla="+- f21 0 f1"/>
              <a:gd name="f29" fmla="+- f22 0 f1"/>
              <a:gd name="f30" fmla="min f24 f23"/>
              <a:gd name="f31" fmla="*/ f25 1 f19"/>
              <a:gd name="f32" fmla="*/ f26 1 f19"/>
              <a:gd name="f33" fmla="*/ f27 f8 1"/>
              <a:gd name="f34" fmla="val f31"/>
              <a:gd name="f35" fmla="val f32"/>
              <a:gd name="f36" fmla="*/ f33 1 f0"/>
              <a:gd name="f37" fmla="*/ f7 f30 1"/>
              <a:gd name="f38" fmla="+- f35 0 f7"/>
              <a:gd name="f39" fmla="+- f34 0 f7"/>
              <a:gd name="f40" fmla="+- 0 0 f36"/>
              <a:gd name="f41" fmla="*/ f38 1 2"/>
              <a:gd name="f42" fmla="*/ f39 1 2"/>
              <a:gd name="f43" fmla="+- 0 0 f40"/>
              <a:gd name="f44" fmla="+- f7 f41 0"/>
              <a:gd name="f45" fmla="+- f7 f42 0"/>
              <a:gd name="f46" fmla="*/ f43 f0 1"/>
              <a:gd name="f47" fmla="*/ f42 f30 1"/>
              <a:gd name="f48" fmla="*/ f41 f30 1"/>
              <a:gd name="f49" fmla="*/ f46 1 f8"/>
              <a:gd name="f50" fmla="*/ f44 f30 1"/>
              <a:gd name="f51" fmla="+- f49 0 f1"/>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0" swAng="f1"/>
                <a:arcTo wR="f47" hR="f48" stAng="f2" swAng="f1"/>
                <a:arcTo wR="f47" hR="f48" stAng="f7" swAng="f1"/>
                <a:arcTo wR="f47" hR="f48" stAng="f1" swAng="f1"/>
                <a:close/>
              </a:path>
            </a:pathLst>
          </a:custGeom>
          <a:solidFill>
            <a:srgbClr val="FFFFFF"/>
          </a:solidFill>
          <a:ln w="25402">
            <a:solidFill>
              <a:srgbClr val="C0504D"/>
            </a:solidFill>
            <a:prstDash val="solid"/>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ZA" sz="1800" b="0" i="0" u="none" strike="noStrike" kern="1200" cap="none" spc="0" baseline="0">
                <a:solidFill>
                  <a:srgbClr val="000000"/>
                </a:solidFill>
                <a:uFillTx/>
                <a:latin typeface="Calibri"/>
              </a:rPr>
              <a:t>PC</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ZA" sz="1800" b="0" i="0" u="none" strike="noStrike" kern="1200" cap="none" spc="0" baseline="0">
                <a:solidFill>
                  <a:srgbClr val="000000"/>
                </a:solidFill>
                <a:uFillTx/>
                <a:latin typeface="Calibri"/>
              </a:rPr>
              <a:t>Python Script</a:t>
            </a:r>
          </a:p>
        </p:txBody>
      </p:sp>
      <p:sp>
        <p:nvSpPr>
          <p:cNvPr id="4" name="Rectangle 4"/>
          <p:cNvSpPr/>
          <p:nvPr/>
        </p:nvSpPr>
        <p:spPr>
          <a:xfrm>
            <a:off x="585764" y="3972555"/>
            <a:ext cx="1656179" cy="792089"/>
          </a:xfrm>
          <a:prstGeom prst="rect">
            <a:avLst/>
          </a:prstGeom>
          <a:solidFill>
            <a:srgbClr val="FFFFFF"/>
          </a:solidFill>
          <a:ln w="25402">
            <a:solidFill>
              <a:srgbClr val="C0504D"/>
            </a:solidFill>
            <a:prstDash val="solid"/>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ZA" sz="1800" b="0" i="0" u="none" strike="noStrike" kern="1200" cap="none" spc="0" baseline="0">
                <a:solidFill>
                  <a:srgbClr val="000000"/>
                </a:solidFill>
                <a:uFillTx/>
                <a:latin typeface="Calibri"/>
              </a:rPr>
              <a:t>Arduino</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ZA" sz="1800" b="0" i="0" u="none" strike="noStrike" kern="1200" cap="none" spc="0" baseline="0">
                <a:solidFill>
                  <a:srgbClr val="000000"/>
                </a:solidFill>
                <a:uFillTx/>
                <a:latin typeface="Calibri"/>
              </a:rPr>
              <a:t>Remote Unit</a:t>
            </a:r>
          </a:p>
        </p:txBody>
      </p:sp>
      <p:sp>
        <p:nvSpPr>
          <p:cNvPr id="5" name="Rectangle 5"/>
          <p:cNvSpPr/>
          <p:nvPr/>
        </p:nvSpPr>
        <p:spPr>
          <a:xfrm>
            <a:off x="467541" y="5052672"/>
            <a:ext cx="1900717" cy="792089"/>
          </a:xfrm>
          <a:prstGeom prst="rect">
            <a:avLst/>
          </a:prstGeom>
          <a:solidFill>
            <a:srgbClr val="FFFFFF"/>
          </a:solidFill>
          <a:ln w="25402">
            <a:solidFill>
              <a:srgbClr val="C0504D"/>
            </a:solidFill>
            <a:prstDash val="solid"/>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ZA" sz="1400" b="0" i="0" u="none" strike="noStrike" kern="1200" cap="none" spc="0" baseline="0">
                <a:solidFill>
                  <a:srgbClr val="000000"/>
                </a:solidFill>
                <a:uFillTx/>
                <a:latin typeface="Calibri"/>
              </a:rPr>
              <a:t>RF12 Radio</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ZA" sz="1400" b="0" i="0" u="none" strike="noStrike" kern="1200" cap="none" spc="0" baseline="0">
                <a:solidFill>
                  <a:srgbClr val="000000"/>
                </a:solidFill>
                <a:uFillTx/>
                <a:latin typeface="Calibri"/>
              </a:rPr>
              <a:t>Sends commands</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ZA" sz="1400" b="0" i="0" u="none" strike="noStrike" kern="1200" cap="none" spc="0" baseline="0">
                <a:solidFill>
                  <a:srgbClr val="000000"/>
                </a:solidFill>
                <a:uFillTx/>
                <a:latin typeface="Calibri"/>
              </a:rPr>
              <a:t>Receive power data</a:t>
            </a:r>
          </a:p>
        </p:txBody>
      </p:sp>
      <p:sp>
        <p:nvSpPr>
          <p:cNvPr id="6" name="Rectangle 6"/>
          <p:cNvSpPr/>
          <p:nvPr/>
        </p:nvSpPr>
        <p:spPr>
          <a:xfrm>
            <a:off x="2601989" y="2645322"/>
            <a:ext cx="1584179" cy="432044"/>
          </a:xfrm>
          <a:prstGeom prst="rect">
            <a:avLst/>
          </a:prstGeom>
          <a:solidFill>
            <a:srgbClr val="FFFFFF"/>
          </a:solidFill>
          <a:ln w="25402">
            <a:solidFill>
              <a:srgbClr val="C0504D"/>
            </a:solidFill>
            <a:prstDash val="solid"/>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ZA" sz="1400" b="0" i="0" u="none" strike="noStrike" kern="1200" cap="none" spc="0" baseline="0">
                <a:solidFill>
                  <a:srgbClr val="000000"/>
                </a:solidFill>
                <a:uFillTx/>
                <a:latin typeface="Calibri"/>
              </a:rPr>
              <a:t>Log CSV Power Data to file</a:t>
            </a:r>
          </a:p>
        </p:txBody>
      </p:sp>
      <p:sp>
        <p:nvSpPr>
          <p:cNvPr id="7" name="Rectangle 7"/>
          <p:cNvSpPr/>
          <p:nvPr/>
        </p:nvSpPr>
        <p:spPr>
          <a:xfrm>
            <a:off x="2601989" y="3396493"/>
            <a:ext cx="1584179" cy="432044"/>
          </a:xfrm>
          <a:prstGeom prst="rect">
            <a:avLst/>
          </a:prstGeom>
          <a:solidFill>
            <a:srgbClr val="FFFFFF"/>
          </a:solidFill>
          <a:ln w="25402">
            <a:solidFill>
              <a:srgbClr val="C0504D"/>
            </a:solidFill>
            <a:prstDash val="solid"/>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ZA" sz="1600" b="0" i="0" u="none" strike="noStrike" kern="1200" cap="none" spc="0" baseline="0">
                <a:solidFill>
                  <a:srgbClr val="000000"/>
                </a:solidFill>
                <a:uFillTx/>
                <a:latin typeface="Calibri"/>
              </a:rPr>
              <a:t>Log to Pachube</a:t>
            </a:r>
          </a:p>
        </p:txBody>
      </p:sp>
      <p:cxnSp>
        <p:nvCxnSpPr>
          <p:cNvPr id="8" name="Elbow Connector 9"/>
          <p:cNvCxnSpPr>
            <a:stCxn id="3" idx="1"/>
            <a:endCxn id="6" idx="1"/>
          </p:cNvCxnSpPr>
          <p:nvPr/>
        </p:nvCxnSpPr>
        <p:spPr>
          <a:xfrm flipV="1">
            <a:off x="2272768" y="2861344"/>
            <a:ext cx="329221" cy="355131"/>
          </a:xfrm>
          <a:prstGeom prst="bentConnector3">
            <a:avLst>
              <a:gd name="adj1" fmla="val 50000"/>
            </a:avLst>
          </a:prstGeom>
          <a:noFill/>
          <a:ln w="25402">
            <a:solidFill>
              <a:srgbClr val="C0504D"/>
            </a:solidFill>
            <a:prstDash val="solid"/>
            <a:tailEnd type="arrow"/>
          </a:ln>
        </p:spPr>
      </p:cxnSp>
      <p:cxnSp>
        <p:nvCxnSpPr>
          <p:cNvPr id="9" name="Elbow Connector 11"/>
          <p:cNvCxnSpPr>
            <a:stCxn id="3" idx="1"/>
            <a:endCxn id="7" idx="1"/>
          </p:cNvCxnSpPr>
          <p:nvPr/>
        </p:nvCxnSpPr>
        <p:spPr>
          <a:xfrm>
            <a:off x="2272768" y="3216475"/>
            <a:ext cx="329221" cy="396040"/>
          </a:xfrm>
          <a:prstGeom prst="bentConnector3">
            <a:avLst>
              <a:gd name="adj1" fmla="val 50000"/>
            </a:avLst>
          </a:prstGeom>
          <a:noFill/>
          <a:ln w="25402">
            <a:solidFill>
              <a:srgbClr val="C0504D"/>
            </a:solidFill>
            <a:prstDash val="solid"/>
            <a:tailEnd type="arrow"/>
          </a:ln>
        </p:spPr>
      </p:cxnSp>
      <p:cxnSp>
        <p:nvCxnSpPr>
          <p:cNvPr id="10" name="Straight Connector 15"/>
          <p:cNvCxnSpPr>
            <a:stCxn id="4" idx="2"/>
            <a:endCxn id="5" idx="0"/>
          </p:cNvCxnSpPr>
          <p:nvPr/>
        </p:nvCxnSpPr>
        <p:spPr>
          <a:xfrm rot="16200000" flipH="1">
            <a:off x="1271863" y="4906635"/>
            <a:ext cx="288028" cy="4046"/>
          </a:xfrm>
          <a:prstGeom prst="straightConnector1">
            <a:avLst/>
          </a:prstGeom>
          <a:noFill/>
          <a:ln w="25402">
            <a:solidFill>
              <a:srgbClr val="C0504D"/>
            </a:solidFill>
            <a:prstDash val="solid"/>
          </a:ln>
        </p:spPr>
      </p:cxnSp>
      <p:cxnSp>
        <p:nvCxnSpPr>
          <p:cNvPr id="11" name="Straight Connector 18"/>
          <p:cNvCxnSpPr>
            <a:stCxn id="3" idx="2"/>
            <a:endCxn id="4" idx="0"/>
          </p:cNvCxnSpPr>
          <p:nvPr/>
        </p:nvCxnSpPr>
        <p:spPr>
          <a:xfrm rot="16200000" flipH="1">
            <a:off x="1267251" y="3825951"/>
            <a:ext cx="288027" cy="5180"/>
          </a:xfrm>
          <a:prstGeom prst="straightConnector1">
            <a:avLst/>
          </a:prstGeom>
          <a:noFill/>
          <a:ln w="25402">
            <a:solidFill>
              <a:srgbClr val="C0504D"/>
            </a:solidFill>
            <a:prstDash val="solid"/>
          </a:ln>
        </p:spPr>
      </p:cxnSp>
      <p:sp>
        <p:nvSpPr>
          <p:cNvPr id="12" name="Rectangle 19"/>
          <p:cNvSpPr/>
          <p:nvPr/>
        </p:nvSpPr>
        <p:spPr>
          <a:xfrm>
            <a:off x="6471144" y="3981123"/>
            <a:ext cx="1656179" cy="792089"/>
          </a:xfrm>
          <a:prstGeom prst="rect">
            <a:avLst/>
          </a:prstGeom>
          <a:solidFill>
            <a:srgbClr val="FFFFFF"/>
          </a:solidFill>
          <a:ln w="25402">
            <a:solidFill>
              <a:srgbClr val="F79646"/>
            </a:solidFill>
            <a:prstDash val="solid"/>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ZA" sz="1800" b="0" i="0" u="none" strike="noStrike" kern="1200" cap="none" spc="0" baseline="0">
                <a:solidFill>
                  <a:srgbClr val="000000"/>
                </a:solidFill>
                <a:uFillTx/>
                <a:latin typeface="Calibri"/>
              </a:rPr>
              <a:t>Arduino</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ZA" sz="1800" b="0" i="0" u="none" strike="noStrike" kern="1200" cap="none" spc="0" baseline="0">
                <a:solidFill>
                  <a:srgbClr val="000000"/>
                </a:solidFill>
                <a:uFillTx/>
                <a:latin typeface="Calibri"/>
              </a:rPr>
              <a:t>Sensor Unit</a:t>
            </a:r>
          </a:p>
        </p:txBody>
      </p:sp>
      <p:sp>
        <p:nvSpPr>
          <p:cNvPr id="13" name="Rectangle 20"/>
          <p:cNvSpPr/>
          <p:nvPr/>
        </p:nvSpPr>
        <p:spPr>
          <a:xfrm>
            <a:off x="5176619" y="5081787"/>
            <a:ext cx="1656179" cy="792089"/>
          </a:xfrm>
          <a:prstGeom prst="rect">
            <a:avLst/>
          </a:prstGeom>
          <a:solidFill>
            <a:srgbClr val="FFFFFF"/>
          </a:solidFill>
          <a:ln w="25402">
            <a:solidFill>
              <a:srgbClr val="F79646"/>
            </a:solidFill>
            <a:prstDash val="solid"/>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ZA" sz="1400" b="0" i="0" u="none" strike="noStrike" kern="1200" cap="none" spc="0" baseline="0">
                <a:solidFill>
                  <a:srgbClr val="000000"/>
                </a:solidFill>
                <a:uFillTx/>
                <a:latin typeface="Calibri"/>
              </a:rPr>
              <a:t>RF12 Radio</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ZA" sz="1400" b="0" i="0" u="none" strike="noStrike" kern="1200" cap="none" spc="0" baseline="0">
                <a:solidFill>
                  <a:srgbClr val="000000"/>
                </a:solidFill>
                <a:uFillTx/>
                <a:latin typeface="Calibri"/>
              </a:rPr>
              <a:t>Send power info</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ZA" sz="1400" b="0" i="0" u="none" strike="noStrike" kern="1200" cap="none" spc="0" baseline="0">
                <a:solidFill>
                  <a:srgbClr val="000000"/>
                </a:solidFill>
                <a:uFillTx/>
                <a:latin typeface="Calibri"/>
              </a:rPr>
              <a:t>Receive Commands</a:t>
            </a:r>
          </a:p>
        </p:txBody>
      </p:sp>
      <p:sp>
        <p:nvSpPr>
          <p:cNvPr id="14" name="Rectangle 22"/>
          <p:cNvSpPr/>
          <p:nvPr/>
        </p:nvSpPr>
        <p:spPr>
          <a:xfrm>
            <a:off x="7043001" y="5080077"/>
            <a:ext cx="1863464" cy="792089"/>
          </a:xfrm>
          <a:prstGeom prst="rect">
            <a:avLst/>
          </a:prstGeom>
          <a:solidFill>
            <a:srgbClr val="FFFFFF"/>
          </a:solidFill>
          <a:ln w="25402">
            <a:solidFill>
              <a:srgbClr val="F79646"/>
            </a:solidFill>
            <a:prstDash val="solid"/>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ZA" sz="1200" b="0" i="0" u="none" strike="noStrike" kern="1200" cap="none" spc="0" baseline="0">
                <a:solidFill>
                  <a:srgbClr val="000000"/>
                </a:solidFill>
                <a:uFillTx/>
                <a:latin typeface="Calibri"/>
              </a:rPr>
              <a:t>OpenLog</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ZA" sz="1200" b="0" i="0" u="none" strike="noStrike" kern="1200" cap="none" spc="0" baseline="0">
                <a:solidFill>
                  <a:srgbClr val="000000"/>
                </a:solidFill>
                <a:uFillTx/>
                <a:latin typeface="Calibri"/>
              </a:rPr>
              <a:t>Logs power info</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ZA" sz="1200" b="0" i="0" u="none" strike="noStrike" kern="1200" cap="none" spc="0" baseline="0">
                <a:solidFill>
                  <a:srgbClr val="000000"/>
                </a:solidFill>
                <a:uFillTx/>
                <a:latin typeface="Calibri"/>
              </a:rPr>
              <a:t>Can be remote controlled</a:t>
            </a:r>
          </a:p>
        </p:txBody>
      </p:sp>
      <p:cxnSp>
        <p:nvCxnSpPr>
          <p:cNvPr id="15" name="Elbow Connector 25"/>
          <p:cNvCxnSpPr>
            <a:stCxn id="12" idx="2"/>
            <a:endCxn id="13" idx="0"/>
          </p:cNvCxnSpPr>
          <p:nvPr/>
        </p:nvCxnSpPr>
        <p:spPr>
          <a:xfrm rot="5400000">
            <a:off x="6497685" y="4280237"/>
            <a:ext cx="308575" cy="1294525"/>
          </a:xfrm>
          <a:prstGeom prst="bentConnector3">
            <a:avLst>
              <a:gd name="adj1" fmla="val 50000"/>
            </a:avLst>
          </a:prstGeom>
          <a:noFill/>
          <a:ln w="25402">
            <a:solidFill>
              <a:srgbClr val="F79646"/>
            </a:solidFill>
            <a:prstDash val="solid"/>
          </a:ln>
        </p:spPr>
      </p:cxnSp>
      <p:cxnSp>
        <p:nvCxnSpPr>
          <p:cNvPr id="16" name="Elbow Connector 27"/>
          <p:cNvCxnSpPr>
            <a:stCxn id="12" idx="2"/>
            <a:endCxn id="14" idx="0"/>
          </p:cNvCxnSpPr>
          <p:nvPr/>
        </p:nvCxnSpPr>
        <p:spPr>
          <a:xfrm rot="16200000" flipH="1">
            <a:off x="7483551" y="4588894"/>
            <a:ext cx="306865" cy="675499"/>
          </a:xfrm>
          <a:prstGeom prst="bentConnector3">
            <a:avLst>
              <a:gd name="adj1" fmla="val 50000"/>
            </a:avLst>
          </a:prstGeom>
          <a:noFill/>
          <a:ln w="25402">
            <a:solidFill>
              <a:srgbClr val="F79646"/>
            </a:solidFill>
            <a:prstDash val="solid"/>
          </a:ln>
        </p:spPr>
      </p:cxnSp>
      <p:cxnSp>
        <p:nvCxnSpPr>
          <p:cNvPr id="17" name="Straight Arrow Connector 29"/>
          <p:cNvCxnSpPr/>
          <p:nvPr/>
        </p:nvCxnSpPr>
        <p:spPr>
          <a:xfrm flipV="1">
            <a:off x="6138879" y="2692633"/>
            <a:ext cx="1869893" cy="575359"/>
          </a:xfrm>
          <a:prstGeom prst="straightConnector1">
            <a:avLst/>
          </a:prstGeom>
          <a:noFill/>
          <a:ln w="25402">
            <a:solidFill>
              <a:srgbClr val="F79646"/>
            </a:solidFill>
            <a:prstDash val="solid"/>
            <a:tailEnd type="arrow"/>
          </a:ln>
        </p:spPr>
      </p:cxnSp>
      <p:sp>
        <p:nvSpPr>
          <p:cNvPr id="18" name="Oval 30"/>
          <p:cNvSpPr/>
          <p:nvPr/>
        </p:nvSpPr>
        <p:spPr>
          <a:xfrm>
            <a:off x="6919712" y="2744004"/>
            <a:ext cx="678091" cy="441792"/>
          </a:xfrm>
          <a:custGeom>
            <a:avLst/>
            <a:gdLst>
              <a:gd name="f0" fmla="val 10800000"/>
              <a:gd name="f1" fmla="val 5400000"/>
              <a:gd name="f2" fmla="val 162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1 0"/>
              <a:gd name="f15" fmla="*/ f9 f0 1"/>
              <a:gd name="f16" fmla="*/ f10 f0 1"/>
              <a:gd name="f17" fmla="?: f11 f4 1"/>
              <a:gd name="f18" fmla="?: f12 f5 1"/>
              <a:gd name="f19" fmla="?: f13 f6 1"/>
              <a:gd name="f20" fmla="+- f14 0 f1"/>
              <a:gd name="f21" fmla="*/ f15 1 f3"/>
              <a:gd name="f22" fmla="*/ f16 1 f3"/>
              <a:gd name="f23" fmla="*/ f17 1 21600"/>
              <a:gd name="f24" fmla="*/ f18 1 21600"/>
              <a:gd name="f25" fmla="*/ 21600 f17 1"/>
              <a:gd name="f26" fmla="*/ 21600 f18 1"/>
              <a:gd name="f27" fmla="+- f20 f1 0"/>
              <a:gd name="f28" fmla="+- f21 0 f1"/>
              <a:gd name="f29" fmla="+- f22 0 f1"/>
              <a:gd name="f30" fmla="min f24 f23"/>
              <a:gd name="f31" fmla="*/ f25 1 f19"/>
              <a:gd name="f32" fmla="*/ f26 1 f19"/>
              <a:gd name="f33" fmla="*/ f27 f8 1"/>
              <a:gd name="f34" fmla="val f31"/>
              <a:gd name="f35" fmla="val f32"/>
              <a:gd name="f36" fmla="*/ f33 1 f0"/>
              <a:gd name="f37" fmla="*/ f7 f30 1"/>
              <a:gd name="f38" fmla="+- f35 0 f7"/>
              <a:gd name="f39" fmla="+- f34 0 f7"/>
              <a:gd name="f40" fmla="+- 0 0 f36"/>
              <a:gd name="f41" fmla="*/ f38 1 2"/>
              <a:gd name="f42" fmla="*/ f39 1 2"/>
              <a:gd name="f43" fmla="+- 0 0 f40"/>
              <a:gd name="f44" fmla="+- f7 f41 0"/>
              <a:gd name="f45" fmla="+- f7 f42 0"/>
              <a:gd name="f46" fmla="*/ f43 f0 1"/>
              <a:gd name="f47" fmla="*/ f42 f30 1"/>
              <a:gd name="f48" fmla="*/ f41 f30 1"/>
              <a:gd name="f49" fmla="*/ f46 1 f8"/>
              <a:gd name="f50" fmla="*/ f44 f30 1"/>
              <a:gd name="f51" fmla="+- f49 0 f1"/>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0" swAng="f1"/>
                <a:arcTo wR="f47" hR="f48" stAng="f2" swAng="f1"/>
                <a:arcTo wR="f47" hR="f48" stAng="f7" swAng="f1"/>
                <a:arcTo wR="f47" hR="f48" stAng="f1" swAng="f1"/>
                <a:close/>
              </a:path>
            </a:pathLst>
          </a:custGeom>
          <a:solidFill>
            <a:srgbClr val="FFFFFF"/>
          </a:solidFill>
          <a:ln w="25402">
            <a:solidFill>
              <a:srgbClr val="F79646"/>
            </a:solidFill>
            <a:prstDash val="solid"/>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ZA" sz="1800" b="0" i="0" u="none" strike="noStrike" kern="1200" cap="none" spc="0" baseline="0">
                <a:solidFill>
                  <a:srgbClr val="000000"/>
                </a:solidFill>
                <a:uFillTx/>
                <a:latin typeface="Calibri"/>
              </a:rPr>
              <a:t>CT</a:t>
            </a:r>
          </a:p>
        </p:txBody>
      </p:sp>
      <p:sp>
        <p:nvSpPr>
          <p:cNvPr id="19" name="Freeform 31"/>
          <p:cNvSpPr/>
          <p:nvPr/>
        </p:nvSpPr>
        <p:spPr>
          <a:xfrm>
            <a:off x="7011628" y="3165250"/>
            <a:ext cx="277959" cy="821935"/>
          </a:xfrm>
          <a:custGeom>
            <a:avLst/>
            <a:gdLst>
              <a:gd name="f0" fmla="val 10800000"/>
              <a:gd name="f1" fmla="val 5400000"/>
              <a:gd name="f2" fmla="val 180"/>
              <a:gd name="f3" fmla="val w"/>
              <a:gd name="f4" fmla="val h"/>
              <a:gd name="f5" fmla="val 0"/>
              <a:gd name="f6" fmla="val 277959"/>
              <a:gd name="f7" fmla="val 770562"/>
              <a:gd name="f8" fmla="val 247136"/>
              <a:gd name="f9" fmla="val 214078"/>
              <a:gd name="f10" fmla="val 22040"/>
              <a:gd name="f11" fmla="val 214326"/>
              <a:gd name="f12" fmla="val 23716"/>
              <a:gd name="f13" fmla="val 175217"/>
              <a:gd name="f14" fmla="val 41097"/>
              <a:gd name="f15" fmla="val 158364"/>
              <a:gd name="f16" fmla="val 48587"/>
              <a:gd name="f17" fmla="val 140037"/>
              <a:gd name="f18" fmla="val 52814"/>
              <a:gd name="f19" fmla="val 123846"/>
              <a:gd name="f20" fmla="val 61645"/>
              <a:gd name="f21" fmla="val 102165"/>
              <a:gd name="f22" fmla="val 73471"/>
              <a:gd name="f23" fmla="val 82749"/>
              <a:gd name="f24" fmla="val 89043"/>
              <a:gd name="f25" fmla="val 62201"/>
              <a:gd name="f26" fmla="val 102742"/>
              <a:gd name="f27" fmla="val 51927"/>
              <a:gd name="f28" fmla="val 109591"/>
              <a:gd name="f29" fmla="val 43093"/>
              <a:gd name="f30" fmla="val 119385"/>
              <a:gd name="f31" fmla="val 31379"/>
              <a:gd name="f32" fmla="val 123290"/>
              <a:gd name="f33" fmla="val 556"/>
              <a:gd name="f34" fmla="val 133564"/>
              <a:gd name="f35" fmla="val 3981"/>
              <a:gd name="f36" fmla="val 157537"/>
              <a:gd name="f37" fmla="val 183823"/>
              <a:gd name="f38" fmla="val 10830"/>
              <a:gd name="f39" fmla="val 205483"/>
              <a:gd name="f40" fmla="val 15673"/>
              <a:gd name="f41" fmla="val 215170"/>
              <a:gd name="f42" fmla="val 31081"/>
              <a:gd name="f43" fmla="val 213409"/>
              <a:gd name="f44" fmla="val 41653"/>
              <a:gd name="f45" fmla="val 215758"/>
              <a:gd name="f46" fmla="val 61989"/>
              <a:gd name="f47" fmla="val 220277"/>
              <a:gd name="f48" fmla="val 82750"/>
              <a:gd name="f49" fmla="val 222607"/>
              <a:gd name="f50" fmla="val 103298"/>
              <a:gd name="f51" fmla="val 226032"/>
              <a:gd name="f52" fmla="val 186124"/>
              <a:gd name="f53" fmla="val 267445"/>
              <a:gd name="f54" fmla="val 112650"/>
              <a:gd name="f55" fmla="val 225294"/>
              <a:gd name="f56" fmla="val 164943"/>
              <a:gd name="f57" fmla="val 267128"/>
              <a:gd name="f58" fmla="val 174585"/>
              <a:gd name="f59" fmla="val 274842"/>
              <a:gd name="f60" fmla="val 186123"/>
              <a:gd name="f61" fmla="val 279963"/>
              <a:gd name="f62" fmla="val 195765"/>
              <a:gd name="f63" fmla="val 287677"/>
              <a:gd name="f64" fmla="val 216682"/>
              <a:gd name="f65" fmla="val 304410"/>
              <a:gd name="f66" fmla="val 221602"/>
              <a:gd name="f67" fmla="val 316157"/>
              <a:gd name="f68" fmla="val 236862"/>
              <a:gd name="f69" fmla="val 339047"/>
              <a:gd name="f70" fmla="val 233437"/>
              <a:gd name="f71" fmla="val 349321"/>
              <a:gd name="f72" fmla="val 232883"/>
              <a:gd name="f73" fmla="val 361057"/>
              <a:gd name="f74" fmla="val 226588"/>
              <a:gd name="f75" fmla="val 369870"/>
              <a:gd name="f76" fmla="val 215328"/>
              <a:gd name="f77" fmla="val 385635"/>
              <a:gd name="f78" fmla="val 185491"/>
              <a:gd name="f79" fmla="val 410967"/>
              <a:gd name="f80" fmla="val 182066"/>
              <a:gd name="f81" fmla="val 421241"/>
              <a:gd name="f82" fmla="val 430959"/>
              <a:gd name="f83" fmla="val 441789"/>
              <a:gd name="f84" fmla="val 493756"/>
              <a:gd name="f85" fmla="val 211154"/>
              <a:gd name="f86" fmla="val 508549"/>
              <a:gd name="f87" fmla="val 544531"/>
              <a:gd name="f88" fmla="val 575353"/>
              <a:gd name="f89" fmla="val 274534"/>
              <a:gd name="f90" fmla="val 606175"/>
              <a:gd name="f91" fmla="val 272400"/>
              <a:gd name="f92" fmla="val 637169"/>
              <a:gd name="f93" fmla="val 267684"/>
              <a:gd name="f94" fmla="val 667820"/>
              <a:gd name="f95" fmla="val 265537"/>
              <a:gd name="f96" fmla="val 681776"/>
              <a:gd name="f97" fmla="val 258815"/>
              <a:gd name="f98" fmla="val 694866"/>
              <a:gd name="f99" fmla="val 257410"/>
              <a:gd name="f100" fmla="val 708917"/>
              <a:gd name="f101" fmla="val 255365"/>
              <a:gd name="f102" fmla="val 729363"/>
              <a:gd name="f103" fmla="val 750014"/>
              <a:gd name="f104" fmla="+- 0 0 -90"/>
              <a:gd name="f105" fmla="*/ f3 1 277959"/>
              <a:gd name="f106" fmla="*/ f4 1 770562"/>
              <a:gd name="f107" fmla="+- f7 0 f5"/>
              <a:gd name="f108" fmla="+- f6 0 f5"/>
              <a:gd name="f109" fmla="*/ f104 f0 1"/>
              <a:gd name="f110" fmla="*/ f108 1 277959"/>
              <a:gd name="f111" fmla="*/ f107 1 770562"/>
              <a:gd name="f112" fmla="*/ 247136 f108 1"/>
              <a:gd name="f113" fmla="*/ 0 f107 1"/>
              <a:gd name="f114" fmla="*/ 175217 f108 1"/>
              <a:gd name="f115" fmla="*/ 41097 f107 1"/>
              <a:gd name="f116" fmla="*/ 123846 f108 1"/>
              <a:gd name="f117" fmla="*/ 61645 f107 1"/>
              <a:gd name="f118" fmla="*/ 62201 f108 1"/>
              <a:gd name="f119" fmla="*/ 102742 f107 1"/>
              <a:gd name="f120" fmla="*/ 31379 f108 1"/>
              <a:gd name="f121" fmla="*/ 123290 f107 1"/>
              <a:gd name="f122" fmla="*/ 556 f108 1"/>
              <a:gd name="f123" fmla="*/ 133564 f107 1"/>
              <a:gd name="f124" fmla="*/ 10830 f108 1"/>
              <a:gd name="f125" fmla="*/ 205483 f107 1"/>
              <a:gd name="f126" fmla="*/ 41653 f108 1"/>
              <a:gd name="f127" fmla="*/ 215758 f107 1"/>
              <a:gd name="f128" fmla="*/ 103298 f108 1"/>
              <a:gd name="f129" fmla="*/ 226032 f107 1"/>
              <a:gd name="f130" fmla="*/ 164943 f108 1"/>
              <a:gd name="f131" fmla="*/ 267128 f107 1"/>
              <a:gd name="f132" fmla="*/ 195765 f108 1"/>
              <a:gd name="f133" fmla="*/ 287677 f107 1"/>
              <a:gd name="f134" fmla="*/ 236862 f108 1"/>
              <a:gd name="f135" fmla="*/ 339047 f107 1"/>
              <a:gd name="f136" fmla="*/ 226588 f108 1"/>
              <a:gd name="f137" fmla="*/ 369870 f107 1"/>
              <a:gd name="f138" fmla="*/ 185491 f108 1"/>
              <a:gd name="f139" fmla="*/ 410967 f107 1"/>
              <a:gd name="f140" fmla="*/ 441789 f107 1"/>
              <a:gd name="f141" fmla="*/ 544531 f107 1"/>
              <a:gd name="f142" fmla="*/ 277959 f108 1"/>
              <a:gd name="f143" fmla="*/ 575353 f107 1"/>
              <a:gd name="f144" fmla="*/ 267684 f108 1"/>
              <a:gd name="f145" fmla="*/ 667820 f107 1"/>
              <a:gd name="f146" fmla="*/ 257410 f108 1"/>
              <a:gd name="f147" fmla="*/ 708917 f107 1"/>
              <a:gd name="f148" fmla="*/ 770562 f107 1"/>
              <a:gd name="f149" fmla="*/ f109 1 f2"/>
              <a:gd name="f150" fmla="*/ f112 1 277959"/>
              <a:gd name="f151" fmla="*/ f113 1 770562"/>
              <a:gd name="f152" fmla="*/ f114 1 277959"/>
              <a:gd name="f153" fmla="*/ f115 1 770562"/>
              <a:gd name="f154" fmla="*/ f116 1 277959"/>
              <a:gd name="f155" fmla="*/ f117 1 770562"/>
              <a:gd name="f156" fmla="*/ f118 1 277959"/>
              <a:gd name="f157" fmla="*/ f119 1 770562"/>
              <a:gd name="f158" fmla="*/ f120 1 277959"/>
              <a:gd name="f159" fmla="*/ f121 1 770562"/>
              <a:gd name="f160" fmla="*/ f122 1 277959"/>
              <a:gd name="f161" fmla="*/ f123 1 770562"/>
              <a:gd name="f162" fmla="*/ f124 1 277959"/>
              <a:gd name="f163" fmla="*/ f125 1 770562"/>
              <a:gd name="f164" fmla="*/ f126 1 277959"/>
              <a:gd name="f165" fmla="*/ f127 1 770562"/>
              <a:gd name="f166" fmla="*/ f128 1 277959"/>
              <a:gd name="f167" fmla="*/ f129 1 770562"/>
              <a:gd name="f168" fmla="*/ f130 1 277959"/>
              <a:gd name="f169" fmla="*/ f131 1 770562"/>
              <a:gd name="f170" fmla="*/ f132 1 277959"/>
              <a:gd name="f171" fmla="*/ f133 1 770562"/>
              <a:gd name="f172" fmla="*/ f134 1 277959"/>
              <a:gd name="f173" fmla="*/ f135 1 770562"/>
              <a:gd name="f174" fmla="*/ f136 1 277959"/>
              <a:gd name="f175" fmla="*/ f137 1 770562"/>
              <a:gd name="f176" fmla="*/ f138 1 277959"/>
              <a:gd name="f177" fmla="*/ f139 1 770562"/>
              <a:gd name="f178" fmla="*/ f140 1 770562"/>
              <a:gd name="f179" fmla="*/ f141 1 770562"/>
              <a:gd name="f180" fmla="*/ f142 1 277959"/>
              <a:gd name="f181" fmla="*/ f143 1 770562"/>
              <a:gd name="f182" fmla="*/ f144 1 277959"/>
              <a:gd name="f183" fmla="*/ f145 1 770562"/>
              <a:gd name="f184" fmla="*/ f146 1 277959"/>
              <a:gd name="f185" fmla="*/ f147 1 770562"/>
              <a:gd name="f186" fmla="*/ f148 1 770562"/>
              <a:gd name="f187" fmla="*/ f5 1 f110"/>
              <a:gd name="f188" fmla="*/ f6 1 f110"/>
              <a:gd name="f189" fmla="*/ f5 1 f111"/>
              <a:gd name="f190" fmla="*/ f7 1 f111"/>
              <a:gd name="f191" fmla="+- f149 0 f1"/>
              <a:gd name="f192" fmla="*/ f150 1 f110"/>
              <a:gd name="f193" fmla="*/ f151 1 f111"/>
              <a:gd name="f194" fmla="*/ f152 1 f110"/>
              <a:gd name="f195" fmla="*/ f153 1 f111"/>
              <a:gd name="f196" fmla="*/ f154 1 f110"/>
              <a:gd name="f197" fmla="*/ f155 1 f111"/>
              <a:gd name="f198" fmla="*/ f156 1 f110"/>
              <a:gd name="f199" fmla="*/ f157 1 f111"/>
              <a:gd name="f200" fmla="*/ f158 1 f110"/>
              <a:gd name="f201" fmla="*/ f159 1 f111"/>
              <a:gd name="f202" fmla="*/ f160 1 f110"/>
              <a:gd name="f203" fmla="*/ f161 1 f111"/>
              <a:gd name="f204" fmla="*/ f162 1 f110"/>
              <a:gd name="f205" fmla="*/ f163 1 f111"/>
              <a:gd name="f206" fmla="*/ f164 1 f110"/>
              <a:gd name="f207" fmla="*/ f165 1 f111"/>
              <a:gd name="f208" fmla="*/ f166 1 f110"/>
              <a:gd name="f209" fmla="*/ f167 1 f111"/>
              <a:gd name="f210" fmla="*/ f168 1 f110"/>
              <a:gd name="f211" fmla="*/ f169 1 f111"/>
              <a:gd name="f212" fmla="*/ f170 1 f110"/>
              <a:gd name="f213" fmla="*/ f171 1 f111"/>
              <a:gd name="f214" fmla="*/ f172 1 f110"/>
              <a:gd name="f215" fmla="*/ f173 1 f111"/>
              <a:gd name="f216" fmla="*/ f174 1 f110"/>
              <a:gd name="f217" fmla="*/ f175 1 f111"/>
              <a:gd name="f218" fmla="*/ f176 1 f110"/>
              <a:gd name="f219" fmla="*/ f177 1 f111"/>
              <a:gd name="f220" fmla="*/ f178 1 f111"/>
              <a:gd name="f221" fmla="*/ f179 1 f111"/>
              <a:gd name="f222" fmla="*/ f180 1 f110"/>
              <a:gd name="f223" fmla="*/ f181 1 f111"/>
              <a:gd name="f224" fmla="*/ f182 1 f110"/>
              <a:gd name="f225" fmla="*/ f183 1 f111"/>
              <a:gd name="f226" fmla="*/ f184 1 f110"/>
              <a:gd name="f227" fmla="*/ f185 1 f111"/>
              <a:gd name="f228" fmla="*/ f186 1 f111"/>
              <a:gd name="f229" fmla="*/ f187 f105 1"/>
              <a:gd name="f230" fmla="*/ f188 f105 1"/>
              <a:gd name="f231" fmla="*/ f190 f106 1"/>
              <a:gd name="f232" fmla="*/ f189 f106 1"/>
              <a:gd name="f233" fmla="*/ f192 f105 1"/>
              <a:gd name="f234" fmla="*/ f193 f106 1"/>
              <a:gd name="f235" fmla="*/ f194 f105 1"/>
              <a:gd name="f236" fmla="*/ f195 f106 1"/>
              <a:gd name="f237" fmla="*/ f196 f105 1"/>
              <a:gd name="f238" fmla="*/ f197 f106 1"/>
              <a:gd name="f239" fmla="*/ f198 f105 1"/>
              <a:gd name="f240" fmla="*/ f199 f106 1"/>
              <a:gd name="f241" fmla="*/ f200 f105 1"/>
              <a:gd name="f242" fmla="*/ f201 f106 1"/>
              <a:gd name="f243" fmla="*/ f202 f105 1"/>
              <a:gd name="f244" fmla="*/ f203 f106 1"/>
              <a:gd name="f245" fmla="*/ f204 f105 1"/>
              <a:gd name="f246" fmla="*/ f205 f106 1"/>
              <a:gd name="f247" fmla="*/ f206 f105 1"/>
              <a:gd name="f248" fmla="*/ f207 f106 1"/>
              <a:gd name="f249" fmla="*/ f208 f105 1"/>
              <a:gd name="f250" fmla="*/ f209 f106 1"/>
              <a:gd name="f251" fmla="*/ f210 f105 1"/>
              <a:gd name="f252" fmla="*/ f211 f106 1"/>
              <a:gd name="f253" fmla="*/ f212 f105 1"/>
              <a:gd name="f254" fmla="*/ f213 f106 1"/>
              <a:gd name="f255" fmla="*/ f214 f105 1"/>
              <a:gd name="f256" fmla="*/ f215 f106 1"/>
              <a:gd name="f257" fmla="*/ f216 f105 1"/>
              <a:gd name="f258" fmla="*/ f217 f106 1"/>
              <a:gd name="f259" fmla="*/ f218 f105 1"/>
              <a:gd name="f260" fmla="*/ f219 f106 1"/>
              <a:gd name="f261" fmla="*/ f220 f106 1"/>
              <a:gd name="f262" fmla="*/ f221 f106 1"/>
              <a:gd name="f263" fmla="*/ f222 f105 1"/>
              <a:gd name="f264" fmla="*/ f223 f106 1"/>
              <a:gd name="f265" fmla="*/ f224 f105 1"/>
              <a:gd name="f266" fmla="*/ f225 f106 1"/>
              <a:gd name="f267" fmla="*/ f226 f105 1"/>
              <a:gd name="f268" fmla="*/ f227 f106 1"/>
              <a:gd name="f269" fmla="*/ f228 f106 1"/>
            </a:gdLst>
            <a:ahLst/>
            <a:cxnLst>
              <a:cxn ang="3cd4">
                <a:pos x="hc" y="t"/>
              </a:cxn>
              <a:cxn ang="0">
                <a:pos x="r" y="vc"/>
              </a:cxn>
              <a:cxn ang="cd4">
                <a:pos x="hc" y="b"/>
              </a:cxn>
              <a:cxn ang="cd2">
                <a:pos x="l" y="vc"/>
              </a:cxn>
              <a:cxn ang="f191">
                <a:pos x="f233" y="f234"/>
              </a:cxn>
              <a:cxn ang="f191">
                <a:pos x="f235" y="f236"/>
              </a:cxn>
              <a:cxn ang="f191">
                <a:pos x="f237" y="f238"/>
              </a:cxn>
              <a:cxn ang="f191">
                <a:pos x="f239" y="f240"/>
              </a:cxn>
              <a:cxn ang="f191">
                <a:pos x="f241" y="f242"/>
              </a:cxn>
              <a:cxn ang="f191">
                <a:pos x="f243" y="f244"/>
              </a:cxn>
              <a:cxn ang="f191">
                <a:pos x="f245" y="f246"/>
              </a:cxn>
              <a:cxn ang="f191">
                <a:pos x="f247" y="f248"/>
              </a:cxn>
              <a:cxn ang="f191">
                <a:pos x="f249" y="f250"/>
              </a:cxn>
              <a:cxn ang="f191">
                <a:pos x="f251" y="f252"/>
              </a:cxn>
              <a:cxn ang="f191">
                <a:pos x="f253" y="f254"/>
              </a:cxn>
              <a:cxn ang="f191">
                <a:pos x="f255" y="f256"/>
              </a:cxn>
              <a:cxn ang="f191">
                <a:pos x="f257" y="f258"/>
              </a:cxn>
              <a:cxn ang="f191">
                <a:pos x="f259" y="f260"/>
              </a:cxn>
              <a:cxn ang="f191">
                <a:pos x="f235" y="f261"/>
              </a:cxn>
              <a:cxn ang="f191">
                <a:pos x="f233" y="f262"/>
              </a:cxn>
              <a:cxn ang="f191">
                <a:pos x="f263" y="f264"/>
              </a:cxn>
              <a:cxn ang="f191">
                <a:pos x="f265" y="f266"/>
              </a:cxn>
              <a:cxn ang="f191">
                <a:pos x="f267" y="f268"/>
              </a:cxn>
              <a:cxn ang="f191">
                <a:pos x="f267" y="f269"/>
              </a:cxn>
            </a:cxnLst>
            <a:rect l="f229" t="f232" r="f230" b="f231"/>
            <a:pathLst>
              <a:path w="277959" h="770562">
                <a:moveTo>
                  <a:pt x="f8" y="f5"/>
                </a:moveTo>
                <a:cubicBezTo>
                  <a:pt x="f9" y="f10"/>
                  <a:pt x="f11" y="f12"/>
                  <a:pt x="f13" y="f14"/>
                </a:cubicBezTo>
                <a:cubicBezTo>
                  <a:pt x="f15" y="f16"/>
                  <a:pt x="f17" y="f18"/>
                  <a:pt x="f19" y="f20"/>
                </a:cubicBezTo>
                <a:cubicBezTo>
                  <a:pt x="f21" y="f22"/>
                  <a:pt x="f23" y="f24"/>
                  <a:pt x="f25" y="f26"/>
                </a:cubicBezTo>
                <a:cubicBezTo>
                  <a:pt x="f27" y="f28"/>
                  <a:pt x="f29" y="f30"/>
                  <a:pt x="f31" y="f32"/>
                </a:cubicBezTo>
                <a:lnTo>
                  <a:pt x="f33" y="f34"/>
                </a:lnTo>
                <a:cubicBezTo>
                  <a:pt x="f35" y="f36"/>
                  <a:pt x="f5" y="f37"/>
                  <a:pt x="f38" y="f39"/>
                </a:cubicBezTo>
                <a:cubicBezTo>
                  <a:pt x="f40" y="f41"/>
                  <a:pt x="f42" y="f43"/>
                  <a:pt x="f44" y="f45"/>
                </a:cubicBezTo>
                <a:cubicBezTo>
                  <a:pt x="f46" y="f47"/>
                  <a:pt x="f48" y="f49"/>
                  <a:pt x="f50" y="f51"/>
                </a:cubicBezTo>
                <a:cubicBezTo>
                  <a:pt x="f52" y="f53"/>
                  <a:pt x="f54" y="f55"/>
                  <a:pt x="f56" y="f57"/>
                </a:cubicBezTo>
                <a:cubicBezTo>
                  <a:pt x="f58" y="f59"/>
                  <a:pt x="f60" y="f61"/>
                  <a:pt x="f62" y="f63"/>
                </a:cubicBezTo>
                <a:cubicBezTo>
                  <a:pt x="f64" y="f65"/>
                  <a:pt x="f66" y="f67"/>
                  <a:pt x="f68" y="f69"/>
                </a:cubicBezTo>
                <a:cubicBezTo>
                  <a:pt x="f70" y="f71"/>
                  <a:pt x="f72" y="f73"/>
                  <a:pt x="f74" y="f75"/>
                </a:cubicBezTo>
                <a:cubicBezTo>
                  <a:pt x="f76" y="f77"/>
                  <a:pt x="f78" y="f79"/>
                  <a:pt x="f78" y="f79"/>
                </a:cubicBezTo>
                <a:cubicBezTo>
                  <a:pt x="f80" y="f81"/>
                  <a:pt x="f13" y="f82"/>
                  <a:pt x="f13" y="f83"/>
                </a:cubicBezTo>
                <a:cubicBezTo>
                  <a:pt x="f13" y="f84"/>
                  <a:pt x="f85" y="f86"/>
                  <a:pt x="f8" y="f87"/>
                </a:cubicBezTo>
                <a:lnTo>
                  <a:pt x="f6" y="f88"/>
                </a:lnTo>
                <a:cubicBezTo>
                  <a:pt x="f89" y="f90"/>
                  <a:pt x="f91" y="f92"/>
                  <a:pt x="f93" y="f94"/>
                </a:cubicBezTo>
                <a:cubicBezTo>
                  <a:pt x="f95" y="f96"/>
                  <a:pt x="f97" y="f98"/>
                  <a:pt x="f99" y="f100"/>
                </a:cubicBezTo>
                <a:cubicBezTo>
                  <a:pt x="f101" y="f102"/>
                  <a:pt x="f99" y="f103"/>
                  <a:pt x="f99" y="f7"/>
                </a:cubicBezTo>
              </a:path>
            </a:pathLst>
          </a:custGeom>
          <a:noFill/>
          <a:ln w="25402">
            <a:solidFill>
              <a:srgbClr val="F79646"/>
            </a:solidFill>
            <a:prstDash val="solid"/>
            <a:tailEnd type="arrow"/>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ZA" sz="1800" b="0" i="0" u="none" strike="noStrike" kern="1200" cap="none" spc="0" baseline="0">
              <a:solidFill>
                <a:srgbClr val="000000"/>
              </a:solidFill>
              <a:uFillTx/>
              <a:latin typeface="Calibri"/>
            </a:endParaRPr>
          </a:p>
        </p:txBody>
      </p:sp>
      <p:cxnSp>
        <p:nvCxnSpPr>
          <p:cNvPr id="20" name="Straight Connector 33"/>
          <p:cNvCxnSpPr/>
          <p:nvPr/>
        </p:nvCxnSpPr>
        <p:spPr>
          <a:xfrm rot="16199987" flipH="1">
            <a:off x="2779227" y="4131020"/>
            <a:ext cx="4017197" cy="51371"/>
          </a:xfrm>
          <a:prstGeom prst="straightConnector1">
            <a:avLst/>
          </a:prstGeom>
          <a:noFill/>
          <a:ln w="9528">
            <a:solidFill>
              <a:srgbClr val="4A7EBB"/>
            </a:solidFill>
            <a:custDash>
              <a:ds d="100000" sp="100000"/>
            </a:custDash>
          </a:ln>
        </p:spPr>
      </p:cxnSp>
      <p:cxnSp>
        <p:nvCxnSpPr>
          <p:cNvPr id="21" name="Straight Arrow Connector 39"/>
          <p:cNvCxnSpPr>
            <a:stCxn id="5" idx="3"/>
            <a:endCxn id="23" idx="6"/>
          </p:cNvCxnSpPr>
          <p:nvPr/>
        </p:nvCxnSpPr>
        <p:spPr>
          <a:xfrm>
            <a:off x="2368258" y="5448717"/>
            <a:ext cx="785424" cy="94998"/>
          </a:xfrm>
          <a:prstGeom prst="straightConnector1">
            <a:avLst/>
          </a:prstGeom>
          <a:noFill/>
          <a:ln w="25402">
            <a:solidFill>
              <a:srgbClr val="C0504D"/>
            </a:solidFill>
            <a:prstDash val="solid"/>
            <a:headEnd type="arrow"/>
            <a:tailEnd type="arrow"/>
          </a:ln>
        </p:spPr>
      </p:cxnSp>
      <p:cxnSp>
        <p:nvCxnSpPr>
          <p:cNvPr id="22" name="Straight Arrow Connector 41"/>
          <p:cNvCxnSpPr>
            <a:stCxn id="13" idx="1"/>
            <a:endCxn id="23" idx="4"/>
          </p:cNvCxnSpPr>
          <p:nvPr/>
        </p:nvCxnSpPr>
        <p:spPr>
          <a:xfrm rot="10800000" flipV="1">
            <a:off x="4627341" y="5477831"/>
            <a:ext cx="549279" cy="65883"/>
          </a:xfrm>
          <a:prstGeom prst="straightConnector1">
            <a:avLst/>
          </a:prstGeom>
          <a:noFill/>
          <a:ln w="25402">
            <a:solidFill>
              <a:srgbClr val="F79646"/>
            </a:solidFill>
            <a:prstDash val="solid"/>
            <a:headEnd type="arrow"/>
            <a:tailEnd type="arrow"/>
          </a:ln>
        </p:spPr>
      </p:cxnSp>
      <p:sp>
        <p:nvSpPr>
          <p:cNvPr id="23" name="Cloud 42"/>
          <p:cNvSpPr/>
          <p:nvPr/>
        </p:nvSpPr>
        <p:spPr>
          <a:xfrm>
            <a:off x="3149093" y="5065968"/>
            <a:ext cx="1479480" cy="955493"/>
          </a:xfrm>
          <a:custGeom>
            <a:avLst/>
            <a:gdLst>
              <a:gd name="f0" fmla="val 10800000"/>
              <a:gd name="f1" fmla="val 5400000"/>
              <a:gd name="f2" fmla="val 180"/>
              <a:gd name="f3" fmla="val w"/>
              <a:gd name="f4" fmla="val h"/>
              <a:gd name="f5" fmla="val 0"/>
              <a:gd name="f6" fmla="val 43200"/>
              <a:gd name="f7" fmla="+- 0 0 11429249"/>
              <a:gd name="f8" fmla="+- 0 0 8646143"/>
              <a:gd name="f9" fmla="+- 0 0 8748475"/>
              <a:gd name="f10" fmla="+- 0 0 7859163"/>
              <a:gd name="f11" fmla="+- 0 0 4722533"/>
              <a:gd name="f12" fmla="+- 0 0 2776035"/>
              <a:gd name="f13" fmla="+- 0 0 16496525"/>
              <a:gd name="f14" fmla="+- 0 0 14809710"/>
              <a:gd name="f15" fmla="+- 0 0 4217541"/>
              <a:gd name="f16" fmla="+- 0 0 824660"/>
              <a:gd name="f17" fmla="+- 0 0 8950887"/>
              <a:gd name="f18" fmla="+- 0 0 9809656"/>
              <a:gd name="f19" fmla="+- 0 0 4002417"/>
              <a:gd name="f20" fmla="val 3900"/>
              <a:gd name="f21" fmla="val 14370"/>
              <a:gd name="f22" fmla="val 6753"/>
              <a:gd name="f23" fmla="val 9190"/>
              <a:gd name="f24" fmla="val 7426832"/>
              <a:gd name="f25" fmla="val 5333"/>
              <a:gd name="f26" fmla="val 7267"/>
              <a:gd name="f27" fmla="val 5396714"/>
              <a:gd name="f28" fmla="val 4365"/>
              <a:gd name="f29" fmla="val 5945"/>
              <a:gd name="f30" fmla="val 5983381"/>
              <a:gd name="f31" fmla="val 4857"/>
              <a:gd name="f32" fmla="val 6595"/>
              <a:gd name="f33" fmla="val 7034504"/>
              <a:gd name="f34" fmla="val 7273"/>
              <a:gd name="f35" fmla="val 6541615"/>
              <a:gd name="f36" fmla="val 6775"/>
              <a:gd name="f37" fmla="val 9220"/>
              <a:gd name="f38" fmla="val 7816140"/>
              <a:gd name="f39" fmla="val 5785"/>
              <a:gd name="f40" fmla="val 7867"/>
              <a:gd name="f41" fmla="val 37501"/>
              <a:gd name="f42" fmla="val 6842000"/>
              <a:gd name="f43" fmla="val 6752"/>
              <a:gd name="f44" fmla="val 9215"/>
              <a:gd name="f45" fmla="val 1347096"/>
              <a:gd name="f46" fmla="val 6910353"/>
              <a:gd name="f47" fmla="val 7720"/>
              <a:gd name="f48" fmla="val 10543"/>
              <a:gd name="f49" fmla="val 3974558"/>
              <a:gd name="f50" fmla="val 4542661"/>
              <a:gd name="f51" fmla="val 4360"/>
              <a:gd name="f52" fmla="val 5918"/>
              <a:gd name="f53" fmla="val 8804134"/>
              <a:gd name="f54" fmla="val 4345"/>
              <a:gd name="f55" fmla="val 9151131"/>
              <a:gd name="f56" fmla="val 4693"/>
              <a:gd name="f57" fmla="val 26177"/>
              <a:gd name="f58" fmla="val 5204520"/>
              <a:gd name="f59" fmla="val 1585770"/>
              <a:gd name="f60" fmla="val 6928"/>
              <a:gd name="f61" fmla="val 34899"/>
              <a:gd name="f62" fmla="val 4416628"/>
              <a:gd name="f63" fmla="val 686848"/>
              <a:gd name="f64" fmla="val 16478"/>
              <a:gd name="f65" fmla="val 39090"/>
              <a:gd name="f66" fmla="val 8257448"/>
              <a:gd name="f67" fmla="val 844866"/>
              <a:gd name="f68" fmla="val 28827"/>
              <a:gd name="f69" fmla="val 34751"/>
              <a:gd name="f70" fmla="val 387196"/>
              <a:gd name="f71" fmla="val 959901"/>
              <a:gd name="f72" fmla="val 34129"/>
              <a:gd name="f73" fmla="val 22954"/>
              <a:gd name="f74" fmla="val 4255042"/>
              <a:gd name="f75" fmla="val 41798"/>
              <a:gd name="f76" fmla="val 15354"/>
              <a:gd name="f77" fmla="val 1819082"/>
              <a:gd name="f78" fmla="val 1665090"/>
              <a:gd name="f79" fmla="val 38324"/>
              <a:gd name="f80" fmla="val 5426"/>
              <a:gd name="f81" fmla="val 891534"/>
              <a:gd name="f82" fmla="val 29078"/>
              <a:gd name="f83" fmla="val 3952"/>
              <a:gd name="f84" fmla="val 1091722"/>
              <a:gd name="f85" fmla="val 22141"/>
              <a:gd name="f86" fmla="val 4720"/>
              <a:gd name="f87" fmla="val 1061181"/>
              <a:gd name="f88" fmla="val 14000"/>
              <a:gd name="f89" fmla="val 5192"/>
              <a:gd name="f90" fmla="val 739161"/>
              <a:gd name="f91" fmla="val 4127"/>
              <a:gd name="f92" fmla="val 15789"/>
              <a:gd name="f93" fmla="val 9459261"/>
              <a:gd name="f94" fmla="val 711490"/>
              <a:gd name="f95" fmla="+- 0 0 -90"/>
              <a:gd name="f96" fmla="+- 0 0 -180"/>
              <a:gd name="f97" fmla="+- 0 0 -270"/>
              <a:gd name="f98" fmla="+- 0 0 -360"/>
              <a:gd name="f99" fmla="*/ f3 1 43200"/>
              <a:gd name="f100" fmla="*/ f4 1 43200"/>
              <a:gd name="f101" fmla="+- f6 0 f5"/>
              <a:gd name="f102" fmla="*/ f95 f0 1"/>
              <a:gd name="f103" fmla="*/ f96 f0 1"/>
              <a:gd name="f104" fmla="*/ f97 f0 1"/>
              <a:gd name="f105" fmla="*/ f98 f0 1"/>
              <a:gd name="f106" fmla="*/ f101 1 2"/>
              <a:gd name="f107" fmla="*/ f101 1 43200"/>
              <a:gd name="f108" fmla="*/ f101 2977 1"/>
              <a:gd name="f109" fmla="*/ f101 3262 1"/>
              <a:gd name="f110" fmla="*/ f101 17087 1"/>
              <a:gd name="f111" fmla="*/ f101 17337 1"/>
              <a:gd name="f112" fmla="*/ f101 67 1"/>
              <a:gd name="f113" fmla="*/ f101 21577 1"/>
              <a:gd name="f114" fmla="*/ f101 21582 1"/>
              <a:gd name="f115" fmla="*/ f101 1235 1"/>
              <a:gd name="f116" fmla="*/ f102 1 f2"/>
              <a:gd name="f117" fmla="*/ f103 1 f2"/>
              <a:gd name="f118" fmla="*/ f104 1 f2"/>
              <a:gd name="f119" fmla="*/ f105 1 f2"/>
              <a:gd name="f120" fmla="+- f5 f106 0"/>
              <a:gd name="f121" fmla="*/ f108 1 21600"/>
              <a:gd name="f122" fmla="*/ f109 1 21600"/>
              <a:gd name="f123" fmla="*/ f110 1 21600"/>
              <a:gd name="f124" fmla="*/ f111 1 21600"/>
              <a:gd name="f125" fmla="*/ f112 1 21600"/>
              <a:gd name="f126" fmla="*/ f113 1 21600"/>
              <a:gd name="f127" fmla="*/ f114 1 21600"/>
              <a:gd name="f128" fmla="*/ f115 1 21600"/>
              <a:gd name="f129" fmla="+- f116 0 f1"/>
              <a:gd name="f130" fmla="+- f117 0 f1"/>
              <a:gd name="f131" fmla="+- f118 0 f1"/>
              <a:gd name="f132" fmla="+- f119 0 f1"/>
              <a:gd name="f133" fmla="*/ f127 1 f107"/>
              <a:gd name="f134" fmla="*/ f120 1 f107"/>
              <a:gd name="f135" fmla="*/ f126 1 f107"/>
              <a:gd name="f136" fmla="*/ f125 1 f107"/>
              <a:gd name="f137" fmla="*/ f128 1 f107"/>
              <a:gd name="f138" fmla="*/ f121 1 f107"/>
              <a:gd name="f139" fmla="*/ f123 1 f107"/>
              <a:gd name="f140" fmla="*/ f122 1 f107"/>
              <a:gd name="f141" fmla="*/ f124 1 f107"/>
              <a:gd name="f142" fmla="*/ f138 f99 1"/>
              <a:gd name="f143" fmla="*/ f139 f99 1"/>
              <a:gd name="f144" fmla="*/ f141 f100 1"/>
              <a:gd name="f145" fmla="*/ f140 f100 1"/>
              <a:gd name="f146" fmla="*/ f133 f99 1"/>
              <a:gd name="f147" fmla="*/ f134 f100 1"/>
              <a:gd name="f148" fmla="*/ f134 f99 1"/>
              <a:gd name="f149" fmla="*/ f135 f100 1"/>
              <a:gd name="f150" fmla="*/ f136 f99 1"/>
              <a:gd name="f151" fmla="*/ f137 f100 1"/>
            </a:gdLst>
            <a:ahLst/>
            <a:cxnLst>
              <a:cxn ang="3cd4">
                <a:pos x="hc" y="t"/>
              </a:cxn>
              <a:cxn ang="0">
                <a:pos x="r" y="vc"/>
              </a:cxn>
              <a:cxn ang="cd4">
                <a:pos x="hc" y="b"/>
              </a:cxn>
              <a:cxn ang="cd2">
                <a:pos x="l" y="vc"/>
              </a:cxn>
              <a:cxn ang="f129">
                <a:pos x="f146" y="f147"/>
              </a:cxn>
              <a:cxn ang="f130">
                <a:pos x="f148" y="f149"/>
              </a:cxn>
              <a:cxn ang="f131">
                <a:pos x="f150" y="f147"/>
              </a:cxn>
              <a:cxn ang="f132">
                <a:pos x="f148" y="f151"/>
              </a:cxn>
            </a:cxnLst>
            <a:rect l="f142" t="f145" r="f143" b="f144"/>
            <a:pathLst>
              <a:path w="43200" h="43200">
                <a:moveTo>
                  <a:pt x="f20" y="f21"/>
                </a:moveTo>
                <a:arcTo wR="f22" hR="f23" stAng="f7" swAng="f24"/>
                <a:arcTo wR="f25" hR="f26" stAng="f8" swAng="f27"/>
                <a:arcTo wR="f28" hR="f29" stAng="f9" swAng="f30"/>
                <a:arcTo wR="f31" hR="f32" stAng="f10" swAng="f33"/>
                <a:arcTo wR="f25" hR="f34" stAng="f11" swAng="f35"/>
                <a:arcTo wR="f36" hR="f37" stAng="f12" swAng="f38"/>
                <a:arcTo wR="f39" hR="f40" stAng="f41" swAng="f42"/>
                <a:arcTo wR="f43" hR="f44" stAng="f45" swAng="f46"/>
                <a:arcTo wR="f47" hR="f48" stAng="f49" swAng="f50"/>
                <a:arcTo wR="f51" hR="f52" stAng="f13" swAng="f53"/>
                <a:arcTo wR="f54" hR="f29" stAng="f14" swAng="f55"/>
                <a:close/>
              </a:path>
              <a:path w="43200" h="43200" fill="none">
                <a:moveTo>
                  <a:pt x="f56" y="f57"/>
                </a:moveTo>
                <a:arcTo wR="f54" hR="f29" stAng="f58" swAng="f59"/>
                <a:moveTo>
                  <a:pt x="f60" y="f61"/>
                </a:moveTo>
                <a:arcTo wR="f51" hR="f52" stAng="f62" swAng="f63"/>
                <a:moveTo>
                  <a:pt x="f64" y="f65"/>
                </a:moveTo>
                <a:arcTo wR="f43" hR="f44" stAng="f66" swAng="f67"/>
                <a:moveTo>
                  <a:pt x="f68" y="f69"/>
                </a:moveTo>
                <a:arcTo wR="f43" hR="f44" stAng="f70" swAng="f71"/>
                <a:moveTo>
                  <a:pt x="f72" y="f73"/>
                </a:moveTo>
                <a:arcTo wR="f39" hR="f40" stAng="f15" swAng="f74"/>
                <a:moveTo>
                  <a:pt x="f75" y="f76"/>
                </a:moveTo>
                <a:arcTo wR="f25" hR="f34" stAng="f77" swAng="f78"/>
                <a:moveTo>
                  <a:pt x="f79" y="f80"/>
                </a:moveTo>
                <a:arcTo wR="f31" hR="f32" stAng="f16" swAng="f81"/>
                <a:moveTo>
                  <a:pt x="f82" y="f83"/>
                </a:moveTo>
                <a:arcTo wR="f31" hR="f32" stAng="f17" swAng="f84"/>
                <a:moveTo>
                  <a:pt x="f85" y="f86"/>
                </a:moveTo>
                <a:arcTo wR="f28" hR="f29" stAng="f18" swAng="f87"/>
                <a:moveTo>
                  <a:pt x="f88" y="f89"/>
                </a:moveTo>
                <a:arcTo wR="f22" hR="f23" stAng="f19" swAng="f90"/>
                <a:moveTo>
                  <a:pt x="f91" y="f92"/>
                </a:moveTo>
                <a:arcTo wR="f22" hR="f23" stAng="f93" swAng="f94"/>
              </a:path>
            </a:pathLst>
          </a:custGeom>
          <a:solidFill>
            <a:srgbClr val="4F81BD"/>
          </a:solidFill>
          <a:ln w="25402">
            <a:solidFill>
              <a:srgbClr val="385D8A"/>
            </a:solidFill>
            <a:prstDash val="solid"/>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ZA" sz="1800" b="0" i="0" u="none" strike="noStrike" kern="1200" cap="none" spc="0" baseline="0">
                <a:solidFill>
                  <a:srgbClr val="FFFFFF"/>
                </a:solidFill>
                <a:uFillTx/>
                <a:latin typeface="Calibri"/>
              </a:rPr>
              <a:t>RF Link</a:t>
            </a:r>
          </a:p>
        </p:txBody>
      </p:sp>
      <p:sp>
        <p:nvSpPr>
          <p:cNvPr id="24" name="Rectangle 49"/>
          <p:cNvSpPr/>
          <p:nvPr/>
        </p:nvSpPr>
        <p:spPr>
          <a:xfrm>
            <a:off x="2600279" y="1883325"/>
            <a:ext cx="1584179" cy="432044"/>
          </a:xfrm>
          <a:prstGeom prst="rect">
            <a:avLst/>
          </a:prstGeom>
          <a:solidFill>
            <a:srgbClr val="FFFFFF"/>
          </a:solidFill>
          <a:ln w="25402">
            <a:solidFill>
              <a:srgbClr val="C0504D"/>
            </a:solidFill>
            <a:prstDash val="solid"/>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ZA" sz="1400" b="0" i="0" u="none" strike="noStrike" kern="1200" cap="none" spc="0" baseline="0">
                <a:solidFill>
                  <a:srgbClr val="000000"/>
                </a:solidFill>
                <a:uFillTx/>
                <a:latin typeface="Calibri"/>
              </a:rPr>
              <a:t>Plot LifeGraph</a:t>
            </a:r>
          </a:p>
        </p:txBody>
      </p:sp>
      <p:cxnSp>
        <p:nvCxnSpPr>
          <p:cNvPr id="25" name="Straight Arrow Connector 56"/>
          <p:cNvCxnSpPr>
            <a:stCxn id="6" idx="0"/>
            <a:endCxn id="24" idx="2"/>
          </p:cNvCxnSpPr>
          <p:nvPr/>
        </p:nvCxnSpPr>
        <p:spPr>
          <a:xfrm rot="16200000" flipV="1">
            <a:off x="3228248" y="2479491"/>
            <a:ext cx="329953" cy="1710"/>
          </a:xfrm>
          <a:prstGeom prst="straightConnector1">
            <a:avLst/>
          </a:prstGeom>
          <a:noFill/>
          <a:ln w="25402">
            <a:solidFill>
              <a:srgbClr val="C0504D"/>
            </a:solidFill>
            <a:prstDash val="solid"/>
            <a:tailEnd type="arrow"/>
          </a:ln>
          <a:effectLst>
            <a:outerShdw dist="19997" dir="5400000" algn="tl">
              <a:srgbClr val="000000">
                <a:alpha val="38000"/>
              </a:srgbClr>
            </a:outerShdw>
          </a:effectLst>
        </p:spPr>
      </p:cxn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Slide5">
    <p:spTree>
      <p:nvGrpSpPr>
        <p:cNvPr id="1" name=""/>
        <p:cNvGrpSpPr/>
        <p:nvPr/>
      </p:nvGrpSpPr>
      <p:grpSpPr>
        <a:xfrm>
          <a:off x="0" y="0"/>
          <a:ext cx="0" cy="0"/>
          <a:chOff x="0" y="0"/>
          <a:chExt cx="0" cy="0"/>
        </a:xfrm>
      </p:grpSpPr>
      <p:pic>
        <p:nvPicPr>
          <p:cNvPr id="2" name="Content Placeholder 7" descr="Remote_Station.JPG"/>
          <p:cNvPicPr>
            <a:picLocks noGrp="1" noChangeAspect="1"/>
          </p:cNvPicPr>
          <p:nvPr>
            <p:ph idx="1"/>
          </p:nvPr>
        </p:nvPicPr>
        <p:blipFill>
          <a:blip r:embed="rId2" cstate="print"/>
          <a:stretch>
            <a:fillRect/>
          </a:stretch>
        </p:blipFill>
        <p:spPr>
          <a:xfrm>
            <a:off x="4932035" y="1219196"/>
            <a:ext cx="3279138" cy="4937129"/>
          </a:xfrm>
        </p:spPr>
      </p:pic>
      <p:sp>
        <p:nvSpPr>
          <p:cNvPr id="3" name="Title 1"/>
          <p:cNvSpPr txBox="1">
            <a:spLocks noGrp="1"/>
          </p:cNvSpPr>
          <p:nvPr>
            <p:ph type="title"/>
          </p:nvPr>
        </p:nvSpPr>
        <p:spPr>
          <a:xfrm>
            <a:off x="457200" y="274640"/>
            <a:ext cx="8229600" cy="850108"/>
          </a:xfrm>
        </p:spPr>
        <p:txBody>
          <a:bodyPr/>
          <a:lstStyle/>
          <a:p>
            <a:pPr lvl="0"/>
            <a:r>
              <a:rPr lang="en-ZA"/>
              <a:t>Some photos</a:t>
            </a:r>
          </a:p>
        </p:txBody>
      </p:sp>
      <p:pic>
        <p:nvPicPr>
          <p:cNvPr id="4" name="Picture 9" descr="Sensor_assembly2.JPG"/>
          <p:cNvPicPr>
            <a:picLocks noChangeAspect="1"/>
          </p:cNvPicPr>
          <p:nvPr/>
        </p:nvPicPr>
        <p:blipFill>
          <a:blip r:embed="rId3" cstate="print"/>
          <a:stretch>
            <a:fillRect/>
          </a:stretch>
        </p:blipFill>
        <p:spPr>
          <a:xfrm>
            <a:off x="683568" y="3896825"/>
            <a:ext cx="4065952" cy="2700524"/>
          </a:xfrm>
          <a:prstGeom prst="rect">
            <a:avLst/>
          </a:prstGeom>
          <a:noFill/>
          <a:ln>
            <a:noFill/>
          </a:ln>
        </p:spPr>
      </p:pic>
      <p:pic>
        <p:nvPicPr>
          <p:cNvPr id="5" name="Picture 11" descr="Sensor_Components.JPG"/>
          <p:cNvPicPr>
            <a:picLocks noChangeAspect="1"/>
          </p:cNvPicPr>
          <p:nvPr/>
        </p:nvPicPr>
        <p:blipFill>
          <a:blip r:embed="rId4" cstate="print"/>
          <a:stretch>
            <a:fillRect/>
          </a:stretch>
        </p:blipFill>
        <p:spPr>
          <a:xfrm>
            <a:off x="683568" y="1196748"/>
            <a:ext cx="4065952" cy="2700524"/>
          </a:xfrm>
          <a:prstGeom prst="rect">
            <a:avLst/>
          </a:prstGeom>
          <a:noFill/>
          <a:ln>
            <a:noFill/>
          </a:ln>
        </p:spPr>
      </p:pic>
      <p:sp>
        <p:nvSpPr>
          <p:cNvPr id="6" name="Rectangle 12"/>
          <p:cNvSpPr/>
          <p:nvPr/>
        </p:nvSpPr>
        <p:spPr>
          <a:xfrm>
            <a:off x="1475658" y="2636910"/>
            <a:ext cx="936107" cy="288036"/>
          </a:xfrm>
          <a:prstGeom prst="rect">
            <a:avLst/>
          </a:prstGeom>
          <a:noFill/>
          <a:ln>
            <a:noFill/>
            <a:prstDash val="solid"/>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ZA" sz="1800" b="0" i="0" u="none" strike="noStrike" kern="1200" cap="none" spc="0" baseline="0">
                <a:solidFill>
                  <a:srgbClr val="FFFFFF"/>
                </a:solidFill>
                <a:uFillTx/>
                <a:latin typeface="Calibri"/>
              </a:rPr>
              <a:t>arduino</a:t>
            </a:r>
          </a:p>
        </p:txBody>
      </p:sp>
      <p:sp>
        <p:nvSpPr>
          <p:cNvPr id="7" name="Rectangle 13"/>
          <p:cNvSpPr/>
          <p:nvPr/>
        </p:nvSpPr>
        <p:spPr>
          <a:xfrm>
            <a:off x="2339748" y="3429000"/>
            <a:ext cx="936107" cy="288036"/>
          </a:xfrm>
          <a:prstGeom prst="rect">
            <a:avLst/>
          </a:prstGeom>
          <a:noFill/>
          <a:ln>
            <a:noFill/>
            <a:prstDash val="solid"/>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ZA" sz="1800" b="0" i="0" u="none" strike="noStrike" kern="1200" cap="none" spc="0" baseline="0">
                <a:solidFill>
                  <a:srgbClr val="FFFFFF"/>
                </a:solidFill>
                <a:uFillTx/>
                <a:latin typeface="Calibri"/>
              </a:rPr>
              <a:t>OpenLog</a:t>
            </a:r>
          </a:p>
        </p:txBody>
      </p:sp>
      <p:sp>
        <p:nvSpPr>
          <p:cNvPr id="8" name="Rectangle 14"/>
          <p:cNvSpPr/>
          <p:nvPr/>
        </p:nvSpPr>
        <p:spPr>
          <a:xfrm>
            <a:off x="1475658" y="1268757"/>
            <a:ext cx="936107" cy="288036"/>
          </a:xfrm>
          <a:prstGeom prst="rect">
            <a:avLst/>
          </a:prstGeom>
          <a:noFill/>
          <a:ln>
            <a:noFill/>
            <a:prstDash val="solid"/>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ZA" sz="1800" b="0" i="0" u="none" strike="noStrike" kern="1200" cap="none" spc="0" baseline="0">
                <a:solidFill>
                  <a:srgbClr val="FFFFFF"/>
                </a:solidFill>
                <a:uFillTx/>
                <a:latin typeface="Calibri"/>
              </a:rPr>
              <a:t>CT</a:t>
            </a:r>
          </a:p>
        </p:txBody>
      </p:sp>
      <p:sp>
        <p:nvSpPr>
          <p:cNvPr id="9" name="Rectangle 15"/>
          <p:cNvSpPr/>
          <p:nvPr/>
        </p:nvSpPr>
        <p:spPr>
          <a:xfrm>
            <a:off x="3347865" y="2564901"/>
            <a:ext cx="1296143" cy="576062"/>
          </a:xfrm>
          <a:prstGeom prst="rect">
            <a:avLst/>
          </a:prstGeom>
          <a:noFill/>
          <a:ln>
            <a:noFill/>
            <a:prstDash val="solid"/>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ZA" sz="1800" b="0" i="0" u="none" strike="noStrike" kern="1200" cap="none" spc="0" baseline="0">
                <a:solidFill>
                  <a:srgbClr val="FFFFFF"/>
                </a:solidFill>
                <a:uFillTx/>
                <a:latin typeface="Calibri"/>
              </a:rPr>
              <a:t>Radio and CT shield</a:t>
            </a:r>
          </a:p>
        </p:txBody>
      </p:sp>
      <p:cxnSp>
        <p:nvCxnSpPr>
          <p:cNvPr id="10" name="Elbow Connector 17"/>
          <p:cNvCxnSpPr/>
          <p:nvPr/>
        </p:nvCxnSpPr>
        <p:spPr>
          <a:xfrm rot="16199987" flipH="1">
            <a:off x="4067964" y="2420864"/>
            <a:ext cx="288027" cy="144009"/>
          </a:xfrm>
          <a:prstGeom prst="bentConnector3">
            <a:avLst/>
          </a:prstGeom>
          <a:noFill/>
          <a:ln w="25402">
            <a:solidFill>
              <a:srgbClr val="F79646"/>
            </a:solidFill>
            <a:prstDash val="solid"/>
          </a:ln>
          <a:effectLst>
            <a:outerShdw dist="19997" dir="5400000" algn="tl">
              <a:srgbClr val="000000">
                <a:alpha val="38000"/>
              </a:srgbClr>
            </a:outerShdw>
          </a:effectLst>
        </p:spPr>
      </p:cxnSp>
      <p:cxnSp>
        <p:nvCxnSpPr>
          <p:cNvPr id="11" name="Elbow Connector 18"/>
          <p:cNvCxnSpPr>
            <a:endCxn id="7" idx="0"/>
          </p:cNvCxnSpPr>
          <p:nvPr/>
        </p:nvCxnSpPr>
        <p:spPr>
          <a:xfrm>
            <a:off x="2267739" y="3284982"/>
            <a:ext cx="540063" cy="144018"/>
          </a:xfrm>
          <a:prstGeom prst="bentConnector3">
            <a:avLst/>
          </a:prstGeom>
          <a:noFill/>
          <a:ln w="25402">
            <a:solidFill>
              <a:srgbClr val="F79646"/>
            </a:solidFill>
            <a:prstDash val="solid"/>
          </a:ln>
          <a:effectLst>
            <a:outerShdw dist="19997" dir="5400000" algn="tl">
              <a:srgbClr val="000000">
                <a:alpha val="38000"/>
              </a:srgbClr>
            </a:outerShdw>
          </a:effectLst>
        </p:spPr>
      </p:cxnSp>
      <p:cxnSp>
        <p:nvCxnSpPr>
          <p:cNvPr id="12" name="Elbow Connector 20"/>
          <p:cNvCxnSpPr/>
          <p:nvPr/>
        </p:nvCxnSpPr>
        <p:spPr>
          <a:xfrm rot="16199987" flipH="1">
            <a:off x="1907694" y="1556775"/>
            <a:ext cx="360045" cy="216027"/>
          </a:xfrm>
          <a:prstGeom prst="bentConnector3">
            <a:avLst/>
          </a:prstGeom>
          <a:noFill/>
          <a:ln w="25402">
            <a:solidFill>
              <a:srgbClr val="F79646"/>
            </a:solidFill>
            <a:prstDash val="solid"/>
          </a:ln>
          <a:effectLst>
            <a:outerShdw dist="19997" dir="5400000" algn="tl">
              <a:srgbClr val="000000">
                <a:alpha val="38000"/>
              </a:srgbClr>
            </a:outerShdw>
          </a:effectLst>
        </p:spPr>
      </p:cxnSp>
      <p:sp>
        <p:nvSpPr>
          <p:cNvPr id="13" name="Rectangle 23"/>
          <p:cNvSpPr/>
          <p:nvPr/>
        </p:nvSpPr>
        <p:spPr>
          <a:xfrm>
            <a:off x="5364089" y="5949278"/>
            <a:ext cx="2664296" cy="576062"/>
          </a:xfrm>
          <a:prstGeom prst="rect">
            <a:avLst/>
          </a:prstGeom>
          <a:solidFill>
            <a:srgbClr val="9BBB59"/>
          </a:solidFill>
          <a:ln w="25402">
            <a:solidFill>
              <a:srgbClr val="71893F"/>
            </a:solidFill>
            <a:prstDash val="solid"/>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ZA" sz="1800" b="0" i="0" u="none" strike="noStrike" kern="1200" cap="none" spc="0" baseline="0">
                <a:solidFill>
                  <a:srgbClr val="FFFFFF"/>
                </a:solidFill>
                <a:uFillTx/>
                <a:latin typeface="Calibri"/>
              </a:rPr>
              <a:t>Remote Unit– rx info, logging</a:t>
            </a:r>
          </a:p>
        </p:txBody>
      </p:sp>
      <p:sp>
        <p:nvSpPr>
          <p:cNvPr id="14" name="Rectangle 24"/>
          <p:cNvSpPr/>
          <p:nvPr/>
        </p:nvSpPr>
        <p:spPr>
          <a:xfrm>
            <a:off x="1187622" y="6093296"/>
            <a:ext cx="2664296" cy="576062"/>
          </a:xfrm>
          <a:prstGeom prst="rect">
            <a:avLst/>
          </a:prstGeom>
          <a:solidFill>
            <a:srgbClr val="9BBB59"/>
          </a:solidFill>
          <a:ln w="25402">
            <a:solidFill>
              <a:srgbClr val="71893F"/>
            </a:solidFill>
            <a:prstDash val="solid"/>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ZA" sz="1800" b="0" i="0" u="none" strike="noStrike" kern="1200" cap="none" spc="0" baseline="0">
                <a:solidFill>
                  <a:srgbClr val="FFFFFF"/>
                </a:solidFill>
                <a:uFillTx/>
                <a:latin typeface="Calibri"/>
              </a:rPr>
              <a:t>Sensor Unit – CT and logging</a:t>
            </a:r>
          </a:p>
        </p:txBody>
      </p:sp>
      <p:sp>
        <p:nvSpPr>
          <p:cNvPr id="15" name="Rectangle 12"/>
          <p:cNvSpPr/>
          <p:nvPr/>
        </p:nvSpPr>
        <p:spPr>
          <a:xfrm>
            <a:off x="7668341" y="3573018"/>
            <a:ext cx="936107" cy="288036"/>
          </a:xfrm>
          <a:prstGeom prst="rect">
            <a:avLst/>
          </a:prstGeom>
          <a:solidFill>
            <a:srgbClr val="8E736A"/>
          </a:solidFill>
          <a:ln w="19046">
            <a:solidFill>
              <a:srgbClr val="67534C"/>
            </a:solidFill>
            <a:prstDash val="solid"/>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ZA" sz="1800" b="0" i="0" u="none" strike="noStrike" kern="1200" cap="none" spc="0" baseline="0">
                <a:solidFill>
                  <a:srgbClr val="FFFFFF"/>
                </a:solidFill>
                <a:uFillTx/>
                <a:latin typeface="Calibri"/>
              </a:rPr>
              <a:t>arduino</a:t>
            </a:r>
          </a:p>
        </p:txBody>
      </p:sp>
      <p:cxnSp>
        <p:nvCxnSpPr>
          <p:cNvPr id="16" name="Elbow Connector 17"/>
          <p:cNvCxnSpPr>
            <a:endCxn id="15" idx="1"/>
          </p:cNvCxnSpPr>
          <p:nvPr/>
        </p:nvCxnSpPr>
        <p:spPr>
          <a:xfrm>
            <a:off x="6372197" y="3429000"/>
            <a:ext cx="1296144" cy="288035"/>
          </a:xfrm>
          <a:prstGeom prst="bentConnector3">
            <a:avLst/>
          </a:prstGeom>
          <a:noFill/>
          <a:ln w="25402">
            <a:solidFill>
              <a:srgbClr val="000000"/>
            </a:solidFill>
            <a:prstDash val="solid"/>
          </a:ln>
          <a:effectLst>
            <a:outerShdw dist="43004" dir="5400000" algn="tl">
              <a:srgbClr val="000000">
                <a:alpha val="40000"/>
              </a:srgbClr>
            </a:outerShdw>
          </a:effectLst>
        </p:spPr>
      </p:cxnSp>
      <p:sp>
        <p:nvSpPr>
          <p:cNvPr id="17" name="Rectangle 12"/>
          <p:cNvSpPr/>
          <p:nvPr/>
        </p:nvSpPr>
        <p:spPr>
          <a:xfrm>
            <a:off x="7740350" y="4149080"/>
            <a:ext cx="936107" cy="288036"/>
          </a:xfrm>
          <a:prstGeom prst="rect">
            <a:avLst/>
          </a:prstGeom>
          <a:solidFill>
            <a:srgbClr val="8E736A"/>
          </a:solidFill>
          <a:ln w="19046">
            <a:solidFill>
              <a:srgbClr val="67534C"/>
            </a:solidFill>
            <a:prstDash val="solid"/>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ZA" sz="1800" b="0" i="0" u="none" strike="noStrike" kern="1200" cap="none" spc="0" baseline="0">
                <a:solidFill>
                  <a:srgbClr val="FFFFFF"/>
                </a:solidFill>
                <a:uFillTx/>
                <a:latin typeface="Calibri"/>
              </a:rPr>
              <a:t>SD Card</a:t>
            </a:r>
          </a:p>
        </p:txBody>
      </p:sp>
      <p:cxnSp>
        <p:nvCxnSpPr>
          <p:cNvPr id="18" name="Elbow Connector 21"/>
          <p:cNvCxnSpPr/>
          <p:nvPr/>
        </p:nvCxnSpPr>
        <p:spPr>
          <a:xfrm>
            <a:off x="6444206" y="4077071"/>
            <a:ext cx="1296144" cy="288036"/>
          </a:xfrm>
          <a:prstGeom prst="bentConnector3">
            <a:avLst/>
          </a:prstGeom>
          <a:noFill/>
          <a:ln w="25402">
            <a:solidFill>
              <a:srgbClr val="000000"/>
            </a:solidFill>
            <a:prstDash val="solid"/>
          </a:ln>
          <a:effectLst>
            <a:outerShdw dist="43004" dir="5400000" algn="tl">
              <a:srgbClr val="000000">
                <a:alpha val="40000"/>
              </a:srgbClr>
            </a:outerShdw>
          </a:effectLst>
        </p:spPr>
      </p:cxnSp>
      <p:sp>
        <p:nvSpPr>
          <p:cNvPr id="19" name="Rectangle 12"/>
          <p:cNvSpPr/>
          <p:nvPr/>
        </p:nvSpPr>
        <p:spPr>
          <a:xfrm>
            <a:off x="7740350" y="4797152"/>
            <a:ext cx="936107" cy="288036"/>
          </a:xfrm>
          <a:prstGeom prst="rect">
            <a:avLst/>
          </a:prstGeom>
          <a:solidFill>
            <a:srgbClr val="8E736A"/>
          </a:solidFill>
          <a:ln w="19046">
            <a:solidFill>
              <a:srgbClr val="67534C"/>
            </a:solidFill>
            <a:prstDash val="solid"/>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ZA" sz="1800" b="0" i="0" u="none" strike="noStrike" kern="0" cap="none" spc="0" baseline="0">
                <a:solidFill>
                  <a:srgbClr val="FFFFFF"/>
                </a:solidFill>
                <a:uFillTx/>
                <a:latin typeface="Calibri"/>
              </a:rPr>
              <a:t>RF12</a:t>
            </a:r>
            <a:endParaRPr lang="en-ZA" sz="1800" b="0" i="0" u="none" strike="noStrike" kern="1200" cap="none" spc="0" baseline="0">
              <a:solidFill>
                <a:srgbClr val="FFFFFF"/>
              </a:solidFill>
              <a:uFillTx/>
              <a:latin typeface="Calibri"/>
            </a:endParaRPr>
          </a:p>
        </p:txBody>
      </p:sp>
      <p:cxnSp>
        <p:nvCxnSpPr>
          <p:cNvPr id="20" name="Elbow Connector 23"/>
          <p:cNvCxnSpPr/>
          <p:nvPr/>
        </p:nvCxnSpPr>
        <p:spPr>
          <a:xfrm>
            <a:off x="6444206" y="4725143"/>
            <a:ext cx="1296144" cy="288036"/>
          </a:xfrm>
          <a:prstGeom prst="bentConnector3">
            <a:avLst/>
          </a:prstGeom>
          <a:noFill/>
          <a:ln w="25402">
            <a:solidFill>
              <a:srgbClr val="000000"/>
            </a:solidFill>
            <a:prstDash val="solid"/>
          </a:ln>
          <a:effectLst>
            <a:outerShdw dist="43004" dir="5400000" algn="tl">
              <a:srgbClr val="000000">
                <a:alpha val="40000"/>
              </a:srgbClr>
            </a:outerShdw>
          </a:effectLst>
        </p:spPr>
      </p:cxn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Slide6">
    <p:spTree>
      <p:nvGrpSpPr>
        <p:cNvPr id="1" name=""/>
        <p:cNvGrpSpPr/>
        <p:nvPr/>
      </p:nvGrpSpPr>
      <p:grpSpPr>
        <a:xfrm>
          <a:off x="0" y="0"/>
          <a:ext cx="0" cy="0"/>
          <a:chOff x="0" y="0"/>
          <a:chExt cx="0" cy="0"/>
        </a:xfrm>
      </p:grpSpPr>
      <p:pic>
        <p:nvPicPr>
          <p:cNvPr id="2" name="Picture 4"/>
          <p:cNvPicPr>
            <a:picLocks noChangeAspect="1"/>
          </p:cNvPicPr>
          <p:nvPr/>
        </p:nvPicPr>
        <p:blipFill>
          <a:blip r:embed="rId2" cstate="print"/>
          <a:srcRect/>
          <a:stretch>
            <a:fillRect/>
          </a:stretch>
        </p:blipFill>
        <p:spPr>
          <a:xfrm>
            <a:off x="3923928" y="3703740"/>
            <a:ext cx="5184574" cy="2605582"/>
          </a:xfrm>
          <a:prstGeom prst="rect">
            <a:avLst/>
          </a:prstGeom>
          <a:noFill/>
          <a:ln>
            <a:noFill/>
          </a:ln>
        </p:spPr>
      </p:pic>
      <p:sp>
        <p:nvSpPr>
          <p:cNvPr id="3" name="Title 1"/>
          <p:cNvSpPr txBox="1">
            <a:spLocks noGrp="1"/>
          </p:cNvSpPr>
          <p:nvPr>
            <p:ph type="title"/>
          </p:nvPr>
        </p:nvSpPr>
        <p:spPr/>
        <p:txBody>
          <a:bodyPr/>
          <a:lstStyle/>
          <a:p>
            <a:pPr lvl="0"/>
            <a:r>
              <a:rPr lang="en-ZA"/>
              <a:t>Connecting the CT</a:t>
            </a:r>
          </a:p>
        </p:txBody>
      </p:sp>
      <p:sp>
        <p:nvSpPr>
          <p:cNvPr id="4" name="Content Placeholder 2"/>
          <p:cNvSpPr txBox="1">
            <a:spLocks noGrp="1"/>
          </p:cNvSpPr>
          <p:nvPr>
            <p:ph idx="1"/>
          </p:nvPr>
        </p:nvSpPr>
        <p:spPr>
          <a:xfrm>
            <a:off x="457200" y="1340766"/>
            <a:ext cx="5554961" cy="4785393"/>
          </a:xfrm>
        </p:spPr>
        <p:txBody>
          <a:bodyPr/>
          <a:lstStyle/>
          <a:p>
            <a:pPr lvl="0">
              <a:lnSpc>
                <a:spcPct val="80000"/>
              </a:lnSpc>
            </a:pPr>
            <a:r>
              <a:rPr lang="en-ZA" sz="1200"/>
              <a:t>Use bias resistor s to bias CT voltage around 2.5V, since the controller cannot  read the negative portion of the current wave</a:t>
            </a:r>
          </a:p>
          <a:p>
            <a:pPr lvl="0">
              <a:lnSpc>
                <a:spcPct val="80000"/>
              </a:lnSpc>
            </a:pPr>
            <a:r>
              <a:rPr lang="en-ZA" sz="1200"/>
              <a:t>We would have to filter out this DC voltage later on with a digital high pass filter – refer to code in emon.cc</a:t>
            </a:r>
          </a:p>
          <a:p>
            <a:pPr lvl="0">
              <a:lnSpc>
                <a:spcPct val="80000"/>
              </a:lnSpc>
            </a:pPr>
            <a:r>
              <a:rPr lang="en-ZA" sz="1200"/>
              <a:t>The CT sensor produces a current that is proportional to the instantaneous current flowing in the mains wire by:</a:t>
            </a:r>
          </a:p>
          <a:p>
            <a:pPr lvl="1">
              <a:lnSpc>
                <a:spcPct val="80000"/>
              </a:lnSpc>
            </a:pPr>
            <a:r>
              <a:rPr lang="en-ZA" sz="1000" i="1"/>
              <a:t>Isens = CTturnsRatio x Iinst</a:t>
            </a:r>
            <a:endParaRPr lang="en-ZA" sz="1000"/>
          </a:p>
          <a:p>
            <a:pPr lvl="0">
              <a:lnSpc>
                <a:spcPct val="80000"/>
              </a:lnSpc>
            </a:pPr>
            <a:r>
              <a:rPr lang="en-ZA" sz="1200"/>
              <a:t>The resistor in parallel with the CT sensor is called a burden resistor and converts the current Isens into a voltage:</a:t>
            </a:r>
          </a:p>
          <a:p>
            <a:pPr lvl="1">
              <a:lnSpc>
                <a:spcPct val="80000"/>
              </a:lnSpc>
            </a:pPr>
            <a:r>
              <a:rPr lang="en-ZA" sz="1000" i="1"/>
              <a:t>VsensI = Burden Resistance x Isens</a:t>
            </a:r>
            <a:endParaRPr lang="en-ZA" sz="1000"/>
          </a:p>
          <a:p>
            <a:pPr lvl="0">
              <a:lnSpc>
                <a:spcPct val="80000"/>
              </a:lnSpc>
            </a:pPr>
            <a:r>
              <a:rPr lang="en-ZA" sz="1200"/>
              <a:t>The two Rvd resistors from a voltage divider that outputs a voltage at half the Arduino supply voltage of 5V. This voltage biases the AC voltage produced by the CT sensor and burden resistor by 2.5V, needed because the Arduino analog input channel requires a positive voltage.</a:t>
            </a:r>
          </a:p>
          <a:p>
            <a:pPr lvl="1">
              <a:lnSpc>
                <a:spcPct val="80000"/>
              </a:lnSpc>
            </a:pPr>
            <a:r>
              <a:rPr lang="en-ZA" sz="1000" i="1"/>
              <a:t>Voltage at analog input = Bias Voltage + VsensI</a:t>
            </a:r>
            <a:endParaRPr lang="en-ZA" sz="1000"/>
          </a:p>
          <a:p>
            <a:pPr lvl="0">
              <a:lnSpc>
                <a:spcPct val="80000"/>
              </a:lnSpc>
            </a:pPr>
            <a:r>
              <a:rPr lang="en-ZA" sz="1200"/>
              <a:t>The capacitor C1 stabilizes the DC bias as this can often be a source of considerable noise.</a:t>
            </a:r>
          </a:p>
          <a:p>
            <a:pPr lvl="0">
              <a:lnSpc>
                <a:spcPct val="80000"/>
              </a:lnSpc>
            </a:pPr>
            <a:r>
              <a:rPr lang="en-ZA" sz="1200"/>
              <a:t>Suitable sizes for resistors Rvd are 10 to 100k. Higher resistance lowers energy consumption but also increases noise.</a:t>
            </a:r>
          </a:p>
          <a:p>
            <a:pPr lvl="1">
              <a:lnSpc>
                <a:spcPct val="80000"/>
              </a:lnSpc>
            </a:pPr>
            <a:r>
              <a:rPr lang="en-ZA" sz="1000"/>
              <a:t>A suitable value for C1 is 10uF.</a:t>
            </a:r>
          </a:p>
          <a:p>
            <a:pPr lvl="0">
              <a:lnSpc>
                <a:spcPct val="80000"/>
              </a:lnSpc>
            </a:pPr>
            <a:endParaRPr lang="en-ZA" sz="600"/>
          </a:p>
          <a:p>
            <a:pPr lvl="0">
              <a:lnSpc>
                <a:spcPct val="80000"/>
              </a:lnSpc>
            </a:pPr>
            <a:endParaRPr lang="en-ZA" sz="600"/>
          </a:p>
          <a:p>
            <a:pPr lvl="0">
              <a:lnSpc>
                <a:spcPct val="80000"/>
              </a:lnSpc>
            </a:pPr>
            <a:endParaRPr lang="en-ZA" sz="600"/>
          </a:p>
          <a:p>
            <a:pPr lvl="0">
              <a:lnSpc>
                <a:spcPct val="80000"/>
              </a:lnSpc>
            </a:pPr>
            <a:endParaRPr lang="en-ZA" sz="600"/>
          </a:p>
          <a:p>
            <a:pPr lvl="0">
              <a:lnSpc>
                <a:spcPct val="80000"/>
              </a:lnSpc>
            </a:pPr>
            <a:endParaRPr lang="en-ZA" sz="600"/>
          </a:p>
          <a:p>
            <a:pPr lvl="0">
              <a:lnSpc>
                <a:spcPct val="80000"/>
              </a:lnSpc>
            </a:pPr>
            <a:endParaRPr lang="en-ZA" sz="600"/>
          </a:p>
          <a:p>
            <a:pPr lvl="0">
              <a:lnSpc>
                <a:spcPct val="80000"/>
              </a:lnSpc>
            </a:pPr>
            <a:r>
              <a:rPr lang="en-ZA" sz="600"/>
              <a:t>Source - </a:t>
            </a:r>
            <a:r>
              <a:rPr lang="en-ZA" sz="600">
                <a:hlinkClick r:id="rId3"/>
              </a:rPr>
              <a:t>http://openenergymonitor.org/emon/node/59</a:t>
            </a:r>
            <a:endParaRPr lang="en-ZA" sz="60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Slide7">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ZA"/>
              <a:t>Measuring Power</a:t>
            </a:r>
          </a:p>
        </p:txBody>
      </p:sp>
      <p:sp>
        <p:nvSpPr>
          <p:cNvPr id="3" name="Content Placeholder 2"/>
          <p:cNvSpPr txBox="1">
            <a:spLocks noGrp="1"/>
          </p:cNvSpPr>
          <p:nvPr>
            <p:ph idx="1"/>
          </p:nvPr>
        </p:nvSpPr>
        <p:spPr/>
        <p:txBody>
          <a:bodyPr/>
          <a:lstStyle/>
          <a:p>
            <a:pPr lvl="0">
              <a:lnSpc>
                <a:spcPct val="80000"/>
              </a:lnSpc>
              <a:buNone/>
            </a:pPr>
            <a:r>
              <a:rPr lang="en-ZA" sz="1100"/>
              <a:t>variable deceleration and setup</a:t>
            </a:r>
          </a:p>
          <a:p>
            <a:pPr lvl="0">
              <a:lnSpc>
                <a:spcPct val="80000"/>
              </a:lnSpc>
              <a:buNone/>
            </a:pPr>
            <a:r>
              <a:rPr lang="en-ZA" sz="1100" i="1"/>
              <a:t>void loop()</a:t>
            </a:r>
            <a:endParaRPr lang="en-ZA" sz="1100"/>
          </a:p>
          <a:p>
            <a:pPr lvl="0">
              <a:lnSpc>
                <a:spcPct val="80000"/>
              </a:lnSpc>
              <a:buNone/>
            </a:pPr>
            <a:r>
              <a:rPr lang="en-ZA" sz="1100" i="1"/>
              <a:t>{</a:t>
            </a:r>
            <a:br>
              <a:rPr lang="en-ZA" sz="1100" i="1"/>
            </a:br>
            <a:endParaRPr lang="en-ZA" sz="1100"/>
          </a:p>
          <a:p>
            <a:pPr lvl="0">
              <a:lnSpc>
                <a:spcPct val="80000"/>
              </a:lnSpc>
              <a:buNone/>
            </a:pPr>
            <a:r>
              <a:rPr lang="en-ZA" sz="1100" i="1"/>
              <a:t>for n=0 to numberOfSamples</a:t>
            </a:r>
            <a:endParaRPr lang="en-ZA" sz="1100"/>
          </a:p>
          <a:p>
            <a:pPr lvl="0">
              <a:lnSpc>
                <a:spcPct val="80000"/>
              </a:lnSpc>
              <a:buNone/>
            </a:pPr>
            <a:r>
              <a:rPr lang="en-ZA" sz="1100" i="1"/>
              <a:t>{</a:t>
            </a:r>
            <a:endParaRPr lang="en-ZA" sz="1100"/>
          </a:p>
          <a:p>
            <a:pPr lvl="0">
              <a:lnSpc>
                <a:spcPct val="80000"/>
              </a:lnSpc>
              <a:buNone/>
            </a:pPr>
            <a:r>
              <a:rPr lang="en-ZA" sz="1100" i="1"/>
              <a:t>read in voltage and current sample</a:t>
            </a:r>
            <a:br>
              <a:rPr lang="en-ZA" sz="1100" i="1"/>
            </a:br>
            <a:endParaRPr lang="en-ZA" sz="1100"/>
          </a:p>
          <a:p>
            <a:pPr lvl="0">
              <a:lnSpc>
                <a:spcPct val="80000"/>
              </a:lnSpc>
              <a:buNone/>
            </a:pPr>
            <a:r>
              <a:rPr lang="en-ZA" sz="1100" i="1"/>
              <a:t>remove voltage and current sample offset with digital high pass filter</a:t>
            </a:r>
            <a:br>
              <a:rPr lang="en-ZA" sz="1100" i="1"/>
            </a:br>
            <a:endParaRPr lang="en-ZA" sz="1100"/>
          </a:p>
          <a:p>
            <a:pPr lvl="0">
              <a:lnSpc>
                <a:spcPct val="80000"/>
              </a:lnSpc>
              <a:buNone/>
            </a:pPr>
            <a:r>
              <a:rPr lang="en-ZA" sz="1100" i="1"/>
              <a:t>correct current phase displacement with linear interpolation caused by: ADC multiplexing,</a:t>
            </a:r>
            <a:endParaRPr lang="en-ZA" sz="1100"/>
          </a:p>
          <a:p>
            <a:pPr lvl="0">
              <a:lnSpc>
                <a:spcPct val="80000"/>
              </a:lnSpc>
              <a:buNone/>
            </a:pPr>
            <a:r>
              <a:rPr lang="en-ZA" sz="1100" i="1"/>
              <a:t>inherent CT and power adapter phase displacements.</a:t>
            </a:r>
            <a:br>
              <a:rPr lang="en-ZA" sz="1100" i="1"/>
            </a:br>
            <a:endParaRPr lang="en-ZA" sz="1100"/>
          </a:p>
          <a:p>
            <a:pPr lvl="0">
              <a:lnSpc>
                <a:spcPct val="80000"/>
              </a:lnSpc>
              <a:buNone/>
            </a:pPr>
            <a:r>
              <a:rPr lang="en-ZA" sz="1100" i="1"/>
              <a:t>accumulate squares of voltage and current for rms calculation</a:t>
            </a:r>
            <a:endParaRPr lang="en-ZA" sz="1100"/>
          </a:p>
          <a:p>
            <a:pPr lvl="0">
              <a:lnSpc>
                <a:spcPct val="80000"/>
              </a:lnSpc>
              <a:buNone/>
            </a:pPr>
            <a:r>
              <a:rPr lang="en-ZA" sz="1100" i="1"/>
              <a:t>accumulate product of voltage and current for real power calculation</a:t>
            </a:r>
            <a:endParaRPr lang="en-ZA" sz="1100"/>
          </a:p>
          <a:p>
            <a:pPr lvl="0">
              <a:lnSpc>
                <a:spcPct val="80000"/>
              </a:lnSpc>
              <a:buNone/>
            </a:pPr>
            <a:r>
              <a:rPr lang="en-ZA" sz="1100" i="1"/>
              <a:t>}</a:t>
            </a:r>
            <a:endParaRPr lang="en-ZA" sz="1100"/>
          </a:p>
          <a:p>
            <a:pPr lvl="0">
              <a:lnSpc>
                <a:spcPct val="80000"/>
              </a:lnSpc>
              <a:buNone/>
            </a:pPr>
            <a:r>
              <a:rPr lang="en-ZA" sz="1100" i="1"/>
              <a:t>calculate values for real power, apparent power, power factor, rms voltage, rms current from accumulators</a:t>
            </a:r>
            <a:endParaRPr lang="en-ZA" sz="1100"/>
          </a:p>
          <a:p>
            <a:pPr lvl="0">
              <a:lnSpc>
                <a:spcPct val="80000"/>
              </a:lnSpc>
              <a:buNone/>
            </a:pPr>
            <a:r>
              <a:rPr lang="en-ZA" sz="1100" i="1"/>
              <a:t>apply voltage and current calibration coefficients.</a:t>
            </a:r>
            <a:br>
              <a:rPr lang="en-ZA" sz="1100" i="1"/>
            </a:br>
            <a:endParaRPr lang="en-ZA" sz="1100"/>
          </a:p>
          <a:p>
            <a:pPr lvl="0">
              <a:lnSpc>
                <a:spcPct val="80000"/>
              </a:lnSpc>
              <a:buNone/>
            </a:pPr>
            <a:r>
              <a:rPr lang="en-ZA" sz="1100" i="1"/>
              <a:t>print values to USB serial</a:t>
            </a:r>
            <a:br>
              <a:rPr lang="en-ZA" sz="1100" i="1"/>
            </a:br>
            <a:endParaRPr lang="en-ZA" sz="1100"/>
          </a:p>
          <a:p>
            <a:pPr lvl="0">
              <a:lnSpc>
                <a:spcPct val="80000"/>
              </a:lnSpc>
              <a:buNone/>
            </a:pPr>
            <a:r>
              <a:rPr lang="en-ZA" sz="1100" i="1"/>
              <a:t>reset accumulators.</a:t>
            </a:r>
            <a:br>
              <a:rPr lang="en-ZA" sz="1100" i="1"/>
            </a:br>
            <a:endParaRPr lang="en-ZA" sz="1100"/>
          </a:p>
          <a:p>
            <a:pPr lvl="0">
              <a:lnSpc>
                <a:spcPct val="80000"/>
              </a:lnSpc>
              <a:buNone/>
            </a:pPr>
            <a:r>
              <a:rPr lang="en-ZA" sz="1100" i="1"/>
              <a:t>}</a:t>
            </a:r>
            <a:endParaRPr lang="en-ZA" sz="1100"/>
          </a:p>
          <a:p>
            <a:pPr lvl="0">
              <a:lnSpc>
                <a:spcPct val="80000"/>
              </a:lnSpc>
            </a:pPr>
            <a:endParaRPr lang="en-ZA" sz="700"/>
          </a:p>
          <a:p>
            <a:pPr lvl="0">
              <a:lnSpc>
                <a:spcPct val="80000"/>
              </a:lnSpc>
            </a:pPr>
            <a:endParaRPr lang="en-ZA" sz="700"/>
          </a:p>
          <a:p>
            <a:pPr lvl="0">
              <a:lnSpc>
                <a:spcPct val="80000"/>
              </a:lnSpc>
            </a:pPr>
            <a:r>
              <a:rPr lang="en-ZA" sz="700">
                <a:hlinkClick r:id="rId2"/>
              </a:rPr>
              <a:t>http://openenergymonitor.org/emon/</a:t>
            </a:r>
            <a:endParaRPr lang="en-ZA" sz="70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name="Slide8">
    <p:spTree>
      <p:nvGrpSpPr>
        <p:cNvPr id="1" name=""/>
        <p:cNvGrpSpPr/>
        <p:nvPr/>
      </p:nvGrpSpPr>
      <p:grpSpPr>
        <a:xfrm>
          <a:off x="0" y="0"/>
          <a:ext cx="0" cy="0"/>
          <a:chOff x="0" y="0"/>
          <a:chExt cx="0" cy="0"/>
        </a:xfrm>
      </p:grpSpPr>
      <p:sp>
        <p:nvSpPr>
          <p:cNvPr id="2" name="Title 11"/>
          <p:cNvSpPr txBox="1">
            <a:spLocks noGrp="1"/>
          </p:cNvSpPr>
          <p:nvPr>
            <p:ph type="title"/>
          </p:nvPr>
        </p:nvSpPr>
        <p:spPr>
          <a:xfrm>
            <a:off x="395532" y="274640"/>
            <a:ext cx="8291267" cy="634081"/>
          </a:xfrm>
          <a:solidFill>
            <a:srgbClr val="FFFFFF"/>
          </a:solidFill>
          <a:ln w="25402">
            <a:solidFill>
              <a:srgbClr val="4BACC6"/>
            </a:solidFill>
            <a:prstDash val="solid"/>
          </a:ln>
        </p:spPr>
        <p:txBody>
          <a:bodyPr/>
          <a:lstStyle/>
          <a:p>
            <a:pPr lvl="0"/>
            <a:r>
              <a:rPr lang="en-ZA" sz="3600">
                <a:latin typeface="Arial" pitchFamily="34"/>
                <a:cs typeface="Arial" pitchFamily="34"/>
              </a:rPr>
              <a:t>Measurement of home hot water energy</a:t>
            </a:r>
          </a:p>
        </p:txBody>
      </p:sp>
      <p:sp>
        <p:nvSpPr>
          <p:cNvPr id="3" name="Content Placeholder 12"/>
          <p:cNvSpPr txBox="1">
            <a:spLocks noGrp="1"/>
          </p:cNvSpPr>
          <p:nvPr>
            <p:ph idx="1"/>
          </p:nvPr>
        </p:nvSpPr>
        <p:spPr/>
        <p:txBody>
          <a:bodyPr/>
          <a:lstStyle/>
          <a:p>
            <a:endParaRPr lang="en-ZA"/>
          </a:p>
        </p:txBody>
      </p:sp>
      <p:pic>
        <p:nvPicPr>
          <p:cNvPr id="4" name="Picture 6"/>
          <p:cNvPicPr>
            <a:picLocks noChangeAspect="1"/>
          </p:cNvPicPr>
          <p:nvPr/>
        </p:nvPicPr>
        <p:blipFill>
          <a:blip r:embed="rId2" cstate="print"/>
          <a:srcRect/>
          <a:stretch>
            <a:fillRect/>
          </a:stretch>
        </p:blipFill>
        <p:spPr>
          <a:xfrm>
            <a:off x="323523" y="908721"/>
            <a:ext cx="8496943" cy="5719096"/>
          </a:xfrm>
          <a:prstGeom prst="rect">
            <a:avLst/>
          </a:prstGeom>
          <a:noFill/>
          <a:ln>
            <a:noFill/>
          </a:ln>
        </p:spPr>
      </p:pic>
      <p:sp>
        <p:nvSpPr>
          <p:cNvPr id="5" name="Title 11"/>
          <p:cNvSpPr txBox="1"/>
          <p:nvPr/>
        </p:nvSpPr>
        <p:spPr>
          <a:xfrm>
            <a:off x="6577882" y="6453332"/>
            <a:ext cx="2386611" cy="360035"/>
          </a:xfrm>
          <a:prstGeom prst="rect">
            <a:avLst/>
          </a:prstGeom>
          <a:noFill/>
          <a:ln>
            <a:noFill/>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ZA" sz="1400" b="0" i="0" u="none" strike="noStrike" kern="1200" cap="none" spc="0" baseline="0">
                <a:solidFill>
                  <a:srgbClr val="000000"/>
                </a:solidFill>
                <a:uFillTx/>
                <a:latin typeface="Calibri"/>
              </a:rPr>
              <a:t>Tobie.nortje@navitas.co.za</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name="Slide9">
    <p:spTree>
      <p:nvGrpSpPr>
        <p:cNvPr id="1" name=""/>
        <p:cNvGrpSpPr/>
        <p:nvPr/>
      </p:nvGrpSpPr>
      <p:grpSpPr>
        <a:xfrm>
          <a:off x="0" y="0"/>
          <a:ext cx="0" cy="0"/>
          <a:chOff x="0" y="0"/>
          <a:chExt cx="0" cy="0"/>
        </a:xfrm>
      </p:grpSpPr>
      <p:sp>
        <p:nvSpPr>
          <p:cNvPr id="2" name="Title 1"/>
          <p:cNvSpPr txBox="1">
            <a:spLocks noGrp="1"/>
          </p:cNvSpPr>
          <p:nvPr>
            <p:ph type="title"/>
          </p:nvPr>
        </p:nvSpPr>
        <p:spPr>
          <a:xfrm>
            <a:off x="467541" y="332658"/>
            <a:ext cx="8229600" cy="792089"/>
          </a:xfrm>
        </p:spPr>
        <p:txBody>
          <a:bodyPr/>
          <a:lstStyle/>
          <a:p>
            <a:pPr lvl="0"/>
            <a:r>
              <a:rPr lang="en-ZA"/>
              <a:t>Specific Day measurement</a:t>
            </a:r>
          </a:p>
        </p:txBody>
      </p:sp>
      <p:pic>
        <p:nvPicPr>
          <p:cNvPr id="3" name="Picture 5"/>
          <p:cNvPicPr>
            <a:picLocks noChangeAspect="1"/>
          </p:cNvPicPr>
          <p:nvPr/>
        </p:nvPicPr>
        <p:blipFill>
          <a:blip r:embed="rId2" cstate="print"/>
          <a:srcRect/>
          <a:stretch>
            <a:fillRect/>
          </a:stretch>
        </p:blipFill>
        <p:spPr>
          <a:xfrm>
            <a:off x="154433" y="1484784"/>
            <a:ext cx="8738052" cy="4448208"/>
          </a:xfrm>
          <a:prstGeom prst="rect">
            <a:avLst/>
          </a:prstGeom>
          <a:noFill/>
          <a:ln>
            <a:noFill/>
          </a:ln>
        </p:spPr>
      </p:pic>
      <p:sp>
        <p:nvSpPr>
          <p:cNvPr id="4" name="Line Callout 2 8"/>
          <p:cNvSpPr/>
          <p:nvPr/>
        </p:nvSpPr>
        <p:spPr>
          <a:xfrm>
            <a:off x="3779910" y="2132856"/>
            <a:ext cx="2016224" cy="306040"/>
          </a:xfrm>
          <a:custGeom>
            <a:avLst/>
            <a:gdLst>
              <a:gd name="f0" fmla="val w"/>
              <a:gd name="f1" fmla="val h"/>
              <a:gd name="f2" fmla="val ss"/>
              <a:gd name="f3" fmla="val 0"/>
              <a:gd name="f4" fmla="val 18750"/>
              <a:gd name="f5" fmla="+- 0 0 8333"/>
              <a:gd name="f6" fmla="+- 0 0 16667"/>
              <a:gd name="f7" fmla="val 135234"/>
              <a:gd name="f8" fmla="+- 0 0 20212"/>
              <a:gd name="f9" fmla="abs f0"/>
              <a:gd name="f10" fmla="abs f1"/>
              <a:gd name="f11" fmla="abs f2"/>
              <a:gd name="f12" fmla="?: f9 f0 1"/>
              <a:gd name="f13" fmla="?: f10 f1 1"/>
              <a:gd name="f14" fmla="?: f11 f2 1"/>
              <a:gd name="f15" fmla="*/ f12 1 21600"/>
              <a:gd name="f16" fmla="*/ f13 1 21600"/>
              <a:gd name="f17" fmla="*/ 21600 f12 1"/>
              <a:gd name="f18" fmla="*/ 21600 f13 1"/>
              <a:gd name="f19" fmla="min f16 f15"/>
              <a:gd name="f20" fmla="*/ f17 1 f14"/>
              <a:gd name="f21" fmla="*/ f18 1 f14"/>
              <a:gd name="f22" fmla="val f20"/>
              <a:gd name="f23" fmla="val f21"/>
              <a:gd name="f24" fmla="*/ f3 f19 1"/>
              <a:gd name="f25" fmla="+- f23 0 f3"/>
              <a:gd name="f26" fmla="+- f22 0 f3"/>
              <a:gd name="f27" fmla="*/ f22 f19 1"/>
              <a:gd name="f28" fmla="*/ f23 f19 1"/>
              <a:gd name="f29" fmla="min f26 f25"/>
              <a:gd name="f30" fmla="*/ f29 1 21600"/>
              <a:gd name="f31" fmla="*/ f5 1 f30"/>
              <a:gd name="f32" fmla="*/ f4 1 f30"/>
              <a:gd name="f33" fmla="*/ f6 1 f30"/>
              <a:gd name="f34" fmla="*/ f8 1 f30"/>
              <a:gd name="f35" fmla="*/ f7 1 f30"/>
              <a:gd name="f36" fmla="*/ f25 f32 1"/>
              <a:gd name="f37" fmla="*/ f26 f31 1"/>
              <a:gd name="f38" fmla="*/ f26 f33 1"/>
              <a:gd name="f39" fmla="*/ f25 f35 1"/>
              <a:gd name="f40" fmla="*/ f26 f34 1"/>
              <a:gd name="f41" fmla="*/ f36 1 100000"/>
              <a:gd name="f42" fmla="*/ f37 1 100000"/>
              <a:gd name="f43" fmla="*/ f38 1 100000"/>
              <a:gd name="f44" fmla="*/ f39 1 100000"/>
              <a:gd name="f45" fmla="*/ f40 1 100000"/>
              <a:gd name="f46" fmla="*/ f42 f19 1"/>
              <a:gd name="f47" fmla="*/ f41 f19 1"/>
              <a:gd name="f48" fmla="*/ f43 f19 1"/>
              <a:gd name="f49" fmla="*/ f45 f19 1"/>
              <a:gd name="f50" fmla="*/ f44 f19 1"/>
            </a:gdLst>
            <a:ahLst/>
            <a:cxnLst>
              <a:cxn ang="3cd4">
                <a:pos x="hc" y="t"/>
              </a:cxn>
              <a:cxn ang="0">
                <a:pos x="r" y="vc"/>
              </a:cxn>
              <a:cxn ang="cd4">
                <a:pos x="hc" y="b"/>
              </a:cxn>
              <a:cxn ang="cd2">
                <a:pos x="l" y="vc"/>
              </a:cxn>
            </a:cxnLst>
            <a:rect l="f24" t="f24" r="f27" b="f28"/>
            <a:pathLst>
              <a:path>
                <a:moveTo>
                  <a:pt x="f24" y="f24"/>
                </a:moveTo>
                <a:lnTo>
                  <a:pt x="f27" y="f24"/>
                </a:lnTo>
                <a:lnTo>
                  <a:pt x="f27" y="f28"/>
                </a:lnTo>
                <a:lnTo>
                  <a:pt x="f24" y="f28"/>
                </a:lnTo>
                <a:close/>
              </a:path>
              <a:path fill="none">
                <a:moveTo>
                  <a:pt x="f46" y="f47"/>
                </a:moveTo>
                <a:lnTo>
                  <a:pt x="f48" y="f47"/>
                </a:lnTo>
                <a:lnTo>
                  <a:pt x="f49" y="f50"/>
                </a:lnTo>
              </a:path>
            </a:pathLst>
          </a:custGeom>
          <a:solidFill>
            <a:srgbClr val="FFFFFF"/>
          </a:solidFill>
          <a:ln w="25402">
            <a:solidFill>
              <a:srgbClr val="F79646"/>
            </a:solidFill>
            <a:prstDash val="solid"/>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ZA" sz="1400" b="0" i="0" u="none" strike="noStrike" kern="1200" cap="none" spc="0" baseline="0">
                <a:solidFill>
                  <a:srgbClr val="000000"/>
                </a:solidFill>
                <a:uFillTx/>
                <a:latin typeface="Calibri"/>
              </a:rPr>
              <a:t>Dad – Shower,Mom - Bath</a:t>
            </a:r>
          </a:p>
        </p:txBody>
      </p:sp>
      <p:sp>
        <p:nvSpPr>
          <p:cNvPr id="5" name="Line Callout 2 9"/>
          <p:cNvSpPr/>
          <p:nvPr/>
        </p:nvSpPr>
        <p:spPr>
          <a:xfrm>
            <a:off x="6444206" y="1844829"/>
            <a:ext cx="2016224" cy="306040"/>
          </a:xfrm>
          <a:custGeom>
            <a:avLst/>
            <a:gdLst>
              <a:gd name="f0" fmla="val w"/>
              <a:gd name="f1" fmla="val h"/>
              <a:gd name="f2" fmla="val ss"/>
              <a:gd name="f3" fmla="val 0"/>
              <a:gd name="f4" fmla="val 18750"/>
              <a:gd name="f5" fmla="+- 0 0 8333"/>
              <a:gd name="f6" fmla="+- 0 0 16667"/>
              <a:gd name="f7" fmla="val 245653"/>
              <a:gd name="f8" fmla="+- 0 0 33029"/>
              <a:gd name="f9" fmla="abs f0"/>
              <a:gd name="f10" fmla="abs f1"/>
              <a:gd name="f11" fmla="abs f2"/>
              <a:gd name="f12" fmla="?: f9 f0 1"/>
              <a:gd name="f13" fmla="?: f10 f1 1"/>
              <a:gd name="f14" fmla="?: f11 f2 1"/>
              <a:gd name="f15" fmla="*/ f12 1 21600"/>
              <a:gd name="f16" fmla="*/ f13 1 21600"/>
              <a:gd name="f17" fmla="*/ 21600 f12 1"/>
              <a:gd name="f18" fmla="*/ 21600 f13 1"/>
              <a:gd name="f19" fmla="min f16 f15"/>
              <a:gd name="f20" fmla="*/ f17 1 f14"/>
              <a:gd name="f21" fmla="*/ f18 1 f14"/>
              <a:gd name="f22" fmla="val f20"/>
              <a:gd name="f23" fmla="val f21"/>
              <a:gd name="f24" fmla="*/ f3 f19 1"/>
              <a:gd name="f25" fmla="+- f23 0 f3"/>
              <a:gd name="f26" fmla="+- f22 0 f3"/>
              <a:gd name="f27" fmla="*/ f22 f19 1"/>
              <a:gd name="f28" fmla="*/ f23 f19 1"/>
              <a:gd name="f29" fmla="min f26 f25"/>
              <a:gd name="f30" fmla="*/ f29 1 21600"/>
              <a:gd name="f31" fmla="*/ f5 1 f30"/>
              <a:gd name="f32" fmla="*/ f4 1 f30"/>
              <a:gd name="f33" fmla="*/ f6 1 f30"/>
              <a:gd name="f34" fmla="*/ f8 1 f30"/>
              <a:gd name="f35" fmla="*/ f7 1 f30"/>
              <a:gd name="f36" fmla="*/ f25 f32 1"/>
              <a:gd name="f37" fmla="*/ f26 f31 1"/>
              <a:gd name="f38" fmla="*/ f26 f33 1"/>
              <a:gd name="f39" fmla="*/ f25 f35 1"/>
              <a:gd name="f40" fmla="*/ f26 f34 1"/>
              <a:gd name="f41" fmla="*/ f36 1 100000"/>
              <a:gd name="f42" fmla="*/ f37 1 100000"/>
              <a:gd name="f43" fmla="*/ f38 1 100000"/>
              <a:gd name="f44" fmla="*/ f39 1 100000"/>
              <a:gd name="f45" fmla="*/ f40 1 100000"/>
              <a:gd name="f46" fmla="*/ f42 f19 1"/>
              <a:gd name="f47" fmla="*/ f41 f19 1"/>
              <a:gd name="f48" fmla="*/ f43 f19 1"/>
              <a:gd name="f49" fmla="*/ f45 f19 1"/>
              <a:gd name="f50" fmla="*/ f44 f19 1"/>
            </a:gdLst>
            <a:ahLst/>
            <a:cxnLst>
              <a:cxn ang="3cd4">
                <a:pos x="hc" y="t"/>
              </a:cxn>
              <a:cxn ang="0">
                <a:pos x="r" y="vc"/>
              </a:cxn>
              <a:cxn ang="cd4">
                <a:pos x="hc" y="b"/>
              </a:cxn>
              <a:cxn ang="cd2">
                <a:pos x="l" y="vc"/>
              </a:cxn>
            </a:cxnLst>
            <a:rect l="f24" t="f24" r="f27" b="f28"/>
            <a:pathLst>
              <a:path>
                <a:moveTo>
                  <a:pt x="f24" y="f24"/>
                </a:moveTo>
                <a:lnTo>
                  <a:pt x="f27" y="f24"/>
                </a:lnTo>
                <a:lnTo>
                  <a:pt x="f27" y="f28"/>
                </a:lnTo>
                <a:lnTo>
                  <a:pt x="f24" y="f28"/>
                </a:lnTo>
                <a:close/>
              </a:path>
              <a:path fill="none">
                <a:moveTo>
                  <a:pt x="f46" y="f47"/>
                </a:moveTo>
                <a:lnTo>
                  <a:pt x="f48" y="f47"/>
                </a:lnTo>
                <a:lnTo>
                  <a:pt x="f49" y="f50"/>
                </a:lnTo>
              </a:path>
            </a:pathLst>
          </a:custGeom>
          <a:solidFill>
            <a:srgbClr val="FFFFFF"/>
          </a:solidFill>
          <a:ln w="25402">
            <a:solidFill>
              <a:srgbClr val="F79646"/>
            </a:solidFill>
            <a:prstDash val="solid"/>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ZA" sz="1400" b="0" i="0" u="none" strike="noStrike" kern="1200" cap="none" spc="0" baseline="0">
                <a:solidFill>
                  <a:srgbClr val="000000"/>
                </a:solidFill>
                <a:uFillTx/>
                <a:latin typeface="Calibri"/>
              </a:rPr>
              <a:t>Baby Bath</a:t>
            </a:r>
          </a:p>
        </p:txBody>
      </p:sp>
      <p:sp>
        <p:nvSpPr>
          <p:cNvPr id="6" name="Line Callout 2 10"/>
          <p:cNvSpPr/>
          <p:nvPr/>
        </p:nvSpPr>
        <p:spPr>
          <a:xfrm>
            <a:off x="6516215" y="2204865"/>
            <a:ext cx="2016224" cy="234031"/>
          </a:xfrm>
          <a:custGeom>
            <a:avLst/>
            <a:gdLst>
              <a:gd name="f0" fmla="val w"/>
              <a:gd name="f1" fmla="val h"/>
              <a:gd name="f2" fmla="val ss"/>
              <a:gd name="f3" fmla="val 0"/>
              <a:gd name="f4" fmla="val 18750"/>
              <a:gd name="f5" fmla="+- 0 0 8333"/>
              <a:gd name="f6" fmla="+- 0 0 16667"/>
              <a:gd name="f7" fmla="val 196939"/>
              <a:gd name="f8" fmla="+- 0 0 29578"/>
              <a:gd name="f9" fmla="abs f0"/>
              <a:gd name="f10" fmla="abs f1"/>
              <a:gd name="f11" fmla="abs f2"/>
              <a:gd name="f12" fmla="?: f9 f0 1"/>
              <a:gd name="f13" fmla="?: f10 f1 1"/>
              <a:gd name="f14" fmla="?: f11 f2 1"/>
              <a:gd name="f15" fmla="*/ f12 1 21600"/>
              <a:gd name="f16" fmla="*/ f13 1 21600"/>
              <a:gd name="f17" fmla="*/ 21600 f12 1"/>
              <a:gd name="f18" fmla="*/ 21600 f13 1"/>
              <a:gd name="f19" fmla="min f16 f15"/>
              <a:gd name="f20" fmla="*/ f17 1 f14"/>
              <a:gd name="f21" fmla="*/ f18 1 f14"/>
              <a:gd name="f22" fmla="val f20"/>
              <a:gd name="f23" fmla="val f21"/>
              <a:gd name="f24" fmla="*/ f3 f19 1"/>
              <a:gd name="f25" fmla="+- f23 0 f3"/>
              <a:gd name="f26" fmla="+- f22 0 f3"/>
              <a:gd name="f27" fmla="*/ f22 f19 1"/>
              <a:gd name="f28" fmla="*/ f23 f19 1"/>
              <a:gd name="f29" fmla="min f26 f25"/>
              <a:gd name="f30" fmla="*/ f29 1 21600"/>
              <a:gd name="f31" fmla="*/ f5 1 f30"/>
              <a:gd name="f32" fmla="*/ f4 1 f30"/>
              <a:gd name="f33" fmla="*/ f6 1 f30"/>
              <a:gd name="f34" fmla="*/ f8 1 f30"/>
              <a:gd name="f35" fmla="*/ f7 1 f30"/>
              <a:gd name="f36" fmla="*/ f25 f32 1"/>
              <a:gd name="f37" fmla="*/ f26 f31 1"/>
              <a:gd name="f38" fmla="*/ f26 f33 1"/>
              <a:gd name="f39" fmla="*/ f25 f35 1"/>
              <a:gd name="f40" fmla="*/ f26 f34 1"/>
              <a:gd name="f41" fmla="*/ f36 1 100000"/>
              <a:gd name="f42" fmla="*/ f37 1 100000"/>
              <a:gd name="f43" fmla="*/ f38 1 100000"/>
              <a:gd name="f44" fmla="*/ f39 1 100000"/>
              <a:gd name="f45" fmla="*/ f40 1 100000"/>
              <a:gd name="f46" fmla="*/ f42 f19 1"/>
              <a:gd name="f47" fmla="*/ f41 f19 1"/>
              <a:gd name="f48" fmla="*/ f43 f19 1"/>
              <a:gd name="f49" fmla="*/ f45 f19 1"/>
              <a:gd name="f50" fmla="*/ f44 f19 1"/>
            </a:gdLst>
            <a:ahLst/>
            <a:cxnLst>
              <a:cxn ang="3cd4">
                <a:pos x="hc" y="t"/>
              </a:cxn>
              <a:cxn ang="0">
                <a:pos x="r" y="vc"/>
              </a:cxn>
              <a:cxn ang="cd4">
                <a:pos x="hc" y="b"/>
              </a:cxn>
              <a:cxn ang="cd2">
                <a:pos x="l" y="vc"/>
              </a:cxn>
            </a:cxnLst>
            <a:rect l="f24" t="f24" r="f27" b="f28"/>
            <a:pathLst>
              <a:path>
                <a:moveTo>
                  <a:pt x="f24" y="f24"/>
                </a:moveTo>
                <a:lnTo>
                  <a:pt x="f27" y="f24"/>
                </a:lnTo>
                <a:lnTo>
                  <a:pt x="f27" y="f28"/>
                </a:lnTo>
                <a:lnTo>
                  <a:pt x="f24" y="f28"/>
                </a:lnTo>
                <a:close/>
              </a:path>
              <a:path fill="none">
                <a:moveTo>
                  <a:pt x="f46" y="f47"/>
                </a:moveTo>
                <a:lnTo>
                  <a:pt x="f48" y="f47"/>
                </a:lnTo>
                <a:lnTo>
                  <a:pt x="f49" y="f50"/>
                </a:lnTo>
              </a:path>
            </a:pathLst>
          </a:custGeom>
          <a:solidFill>
            <a:srgbClr val="FFFFFF"/>
          </a:solidFill>
          <a:ln w="25402">
            <a:solidFill>
              <a:srgbClr val="F79646"/>
            </a:solidFill>
            <a:prstDash val="solid"/>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ZA" sz="1400" b="0" i="0" u="none" strike="noStrike" kern="1200" cap="none" spc="0" baseline="0">
                <a:solidFill>
                  <a:srgbClr val="000000"/>
                </a:solidFill>
                <a:uFillTx/>
                <a:latin typeface="Calibri"/>
              </a:rPr>
              <a:t>Daddy Bath</a:t>
            </a:r>
          </a:p>
        </p:txBody>
      </p:sp>
      <p:sp>
        <p:nvSpPr>
          <p:cNvPr id="7" name="Line Callout 2 11"/>
          <p:cNvSpPr/>
          <p:nvPr/>
        </p:nvSpPr>
        <p:spPr>
          <a:xfrm>
            <a:off x="7127775" y="2780928"/>
            <a:ext cx="1548682" cy="216027"/>
          </a:xfrm>
          <a:custGeom>
            <a:avLst/>
            <a:gdLst>
              <a:gd name="f0" fmla="val w"/>
              <a:gd name="f1" fmla="val h"/>
              <a:gd name="f2" fmla="val ss"/>
              <a:gd name="f3" fmla="val 0"/>
              <a:gd name="f4" fmla="val 18750"/>
              <a:gd name="f5" fmla="+- 0 0 8333"/>
              <a:gd name="f6" fmla="+- 0 0 16667"/>
              <a:gd name="f7" fmla="val 175705"/>
              <a:gd name="f8" fmla="+- 0 0 43874"/>
              <a:gd name="f9" fmla="abs f0"/>
              <a:gd name="f10" fmla="abs f1"/>
              <a:gd name="f11" fmla="abs f2"/>
              <a:gd name="f12" fmla="?: f9 f0 1"/>
              <a:gd name="f13" fmla="?: f10 f1 1"/>
              <a:gd name="f14" fmla="?: f11 f2 1"/>
              <a:gd name="f15" fmla="*/ f12 1 21600"/>
              <a:gd name="f16" fmla="*/ f13 1 21600"/>
              <a:gd name="f17" fmla="*/ 21600 f12 1"/>
              <a:gd name="f18" fmla="*/ 21600 f13 1"/>
              <a:gd name="f19" fmla="min f16 f15"/>
              <a:gd name="f20" fmla="*/ f17 1 f14"/>
              <a:gd name="f21" fmla="*/ f18 1 f14"/>
              <a:gd name="f22" fmla="val f20"/>
              <a:gd name="f23" fmla="val f21"/>
              <a:gd name="f24" fmla="*/ f3 f19 1"/>
              <a:gd name="f25" fmla="+- f23 0 f3"/>
              <a:gd name="f26" fmla="+- f22 0 f3"/>
              <a:gd name="f27" fmla="*/ f22 f19 1"/>
              <a:gd name="f28" fmla="*/ f23 f19 1"/>
              <a:gd name="f29" fmla="min f26 f25"/>
              <a:gd name="f30" fmla="*/ f29 1 21600"/>
              <a:gd name="f31" fmla="*/ f5 1 f30"/>
              <a:gd name="f32" fmla="*/ f4 1 f30"/>
              <a:gd name="f33" fmla="*/ f6 1 f30"/>
              <a:gd name="f34" fmla="*/ f8 1 f30"/>
              <a:gd name="f35" fmla="*/ f7 1 f30"/>
              <a:gd name="f36" fmla="*/ f25 f32 1"/>
              <a:gd name="f37" fmla="*/ f26 f31 1"/>
              <a:gd name="f38" fmla="*/ f26 f33 1"/>
              <a:gd name="f39" fmla="*/ f25 f35 1"/>
              <a:gd name="f40" fmla="*/ f26 f34 1"/>
              <a:gd name="f41" fmla="*/ f36 1 100000"/>
              <a:gd name="f42" fmla="*/ f37 1 100000"/>
              <a:gd name="f43" fmla="*/ f38 1 100000"/>
              <a:gd name="f44" fmla="*/ f39 1 100000"/>
              <a:gd name="f45" fmla="*/ f40 1 100000"/>
              <a:gd name="f46" fmla="*/ f42 f19 1"/>
              <a:gd name="f47" fmla="*/ f41 f19 1"/>
              <a:gd name="f48" fmla="*/ f43 f19 1"/>
              <a:gd name="f49" fmla="*/ f45 f19 1"/>
              <a:gd name="f50" fmla="*/ f44 f19 1"/>
            </a:gdLst>
            <a:ahLst/>
            <a:cxnLst>
              <a:cxn ang="3cd4">
                <a:pos x="hc" y="t"/>
              </a:cxn>
              <a:cxn ang="0">
                <a:pos x="r" y="vc"/>
              </a:cxn>
              <a:cxn ang="cd4">
                <a:pos x="hc" y="b"/>
              </a:cxn>
              <a:cxn ang="cd2">
                <a:pos x="l" y="vc"/>
              </a:cxn>
            </a:cxnLst>
            <a:rect l="f24" t="f24" r="f27" b="f28"/>
            <a:pathLst>
              <a:path>
                <a:moveTo>
                  <a:pt x="f24" y="f24"/>
                </a:moveTo>
                <a:lnTo>
                  <a:pt x="f27" y="f24"/>
                </a:lnTo>
                <a:lnTo>
                  <a:pt x="f27" y="f28"/>
                </a:lnTo>
                <a:lnTo>
                  <a:pt x="f24" y="f28"/>
                </a:lnTo>
                <a:close/>
              </a:path>
              <a:path fill="none">
                <a:moveTo>
                  <a:pt x="f46" y="f47"/>
                </a:moveTo>
                <a:lnTo>
                  <a:pt x="f48" y="f47"/>
                </a:lnTo>
                <a:lnTo>
                  <a:pt x="f49" y="f50"/>
                </a:lnTo>
              </a:path>
            </a:pathLst>
          </a:custGeom>
          <a:solidFill>
            <a:srgbClr val="FFFFFF"/>
          </a:solidFill>
          <a:ln w="25402">
            <a:solidFill>
              <a:srgbClr val="F79646"/>
            </a:solidFill>
            <a:prstDash val="solid"/>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ZA" sz="1400" b="0" i="0" u="none" strike="noStrike" kern="1200" cap="none" spc="0" baseline="0">
                <a:solidFill>
                  <a:srgbClr val="000000"/>
                </a:solidFill>
                <a:uFillTx/>
                <a:latin typeface="Calibri"/>
              </a:rPr>
              <a:t>Mom, shower</a:t>
            </a:r>
          </a:p>
        </p:txBody>
      </p:sp>
      <p:sp>
        <p:nvSpPr>
          <p:cNvPr id="8" name="Line Callout 2 12"/>
          <p:cNvSpPr/>
          <p:nvPr/>
        </p:nvSpPr>
        <p:spPr>
          <a:xfrm>
            <a:off x="7308305" y="3429000"/>
            <a:ext cx="1332655" cy="216027"/>
          </a:xfrm>
          <a:custGeom>
            <a:avLst/>
            <a:gdLst>
              <a:gd name="f0" fmla="val w"/>
              <a:gd name="f1" fmla="val h"/>
              <a:gd name="f2" fmla="val ss"/>
              <a:gd name="f3" fmla="val 0"/>
              <a:gd name="f4" fmla="val 18750"/>
              <a:gd name="f5" fmla="+- 0 0 8333"/>
              <a:gd name="f6" fmla="+- 0 0 16667"/>
              <a:gd name="f7" fmla="+- 0 0 73794"/>
              <a:gd name="f8" fmla="+- 0 0 37138"/>
              <a:gd name="f9" fmla="abs f0"/>
              <a:gd name="f10" fmla="abs f1"/>
              <a:gd name="f11" fmla="abs f2"/>
              <a:gd name="f12" fmla="?: f9 f0 1"/>
              <a:gd name="f13" fmla="?: f10 f1 1"/>
              <a:gd name="f14" fmla="?: f11 f2 1"/>
              <a:gd name="f15" fmla="*/ f12 1 21600"/>
              <a:gd name="f16" fmla="*/ f13 1 21600"/>
              <a:gd name="f17" fmla="*/ 21600 f12 1"/>
              <a:gd name="f18" fmla="*/ 21600 f13 1"/>
              <a:gd name="f19" fmla="min f16 f15"/>
              <a:gd name="f20" fmla="*/ f17 1 f14"/>
              <a:gd name="f21" fmla="*/ f18 1 f14"/>
              <a:gd name="f22" fmla="val f20"/>
              <a:gd name="f23" fmla="val f21"/>
              <a:gd name="f24" fmla="*/ f3 f19 1"/>
              <a:gd name="f25" fmla="+- f23 0 f3"/>
              <a:gd name="f26" fmla="+- f22 0 f3"/>
              <a:gd name="f27" fmla="*/ f22 f19 1"/>
              <a:gd name="f28" fmla="*/ f23 f19 1"/>
              <a:gd name="f29" fmla="min f26 f25"/>
              <a:gd name="f30" fmla="*/ f29 1 21600"/>
              <a:gd name="f31" fmla="*/ f5 1 f30"/>
              <a:gd name="f32" fmla="*/ f4 1 f30"/>
              <a:gd name="f33" fmla="*/ f6 1 f30"/>
              <a:gd name="f34" fmla="*/ f8 1 f30"/>
              <a:gd name="f35" fmla="*/ f7 1 f30"/>
              <a:gd name="f36" fmla="*/ f25 f32 1"/>
              <a:gd name="f37" fmla="*/ f26 f31 1"/>
              <a:gd name="f38" fmla="*/ f26 f33 1"/>
              <a:gd name="f39" fmla="*/ f25 f35 1"/>
              <a:gd name="f40" fmla="*/ f26 f34 1"/>
              <a:gd name="f41" fmla="*/ f36 1 100000"/>
              <a:gd name="f42" fmla="*/ f37 1 100000"/>
              <a:gd name="f43" fmla="*/ f38 1 100000"/>
              <a:gd name="f44" fmla="*/ f39 1 100000"/>
              <a:gd name="f45" fmla="*/ f40 1 100000"/>
              <a:gd name="f46" fmla="*/ f42 f19 1"/>
              <a:gd name="f47" fmla="*/ f41 f19 1"/>
              <a:gd name="f48" fmla="*/ f43 f19 1"/>
              <a:gd name="f49" fmla="*/ f45 f19 1"/>
              <a:gd name="f50" fmla="*/ f44 f19 1"/>
            </a:gdLst>
            <a:ahLst/>
            <a:cxnLst>
              <a:cxn ang="3cd4">
                <a:pos x="hc" y="t"/>
              </a:cxn>
              <a:cxn ang="0">
                <a:pos x="r" y="vc"/>
              </a:cxn>
              <a:cxn ang="cd4">
                <a:pos x="hc" y="b"/>
              </a:cxn>
              <a:cxn ang="cd2">
                <a:pos x="l" y="vc"/>
              </a:cxn>
            </a:cxnLst>
            <a:rect l="f24" t="f24" r="f27" b="f28"/>
            <a:pathLst>
              <a:path>
                <a:moveTo>
                  <a:pt x="f24" y="f24"/>
                </a:moveTo>
                <a:lnTo>
                  <a:pt x="f27" y="f24"/>
                </a:lnTo>
                <a:lnTo>
                  <a:pt x="f27" y="f28"/>
                </a:lnTo>
                <a:lnTo>
                  <a:pt x="f24" y="f28"/>
                </a:lnTo>
                <a:close/>
              </a:path>
              <a:path fill="none">
                <a:moveTo>
                  <a:pt x="f46" y="f47"/>
                </a:moveTo>
                <a:lnTo>
                  <a:pt x="f48" y="f47"/>
                </a:lnTo>
                <a:lnTo>
                  <a:pt x="f49" y="f50"/>
                </a:lnTo>
              </a:path>
            </a:pathLst>
          </a:custGeom>
          <a:solidFill>
            <a:srgbClr val="FFFFFF"/>
          </a:solidFill>
          <a:ln w="25402">
            <a:solidFill>
              <a:srgbClr val="F79646"/>
            </a:solidFill>
            <a:prstDash val="solid"/>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ZA" sz="1400" b="0" i="0" u="none" strike="noStrike" kern="1200" cap="none" spc="0" baseline="0">
                <a:solidFill>
                  <a:srgbClr val="000000"/>
                </a:solidFill>
                <a:uFillTx/>
                <a:latin typeface="Calibri"/>
              </a:rPr>
              <a:t>Dishes</a:t>
            </a:r>
          </a:p>
        </p:txBody>
      </p:sp>
      <p:sp>
        <p:nvSpPr>
          <p:cNvPr id="9" name="Line Callout 2 13"/>
          <p:cNvSpPr/>
          <p:nvPr/>
        </p:nvSpPr>
        <p:spPr>
          <a:xfrm>
            <a:off x="4211964" y="3429000"/>
            <a:ext cx="576062" cy="288036"/>
          </a:xfrm>
          <a:custGeom>
            <a:avLst/>
            <a:gdLst>
              <a:gd name="f0" fmla="val w"/>
              <a:gd name="f1" fmla="val h"/>
              <a:gd name="f2" fmla="val ss"/>
              <a:gd name="f3" fmla="val 0"/>
              <a:gd name="f4" fmla="val 18750"/>
              <a:gd name="f5" fmla="+- 0 0 8333"/>
              <a:gd name="f6" fmla="+- 0 0 16667"/>
              <a:gd name="f7" fmla="+- 0 0 73794"/>
              <a:gd name="f8" fmla="+- 0 0 37138"/>
              <a:gd name="f9" fmla="abs f0"/>
              <a:gd name="f10" fmla="abs f1"/>
              <a:gd name="f11" fmla="abs f2"/>
              <a:gd name="f12" fmla="?: f9 f0 1"/>
              <a:gd name="f13" fmla="?: f10 f1 1"/>
              <a:gd name="f14" fmla="?: f11 f2 1"/>
              <a:gd name="f15" fmla="*/ f12 1 21600"/>
              <a:gd name="f16" fmla="*/ f13 1 21600"/>
              <a:gd name="f17" fmla="*/ 21600 f12 1"/>
              <a:gd name="f18" fmla="*/ 21600 f13 1"/>
              <a:gd name="f19" fmla="min f16 f15"/>
              <a:gd name="f20" fmla="*/ f17 1 f14"/>
              <a:gd name="f21" fmla="*/ f18 1 f14"/>
              <a:gd name="f22" fmla="val f20"/>
              <a:gd name="f23" fmla="val f21"/>
              <a:gd name="f24" fmla="*/ f3 f19 1"/>
              <a:gd name="f25" fmla="+- f23 0 f3"/>
              <a:gd name="f26" fmla="+- f22 0 f3"/>
              <a:gd name="f27" fmla="*/ f22 f19 1"/>
              <a:gd name="f28" fmla="*/ f23 f19 1"/>
              <a:gd name="f29" fmla="min f26 f25"/>
              <a:gd name="f30" fmla="*/ f29 1 21600"/>
              <a:gd name="f31" fmla="*/ f5 1 f30"/>
              <a:gd name="f32" fmla="*/ f4 1 f30"/>
              <a:gd name="f33" fmla="*/ f6 1 f30"/>
              <a:gd name="f34" fmla="*/ f8 1 f30"/>
              <a:gd name="f35" fmla="*/ f7 1 f30"/>
              <a:gd name="f36" fmla="*/ f25 f32 1"/>
              <a:gd name="f37" fmla="*/ f26 f31 1"/>
              <a:gd name="f38" fmla="*/ f26 f33 1"/>
              <a:gd name="f39" fmla="*/ f25 f35 1"/>
              <a:gd name="f40" fmla="*/ f26 f34 1"/>
              <a:gd name="f41" fmla="*/ f36 1 100000"/>
              <a:gd name="f42" fmla="*/ f37 1 100000"/>
              <a:gd name="f43" fmla="*/ f38 1 100000"/>
              <a:gd name="f44" fmla="*/ f39 1 100000"/>
              <a:gd name="f45" fmla="*/ f40 1 100000"/>
              <a:gd name="f46" fmla="*/ f42 f19 1"/>
              <a:gd name="f47" fmla="*/ f41 f19 1"/>
              <a:gd name="f48" fmla="*/ f43 f19 1"/>
              <a:gd name="f49" fmla="*/ f45 f19 1"/>
              <a:gd name="f50" fmla="*/ f44 f19 1"/>
            </a:gdLst>
            <a:ahLst/>
            <a:cxnLst>
              <a:cxn ang="3cd4">
                <a:pos x="hc" y="t"/>
              </a:cxn>
              <a:cxn ang="0">
                <a:pos x="r" y="vc"/>
              </a:cxn>
              <a:cxn ang="cd4">
                <a:pos x="hc" y="b"/>
              </a:cxn>
              <a:cxn ang="cd2">
                <a:pos x="l" y="vc"/>
              </a:cxn>
            </a:cxnLst>
            <a:rect l="f24" t="f24" r="f27" b="f28"/>
            <a:pathLst>
              <a:path>
                <a:moveTo>
                  <a:pt x="f24" y="f24"/>
                </a:moveTo>
                <a:lnTo>
                  <a:pt x="f27" y="f24"/>
                </a:lnTo>
                <a:lnTo>
                  <a:pt x="f27" y="f28"/>
                </a:lnTo>
                <a:lnTo>
                  <a:pt x="f24" y="f28"/>
                </a:lnTo>
                <a:close/>
              </a:path>
              <a:path fill="none">
                <a:moveTo>
                  <a:pt x="f46" y="f47"/>
                </a:moveTo>
                <a:lnTo>
                  <a:pt x="f48" y="f47"/>
                </a:lnTo>
                <a:lnTo>
                  <a:pt x="f49" y="f50"/>
                </a:lnTo>
              </a:path>
            </a:pathLst>
          </a:custGeom>
          <a:solidFill>
            <a:srgbClr val="FFFFFF"/>
          </a:solidFill>
          <a:ln w="25402">
            <a:solidFill>
              <a:srgbClr val="F79646"/>
            </a:solidFill>
            <a:prstDash val="solid"/>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ZA" sz="1400" b="0" i="0" u="none" strike="noStrike" kern="1200" cap="none" spc="0" baseline="0">
                <a:solidFill>
                  <a:srgbClr val="000000"/>
                </a:solidFill>
                <a:uFillTx/>
                <a:latin typeface="Calibri"/>
              </a:rPr>
              <a:t>Dishes</a:t>
            </a:r>
          </a:p>
        </p:txBody>
      </p:sp>
      <p:sp>
        <p:nvSpPr>
          <p:cNvPr id="10" name="Line Callout 2 14"/>
          <p:cNvSpPr/>
          <p:nvPr/>
        </p:nvSpPr>
        <p:spPr>
          <a:xfrm>
            <a:off x="5148062" y="4005062"/>
            <a:ext cx="576062" cy="288036"/>
          </a:xfrm>
          <a:custGeom>
            <a:avLst/>
            <a:gdLst>
              <a:gd name="f0" fmla="val w"/>
              <a:gd name="f1" fmla="val h"/>
              <a:gd name="f2" fmla="val ss"/>
              <a:gd name="f3" fmla="val 0"/>
              <a:gd name="f4" fmla="val 18750"/>
              <a:gd name="f5" fmla="+- 0 0 8333"/>
              <a:gd name="f6" fmla="+- 0 0 16667"/>
              <a:gd name="f7" fmla="+- 0 0 91048"/>
              <a:gd name="f8" fmla="+- 0 0 42315"/>
              <a:gd name="f9" fmla="abs f0"/>
              <a:gd name="f10" fmla="abs f1"/>
              <a:gd name="f11" fmla="abs f2"/>
              <a:gd name="f12" fmla="?: f9 f0 1"/>
              <a:gd name="f13" fmla="?: f10 f1 1"/>
              <a:gd name="f14" fmla="?: f11 f2 1"/>
              <a:gd name="f15" fmla="*/ f12 1 21600"/>
              <a:gd name="f16" fmla="*/ f13 1 21600"/>
              <a:gd name="f17" fmla="*/ 21600 f12 1"/>
              <a:gd name="f18" fmla="*/ 21600 f13 1"/>
              <a:gd name="f19" fmla="min f16 f15"/>
              <a:gd name="f20" fmla="*/ f17 1 f14"/>
              <a:gd name="f21" fmla="*/ f18 1 f14"/>
              <a:gd name="f22" fmla="val f20"/>
              <a:gd name="f23" fmla="val f21"/>
              <a:gd name="f24" fmla="*/ f3 f19 1"/>
              <a:gd name="f25" fmla="+- f23 0 f3"/>
              <a:gd name="f26" fmla="+- f22 0 f3"/>
              <a:gd name="f27" fmla="*/ f22 f19 1"/>
              <a:gd name="f28" fmla="*/ f23 f19 1"/>
              <a:gd name="f29" fmla="min f26 f25"/>
              <a:gd name="f30" fmla="*/ f29 1 21600"/>
              <a:gd name="f31" fmla="*/ f5 1 f30"/>
              <a:gd name="f32" fmla="*/ f4 1 f30"/>
              <a:gd name="f33" fmla="*/ f6 1 f30"/>
              <a:gd name="f34" fmla="*/ f8 1 f30"/>
              <a:gd name="f35" fmla="*/ f7 1 f30"/>
              <a:gd name="f36" fmla="*/ f25 f32 1"/>
              <a:gd name="f37" fmla="*/ f26 f31 1"/>
              <a:gd name="f38" fmla="*/ f26 f33 1"/>
              <a:gd name="f39" fmla="*/ f25 f35 1"/>
              <a:gd name="f40" fmla="*/ f26 f34 1"/>
              <a:gd name="f41" fmla="*/ f36 1 100000"/>
              <a:gd name="f42" fmla="*/ f37 1 100000"/>
              <a:gd name="f43" fmla="*/ f38 1 100000"/>
              <a:gd name="f44" fmla="*/ f39 1 100000"/>
              <a:gd name="f45" fmla="*/ f40 1 100000"/>
              <a:gd name="f46" fmla="*/ f42 f19 1"/>
              <a:gd name="f47" fmla="*/ f41 f19 1"/>
              <a:gd name="f48" fmla="*/ f43 f19 1"/>
              <a:gd name="f49" fmla="*/ f45 f19 1"/>
              <a:gd name="f50" fmla="*/ f44 f19 1"/>
            </a:gdLst>
            <a:ahLst/>
            <a:cxnLst>
              <a:cxn ang="3cd4">
                <a:pos x="hc" y="t"/>
              </a:cxn>
              <a:cxn ang="0">
                <a:pos x="r" y="vc"/>
              </a:cxn>
              <a:cxn ang="cd4">
                <a:pos x="hc" y="b"/>
              </a:cxn>
              <a:cxn ang="cd2">
                <a:pos x="l" y="vc"/>
              </a:cxn>
            </a:cxnLst>
            <a:rect l="f24" t="f24" r="f27" b="f28"/>
            <a:pathLst>
              <a:path>
                <a:moveTo>
                  <a:pt x="f24" y="f24"/>
                </a:moveTo>
                <a:lnTo>
                  <a:pt x="f27" y="f24"/>
                </a:lnTo>
                <a:lnTo>
                  <a:pt x="f27" y="f28"/>
                </a:lnTo>
                <a:lnTo>
                  <a:pt x="f24" y="f28"/>
                </a:lnTo>
                <a:close/>
              </a:path>
              <a:path fill="none">
                <a:moveTo>
                  <a:pt x="f46" y="f47"/>
                </a:moveTo>
                <a:lnTo>
                  <a:pt x="f48" y="f47"/>
                </a:lnTo>
                <a:lnTo>
                  <a:pt x="f49" y="f50"/>
                </a:lnTo>
              </a:path>
            </a:pathLst>
          </a:custGeom>
          <a:solidFill>
            <a:srgbClr val="FFFFFF"/>
          </a:solidFill>
          <a:ln w="25402">
            <a:solidFill>
              <a:srgbClr val="F79646"/>
            </a:solidFill>
            <a:prstDash val="solid"/>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ZA" sz="1400" b="0" i="0" u="none" strike="noStrike" kern="1200" cap="none" spc="0" baseline="0">
                <a:solidFill>
                  <a:srgbClr val="000000"/>
                </a:solidFill>
                <a:uFillTx/>
                <a:latin typeface="Calibri"/>
              </a:rPr>
              <a:t>Dishes</a:t>
            </a:r>
          </a:p>
        </p:txBody>
      </p:sp>
      <p:sp>
        <p:nvSpPr>
          <p:cNvPr id="11" name="TextBox 10"/>
          <p:cNvSpPr txBox="1"/>
          <p:nvPr/>
        </p:nvSpPr>
        <p:spPr>
          <a:xfrm>
            <a:off x="1079101" y="6488664"/>
            <a:ext cx="8064898" cy="369335"/>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ZA" sz="1800" b="0" i="0" u="none" strike="noStrike" kern="1200" cap="none" spc="0" baseline="0">
                <a:solidFill>
                  <a:srgbClr val="000000"/>
                </a:solidFill>
                <a:uFillTx/>
                <a:latin typeface="Gill Sans MT"/>
              </a:rPr>
              <a:t>Get some more logged data at </a:t>
            </a:r>
            <a:r>
              <a:rPr lang="en-ZA" sz="1800" b="0" i="0" u="none" strike="noStrike" kern="1200" cap="none" spc="0" baseline="0">
                <a:solidFill>
                  <a:srgbClr val="000000"/>
                </a:solidFill>
                <a:uFillTx/>
                <a:latin typeface="Gill Sans MT"/>
                <a:hlinkClick r:id="rId3"/>
              </a:rPr>
              <a:t>https://github.com/Tooblippe/Energy_Logger/tree/master/loggeddata</a:t>
            </a:r>
            <a:endParaRPr lang="en-ZA" sz="1800" b="0" i="0" u="none" strike="noStrike" kern="1200" cap="none" spc="0" baseline="0">
              <a:solidFill>
                <a:srgbClr val="000000"/>
              </a:solidFill>
              <a:uFillTx/>
              <a:latin typeface="Gill Sans MT"/>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rig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TotalTime>
  <Words>693</Words>
  <Application>Microsoft Office PowerPoint</Application>
  <PresentationFormat>On-screen Show (4:3)</PresentationFormat>
  <Paragraphs>136</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Origin</vt:lpstr>
      <vt:lpstr>Arduino Based Home Energy Measurement https://github.com/Tooblippe/Energy_Logger </vt:lpstr>
      <vt:lpstr>Background</vt:lpstr>
      <vt:lpstr>Some facts</vt:lpstr>
      <vt:lpstr>Device Setup</vt:lpstr>
      <vt:lpstr>Some photos</vt:lpstr>
      <vt:lpstr>Connecting the CT</vt:lpstr>
      <vt:lpstr>Measuring Power</vt:lpstr>
      <vt:lpstr>Measurement of home hot water energy</vt:lpstr>
      <vt:lpstr>Specific Day measurement</vt:lpstr>
      <vt:lpstr>Logging data to Pachube with Python</vt:lpstr>
      <vt:lpstr>Project Info</vt:lpstr>
      <vt:lpstr>More about me</vt:lpstr>
      <vt:lpstr>Project licence</vt:lpstr>
      <vt:lpstr>OpenEnergyMonitor info</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Some facts</dc:title>
  <dc:creator>Tobie Nortje</dc:creator>
  <cp:lastModifiedBy>Tobie</cp:lastModifiedBy>
  <cp:revision>2</cp:revision>
  <dcterms:created xsi:type="dcterms:W3CDTF">2011-06-15T08:20:04Z</dcterms:created>
  <dcterms:modified xsi:type="dcterms:W3CDTF">2011-06-25T11:41:25Z</dcterms:modified>
</cp:coreProperties>
</file>