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73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CEFB2-4645-BC63-7142-0F4CA3ECB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C58C94-97FF-4BF7-DF8E-4183A0FE4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7AFE3-CB07-3EDA-041F-DBE35356D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BB606-2A95-4F66-BD9B-074E711F395D}" type="datetimeFigureOut">
              <a:rPr lang="en-ZA" smtClean="0"/>
              <a:t>2022/10/27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5D691-D06D-B807-3668-63D6463B3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B283D-EB8A-D504-69A3-2EAE75835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C84C9-8AA0-4948-819E-D448B9429F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59253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9670-2ED7-A760-9A0C-D96F45A80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2B69D-F18F-B2C4-ADEF-A12470509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766E5-1E3A-49C3-641B-2A36C9F19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BB606-2A95-4F66-BD9B-074E711F395D}" type="datetimeFigureOut">
              <a:rPr lang="en-ZA" smtClean="0"/>
              <a:t>2022/10/27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54150-E322-621D-C956-6D012D182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23587-0CA8-098C-90C7-EE2E131B7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C84C9-8AA0-4948-819E-D448B9429F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20959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C5CFF3-FFD7-EE8E-EEF1-7FAFE0E36E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2256D-0174-5D5E-E7BA-D86045BBB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9C457-10EF-AAD6-60CC-BC0F81C3A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BB606-2A95-4F66-BD9B-074E711F395D}" type="datetimeFigureOut">
              <a:rPr lang="en-ZA" smtClean="0"/>
              <a:t>2022/10/27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04F36-C187-DE7E-89CE-55CE0B2EE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2D4CE-9340-2F14-4BA2-E553D12AD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C84C9-8AA0-4948-819E-D448B9429F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99060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C92F2-7555-7CF6-8C18-F0394484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0A3FC-55F3-5155-B84B-944AAD802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E9A55-9F16-8427-5788-E2CEF6417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BB606-2A95-4F66-BD9B-074E711F395D}" type="datetimeFigureOut">
              <a:rPr lang="en-ZA" smtClean="0"/>
              <a:t>2022/10/27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4BF0C-4C02-046B-AFCB-0ABCA94F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83C9B-D343-2570-8A3A-21606BC2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C84C9-8AA0-4948-819E-D448B9429F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42552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EF1C5-2862-3E09-CFA3-9331095A1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DCF4D-BB2A-48D4-415E-02A481ED5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9BC70-F822-ECD7-53E5-418E9C67E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BB606-2A95-4F66-BD9B-074E711F395D}" type="datetimeFigureOut">
              <a:rPr lang="en-ZA" smtClean="0"/>
              <a:t>2022/10/27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A7052-40EF-1117-1552-066A415EB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8AEF7-3B29-88DE-5AF2-B3E03204A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C84C9-8AA0-4948-819E-D448B9429F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31386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42670-7339-7466-9979-E787F390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5BFEC-3D04-9B7E-C485-0218A30A70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D9C2C-D84F-CE3F-360E-C37C185D3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B04346-2A78-7585-0583-42A0E9E10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BB606-2A95-4F66-BD9B-074E711F395D}" type="datetimeFigureOut">
              <a:rPr lang="en-ZA" smtClean="0"/>
              <a:t>2022/10/27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A5B87-D160-096C-565C-35709B9C3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2E5A7-7CD9-7F65-5D90-5EBDFBEE5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C84C9-8AA0-4948-819E-D448B9429F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75217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BBFFF-F23B-F3A8-18F8-3D2B5A4B0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CF04D-FA92-00C5-3943-B04A2ECAD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53B11-D5EC-512E-58E3-638F68621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338031-1F1C-FAFB-77B0-A97C0AB6B7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8103BA-ACB1-8AC8-DEFB-18F94EBD4E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8DB4AE-6FB7-EDB4-98D7-1F7A84E1F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BB606-2A95-4F66-BD9B-074E711F395D}" type="datetimeFigureOut">
              <a:rPr lang="en-ZA" smtClean="0"/>
              <a:t>2022/10/27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506868-2E12-58C8-F7B0-EA0A47127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07F59B-F35A-B7FD-CF86-A1F6DB989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C84C9-8AA0-4948-819E-D448B9429F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21332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31A33-4885-32ED-F778-3523B4C0D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AADE44-3805-BF87-75B9-08B41CDE6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BB606-2A95-4F66-BD9B-074E711F395D}" type="datetimeFigureOut">
              <a:rPr lang="en-ZA" smtClean="0"/>
              <a:t>2022/10/27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EAE105-F2B8-133F-520A-4B8B4FD58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530012-7037-77DE-B210-163DC29D4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C84C9-8AA0-4948-819E-D448B9429F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61983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AAF075-6C80-D618-7652-BCDAF795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BB606-2A95-4F66-BD9B-074E711F395D}" type="datetimeFigureOut">
              <a:rPr lang="en-ZA" smtClean="0"/>
              <a:t>2022/10/27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E16D6A-EFBE-F753-E154-DD1049E97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F52E3-CCBD-9790-BB4D-CF08DF3D5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C84C9-8AA0-4948-819E-D448B9429F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3193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BBF11-76A0-F56E-75D9-53F1DF219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804ED-7D2F-C999-CF25-43F9CD4EF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441636-7BD8-8C0F-F3BD-0AD85DB57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9854C-AD8D-15D6-E75E-23DC8C982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BB606-2A95-4F66-BD9B-074E711F395D}" type="datetimeFigureOut">
              <a:rPr lang="en-ZA" smtClean="0"/>
              <a:t>2022/10/27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3DE0D-F252-63AE-F8DC-0FB71E7BD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752A4-8F25-7984-D041-F47CBD0BE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C84C9-8AA0-4948-819E-D448B9429F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35188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61DBA-13CA-1492-2F0C-7BAF43425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A6CA72-554E-48C8-BA90-32226231E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3125C-B10C-395C-E260-A92FF8ECA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FBF48-0D9E-A3DC-3004-F192C2724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BB606-2A95-4F66-BD9B-074E711F395D}" type="datetimeFigureOut">
              <a:rPr lang="en-ZA" smtClean="0"/>
              <a:t>2022/10/27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8AA8C-68C7-8EF7-1087-D6C94503B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5C98E-E474-D6E1-D892-B7664CCD3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C84C9-8AA0-4948-819E-D448B9429F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29392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35C005-FFE8-3E8D-77C4-EC6BBEFAC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84E42-4B49-F610-FE16-A6017CB4E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896EB-9505-50FA-CAD6-0B207BFD18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BB606-2A95-4F66-BD9B-074E711F395D}" type="datetimeFigureOut">
              <a:rPr lang="en-ZA" smtClean="0"/>
              <a:t>2022/10/27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07E5A-9CD8-890A-1B08-F74778A82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16222-5300-11E7-085A-3FBEB62DA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C84C9-8AA0-4948-819E-D448B9429F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57107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D44C018-C452-F1A8-E976-F4883072DF56}"/>
              </a:ext>
            </a:extLst>
          </p:cNvPr>
          <p:cNvSpPr/>
          <p:nvPr/>
        </p:nvSpPr>
        <p:spPr>
          <a:xfrm>
            <a:off x="214617" y="301548"/>
            <a:ext cx="2169726" cy="1086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2EB2A38-423C-873B-DBEA-C2EF29E150E3}"/>
              </a:ext>
            </a:extLst>
          </p:cNvPr>
          <p:cNvSpPr/>
          <p:nvPr/>
        </p:nvSpPr>
        <p:spPr>
          <a:xfrm>
            <a:off x="2860162" y="301548"/>
            <a:ext cx="2169726" cy="1086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A83A1E2-AEFA-36F1-FFD8-494261A77302}"/>
              </a:ext>
            </a:extLst>
          </p:cNvPr>
          <p:cNvGrpSpPr/>
          <p:nvPr/>
        </p:nvGrpSpPr>
        <p:grpSpPr>
          <a:xfrm>
            <a:off x="5518340" y="301548"/>
            <a:ext cx="2169726" cy="1086389"/>
            <a:chOff x="5518340" y="301548"/>
            <a:chExt cx="2169726" cy="108638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B05B1BD-48E3-5CA2-FA88-44369CD4950E}"/>
                </a:ext>
              </a:extLst>
            </p:cNvPr>
            <p:cNvSpPr/>
            <p:nvPr/>
          </p:nvSpPr>
          <p:spPr>
            <a:xfrm>
              <a:off x="5518340" y="301548"/>
              <a:ext cx="2169726" cy="1086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pic>
          <p:nvPicPr>
            <p:cNvPr id="7" name="Picture 6" descr="Text&#10;&#10;Description automatically generated">
              <a:extLst>
                <a:ext uri="{FF2B5EF4-FFF2-40B4-BE49-F238E27FC236}">
                  <a16:creationId xmlns:a16="http://schemas.microsoft.com/office/drawing/2014/main" id="{C64F6533-F608-94C4-2581-B7919DFBA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0399" y="603874"/>
              <a:ext cx="1405607" cy="481733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68F0497-AD41-24FF-0356-0E479FD1FC00}"/>
              </a:ext>
            </a:extLst>
          </p:cNvPr>
          <p:cNvGrpSpPr/>
          <p:nvPr/>
        </p:nvGrpSpPr>
        <p:grpSpPr>
          <a:xfrm>
            <a:off x="2581946" y="4240083"/>
            <a:ext cx="2169726" cy="1086389"/>
            <a:chOff x="2581946" y="4240083"/>
            <a:chExt cx="2169726" cy="108638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861BE2-B30A-0992-4D84-1C75DE73661E}"/>
                </a:ext>
              </a:extLst>
            </p:cNvPr>
            <p:cNvSpPr/>
            <p:nvPr/>
          </p:nvSpPr>
          <p:spPr>
            <a:xfrm>
              <a:off x="2581946" y="4240083"/>
              <a:ext cx="2169726" cy="1086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pic>
          <p:nvPicPr>
            <p:cNvPr id="9" name="Picture 8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9C90F1B4-C26B-61B1-E4D8-EA42892DE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6235" y="4561542"/>
              <a:ext cx="2124000" cy="443471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36B8C38-43B9-0383-7737-530F42D46434}"/>
              </a:ext>
            </a:extLst>
          </p:cNvPr>
          <p:cNvGrpSpPr/>
          <p:nvPr/>
        </p:nvGrpSpPr>
        <p:grpSpPr>
          <a:xfrm>
            <a:off x="7685586" y="2237693"/>
            <a:ext cx="2169726" cy="1086389"/>
            <a:chOff x="7685586" y="2237693"/>
            <a:chExt cx="2169726" cy="108638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4ADCEEF-47CB-0378-D6BD-FBD18ACC64D4}"/>
                </a:ext>
              </a:extLst>
            </p:cNvPr>
            <p:cNvSpPr/>
            <p:nvPr/>
          </p:nvSpPr>
          <p:spPr>
            <a:xfrm>
              <a:off x="7685586" y="2237693"/>
              <a:ext cx="2169726" cy="1086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pic>
          <p:nvPicPr>
            <p:cNvPr id="11" name="Picture 10" descr="Logo, company name&#10;&#10;Description automatically generated">
              <a:extLst>
                <a:ext uri="{FF2B5EF4-FFF2-40B4-BE49-F238E27FC236}">
                  <a16:creationId xmlns:a16="http://schemas.microsoft.com/office/drawing/2014/main" id="{7AF5226F-9049-AE00-998B-CEFADF4A4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3098" y="2508586"/>
              <a:ext cx="1424422" cy="557755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DCAF036-481C-4D03-40A4-B0EDDB57A67C}"/>
              </a:ext>
            </a:extLst>
          </p:cNvPr>
          <p:cNvGrpSpPr/>
          <p:nvPr/>
        </p:nvGrpSpPr>
        <p:grpSpPr>
          <a:xfrm>
            <a:off x="8176518" y="301548"/>
            <a:ext cx="2169726" cy="1086389"/>
            <a:chOff x="8176518" y="301548"/>
            <a:chExt cx="2169726" cy="108638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E801598-BB49-DC6E-71B0-EBBD82A2C491}"/>
                </a:ext>
              </a:extLst>
            </p:cNvPr>
            <p:cNvSpPr/>
            <p:nvPr/>
          </p:nvSpPr>
          <p:spPr>
            <a:xfrm>
              <a:off x="8176518" y="301548"/>
              <a:ext cx="2169726" cy="1086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pic>
          <p:nvPicPr>
            <p:cNvPr id="13" name="Picture 1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F4C53161-1FC4-CA6E-0A44-4CA15F6E4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2429" y="451902"/>
              <a:ext cx="1577904" cy="785679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1EB12A1-6488-A283-7992-16BF78F77E80}"/>
              </a:ext>
            </a:extLst>
          </p:cNvPr>
          <p:cNvGrpSpPr/>
          <p:nvPr/>
        </p:nvGrpSpPr>
        <p:grpSpPr>
          <a:xfrm>
            <a:off x="5024632" y="4240083"/>
            <a:ext cx="2169726" cy="1086389"/>
            <a:chOff x="5024632" y="4240083"/>
            <a:chExt cx="2169726" cy="108638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CD33393-C5C0-B7CB-CA62-83ABD00116B2}"/>
                </a:ext>
              </a:extLst>
            </p:cNvPr>
            <p:cNvSpPr/>
            <p:nvPr/>
          </p:nvSpPr>
          <p:spPr>
            <a:xfrm>
              <a:off x="5024632" y="4240083"/>
              <a:ext cx="2169726" cy="1086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pic>
          <p:nvPicPr>
            <p:cNvPr id="15" name="Picture 14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94F183D4-D564-670A-1221-A4013ECD2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5818" y="4445798"/>
              <a:ext cx="2071750" cy="674959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4396804-4F31-7573-9129-E3C17F4CC4B8}"/>
              </a:ext>
            </a:extLst>
          </p:cNvPr>
          <p:cNvGrpSpPr/>
          <p:nvPr/>
        </p:nvGrpSpPr>
        <p:grpSpPr>
          <a:xfrm>
            <a:off x="5085296" y="2237693"/>
            <a:ext cx="2266666" cy="1086389"/>
            <a:chOff x="5085296" y="2237693"/>
            <a:chExt cx="2266666" cy="108638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06CC3DC-6FA2-741A-DA4E-210D59528EC0}"/>
                </a:ext>
              </a:extLst>
            </p:cNvPr>
            <p:cNvSpPr/>
            <p:nvPr/>
          </p:nvSpPr>
          <p:spPr>
            <a:xfrm>
              <a:off x="5085296" y="2237693"/>
              <a:ext cx="2266666" cy="1086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pic>
          <p:nvPicPr>
            <p:cNvPr id="17" name="Picture 16" descr="Text&#10;&#10;Description automatically generated">
              <a:extLst>
                <a:ext uri="{FF2B5EF4-FFF2-40B4-BE49-F238E27FC236}">
                  <a16:creationId xmlns:a16="http://schemas.microsoft.com/office/drawing/2014/main" id="{23D7EA94-073A-FCED-A456-5C0C7074C0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6033" y="2477816"/>
              <a:ext cx="1556321" cy="588525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DB192E4-2C3B-BB11-AA50-6B19657D5F58}"/>
              </a:ext>
            </a:extLst>
          </p:cNvPr>
          <p:cNvGrpSpPr/>
          <p:nvPr/>
        </p:nvGrpSpPr>
        <p:grpSpPr>
          <a:xfrm>
            <a:off x="2581946" y="2314096"/>
            <a:ext cx="2169726" cy="933581"/>
            <a:chOff x="2581946" y="2314096"/>
            <a:chExt cx="2169726" cy="93358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E72D8DD-746E-F6FA-8FFD-23F2CFF1AB16}"/>
                </a:ext>
              </a:extLst>
            </p:cNvPr>
            <p:cNvSpPr/>
            <p:nvPr/>
          </p:nvSpPr>
          <p:spPr>
            <a:xfrm>
              <a:off x="2581946" y="2314096"/>
              <a:ext cx="2169726" cy="9335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pic>
          <p:nvPicPr>
            <p:cNvPr id="19" name="Picture 18" descr="Icon&#10;&#10;Description automatically generated">
              <a:extLst>
                <a:ext uri="{FF2B5EF4-FFF2-40B4-BE49-F238E27FC236}">
                  <a16:creationId xmlns:a16="http://schemas.microsoft.com/office/drawing/2014/main" id="{4B19F60A-ABF0-2C07-53BD-9A99D92C12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1478" y="2477816"/>
              <a:ext cx="531594" cy="566263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35F06DB-5803-3B48-3456-08BF1E02ED65}"/>
              </a:ext>
            </a:extLst>
          </p:cNvPr>
          <p:cNvGrpSpPr/>
          <p:nvPr/>
        </p:nvGrpSpPr>
        <p:grpSpPr>
          <a:xfrm>
            <a:off x="321029" y="4240083"/>
            <a:ext cx="2169726" cy="1086389"/>
            <a:chOff x="321029" y="4240083"/>
            <a:chExt cx="2169726" cy="108638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815B6E0-4779-5A88-30B4-F485CB947FB4}"/>
                </a:ext>
              </a:extLst>
            </p:cNvPr>
            <p:cNvSpPr/>
            <p:nvPr/>
          </p:nvSpPr>
          <p:spPr>
            <a:xfrm>
              <a:off x="321029" y="4240083"/>
              <a:ext cx="2169726" cy="1086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pic>
          <p:nvPicPr>
            <p:cNvPr id="21" name="Picture 20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8F969EF3-C8BC-4D34-8E75-CF545D59D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977" y="4462165"/>
              <a:ext cx="2124000" cy="642224"/>
            </a:xfrm>
            <a:prstGeom prst="rect">
              <a:avLst/>
            </a:prstGeom>
          </p:spPr>
        </p:pic>
      </p:grpSp>
      <p:pic>
        <p:nvPicPr>
          <p:cNvPr id="23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82E7C816-4557-6FA5-A262-851F10174557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0" r="12618"/>
          <a:stretch/>
        </p:blipFill>
        <p:spPr>
          <a:xfrm>
            <a:off x="2867539" y="319650"/>
            <a:ext cx="2157093" cy="1050185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1153FC0F-B28A-47F3-1D47-8C441FA61B92}"/>
              </a:ext>
            </a:extLst>
          </p:cNvPr>
          <p:cNvGrpSpPr/>
          <p:nvPr/>
        </p:nvGrpSpPr>
        <p:grpSpPr>
          <a:xfrm>
            <a:off x="214617" y="2420666"/>
            <a:ext cx="2169726" cy="720443"/>
            <a:chOff x="214617" y="2420666"/>
            <a:chExt cx="2169726" cy="72044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594D9BB-343B-B7BB-BC74-75FE18582CD4}"/>
                </a:ext>
              </a:extLst>
            </p:cNvPr>
            <p:cNvSpPr/>
            <p:nvPr/>
          </p:nvSpPr>
          <p:spPr>
            <a:xfrm>
              <a:off x="214617" y="2420666"/>
              <a:ext cx="2169726" cy="7204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pic>
          <p:nvPicPr>
            <p:cNvPr id="25" name="Picture 24" descr="Text&#10;&#10;Description automatically generated with medium confidence">
              <a:extLst>
                <a:ext uri="{FF2B5EF4-FFF2-40B4-BE49-F238E27FC236}">
                  <a16:creationId xmlns:a16="http://schemas.microsoft.com/office/drawing/2014/main" id="{66442E7D-14F8-18B7-62C9-6FAB47C48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867" y="2590806"/>
              <a:ext cx="2124000" cy="380162"/>
            </a:xfrm>
            <a:prstGeom prst="rect">
              <a:avLst/>
            </a:prstGeom>
          </p:spPr>
        </p:pic>
      </p:grpSp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:a16="http://schemas.microsoft.com/office/drawing/2014/main" id="{209DFC2B-1F1C-E931-8817-C77A694E4BB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17" y="333485"/>
            <a:ext cx="2169726" cy="102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283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Cameron</dc:creator>
  <cp:lastModifiedBy>Martin Cameron</cp:lastModifiedBy>
  <cp:revision>4</cp:revision>
  <dcterms:created xsi:type="dcterms:W3CDTF">2022-10-27T18:31:44Z</dcterms:created>
  <dcterms:modified xsi:type="dcterms:W3CDTF">2022-10-27T19:41:01Z</dcterms:modified>
</cp:coreProperties>
</file>