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828800"/>
            <a:ext cx="7861300" cy="4394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828800"/>
            <a:ext cx="7861300" cy="4394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