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2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r_outside_1"/>
          <p:cNvSpPr/>
          <p:nvPr/>
        </p:nvSpPr>
        <p:spPr>
          <a:xfrm>
            <a:off x="622852" y="3536818"/>
            <a:ext cx="543339" cy="21960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bar_line_1"/>
          <p:cNvCxnSpPr/>
          <p:nvPr/>
        </p:nvCxnSpPr>
        <p:spPr>
          <a:xfrm>
            <a:off x="897227" y="3536818"/>
            <a:ext cx="0" cy="2196072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triangle" w="sm" len="med"/>
            <a:tailEnd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bar_outside_0"/>
          <p:cNvSpPr/>
          <p:nvPr/>
        </p:nvSpPr>
        <p:spPr>
          <a:xfrm>
            <a:off x="7720731" y="2843916"/>
            <a:ext cx="1060174" cy="37490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bar_line_0"/>
          <p:cNvCxnSpPr/>
          <p:nvPr/>
        </p:nvCxnSpPr>
        <p:spPr>
          <a:xfrm>
            <a:off x="8224314" y="2843916"/>
            <a:ext cx="0" cy="3763618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triangle" w="sm" len="med"/>
            <a:tailEnd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bar_value_0"/>
          <p:cNvSpPr/>
          <p:nvPr/>
        </p:nvSpPr>
        <p:spPr>
          <a:xfrm flipV="1">
            <a:off x="8058557" y="4725538"/>
            <a:ext cx="355120" cy="1792473"/>
          </a:xfrm>
          <a:prstGeom prst="rect">
            <a:avLst/>
          </a:prstGeom>
          <a:solidFill>
            <a:srgbClr val="00B050"/>
          </a:solidFill>
          <a:ln w="222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ar_max_1"/>
          <p:cNvSpPr/>
          <p:nvPr/>
        </p:nvSpPr>
        <p:spPr>
          <a:xfrm>
            <a:off x="713485" y="3551736"/>
            <a:ext cx="292977" cy="2091817"/>
          </a:xfrm>
          <a:prstGeom prst="rect">
            <a:avLst/>
          </a:prstGeom>
          <a:solidFill>
            <a:schemeClr val="bg1">
              <a:alpha val="0"/>
            </a:schemeClr>
          </a:solidFill>
          <a:ln w="222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ar_max_0"/>
          <p:cNvSpPr/>
          <p:nvPr/>
        </p:nvSpPr>
        <p:spPr>
          <a:xfrm>
            <a:off x="8061975" y="2933252"/>
            <a:ext cx="348285" cy="358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ck_bound_0"/>
          <p:cNvSpPr/>
          <p:nvPr/>
        </p:nvSpPr>
        <p:spPr>
          <a:xfrm>
            <a:off x="5115916" y="4657435"/>
            <a:ext cx="2133600" cy="1972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lock_minute_0"/>
          <p:cNvCxnSpPr/>
          <p:nvPr/>
        </p:nvCxnSpPr>
        <p:spPr>
          <a:xfrm flipV="1">
            <a:off x="6030316" y="4980165"/>
            <a:ext cx="17930" cy="86061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lock_second_0"/>
          <p:cNvCxnSpPr/>
          <p:nvPr/>
        </p:nvCxnSpPr>
        <p:spPr>
          <a:xfrm flipV="1">
            <a:off x="6030316" y="5643553"/>
            <a:ext cx="591671" cy="17929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_box_0"/>
          <p:cNvSpPr/>
          <p:nvPr/>
        </p:nvSpPr>
        <p:spPr>
          <a:xfrm>
            <a:off x="2688440" y="3536818"/>
            <a:ext cx="2330823" cy="1188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jislaaik</a:t>
            </a:r>
            <a:endParaRPr lang="en-US"/>
          </a:p>
        </p:txBody>
      </p:sp>
      <p:sp>
        <p:nvSpPr>
          <p:cNvPr id="18" name="bar_value_1"/>
          <p:cNvSpPr/>
          <p:nvPr/>
        </p:nvSpPr>
        <p:spPr>
          <a:xfrm flipV="1">
            <a:off x="747864" y="4642312"/>
            <a:ext cx="298726" cy="1045909"/>
          </a:xfrm>
          <a:prstGeom prst="rect">
            <a:avLst/>
          </a:prstGeom>
          <a:solidFill>
            <a:srgbClr val="00B050"/>
          </a:solidFill>
          <a:ln w="222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_box_1"/>
          <p:cNvSpPr/>
          <p:nvPr/>
        </p:nvSpPr>
        <p:spPr>
          <a:xfrm>
            <a:off x="106017" y="92765"/>
            <a:ext cx="8858689" cy="11802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/>
              <a:t>Title</a:t>
            </a:r>
            <a:endParaRPr lang="en-US" sz="3600" b="1" i="1" dirty="0"/>
          </a:p>
        </p:txBody>
      </p:sp>
      <p:sp>
        <p:nvSpPr>
          <p:cNvPr id="3" name="text_box_2"/>
          <p:cNvSpPr/>
          <p:nvPr/>
        </p:nvSpPr>
        <p:spPr>
          <a:xfrm>
            <a:off x="106018" y="1416424"/>
            <a:ext cx="1256618" cy="12729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 smtClean="0"/>
              <a:t>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mtClean="0"/>
              <a:t>es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Tobie Nortje</dc:creator>
  <cp:keywords/>
  <dc:description>generated using python-pptx</dc:description>
  <cp:lastModifiedBy>Tobie Nortje</cp:lastModifiedBy>
  <cp:revision>37</cp:revision>
  <dcterms:created xsi:type="dcterms:W3CDTF">2013-01-27T09:14:16Z</dcterms:created>
  <dcterms:modified xsi:type="dcterms:W3CDTF">2014-11-13T20:54:09Z</dcterms:modified>
  <cp:category/>
</cp:coreProperties>
</file>