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6" autoAdjust="0"/>
    <p:restoredTop sz="94660"/>
  </p:normalViewPr>
  <p:slideViewPr>
    <p:cSldViewPr snapToGrid="0">
      <p:cViewPr>
        <p:scale>
          <a:sx n="80" d="100"/>
          <a:sy n="80" d="100"/>
        </p:scale>
        <p:origin x="22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AD8F9-7838-4284-9D27-3CF4FCB56A88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C134-FBB2-4EB6-97CD-DF5D1441A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27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9335E-3A04-4A5F-AF1B-80412F70C09B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FB8E-8E82-4D3D-AAE1-42C87E58B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3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2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076913"/>
            <a:ext cx="78867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8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2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3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7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2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9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C5C7-B09F-4BDB-92A0-9AE1B8C07EA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CEE8-7EAD-4A16-988C-0E61C116B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80" y="1104262"/>
            <a:ext cx="4352682" cy="274518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5410"/>
            <a:ext cx="7886700" cy="130021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Thermodynamic Model </a:t>
            </a:r>
            <a:r>
              <a:rPr lang="en-US" sz="3600" dirty="0" smtClean="0">
                <a:solidFill>
                  <a:srgbClr val="0070C0"/>
                </a:solidFill>
              </a:rPr>
              <a:t>D</a:t>
            </a:r>
            <a:r>
              <a:rPr lang="en-US" sz="3600" dirty="0" smtClean="0">
                <a:solidFill>
                  <a:srgbClr val="0070C0"/>
                </a:solidFill>
              </a:rPr>
              <a:t>evelopment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Solving 1minutely model over 365 days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599804" y="1730484"/>
            <a:ext cx="818944" cy="2921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+Q</a:t>
            </a:r>
            <a:r>
              <a:rPr lang="en-GB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0" y="2670553"/>
            <a:ext cx="1133079" cy="35808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GB" sz="1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GB" sz="1600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heatpump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0" y="2131227"/>
            <a:ext cx="973359" cy="35808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GB" sz="1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GB" sz="1600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swh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0" y="1528533"/>
            <a:ext cx="973359" cy="35808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GB" sz="1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GB" sz="1600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geyser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15" name="AutoShape 86"/>
          <p:cNvSpPr>
            <a:spLocks noChangeArrowheads="1"/>
          </p:cNvSpPr>
          <p:nvPr/>
        </p:nvSpPr>
        <p:spPr bwMode="auto">
          <a:xfrm>
            <a:off x="2629248" y="1412347"/>
            <a:ext cx="1078430" cy="18116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i="1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Storage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i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i="1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ank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1600" b="1" i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GB" baseline="-250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stored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16" name="AutoShape 87"/>
          <p:cNvCxnSpPr>
            <a:cxnSpLocks noChangeShapeType="1"/>
          </p:cNvCxnSpPr>
          <p:nvPr/>
        </p:nvCxnSpPr>
        <p:spPr bwMode="auto">
          <a:xfrm>
            <a:off x="3700826" y="2323516"/>
            <a:ext cx="960120" cy="101536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1710031" y="2164766"/>
            <a:ext cx="374015" cy="374904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sz="1600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1" name="AutoShape 92"/>
          <p:cNvCxnSpPr>
            <a:cxnSpLocks noChangeShapeType="1"/>
          </p:cNvCxnSpPr>
          <p:nvPr/>
        </p:nvCxnSpPr>
        <p:spPr bwMode="auto">
          <a:xfrm>
            <a:off x="434802" y="1737939"/>
            <a:ext cx="1262648" cy="593884"/>
          </a:xfrm>
          <a:prstGeom prst="bentConnector3">
            <a:avLst>
              <a:gd name="adj1" fmla="val 50215"/>
            </a:avLst>
          </a:prstGeom>
          <a:noFill/>
          <a:ln w="9525" cap="rnd">
            <a:solidFill>
              <a:schemeClr val="tx1"/>
            </a:solidFill>
            <a:prstDash val="solid"/>
            <a:miter lim="800000"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94"/>
          <p:cNvCxnSpPr>
            <a:cxnSpLocks noChangeShapeType="1"/>
          </p:cNvCxnSpPr>
          <p:nvPr/>
        </p:nvCxnSpPr>
        <p:spPr bwMode="auto">
          <a:xfrm flipV="1">
            <a:off x="2082752" y="2336442"/>
            <a:ext cx="548640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629506" y="1104262"/>
            <a:ext cx="1401903" cy="32883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</a:t>
            </a:r>
            <a:r>
              <a:rPr lang="en-GB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GB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tanklosses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5" name="AutoShape 96"/>
          <p:cNvCxnSpPr>
            <a:cxnSpLocks noChangeShapeType="1"/>
          </p:cNvCxnSpPr>
          <p:nvPr/>
        </p:nvCxnSpPr>
        <p:spPr bwMode="auto">
          <a:xfrm flipV="1">
            <a:off x="3702152" y="1664498"/>
            <a:ext cx="995045" cy="65532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048321" y="3282041"/>
            <a:ext cx="1040094" cy="29312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</a:t>
            </a:r>
            <a:r>
              <a:rPr lang="en-GB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GB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429899" y="3304882"/>
            <a:ext cx="2101176" cy="18315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</a:t>
            </a:r>
            <a:r>
              <a:rPr lang="en-GB" b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en-GB" baseline="-250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pipelosses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9" name="AutoShape 100"/>
          <p:cNvCxnSpPr>
            <a:cxnSpLocks noChangeShapeType="1"/>
          </p:cNvCxnSpPr>
          <p:nvPr/>
        </p:nvCxnSpPr>
        <p:spPr bwMode="auto">
          <a:xfrm flipV="1">
            <a:off x="434802" y="2331823"/>
            <a:ext cx="1270234" cy="5177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solid"/>
            <a:miter lim="800000"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Straight Arrow Connector 139"/>
          <p:cNvCxnSpPr/>
          <p:nvPr/>
        </p:nvCxnSpPr>
        <p:spPr>
          <a:xfrm flipV="1">
            <a:off x="434864" y="2331823"/>
            <a:ext cx="1188720" cy="350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olid"/>
            <a:miter lim="800000"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98"/>
          <p:cNvCxnSpPr>
            <a:cxnSpLocks noChangeShapeType="1"/>
          </p:cNvCxnSpPr>
          <p:nvPr/>
        </p:nvCxnSpPr>
        <p:spPr bwMode="auto">
          <a:xfrm rot="10800000" flipV="1">
            <a:off x="2215933" y="2333982"/>
            <a:ext cx="356870" cy="101981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Picture 2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3134" y="3917703"/>
            <a:ext cx="4427037" cy="2124810"/>
          </a:xfrm>
          <a:prstGeom prst="rect">
            <a:avLst/>
          </a:prstGeom>
          <a:noFill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8542"/>
            <a:ext cx="4439233" cy="243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eon1</Template>
  <TotalTime>1109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Thermodynamic Model Development Solving 1minutely model over 365 days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residential hot water generation technologies using calibrated quantitative models</dc:title>
  <dc:creator>Tobie Nortje</dc:creator>
  <cp:lastModifiedBy>Tobie Nortje</cp:lastModifiedBy>
  <cp:revision>42</cp:revision>
  <dcterms:created xsi:type="dcterms:W3CDTF">2014-09-11T08:25:43Z</dcterms:created>
  <dcterms:modified xsi:type="dcterms:W3CDTF">2014-10-01T07:20:33Z</dcterms:modified>
</cp:coreProperties>
</file>