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774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562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013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08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251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118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496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504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672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832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554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6386-3CC6-4787-9D0B-1B27BBFB3F40}" type="datetimeFigureOut">
              <a:rPr lang="en-ZA" smtClean="0"/>
              <a:t>2015-05-24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596D-2B81-4621-A4AC-92E581976C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705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894851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Introduction to Python</a:t>
            </a:r>
            <a:endParaRPr lang="en-ZA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r="8855"/>
          <a:stretch/>
        </p:blipFill>
        <p:spPr>
          <a:xfrm>
            <a:off x="1475295" y="2560970"/>
            <a:ext cx="6221692" cy="184667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67" y="4355637"/>
            <a:ext cx="2875381" cy="625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6861" y="4459012"/>
            <a:ext cx="10525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350" dirty="0"/>
              <a:t>Tobie Nortje</a:t>
            </a:r>
          </a:p>
          <a:p>
            <a:r>
              <a:rPr lang="en-ZA" sz="1350" dirty="0"/>
              <a:t>@</a:t>
            </a:r>
            <a:r>
              <a:rPr lang="en-ZA" sz="1350" dirty="0" err="1"/>
              <a:t>tooblippe</a:t>
            </a:r>
            <a:endParaRPr lang="en-ZA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30" y="5042799"/>
            <a:ext cx="3483597" cy="10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two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977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</vt:lpstr>
      <vt:lpstr>two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Tobie Nortje</dc:creator>
  <cp:lastModifiedBy>Tobie Nortje</cp:lastModifiedBy>
  <cp:revision>5</cp:revision>
  <dcterms:created xsi:type="dcterms:W3CDTF">2015-05-23T11:33:42Z</dcterms:created>
  <dcterms:modified xsi:type="dcterms:W3CDTF">2015-05-24T18:35:22Z</dcterms:modified>
</cp:coreProperties>
</file>