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58" r:id="rId5"/>
    <p:sldId id="257" r:id="rId6"/>
    <p:sldId id="264" r:id="rId7"/>
    <p:sldId id="259" r:id="rId8"/>
    <p:sldId id="260" r:id="rId9"/>
    <p:sldId id="261" r:id="rId10"/>
    <p:sldId id="276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5BBABF-E811-46A5-9D3B-C5F94DBBFE75}">
          <p14:sldIdLst>
            <p14:sldId id="256"/>
            <p14:sldId id="275"/>
            <p14:sldId id="274"/>
            <p14:sldId id="258"/>
            <p14:sldId id="257"/>
            <p14:sldId id="264"/>
            <p14:sldId id="259"/>
            <p14:sldId id="260"/>
            <p14:sldId id="261"/>
          </p14:sldIdLst>
        </p14:section>
        <p14:section name="Untitled Section" id="{2D5B3C00-AA9A-48AB-8E98-063BF70330F9}">
          <p14:sldIdLst>
            <p14:sldId id="276"/>
            <p14:sldId id="265"/>
            <p14:sldId id="266"/>
            <p14:sldId id="267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117"/>
    <a:srgbClr val="236B1F"/>
    <a:srgbClr val="34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C566-3D75-4F0D-8D95-524397BA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0A293-4FF8-47CF-9547-852BE64DD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952C-DA10-4750-850D-752C8666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16A0-C155-4A96-9D07-E413D884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A1F8-A922-491A-9DB2-60D957B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126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948B-1A90-4917-885C-0E15EA7C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2A033-64A6-4189-9413-E61330EBA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5121-B035-4721-BB30-48B0CDFF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8714-D488-48EB-9BCD-CB162F1D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CED84-54B2-4484-82CD-94E3BECF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97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A50CD-F184-468E-900B-B1FA9618B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21DF5-93A2-4506-AD75-D68CB18C9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B1BE-6C87-4323-9E22-A16761AC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E071-AFB0-4EAA-80B5-9376071C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882A-108D-4286-987F-8C99557B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667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64B2-B7EB-4B77-8AA3-CCE860D1F2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8013-A0C5-47F1-8CC6-49DF6041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2415-9937-40B2-ADE6-99E2460B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88993F2-4606-4F06-928E-94847261D60B}" type="datetimeFigureOut">
              <a:rPr lang="en-ZA" smtClean="0"/>
              <a:pPr/>
              <a:t>2021/11/03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A100-A3F6-4BE9-9C40-0F1BA43B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7E3E-D443-40A5-AC9C-9CA9C0E1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8054FAB8-96D7-42A6-81ED-3BB81599DFC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869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C7C3-8321-4746-9F51-B2A54640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5B26A-CB77-4628-A5D6-1A2B76EB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BB9D-99E0-4C21-A0B4-CD685DB1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E937-E358-4E20-857D-03E7CC3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F5C8-6DC5-46BE-983A-448F3210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011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CB41-62A9-4B36-B5D6-9A118065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55D4-9D74-4220-8FD5-34164788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496A7-B5A3-42C0-BF74-70AE6C99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FE75-B613-425B-82CE-4089005B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C736F-4A68-4C14-AC4B-6900AC9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D724C-8E44-4C35-B505-F46971D2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69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3AF-5947-481A-A731-2C362257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7591-6DF8-4008-B02F-EEB40ED2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92571-2155-4062-8436-F1CD93246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E851C-808B-4BA3-B9F2-4DD8266AB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30F4-9B95-4F3A-8043-CA83D6C8D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48AC5-FED0-4C32-8F71-E990DC1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2021/11/03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CDF2-0CB6-44BF-83A6-5948AEAD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97E8C-3071-48F1-B55A-EAE7D5E3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90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8D75-371E-4816-953D-85D29609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FA9C6-A1FD-426E-A5AB-2E7F6119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7DBCB-EA9A-4718-AAED-8C6C88F6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4E785-B463-4EEC-851F-11235A73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91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13535-CEBE-426F-A2E7-0BBF84DE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2021/11/03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F45E3-6A97-40F1-9364-5E89997F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4540D-271B-47ED-804A-793A6B80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956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4051-174F-4FE9-B7AA-BCADBD1D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0642-E279-4E1C-9866-D8E3F30C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F8055-AD03-4AB6-BBFF-CFAF8A9DC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3554-6737-4B65-9C5D-0A55EE05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E1626-BB40-4D0E-B640-0B38A7FC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1823F-D447-4C36-8E36-1BE53033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03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2102-0C6D-478D-951A-A3E3F88D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3230F-253B-4D38-B9DB-2EFB4D310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686F7-B633-45A3-93F1-7CA7DAB1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E27D1-AF41-482B-AD2B-BAF83BAD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A76C8-8A17-437A-A4FF-00BC7103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EEA7-F175-4663-9F5A-CC527963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046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14D77-7AD9-499A-BA3D-56F4AB39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A6325-0F83-47C1-8D68-1CF9CD14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AB1D-42FD-4AF4-8ADB-69467CF98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88993F2-4606-4F06-928E-94847261D60B}" type="datetimeFigureOut">
              <a:rPr lang="en-ZA" smtClean="0"/>
              <a:pPr/>
              <a:t>2021/11/03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9F74-BE14-4F1C-A1CE-BCB84E4D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6657-2227-4992-B13B-D5C481B9B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8054FAB8-96D7-42A6-81ED-3BB81599DFC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7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/>
          <a:lstStyle/>
          <a:p>
            <a:pPr algn="l"/>
            <a:r>
              <a:rPr lang="en-US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Case Studies</a:t>
            </a:r>
            <a:endParaRPr lang="en-ZA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0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sz="4000" spc="60" dirty="0"/>
              <a:t>selection of tailored solutions</a:t>
            </a:r>
            <a:endParaRPr lang="en-ZA" sz="40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4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</a:t>
            </a:r>
            <a:r>
              <a:rPr lang="en-US" sz="3100" dirty="0">
                <a:solidFill>
                  <a:schemeClr val="bg1">
                    <a:lumMod val="85000"/>
                  </a:schemeClr>
                </a:solidFill>
              </a:rPr>
              <a:t>Programmatic block diagrams and flow charts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5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Social post automation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8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Specialized mailing lists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6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Tailor made analysis tools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1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Engineering automation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2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Large data sets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6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presentations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10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Automated Diagrams / Flow Charts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2617F-3124-4578-8538-48875635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96" y="1260670"/>
            <a:ext cx="3694006" cy="496630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AF581DD-95B1-4245-BC31-8B42D3A0F1BA}"/>
              </a:ext>
            </a:extLst>
          </p:cNvPr>
          <p:cNvSpPr/>
          <p:nvPr/>
        </p:nvSpPr>
        <p:spPr>
          <a:xfrm>
            <a:off x="4199236" y="3444696"/>
            <a:ext cx="1100893" cy="49271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3915C-DC0A-434C-AA15-AA2B09555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963" y="1180919"/>
            <a:ext cx="6316973" cy="50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>
            <a:normAutofit/>
          </a:bodyPr>
          <a:lstStyle/>
          <a:p>
            <a:pPr algn="l"/>
            <a:r>
              <a:rPr lang="en-US" sz="72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Python</a:t>
            </a:r>
            <a:endParaRPr lang="en-ZA" sz="72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8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Open files the correct way</a:t>
            </a:r>
            <a:endParaRPr lang="en-ZA" sz="48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9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/>
          <a:lstStyle/>
          <a:p>
            <a:pPr algn="l"/>
            <a:r>
              <a:rPr lang="en-US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About me</a:t>
            </a:r>
            <a:endParaRPr lang="en-ZA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2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089C45-21E6-4DD0-BA85-CCCFE549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39" y="2828925"/>
            <a:ext cx="7370259" cy="3470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International trade application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540D3-B978-4DE8-AE95-697E2A96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0" y="1541995"/>
            <a:ext cx="7349320" cy="32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4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Tailored electrical engineering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F0487-0839-4FDB-ADDD-AD999EEA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48141"/>
            <a:ext cx="9058835" cy="50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6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Industrial Scientific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9203C-0A5B-42F1-948A-65C4B9A8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1" y="1410788"/>
            <a:ext cx="6846249" cy="1929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46C7AD-626C-45E2-9077-1FEA638B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51" y="4129691"/>
            <a:ext cx="9879546" cy="2457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ADFFD-A05D-4FD1-869C-81DF7A209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525" y="1410788"/>
            <a:ext cx="2563150" cy="2161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90DA7A-6A47-4BD3-8F4A-93B88FBAD40B}"/>
              </a:ext>
            </a:extLst>
          </p:cNvPr>
          <p:cNvSpPr txBox="1"/>
          <p:nvPr/>
        </p:nvSpPr>
        <p:spPr>
          <a:xfrm>
            <a:off x="649762" y="104145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Time series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93BC8-3D15-4184-ADCE-55B17968DF9D}"/>
              </a:ext>
            </a:extLst>
          </p:cNvPr>
          <p:cNvSpPr txBox="1"/>
          <p:nvPr/>
        </p:nvSpPr>
        <p:spPr>
          <a:xfrm>
            <a:off x="649762" y="3760359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Frequency domain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FA0ED-7F5B-4160-BBA4-DED56B8A057E}"/>
              </a:ext>
            </a:extLst>
          </p:cNvPr>
          <p:cNvSpPr txBox="1"/>
          <p:nvPr/>
        </p:nvSpPr>
        <p:spPr>
          <a:xfrm>
            <a:off x="7919398" y="104145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Rotational energy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8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Water heating research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628EC-FE16-49D4-93B1-CCEE3545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76" y="1273789"/>
            <a:ext cx="4058027" cy="2336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742200-94C9-440B-AD41-6510D5CF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78" y="1302818"/>
            <a:ext cx="5184819" cy="2731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EECBFE-729E-4A74-AAC2-95E0D71C8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90" y="4535430"/>
            <a:ext cx="5168807" cy="1853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49EE7-7817-479F-A175-17B5D676F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76" y="4167785"/>
            <a:ext cx="4058027" cy="21180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E60706-C24C-4FEC-8E21-D80557E72BFD}"/>
              </a:ext>
            </a:extLst>
          </p:cNvPr>
          <p:cNvSpPr txBox="1"/>
          <p:nvPr/>
        </p:nvSpPr>
        <p:spPr>
          <a:xfrm>
            <a:off x="655376" y="9334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465694-042D-48FB-85A1-5FC87106C049}"/>
              </a:ext>
            </a:extLst>
          </p:cNvPr>
          <p:cNvSpPr txBox="1"/>
          <p:nvPr/>
        </p:nvSpPr>
        <p:spPr>
          <a:xfrm>
            <a:off x="655376" y="379845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Calibration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F9B87C-438E-40A1-A383-F65DB958D357}"/>
              </a:ext>
            </a:extLst>
          </p:cNvPr>
          <p:cNvSpPr txBox="1"/>
          <p:nvPr/>
        </p:nvSpPr>
        <p:spPr>
          <a:xfrm>
            <a:off x="6269663" y="9334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2C1A24-A96F-4A37-9F46-E6F04A394F0D}"/>
              </a:ext>
            </a:extLst>
          </p:cNvPr>
          <p:cNvSpPr txBox="1"/>
          <p:nvPr/>
        </p:nvSpPr>
        <p:spPr>
          <a:xfrm>
            <a:off x="6269662" y="421933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3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Specialised Automated Email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E678B-28F6-42F6-9587-0723F466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2" y="1116105"/>
            <a:ext cx="3511137" cy="5123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364CDF-C9E8-4C84-A1B3-71E30EC96161}"/>
              </a:ext>
            </a:extLst>
          </p:cNvPr>
          <p:cNvSpPr/>
          <p:nvPr/>
        </p:nvSpPr>
        <p:spPr>
          <a:xfrm>
            <a:off x="4719918" y="1237129"/>
            <a:ext cx="6925235" cy="5002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responsive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Variable sending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Automatic processing and email generation</a:t>
            </a:r>
          </a:p>
        </p:txBody>
      </p:sp>
    </p:spTree>
    <p:extLst>
      <p:ext uri="{BB962C8B-B14F-4D97-AF65-F5344CB8AC3E}">
        <p14:creationId xmlns:p14="http://schemas.microsoft.com/office/powerpoint/2010/main" val="117175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Printed Circuit Board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C6943-E9F7-47E6-AB5D-EB9A9C0C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94" y="1701999"/>
            <a:ext cx="6080623" cy="4254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1A4C7-8635-422E-AC5B-A96A12FE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389" y="4229337"/>
            <a:ext cx="2411917" cy="2399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D1447-8EA9-48F1-85CE-1A509D34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389" y="1029878"/>
            <a:ext cx="2408783" cy="239912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E959F46-632C-4A3D-9667-54867A96C8D6}"/>
              </a:ext>
            </a:extLst>
          </p:cNvPr>
          <p:cNvSpPr/>
          <p:nvPr/>
        </p:nvSpPr>
        <p:spPr>
          <a:xfrm>
            <a:off x="7124510" y="1701999"/>
            <a:ext cx="1489435" cy="49271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B83178-EB9F-4939-94A9-B3B8677B5EB1}"/>
              </a:ext>
            </a:extLst>
          </p:cNvPr>
          <p:cNvSpPr/>
          <p:nvPr/>
        </p:nvSpPr>
        <p:spPr>
          <a:xfrm rot="5400000">
            <a:off x="9609727" y="3582811"/>
            <a:ext cx="800337" cy="49271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CBDF6-88B2-4A77-BC0E-AD09064233D6}"/>
              </a:ext>
            </a:extLst>
          </p:cNvPr>
          <p:cNvSpPr txBox="1"/>
          <p:nvPr/>
        </p:nvSpPr>
        <p:spPr>
          <a:xfrm>
            <a:off x="801627" y="133266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Schematic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E0B6D-9A26-43E7-AB6A-CFBF4FA09CF5}"/>
              </a:ext>
            </a:extLst>
          </p:cNvPr>
          <p:cNvSpPr txBox="1"/>
          <p:nvPr/>
        </p:nvSpPr>
        <p:spPr>
          <a:xfrm>
            <a:off x="9763538" y="6934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PCB Layout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752CC-BE03-49D5-9072-1C191F8FE313}"/>
              </a:ext>
            </a:extLst>
          </p:cNvPr>
          <p:cNvSpPr txBox="1"/>
          <p:nvPr/>
        </p:nvSpPr>
        <p:spPr>
          <a:xfrm>
            <a:off x="8870389" y="393736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PCB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3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129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CMU Serif</vt:lpstr>
      <vt:lpstr>Office Theme</vt:lpstr>
      <vt:lpstr>Case Studies</vt:lpstr>
      <vt:lpstr>Python</vt:lpstr>
      <vt:lpstr>About me</vt:lpstr>
      <vt:lpstr>Case Study |  International trade application</vt:lpstr>
      <vt:lpstr>Case Study |  Tailored electrical engineering</vt:lpstr>
      <vt:lpstr>Case Study |  Industrial Scientific Analysis</vt:lpstr>
      <vt:lpstr>Case Study |  Water heating research</vt:lpstr>
      <vt:lpstr>Case Study |  Specialised Automated Email</vt:lpstr>
      <vt:lpstr>Case Study |  Printed Circuit Board</vt:lpstr>
      <vt:lpstr>Case Study |Programmatic block diagrams and flow charts</vt:lpstr>
      <vt:lpstr>Case Study |  Social post automation</vt:lpstr>
      <vt:lpstr>Case Study |  Specialized mailing lists</vt:lpstr>
      <vt:lpstr>Case Study |  Tailor made analysis tools</vt:lpstr>
      <vt:lpstr>Case Study |  Engineering automation</vt:lpstr>
      <vt:lpstr>Case Study |  Large data sets analysis</vt:lpstr>
      <vt:lpstr>Case Study |  Automated presentations</vt:lpstr>
      <vt:lpstr>Case Study |  Automated Diagrams / Flow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1:</dc:title>
  <dc:creator>Tobie Nortje</dc:creator>
  <cp:lastModifiedBy>Tobie Nortje</cp:lastModifiedBy>
  <cp:revision>12</cp:revision>
  <dcterms:created xsi:type="dcterms:W3CDTF">2021-10-20T14:30:11Z</dcterms:created>
  <dcterms:modified xsi:type="dcterms:W3CDTF">2021-11-03T13:14:54Z</dcterms:modified>
</cp:coreProperties>
</file>