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PDF reports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40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Fourier transforms in industry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graphics generation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CMU Serif</vt:lpstr>
      <vt:lpstr>Office Theme</vt:lpstr>
      <vt:lpstr>Case Studies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Fourier transforms in industry</vt:lpstr>
      <vt:lpstr>Case Study |  Automated graphics generation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PDF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5</cp:revision>
  <dcterms:created xsi:type="dcterms:W3CDTF">2021-10-20T14:30:11Z</dcterms:created>
  <dcterms:modified xsi:type="dcterms:W3CDTF">2021-10-22T06:14:41Z</dcterms:modified>
</cp:coreProperties>
</file>