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7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117"/>
    <a:srgbClr val="236B1F"/>
    <a:srgbClr val="34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566-3D75-4F0D-8D95-524397BA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A293-4FF8-47CF-9547-852BE64D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952C-DA10-4750-850D-752C866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16A0-C155-4A96-9D07-E413D884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1F8-A922-491A-9DB2-60D957B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2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8B-1A90-4917-885C-0E15EA7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A033-64A6-4189-9413-E61330EB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5121-B035-4721-BB30-48B0CDF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8714-D488-48EB-9BCD-CB162F1D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ED84-54B2-4484-82CD-94E3BECF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A50CD-F184-468E-900B-B1FA9618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1DF5-93A2-4506-AD75-D68CB18C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B1BE-6C87-4323-9E22-A16761A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E071-AFB0-4EAA-80B5-9376071C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882A-108D-4286-987F-8C99557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64B2-B7EB-4B77-8AA3-CCE860D1F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8013-A0C5-47F1-8CC6-49DF6041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2415-9937-40B2-ADE6-99E2460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A100-A3F6-4BE9-9C40-0F1BA43B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E3E-D443-40A5-AC9C-9CA9C0E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C7C3-8321-4746-9F51-B2A54640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B26A-CB77-4628-A5D6-1A2B76EB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B9D-99E0-4C21-A0B4-CD685DB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937-E358-4E20-857D-03E7CC3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F5C8-6DC5-46BE-983A-448F321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1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CB41-62A9-4B36-B5D6-9A11806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55D4-9D74-4220-8FD5-34164788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96A7-B5A3-42C0-BF74-70AE6C99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75-B613-425B-82CE-4089005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C736F-4A68-4C14-AC4B-6900AC9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724C-8E44-4C35-B505-F46971D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9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3AF-5947-481A-A731-2C362257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7591-6DF8-4008-B02F-EEB40ED2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2571-2155-4062-8436-F1CD932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E851C-808B-4BA3-B9F2-4DD8266A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30F4-9B95-4F3A-8043-CA83D6C8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8AC5-FED0-4C32-8F71-E990DC1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CDF2-0CB6-44BF-83A6-5948AEA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7E8C-3071-48F1-B55A-EAE7D5E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0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D75-371E-4816-953D-85D29609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A9C6-A1FD-426E-A5AB-2E7F611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DBCB-EA9A-4718-AAED-8C6C88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4E785-B463-4EEC-851F-11235A7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3535-CEBE-426F-A2E7-0BBF84DE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45E3-6A97-40F1-9364-5E89997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540D-271B-47ED-804A-793A6B80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95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4051-174F-4FE9-B7AA-BCADBD1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0642-E279-4E1C-9866-D8E3F30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8055-AD03-4AB6-BBFF-CFAF8A9D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3554-6737-4B65-9C5D-0A55EE0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1626-BB40-4D0E-B640-0B38A7F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823F-D447-4C36-8E36-1BE53033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3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102-0C6D-478D-951A-A3E3F88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3230F-253B-4D38-B9DB-2EFB4D310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86F7-B633-45A3-93F1-7CA7DAB1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27D1-AF41-482B-AD2B-BAF83BA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76C8-8A17-437A-A4FF-00BC710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EEA7-F175-4663-9F5A-CC527963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04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4D77-7AD9-499A-BA3D-56F4AB39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6325-0F83-47C1-8D68-1CF9CD14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AB1D-42FD-4AF4-8ADB-69467CF9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9F74-BE14-4F1C-A1CE-BCB84E4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6657-2227-4992-B13B-D5C481B9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Case Studies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4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Specialized mailing lists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6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 made analysis tools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Engineering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Large data sets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presentations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PDF reports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About me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89C45-21E6-4DD0-BA85-CCCFE549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40" y="2828925"/>
            <a:ext cx="7370259" cy="347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International trade application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540D3-B978-4DE8-AE95-697E2A96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0" y="1541995"/>
            <a:ext cx="7349320" cy="3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Tailored electrical engineering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F0487-0839-4FDB-ADDD-AD999EEA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48141"/>
            <a:ext cx="9058835" cy="5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Critical daily data acquisition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8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email generation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Fourier transforms in industry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graphics generation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Social post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94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CMU Serif</vt:lpstr>
      <vt:lpstr>Office Theme</vt:lpstr>
      <vt:lpstr>Case Studies</vt:lpstr>
      <vt:lpstr>About me</vt:lpstr>
      <vt:lpstr>Case Study |  International trade application</vt:lpstr>
      <vt:lpstr>Case Study |  Tailored electrical engineering</vt:lpstr>
      <vt:lpstr>Case Study |  Critical daily data acquisition</vt:lpstr>
      <vt:lpstr>Case Study |  Automated email generation</vt:lpstr>
      <vt:lpstr>Case Study |  Fourier transforms in industry</vt:lpstr>
      <vt:lpstr>Case Study |  Automated graphics generation</vt:lpstr>
      <vt:lpstr>Case Study |  Social post automation</vt:lpstr>
      <vt:lpstr>Case Study |  Specialized mailing lists</vt:lpstr>
      <vt:lpstr>Case Study |  Tailor made analysis tools</vt:lpstr>
      <vt:lpstr>Case Study |  Engineering automation</vt:lpstr>
      <vt:lpstr>Case Study |  Large data sets analysis</vt:lpstr>
      <vt:lpstr>Case Study |  Automated presentations</vt:lpstr>
      <vt:lpstr>Case Study |  Automated PDF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</dc:title>
  <dc:creator>Tobie Nortje</dc:creator>
  <cp:lastModifiedBy>Tobie Nortje</cp:lastModifiedBy>
  <cp:revision>4</cp:revision>
  <dcterms:created xsi:type="dcterms:W3CDTF">2021-10-20T14:30:11Z</dcterms:created>
  <dcterms:modified xsi:type="dcterms:W3CDTF">2021-10-22T05:36:47Z</dcterms:modified>
</cp:coreProperties>
</file>