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/>
              <a:t>Klõpsake juhteksemplari alapealkirja laadi redigeerimiseks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54B-ABC2-4931-A8EE-1D263E2CCDE1}" type="datetimeFigureOut">
              <a:rPr lang="et-EE" smtClean="0"/>
              <a:t>06.05.2022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EAE4-D44A-4A26-99F0-65CFC11877F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2211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ldiallkirjaga panoraam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54B-ABC2-4931-A8EE-1D263E2CCDE1}" type="datetimeFigureOut">
              <a:rPr lang="et-EE" smtClean="0"/>
              <a:t>06.05.2022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EAE4-D44A-4A26-99F0-65CFC11877F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8618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alkiri ja pildial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54B-ABC2-4931-A8EE-1D263E2CCDE1}" type="datetimeFigureOut">
              <a:rPr lang="et-EE" smtClean="0"/>
              <a:t>06.05.2022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EAE4-D44A-4A26-99F0-65CFC11877F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37748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iteallkirjaga ts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54B-ABC2-4931-A8EE-1D263E2CCDE1}" type="datetimeFigureOut">
              <a:rPr lang="et-EE" smtClean="0"/>
              <a:t>06.05.2022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EAE4-D44A-4A26-99F0-65CFC11877F2}" type="slidenum">
              <a:rPr lang="et-EE" smtClean="0"/>
              <a:t>‹#›</a:t>
            </a:fld>
            <a:endParaRPr lang="et-E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2990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itka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54B-ABC2-4931-A8EE-1D263E2CCDE1}" type="datetimeFigureOut">
              <a:rPr lang="et-EE" smtClean="0"/>
              <a:t>06.05.2022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EAE4-D44A-4A26-99F0-65CFC11877F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032132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veerg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54B-ABC2-4931-A8EE-1D263E2CCDE1}" type="datetimeFigureOut">
              <a:rPr lang="et-EE" smtClean="0"/>
              <a:t>06.05.2022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EAE4-D44A-4A26-99F0-65CFC11877F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50426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ldiveerg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54B-ABC2-4931-A8EE-1D263E2CCDE1}" type="datetimeFigureOut">
              <a:rPr lang="et-EE" smtClean="0"/>
              <a:t>06.05.2022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EAE4-D44A-4A26-99F0-65CFC11877F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72393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54B-ABC2-4931-A8EE-1D263E2CCDE1}" type="datetimeFigureOut">
              <a:rPr lang="et-EE" smtClean="0"/>
              <a:t>06.05.2022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EAE4-D44A-4A26-99F0-65CFC11877F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52722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54B-ABC2-4931-A8EE-1D263E2CCDE1}" type="datetimeFigureOut">
              <a:rPr lang="et-EE" smtClean="0"/>
              <a:t>06.05.2022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EAE4-D44A-4A26-99F0-65CFC11877F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2247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54B-ABC2-4931-A8EE-1D263E2CCDE1}" type="datetimeFigureOut">
              <a:rPr lang="et-EE" smtClean="0"/>
              <a:t>06.05.2022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EAE4-D44A-4A26-99F0-65CFC11877F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22669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54B-ABC2-4931-A8EE-1D263E2CCDE1}" type="datetimeFigureOut">
              <a:rPr lang="et-EE" smtClean="0"/>
              <a:t>06.05.2022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EAE4-D44A-4A26-99F0-65CFC11877F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7960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54B-ABC2-4931-A8EE-1D263E2CCDE1}" type="datetimeFigureOut">
              <a:rPr lang="et-EE" smtClean="0"/>
              <a:t>06.05.2022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EAE4-D44A-4A26-99F0-65CFC11877F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9483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54B-ABC2-4931-A8EE-1D263E2CCDE1}" type="datetimeFigureOut">
              <a:rPr lang="et-EE" smtClean="0"/>
              <a:t>06.05.2022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EAE4-D44A-4A26-99F0-65CFC11877F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83841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54B-ABC2-4931-A8EE-1D263E2CCDE1}" type="datetimeFigureOut">
              <a:rPr lang="et-EE" smtClean="0"/>
              <a:t>06.05.2022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EAE4-D44A-4A26-99F0-65CFC11877F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7815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54B-ABC2-4931-A8EE-1D263E2CCDE1}" type="datetimeFigureOut">
              <a:rPr lang="et-EE" smtClean="0"/>
              <a:t>06.05.2022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EAE4-D44A-4A26-99F0-65CFC11877F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5471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54B-ABC2-4931-A8EE-1D263E2CCDE1}" type="datetimeFigureOut">
              <a:rPr lang="et-EE" smtClean="0"/>
              <a:t>06.05.2022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EAE4-D44A-4A26-99F0-65CFC11877F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3012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F54B-ABC2-4931-A8EE-1D263E2CCDE1}" type="datetimeFigureOut">
              <a:rPr lang="et-EE" smtClean="0"/>
              <a:t>06.05.2022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EAE4-D44A-4A26-99F0-65CFC11877F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2970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C3F54B-ABC2-4931-A8EE-1D263E2CCDE1}" type="datetimeFigureOut">
              <a:rPr lang="et-EE" smtClean="0"/>
              <a:t>06.05.2022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CA4EAE4-D44A-4A26-99F0-65CFC11877F2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26617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B9C7D309-D164-8EBA-73C0-3F71F1B06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/>
              <a:t>Ruumide broneerimise süsteem</a:t>
            </a:r>
          </a:p>
        </p:txBody>
      </p:sp>
      <p:sp>
        <p:nvSpPr>
          <p:cNvPr id="3" name="Alapealkiri 2">
            <a:extLst>
              <a:ext uri="{FF2B5EF4-FFF2-40B4-BE49-F238E27FC236}">
                <a16:creationId xmlns:a16="http://schemas.microsoft.com/office/drawing/2014/main" id="{9D52279D-CB48-D534-028F-269FB0569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t-EE" sz="2400" dirty="0"/>
              <a:t>Kristiine-Liis Vassel, Markus Purask, Toomas </a:t>
            </a:r>
            <a:r>
              <a:rPr lang="et-EE" sz="2400" dirty="0" err="1"/>
              <a:t>Kirsing</a:t>
            </a:r>
            <a:r>
              <a:rPr lang="et-EE" sz="2400" dirty="0"/>
              <a:t>, </a:t>
            </a:r>
            <a:r>
              <a:rPr lang="et-EE" sz="2400" dirty="0" err="1"/>
              <a:t>Taiger</a:t>
            </a:r>
            <a:r>
              <a:rPr lang="et-EE" sz="2400" dirty="0"/>
              <a:t> Kala</a:t>
            </a:r>
          </a:p>
        </p:txBody>
      </p:sp>
    </p:spTree>
    <p:extLst>
      <p:ext uri="{BB962C8B-B14F-4D97-AF65-F5344CB8AC3E}">
        <p14:creationId xmlns:p14="http://schemas.microsoft.com/office/powerpoint/2010/main" val="415407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E7FABF00-F1BF-5088-98AF-2ABA527A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Projekti tutvustus 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50C28A88-79B5-2DC1-32C5-0AB8E81D4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03899"/>
            <a:ext cx="10353762" cy="4058751"/>
          </a:xfrm>
        </p:spPr>
        <p:txBody>
          <a:bodyPr>
            <a:normAutofit/>
          </a:bodyPr>
          <a:lstStyle/>
          <a:p>
            <a:r>
              <a:rPr lang="et-EE" sz="2400" dirty="0"/>
              <a:t>Ülikooli ruumide broneerimise kaasajastamine</a:t>
            </a:r>
          </a:p>
          <a:p>
            <a:r>
              <a:rPr lang="et-EE" sz="2400" dirty="0"/>
              <a:t>Mugavus, efektiivsus</a:t>
            </a:r>
          </a:p>
          <a:p>
            <a:r>
              <a:rPr lang="et-EE" sz="2400" dirty="0"/>
              <a:t>Lihtsasti ülekantav ka teistele koolidele/asutustele</a:t>
            </a:r>
          </a:p>
        </p:txBody>
      </p:sp>
    </p:spTree>
    <p:extLst>
      <p:ext uri="{BB962C8B-B14F-4D97-AF65-F5344CB8AC3E}">
        <p14:creationId xmlns:p14="http://schemas.microsoft.com/office/powerpoint/2010/main" val="149416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A0D024DB-4F69-EB53-7A39-9512D901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Kasutatavad tehnoloogiad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365A7D50-DE3E-0AF7-B818-227C8070F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45" y="1741974"/>
            <a:ext cx="10353762" cy="4058751"/>
          </a:xfrm>
        </p:spPr>
        <p:txBody>
          <a:bodyPr>
            <a:normAutofit/>
          </a:bodyPr>
          <a:lstStyle/>
          <a:p>
            <a:r>
              <a:rPr lang="et-EE" sz="2400" dirty="0" err="1"/>
              <a:t>Python</a:t>
            </a:r>
            <a:endParaRPr lang="et-EE" sz="2400" dirty="0"/>
          </a:p>
          <a:p>
            <a:r>
              <a:rPr lang="et-EE" sz="2400" dirty="0" err="1"/>
              <a:t>MySQL</a:t>
            </a:r>
            <a:endParaRPr lang="et-EE" sz="2400" dirty="0"/>
          </a:p>
          <a:p>
            <a:r>
              <a:rPr lang="et-EE" sz="2400" dirty="0" err="1"/>
              <a:t>Flask</a:t>
            </a:r>
            <a:endParaRPr lang="et-EE" sz="2400" dirty="0"/>
          </a:p>
          <a:p>
            <a:r>
              <a:rPr lang="et-EE" sz="2400" dirty="0"/>
              <a:t>CSS ja HTML</a:t>
            </a:r>
          </a:p>
        </p:txBody>
      </p:sp>
      <p:pic>
        <p:nvPicPr>
          <p:cNvPr id="5" name="Pilt 4">
            <a:extLst>
              <a:ext uri="{FF2B5EF4-FFF2-40B4-BE49-F238E27FC236}">
                <a16:creationId xmlns:a16="http://schemas.microsoft.com/office/drawing/2014/main" id="{B33C4208-FDCC-57FC-3ADA-3A3EF1627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951" y="1808650"/>
            <a:ext cx="3764606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42624259-5DB4-4DA1-8A46-85AA6718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Lahendusmeetod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682B2ABC-CC39-69A8-0AE8-DA559E54D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375381" cy="4058751"/>
          </a:xfrm>
        </p:spPr>
        <p:txBody>
          <a:bodyPr>
            <a:normAutofit fontScale="92500" lnSpcReduction="10000"/>
          </a:bodyPr>
          <a:lstStyle/>
          <a:p>
            <a:r>
              <a:rPr lang="et-EE" sz="2400" dirty="0"/>
              <a:t>Ülikooli ruumide kirjapanek</a:t>
            </a:r>
          </a:p>
          <a:p>
            <a:r>
              <a:rPr lang="et-EE" sz="2400" dirty="0"/>
              <a:t>Veebilehe ja andmebaasi loomine</a:t>
            </a:r>
          </a:p>
          <a:p>
            <a:r>
              <a:rPr lang="et-EE" sz="2400" dirty="0"/>
              <a:t>Peale vajutades maja valimine, ruumi valimine ja andmete täitmine</a:t>
            </a:r>
          </a:p>
          <a:p>
            <a:r>
              <a:rPr lang="et-EE" sz="2400" dirty="0"/>
              <a:t>Kuvatakse vaid ruume, mis valitud kuupäeval ja kellaajal vabad on</a:t>
            </a:r>
          </a:p>
          <a:p>
            <a:r>
              <a:rPr lang="et-EE" sz="2400" dirty="0"/>
              <a:t>Broneeringute salvestamine andmebaasi</a:t>
            </a:r>
          </a:p>
        </p:txBody>
      </p:sp>
      <p:pic>
        <p:nvPicPr>
          <p:cNvPr id="7" name="Pilt 6">
            <a:extLst>
              <a:ext uri="{FF2B5EF4-FFF2-40B4-BE49-F238E27FC236}">
                <a16:creationId xmlns:a16="http://schemas.microsoft.com/office/drawing/2014/main" id="{5610FE41-1174-7594-0C95-633F80057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76" y="1732449"/>
            <a:ext cx="6600800" cy="214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1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502ACEA7-D694-9BE0-2CA2-64CD7FC4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Projekti hetkeseis</a:t>
            </a:r>
          </a:p>
        </p:txBody>
      </p:sp>
      <p:sp>
        <p:nvSpPr>
          <p:cNvPr id="7" name="Sisu kohatäide 6">
            <a:extLst>
              <a:ext uri="{FF2B5EF4-FFF2-40B4-BE49-F238E27FC236}">
                <a16:creationId xmlns:a16="http://schemas.microsoft.com/office/drawing/2014/main" id="{65CB51F7-164D-18F2-A410-5932CF69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sz="2400" dirty="0"/>
              <a:t>Nimekiri ruumidest</a:t>
            </a:r>
          </a:p>
          <a:p>
            <a:r>
              <a:rPr lang="et-EE" sz="2400" dirty="0"/>
              <a:t>Andmebaas ja HTML loodud</a:t>
            </a:r>
          </a:p>
          <a:p>
            <a:r>
              <a:rPr lang="et-EE" sz="2400" dirty="0"/>
              <a:t>Broneeringuvorm</a:t>
            </a:r>
          </a:p>
          <a:p>
            <a:r>
              <a:rPr lang="et-EE" sz="2400" dirty="0"/>
              <a:t>Esimene disain</a:t>
            </a:r>
          </a:p>
          <a:p>
            <a:pPr marL="36900" indent="0">
              <a:buNone/>
            </a:pPr>
            <a:endParaRPr lang="et-EE" sz="2400" dirty="0"/>
          </a:p>
        </p:txBody>
      </p:sp>
      <p:pic>
        <p:nvPicPr>
          <p:cNvPr id="13" name="Pilt 12">
            <a:extLst>
              <a:ext uri="{FF2B5EF4-FFF2-40B4-BE49-F238E27FC236}">
                <a16:creationId xmlns:a16="http://schemas.microsoft.com/office/drawing/2014/main" id="{BCE1859C-5927-8FD5-FC32-EC4A15E63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187" y="1851454"/>
            <a:ext cx="5837426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110E50EC-E4E2-31D2-CCD6-98E9282E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Tulevikuplaanid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BE7425E2-64F2-638D-DBC2-CAA0AC27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sz="2400" dirty="0"/>
              <a:t>Vaba aja tuvastamine</a:t>
            </a:r>
          </a:p>
          <a:p>
            <a:r>
              <a:rPr lang="et-EE" sz="2400" dirty="0"/>
              <a:t>Vaid </a:t>
            </a:r>
            <a:r>
              <a:rPr lang="et-EE" sz="2400" dirty="0" err="1"/>
              <a:t>broneerija</a:t>
            </a:r>
            <a:r>
              <a:rPr lang="et-EE" sz="2400" dirty="0"/>
              <a:t> saab enda broneeringu tühistada</a:t>
            </a:r>
          </a:p>
          <a:p>
            <a:r>
              <a:rPr lang="et-EE" sz="2400" dirty="0"/>
              <a:t>Projekti kõikide osade kokku liitmine</a:t>
            </a:r>
          </a:p>
          <a:p>
            <a:r>
              <a:rPr lang="et-EE" sz="2400" dirty="0"/>
              <a:t>Programmi testimine</a:t>
            </a:r>
          </a:p>
          <a:p>
            <a:r>
              <a:rPr lang="et-EE" sz="2400" dirty="0"/>
              <a:t>Broneerimissüsteemi kasutuselevõtt ülikoolis</a:t>
            </a:r>
          </a:p>
        </p:txBody>
      </p:sp>
    </p:spTree>
    <p:extLst>
      <p:ext uri="{BB962C8B-B14F-4D97-AF65-F5344CB8AC3E}">
        <p14:creationId xmlns:p14="http://schemas.microsoft.com/office/powerpoint/2010/main" val="3057923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hvel">
  <a:themeElements>
    <a:clrScheme name="Tahvel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Tahvel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hve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TM04033929[[fn=Tahvel]]</Template>
  <TotalTime>45</TotalTime>
  <Words>101</Words>
  <Application>Microsoft Office PowerPoint</Application>
  <PresentationFormat>Laiekraan</PresentationFormat>
  <Paragraphs>28</Paragraphs>
  <Slides>6</Slides>
  <Notes>0</Notes>
  <HiddenSlides>0</HiddenSlides>
  <MMClips>0</MMClips>
  <ScaleCrop>false</ScaleCrop>
  <HeadingPairs>
    <vt:vector size="6" baseType="variant">
      <vt:variant>
        <vt:lpstr>Kasutatud fondid</vt:lpstr>
      </vt:variant>
      <vt:variant>
        <vt:i4>2</vt:i4>
      </vt:variant>
      <vt:variant>
        <vt:lpstr>Kujundus</vt:lpstr>
      </vt:variant>
      <vt:variant>
        <vt:i4>1</vt:i4>
      </vt:variant>
      <vt:variant>
        <vt:lpstr>Slaidipealkirjad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Tahvel</vt:lpstr>
      <vt:lpstr>Ruumide broneerimise süsteem</vt:lpstr>
      <vt:lpstr>Projekti tutvustus </vt:lpstr>
      <vt:lpstr>Kasutatavad tehnoloogiad</vt:lpstr>
      <vt:lpstr>Lahendusmeetod</vt:lpstr>
      <vt:lpstr>Projekti hetkeseis</vt:lpstr>
      <vt:lpstr>Tulevikuplaanid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Ruumide broneerimise süsteem</dc:title>
  <dc:creator>Kristiine- Liis</dc:creator>
  <cp:lastModifiedBy>Kristiine- Liis</cp:lastModifiedBy>
  <cp:revision>2</cp:revision>
  <dcterms:created xsi:type="dcterms:W3CDTF">2022-05-06T11:54:10Z</dcterms:created>
  <dcterms:modified xsi:type="dcterms:W3CDTF">2022-05-06T12:41:39Z</dcterms:modified>
</cp:coreProperties>
</file>