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Merriweather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Merriweather-bold.fntdata"/><Relationship Id="rId27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885d6e454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885d6e454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885d6e4543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885d6e4543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885d6e4543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885d6e4543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885d6e4543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885d6e4543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885d6e4543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885d6e4543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885d6e4543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885d6e4543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885d6e4543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885d6e4543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885d6e4543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885d6e4543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885d6e4543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885d6e4543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885d6e454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885d6e454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885d6e4543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885d6e4543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885d6e454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885d6e454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885d6e4543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885d6e4543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885d6e4543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885d6e4543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885d6e4543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885d6e4543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885d6e4543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885d6e4543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umce.c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image" Target="../media/image3.png"/><Relationship Id="rId7" Type="http://schemas.openxmlformats.org/officeDocument/2006/relationships/image" Target="../media/image7.png"/><Relationship Id="rId8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 Biblioteca Digital UMCE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50"/>
            <a:ext cx="16320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Presentado por: 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1849900" y="1878550"/>
            <a:ext cx="3095400" cy="11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Tomás Hernández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Daniel Rodríguez</a:t>
            </a: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Benjamín Jerez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XP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Extreme Programming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Gracias a que poseemos comunicación directa con el cliente y somos un equipo pequeño.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700"/>
              <a:t>Esto ayuda a </a:t>
            </a:r>
            <a:r>
              <a:rPr lang="es" sz="1700"/>
              <a:t>enfocar</a:t>
            </a:r>
            <a:r>
              <a:rPr lang="es" sz="1700"/>
              <a:t> los entregables en código de alta calidad sin necesidad de documentación extensa.</a:t>
            </a:r>
            <a:endParaRPr sz="1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Roles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equipo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/>
              <a:t>BackEnd:</a:t>
            </a:r>
            <a:endParaRPr b="1"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/>
              <a:t>Tomás Hernández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/>
              <a:t>Daniel Rodríguez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700"/>
              <a:t>FrontEnd:</a:t>
            </a:r>
            <a:endParaRPr b="1"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700"/>
              <a:t>Benjamín Jerez</a:t>
            </a:r>
            <a:endParaRPr sz="1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Bases de Datos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25" y="500925"/>
            <a:ext cx="3706500" cy="7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Propuesta</a:t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5750" y="358375"/>
            <a:ext cx="4808249" cy="434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9875" y="2246278"/>
            <a:ext cx="1610198" cy="130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249025" y="1267700"/>
            <a:ext cx="3831900" cy="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700">
                <a:solidFill>
                  <a:schemeClr val="lt1"/>
                </a:solidFill>
              </a:rPr>
              <a:t>Base de Datos Autónoma de Oracle.</a:t>
            </a:r>
            <a:endParaRPr sz="1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idx="1" type="subTitle"/>
          </p:nvPr>
        </p:nvSpPr>
        <p:spPr>
          <a:xfrm>
            <a:off x="308525" y="647406"/>
            <a:ext cx="4607400" cy="24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/>
              <a:t>Ayuda en la divulgación de libros de manera interna.</a:t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/>
              <a:t>Se ajusta al perfil y área de </a:t>
            </a:r>
            <a:r>
              <a:rPr lang="es"/>
              <a:t>interés</a:t>
            </a:r>
            <a:r>
              <a:rPr lang="es"/>
              <a:t> (Desarrollo, Base de Datos).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s"/>
              <a:t>Alcance a Largo Plazo</a:t>
            </a:r>
            <a:endParaRPr b="1"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/>
              <a:t>Plantilla de biblioteca para otras instituciones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Muchas gracias por 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</a:t>
            </a:r>
            <a:r>
              <a:rPr lang="es"/>
              <a:t>Preguntas?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500925"/>
            <a:ext cx="4166400" cy="18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Actualmente se lleva un proceso de digitalización de los textos </a:t>
            </a:r>
            <a:r>
              <a:rPr lang="es" sz="1600"/>
              <a:t>físicos</a:t>
            </a:r>
            <a:r>
              <a:rPr lang="es" sz="1600"/>
              <a:t>, los cuales finalmente se almacenan en Google Drive.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600"/>
              <a:t>Posteriormente, haciendo uso de OTRA plataforma, estos se publican utilizando el mismo visor incorporado de Google Drive</a:t>
            </a:r>
            <a:r>
              <a:rPr lang="es" sz="1600"/>
              <a:t>.</a:t>
            </a:r>
            <a:endParaRPr sz="1600"/>
          </a:p>
        </p:txBody>
      </p:sp>
      <p:sp>
        <p:nvSpPr>
          <p:cNvPr id="78" name="Google Shape;78;p15"/>
          <p:cNvSpPr/>
          <p:nvPr/>
        </p:nvSpPr>
        <p:spPr>
          <a:xfrm>
            <a:off x="5371575" y="2571750"/>
            <a:ext cx="2712600" cy="78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Solicitud de Acceso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5371575" y="3839425"/>
            <a:ext cx="2712600" cy="78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Visor deficiente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Solución Propuesta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Solución propuesta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Plataforma digital donde se listen los libros para estudiantes, con posibilidades de filtrado y paginación.</a:t>
            </a:r>
            <a:endParaRPr sz="17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/>
              <a:t>Administrador para gestionar los libros y metadatos (Google Books API).</a:t>
            </a:r>
            <a:endParaRPr sz="17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/>
              <a:t>Acceso con Google Oauth 2.0 y restricción de acceso solo a correos @</a:t>
            </a:r>
            <a:r>
              <a:rPr lang="es" sz="1700">
                <a:uFill>
                  <a:noFill/>
                </a:uFill>
                <a:hlinkClick r:id="rId3"/>
              </a:rPr>
              <a:t>umce.cl</a:t>
            </a:r>
            <a:endParaRPr sz="17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/>
              <a:t>Visor PDF propio.</a:t>
            </a:r>
            <a:endParaRPr sz="17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/>
              <a:t>Sistema de subida de archivos al VPS.</a:t>
            </a:r>
            <a:endParaRPr sz="17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Tecnologías Trabajadas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Tecnologías BackEnd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00" y="2139263"/>
            <a:ext cx="2797123" cy="175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2325" y="2392375"/>
            <a:ext cx="3128874" cy="125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1605" y="2497437"/>
            <a:ext cx="2410726" cy="10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Tecnologías FrontEnd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450" y="1554125"/>
            <a:ext cx="2680426" cy="134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7425" y="1554125"/>
            <a:ext cx="2462900" cy="134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7449" y="3298175"/>
            <a:ext cx="2753525" cy="134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91500" y="3298175"/>
            <a:ext cx="2753524" cy="1573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12625" y="1554125"/>
            <a:ext cx="1914474" cy="1914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25700" y="3571450"/>
            <a:ext cx="2290851" cy="114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Metodologías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