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on DeLeersnyder" initials="TD" lastIdx="1" clrIdx="0">
    <p:extLst>
      <p:ext uri="{19B8F6BF-5375-455C-9EA6-DF929625EA0E}">
        <p15:presenceInfo xmlns:p15="http://schemas.microsoft.com/office/powerpoint/2012/main" userId="Toon DeLeersny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6727" autoAdjust="0"/>
  </p:normalViewPr>
  <p:slideViewPr>
    <p:cSldViewPr snapToGrid="0">
      <p:cViewPr>
        <p:scale>
          <a:sx n="100" d="100"/>
          <a:sy n="100" d="100"/>
        </p:scale>
        <p:origin x="87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2T19:07:12.775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7A2B0-38D9-48E8-921F-CD992E46F0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F69F12-0232-4562-BE3A-B13BD1BC351C}">
      <dgm:prSet/>
      <dgm:spPr/>
      <dgm:t>
        <a:bodyPr/>
        <a:lstStyle/>
        <a:p>
          <a:r>
            <a:rPr lang="nl-BE" dirty="0"/>
            <a:t>My </a:t>
          </a:r>
          <a:r>
            <a:rPr lang="nl-BE" dirty="0" err="1"/>
            <a:t>creation</a:t>
          </a:r>
          <a:endParaRPr lang="en-US" dirty="0"/>
        </a:p>
      </dgm:t>
    </dgm:pt>
    <dgm:pt modelId="{71B1455A-8A34-4C02-8523-DFC12289948D}" type="parTrans" cxnId="{11310FBF-27DB-498A-B31A-914E9298DC18}">
      <dgm:prSet/>
      <dgm:spPr/>
      <dgm:t>
        <a:bodyPr/>
        <a:lstStyle/>
        <a:p>
          <a:endParaRPr lang="en-US"/>
        </a:p>
      </dgm:t>
    </dgm:pt>
    <dgm:pt modelId="{CC3786EA-4848-468D-8C49-C056B292629B}" type="sibTrans" cxnId="{11310FBF-27DB-498A-B31A-914E9298DC18}">
      <dgm:prSet/>
      <dgm:spPr/>
      <dgm:t>
        <a:bodyPr/>
        <a:lstStyle/>
        <a:p>
          <a:endParaRPr lang="en-US"/>
        </a:p>
      </dgm:t>
    </dgm:pt>
    <dgm:pt modelId="{F0F6F0F6-EC6B-4425-A8E8-C9CC5A05E46A}">
      <dgm:prSet/>
      <dgm:spPr/>
      <dgm:t>
        <a:bodyPr/>
        <a:lstStyle/>
        <a:p>
          <a:r>
            <a:rPr lang="nl-BE" dirty="0"/>
            <a:t>Information</a:t>
          </a:r>
          <a:endParaRPr lang="en-US" dirty="0"/>
        </a:p>
      </dgm:t>
    </dgm:pt>
    <dgm:pt modelId="{902BA47B-DE32-4B33-9B2B-249D69374285}" type="parTrans" cxnId="{6913F498-BCFE-4D46-916B-D0B295C8DDFE}">
      <dgm:prSet/>
      <dgm:spPr/>
      <dgm:t>
        <a:bodyPr/>
        <a:lstStyle/>
        <a:p>
          <a:endParaRPr lang="en-US"/>
        </a:p>
      </dgm:t>
    </dgm:pt>
    <dgm:pt modelId="{DDABD59E-E16D-4DFC-BEBA-B87387D26C99}" type="sibTrans" cxnId="{6913F498-BCFE-4D46-916B-D0B295C8DDFE}">
      <dgm:prSet/>
      <dgm:spPr/>
      <dgm:t>
        <a:bodyPr/>
        <a:lstStyle/>
        <a:p>
          <a:endParaRPr lang="en-US"/>
        </a:p>
      </dgm:t>
    </dgm:pt>
    <dgm:pt modelId="{D70956F3-2AB8-4DB5-8950-82459F6E0C3E}">
      <dgm:prSet/>
      <dgm:spPr/>
      <dgm:t>
        <a:bodyPr/>
        <a:lstStyle/>
        <a:p>
          <a:r>
            <a:rPr lang="nl-BE" dirty="0"/>
            <a:t>How </a:t>
          </a:r>
          <a:r>
            <a:rPr lang="nl-BE" dirty="0" err="1"/>
            <a:t>it</a:t>
          </a:r>
          <a:r>
            <a:rPr lang="nl-BE" dirty="0"/>
            <a:t> </a:t>
          </a:r>
          <a:r>
            <a:rPr lang="nl-BE" dirty="0" err="1"/>
            <a:t>works</a:t>
          </a:r>
          <a:endParaRPr lang="en-US" dirty="0"/>
        </a:p>
      </dgm:t>
    </dgm:pt>
    <dgm:pt modelId="{B82A76DC-4199-4024-8802-FC7BE86F0CB0}" type="parTrans" cxnId="{9AF64BDA-980D-4067-8E79-5878A6134012}">
      <dgm:prSet/>
      <dgm:spPr/>
      <dgm:t>
        <a:bodyPr/>
        <a:lstStyle/>
        <a:p>
          <a:endParaRPr lang="en-US"/>
        </a:p>
      </dgm:t>
    </dgm:pt>
    <dgm:pt modelId="{FA1CF702-30A1-4EF0-973A-179789E1D1F7}" type="sibTrans" cxnId="{9AF64BDA-980D-4067-8E79-5878A6134012}">
      <dgm:prSet/>
      <dgm:spPr/>
      <dgm:t>
        <a:bodyPr/>
        <a:lstStyle/>
        <a:p>
          <a:endParaRPr lang="en-US"/>
        </a:p>
      </dgm:t>
    </dgm:pt>
    <dgm:pt modelId="{621F255D-AE32-46AB-BC5D-CB879DE0DD90}">
      <dgm:prSet/>
      <dgm:spPr/>
      <dgm:t>
        <a:bodyPr/>
        <a:lstStyle/>
        <a:p>
          <a:r>
            <a:rPr lang="nl-BE" dirty="0" err="1"/>
            <a:t>Discussion</a:t>
          </a:r>
          <a:endParaRPr lang="en-US" dirty="0"/>
        </a:p>
      </dgm:t>
    </dgm:pt>
    <dgm:pt modelId="{74FEBE18-3E8D-4AE1-A97F-7B4B4F56E381}" type="parTrans" cxnId="{1978DBFF-C4BF-426C-95D3-BDC6E0576580}">
      <dgm:prSet/>
      <dgm:spPr/>
      <dgm:t>
        <a:bodyPr/>
        <a:lstStyle/>
        <a:p>
          <a:endParaRPr lang="en-US"/>
        </a:p>
      </dgm:t>
    </dgm:pt>
    <dgm:pt modelId="{2D0F1116-0C18-42A2-BC1A-AD39ABDFD83A}" type="sibTrans" cxnId="{1978DBFF-C4BF-426C-95D3-BDC6E0576580}">
      <dgm:prSet/>
      <dgm:spPr/>
      <dgm:t>
        <a:bodyPr/>
        <a:lstStyle/>
        <a:p>
          <a:endParaRPr lang="en-US"/>
        </a:p>
      </dgm:t>
    </dgm:pt>
    <dgm:pt modelId="{97893111-BB5E-4D3E-AF69-5D62C21447EF}" type="pres">
      <dgm:prSet presAssocID="{5E57A2B0-38D9-48E8-921F-CD992E46F0F3}" presName="root" presStyleCnt="0">
        <dgm:presLayoutVars>
          <dgm:dir/>
          <dgm:resizeHandles val="exact"/>
        </dgm:presLayoutVars>
      </dgm:prSet>
      <dgm:spPr/>
    </dgm:pt>
    <dgm:pt modelId="{76AC37C5-A96F-464B-8C56-EF1BEB03DB38}" type="pres">
      <dgm:prSet presAssocID="{7CF69F12-0232-4562-BE3A-B13BD1BC351C}" presName="compNode" presStyleCnt="0"/>
      <dgm:spPr/>
    </dgm:pt>
    <dgm:pt modelId="{79B0771A-6ED3-4F06-98AA-8B5A9FE0B060}" type="pres">
      <dgm:prSet presAssocID="{7CF69F12-0232-4562-BE3A-B13BD1BC351C}" presName="bgRect" presStyleLbl="bgShp" presStyleIdx="0" presStyleCnt="4" custLinFactNeighborX="-33272"/>
      <dgm:spPr/>
    </dgm:pt>
    <dgm:pt modelId="{8EF6EE37-E018-4BEF-B990-A83094A26C37}" type="pres">
      <dgm:prSet presAssocID="{7CF69F12-0232-4562-BE3A-B13BD1BC35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tlood"/>
        </a:ext>
      </dgm:extLst>
    </dgm:pt>
    <dgm:pt modelId="{D420C493-FEA4-466D-BF07-3ECC8AF2B299}" type="pres">
      <dgm:prSet presAssocID="{7CF69F12-0232-4562-BE3A-B13BD1BC351C}" presName="spaceRect" presStyleCnt="0"/>
      <dgm:spPr/>
    </dgm:pt>
    <dgm:pt modelId="{EDE1AAE6-B5BB-46F1-889F-C4A05B812AD4}" type="pres">
      <dgm:prSet presAssocID="{7CF69F12-0232-4562-BE3A-B13BD1BC351C}" presName="parTx" presStyleLbl="revTx" presStyleIdx="0" presStyleCnt="4">
        <dgm:presLayoutVars>
          <dgm:chMax val="0"/>
          <dgm:chPref val="0"/>
        </dgm:presLayoutVars>
      </dgm:prSet>
      <dgm:spPr/>
    </dgm:pt>
    <dgm:pt modelId="{B6BDB52D-E586-4D1A-8E09-F52CD8120A34}" type="pres">
      <dgm:prSet presAssocID="{CC3786EA-4848-468D-8C49-C056B292629B}" presName="sibTrans" presStyleCnt="0"/>
      <dgm:spPr/>
    </dgm:pt>
    <dgm:pt modelId="{4BB43BE7-D021-4F4C-8780-36F4ECD689C8}" type="pres">
      <dgm:prSet presAssocID="{F0F6F0F6-EC6B-4425-A8E8-C9CC5A05E46A}" presName="compNode" presStyleCnt="0"/>
      <dgm:spPr/>
    </dgm:pt>
    <dgm:pt modelId="{184A213C-204D-4820-8657-66B59284ED83}" type="pres">
      <dgm:prSet presAssocID="{F0F6F0F6-EC6B-4425-A8E8-C9CC5A05E46A}" presName="bgRect" presStyleLbl="bgShp" presStyleIdx="1" presStyleCnt="4"/>
      <dgm:spPr/>
    </dgm:pt>
    <dgm:pt modelId="{E5ED9D83-507B-47F9-8F4C-049403C037A9}" type="pres">
      <dgm:prSet presAssocID="{F0F6F0F6-EC6B-4425-A8E8-C9CC5A05E4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ragen"/>
        </a:ext>
      </dgm:extLst>
    </dgm:pt>
    <dgm:pt modelId="{01A5A85A-523F-49F9-B1C8-D0FC0334AA1A}" type="pres">
      <dgm:prSet presAssocID="{F0F6F0F6-EC6B-4425-A8E8-C9CC5A05E46A}" presName="spaceRect" presStyleCnt="0"/>
      <dgm:spPr/>
    </dgm:pt>
    <dgm:pt modelId="{72D1AD40-2641-41BC-BE2D-ADF7C0FB3F82}" type="pres">
      <dgm:prSet presAssocID="{F0F6F0F6-EC6B-4425-A8E8-C9CC5A05E46A}" presName="parTx" presStyleLbl="revTx" presStyleIdx="1" presStyleCnt="4">
        <dgm:presLayoutVars>
          <dgm:chMax val="0"/>
          <dgm:chPref val="0"/>
        </dgm:presLayoutVars>
      </dgm:prSet>
      <dgm:spPr/>
    </dgm:pt>
    <dgm:pt modelId="{E987A935-1B0D-4C2A-9112-66354B33B6EA}" type="pres">
      <dgm:prSet presAssocID="{DDABD59E-E16D-4DFC-BEBA-B87387D26C99}" presName="sibTrans" presStyleCnt="0"/>
      <dgm:spPr/>
    </dgm:pt>
    <dgm:pt modelId="{F5EDEACF-FA49-4241-B8C5-38BCA4DB097C}" type="pres">
      <dgm:prSet presAssocID="{D70956F3-2AB8-4DB5-8950-82459F6E0C3E}" presName="compNode" presStyleCnt="0"/>
      <dgm:spPr/>
    </dgm:pt>
    <dgm:pt modelId="{5311EDAA-CF4F-41F0-B68F-23802913BEB0}" type="pres">
      <dgm:prSet presAssocID="{D70956F3-2AB8-4DB5-8950-82459F6E0C3E}" presName="bgRect" presStyleLbl="bgShp" presStyleIdx="2" presStyleCnt="4"/>
      <dgm:spPr/>
    </dgm:pt>
    <dgm:pt modelId="{56152057-E2F4-4050-B2CB-251B29AE8456}" type="pres">
      <dgm:prSet presAssocID="{D70956F3-2AB8-4DB5-8950-82459F6E0C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0CC17868-D0F0-487E-85EF-44F41EC43474}" type="pres">
      <dgm:prSet presAssocID="{D70956F3-2AB8-4DB5-8950-82459F6E0C3E}" presName="spaceRect" presStyleCnt="0"/>
      <dgm:spPr/>
    </dgm:pt>
    <dgm:pt modelId="{92F6D8F1-D340-49AE-97BA-D04705FE319C}" type="pres">
      <dgm:prSet presAssocID="{D70956F3-2AB8-4DB5-8950-82459F6E0C3E}" presName="parTx" presStyleLbl="revTx" presStyleIdx="2" presStyleCnt="4">
        <dgm:presLayoutVars>
          <dgm:chMax val="0"/>
          <dgm:chPref val="0"/>
        </dgm:presLayoutVars>
      </dgm:prSet>
      <dgm:spPr/>
    </dgm:pt>
    <dgm:pt modelId="{ED77540A-8302-46F4-AFE1-3565B13F54A4}" type="pres">
      <dgm:prSet presAssocID="{FA1CF702-30A1-4EF0-973A-179789E1D1F7}" presName="sibTrans" presStyleCnt="0"/>
      <dgm:spPr/>
    </dgm:pt>
    <dgm:pt modelId="{2B077C79-F6F5-41D9-A22D-5CBA15AA84EB}" type="pres">
      <dgm:prSet presAssocID="{621F255D-AE32-46AB-BC5D-CB879DE0DD90}" presName="compNode" presStyleCnt="0"/>
      <dgm:spPr/>
    </dgm:pt>
    <dgm:pt modelId="{75BD17E6-DAA1-447C-A606-9F7721C63A43}" type="pres">
      <dgm:prSet presAssocID="{621F255D-AE32-46AB-BC5D-CB879DE0DD90}" presName="bgRect" presStyleLbl="bgShp" presStyleIdx="3" presStyleCnt="4"/>
      <dgm:spPr/>
    </dgm:pt>
    <dgm:pt modelId="{38037198-E808-4346-822F-54493823A723}" type="pres">
      <dgm:prSet presAssocID="{621F255D-AE32-46AB-BC5D-CB879DE0DD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ten"/>
        </a:ext>
      </dgm:extLst>
    </dgm:pt>
    <dgm:pt modelId="{34D1E2B0-6340-4FAF-82AD-3C0DFFCA0461}" type="pres">
      <dgm:prSet presAssocID="{621F255D-AE32-46AB-BC5D-CB879DE0DD90}" presName="spaceRect" presStyleCnt="0"/>
      <dgm:spPr/>
    </dgm:pt>
    <dgm:pt modelId="{93FF322C-61F8-4966-BEDE-5CC9D16FA2AE}" type="pres">
      <dgm:prSet presAssocID="{621F255D-AE32-46AB-BC5D-CB879DE0DD9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42280D-8055-4BFD-91AE-73513F4EC200}" type="presOf" srcId="{7CF69F12-0232-4562-BE3A-B13BD1BC351C}" destId="{EDE1AAE6-B5BB-46F1-889F-C4A05B812AD4}" srcOrd="0" destOrd="0" presId="urn:microsoft.com/office/officeart/2018/2/layout/IconVerticalSolidList"/>
    <dgm:cxn modelId="{A4B0B025-06B2-434C-BEF8-9FC135C6BD1C}" type="presOf" srcId="{621F255D-AE32-46AB-BC5D-CB879DE0DD90}" destId="{93FF322C-61F8-4966-BEDE-5CC9D16FA2AE}" srcOrd="0" destOrd="0" presId="urn:microsoft.com/office/officeart/2018/2/layout/IconVerticalSolidList"/>
    <dgm:cxn modelId="{19BF092E-EBE1-4F79-AE7D-E1C5A1E8FAF8}" type="presOf" srcId="{5E57A2B0-38D9-48E8-921F-CD992E46F0F3}" destId="{97893111-BB5E-4D3E-AF69-5D62C21447EF}" srcOrd="0" destOrd="0" presId="urn:microsoft.com/office/officeart/2018/2/layout/IconVerticalSolidList"/>
    <dgm:cxn modelId="{8A059B66-3FF6-4FDB-A0D9-A6F215AF4B45}" type="presOf" srcId="{D70956F3-2AB8-4DB5-8950-82459F6E0C3E}" destId="{92F6D8F1-D340-49AE-97BA-D04705FE319C}" srcOrd="0" destOrd="0" presId="urn:microsoft.com/office/officeart/2018/2/layout/IconVerticalSolidList"/>
    <dgm:cxn modelId="{6913F498-BCFE-4D46-916B-D0B295C8DDFE}" srcId="{5E57A2B0-38D9-48E8-921F-CD992E46F0F3}" destId="{F0F6F0F6-EC6B-4425-A8E8-C9CC5A05E46A}" srcOrd="1" destOrd="0" parTransId="{902BA47B-DE32-4B33-9B2B-249D69374285}" sibTransId="{DDABD59E-E16D-4DFC-BEBA-B87387D26C99}"/>
    <dgm:cxn modelId="{D67B4EBD-5E68-432B-8BD4-063331A38965}" type="presOf" srcId="{F0F6F0F6-EC6B-4425-A8E8-C9CC5A05E46A}" destId="{72D1AD40-2641-41BC-BE2D-ADF7C0FB3F82}" srcOrd="0" destOrd="0" presId="urn:microsoft.com/office/officeart/2018/2/layout/IconVerticalSolidList"/>
    <dgm:cxn modelId="{11310FBF-27DB-498A-B31A-914E9298DC18}" srcId="{5E57A2B0-38D9-48E8-921F-CD992E46F0F3}" destId="{7CF69F12-0232-4562-BE3A-B13BD1BC351C}" srcOrd="0" destOrd="0" parTransId="{71B1455A-8A34-4C02-8523-DFC12289948D}" sibTransId="{CC3786EA-4848-468D-8C49-C056B292629B}"/>
    <dgm:cxn modelId="{9AF64BDA-980D-4067-8E79-5878A6134012}" srcId="{5E57A2B0-38D9-48E8-921F-CD992E46F0F3}" destId="{D70956F3-2AB8-4DB5-8950-82459F6E0C3E}" srcOrd="2" destOrd="0" parTransId="{B82A76DC-4199-4024-8802-FC7BE86F0CB0}" sibTransId="{FA1CF702-30A1-4EF0-973A-179789E1D1F7}"/>
    <dgm:cxn modelId="{1978DBFF-C4BF-426C-95D3-BDC6E0576580}" srcId="{5E57A2B0-38D9-48E8-921F-CD992E46F0F3}" destId="{621F255D-AE32-46AB-BC5D-CB879DE0DD90}" srcOrd="3" destOrd="0" parTransId="{74FEBE18-3E8D-4AE1-A97F-7B4B4F56E381}" sibTransId="{2D0F1116-0C18-42A2-BC1A-AD39ABDFD83A}"/>
    <dgm:cxn modelId="{9A91F5DB-55CB-4958-ACD4-1AED6DA687BD}" type="presParOf" srcId="{97893111-BB5E-4D3E-AF69-5D62C21447EF}" destId="{76AC37C5-A96F-464B-8C56-EF1BEB03DB38}" srcOrd="0" destOrd="0" presId="urn:microsoft.com/office/officeart/2018/2/layout/IconVerticalSolidList"/>
    <dgm:cxn modelId="{3DA872FC-E197-40D8-A7F5-8F05CCAA0CE0}" type="presParOf" srcId="{76AC37C5-A96F-464B-8C56-EF1BEB03DB38}" destId="{79B0771A-6ED3-4F06-98AA-8B5A9FE0B060}" srcOrd="0" destOrd="0" presId="urn:microsoft.com/office/officeart/2018/2/layout/IconVerticalSolidList"/>
    <dgm:cxn modelId="{D3A1A4A7-3FBC-4DA8-9C90-181FF851E660}" type="presParOf" srcId="{76AC37C5-A96F-464B-8C56-EF1BEB03DB38}" destId="{8EF6EE37-E018-4BEF-B990-A83094A26C37}" srcOrd="1" destOrd="0" presId="urn:microsoft.com/office/officeart/2018/2/layout/IconVerticalSolidList"/>
    <dgm:cxn modelId="{3244A9E7-356A-461F-A07A-48EE2320726D}" type="presParOf" srcId="{76AC37C5-A96F-464B-8C56-EF1BEB03DB38}" destId="{D420C493-FEA4-466D-BF07-3ECC8AF2B299}" srcOrd="2" destOrd="0" presId="urn:microsoft.com/office/officeart/2018/2/layout/IconVerticalSolidList"/>
    <dgm:cxn modelId="{DD5714D6-7C5E-4AE5-917E-44FE7BEF4147}" type="presParOf" srcId="{76AC37C5-A96F-464B-8C56-EF1BEB03DB38}" destId="{EDE1AAE6-B5BB-46F1-889F-C4A05B812AD4}" srcOrd="3" destOrd="0" presId="urn:microsoft.com/office/officeart/2018/2/layout/IconVerticalSolidList"/>
    <dgm:cxn modelId="{CDA08F4B-32AC-4D68-8969-9F61B8281C80}" type="presParOf" srcId="{97893111-BB5E-4D3E-AF69-5D62C21447EF}" destId="{B6BDB52D-E586-4D1A-8E09-F52CD8120A34}" srcOrd="1" destOrd="0" presId="urn:microsoft.com/office/officeart/2018/2/layout/IconVerticalSolidList"/>
    <dgm:cxn modelId="{9684BE53-2B8A-4F9C-8E55-D5AA000DF18F}" type="presParOf" srcId="{97893111-BB5E-4D3E-AF69-5D62C21447EF}" destId="{4BB43BE7-D021-4F4C-8780-36F4ECD689C8}" srcOrd="2" destOrd="0" presId="urn:microsoft.com/office/officeart/2018/2/layout/IconVerticalSolidList"/>
    <dgm:cxn modelId="{4F24A334-57C1-4A52-9D2C-2B9EB76C68F7}" type="presParOf" srcId="{4BB43BE7-D021-4F4C-8780-36F4ECD689C8}" destId="{184A213C-204D-4820-8657-66B59284ED83}" srcOrd="0" destOrd="0" presId="urn:microsoft.com/office/officeart/2018/2/layout/IconVerticalSolidList"/>
    <dgm:cxn modelId="{A03F5883-F552-4FE0-A2F8-54A6DA149C8C}" type="presParOf" srcId="{4BB43BE7-D021-4F4C-8780-36F4ECD689C8}" destId="{E5ED9D83-507B-47F9-8F4C-049403C037A9}" srcOrd="1" destOrd="0" presId="urn:microsoft.com/office/officeart/2018/2/layout/IconVerticalSolidList"/>
    <dgm:cxn modelId="{F1ACA7F8-D9EC-4D2C-9CFE-C7CB7489E449}" type="presParOf" srcId="{4BB43BE7-D021-4F4C-8780-36F4ECD689C8}" destId="{01A5A85A-523F-49F9-B1C8-D0FC0334AA1A}" srcOrd="2" destOrd="0" presId="urn:microsoft.com/office/officeart/2018/2/layout/IconVerticalSolidList"/>
    <dgm:cxn modelId="{DC0DC955-81BC-4AB9-B49A-51E630033925}" type="presParOf" srcId="{4BB43BE7-D021-4F4C-8780-36F4ECD689C8}" destId="{72D1AD40-2641-41BC-BE2D-ADF7C0FB3F82}" srcOrd="3" destOrd="0" presId="urn:microsoft.com/office/officeart/2018/2/layout/IconVerticalSolidList"/>
    <dgm:cxn modelId="{421107BF-9D61-4BFB-A92C-87AFB5AA92D9}" type="presParOf" srcId="{97893111-BB5E-4D3E-AF69-5D62C21447EF}" destId="{E987A935-1B0D-4C2A-9112-66354B33B6EA}" srcOrd="3" destOrd="0" presId="urn:microsoft.com/office/officeart/2018/2/layout/IconVerticalSolidList"/>
    <dgm:cxn modelId="{E9E14892-BA67-464B-B09C-10F864FFD886}" type="presParOf" srcId="{97893111-BB5E-4D3E-AF69-5D62C21447EF}" destId="{F5EDEACF-FA49-4241-B8C5-38BCA4DB097C}" srcOrd="4" destOrd="0" presId="urn:microsoft.com/office/officeart/2018/2/layout/IconVerticalSolidList"/>
    <dgm:cxn modelId="{3742E101-A68F-4838-95F9-D704B6F4A129}" type="presParOf" srcId="{F5EDEACF-FA49-4241-B8C5-38BCA4DB097C}" destId="{5311EDAA-CF4F-41F0-B68F-23802913BEB0}" srcOrd="0" destOrd="0" presId="urn:microsoft.com/office/officeart/2018/2/layout/IconVerticalSolidList"/>
    <dgm:cxn modelId="{AA2E441D-A47A-4A91-B485-C56C281BC64F}" type="presParOf" srcId="{F5EDEACF-FA49-4241-B8C5-38BCA4DB097C}" destId="{56152057-E2F4-4050-B2CB-251B29AE8456}" srcOrd="1" destOrd="0" presId="urn:microsoft.com/office/officeart/2018/2/layout/IconVerticalSolidList"/>
    <dgm:cxn modelId="{54E85FFC-8C7B-4D95-B51F-855B93A3F5C1}" type="presParOf" srcId="{F5EDEACF-FA49-4241-B8C5-38BCA4DB097C}" destId="{0CC17868-D0F0-487E-85EF-44F41EC43474}" srcOrd="2" destOrd="0" presId="urn:microsoft.com/office/officeart/2018/2/layout/IconVerticalSolidList"/>
    <dgm:cxn modelId="{A4444D27-3376-435F-9016-89CD229EB7B7}" type="presParOf" srcId="{F5EDEACF-FA49-4241-B8C5-38BCA4DB097C}" destId="{92F6D8F1-D340-49AE-97BA-D04705FE319C}" srcOrd="3" destOrd="0" presId="urn:microsoft.com/office/officeart/2018/2/layout/IconVerticalSolidList"/>
    <dgm:cxn modelId="{4B02C654-37DB-4DA2-94DF-0932EC691A8C}" type="presParOf" srcId="{97893111-BB5E-4D3E-AF69-5D62C21447EF}" destId="{ED77540A-8302-46F4-AFE1-3565B13F54A4}" srcOrd="5" destOrd="0" presId="urn:microsoft.com/office/officeart/2018/2/layout/IconVerticalSolidList"/>
    <dgm:cxn modelId="{36CAD318-F00F-45B3-8957-8C857C615117}" type="presParOf" srcId="{97893111-BB5E-4D3E-AF69-5D62C21447EF}" destId="{2B077C79-F6F5-41D9-A22D-5CBA15AA84EB}" srcOrd="6" destOrd="0" presId="urn:microsoft.com/office/officeart/2018/2/layout/IconVerticalSolidList"/>
    <dgm:cxn modelId="{5D969853-BD8A-401D-AB5E-FE652A5FC9EA}" type="presParOf" srcId="{2B077C79-F6F5-41D9-A22D-5CBA15AA84EB}" destId="{75BD17E6-DAA1-447C-A606-9F7721C63A43}" srcOrd="0" destOrd="0" presId="urn:microsoft.com/office/officeart/2018/2/layout/IconVerticalSolidList"/>
    <dgm:cxn modelId="{35CBD9F6-8B9A-49FD-A743-0E58EAF2BF66}" type="presParOf" srcId="{2B077C79-F6F5-41D9-A22D-5CBA15AA84EB}" destId="{38037198-E808-4346-822F-54493823A723}" srcOrd="1" destOrd="0" presId="urn:microsoft.com/office/officeart/2018/2/layout/IconVerticalSolidList"/>
    <dgm:cxn modelId="{E65994BE-E1CF-46E3-94C0-7DA633539B91}" type="presParOf" srcId="{2B077C79-F6F5-41D9-A22D-5CBA15AA84EB}" destId="{34D1E2B0-6340-4FAF-82AD-3C0DFFCA0461}" srcOrd="2" destOrd="0" presId="urn:microsoft.com/office/officeart/2018/2/layout/IconVerticalSolidList"/>
    <dgm:cxn modelId="{9E46C9B4-57D3-4A0D-9B9E-17E3649F792C}" type="presParOf" srcId="{2B077C79-F6F5-41D9-A22D-5CBA15AA84EB}" destId="{93FF322C-61F8-4966-BEDE-5CC9D16FA2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5CB610-32B0-45C5-ADDE-D3E2B5B780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0125A1-49F6-479C-A7E7-9AB8A038E847}">
      <dgm:prSet/>
      <dgm:spPr/>
      <dgm:t>
        <a:bodyPr/>
        <a:lstStyle/>
        <a:p>
          <a:r>
            <a:rPr lang="nl-BE"/>
            <a:t>Future</a:t>
          </a:r>
          <a:endParaRPr lang="en-US"/>
        </a:p>
      </dgm:t>
    </dgm:pt>
    <dgm:pt modelId="{CA16140E-B356-47C5-87E9-6F8C7D27A052}" type="parTrans" cxnId="{EA9F5368-9F7C-4AE2-972C-20DA2FE4910C}">
      <dgm:prSet/>
      <dgm:spPr/>
      <dgm:t>
        <a:bodyPr/>
        <a:lstStyle/>
        <a:p>
          <a:endParaRPr lang="en-US"/>
        </a:p>
      </dgm:t>
    </dgm:pt>
    <dgm:pt modelId="{B8BD4AC3-816E-4CDD-9E16-351B4B72103A}" type="sibTrans" cxnId="{EA9F5368-9F7C-4AE2-972C-20DA2FE4910C}">
      <dgm:prSet/>
      <dgm:spPr/>
      <dgm:t>
        <a:bodyPr/>
        <a:lstStyle/>
        <a:p>
          <a:endParaRPr lang="en-US"/>
        </a:p>
      </dgm:t>
    </dgm:pt>
    <dgm:pt modelId="{C4DA7116-BEB2-4A08-BA0A-83ED341393A9}">
      <dgm:prSet/>
      <dgm:spPr/>
      <dgm:t>
        <a:bodyPr/>
        <a:lstStyle/>
        <a:p>
          <a:r>
            <a:rPr lang="nl-BE"/>
            <a:t>Cost</a:t>
          </a:r>
          <a:endParaRPr lang="en-US"/>
        </a:p>
      </dgm:t>
    </dgm:pt>
    <dgm:pt modelId="{DECAE105-294E-49D5-83D4-D00BDE3234FB}" type="parTrans" cxnId="{C8E4D1ED-EFF7-4DAC-9FBC-05EF12CDB97B}">
      <dgm:prSet/>
      <dgm:spPr/>
      <dgm:t>
        <a:bodyPr/>
        <a:lstStyle/>
        <a:p>
          <a:endParaRPr lang="en-US"/>
        </a:p>
      </dgm:t>
    </dgm:pt>
    <dgm:pt modelId="{A51335FE-EECF-4764-B605-6F08FA816A9C}" type="sibTrans" cxnId="{C8E4D1ED-EFF7-4DAC-9FBC-05EF12CDB97B}">
      <dgm:prSet/>
      <dgm:spPr/>
      <dgm:t>
        <a:bodyPr/>
        <a:lstStyle/>
        <a:p>
          <a:endParaRPr lang="en-US"/>
        </a:p>
      </dgm:t>
    </dgm:pt>
    <dgm:pt modelId="{5EBCA15A-4D63-4E66-8EBA-453DC932CF37}">
      <dgm:prSet/>
      <dgm:spPr/>
      <dgm:t>
        <a:bodyPr/>
        <a:lstStyle/>
        <a:p>
          <a:r>
            <a:rPr lang="nl-BE"/>
            <a:t>interesting</a:t>
          </a:r>
          <a:endParaRPr lang="en-US"/>
        </a:p>
      </dgm:t>
    </dgm:pt>
    <dgm:pt modelId="{848DBE8A-4F1F-49EB-96B5-61A3683C1A6A}" type="parTrans" cxnId="{DBAA12AC-8221-4A0F-B4B6-C15A36A58BE9}">
      <dgm:prSet/>
      <dgm:spPr/>
      <dgm:t>
        <a:bodyPr/>
        <a:lstStyle/>
        <a:p>
          <a:endParaRPr lang="en-US"/>
        </a:p>
      </dgm:t>
    </dgm:pt>
    <dgm:pt modelId="{93668B1A-4224-4D33-8A06-939B6BFCA3A8}" type="sibTrans" cxnId="{DBAA12AC-8221-4A0F-B4B6-C15A36A58BE9}">
      <dgm:prSet/>
      <dgm:spPr/>
      <dgm:t>
        <a:bodyPr/>
        <a:lstStyle/>
        <a:p>
          <a:endParaRPr lang="en-US"/>
        </a:p>
      </dgm:t>
    </dgm:pt>
    <dgm:pt modelId="{2B5F0E75-1F60-4BF8-A3DA-9C0B95442A31}" type="pres">
      <dgm:prSet presAssocID="{AF5CB610-32B0-45C5-ADDE-D3E2B5B78011}" presName="root" presStyleCnt="0">
        <dgm:presLayoutVars>
          <dgm:dir/>
          <dgm:resizeHandles val="exact"/>
        </dgm:presLayoutVars>
      </dgm:prSet>
      <dgm:spPr/>
    </dgm:pt>
    <dgm:pt modelId="{F8C2F054-B2A7-40FD-8F37-8F080A5B9BBC}" type="pres">
      <dgm:prSet presAssocID="{C10125A1-49F6-479C-A7E7-9AB8A038E847}" presName="compNode" presStyleCnt="0"/>
      <dgm:spPr/>
    </dgm:pt>
    <dgm:pt modelId="{E2B47747-3235-4EFD-AE4C-FB1CC8323C90}" type="pres">
      <dgm:prSet presAssocID="{C10125A1-49F6-479C-A7E7-9AB8A038E8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868043-78CF-4DDD-B7AB-7276AC46D63A}" type="pres">
      <dgm:prSet presAssocID="{C10125A1-49F6-479C-A7E7-9AB8A038E847}" presName="spaceRect" presStyleCnt="0"/>
      <dgm:spPr/>
    </dgm:pt>
    <dgm:pt modelId="{F7E6EB7B-0173-40A8-ACEC-1E7E8C615462}" type="pres">
      <dgm:prSet presAssocID="{C10125A1-49F6-479C-A7E7-9AB8A038E847}" presName="textRect" presStyleLbl="revTx" presStyleIdx="0" presStyleCnt="3">
        <dgm:presLayoutVars>
          <dgm:chMax val="1"/>
          <dgm:chPref val="1"/>
        </dgm:presLayoutVars>
      </dgm:prSet>
      <dgm:spPr/>
    </dgm:pt>
    <dgm:pt modelId="{E88BF915-2A93-469B-B2CB-054BD4D2FA69}" type="pres">
      <dgm:prSet presAssocID="{B8BD4AC3-816E-4CDD-9E16-351B4B72103A}" presName="sibTrans" presStyleCnt="0"/>
      <dgm:spPr/>
    </dgm:pt>
    <dgm:pt modelId="{EAAC03A9-3AB0-4434-B297-8913CAB2ED89}" type="pres">
      <dgm:prSet presAssocID="{C4DA7116-BEB2-4A08-BA0A-83ED341393A9}" presName="compNode" presStyleCnt="0"/>
      <dgm:spPr/>
    </dgm:pt>
    <dgm:pt modelId="{AAE8AFF8-A1C5-4EDB-83D5-80B696941B66}" type="pres">
      <dgm:prSet presAssocID="{C4DA7116-BEB2-4A08-BA0A-83ED341393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073B5DB-E3D9-490D-884F-AACB6C5EE10D}" type="pres">
      <dgm:prSet presAssocID="{C4DA7116-BEB2-4A08-BA0A-83ED341393A9}" presName="spaceRect" presStyleCnt="0"/>
      <dgm:spPr/>
    </dgm:pt>
    <dgm:pt modelId="{A379241C-4688-4446-9C6E-4362D75BEB54}" type="pres">
      <dgm:prSet presAssocID="{C4DA7116-BEB2-4A08-BA0A-83ED341393A9}" presName="textRect" presStyleLbl="revTx" presStyleIdx="1" presStyleCnt="3">
        <dgm:presLayoutVars>
          <dgm:chMax val="1"/>
          <dgm:chPref val="1"/>
        </dgm:presLayoutVars>
      </dgm:prSet>
      <dgm:spPr/>
    </dgm:pt>
    <dgm:pt modelId="{7A6EC161-4909-49BD-94AB-CB5FF2B7DA28}" type="pres">
      <dgm:prSet presAssocID="{A51335FE-EECF-4764-B605-6F08FA816A9C}" presName="sibTrans" presStyleCnt="0"/>
      <dgm:spPr/>
    </dgm:pt>
    <dgm:pt modelId="{12781693-60C9-45FE-A914-6F71E880DA5D}" type="pres">
      <dgm:prSet presAssocID="{5EBCA15A-4D63-4E66-8EBA-453DC932CF37}" presName="compNode" presStyleCnt="0"/>
      <dgm:spPr/>
    </dgm:pt>
    <dgm:pt modelId="{9AE6637C-99E4-4AA1-B0A8-0DC06D87A742}" type="pres">
      <dgm:prSet presAssocID="{5EBCA15A-4D63-4E66-8EBA-453DC932CF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85285FC-D026-45A7-8B50-337F8F5EF2E6}" type="pres">
      <dgm:prSet presAssocID="{5EBCA15A-4D63-4E66-8EBA-453DC932CF37}" presName="spaceRect" presStyleCnt="0"/>
      <dgm:spPr/>
    </dgm:pt>
    <dgm:pt modelId="{2E03D216-016B-4D4D-875D-CD9C9D53FB79}" type="pres">
      <dgm:prSet presAssocID="{5EBCA15A-4D63-4E66-8EBA-453DC932CF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BFDD2E-75ED-432C-A8CA-56BA42C7EF65}" type="presOf" srcId="{C4DA7116-BEB2-4A08-BA0A-83ED341393A9}" destId="{A379241C-4688-4446-9C6E-4362D75BEB54}" srcOrd="0" destOrd="0" presId="urn:microsoft.com/office/officeart/2018/2/layout/IconLabelList"/>
    <dgm:cxn modelId="{53F4C035-750C-4842-85E4-52F9E6B4E96C}" type="presOf" srcId="{AF5CB610-32B0-45C5-ADDE-D3E2B5B78011}" destId="{2B5F0E75-1F60-4BF8-A3DA-9C0B95442A31}" srcOrd="0" destOrd="0" presId="urn:microsoft.com/office/officeart/2018/2/layout/IconLabelList"/>
    <dgm:cxn modelId="{EA9F5368-9F7C-4AE2-972C-20DA2FE4910C}" srcId="{AF5CB610-32B0-45C5-ADDE-D3E2B5B78011}" destId="{C10125A1-49F6-479C-A7E7-9AB8A038E847}" srcOrd="0" destOrd="0" parTransId="{CA16140E-B356-47C5-87E9-6F8C7D27A052}" sibTransId="{B8BD4AC3-816E-4CDD-9E16-351B4B72103A}"/>
    <dgm:cxn modelId="{C69B2454-E4F7-437E-B3C0-EADAE2DF7DF0}" type="presOf" srcId="{5EBCA15A-4D63-4E66-8EBA-453DC932CF37}" destId="{2E03D216-016B-4D4D-875D-CD9C9D53FB79}" srcOrd="0" destOrd="0" presId="urn:microsoft.com/office/officeart/2018/2/layout/IconLabelList"/>
    <dgm:cxn modelId="{DBAA12AC-8221-4A0F-B4B6-C15A36A58BE9}" srcId="{AF5CB610-32B0-45C5-ADDE-D3E2B5B78011}" destId="{5EBCA15A-4D63-4E66-8EBA-453DC932CF37}" srcOrd="2" destOrd="0" parTransId="{848DBE8A-4F1F-49EB-96B5-61A3683C1A6A}" sibTransId="{93668B1A-4224-4D33-8A06-939B6BFCA3A8}"/>
    <dgm:cxn modelId="{E787DFC9-94A3-4F34-8187-733AC64471B6}" type="presOf" srcId="{C10125A1-49F6-479C-A7E7-9AB8A038E847}" destId="{F7E6EB7B-0173-40A8-ACEC-1E7E8C615462}" srcOrd="0" destOrd="0" presId="urn:microsoft.com/office/officeart/2018/2/layout/IconLabelList"/>
    <dgm:cxn modelId="{C8E4D1ED-EFF7-4DAC-9FBC-05EF12CDB97B}" srcId="{AF5CB610-32B0-45C5-ADDE-D3E2B5B78011}" destId="{C4DA7116-BEB2-4A08-BA0A-83ED341393A9}" srcOrd="1" destOrd="0" parTransId="{DECAE105-294E-49D5-83D4-D00BDE3234FB}" sibTransId="{A51335FE-EECF-4764-B605-6F08FA816A9C}"/>
    <dgm:cxn modelId="{6B5E0EC6-937C-4F6E-90F2-B2639B7E2EEA}" type="presParOf" srcId="{2B5F0E75-1F60-4BF8-A3DA-9C0B95442A31}" destId="{F8C2F054-B2A7-40FD-8F37-8F080A5B9BBC}" srcOrd="0" destOrd="0" presId="urn:microsoft.com/office/officeart/2018/2/layout/IconLabelList"/>
    <dgm:cxn modelId="{D3861F00-6945-4D2F-8B64-916A973426FE}" type="presParOf" srcId="{F8C2F054-B2A7-40FD-8F37-8F080A5B9BBC}" destId="{E2B47747-3235-4EFD-AE4C-FB1CC8323C90}" srcOrd="0" destOrd="0" presId="urn:microsoft.com/office/officeart/2018/2/layout/IconLabelList"/>
    <dgm:cxn modelId="{CD367F54-5C87-4A51-A521-E219732A12C4}" type="presParOf" srcId="{F8C2F054-B2A7-40FD-8F37-8F080A5B9BBC}" destId="{00868043-78CF-4DDD-B7AB-7276AC46D63A}" srcOrd="1" destOrd="0" presId="urn:microsoft.com/office/officeart/2018/2/layout/IconLabelList"/>
    <dgm:cxn modelId="{92F82BBE-6B2A-40D1-AD05-09F37FA29820}" type="presParOf" srcId="{F8C2F054-B2A7-40FD-8F37-8F080A5B9BBC}" destId="{F7E6EB7B-0173-40A8-ACEC-1E7E8C615462}" srcOrd="2" destOrd="0" presId="urn:microsoft.com/office/officeart/2018/2/layout/IconLabelList"/>
    <dgm:cxn modelId="{79C05A4C-D2DB-414F-B59F-558FACF7843E}" type="presParOf" srcId="{2B5F0E75-1F60-4BF8-A3DA-9C0B95442A31}" destId="{E88BF915-2A93-469B-B2CB-054BD4D2FA69}" srcOrd="1" destOrd="0" presId="urn:microsoft.com/office/officeart/2018/2/layout/IconLabelList"/>
    <dgm:cxn modelId="{D6526D4F-7E35-4C16-A8F3-F14D69DFE174}" type="presParOf" srcId="{2B5F0E75-1F60-4BF8-A3DA-9C0B95442A31}" destId="{EAAC03A9-3AB0-4434-B297-8913CAB2ED89}" srcOrd="2" destOrd="0" presId="urn:microsoft.com/office/officeart/2018/2/layout/IconLabelList"/>
    <dgm:cxn modelId="{5BBAAAF1-37CD-4B91-99F6-8B2334C0DC05}" type="presParOf" srcId="{EAAC03A9-3AB0-4434-B297-8913CAB2ED89}" destId="{AAE8AFF8-A1C5-4EDB-83D5-80B696941B66}" srcOrd="0" destOrd="0" presId="urn:microsoft.com/office/officeart/2018/2/layout/IconLabelList"/>
    <dgm:cxn modelId="{D0F868C2-73AA-4033-BCA9-C2920F840009}" type="presParOf" srcId="{EAAC03A9-3AB0-4434-B297-8913CAB2ED89}" destId="{9073B5DB-E3D9-490D-884F-AACB6C5EE10D}" srcOrd="1" destOrd="0" presId="urn:microsoft.com/office/officeart/2018/2/layout/IconLabelList"/>
    <dgm:cxn modelId="{C1DC4D53-CEC5-4BD9-A9CE-9EA877374F9F}" type="presParOf" srcId="{EAAC03A9-3AB0-4434-B297-8913CAB2ED89}" destId="{A379241C-4688-4446-9C6E-4362D75BEB54}" srcOrd="2" destOrd="0" presId="urn:microsoft.com/office/officeart/2018/2/layout/IconLabelList"/>
    <dgm:cxn modelId="{FF88822C-C226-4687-8B50-749BA434EBEC}" type="presParOf" srcId="{2B5F0E75-1F60-4BF8-A3DA-9C0B95442A31}" destId="{7A6EC161-4909-49BD-94AB-CB5FF2B7DA28}" srcOrd="3" destOrd="0" presId="urn:microsoft.com/office/officeart/2018/2/layout/IconLabelList"/>
    <dgm:cxn modelId="{62E25B17-E333-4F3A-8180-D31C1EF1164D}" type="presParOf" srcId="{2B5F0E75-1F60-4BF8-A3DA-9C0B95442A31}" destId="{12781693-60C9-45FE-A914-6F71E880DA5D}" srcOrd="4" destOrd="0" presId="urn:microsoft.com/office/officeart/2018/2/layout/IconLabelList"/>
    <dgm:cxn modelId="{7F9551C1-30ED-4D8D-8C28-DF64E0DED16B}" type="presParOf" srcId="{12781693-60C9-45FE-A914-6F71E880DA5D}" destId="{9AE6637C-99E4-4AA1-B0A8-0DC06D87A742}" srcOrd="0" destOrd="0" presId="urn:microsoft.com/office/officeart/2018/2/layout/IconLabelList"/>
    <dgm:cxn modelId="{0A589530-9DDA-4454-B987-694B97EA2CC6}" type="presParOf" srcId="{12781693-60C9-45FE-A914-6F71E880DA5D}" destId="{785285FC-D026-45A7-8B50-337F8F5EF2E6}" srcOrd="1" destOrd="0" presId="urn:microsoft.com/office/officeart/2018/2/layout/IconLabelList"/>
    <dgm:cxn modelId="{1089DC83-8A40-4FD9-9413-1528EF0AD507}" type="presParOf" srcId="{12781693-60C9-45FE-A914-6F71E880DA5D}" destId="{2E03D216-016B-4D4D-875D-CD9C9D53FB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32C48A-0B7F-4675-9C7F-4DFDC55F5D4C}" type="doc">
      <dgm:prSet loTypeId="urn:microsoft.com/office/officeart/2005/8/layout/h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2769A8-7FB7-4410-A5D7-49B3DE7F50F4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Difficulties</a:t>
          </a:r>
          <a:endParaRPr lang="en-US"/>
        </a:p>
      </dgm:t>
    </dgm:pt>
    <dgm:pt modelId="{82D65D64-48EC-4257-A7DD-876784B19A33}" type="parTrans" cxnId="{F624F83B-ACAD-48B9-A3B8-6BF8A9FCDD2C}">
      <dgm:prSet/>
      <dgm:spPr/>
      <dgm:t>
        <a:bodyPr/>
        <a:lstStyle/>
        <a:p>
          <a:endParaRPr lang="en-US"/>
        </a:p>
      </dgm:t>
    </dgm:pt>
    <dgm:pt modelId="{66F70ACD-BCC7-4ECB-A982-66D1AB91A408}" type="sibTrans" cxnId="{F624F83B-ACAD-48B9-A3B8-6BF8A9FCDD2C}">
      <dgm:prSet/>
      <dgm:spPr/>
      <dgm:t>
        <a:bodyPr/>
        <a:lstStyle/>
        <a:p>
          <a:endParaRPr lang="en-US"/>
        </a:p>
      </dgm:t>
    </dgm:pt>
    <dgm:pt modelId="{06144D9E-24DB-4A31-9310-D638485D5BF2}">
      <dgm:prSet custT="1"/>
      <dgm:spPr/>
      <dgm:t>
        <a:bodyPr/>
        <a:lstStyle/>
        <a:p>
          <a:r>
            <a:rPr lang="nl-BE" sz="2500"/>
            <a:t>Electrical diagrams</a:t>
          </a:r>
          <a:endParaRPr lang="en-US" sz="2500" dirty="0"/>
        </a:p>
      </dgm:t>
    </dgm:pt>
    <dgm:pt modelId="{A1CD48CD-EDE9-4968-867C-83DA2B10F8E7}" type="parTrans" cxnId="{66B946B3-164E-4EFC-A2BD-5AF3D075BC22}">
      <dgm:prSet/>
      <dgm:spPr/>
      <dgm:t>
        <a:bodyPr/>
        <a:lstStyle/>
        <a:p>
          <a:endParaRPr lang="en-US"/>
        </a:p>
      </dgm:t>
    </dgm:pt>
    <dgm:pt modelId="{A673CB8B-4E49-43B0-A90A-2C42D8A3A83E}" type="sibTrans" cxnId="{66B946B3-164E-4EFC-A2BD-5AF3D075BC22}">
      <dgm:prSet/>
      <dgm:spPr/>
      <dgm:t>
        <a:bodyPr/>
        <a:lstStyle/>
        <a:p>
          <a:endParaRPr lang="en-US"/>
        </a:p>
      </dgm:t>
    </dgm:pt>
    <dgm:pt modelId="{2825C4D2-40F6-4182-A60A-9DF5162BB711}">
      <dgm:prSet custT="1"/>
      <dgm:spPr/>
      <dgm:t>
        <a:bodyPr/>
        <a:lstStyle/>
        <a:p>
          <a:r>
            <a:rPr lang="nl-BE" sz="2500"/>
            <a:t>Tuning the case</a:t>
          </a:r>
          <a:endParaRPr lang="en-US" sz="2500" dirty="0"/>
        </a:p>
      </dgm:t>
    </dgm:pt>
    <dgm:pt modelId="{0740D7F9-C2E6-43A9-9535-A834BF381DF1}" type="parTrans" cxnId="{DE407CF9-C8B3-4D8D-AE2C-F9BC27D0A1C6}">
      <dgm:prSet/>
      <dgm:spPr/>
      <dgm:t>
        <a:bodyPr/>
        <a:lstStyle/>
        <a:p>
          <a:endParaRPr lang="en-US"/>
        </a:p>
      </dgm:t>
    </dgm:pt>
    <dgm:pt modelId="{BE5E6561-3A3B-446D-BCE1-459F04EFCE9E}" type="sibTrans" cxnId="{DE407CF9-C8B3-4D8D-AE2C-F9BC27D0A1C6}">
      <dgm:prSet/>
      <dgm:spPr/>
      <dgm:t>
        <a:bodyPr/>
        <a:lstStyle/>
        <a:p>
          <a:endParaRPr lang="en-US"/>
        </a:p>
      </dgm:t>
    </dgm:pt>
    <dgm:pt modelId="{34BCE4EB-782F-4B55-AE4A-D5871FF4C73A}">
      <dgm:prSet custT="1"/>
      <dgm:spPr/>
      <dgm:t>
        <a:bodyPr/>
        <a:lstStyle/>
        <a:p>
          <a:r>
            <a:rPr lang="nl-BE" sz="2500"/>
            <a:t>Delivery PCB</a:t>
          </a:r>
          <a:endParaRPr lang="en-US" sz="2500" dirty="0"/>
        </a:p>
      </dgm:t>
    </dgm:pt>
    <dgm:pt modelId="{747675E3-87E3-48E5-9CD7-5F0DFCA3F6FC}" type="parTrans" cxnId="{AD6B0CA7-CFC0-4B09-862A-122666A921E5}">
      <dgm:prSet/>
      <dgm:spPr/>
      <dgm:t>
        <a:bodyPr/>
        <a:lstStyle/>
        <a:p>
          <a:endParaRPr lang="en-US"/>
        </a:p>
      </dgm:t>
    </dgm:pt>
    <dgm:pt modelId="{2CD0949A-35F8-47DB-AD22-16FABB685FFC}" type="sibTrans" cxnId="{AD6B0CA7-CFC0-4B09-862A-122666A921E5}">
      <dgm:prSet/>
      <dgm:spPr/>
      <dgm:t>
        <a:bodyPr/>
        <a:lstStyle/>
        <a:p>
          <a:endParaRPr lang="en-US"/>
        </a:p>
      </dgm:t>
    </dgm:pt>
    <dgm:pt modelId="{B221D0D7-5E67-4EC8-B0FE-724CDCDF0AF0}">
      <dgm:prSet/>
      <dgm:spPr/>
      <dgm:t>
        <a:bodyPr/>
        <a:lstStyle/>
        <a:p>
          <a:pPr>
            <a:lnSpc>
              <a:spcPct val="100000"/>
            </a:lnSpc>
          </a:pPr>
          <a:r>
            <a:rPr lang="nl-BE"/>
            <a:t>Mistakes</a:t>
          </a:r>
          <a:endParaRPr lang="en-US"/>
        </a:p>
      </dgm:t>
    </dgm:pt>
    <dgm:pt modelId="{2D336815-1308-4712-B81F-4CAE8A8E7162}" type="parTrans" cxnId="{A0CDC358-BDE0-43C8-B47F-3FA61A7942A1}">
      <dgm:prSet/>
      <dgm:spPr/>
      <dgm:t>
        <a:bodyPr/>
        <a:lstStyle/>
        <a:p>
          <a:endParaRPr lang="en-US"/>
        </a:p>
      </dgm:t>
    </dgm:pt>
    <dgm:pt modelId="{7D545F7E-EFE8-4181-8F47-0D74E7CF2E45}" type="sibTrans" cxnId="{A0CDC358-BDE0-43C8-B47F-3FA61A7942A1}">
      <dgm:prSet/>
      <dgm:spPr/>
      <dgm:t>
        <a:bodyPr/>
        <a:lstStyle/>
        <a:p>
          <a:endParaRPr lang="en-US"/>
        </a:p>
      </dgm:t>
    </dgm:pt>
    <dgm:pt modelId="{9BE07F3F-E097-43A5-90DF-7DF8C43B33A3}">
      <dgm:prSet custT="1"/>
      <dgm:spPr/>
      <dgm:t>
        <a:bodyPr/>
        <a:lstStyle/>
        <a:p>
          <a:r>
            <a:rPr lang="nl-BE" sz="2500"/>
            <a:t>Altium</a:t>
          </a:r>
          <a:endParaRPr lang="en-US" sz="2500" dirty="0"/>
        </a:p>
      </dgm:t>
    </dgm:pt>
    <dgm:pt modelId="{D481F9FD-D162-44CC-B507-6DA6D5680024}" type="parTrans" cxnId="{6978DE53-DAFB-45B1-A142-DD8AD3A1F1FD}">
      <dgm:prSet/>
      <dgm:spPr/>
      <dgm:t>
        <a:bodyPr/>
        <a:lstStyle/>
        <a:p>
          <a:endParaRPr lang="en-US"/>
        </a:p>
      </dgm:t>
    </dgm:pt>
    <dgm:pt modelId="{C39E59C5-DCAA-4C6A-B3F4-B08E82B86D66}" type="sibTrans" cxnId="{6978DE53-DAFB-45B1-A142-DD8AD3A1F1FD}">
      <dgm:prSet/>
      <dgm:spPr/>
      <dgm:t>
        <a:bodyPr/>
        <a:lstStyle/>
        <a:p>
          <a:endParaRPr lang="en-US"/>
        </a:p>
      </dgm:t>
    </dgm:pt>
    <dgm:pt modelId="{47B0CBCB-9D92-406F-BA3A-522E3EBBEFA7}">
      <dgm:prSet custT="1"/>
      <dgm:spPr/>
      <dgm:t>
        <a:bodyPr/>
        <a:lstStyle/>
        <a:p>
          <a:r>
            <a:rPr lang="nl-BE" sz="2500"/>
            <a:t>Footprint powerjack</a:t>
          </a:r>
          <a:endParaRPr lang="en-US" sz="2500" dirty="0"/>
        </a:p>
      </dgm:t>
    </dgm:pt>
    <dgm:pt modelId="{EFF04078-F1AD-46D4-AC07-7655B84E4FDD}" type="parTrans" cxnId="{581693EF-ECAB-4F84-93D6-06DBE0B879A1}">
      <dgm:prSet/>
      <dgm:spPr/>
      <dgm:t>
        <a:bodyPr/>
        <a:lstStyle/>
        <a:p>
          <a:endParaRPr lang="en-US"/>
        </a:p>
      </dgm:t>
    </dgm:pt>
    <dgm:pt modelId="{6402F770-0817-42A1-8C02-121FAE76BD16}" type="sibTrans" cxnId="{581693EF-ECAB-4F84-93D6-06DBE0B879A1}">
      <dgm:prSet/>
      <dgm:spPr/>
      <dgm:t>
        <a:bodyPr/>
        <a:lstStyle/>
        <a:p>
          <a:endParaRPr lang="en-US"/>
        </a:p>
      </dgm:t>
    </dgm:pt>
    <dgm:pt modelId="{FC8B5D24-C1AD-4FD5-A72F-37A1809093B9}" type="pres">
      <dgm:prSet presAssocID="{4132C48A-0B7F-4675-9C7F-4DFDC55F5D4C}" presName="Name0" presStyleCnt="0">
        <dgm:presLayoutVars>
          <dgm:dir/>
          <dgm:animLvl val="lvl"/>
          <dgm:resizeHandles val="exact"/>
        </dgm:presLayoutVars>
      </dgm:prSet>
      <dgm:spPr/>
    </dgm:pt>
    <dgm:pt modelId="{DBD7D9BD-BDD5-4581-BF51-A6C8344D9182}" type="pres">
      <dgm:prSet presAssocID="{062769A8-7FB7-4410-A5D7-49B3DE7F50F4}" presName="composite" presStyleCnt="0"/>
      <dgm:spPr/>
    </dgm:pt>
    <dgm:pt modelId="{E2155991-CFD6-4372-860B-34DFBAF9875B}" type="pres">
      <dgm:prSet presAssocID="{062769A8-7FB7-4410-A5D7-49B3DE7F50F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4FF6A8C-8EA9-4F8D-878E-96550195CA4F}" type="pres">
      <dgm:prSet presAssocID="{062769A8-7FB7-4410-A5D7-49B3DE7F50F4}" presName="desTx" presStyleLbl="alignAccFollowNode1" presStyleIdx="0" presStyleCnt="2">
        <dgm:presLayoutVars>
          <dgm:bulletEnabled val="1"/>
        </dgm:presLayoutVars>
      </dgm:prSet>
      <dgm:spPr/>
    </dgm:pt>
    <dgm:pt modelId="{BB8A8A4D-4821-4B2C-8241-3F8F7D208DCB}" type="pres">
      <dgm:prSet presAssocID="{66F70ACD-BCC7-4ECB-A982-66D1AB91A408}" presName="space" presStyleCnt="0"/>
      <dgm:spPr/>
    </dgm:pt>
    <dgm:pt modelId="{270129DE-C7E4-45B8-8ECC-A3B9482127E8}" type="pres">
      <dgm:prSet presAssocID="{B221D0D7-5E67-4EC8-B0FE-724CDCDF0AF0}" presName="composite" presStyleCnt="0"/>
      <dgm:spPr/>
    </dgm:pt>
    <dgm:pt modelId="{CC0DCA91-FB96-48A0-90BE-882C36B405B0}" type="pres">
      <dgm:prSet presAssocID="{B221D0D7-5E67-4EC8-B0FE-724CDCDF0AF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F1ACBDC-ABEF-45A8-820A-3382D4CBC473}" type="pres">
      <dgm:prSet presAssocID="{B221D0D7-5E67-4EC8-B0FE-724CDCDF0A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7189911-6FB9-4170-B543-8EFCA1686884}" type="presOf" srcId="{062769A8-7FB7-4410-A5D7-49B3DE7F50F4}" destId="{E2155991-CFD6-4372-860B-34DFBAF9875B}" srcOrd="0" destOrd="0" presId="urn:microsoft.com/office/officeart/2005/8/layout/hList1"/>
    <dgm:cxn modelId="{54D2D517-F13E-4202-80B9-2862273047D0}" type="presOf" srcId="{4132C48A-0B7F-4675-9C7F-4DFDC55F5D4C}" destId="{FC8B5D24-C1AD-4FD5-A72F-37A1809093B9}" srcOrd="0" destOrd="0" presId="urn:microsoft.com/office/officeart/2005/8/layout/hList1"/>
    <dgm:cxn modelId="{F624F83B-ACAD-48B9-A3B8-6BF8A9FCDD2C}" srcId="{4132C48A-0B7F-4675-9C7F-4DFDC55F5D4C}" destId="{062769A8-7FB7-4410-A5D7-49B3DE7F50F4}" srcOrd="0" destOrd="0" parTransId="{82D65D64-48EC-4257-A7DD-876784B19A33}" sibTransId="{66F70ACD-BCC7-4ECB-A982-66D1AB91A408}"/>
    <dgm:cxn modelId="{24A2F55B-4219-44C7-AF7A-32FC6E28ECE3}" type="presOf" srcId="{2825C4D2-40F6-4182-A60A-9DF5162BB711}" destId="{A4FF6A8C-8EA9-4F8D-878E-96550195CA4F}" srcOrd="0" destOrd="1" presId="urn:microsoft.com/office/officeart/2005/8/layout/hList1"/>
    <dgm:cxn modelId="{6978DE53-DAFB-45B1-A142-DD8AD3A1F1FD}" srcId="{B221D0D7-5E67-4EC8-B0FE-724CDCDF0AF0}" destId="{9BE07F3F-E097-43A5-90DF-7DF8C43B33A3}" srcOrd="0" destOrd="0" parTransId="{D481F9FD-D162-44CC-B507-6DA6D5680024}" sibTransId="{C39E59C5-DCAA-4C6A-B3F4-B08E82B86D66}"/>
    <dgm:cxn modelId="{5FE36378-6A79-4915-A43A-67B64DAD8D3E}" type="presOf" srcId="{34BCE4EB-782F-4B55-AE4A-D5871FF4C73A}" destId="{A4FF6A8C-8EA9-4F8D-878E-96550195CA4F}" srcOrd="0" destOrd="2" presId="urn:microsoft.com/office/officeart/2005/8/layout/hList1"/>
    <dgm:cxn modelId="{A0CDC358-BDE0-43C8-B47F-3FA61A7942A1}" srcId="{4132C48A-0B7F-4675-9C7F-4DFDC55F5D4C}" destId="{B221D0D7-5E67-4EC8-B0FE-724CDCDF0AF0}" srcOrd="1" destOrd="0" parTransId="{2D336815-1308-4712-B81F-4CAE8A8E7162}" sibTransId="{7D545F7E-EFE8-4181-8F47-0D74E7CF2E45}"/>
    <dgm:cxn modelId="{6A834282-B714-44F6-A9F3-F35C594058E5}" type="presOf" srcId="{B221D0D7-5E67-4EC8-B0FE-724CDCDF0AF0}" destId="{CC0DCA91-FB96-48A0-90BE-882C36B405B0}" srcOrd="0" destOrd="0" presId="urn:microsoft.com/office/officeart/2005/8/layout/hList1"/>
    <dgm:cxn modelId="{5BBDB79B-FB56-4252-B884-BDDAF33BA400}" type="presOf" srcId="{06144D9E-24DB-4A31-9310-D638485D5BF2}" destId="{A4FF6A8C-8EA9-4F8D-878E-96550195CA4F}" srcOrd="0" destOrd="0" presId="urn:microsoft.com/office/officeart/2005/8/layout/hList1"/>
    <dgm:cxn modelId="{AD6B0CA7-CFC0-4B09-862A-122666A921E5}" srcId="{062769A8-7FB7-4410-A5D7-49B3DE7F50F4}" destId="{34BCE4EB-782F-4B55-AE4A-D5871FF4C73A}" srcOrd="2" destOrd="0" parTransId="{747675E3-87E3-48E5-9CD7-5F0DFCA3F6FC}" sibTransId="{2CD0949A-35F8-47DB-AD22-16FABB685FFC}"/>
    <dgm:cxn modelId="{66B946B3-164E-4EFC-A2BD-5AF3D075BC22}" srcId="{062769A8-7FB7-4410-A5D7-49B3DE7F50F4}" destId="{06144D9E-24DB-4A31-9310-D638485D5BF2}" srcOrd="0" destOrd="0" parTransId="{A1CD48CD-EDE9-4968-867C-83DA2B10F8E7}" sibTransId="{A673CB8B-4E49-43B0-A90A-2C42D8A3A83E}"/>
    <dgm:cxn modelId="{3B9C85B7-571E-49F6-AAF6-E55EEEED40F0}" type="presOf" srcId="{9BE07F3F-E097-43A5-90DF-7DF8C43B33A3}" destId="{CF1ACBDC-ABEF-45A8-820A-3382D4CBC473}" srcOrd="0" destOrd="0" presId="urn:microsoft.com/office/officeart/2005/8/layout/hList1"/>
    <dgm:cxn modelId="{581693EF-ECAB-4F84-93D6-06DBE0B879A1}" srcId="{B221D0D7-5E67-4EC8-B0FE-724CDCDF0AF0}" destId="{47B0CBCB-9D92-406F-BA3A-522E3EBBEFA7}" srcOrd="1" destOrd="0" parTransId="{EFF04078-F1AD-46D4-AC07-7655B84E4FDD}" sibTransId="{6402F770-0817-42A1-8C02-121FAE76BD16}"/>
    <dgm:cxn modelId="{DE407CF9-C8B3-4D8D-AE2C-F9BC27D0A1C6}" srcId="{062769A8-7FB7-4410-A5D7-49B3DE7F50F4}" destId="{2825C4D2-40F6-4182-A60A-9DF5162BB711}" srcOrd="1" destOrd="0" parTransId="{0740D7F9-C2E6-43A9-9535-A834BF381DF1}" sibTransId="{BE5E6561-3A3B-446D-BCE1-459F04EFCE9E}"/>
    <dgm:cxn modelId="{3D21A3FE-6A63-4B53-8D18-E5E5F802396D}" type="presOf" srcId="{47B0CBCB-9D92-406F-BA3A-522E3EBBEFA7}" destId="{CF1ACBDC-ABEF-45A8-820A-3382D4CBC473}" srcOrd="0" destOrd="1" presId="urn:microsoft.com/office/officeart/2005/8/layout/hList1"/>
    <dgm:cxn modelId="{D7C3E8D6-7E6B-4760-B5F4-FAE875B6775B}" type="presParOf" srcId="{FC8B5D24-C1AD-4FD5-A72F-37A1809093B9}" destId="{DBD7D9BD-BDD5-4581-BF51-A6C8344D9182}" srcOrd="0" destOrd="0" presId="urn:microsoft.com/office/officeart/2005/8/layout/hList1"/>
    <dgm:cxn modelId="{96C4940D-3345-4B2C-B47E-FA6C18078149}" type="presParOf" srcId="{DBD7D9BD-BDD5-4581-BF51-A6C8344D9182}" destId="{E2155991-CFD6-4372-860B-34DFBAF9875B}" srcOrd="0" destOrd="0" presId="urn:microsoft.com/office/officeart/2005/8/layout/hList1"/>
    <dgm:cxn modelId="{76570EA6-A026-45B8-89F6-59B0D07C37D2}" type="presParOf" srcId="{DBD7D9BD-BDD5-4581-BF51-A6C8344D9182}" destId="{A4FF6A8C-8EA9-4F8D-878E-96550195CA4F}" srcOrd="1" destOrd="0" presId="urn:microsoft.com/office/officeart/2005/8/layout/hList1"/>
    <dgm:cxn modelId="{14698093-B198-4F1C-9A82-827302B1F066}" type="presParOf" srcId="{FC8B5D24-C1AD-4FD5-A72F-37A1809093B9}" destId="{BB8A8A4D-4821-4B2C-8241-3F8F7D208DCB}" srcOrd="1" destOrd="0" presId="urn:microsoft.com/office/officeart/2005/8/layout/hList1"/>
    <dgm:cxn modelId="{98E5E54C-962D-4A56-AEEF-6AEC90C1A0D3}" type="presParOf" srcId="{FC8B5D24-C1AD-4FD5-A72F-37A1809093B9}" destId="{270129DE-C7E4-45B8-8ECC-A3B9482127E8}" srcOrd="2" destOrd="0" presId="urn:microsoft.com/office/officeart/2005/8/layout/hList1"/>
    <dgm:cxn modelId="{9AAE9AC9-7149-47E4-82B6-1C3FE611296B}" type="presParOf" srcId="{270129DE-C7E4-45B8-8ECC-A3B9482127E8}" destId="{CC0DCA91-FB96-48A0-90BE-882C36B405B0}" srcOrd="0" destOrd="0" presId="urn:microsoft.com/office/officeart/2005/8/layout/hList1"/>
    <dgm:cxn modelId="{091082EC-1CF5-4050-A193-FEC25BF2A6CA}" type="presParOf" srcId="{270129DE-C7E4-45B8-8ECC-A3B9482127E8}" destId="{CF1ACBDC-ABEF-45A8-820A-3382D4CBC4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0771A-6ED3-4F06-98AA-8B5A9FE0B060}">
      <dsp:nvSpPr>
        <dsp:cNvPr id="0" name=""/>
        <dsp:cNvSpPr/>
      </dsp:nvSpPr>
      <dsp:spPr>
        <a:xfrm>
          <a:off x="0" y="2190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6EE37-E018-4BEF-B990-A83094A26C37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AAE6-B5BB-46F1-889F-C4A05B812AD4}">
      <dsp:nvSpPr>
        <dsp:cNvPr id="0" name=""/>
        <dsp:cNvSpPr/>
      </dsp:nvSpPr>
      <dsp:spPr>
        <a:xfrm>
          <a:off x="1282042" y="2190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My </a:t>
          </a:r>
          <a:r>
            <a:rPr lang="nl-BE" sz="2200" kern="1200" dirty="0" err="1"/>
            <a:t>creation</a:t>
          </a:r>
          <a:endParaRPr lang="en-US" sz="2200" kern="1200" dirty="0"/>
        </a:p>
      </dsp:txBody>
      <dsp:txXfrm>
        <a:off x="1282042" y="2190"/>
        <a:ext cx="4869520" cy="1109993"/>
      </dsp:txXfrm>
    </dsp:sp>
    <dsp:sp modelId="{184A213C-204D-4820-8657-66B59284ED83}">
      <dsp:nvSpPr>
        <dsp:cNvPr id="0" name=""/>
        <dsp:cNvSpPr/>
      </dsp:nvSpPr>
      <dsp:spPr>
        <a:xfrm>
          <a:off x="0" y="1389682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D9D83-507B-47F9-8F4C-049403C037A9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1AD40-2641-41BC-BE2D-ADF7C0FB3F82}">
      <dsp:nvSpPr>
        <dsp:cNvPr id="0" name=""/>
        <dsp:cNvSpPr/>
      </dsp:nvSpPr>
      <dsp:spPr>
        <a:xfrm>
          <a:off x="1282042" y="1389682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Information</a:t>
          </a:r>
          <a:endParaRPr lang="en-US" sz="2200" kern="1200" dirty="0"/>
        </a:p>
      </dsp:txBody>
      <dsp:txXfrm>
        <a:off x="1282042" y="1389682"/>
        <a:ext cx="4869520" cy="1109993"/>
      </dsp:txXfrm>
    </dsp:sp>
    <dsp:sp modelId="{5311EDAA-CF4F-41F0-B68F-23802913BEB0}">
      <dsp:nvSpPr>
        <dsp:cNvPr id="0" name=""/>
        <dsp:cNvSpPr/>
      </dsp:nvSpPr>
      <dsp:spPr>
        <a:xfrm>
          <a:off x="0" y="2777174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52057-E2F4-4050-B2CB-251B29AE8456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6D8F1-D340-49AE-97BA-D04705FE319C}">
      <dsp:nvSpPr>
        <dsp:cNvPr id="0" name=""/>
        <dsp:cNvSpPr/>
      </dsp:nvSpPr>
      <dsp:spPr>
        <a:xfrm>
          <a:off x="1282042" y="2777174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How </a:t>
          </a:r>
          <a:r>
            <a:rPr lang="nl-BE" sz="2200" kern="1200" dirty="0" err="1"/>
            <a:t>it</a:t>
          </a:r>
          <a:r>
            <a:rPr lang="nl-BE" sz="2200" kern="1200" dirty="0"/>
            <a:t> </a:t>
          </a:r>
          <a:r>
            <a:rPr lang="nl-BE" sz="2200" kern="1200" dirty="0" err="1"/>
            <a:t>works</a:t>
          </a:r>
          <a:endParaRPr lang="en-US" sz="2200" kern="1200" dirty="0"/>
        </a:p>
      </dsp:txBody>
      <dsp:txXfrm>
        <a:off x="1282042" y="2777174"/>
        <a:ext cx="4869520" cy="1109993"/>
      </dsp:txXfrm>
    </dsp:sp>
    <dsp:sp modelId="{75BD17E6-DAA1-447C-A606-9F7721C63A43}">
      <dsp:nvSpPr>
        <dsp:cNvPr id="0" name=""/>
        <dsp:cNvSpPr/>
      </dsp:nvSpPr>
      <dsp:spPr>
        <a:xfrm>
          <a:off x="0" y="4164666"/>
          <a:ext cx="6151562" cy="11099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37198-E808-4346-822F-54493823A723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F322C-61F8-4966-BEDE-5CC9D16FA2AE}">
      <dsp:nvSpPr>
        <dsp:cNvPr id="0" name=""/>
        <dsp:cNvSpPr/>
      </dsp:nvSpPr>
      <dsp:spPr>
        <a:xfrm>
          <a:off x="1282042" y="4164666"/>
          <a:ext cx="4869520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 err="1"/>
            <a:t>Discussion</a:t>
          </a:r>
          <a:endParaRPr lang="en-US" sz="2200" kern="1200" dirty="0"/>
        </a:p>
      </dsp:txBody>
      <dsp:txXfrm>
        <a:off x="1282042" y="4164666"/>
        <a:ext cx="4869520" cy="1109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47747-3235-4EFD-AE4C-FB1CC8323C90}">
      <dsp:nvSpPr>
        <dsp:cNvPr id="0" name=""/>
        <dsp:cNvSpPr/>
      </dsp:nvSpPr>
      <dsp:spPr>
        <a:xfrm>
          <a:off x="1130019" y="37097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6EB7B-0173-40A8-ACEC-1E7E8C615462}">
      <dsp:nvSpPr>
        <dsp:cNvPr id="0" name=""/>
        <dsp:cNvSpPr/>
      </dsp:nvSpPr>
      <dsp:spPr>
        <a:xfrm>
          <a:off x="344152" y="2011000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Future</a:t>
          </a:r>
          <a:endParaRPr lang="en-US" sz="3600" kern="1200"/>
        </a:p>
      </dsp:txBody>
      <dsp:txXfrm>
        <a:off x="344152" y="2011000"/>
        <a:ext cx="2857700" cy="720000"/>
      </dsp:txXfrm>
    </dsp:sp>
    <dsp:sp modelId="{AAE8AFF8-A1C5-4EDB-83D5-80B696941B66}">
      <dsp:nvSpPr>
        <dsp:cNvPr id="0" name=""/>
        <dsp:cNvSpPr/>
      </dsp:nvSpPr>
      <dsp:spPr>
        <a:xfrm>
          <a:off x="4487817" y="37097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9241C-4688-4446-9C6E-4362D75BEB54}">
      <dsp:nvSpPr>
        <dsp:cNvPr id="0" name=""/>
        <dsp:cNvSpPr/>
      </dsp:nvSpPr>
      <dsp:spPr>
        <a:xfrm>
          <a:off x="3701950" y="2011000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Cost</a:t>
          </a:r>
          <a:endParaRPr lang="en-US" sz="3600" kern="1200"/>
        </a:p>
      </dsp:txBody>
      <dsp:txXfrm>
        <a:off x="3701950" y="2011000"/>
        <a:ext cx="2857700" cy="720000"/>
      </dsp:txXfrm>
    </dsp:sp>
    <dsp:sp modelId="{9AE6637C-99E4-4AA1-B0A8-0DC06D87A742}">
      <dsp:nvSpPr>
        <dsp:cNvPr id="0" name=""/>
        <dsp:cNvSpPr/>
      </dsp:nvSpPr>
      <dsp:spPr>
        <a:xfrm>
          <a:off x="7845615" y="37097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3D216-016B-4D4D-875D-CD9C9D53FB79}">
      <dsp:nvSpPr>
        <dsp:cNvPr id="0" name=""/>
        <dsp:cNvSpPr/>
      </dsp:nvSpPr>
      <dsp:spPr>
        <a:xfrm>
          <a:off x="7059747" y="2011000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600" kern="1200"/>
            <a:t>interesting</a:t>
          </a:r>
          <a:endParaRPr lang="en-US" sz="3600" kern="1200"/>
        </a:p>
      </dsp:txBody>
      <dsp:txXfrm>
        <a:off x="7059747" y="2011000"/>
        <a:ext cx="2857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5991-CFD6-4372-860B-34DFBAF9875B}">
      <dsp:nvSpPr>
        <dsp:cNvPr id="0" name=""/>
        <dsp:cNvSpPr/>
      </dsp:nvSpPr>
      <dsp:spPr>
        <a:xfrm>
          <a:off x="50" y="26754"/>
          <a:ext cx="4795093" cy="1209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Difficulties</a:t>
          </a:r>
          <a:endParaRPr lang="en-US" sz="4200" kern="1200"/>
        </a:p>
      </dsp:txBody>
      <dsp:txXfrm>
        <a:off x="50" y="26754"/>
        <a:ext cx="4795093" cy="1209600"/>
      </dsp:txXfrm>
    </dsp:sp>
    <dsp:sp modelId="{A4FF6A8C-8EA9-4F8D-878E-96550195CA4F}">
      <dsp:nvSpPr>
        <dsp:cNvPr id="0" name=""/>
        <dsp:cNvSpPr/>
      </dsp:nvSpPr>
      <dsp:spPr>
        <a:xfrm>
          <a:off x="50" y="1236354"/>
          <a:ext cx="4795093" cy="18446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Electrical diagrams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Tuning the case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Delivery PCB</a:t>
          </a:r>
          <a:endParaRPr lang="en-US" sz="2500" kern="1200" dirty="0"/>
        </a:p>
      </dsp:txBody>
      <dsp:txXfrm>
        <a:off x="50" y="1236354"/>
        <a:ext cx="4795093" cy="1844640"/>
      </dsp:txXfrm>
    </dsp:sp>
    <dsp:sp modelId="{CC0DCA91-FB96-48A0-90BE-882C36B405B0}">
      <dsp:nvSpPr>
        <dsp:cNvPr id="0" name=""/>
        <dsp:cNvSpPr/>
      </dsp:nvSpPr>
      <dsp:spPr>
        <a:xfrm>
          <a:off x="5466456" y="26754"/>
          <a:ext cx="4795093" cy="1209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98704" tIns="170688" rIns="298704" bIns="170688" numCol="1" spcCol="1270" anchor="ctr" anchorCtr="0">
          <a:noAutofit/>
        </a:bodyPr>
        <a:lstStyle/>
        <a:p>
          <a:pPr marL="0" lvl="0" indent="0" algn="ctr" defTabSz="1866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200" kern="1200"/>
            <a:t>Mistakes</a:t>
          </a:r>
          <a:endParaRPr lang="en-US" sz="4200" kern="1200"/>
        </a:p>
      </dsp:txBody>
      <dsp:txXfrm>
        <a:off x="5466456" y="26754"/>
        <a:ext cx="4795093" cy="1209600"/>
      </dsp:txXfrm>
    </dsp:sp>
    <dsp:sp modelId="{CF1ACBDC-ABEF-45A8-820A-3382D4CBC473}">
      <dsp:nvSpPr>
        <dsp:cNvPr id="0" name=""/>
        <dsp:cNvSpPr/>
      </dsp:nvSpPr>
      <dsp:spPr>
        <a:xfrm>
          <a:off x="5466456" y="1236354"/>
          <a:ext cx="4795093" cy="184464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Altium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500" kern="1200"/>
            <a:t>Footprint powerjack</a:t>
          </a:r>
          <a:endParaRPr lang="en-US" sz="2500" kern="1200" dirty="0"/>
        </a:p>
      </dsp:txBody>
      <dsp:txXfrm>
        <a:off x="5466456" y="1236354"/>
        <a:ext cx="4795093" cy="1844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A251-7DF7-4528-A910-78441CF8EB97}" type="datetimeFigureOut">
              <a:rPr lang="nl-BE" smtClean="0"/>
              <a:t>2/06/2021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9BF6C-AD3A-4312-BA4E-1B59A65A0B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000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D5DF-76F1-43A2-9DBE-AA20E4938274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CA1B-FB93-4E9B-9ABE-7159337B825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A6D73-AD6E-4038-9A8A-9DED1D3B6BBF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3F209-21D3-4F2B-826F-A0021C50725E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3FD0E-016E-49D8-8F50-49D2CAEBA619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B3D4-826D-46A7-B53B-2038ED1BB8B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948B-7D0B-4DB0-9713-5996C4198D72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8DDD-33FE-4741-AA76-CFC8A3323848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3FB4-C107-4A1E-ADA1-99F5E6FA4006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BF9C5-77B9-404F-B70B-7DC93B204B5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9E1A23-B20A-4E38-B85B-19750E9181FF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184A3B-AF87-4704-90D7-DA8C2ECB61F5}" type="datetime1">
              <a:rPr lang="en-US" smtClean="0"/>
              <a:t>6/2/2021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5C0A7B-8DCA-4A46-861F-9416123C1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nl-BE" sz="5000"/>
              <a:t>The MicroSupply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E8DA69E-88A1-4748-B528-ADE48AC7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nl-BE"/>
              <a:t>To measure and deliver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7187785-104F-48CA-868B-D1F11809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B5A6A6-2FA6-4B2E-B28C-1C87247F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Toon De Leersnyder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6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93A81-41B3-4F1E-AA4B-B19F5247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BE">
                <a:solidFill>
                  <a:srgbClr val="0D0D0D"/>
                </a:solidFill>
              </a:rPr>
              <a:t>Table of contents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59E7837-FE01-4AB1-870B-1976FAE0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3A7EEFC-6A2E-4EB8-BF50-F4FAF1C45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7556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AE0F9-2CA1-45DB-A063-03504F9B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nl-BE" dirty="0" err="1"/>
              <a:t>my</a:t>
            </a:r>
            <a:r>
              <a:rPr lang="nl-BE" dirty="0"/>
              <a:t> </a:t>
            </a:r>
            <a:r>
              <a:rPr lang="nl-BE" dirty="0" err="1"/>
              <a:t>creation</a:t>
            </a:r>
            <a:endParaRPr lang="nl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41CCF6-1219-4AF4-8053-EF42A925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easure small currents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upply an adjustable voltage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</a:p>
          <a:p>
            <a:pPr lvl="1"/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B44D6C-A194-4C92-A608-1AA2CC599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5762A7-CE84-40FE-9B97-D3C158A3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Tijdelijke aanduiding voor inhoud 5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ED4E1562-0155-40D5-A177-2F360689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476509"/>
            <a:ext cx="4782312" cy="1912924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6B93086-A6E4-409C-9E4F-462C040C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567EBC-B131-4F9A-9B1E-2A6D0B201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517" y="4600257"/>
            <a:ext cx="1035454" cy="123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50411-ECE1-474F-9842-82F1FE19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nl-BE" dirty="0"/>
              <a:t>My </a:t>
            </a:r>
            <a:r>
              <a:rPr lang="nl-BE" dirty="0" err="1"/>
              <a:t>creation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8A6690-86DC-4762-B71E-1D6001F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nl-BE" dirty="0"/>
              <a:t>Autocad</a:t>
            </a:r>
          </a:p>
          <a:p>
            <a:r>
              <a:rPr lang="nl-BE" dirty="0" err="1"/>
              <a:t>Plexi</a:t>
            </a:r>
            <a:endParaRPr lang="nl-BE" dirty="0"/>
          </a:p>
          <a:p>
            <a:r>
              <a:rPr lang="nl-BE" dirty="0"/>
              <a:t>logo </a:t>
            </a:r>
            <a:r>
              <a:rPr lang="nl-BE" dirty="0" err="1"/>
              <a:t>engraved</a:t>
            </a:r>
            <a:endParaRPr lang="nl-B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842C599-9C2E-45A2-ADB5-88CBF40D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71" y="1293275"/>
            <a:ext cx="5557653" cy="427939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DC12EA-C2B7-4650-AC47-9BD7CE6B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D1915-6A1D-4EC3-9FCE-9BE56F7B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BE">
                <a:solidFill>
                  <a:srgbClr val="262626"/>
                </a:solidFill>
              </a:rPr>
              <a:t>information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77A0073-D686-4B5A-A859-1708D8EE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B666E876-E1EF-4B8A-8937-E2F7EAE92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119478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34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492F7-07CC-4A06-9BB7-3F43ED62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nl-BE" sz="2400" dirty="0"/>
              <a:t>How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works</a:t>
            </a:r>
            <a:endParaRPr lang="nl-BE" sz="2400" dirty="0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4EC1794D-CB27-4350-90EF-4E49C166F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50" r="27950"/>
          <a:stretch/>
        </p:blipFill>
        <p:spPr>
          <a:xfrm>
            <a:off x="0" y="0"/>
            <a:ext cx="4114800" cy="6857990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EC97D1-932C-4F9E-A7B4-463AA06F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r>
              <a:rPr lang="nl-BE" dirty="0"/>
              <a:t>Microprocessor</a:t>
            </a:r>
          </a:p>
          <a:p>
            <a:pPr lvl="2"/>
            <a:r>
              <a:rPr lang="nl-BE" dirty="0" err="1"/>
              <a:t>Visualisation</a:t>
            </a:r>
            <a:r>
              <a:rPr lang="nl-BE" dirty="0"/>
              <a:t> OLED</a:t>
            </a:r>
          </a:p>
          <a:p>
            <a:pPr lvl="2"/>
            <a:r>
              <a:rPr lang="nl-BE" dirty="0"/>
              <a:t>Communication</a:t>
            </a:r>
          </a:p>
          <a:p>
            <a:pPr lvl="2"/>
            <a:endParaRPr lang="nl-BE" dirty="0"/>
          </a:p>
          <a:p>
            <a:r>
              <a:rPr lang="nl-BE" dirty="0"/>
              <a:t>Arduino software</a:t>
            </a:r>
          </a:p>
          <a:p>
            <a:pPr lvl="2"/>
            <a:r>
              <a:rPr lang="nl-BE" dirty="0"/>
              <a:t>Button control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F3E3A57-B873-456F-84D1-C0DA943B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6998D-6F17-4806-9BE6-1669396B3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nl-BE"/>
              <a:t>How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works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BE5F1B-60B5-4BBF-BD47-3DFC01D26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nl-BE" dirty="0"/>
              <a:t>3 modes</a:t>
            </a:r>
          </a:p>
          <a:p>
            <a:pPr lvl="1"/>
            <a:r>
              <a:rPr lang="nl-BE" dirty="0"/>
              <a:t>Stand </a:t>
            </a:r>
            <a:r>
              <a:rPr lang="nl-BE" dirty="0" err="1"/>
              <a:t>by</a:t>
            </a:r>
            <a:endParaRPr lang="nl-BE" dirty="0"/>
          </a:p>
          <a:p>
            <a:pPr lvl="1"/>
            <a:r>
              <a:rPr lang="nl-BE" dirty="0" err="1"/>
              <a:t>Local</a:t>
            </a:r>
            <a:endParaRPr lang="nl-BE" dirty="0"/>
          </a:p>
          <a:p>
            <a:pPr lvl="1"/>
            <a:r>
              <a:rPr lang="nl-BE" dirty="0"/>
              <a:t>Remote</a:t>
            </a:r>
          </a:p>
          <a:p>
            <a:endParaRPr lang="nl-B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EBD03-E4CE-4B72-8DF2-6E737BDDF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21359-7E5B-428B-8817-A7C510427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9D7321-266C-468D-BF5A-078E8BA562F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t="4525" r="14715" b="15318"/>
          <a:stretch/>
        </p:blipFill>
        <p:spPr bwMode="auto">
          <a:xfrm rot="16200000">
            <a:off x="6572100" y="319439"/>
            <a:ext cx="2729596" cy="622706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F6EAED-35FD-4ADA-862F-D7D7A3E3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2" name="Stroomdiagram: Verbindingslijn 11">
            <a:extLst>
              <a:ext uri="{FF2B5EF4-FFF2-40B4-BE49-F238E27FC236}">
                <a16:creationId xmlns:a16="http://schemas.microsoft.com/office/drawing/2014/main" id="{18749896-B344-4180-B96E-6DF6244E23B8}"/>
              </a:ext>
            </a:extLst>
          </p:cNvPr>
          <p:cNvSpPr/>
          <p:nvPr/>
        </p:nvSpPr>
        <p:spPr>
          <a:xfrm>
            <a:off x="4823366" y="4030751"/>
            <a:ext cx="1389276" cy="566009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 dirty="0"/>
          </a:p>
        </p:txBody>
      </p:sp>
      <p:sp>
        <p:nvSpPr>
          <p:cNvPr id="14" name="Stroomdiagram: Verbindingslijn 13">
            <a:extLst>
              <a:ext uri="{FF2B5EF4-FFF2-40B4-BE49-F238E27FC236}">
                <a16:creationId xmlns:a16="http://schemas.microsoft.com/office/drawing/2014/main" id="{A6BAB23C-C353-4B74-B376-473C3AD2F4C6}"/>
              </a:ext>
            </a:extLst>
          </p:cNvPr>
          <p:cNvSpPr/>
          <p:nvPr/>
        </p:nvSpPr>
        <p:spPr>
          <a:xfrm>
            <a:off x="4957445" y="2582102"/>
            <a:ext cx="467360" cy="46736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399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E630E-FCE5-4AAD-8987-8CF3674C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nl-BE">
                <a:solidFill>
                  <a:srgbClr val="262626"/>
                </a:solidFill>
              </a:rPr>
              <a:t>discussion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B3F305-8068-4B38-9380-A2E2C764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8B05692-B5A5-4D9D-BEB6-0E78B60F0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11034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47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481674-6F33-40D8-A6B0-CA518F81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nl-BE"/>
              <a:t>The end</a:t>
            </a:r>
            <a:endParaRPr lang="nl-BE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FF2FD7F-54B1-4420-920A-094BBC9C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Roboto" panose="020B0604020202020204" pitchFamily="2" charset="0"/>
              </a:rPr>
              <a:t>“It always seems impossible until it’s done.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Roboto" panose="020B0604020202020204" pitchFamily="2" charset="0"/>
              </a:rPr>
              <a:t>			   Nelson Mandela”</a:t>
            </a:r>
            <a:endParaRPr lang="nl-BE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3A0BEE-DE97-460C-B4FA-B57FAC6B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0873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TotalTime>715</TotalTime>
  <Words>101</Words>
  <Application>Microsoft Office PowerPoint</Application>
  <PresentationFormat>Breedbeeld</PresentationFormat>
  <Paragraphs>52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Roboto</vt:lpstr>
      <vt:lpstr>Pakket</vt:lpstr>
      <vt:lpstr>The MicroSupply</vt:lpstr>
      <vt:lpstr>Table of contents</vt:lpstr>
      <vt:lpstr>my creation</vt:lpstr>
      <vt:lpstr>My creation</vt:lpstr>
      <vt:lpstr>information</vt:lpstr>
      <vt:lpstr>How it works</vt:lpstr>
      <vt:lpstr>How it works</vt:lpstr>
      <vt:lpstr>discussion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MicroSupply</dc:title>
  <dc:creator>Toon DeLeersnyder</dc:creator>
  <cp:lastModifiedBy>Toon DeLeersnyder</cp:lastModifiedBy>
  <cp:revision>22</cp:revision>
  <dcterms:created xsi:type="dcterms:W3CDTF">2021-06-01T18:53:00Z</dcterms:created>
  <dcterms:modified xsi:type="dcterms:W3CDTF">2021-06-02T18:33:53Z</dcterms:modified>
</cp:coreProperties>
</file>