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4" r:id="rId1"/>
  </p:sldMasterIdLst>
  <p:notesMasterIdLst>
    <p:notesMasterId r:id="rId6"/>
  </p:notesMasterIdLst>
  <p:sldIdLst>
    <p:sldId id="360" r:id="rId2"/>
    <p:sldId id="365" r:id="rId3"/>
    <p:sldId id="366" r:id="rId4"/>
    <p:sldId id="357"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
      <p:font typeface="Roboto Black" panose="02000000000000000000" pitchFamily="2" charset="0"/>
      <p:bold r:id="rId11"/>
      <p:italic r:id="rId12"/>
      <p:boldItalic r:id="rId13"/>
    </p:embeddedFont>
    <p:embeddedFont>
      <p:font typeface="Roboto Thin" panose="02000000000000000000" pitchFamily="2" charset="0"/>
      <p:regular r:id="rId14"/>
      <p:bold r:id="rId15"/>
      <p:italic r:id="rId16"/>
      <p:boldItalic r:id="rId17"/>
    </p:embeddedFont>
    <p:embeddedFont>
      <p:font typeface="Signika Negative" pitchFamily="2" charset="77"/>
      <p:regular r:id="rId18"/>
      <p:bold r:id="rId19"/>
      <p:italic r:id="rId20"/>
      <p:boldItalic r:id="rId21"/>
    </p:embeddedFont>
    <p:embeddedFont>
      <p:font typeface="Signika Negative Light"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KO Title slides" id="{761DF2F3-7E4E-49F3-915D-ACDA27FE4FD0}">
          <p14:sldIdLst/>
        </p14:section>
        <p14:section name="Title slides" id="{37625A01-22CF-4486-89DD-C7726D45D609}">
          <p14:sldIdLst>
            <p14:sldId id="360"/>
          </p14:sldIdLst>
        </p14:section>
        <p14:section name="Content slides" id="{49C183B8-CDD0-4049-9F04-A3E082E8F9C4}">
          <p14:sldIdLst>
            <p14:sldId id="365"/>
            <p14:sldId id="366"/>
            <p14:sldId id="357"/>
          </p14:sldIdLst>
        </p14:section>
      </p14:sectionLst>
    </p:ext>
    <p:ext uri="{EFAFB233-063F-42B5-8137-9DF3F51BA10A}">
      <p15:sldGuideLst xmlns:p15="http://schemas.microsoft.com/office/powerpoint/2012/main">
        <p15:guide id="1" orient="horz" pos="822" userDrawn="1">
          <p15:clr>
            <a:srgbClr val="A4A3A4"/>
          </p15:clr>
        </p15:guide>
        <p15:guide id="2" pos="2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C"/>
    <a:srgbClr val="221F1F"/>
    <a:srgbClr val="121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AC4271-065F-4B2F-BBDD-984E4B091177}">
  <a:tblStyle styleId="{32AC4271-065F-4B2F-BBDD-984E4B09117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6" autoAdjust="0"/>
    <p:restoredTop sz="94719" autoAdjust="0"/>
  </p:normalViewPr>
  <p:slideViewPr>
    <p:cSldViewPr snapToGrid="0">
      <p:cViewPr varScale="1">
        <p:scale>
          <a:sx n="198" d="100"/>
          <a:sy n="198" d="100"/>
        </p:scale>
        <p:origin x="840" y="176"/>
      </p:cViewPr>
      <p:guideLst>
        <p:guide orient="horz" pos="822"/>
        <p:guide pos="288"/>
      </p:guideLst>
    </p:cSldViewPr>
  </p:slideViewPr>
  <p:outlineViewPr>
    <p:cViewPr>
      <p:scale>
        <a:sx n="33" d="100"/>
        <a:sy n="33" d="100"/>
      </p:scale>
      <p:origin x="0" y="-9150"/>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Tree>
    <p:extLst>
      <p:ext uri="{BB962C8B-B14F-4D97-AF65-F5344CB8AC3E}">
        <p14:creationId xmlns:p14="http://schemas.microsoft.com/office/powerpoint/2010/main" val="2617270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1">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C4A79F5-DEB7-03C7-7D30-0913B0D65BF6}"/>
              </a:ext>
            </a:extLst>
          </p:cNvPr>
          <p:cNvPicPr>
            <a:picLocks noChangeAspect="1"/>
          </p:cNvPicPr>
          <p:nvPr userDrawn="1"/>
        </p:nvPicPr>
        <p:blipFill rotWithShape="1">
          <a:blip r:embed="rId2">
            <a:alphaModFix amt="87000"/>
          </a:blip>
          <a:srcRect r="11256"/>
          <a:stretch/>
        </p:blipFill>
        <p:spPr>
          <a:xfrm>
            <a:off x="2297210" y="0"/>
            <a:ext cx="6846790" cy="5143500"/>
          </a:xfrm>
          <a:prstGeom prst="rect">
            <a:avLst/>
          </a:prstGeom>
        </p:spPr>
      </p:pic>
      <p:sp>
        <p:nvSpPr>
          <p:cNvPr id="16" name="Rectangle 15">
            <a:extLst>
              <a:ext uri="{FF2B5EF4-FFF2-40B4-BE49-F238E27FC236}">
                <a16:creationId xmlns:a16="http://schemas.microsoft.com/office/drawing/2014/main" id="{0356ED62-982D-9DBF-7F69-798685FC68ED}"/>
              </a:ext>
            </a:extLst>
          </p:cNvPr>
          <p:cNvSpPr/>
          <p:nvPr userDrawn="1"/>
        </p:nvSpPr>
        <p:spPr>
          <a:xfrm>
            <a:off x="0" y="3831412"/>
            <a:ext cx="9143999" cy="1312088"/>
          </a:xfrm>
          <a:prstGeom prst="rect">
            <a:avLst/>
          </a:prstGeom>
          <a:solidFill>
            <a:schemeClr val="bg2">
              <a:alpha val="79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413A50B3-AC1A-47B8-8159-202FFCBDF259}"/>
              </a:ext>
            </a:extLst>
          </p:cNvPr>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1AB804E5-4EAE-FC73-1A00-C3F6B4075063}"/>
              </a:ext>
            </a:extLst>
          </p:cNvPr>
          <p:cNvSpPr txBox="1">
            <a:spLocks noGrp="1"/>
          </p:cNvSpPr>
          <p:nvPr>
            <p:ph type="subTitle" idx="1"/>
          </p:nvPr>
        </p:nvSpPr>
        <p:spPr>
          <a:xfrm>
            <a:off x="805426" y="227198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8516A071-9528-BACB-603E-871E7F2B2C3C}"/>
              </a:ext>
            </a:extLst>
          </p:cNvPr>
          <p:cNvSpPr>
            <a:spLocks noGrp="1"/>
          </p:cNvSpPr>
          <p:nvPr>
            <p:ph type="body" sz="quarter" idx="10"/>
          </p:nvPr>
        </p:nvSpPr>
        <p:spPr>
          <a:xfrm>
            <a:off x="805426"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Text Placeholder 18">
            <a:extLst>
              <a:ext uri="{FF2B5EF4-FFF2-40B4-BE49-F238E27FC236}">
                <a16:creationId xmlns:a16="http://schemas.microsoft.com/office/drawing/2014/main" id="{11F85867-17A1-CD6A-F569-8FFE8DC8D42B}"/>
              </a:ext>
            </a:extLst>
          </p:cNvPr>
          <p:cNvSpPr>
            <a:spLocks noGrp="1"/>
          </p:cNvSpPr>
          <p:nvPr>
            <p:ph type="body" sz="quarter" idx="11"/>
          </p:nvPr>
        </p:nvSpPr>
        <p:spPr>
          <a:xfrm>
            <a:off x="2673359"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6E9A73B2-3A34-9E94-FFD7-869A2490FDA7}"/>
              </a:ext>
            </a:extLst>
          </p:cNvPr>
          <p:cNvSpPr>
            <a:spLocks noGrp="1"/>
          </p:cNvSpPr>
          <p:nvPr>
            <p:ph type="body" sz="quarter" idx="12"/>
          </p:nvPr>
        </p:nvSpPr>
        <p:spPr>
          <a:xfrm>
            <a:off x="4541292"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534FAC56-F0E4-3A17-D9E3-636A5294C7BA}"/>
              </a:ext>
            </a:extLst>
          </p:cNvPr>
          <p:cNvSpPr>
            <a:spLocks noGrp="1"/>
          </p:cNvSpPr>
          <p:nvPr>
            <p:ph type="body" sz="quarter" idx="13"/>
          </p:nvPr>
        </p:nvSpPr>
        <p:spPr>
          <a:xfrm>
            <a:off x="805426"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F251FAAE-4C0A-2286-B731-BF7098E7B4B1}"/>
              </a:ext>
            </a:extLst>
          </p:cNvPr>
          <p:cNvSpPr>
            <a:spLocks noGrp="1"/>
          </p:cNvSpPr>
          <p:nvPr>
            <p:ph type="body" sz="quarter" idx="14"/>
          </p:nvPr>
        </p:nvSpPr>
        <p:spPr>
          <a:xfrm>
            <a:off x="2673359"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2F4D0732-3881-63FF-FC54-5D1CC92C7F4B}"/>
              </a:ext>
            </a:extLst>
          </p:cNvPr>
          <p:cNvSpPr>
            <a:spLocks noGrp="1"/>
          </p:cNvSpPr>
          <p:nvPr>
            <p:ph type="body" sz="quarter" idx="15"/>
          </p:nvPr>
        </p:nvSpPr>
        <p:spPr>
          <a:xfrm>
            <a:off x="4541292"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Oval 9">
            <a:extLst>
              <a:ext uri="{FF2B5EF4-FFF2-40B4-BE49-F238E27FC236}">
                <a16:creationId xmlns:a16="http://schemas.microsoft.com/office/drawing/2014/main" id="{BFDACCDA-3762-DAC9-329A-F3C3F755944C}"/>
              </a:ext>
            </a:extLst>
          </p:cNvPr>
          <p:cNvSpPr/>
          <p:nvPr userDrawn="1"/>
        </p:nvSpPr>
        <p:spPr>
          <a:xfrm>
            <a:off x="783994" y="4312601"/>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7C33601-1D0F-5779-569C-6CD5DB2C4501}"/>
              </a:ext>
            </a:extLst>
          </p:cNvPr>
          <p:cNvPicPr>
            <a:picLocks noChangeAspect="1"/>
          </p:cNvPicPr>
          <p:nvPr userDrawn="1"/>
        </p:nvPicPr>
        <p:blipFill>
          <a:blip r:embed="rId3"/>
          <a:stretch>
            <a:fillRect/>
          </a:stretch>
        </p:blipFill>
        <p:spPr>
          <a:xfrm>
            <a:off x="746159" y="4265387"/>
            <a:ext cx="2327242" cy="415025"/>
          </a:xfrm>
          <a:prstGeom prst="rect">
            <a:avLst/>
          </a:prstGeom>
        </p:spPr>
      </p:pic>
    </p:spTree>
    <p:extLst>
      <p:ext uri="{BB962C8B-B14F-4D97-AF65-F5344CB8AC3E}">
        <p14:creationId xmlns:p14="http://schemas.microsoft.com/office/powerpoint/2010/main" val="118652709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10">
    <p:bg>
      <p:bgPr>
        <a:solidFill>
          <a:schemeClr val="accent1"/>
        </a:solidFill>
        <a:effectLst/>
      </p:bgPr>
    </p:bg>
    <p:spTree>
      <p:nvGrpSpPr>
        <p:cNvPr id="1" name="Shape 142"/>
        <p:cNvGrpSpPr/>
        <p:nvPr/>
      </p:nvGrpSpPr>
      <p:grpSpPr>
        <a:xfrm>
          <a:off x="0" y="0"/>
          <a:ext cx="0" cy="0"/>
          <a:chOff x="0" y="0"/>
          <a:chExt cx="0" cy="0"/>
        </a:xfrm>
      </p:grpSpPr>
      <p:pic>
        <p:nvPicPr>
          <p:cNvPr id="9" name="Picture 8">
            <a:extLst>
              <a:ext uri="{FF2B5EF4-FFF2-40B4-BE49-F238E27FC236}">
                <a16:creationId xmlns:a16="http://schemas.microsoft.com/office/drawing/2014/main" id="{F9CEC540-9765-C33F-C466-5797171D1A12}"/>
              </a:ext>
            </a:extLst>
          </p:cNvPr>
          <p:cNvPicPr>
            <a:picLocks noChangeAspect="1"/>
          </p:cNvPicPr>
          <p:nvPr userDrawn="1"/>
        </p:nvPicPr>
        <p:blipFill rotWithShape="1">
          <a:blip r:embed="rId2">
            <a:alphaModFix amt="73000"/>
            <a:duotone>
              <a:schemeClr val="accent1">
                <a:shade val="45000"/>
                <a:satMod val="135000"/>
              </a:schemeClr>
              <a:prstClr val="white"/>
            </a:duotone>
          </a:blip>
          <a:srcRect t="5166" r="12450" b="5166"/>
          <a:stretch/>
        </p:blipFill>
        <p:spPr>
          <a:xfrm>
            <a:off x="1843651" y="0"/>
            <a:ext cx="7300350"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5E382267-B9D4-362C-9284-6C2A581924F5}"/>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4A51D448-89F8-FD8D-E323-442313383324}"/>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1071D7D7-5239-70DD-92C6-3F79C305B19D}"/>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2E02D53D-6E80-BF6E-B548-767FF300EF47}"/>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0DF712B-B6A6-650C-F315-85FF28207B48}"/>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068B87EF-791D-B7F8-F327-FD6C5DC1E35C}"/>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8F9EA720-CFCC-421A-6AE1-315B6BE58FC0}"/>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89420D2F-74F8-BBA8-25BF-E71495D41C16}"/>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Oval 5">
            <a:extLst>
              <a:ext uri="{FF2B5EF4-FFF2-40B4-BE49-F238E27FC236}">
                <a16:creationId xmlns:a16="http://schemas.microsoft.com/office/drawing/2014/main" id="{D0A2ECCA-00B1-938D-1C80-25AA358FA5A8}"/>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BD08C51-CEB3-4322-08E7-A442A6B84943}"/>
              </a:ext>
            </a:extLst>
          </p:cNvPr>
          <p:cNvPicPr>
            <a:picLocks noChangeAspect="1"/>
          </p:cNvPicPr>
          <p:nvPr userDrawn="1"/>
        </p:nvPicPr>
        <p:blipFill>
          <a:blip r:embed="rId3"/>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407881442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1">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C4A79F5-DEB7-03C7-7D30-0913B0D65BF6}"/>
              </a:ext>
            </a:extLst>
          </p:cNvPr>
          <p:cNvPicPr>
            <a:picLocks noChangeAspect="1"/>
          </p:cNvPicPr>
          <p:nvPr userDrawn="1"/>
        </p:nvPicPr>
        <p:blipFill rotWithShape="1">
          <a:blip r:embed="rId2">
            <a:alphaModFix amt="87000"/>
          </a:blip>
          <a:srcRect r="11256"/>
          <a:stretch/>
        </p:blipFill>
        <p:spPr>
          <a:xfrm>
            <a:off x="2297210" y="0"/>
            <a:ext cx="6846790" cy="5143500"/>
          </a:xfrm>
          <a:prstGeom prst="rect">
            <a:avLst/>
          </a:prstGeom>
        </p:spPr>
      </p:pic>
      <p:sp>
        <p:nvSpPr>
          <p:cNvPr id="16" name="Rectangle 15">
            <a:extLst>
              <a:ext uri="{FF2B5EF4-FFF2-40B4-BE49-F238E27FC236}">
                <a16:creationId xmlns:a16="http://schemas.microsoft.com/office/drawing/2014/main" id="{0356ED62-982D-9DBF-7F69-798685FC68ED}"/>
              </a:ext>
            </a:extLst>
          </p:cNvPr>
          <p:cNvSpPr/>
          <p:nvPr userDrawn="1"/>
        </p:nvSpPr>
        <p:spPr>
          <a:xfrm>
            <a:off x="0" y="3831412"/>
            <a:ext cx="9143999" cy="1312088"/>
          </a:xfrm>
          <a:prstGeom prst="rect">
            <a:avLst/>
          </a:prstGeom>
          <a:solidFill>
            <a:schemeClr val="bg2">
              <a:alpha val="79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413A50B3-AC1A-47B8-8159-202FFCBDF259}"/>
              </a:ext>
            </a:extLst>
          </p:cNvPr>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1AB804E5-4EAE-FC73-1A00-C3F6B4075063}"/>
              </a:ext>
            </a:extLst>
          </p:cNvPr>
          <p:cNvSpPr txBox="1">
            <a:spLocks noGrp="1"/>
          </p:cNvSpPr>
          <p:nvPr>
            <p:ph type="subTitle" idx="1"/>
          </p:nvPr>
        </p:nvSpPr>
        <p:spPr>
          <a:xfrm>
            <a:off x="805426" y="227198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8516A071-9528-BACB-603E-871E7F2B2C3C}"/>
              </a:ext>
            </a:extLst>
          </p:cNvPr>
          <p:cNvSpPr>
            <a:spLocks noGrp="1"/>
          </p:cNvSpPr>
          <p:nvPr>
            <p:ph type="body" sz="quarter" idx="10"/>
          </p:nvPr>
        </p:nvSpPr>
        <p:spPr>
          <a:xfrm>
            <a:off x="805426"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Text Placeholder 18">
            <a:extLst>
              <a:ext uri="{FF2B5EF4-FFF2-40B4-BE49-F238E27FC236}">
                <a16:creationId xmlns:a16="http://schemas.microsoft.com/office/drawing/2014/main" id="{11F85867-17A1-CD6A-F569-8FFE8DC8D42B}"/>
              </a:ext>
            </a:extLst>
          </p:cNvPr>
          <p:cNvSpPr>
            <a:spLocks noGrp="1"/>
          </p:cNvSpPr>
          <p:nvPr>
            <p:ph type="body" sz="quarter" idx="11"/>
          </p:nvPr>
        </p:nvSpPr>
        <p:spPr>
          <a:xfrm>
            <a:off x="2673359"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6E9A73B2-3A34-9E94-FFD7-869A2490FDA7}"/>
              </a:ext>
            </a:extLst>
          </p:cNvPr>
          <p:cNvSpPr>
            <a:spLocks noGrp="1"/>
          </p:cNvSpPr>
          <p:nvPr>
            <p:ph type="body" sz="quarter" idx="12"/>
          </p:nvPr>
        </p:nvSpPr>
        <p:spPr>
          <a:xfrm>
            <a:off x="4541292"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534FAC56-F0E4-3A17-D9E3-636A5294C7BA}"/>
              </a:ext>
            </a:extLst>
          </p:cNvPr>
          <p:cNvSpPr>
            <a:spLocks noGrp="1"/>
          </p:cNvSpPr>
          <p:nvPr>
            <p:ph type="body" sz="quarter" idx="13"/>
          </p:nvPr>
        </p:nvSpPr>
        <p:spPr>
          <a:xfrm>
            <a:off x="805426"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F251FAAE-4C0A-2286-B731-BF7098E7B4B1}"/>
              </a:ext>
            </a:extLst>
          </p:cNvPr>
          <p:cNvSpPr>
            <a:spLocks noGrp="1"/>
          </p:cNvSpPr>
          <p:nvPr>
            <p:ph type="body" sz="quarter" idx="14"/>
          </p:nvPr>
        </p:nvSpPr>
        <p:spPr>
          <a:xfrm>
            <a:off x="2673359"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2F4D0732-3881-63FF-FC54-5D1CC92C7F4B}"/>
              </a:ext>
            </a:extLst>
          </p:cNvPr>
          <p:cNvSpPr>
            <a:spLocks noGrp="1"/>
          </p:cNvSpPr>
          <p:nvPr>
            <p:ph type="body" sz="quarter" idx="15"/>
          </p:nvPr>
        </p:nvSpPr>
        <p:spPr>
          <a:xfrm>
            <a:off x="4541292"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2" name="Picture 11">
            <a:extLst>
              <a:ext uri="{FF2B5EF4-FFF2-40B4-BE49-F238E27FC236}">
                <a16:creationId xmlns:a16="http://schemas.microsoft.com/office/drawing/2014/main" id="{4C771157-1A46-DE18-3056-76D1E792AE10}"/>
              </a:ext>
            </a:extLst>
          </p:cNvPr>
          <p:cNvPicPr>
            <a:picLocks noChangeAspect="1"/>
          </p:cNvPicPr>
          <p:nvPr userDrawn="1"/>
        </p:nvPicPr>
        <p:blipFill>
          <a:blip r:embed="rId3"/>
          <a:stretch>
            <a:fillRect/>
          </a:stretch>
        </p:blipFill>
        <p:spPr>
          <a:xfrm>
            <a:off x="746157" y="4265424"/>
            <a:ext cx="1277905" cy="423727"/>
          </a:xfrm>
          <a:prstGeom prst="rect">
            <a:avLst/>
          </a:prstGeom>
        </p:spPr>
      </p:pic>
    </p:spTree>
    <p:extLst>
      <p:ext uri="{BB962C8B-B14F-4D97-AF65-F5344CB8AC3E}">
        <p14:creationId xmlns:p14="http://schemas.microsoft.com/office/powerpoint/2010/main" val="138110704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2">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C4A79F5-DEB7-03C7-7D30-0913B0D65BF6}"/>
              </a:ext>
            </a:extLst>
          </p:cNvPr>
          <p:cNvPicPr>
            <a:picLocks noChangeAspect="1"/>
          </p:cNvPicPr>
          <p:nvPr userDrawn="1"/>
        </p:nvPicPr>
        <p:blipFill rotWithShape="1">
          <a:blip r:embed="rId2">
            <a:alphaModFix amt="75000"/>
          </a:blip>
          <a:srcRect l="5628" r="12104"/>
          <a:stretch/>
        </p:blipFill>
        <p:spPr>
          <a:xfrm>
            <a:off x="2796902" y="0"/>
            <a:ext cx="6347098" cy="5143500"/>
          </a:xfrm>
          <a:prstGeom prst="rect">
            <a:avLst/>
          </a:prstGeom>
        </p:spPr>
      </p:pic>
      <p:sp>
        <p:nvSpPr>
          <p:cNvPr id="16" name="Rectangle 15">
            <a:extLst>
              <a:ext uri="{FF2B5EF4-FFF2-40B4-BE49-F238E27FC236}">
                <a16:creationId xmlns:a16="http://schemas.microsoft.com/office/drawing/2014/main" id="{0356ED62-982D-9DBF-7F69-798685FC68ED}"/>
              </a:ext>
            </a:extLst>
          </p:cNvPr>
          <p:cNvSpPr/>
          <p:nvPr userDrawn="1"/>
        </p:nvSpPr>
        <p:spPr>
          <a:xfrm>
            <a:off x="0" y="3831412"/>
            <a:ext cx="9144000" cy="1312088"/>
          </a:xfrm>
          <a:prstGeom prst="rect">
            <a:avLst/>
          </a:prstGeom>
          <a:solidFill>
            <a:schemeClr val="bg2">
              <a:alpha val="63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413A50B3-AC1A-47B8-8159-202FFCBDF259}"/>
              </a:ext>
            </a:extLst>
          </p:cNvPr>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1AB804E5-4EAE-FC73-1A00-C3F6B4075063}"/>
              </a:ext>
            </a:extLst>
          </p:cNvPr>
          <p:cNvSpPr txBox="1">
            <a:spLocks noGrp="1"/>
          </p:cNvSpPr>
          <p:nvPr>
            <p:ph type="subTitle" idx="1"/>
          </p:nvPr>
        </p:nvSpPr>
        <p:spPr>
          <a:xfrm>
            <a:off x="805426" y="227198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8516A071-9528-BACB-603E-871E7F2B2C3C}"/>
              </a:ext>
            </a:extLst>
          </p:cNvPr>
          <p:cNvSpPr>
            <a:spLocks noGrp="1"/>
          </p:cNvSpPr>
          <p:nvPr>
            <p:ph type="body" sz="quarter" idx="10"/>
          </p:nvPr>
        </p:nvSpPr>
        <p:spPr>
          <a:xfrm>
            <a:off x="805426"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Text Placeholder 18">
            <a:extLst>
              <a:ext uri="{FF2B5EF4-FFF2-40B4-BE49-F238E27FC236}">
                <a16:creationId xmlns:a16="http://schemas.microsoft.com/office/drawing/2014/main" id="{11F85867-17A1-CD6A-F569-8FFE8DC8D42B}"/>
              </a:ext>
            </a:extLst>
          </p:cNvPr>
          <p:cNvSpPr>
            <a:spLocks noGrp="1"/>
          </p:cNvSpPr>
          <p:nvPr>
            <p:ph type="body" sz="quarter" idx="11"/>
          </p:nvPr>
        </p:nvSpPr>
        <p:spPr>
          <a:xfrm>
            <a:off x="2673359"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6E9A73B2-3A34-9E94-FFD7-869A2490FDA7}"/>
              </a:ext>
            </a:extLst>
          </p:cNvPr>
          <p:cNvSpPr>
            <a:spLocks noGrp="1"/>
          </p:cNvSpPr>
          <p:nvPr>
            <p:ph type="body" sz="quarter" idx="12"/>
          </p:nvPr>
        </p:nvSpPr>
        <p:spPr>
          <a:xfrm>
            <a:off x="4541292"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534FAC56-F0E4-3A17-D9E3-636A5294C7BA}"/>
              </a:ext>
            </a:extLst>
          </p:cNvPr>
          <p:cNvSpPr>
            <a:spLocks noGrp="1"/>
          </p:cNvSpPr>
          <p:nvPr>
            <p:ph type="body" sz="quarter" idx="13"/>
          </p:nvPr>
        </p:nvSpPr>
        <p:spPr>
          <a:xfrm>
            <a:off x="805426"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F251FAAE-4C0A-2286-B731-BF7098E7B4B1}"/>
              </a:ext>
            </a:extLst>
          </p:cNvPr>
          <p:cNvSpPr>
            <a:spLocks noGrp="1"/>
          </p:cNvSpPr>
          <p:nvPr>
            <p:ph type="body" sz="quarter" idx="14"/>
          </p:nvPr>
        </p:nvSpPr>
        <p:spPr>
          <a:xfrm>
            <a:off x="2673359"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2F4D0732-3881-63FF-FC54-5D1CC92C7F4B}"/>
              </a:ext>
            </a:extLst>
          </p:cNvPr>
          <p:cNvSpPr>
            <a:spLocks noGrp="1"/>
          </p:cNvSpPr>
          <p:nvPr>
            <p:ph type="body" sz="quarter" idx="15"/>
          </p:nvPr>
        </p:nvSpPr>
        <p:spPr>
          <a:xfrm>
            <a:off x="4541292"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5" name="Picture 14">
            <a:extLst>
              <a:ext uri="{FF2B5EF4-FFF2-40B4-BE49-F238E27FC236}">
                <a16:creationId xmlns:a16="http://schemas.microsoft.com/office/drawing/2014/main" id="{673CB96B-DE9C-456F-29A6-757F3EC48132}"/>
              </a:ext>
            </a:extLst>
          </p:cNvPr>
          <p:cNvPicPr>
            <a:picLocks noChangeAspect="1"/>
          </p:cNvPicPr>
          <p:nvPr userDrawn="1"/>
        </p:nvPicPr>
        <p:blipFill>
          <a:blip r:embed="rId3"/>
          <a:stretch>
            <a:fillRect/>
          </a:stretch>
        </p:blipFill>
        <p:spPr>
          <a:xfrm>
            <a:off x="746157" y="4265424"/>
            <a:ext cx="1277905" cy="423727"/>
          </a:xfrm>
          <a:prstGeom prst="rect">
            <a:avLst/>
          </a:prstGeom>
        </p:spPr>
      </p:pic>
    </p:spTree>
    <p:extLst>
      <p:ext uri="{BB962C8B-B14F-4D97-AF65-F5344CB8AC3E}">
        <p14:creationId xmlns:p14="http://schemas.microsoft.com/office/powerpoint/2010/main" val="212561197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3">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D99FE37-7006-0315-A89A-19D303C9F44E}"/>
              </a:ext>
            </a:extLst>
          </p:cNvPr>
          <p:cNvPicPr>
            <a:picLocks noChangeAspect="1"/>
          </p:cNvPicPr>
          <p:nvPr userDrawn="1"/>
        </p:nvPicPr>
        <p:blipFill rotWithShape="1">
          <a:blip r:embed="rId2">
            <a:alphaModFix amt="73000"/>
          </a:blip>
          <a:srcRect t="5166" r="12450" b="5166"/>
          <a:stretch/>
        </p:blipFill>
        <p:spPr>
          <a:xfrm>
            <a:off x="1843651" y="0"/>
            <a:ext cx="7300350" cy="5143500"/>
          </a:xfrm>
          <a:prstGeom prst="rect">
            <a:avLst/>
          </a:prstGeom>
        </p:spPr>
      </p:pic>
      <p:sp>
        <p:nvSpPr>
          <p:cNvPr id="144" name="Google Shape;144;p34"/>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805426" y="227198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19" name="Text Placeholder 18">
            <a:extLst>
              <a:ext uri="{FF2B5EF4-FFF2-40B4-BE49-F238E27FC236}">
                <a16:creationId xmlns:a16="http://schemas.microsoft.com/office/drawing/2014/main" id="{87045C2D-4894-B72B-AF6E-80CCA12F5CF1}"/>
              </a:ext>
            </a:extLst>
          </p:cNvPr>
          <p:cNvSpPr>
            <a:spLocks noGrp="1"/>
          </p:cNvSpPr>
          <p:nvPr>
            <p:ph type="body" sz="quarter" idx="10"/>
          </p:nvPr>
        </p:nvSpPr>
        <p:spPr>
          <a:xfrm>
            <a:off x="805426"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Rectangle 5">
            <a:extLst>
              <a:ext uri="{FF2B5EF4-FFF2-40B4-BE49-F238E27FC236}">
                <a16:creationId xmlns:a16="http://schemas.microsoft.com/office/drawing/2014/main" id="{B0CA9FA3-3FCA-8574-C072-28CCABCD2903}"/>
              </a:ext>
            </a:extLst>
          </p:cNvPr>
          <p:cNvSpPr/>
          <p:nvPr userDrawn="1"/>
        </p:nvSpPr>
        <p:spPr>
          <a:xfrm>
            <a:off x="0" y="3831412"/>
            <a:ext cx="9144000" cy="1312088"/>
          </a:xfrm>
          <a:prstGeom prst="rect">
            <a:avLst/>
          </a:prstGeom>
          <a:solidFill>
            <a:schemeClr val="bg2">
              <a:alpha val="72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8">
            <a:extLst>
              <a:ext uri="{FF2B5EF4-FFF2-40B4-BE49-F238E27FC236}">
                <a16:creationId xmlns:a16="http://schemas.microsoft.com/office/drawing/2014/main" id="{F852FF53-7754-AA22-391B-15D19AD98A7D}"/>
              </a:ext>
            </a:extLst>
          </p:cNvPr>
          <p:cNvSpPr>
            <a:spLocks noGrp="1"/>
          </p:cNvSpPr>
          <p:nvPr>
            <p:ph type="body" sz="quarter" idx="11"/>
          </p:nvPr>
        </p:nvSpPr>
        <p:spPr>
          <a:xfrm>
            <a:off x="2673359"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F19FCDE-7187-7687-3214-04E32F4E8B0C}"/>
              </a:ext>
            </a:extLst>
          </p:cNvPr>
          <p:cNvSpPr>
            <a:spLocks noGrp="1"/>
          </p:cNvSpPr>
          <p:nvPr>
            <p:ph type="body" sz="quarter" idx="12"/>
          </p:nvPr>
        </p:nvSpPr>
        <p:spPr>
          <a:xfrm>
            <a:off x="4541292"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BAE35357-EB39-C702-5068-3D33454D58BE}"/>
              </a:ext>
            </a:extLst>
          </p:cNvPr>
          <p:cNvSpPr>
            <a:spLocks noGrp="1"/>
          </p:cNvSpPr>
          <p:nvPr>
            <p:ph type="body" sz="quarter" idx="13"/>
          </p:nvPr>
        </p:nvSpPr>
        <p:spPr>
          <a:xfrm>
            <a:off x="805426"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E31A02E6-BD5C-E39C-F7F4-A27D255B3FBB}"/>
              </a:ext>
            </a:extLst>
          </p:cNvPr>
          <p:cNvSpPr>
            <a:spLocks noGrp="1"/>
          </p:cNvSpPr>
          <p:nvPr>
            <p:ph type="body" sz="quarter" idx="14"/>
          </p:nvPr>
        </p:nvSpPr>
        <p:spPr>
          <a:xfrm>
            <a:off x="2673359"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2" name="Text Placeholder 18">
            <a:extLst>
              <a:ext uri="{FF2B5EF4-FFF2-40B4-BE49-F238E27FC236}">
                <a16:creationId xmlns:a16="http://schemas.microsoft.com/office/drawing/2014/main" id="{E5FD55A4-0582-3403-564D-48AC527321F7}"/>
              </a:ext>
            </a:extLst>
          </p:cNvPr>
          <p:cNvSpPr>
            <a:spLocks noGrp="1"/>
          </p:cNvSpPr>
          <p:nvPr>
            <p:ph type="body" sz="quarter" idx="15"/>
          </p:nvPr>
        </p:nvSpPr>
        <p:spPr>
          <a:xfrm>
            <a:off x="4541292"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5" name="Picture 4">
            <a:extLst>
              <a:ext uri="{FF2B5EF4-FFF2-40B4-BE49-F238E27FC236}">
                <a16:creationId xmlns:a16="http://schemas.microsoft.com/office/drawing/2014/main" id="{3C5DBAC4-18B0-2768-20B8-1DF957876F3E}"/>
              </a:ext>
            </a:extLst>
          </p:cNvPr>
          <p:cNvPicPr>
            <a:picLocks noChangeAspect="1"/>
          </p:cNvPicPr>
          <p:nvPr userDrawn="1"/>
        </p:nvPicPr>
        <p:blipFill>
          <a:blip r:embed="rId3"/>
          <a:stretch>
            <a:fillRect/>
          </a:stretch>
        </p:blipFill>
        <p:spPr>
          <a:xfrm>
            <a:off x="746157" y="4265424"/>
            <a:ext cx="1277905" cy="423727"/>
          </a:xfrm>
          <a:prstGeom prst="rect">
            <a:avLst/>
          </a:prstGeom>
        </p:spPr>
      </p:pic>
    </p:spTree>
    <p:extLst>
      <p:ext uri="{BB962C8B-B14F-4D97-AF65-F5344CB8AC3E}">
        <p14:creationId xmlns:p14="http://schemas.microsoft.com/office/powerpoint/2010/main" val="414804633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4">
    <p:bg>
      <p:bgPr>
        <a:solidFill>
          <a:schemeClr val="bg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BC1D6DB2-3122-CD6D-7A79-2EF463B11F98}"/>
              </a:ext>
            </a:extLst>
          </p:cNvPr>
          <p:cNvGrpSpPr/>
          <p:nvPr userDrawn="1"/>
        </p:nvGrpSpPr>
        <p:grpSpPr>
          <a:xfrm>
            <a:off x="-1" y="1641596"/>
            <a:ext cx="2286002" cy="2804308"/>
            <a:chOff x="-1" y="1641596"/>
            <a:chExt cx="2286002" cy="2804308"/>
          </a:xfrm>
        </p:grpSpPr>
        <p:pic>
          <p:nvPicPr>
            <p:cNvPr id="9" name="Picture 8">
              <a:extLst>
                <a:ext uri="{FF2B5EF4-FFF2-40B4-BE49-F238E27FC236}">
                  <a16:creationId xmlns:a16="http://schemas.microsoft.com/office/drawing/2014/main" id="{DC03D52F-8139-743E-3E7B-0C09DE830037}"/>
                </a:ext>
              </a:extLst>
            </p:cNvPr>
            <p:cNvPicPr>
              <a:picLocks noChangeAspect="1"/>
            </p:cNvPicPr>
            <p:nvPr userDrawn="1"/>
          </p:nvPicPr>
          <p:blipFill rotWithShape="1">
            <a:blip r:embed="rId2">
              <a:alphaModFix amt="50000"/>
              <a:extLst>
                <a:ext uri="{BEBA8EAE-BF5A-486C-A8C5-ECC9F3942E4B}">
                  <a14:imgProps xmlns:a14="http://schemas.microsoft.com/office/drawing/2010/main">
                    <a14:imgLayer r:embed="rId3">
                      <a14:imgEffect>
                        <a14:brightnessContrast bright="100000"/>
                      </a14:imgEffect>
                    </a14:imgLayer>
                  </a14:imgProps>
                </a:ext>
              </a:extLst>
            </a:blip>
            <a:srcRect l="7812" r="7244"/>
            <a:stretch/>
          </p:blipFill>
          <p:spPr>
            <a:xfrm>
              <a:off x="-1" y="1641596"/>
              <a:ext cx="2286002" cy="2804308"/>
            </a:xfrm>
            <a:prstGeom prst="rect">
              <a:avLst/>
            </a:prstGeom>
          </p:spPr>
        </p:pic>
        <p:sp>
          <p:nvSpPr>
            <p:cNvPr id="10" name="Rectangle 9">
              <a:extLst>
                <a:ext uri="{FF2B5EF4-FFF2-40B4-BE49-F238E27FC236}">
                  <a16:creationId xmlns:a16="http://schemas.microsoft.com/office/drawing/2014/main" id="{BE7CC177-663A-084A-8861-FE7A4333B4CA}"/>
                </a:ext>
              </a:extLst>
            </p:cNvPr>
            <p:cNvSpPr/>
            <p:nvPr userDrawn="1"/>
          </p:nvSpPr>
          <p:spPr>
            <a:xfrm>
              <a:off x="0" y="1641596"/>
              <a:ext cx="2286000" cy="591064"/>
            </a:xfrm>
            <a:prstGeom prst="rect">
              <a:avLst/>
            </a:prstGeom>
            <a:gradFill>
              <a:gsLst>
                <a:gs pos="0">
                  <a:schemeClr val="tx1"/>
                </a:gs>
                <a:gs pos="44000">
                  <a:srgbClr val="121646">
                    <a:alpha val="86000"/>
                  </a:srgbClr>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FEA251-FC5A-5D42-A31C-59A07039161E}"/>
                </a:ext>
              </a:extLst>
            </p:cNvPr>
            <p:cNvSpPr/>
            <p:nvPr userDrawn="1"/>
          </p:nvSpPr>
          <p:spPr>
            <a:xfrm rot="10800000">
              <a:off x="0" y="3722646"/>
              <a:ext cx="2286000" cy="723258"/>
            </a:xfrm>
            <a:prstGeom prst="rect">
              <a:avLst/>
            </a:prstGeom>
            <a:gradFill>
              <a:gsLst>
                <a:gs pos="38500">
                  <a:srgbClr val="121646">
                    <a:alpha val="71000"/>
                  </a:srgbClr>
                </a:gs>
                <a:gs pos="0">
                  <a:schemeClr val="tx1"/>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Google Shape;144;p34">
            <a:extLst>
              <a:ext uri="{FF2B5EF4-FFF2-40B4-BE49-F238E27FC236}">
                <a16:creationId xmlns:a16="http://schemas.microsoft.com/office/drawing/2014/main" id="{3AB1C135-B669-FA0A-F735-C837AF4E97CF}"/>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accen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6" name="Google Shape;145;p34">
            <a:extLst>
              <a:ext uri="{FF2B5EF4-FFF2-40B4-BE49-F238E27FC236}">
                <a16:creationId xmlns:a16="http://schemas.microsoft.com/office/drawing/2014/main" id="{206F7EB5-5305-FAA9-F7EC-D146601D7DDE}"/>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tx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7" name="Text Placeholder 18">
            <a:extLst>
              <a:ext uri="{FF2B5EF4-FFF2-40B4-BE49-F238E27FC236}">
                <a16:creationId xmlns:a16="http://schemas.microsoft.com/office/drawing/2014/main" id="{7FC18EE2-19B8-6D6E-3482-4B45BF1A661A}"/>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5C96EC7-B7E9-49BC-FCDF-94C38D6EF7C4}"/>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3" name="Text Placeholder 18">
            <a:extLst>
              <a:ext uri="{FF2B5EF4-FFF2-40B4-BE49-F238E27FC236}">
                <a16:creationId xmlns:a16="http://schemas.microsoft.com/office/drawing/2014/main" id="{3E324967-8E2E-77F4-3761-627F51727ADD}"/>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7EE318C7-9580-1648-6734-170E236E766F}"/>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2C9DCC2A-8787-2E70-0E86-D25D2CA2A756}"/>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53ED9F0D-55FE-411F-3A76-4AD5B4835345}"/>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2" name="Picture 11">
            <a:extLst>
              <a:ext uri="{FF2B5EF4-FFF2-40B4-BE49-F238E27FC236}">
                <a16:creationId xmlns:a16="http://schemas.microsoft.com/office/drawing/2014/main" id="{91687794-0BA7-C4C1-14AD-3027A6BB66C4}"/>
              </a:ext>
            </a:extLst>
          </p:cNvPr>
          <p:cNvPicPr>
            <a:picLocks noChangeAspect="1"/>
          </p:cNvPicPr>
          <p:nvPr userDrawn="1"/>
        </p:nvPicPr>
        <p:blipFill>
          <a:blip r:embed="rId4"/>
          <a:stretch>
            <a:fillRect/>
          </a:stretch>
        </p:blipFill>
        <p:spPr>
          <a:xfrm>
            <a:off x="240844" y="354922"/>
            <a:ext cx="1471487" cy="487914"/>
          </a:xfrm>
          <a:prstGeom prst="rect">
            <a:avLst/>
          </a:prstGeom>
        </p:spPr>
      </p:pic>
    </p:spTree>
    <p:extLst>
      <p:ext uri="{BB962C8B-B14F-4D97-AF65-F5344CB8AC3E}">
        <p14:creationId xmlns:p14="http://schemas.microsoft.com/office/powerpoint/2010/main" val="23830411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5">
    <p:bg>
      <p:bgPr>
        <a:solidFill>
          <a:schemeClr val="bg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44;p34">
            <a:extLst>
              <a:ext uri="{FF2B5EF4-FFF2-40B4-BE49-F238E27FC236}">
                <a16:creationId xmlns:a16="http://schemas.microsoft.com/office/drawing/2014/main" id="{3AB1C135-B669-FA0A-F735-C837AF4E97CF}"/>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accen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6" name="Google Shape;145;p34">
            <a:extLst>
              <a:ext uri="{FF2B5EF4-FFF2-40B4-BE49-F238E27FC236}">
                <a16:creationId xmlns:a16="http://schemas.microsoft.com/office/drawing/2014/main" id="{206F7EB5-5305-FAA9-F7EC-D146601D7DDE}"/>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tx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7" name="Text Placeholder 18">
            <a:extLst>
              <a:ext uri="{FF2B5EF4-FFF2-40B4-BE49-F238E27FC236}">
                <a16:creationId xmlns:a16="http://schemas.microsoft.com/office/drawing/2014/main" id="{7FC18EE2-19B8-6D6E-3482-4B45BF1A661A}"/>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5C96EC7-B7E9-49BC-FCDF-94C38D6EF7C4}"/>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3" name="Text Placeholder 18">
            <a:extLst>
              <a:ext uri="{FF2B5EF4-FFF2-40B4-BE49-F238E27FC236}">
                <a16:creationId xmlns:a16="http://schemas.microsoft.com/office/drawing/2014/main" id="{3E324967-8E2E-77F4-3761-627F51727ADD}"/>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7EE318C7-9580-1648-6734-170E236E766F}"/>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2C9DCC2A-8787-2E70-0E86-D25D2CA2A756}"/>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53ED9F0D-55FE-411F-3A76-4AD5B4835345}"/>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2" name="Picture 1">
            <a:extLst>
              <a:ext uri="{FF2B5EF4-FFF2-40B4-BE49-F238E27FC236}">
                <a16:creationId xmlns:a16="http://schemas.microsoft.com/office/drawing/2014/main" id="{34E54C76-F152-4D29-B45F-BADD13D2D1A0}"/>
              </a:ext>
            </a:extLst>
          </p:cNvPr>
          <p:cNvPicPr>
            <a:picLocks noChangeAspect="1"/>
          </p:cNvPicPr>
          <p:nvPr userDrawn="1"/>
        </p:nvPicPr>
        <p:blipFill>
          <a:blip r:embed="rId2"/>
          <a:stretch>
            <a:fillRect/>
          </a:stretch>
        </p:blipFill>
        <p:spPr>
          <a:xfrm>
            <a:off x="240844" y="354922"/>
            <a:ext cx="1471487" cy="487914"/>
          </a:xfrm>
          <a:prstGeom prst="rect">
            <a:avLst/>
          </a:prstGeom>
        </p:spPr>
      </p:pic>
    </p:spTree>
    <p:extLst>
      <p:ext uri="{BB962C8B-B14F-4D97-AF65-F5344CB8AC3E}">
        <p14:creationId xmlns:p14="http://schemas.microsoft.com/office/powerpoint/2010/main" val="188160515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6">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AF2C9B4-69C2-E566-F714-2BD912A80D2F}"/>
              </a:ext>
            </a:extLst>
          </p:cNvPr>
          <p:cNvGrpSpPr/>
          <p:nvPr userDrawn="1"/>
        </p:nvGrpSpPr>
        <p:grpSpPr>
          <a:xfrm>
            <a:off x="-1" y="1641596"/>
            <a:ext cx="2286002" cy="2804308"/>
            <a:chOff x="-1" y="1641596"/>
            <a:chExt cx="2286002" cy="2804308"/>
          </a:xfrm>
        </p:grpSpPr>
        <p:pic>
          <p:nvPicPr>
            <p:cNvPr id="3" name="Picture 2">
              <a:extLst>
                <a:ext uri="{FF2B5EF4-FFF2-40B4-BE49-F238E27FC236}">
                  <a16:creationId xmlns:a16="http://schemas.microsoft.com/office/drawing/2014/main" id="{533E91B5-05A3-293A-1450-847A48C55355}"/>
                </a:ext>
              </a:extLst>
            </p:cNvPr>
            <p:cNvPicPr>
              <a:picLocks noChangeAspect="1"/>
            </p:cNvPicPr>
            <p:nvPr userDrawn="1"/>
          </p:nvPicPr>
          <p:blipFill rotWithShape="1">
            <a:blip r:embed="rId2">
              <a:alphaModFix amt="50000"/>
              <a:extLst>
                <a:ext uri="{BEBA8EAE-BF5A-486C-A8C5-ECC9F3942E4B}">
                  <a14:imgProps xmlns:a14="http://schemas.microsoft.com/office/drawing/2010/main">
                    <a14:imgLayer r:embed="rId3">
                      <a14:imgEffect>
                        <a14:brightnessContrast bright="100000"/>
                      </a14:imgEffect>
                    </a14:imgLayer>
                  </a14:imgProps>
                </a:ext>
              </a:extLst>
            </a:blip>
            <a:srcRect l="7812" r="7244"/>
            <a:stretch/>
          </p:blipFill>
          <p:spPr>
            <a:xfrm>
              <a:off x="-1" y="1641596"/>
              <a:ext cx="2286002" cy="2804308"/>
            </a:xfrm>
            <a:prstGeom prst="rect">
              <a:avLst/>
            </a:prstGeom>
          </p:spPr>
        </p:pic>
        <p:sp>
          <p:nvSpPr>
            <p:cNvPr id="14" name="Rectangle 13">
              <a:extLst>
                <a:ext uri="{FF2B5EF4-FFF2-40B4-BE49-F238E27FC236}">
                  <a16:creationId xmlns:a16="http://schemas.microsoft.com/office/drawing/2014/main" id="{062154AD-3650-330F-AC05-D728ABDCCD39}"/>
                </a:ext>
              </a:extLst>
            </p:cNvPr>
            <p:cNvSpPr/>
            <p:nvPr userDrawn="1"/>
          </p:nvSpPr>
          <p:spPr>
            <a:xfrm>
              <a:off x="0" y="1641596"/>
              <a:ext cx="2286000" cy="591064"/>
            </a:xfrm>
            <a:prstGeom prst="rect">
              <a:avLst/>
            </a:prstGeom>
            <a:gradFill>
              <a:gsLst>
                <a:gs pos="0">
                  <a:schemeClr val="tx1"/>
                </a:gs>
                <a:gs pos="44000">
                  <a:srgbClr val="121646">
                    <a:alpha val="86000"/>
                  </a:srgbClr>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360E76-483F-1BA7-D98E-14CB67834B2D}"/>
                </a:ext>
              </a:extLst>
            </p:cNvPr>
            <p:cNvSpPr/>
            <p:nvPr userDrawn="1"/>
          </p:nvSpPr>
          <p:spPr>
            <a:xfrm rot="10800000">
              <a:off x="0" y="3722646"/>
              <a:ext cx="2286000" cy="723258"/>
            </a:xfrm>
            <a:prstGeom prst="rect">
              <a:avLst/>
            </a:prstGeom>
            <a:gradFill>
              <a:gsLst>
                <a:gs pos="38500">
                  <a:srgbClr val="121646">
                    <a:alpha val="71000"/>
                  </a:srgbClr>
                </a:gs>
                <a:gs pos="0">
                  <a:schemeClr val="tx1"/>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Google Shape;144;p34">
            <a:extLst>
              <a:ext uri="{FF2B5EF4-FFF2-40B4-BE49-F238E27FC236}">
                <a16:creationId xmlns:a16="http://schemas.microsoft.com/office/drawing/2014/main" id="{3415ACD0-6741-471B-0C03-A9DB4D41DD45}"/>
              </a:ext>
            </a:extLst>
          </p:cNvPr>
          <p:cNvSpPr txBox="1">
            <a:spLocks noGrp="1"/>
          </p:cNvSpPr>
          <p:nvPr>
            <p:ph type="ctrTitle"/>
          </p:nvPr>
        </p:nvSpPr>
        <p:spPr>
          <a:xfrm>
            <a:off x="2535830" y="58412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5" name="Google Shape;145;p34">
            <a:extLst>
              <a:ext uri="{FF2B5EF4-FFF2-40B4-BE49-F238E27FC236}">
                <a16:creationId xmlns:a16="http://schemas.microsoft.com/office/drawing/2014/main" id="{1755CBCE-C33D-7506-D612-78DAC64D4B7F}"/>
              </a:ext>
            </a:extLst>
          </p:cNvPr>
          <p:cNvSpPr txBox="1">
            <a:spLocks noGrp="1"/>
          </p:cNvSpPr>
          <p:nvPr>
            <p:ph type="subTitle" idx="1"/>
          </p:nvPr>
        </p:nvSpPr>
        <p:spPr>
          <a:xfrm>
            <a:off x="2535831" y="257004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6" name="Text Placeholder 18">
            <a:extLst>
              <a:ext uri="{FF2B5EF4-FFF2-40B4-BE49-F238E27FC236}">
                <a16:creationId xmlns:a16="http://schemas.microsoft.com/office/drawing/2014/main" id="{07B78EF5-BE22-2DB9-9222-6209731F2156}"/>
              </a:ext>
            </a:extLst>
          </p:cNvPr>
          <p:cNvSpPr>
            <a:spLocks noGrp="1"/>
          </p:cNvSpPr>
          <p:nvPr>
            <p:ph type="body" sz="quarter" idx="10"/>
          </p:nvPr>
        </p:nvSpPr>
        <p:spPr>
          <a:xfrm>
            <a:off x="2535831"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CE03FFE0-A53F-6009-F37E-E84F8E150354}"/>
              </a:ext>
            </a:extLst>
          </p:cNvPr>
          <p:cNvSpPr>
            <a:spLocks noGrp="1"/>
          </p:cNvSpPr>
          <p:nvPr>
            <p:ph type="body" sz="quarter" idx="11"/>
          </p:nvPr>
        </p:nvSpPr>
        <p:spPr>
          <a:xfrm>
            <a:off x="4403764"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B5BBBE1-8A35-5752-E031-20394DC1C8A2}"/>
              </a:ext>
            </a:extLst>
          </p:cNvPr>
          <p:cNvSpPr>
            <a:spLocks noGrp="1"/>
          </p:cNvSpPr>
          <p:nvPr>
            <p:ph type="body" sz="quarter" idx="13"/>
          </p:nvPr>
        </p:nvSpPr>
        <p:spPr>
          <a:xfrm>
            <a:off x="6271697"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7132A56E-96DE-BB70-FFBA-B7C3899B504D}"/>
              </a:ext>
            </a:extLst>
          </p:cNvPr>
          <p:cNvSpPr>
            <a:spLocks noGrp="1"/>
          </p:cNvSpPr>
          <p:nvPr>
            <p:ph type="body" sz="quarter" idx="14"/>
          </p:nvPr>
        </p:nvSpPr>
        <p:spPr>
          <a:xfrm>
            <a:off x="2535831"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Text Placeholder 18">
            <a:extLst>
              <a:ext uri="{FF2B5EF4-FFF2-40B4-BE49-F238E27FC236}">
                <a16:creationId xmlns:a16="http://schemas.microsoft.com/office/drawing/2014/main" id="{F7D41AD2-317E-CACB-1260-7D051C2FFE92}"/>
              </a:ext>
            </a:extLst>
          </p:cNvPr>
          <p:cNvSpPr>
            <a:spLocks noGrp="1"/>
          </p:cNvSpPr>
          <p:nvPr>
            <p:ph type="body" sz="quarter" idx="15"/>
          </p:nvPr>
        </p:nvSpPr>
        <p:spPr>
          <a:xfrm>
            <a:off x="4403764"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157EC175-3EAD-C331-4DBF-0BF7EAA3B477}"/>
              </a:ext>
            </a:extLst>
          </p:cNvPr>
          <p:cNvSpPr>
            <a:spLocks noGrp="1"/>
          </p:cNvSpPr>
          <p:nvPr>
            <p:ph type="body" sz="quarter" idx="16"/>
          </p:nvPr>
        </p:nvSpPr>
        <p:spPr>
          <a:xfrm>
            <a:off x="6271697"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3" name="Picture 12">
            <a:extLst>
              <a:ext uri="{FF2B5EF4-FFF2-40B4-BE49-F238E27FC236}">
                <a16:creationId xmlns:a16="http://schemas.microsoft.com/office/drawing/2014/main" id="{31B53632-CFA1-4D2B-C994-91399FE19E06}"/>
              </a:ext>
            </a:extLst>
          </p:cNvPr>
          <p:cNvPicPr>
            <a:picLocks noChangeAspect="1"/>
          </p:cNvPicPr>
          <p:nvPr userDrawn="1"/>
        </p:nvPicPr>
        <p:blipFill>
          <a:blip r:embed="rId4"/>
          <a:stretch>
            <a:fillRect/>
          </a:stretch>
        </p:blipFill>
        <p:spPr>
          <a:xfrm>
            <a:off x="240844" y="354922"/>
            <a:ext cx="1471487" cy="487914"/>
          </a:xfrm>
          <a:prstGeom prst="rect">
            <a:avLst/>
          </a:prstGeom>
        </p:spPr>
      </p:pic>
    </p:spTree>
    <p:extLst>
      <p:ext uri="{BB962C8B-B14F-4D97-AF65-F5344CB8AC3E}">
        <p14:creationId xmlns:p14="http://schemas.microsoft.com/office/powerpoint/2010/main" val="368039197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7">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3415ACD0-6741-471B-0C03-A9DB4D41DD45}"/>
              </a:ext>
            </a:extLst>
          </p:cNvPr>
          <p:cNvSpPr txBox="1">
            <a:spLocks noGrp="1"/>
          </p:cNvSpPr>
          <p:nvPr>
            <p:ph type="ctrTitle"/>
          </p:nvPr>
        </p:nvSpPr>
        <p:spPr>
          <a:xfrm>
            <a:off x="2535830" y="58412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5" name="Google Shape;145;p34">
            <a:extLst>
              <a:ext uri="{FF2B5EF4-FFF2-40B4-BE49-F238E27FC236}">
                <a16:creationId xmlns:a16="http://schemas.microsoft.com/office/drawing/2014/main" id="{1755CBCE-C33D-7506-D612-78DAC64D4B7F}"/>
              </a:ext>
            </a:extLst>
          </p:cNvPr>
          <p:cNvSpPr txBox="1">
            <a:spLocks noGrp="1"/>
          </p:cNvSpPr>
          <p:nvPr>
            <p:ph type="subTitle" idx="1"/>
          </p:nvPr>
        </p:nvSpPr>
        <p:spPr>
          <a:xfrm>
            <a:off x="2535831" y="257004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6" name="Text Placeholder 18">
            <a:extLst>
              <a:ext uri="{FF2B5EF4-FFF2-40B4-BE49-F238E27FC236}">
                <a16:creationId xmlns:a16="http://schemas.microsoft.com/office/drawing/2014/main" id="{07B78EF5-BE22-2DB9-9222-6209731F2156}"/>
              </a:ext>
            </a:extLst>
          </p:cNvPr>
          <p:cNvSpPr>
            <a:spLocks noGrp="1"/>
          </p:cNvSpPr>
          <p:nvPr>
            <p:ph type="body" sz="quarter" idx="10"/>
          </p:nvPr>
        </p:nvSpPr>
        <p:spPr>
          <a:xfrm>
            <a:off x="2535831"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CE03FFE0-A53F-6009-F37E-E84F8E150354}"/>
              </a:ext>
            </a:extLst>
          </p:cNvPr>
          <p:cNvSpPr>
            <a:spLocks noGrp="1"/>
          </p:cNvSpPr>
          <p:nvPr>
            <p:ph type="body" sz="quarter" idx="11"/>
          </p:nvPr>
        </p:nvSpPr>
        <p:spPr>
          <a:xfrm>
            <a:off x="4403764"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B5BBBE1-8A35-5752-E031-20394DC1C8A2}"/>
              </a:ext>
            </a:extLst>
          </p:cNvPr>
          <p:cNvSpPr>
            <a:spLocks noGrp="1"/>
          </p:cNvSpPr>
          <p:nvPr>
            <p:ph type="body" sz="quarter" idx="13"/>
          </p:nvPr>
        </p:nvSpPr>
        <p:spPr>
          <a:xfrm>
            <a:off x="6271697"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7132A56E-96DE-BB70-FFBA-B7C3899B504D}"/>
              </a:ext>
            </a:extLst>
          </p:cNvPr>
          <p:cNvSpPr>
            <a:spLocks noGrp="1"/>
          </p:cNvSpPr>
          <p:nvPr>
            <p:ph type="body" sz="quarter" idx="14"/>
          </p:nvPr>
        </p:nvSpPr>
        <p:spPr>
          <a:xfrm>
            <a:off x="2535831"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Text Placeholder 18">
            <a:extLst>
              <a:ext uri="{FF2B5EF4-FFF2-40B4-BE49-F238E27FC236}">
                <a16:creationId xmlns:a16="http://schemas.microsoft.com/office/drawing/2014/main" id="{F7D41AD2-317E-CACB-1260-7D051C2FFE92}"/>
              </a:ext>
            </a:extLst>
          </p:cNvPr>
          <p:cNvSpPr>
            <a:spLocks noGrp="1"/>
          </p:cNvSpPr>
          <p:nvPr>
            <p:ph type="body" sz="quarter" idx="15"/>
          </p:nvPr>
        </p:nvSpPr>
        <p:spPr>
          <a:xfrm>
            <a:off x="4403764"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157EC175-3EAD-C331-4DBF-0BF7EAA3B477}"/>
              </a:ext>
            </a:extLst>
          </p:cNvPr>
          <p:cNvSpPr>
            <a:spLocks noGrp="1"/>
          </p:cNvSpPr>
          <p:nvPr>
            <p:ph type="body" sz="quarter" idx="16"/>
          </p:nvPr>
        </p:nvSpPr>
        <p:spPr>
          <a:xfrm>
            <a:off x="6271697"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3" name="Picture 2">
            <a:extLst>
              <a:ext uri="{FF2B5EF4-FFF2-40B4-BE49-F238E27FC236}">
                <a16:creationId xmlns:a16="http://schemas.microsoft.com/office/drawing/2014/main" id="{A4C767D8-EBD0-FC05-B16E-7EBFF637D693}"/>
              </a:ext>
            </a:extLst>
          </p:cNvPr>
          <p:cNvPicPr>
            <a:picLocks noChangeAspect="1"/>
          </p:cNvPicPr>
          <p:nvPr userDrawn="1"/>
        </p:nvPicPr>
        <p:blipFill>
          <a:blip r:embed="rId2"/>
          <a:stretch>
            <a:fillRect/>
          </a:stretch>
        </p:blipFill>
        <p:spPr>
          <a:xfrm>
            <a:off x="240844" y="354922"/>
            <a:ext cx="1471487" cy="487914"/>
          </a:xfrm>
          <a:prstGeom prst="rect">
            <a:avLst/>
          </a:prstGeom>
        </p:spPr>
      </p:pic>
    </p:spTree>
    <p:extLst>
      <p:ext uri="{BB962C8B-B14F-4D97-AF65-F5344CB8AC3E}">
        <p14:creationId xmlns:p14="http://schemas.microsoft.com/office/powerpoint/2010/main" val="123804322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8">
    <p:bg>
      <p:bgPr>
        <a:solidFill>
          <a:schemeClr val="accent1"/>
        </a:solidFill>
        <a:effectLst/>
      </p:bgPr>
    </p:bg>
    <p:spTree>
      <p:nvGrpSpPr>
        <p:cNvPr id="1" name="Shape 142"/>
        <p:cNvGrpSpPr/>
        <p:nvPr/>
      </p:nvGrpSpPr>
      <p:grpSpPr>
        <a:xfrm>
          <a:off x="0" y="0"/>
          <a:ext cx="0" cy="0"/>
          <a:chOff x="0" y="0"/>
          <a:chExt cx="0" cy="0"/>
        </a:xfrm>
      </p:grpSpPr>
      <p:pic>
        <p:nvPicPr>
          <p:cNvPr id="6" name="Picture 5">
            <a:extLst>
              <a:ext uri="{FF2B5EF4-FFF2-40B4-BE49-F238E27FC236}">
                <a16:creationId xmlns:a16="http://schemas.microsoft.com/office/drawing/2014/main" id="{5E055AD9-8DF9-B4C9-1ED2-837838D51ED1}"/>
              </a:ext>
            </a:extLst>
          </p:cNvPr>
          <p:cNvPicPr>
            <a:picLocks noChangeAspect="1"/>
          </p:cNvPicPr>
          <p:nvPr userDrawn="1"/>
        </p:nvPicPr>
        <p:blipFill rotWithShape="1">
          <a:blip r:embed="rId2">
            <a:duotone>
              <a:schemeClr val="accent1">
                <a:shade val="45000"/>
                <a:satMod val="135000"/>
              </a:schemeClr>
              <a:prstClr val="white"/>
            </a:duotone>
          </a:blip>
          <a:srcRect r="9140"/>
          <a:stretch/>
        </p:blipFill>
        <p:spPr>
          <a:xfrm>
            <a:off x="2133974" y="0"/>
            <a:ext cx="7010026"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692AED90-2F92-3587-696F-EB2D7369AE1C}"/>
              </a:ext>
            </a:extLst>
          </p:cNvPr>
          <p:cNvSpPr txBox="1">
            <a:spLocks noGrp="1"/>
          </p:cNvSpPr>
          <p:nvPr>
            <p:ph type="ctrTitle"/>
          </p:nvPr>
        </p:nvSpPr>
        <p:spPr>
          <a:xfrm>
            <a:off x="2535830" y="58412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68ACDD79-9ACA-B316-52F1-F5BCFE4BDA39}"/>
              </a:ext>
            </a:extLst>
          </p:cNvPr>
          <p:cNvSpPr txBox="1">
            <a:spLocks noGrp="1"/>
          </p:cNvSpPr>
          <p:nvPr>
            <p:ph type="subTitle" idx="1"/>
          </p:nvPr>
        </p:nvSpPr>
        <p:spPr>
          <a:xfrm>
            <a:off x="2535831" y="257004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917633C1-F0E0-9CE3-21A2-431123D98937}"/>
              </a:ext>
            </a:extLst>
          </p:cNvPr>
          <p:cNvSpPr>
            <a:spLocks noGrp="1"/>
          </p:cNvSpPr>
          <p:nvPr>
            <p:ph type="body" sz="quarter" idx="10"/>
          </p:nvPr>
        </p:nvSpPr>
        <p:spPr>
          <a:xfrm>
            <a:off x="2535831"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B489778C-B88D-92DE-490C-40279E6091BE}"/>
              </a:ext>
            </a:extLst>
          </p:cNvPr>
          <p:cNvSpPr>
            <a:spLocks noGrp="1"/>
          </p:cNvSpPr>
          <p:nvPr>
            <p:ph type="body" sz="quarter" idx="11"/>
          </p:nvPr>
        </p:nvSpPr>
        <p:spPr>
          <a:xfrm>
            <a:off x="4403764"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147BC9E-0062-9774-5ED0-E440605EE483}"/>
              </a:ext>
            </a:extLst>
          </p:cNvPr>
          <p:cNvSpPr>
            <a:spLocks noGrp="1"/>
          </p:cNvSpPr>
          <p:nvPr>
            <p:ph type="body" sz="quarter" idx="13"/>
          </p:nvPr>
        </p:nvSpPr>
        <p:spPr>
          <a:xfrm>
            <a:off x="6271697"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10FB1E5A-B470-D5F8-D601-D3D6DA448F0A}"/>
              </a:ext>
            </a:extLst>
          </p:cNvPr>
          <p:cNvSpPr>
            <a:spLocks noGrp="1"/>
          </p:cNvSpPr>
          <p:nvPr>
            <p:ph type="body" sz="quarter" idx="14"/>
          </p:nvPr>
        </p:nvSpPr>
        <p:spPr>
          <a:xfrm>
            <a:off x="2535831"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CDBC0B52-64C7-B979-B922-768897581DC4}"/>
              </a:ext>
            </a:extLst>
          </p:cNvPr>
          <p:cNvSpPr>
            <a:spLocks noGrp="1"/>
          </p:cNvSpPr>
          <p:nvPr>
            <p:ph type="body" sz="quarter" idx="15"/>
          </p:nvPr>
        </p:nvSpPr>
        <p:spPr>
          <a:xfrm>
            <a:off x="4403764"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4B99DDB2-250C-C8A2-E556-54B0E05E28E7}"/>
              </a:ext>
            </a:extLst>
          </p:cNvPr>
          <p:cNvSpPr>
            <a:spLocks noGrp="1"/>
          </p:cNvSpPr>
          <p:nvPr>
            <p:ph type="body" sz="quarter" idx="16"/>
          </p:nvPr>
        </p:nvSpPr>
        <p:spPr>
          <a:xfrm>
            <a:off x="6271697"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0" name="Picture 9">
            <a:extLst>
              <a:ext uri="{FF2B5EF4-FFF2-40B4-BE49-F238E27FC236}">
                <a16:creationId xmlns:a16="http://schemas.microsoft.com/office/drawing/2014/main" id="{5953CB17-07AB-C095-C13E-3409330C2854}"/>
              </a:ext>
            </a:extLst>
          </p:cNvPr>
          <p:cNvPicPr>
            <a:picLocks noChangeAspect="1"/>
          </p:cNvPicPr>
          <p:nvPr userDrawn="1"/>
        </p:nvPicPr>
        <p:blipFill>
          <a:blip r:embed="rId3"/>
          <a:stretch>
            <a:fillRect/>
          </a:stretch>
        </p:blipFill>
        <p:spPr>
          <a:xfrm>
            <a:off x="240844" y="354922"/>
            <a:ext cx="1471487" cy="487914"/>
          </a:xfrm>
          <a:prstGeom prst="rect">
            <a:avLst/>
          </a:prstGeom>
        </p:spPr>
      </p:pic>
    </p:spTree>
    <p:extLst>
      <p:ext uri="{BB962C8B-B14F-4D97-AF65-F5344CB8AC3E}">
        <p14:creationId xmlns:p14="http://schemas.microsoft.com/office/powerpoint/2010/main" val="238163143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9">
    <p:bg>
      <p:bgPr>
        <a:solidFill>
          <a:schemeClr val="accent1"/>
        </a:solidFill>
        <a:effectLst/>
      </p:bgPr>
    </p:bg>
    <p:spTree>
      <p:nvGrpSpPr>
        <p:cNvPr id="1" name="Shape 142"/>
        <p:cNvGrpSpPr/>
        <p:nvPr/>
      </p:nvGrpSpPr>
      <p:grpSpPr>
        <a:xfrm>
          <a:off x="0" y="0"/>
          <a:ext cx="0" cy="0"/>
          <a:chOff x="0" y="0"/>
          <a:chExt cx="0" cy="0"/>
        </a:xfrm>
      </p:grpSpPr>
      <p:pic>
        <p:nvPicPr>
          <p:cNvPr id="6" name="Picture 5">
            <a:extLst>
              <a:ext uri="{FF2B5EF4-FFF2-40B4-BE49-F238E27FC236}">
                <a16:creationId xmlns:a16="http://schemas.microsoft.com/office/drawing/2014/main" id="{5E055AD9-8DF9-B4C9-1ED2-837838D51ED1}"/>
              </a:ext>
            </a:extLst>
          </p:cNvPr>
          <p:cNvPicPr>
            <a:picLocks noChangeAspect="1"/>
          </p:cNvPicPr>
          <p:nvPr userDrawn="1"/>
        </p:nvPicPr>
        <p:blipFill>
          <a:blip r:embed="rId2">
            <a:duotone>
              <a:schemeClr val="accent1">
                <a:shade val="45000"/>
                <a:satMod val="135000"/>
              </a:schemeClr>
              <a:prstClr val="white"/>
            </a:duotone>
            <a:alphaModFix amt="78000"/>
          </a:blip>
          <a:srcRect l="4570" r="4570"/>
          <a:stretch/>
        </p:blipFill>
        <p:spPr>
          <a:xfrm>
            <a:off x="2133974" y="0"/>
            <a:ext cx="7010026"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5E382267-B9D4-362C-9284-6C2A581924F5}"/>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4A51D448-89F8-FD8D-E323-442313383324}"/>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1071D7D7-5239-70DD-92C6-3F79C305B19D}"/>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2E02D53D-6E80-BF6E-B548-767FF300EF47}"/>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0DF712B-B6A6-650C-F315-85FF28207B48}"/>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068B87EF-791D-B7F8-F327-FD6C5DC1E35C}"/>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8F9EA720-CFCC-421A-6AE1-315B6BE58FC0}"/>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89420D2F-74F8-BBA8-25BF-E71495D41C16}"/>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1" name="Picture 10">
            <a:extLst>
              <a:ext uri="{FF2B5EF4-FFF2-40B4-BE49-F238E27FC236}">
                <a16:creationId xmlns:a16="http://schemas.microsoft.com/office/drawing/2014/main" id="{12258E6E-7D65-B994-8136-647765FB518B}"/>
              </a:ext>
            </a:extLst>
          </p:cNvPr>
          <p:cNvPicPr>
            <a:picLocks noChangeAspect="1"/>
          </p:cNvPicPr>
          <p:nvPr userDrawn="1"/>
        </p:nvPicPr>
        <p:blipFill>
          <a:blip r:embed="rId3"/>
          <a:stretch>
            <a:fillRect/>
          </a:stretch>
        </p:blipFill>
        <p:spPr>
          <a:xfrm>
            <a:off x="240844" y="354922"/>
            <a:ext cx="1471487" cy="487914"/>
          </a:xfrm>
          <a:prstGeom prst="rect">
            <a:avLst/>
          </a:prstGeom>
        </p:spPr>
      </p:pic>
    </p:spTree>
    <p:extLst>
      <p:ext uri="{BB962C8B-B14F-4D97-AF65-F5344CB8AC3E}">
        <p14:creationId xmlns:p14="http://schemas.microsoft.com/office/powerpoint/2010/main" val="353574725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2">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C4A79F5-DEB7-03C7-7D30-0913B0D65BF6}"/>
              </a:ext>
            </a:extLst>
          </p:cNvPr>
          <p:cNvPicPr>
            <a:picLocks noChangeAspect="1"/>
          </p:cNvPicPr>
          <p:nvPr userDrawn="1"/>
        </p:nvPicPr>
        <p:blipFill rotWithShape="1">
          <a:blip r:embed="rId2">
            <a:alphaModFix amt="75000"/>
          </a:blip>
          <a:srcRect l="5628" r="12104"/>
          <a:stretch/>
        </p:blipFill>
        <p:spPr>
          <a:xfrm>
            <a:off x="2796902" y="0"/>
            <a:ext cx="6347098" cy="5143500"/>
          </a:xfrm>
          <a:prstGeom prst="rect">
            <a:avLst/>
          </a:prstGeom>
        </p:spPr>
      </p:pic>
      <p:sp>
        <p:nvSpPr>
          <p:cNvPr id="16" name="Rectangle 15">
            <a:extLst>
              <a:ext uri="{FF2B5EF4-FFF2-40B4-BE49-F238E27FC236}">
                <a16:creationId xmlns:a16="http://schemas.microsoft.com/office/drawing/2014/main" id="{0356ED62-982D-9DBF-7F69-798685FC68ED}"/>
              </a:ext>
            </a:extLst>
          </p:cNvPr>
          <p:cNvSpPr/>
          <p:nvPr userDrawn="1"/>
        </p:nvSpPr>
        <p:spPr>
          <a:xfrm>
            <a:off x="0" y="3831412"/>
            <a:ext cx="9144000" cy="1312088"/>
          </a:xfrm>
          <a:prstGeom prst="rect">
            <a:avLst/>
          </a:prstGeom>
          <a:solidFill>
            <a:schemeClr val="bg2">
              <a:alpha val="63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413A50B3-AC1A-47B8-8159-202FFCBDF259}"/>
              </a:ext>
            </a:extLst>
          </p:cNvPr>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1AB804E5-4EAE-FC73-1A00-C3F6B4075063}"/>
              </a:ext>
            </a:extLst>
          </p:cNvPr>
          <p:cNvSpPr txBox="1">
            <a:spLocks noGrp="1"/>
          </p:cNvSpPr>
          <p:nvPr>
            <p:ph type="subTitle" idx="1"/>
          </p:nvPr>
        </p:nvSpPr>
        <p:spPr>
          <a:xfrm>
            <a:off x="805426" y="227198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8516A071-9528-BACB-603E-871E7F2B2C3C}"/>
              </a:ext>
            </a:extLst>
          </p:cNvPr>
          <p:cNvSpPr>
            <a:spLocks noGrp="1"/>
          </p:cNvSpPr>
          <p:nvPr>
            <p:ph type="body" sz="quarter" idx="10"/>
          </p:nvPr>
        </p:nvSpPr>
        <p:spPr>
          <a:xfrm>
            <a:off x="805426"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Text Placeholder 18">
            <a:extLst>
              <a:ext uri="{FF2B5EF4-FFF2-40B4-BE49-F238E27FC236}">
                <a16:creationId xmlns:a16="http://schemas.microsoft.com/office/drawing/2014/main" id="{11F85867-17A1-CD6A-F569-8FFE8DC8D42B}"/>
              </a:ext>
            </a:extLst>
          </p:cNvPr>
          <p:cNvSpPr>
            <a:spLocks noGrp="1"/>
          </p:cNvSpPr>
          <p:nvPr>
            <p:ph type="body" sz="quarter" idx="11"/>
          </p:nvPr>
        </p:nvSpPr>
        <p:spPr>
          <a:xfrm>
            <a:off x="2673359"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6E9A73B2-3A34-9E94-FFD7-869A2490FDA7}"/>
              </a:ext>
            </a:extLst>
          </p:cNvPr>
          <p:cNvSpPr>
            <a:spLocks noGrp="1"/>
          </p:cNvSpPr>
          <p:nvPr>
            <p:ph type="body" sz="quarter" idx="12"/>
          </p:nvPr>
        </p:nvSpPr>
        <p:spPr>
          <a:xfrm>
            <a:off x="4541292"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534FAC56-F0E4-3A17-D9E3-636A5294C7BA}"/>
              </a:ext>
            </a:extLst>
          </p:cNvPr>
          <p:cNvSpPr>
            <a:spLocks noGrp="1"/>
          </p:cNvSpPr>
          <p:nvPr>
            <p:ph type="body" sz="quarter" idx="13"/>
          </p:nvPr>
        </p:nvSpPr>
        <p:spPr>
          <a:xfrm>
            <a:off x="805426"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F251FAAE-4C0A-2286-B731-BF7098E7B4B1}"/>
              </a:ext>
            </a:extLst>
          </p:cNvPr>
          <p:cNvSpPr>
            <a:spLocks noGrp="1"/>
          </p:cNvSpPr>
          <p:nvPr>
            <p:ph type="body" sz="quarter" idx="14"/>
          </p:nvPr>
        </p:nvSpPr>
        <p:spPr>
          <a:xfrm>
            <a:off x="2673359"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2F4D0732-3881-63FF-FC54-5D1CC92C7F4B}"/>
              </a:ext>
            </a:extLst>
          </p:cNvPr>
          <p:cNvSpPr>
            <a:spLocks noGrp="1"/>
          </p:cNvSpPr>
          <p:nvPr>
            <p:ph type="body" sz="quarter" idx="15"/>
          </p:nvPr>
        </p:nvSpPr>
        <p:spPr>
          <a:xfrm>
            <a:off x="4541292"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Oval 9">
            <a:extLst>
              <a:ext uri="{FF2B5EF4-FFF2-40B4-BE49-F238E27FC236}">
                <a16:creationId xmlns:a16="http://schemas.microsoft.com/office/drawing/2014/main" id="{6250291C-8536-BEE7-727D-01DFB53B03CE}"/>
              </a:ext>
            </a:extLst>
          </p:cNvPr>
          <p:cNvSpPr/>
          <p:nvPr userDrawn="1"/>
        </p:nvSpPr>
        <p:spPr>
          <a:xfrm>
            <a:off x="783994" y="4312601"/>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B30BE82-8F5D-8ABF-411F-EC4AC660F6FF}"/>
              </a:ext>
            </a:extLst>
          </p:cNvPr>
          <p:cNvPicPr>
            <a:picLocks noChangeAspect="1"/>
          </p:cNvPicPr>
          <p:nvPr userDrawn="1"/>
        </p:nvPicPr>
        <p:blipFill>
          <a:blip r:embed="rId3"/>
          <a:stretch>
            <a:fillRect/>
          </a:stretch>
        </p:blipFill>
        <p:spPr>
          <a:xfrm>
            <a:off x="746159" y="4265387"/>
            <a:ext cx="2327242" cy="415025"/>
          </a:xfrm>
          <a:prstGeom prst="rect">
            <a:avLst/>
          </a:prstGeom>
        </p:spPr>
      </p:pic>
    </p:spTree>
    <p:extLst>
      <p:ext uri="{BB962C8B-B14F-4D97-AF65-F5344CB8AC3E}">
        <p14:creationId xmlns:p14="http://schemas.microsoft.com/office/powerpoint/2010/main" val="154126367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Title 10">
    <p:bg>
      <p:bgPr>
        <a:solidFill>
          <a:schemeClr val="accent1"/>
        </a:solidFill>
        <a:effectLst/>
      </p:bgPr>
    </p:bg>
    <p:spTree>
      <p:nvGrpSpPr>
        <p:cNvPr id="1" name="Shape 142"/>
        <p:cNvGrpSpPr/>
        <p:nvPr/>
      </p:nvGrpSpPr>
      <p:grpSpPr>
        <a:xfrm>
          <a:off x="0" y="0"/>
          <a:ext cx="0" cy="0"/>
          <a:chOff x="0" y="0"/>
          <a:chExt cx="0" cy="0"/>
        </a:xfrm>
      </p:grpSpPr>
      <p:pic>
        <p:nvPicPr>
          <p:cNvPr id="9" name="Picture 8">
            <a:extLst>
              <a:ext uri="{FF2B5EF4-FFF2-40B4-BE49-F238E27FC236}">
                <a16:creationId xmlns:a16="http://schemas.microsoft.com/office/drawing/2014/main" id="{F9CEC540-9765-C33F-C466-5797171D1A12}"/>
              </a:ext>
            </a:extLst>
          </p:cNvPr>
          <p:cNvPicPr>
            <a:picLocks noChangeAspect="1"/>
          </p:cNvPicPr>
          <p:nvPr userDrawn="1"/>
        </p:nvPicPr>
        <p:blipFill rotWithShape="1">
          <a:blip r:embed="rId2">
            <a:alphaModFix amt="73000"/>
            <a:duotone>
              <a:schemeClr val="accent1">
                <a:shade val="45000"/>
                <a:satMod val="135000"/>
              </a:schemeClr>
              <a:prstClr val="white"/>
            </a:duotone>
          </a:blip>
          <a:srcRect t="5166" r="12450" b="5166"/>
          <a:stretch/>
        </p:blipFill>
        <p:spPr>
          <a:xfrm>
            <a:off x="1843651" y="0"/>
            <a:ext cx="7300350"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5E382267-B9D4-362C-9284-6C2A581924F5}"/>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4A51D448-89F8-FD8D-E323-442313383324}"/>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1071D7D7-5239-70DD-92C6-3F79C305B19D}"/>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2E02D53D-6E80-BF6E-B548-767FF300EF47}"/>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0DF712B-B6A6-650C-F315-85FF28207B48}"/>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068B87EF-791D-B7F8-F327-FD6C5DC1E35C}"/>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8F9EA720-CFCC-421A-6AE1-315B6BE58FC0}"/>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89420D2F-74F8-BBA8-25BF-E71495D41C16}"/>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0" name="Picture 9">
            <a:extLst>
              <a:ext uri="{FF2B5EF4-FFF2-40B4-BE49-F238E27FC236}">
                <a16:creationId xmlns:a16="http://schemas.microsoft.com/office/drawing/2014/main" id="{D40DBFA1-E11B-DE64-AC8F-7BCC36540DC4}"/>
              </a:ext>
            </a:extLst>
          </p:cNvPr>
          <p:cNvPicPr>
            <a:picLocks noChangeAspect="1"/>
          </p:cNvPicPr>
          <p:nvPr userDrawn="1"/>
        </p:nvPicPr>
        <p:blipFill>
          <a:blip r:embed="rId3"/>
          <a:stretch>
            <a:fillRect/>
          </a:stretch>
        </p:blipFill>
        <p:spPr>
          <a:xfrm>
            <a:off x="240844" y="354922"/>
            <a:ext cx="1471487" cy="487914"/>
          </a:xfrm>
          <a:prstGeom prst="rect">
            <a:avLst/>
          </a:prstGeom>
        </p:spPr>
      </p:pic>
    </p:spTree>
    <p:extLst>
      <p:ext uri="{BB962C8B-B14F-4D97-AF65-F5344CB8AC3E}">
        <p14:creationId xmlns:p14="http://schemas.microsoft.com/office/powerpoint/2010/main" val="140613154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hasCustomPrompt="1"/>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Disclaimer</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5" name="Text Placeholder 4">
            <a:extLst>
              <a:ext uri="{FF2B5EF4-FFF2-40B4-BE49-F238E27FC236}">
                <a16:creationId xmlns:a16="http://schemas.microsoft.com/office/drawing/2014/main" id="{E69CD3F2-7FC8-2E07-F4B7-CBFDB08FB7B4}"/>
              </a:ext>
            </a:extLst>
          </p:cNvPr>
          <p:cNvSpPr>
            <a:spLocks noGrp="1"/>
          </p:cNvSpPr>
          <p:nvPr>
            <p:ph type="body" sz="quarter" idx="11" hasCustomPrompt="1"/>
          </p:nvPr>
        </p:nvSpPr>
        <p:spPr>
          <a:xfrm>
            <a:off x="245330" y="1084672"/>
            <a:ext cx="7931371" cy="3406263"/>
          </a:xfrm>
        </p:spPr>
        <p:txBody>
          <a:bodyPr>
            <a:normAutofit/>
          </a:bodyPr>
          <a:lstStyle>
            <a:lvl1pPr marL="114300" indent="0">
              <a:lnSpc>
                <a:spcPct val="95000"/>
              </a:lnSpc>
              <a:spcBef>
                <a:spcPts val="800"/>
              </a:spcBef>
              <a:buClr>
                <a:schemeClr val="accent1"/>
              </a:buClr>
              <a:buFont typeface="Arial" panose="020B0604020202020204" pitchFamily="34" charset="0"/>
              <a:buNone/>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The features described in this presentation are under consideration by EDB and are not commitments for future products, technologies, or services. The roadmap is subject to change and EDB does not guarantee the features or release dates.</a:t>
            </a:r>
          </a:p>
        </p:txBody>
      </p:sp>
      <p:pic>
        <p:nvPicPr>
          <p:cNvPr id="9" name="Graphic 8">
            <a:extLst>
              <a:ext uri="{FF2B5EF4-FFF2-40B4-BE49-F238E27FC236}">
                <a16:creationId xmlns:a16="http://schemas.microsoft.com/office/drawing/2014/main" id="{36F94E3A-0770-6FD6-E9BB-E011E766966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4" name="Slide Number Placeholder 17">
            <a:extLst>
              <a:ext uri="{FF2B5EF4-FFF2-40B4-BE49-F238E27FC236}">
                <a16:creationId xmlns:a16="http://schemas.microsoft.com/office/drawing/2014/main" id="{565E91B0-4B3C-519D-0FB5-DD86FF78EB82}"/>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2810021933"/>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peaker slide">
    <p:bg>
      <p:bgPr>
        <a:solidFill>
          <a:schemeClr val="bg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10">
            <a:extLst>
              <a:ext uri="{FF2B5EF4-FFF2-40B4-BE49-F238E27FC236}">
                <a16:creationId xmlns:a16="http://schemas.microsoft.com/office/drawing/2014/main" id="{A33C9207-0B0C-102B-73FE-AF42C512337D}"/>
              </a:ext>
            </a:extLst>
          </p:cNvPr>
          <p:cNvSpPr>
            <a:spLocks noGrp="1"/>
          </p:cNvSpPr>
          <p:nvPr>
            <p:ph type="pic" sz="quarter" idx="15"/>
          </p:nvPr>
        </p:nvSpPr>
        <p:spPr>
          <a:xfrm>
            <a:off x="1446028" y="1545773"/>
            <a:ext cx="1679944" cy="1679944"/>
          </a:xfrm>
          <a:prstGeom prst="ellipse">
            <a:avLst/>
          </a:prstGeom>
          <a:solidFill>
            <a:schemeClr val="bg1"/>
          </a:solidFill>
          <a:ln>
            <a:solidFill>
              <a:schemeClr val="accent1"/>
            </a:solid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buNone/>
              <a:defRPr lang="en-US" sz="1400" dirty="0">
                <a:solidFill>
                  <a:schemeClr val="tx1"/>
                </a:solidFill>
                <a:latin typeface="+mn-lt"/>
                <a:ea typeface="+mn-ea"/>
                <a:cs typeface="+mn-cs"/>
                <a:sym typeface="Arial"/>
              </a:defRPr>
            </a:lvl1pPr>
          </a:lstStyle>
          <a:p>
            <a:pPr lvl="0" algn="ctr">
              <a:lnSpc>
                <a:spcPct val="100000"/>
              </a:lnSpc>
              <a:buClr>
                <a:srgbClr val="000000"/>
              </a:buClr>
              <a:buFont typeface="Arial"/>
            </a:pPr>
            <a:endParaRPr lang="en-US"/>
          </a:p>
        </p:txBody>
      </p:sp>
      <p:sp>
        <p:nvSpPr>
          <p:cNvPr id="10" name="Google Shape;144;p34">
            <a:extLst>
              <a:ext uri="{FF2B5EF4-FFF2-40B4-BE49-F238E27FC236}">
                <a16:creationId xmlns:a16="http://schemas.microsoft.com/office/drawing/2014/main" id="{3769D638-0D73-08EA-F8D0-F8E94A7B4786}"/>
              </a:ext>
            </a:extLst>
          </p:cNvPr>
          <p:cNvSpPr txBox="1">
            <a:spLocks noGrp="1"/>
          </p:cNvSpPr>
          <p:nvPr>
            <p:ph type="ctrTitle"/>
          </p:nvPr>
        </p:nvSpPr>
        <p:spPr>
          <a:xfrm>
            <a:off x="3381153" y="1226363"/>
            <a:ext cx="5280837" cy="713632"/>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2400">
                <a:solidFill>
                  <a:schemeClr val="accen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2" name="Google Shape;145;p34">
            <a:extLst>
              <a:ext uri="{FF2B5EF4-FFF2-40B4-BE49-F238E27FC236}">
                <a16:creationId xmlns:a16="http://schemas.microsoft.com/office/drawing/2014/main" id="{ED0439A7-115D-D21D-2B27-BB00F39C5F6A}"/>
              </a:ext>
            </a:extLst>
          </p:cNvPr>
          <p:cNvSpPr txBox="1">
            <a:spLocks noGrp="1"/>
          </p:cNvSpPr>
          <p:nvPr>
            <p:ph type="subTitle" idx="1"/>
          </p:nvPr>
        </p:nvSpPr>
        <p:spPr>
          <a:xfrm>
            <a:off x="3381154" y="1844968"/>
            <a:ext cx="528083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1800" b="0">
                <a:solidFill>
                  <a:schemeClr val="tx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17" name="Text Placeholder 18">
            <a:extLst>
              <a:ext uri="{FF2B5EF4-FFF2-40B4-BE49-F238E27FC236}">
                <a16:creationId xmlns:a16="http://schemas.microsoft.com/office/drawing/2014/main" id="{47F10F90-2076-8BAB-2C62-4BE41FF7859B}"/>
              </a:ext>
            </a:extLst>
          </p:cNvPr>
          <p:cNvSpPr>
            <a:spLocks noGrp="1"/>
          </p:cNvSpPr>
          <p:nvPr>
            <p:ph type="body" sz="quarter" idx="10"/>
          </p:nvPr>
        </p:nvSpPr>
        <p:spPr>
          <a:xfrm>
            <a:off x="3381154" y="2142831"/>
            <a:ext cx="5280836" cy="319127"/>
          </a:xfrm>
          <a:noFill/>
          <a:ln>
            <a:noFill/>
          </a:ln>
        </p:spPr>
        <p:txBody>
          <a:bodyPr spcFirstLastPara="1" wrap="square" lIns="0" tIns="0" rIns="0" bIns="91425" anchor="t" anchorCtr="0">
            <a:noAutofit/>
          </a:bodyPr>
          <a:lstStyle>
            <a:lvl1pPr marL="0" indent="0">
              <a:spcAft>
                <a:spcPts val="600"/>
              </a:spcAft>
              <a:buNone/>
              <a:defRPr lang="en-US" sz="1800" b="1"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19" name="Graphic 18">
            <a:extLst>
              <a:ext uri="{FF2B5EF4-FFF2-40B4-BE49-F238E27FC236}">
                <a16:creationId xmlns:a16="http://schemas.microsoft.com/office/drawing/2014/main" id="{887397B4-37BF-4A36-1730-2DED6A8CC81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
        <p:nvSpPr>
          <p:cNvPr id="21" name="Text Placeholder 18">
            <a:extLst>
              <a:ext uri="{FF2B5EF4-FFF2-40B4-BE49-F238E27FC236}">
                <a16:creationId xmlns:a16="http://schemas.microsoft.com/office/drawing/2014/main" id="{C794D4AF-C672-2F25-08BD-4DA913DC04AE}"/>
              </a:ext>
            </a:extLst>
          </p:cNvPr>
          <p:cNvSpPr>
            <a:spLocks noGrp="1"/>
          </p:cNvSpPr>
          <p:nvPr>
            <p:ph type="body" sz="quarter" idx="14"/>
          </p:nvPr>
        </p:nvSpPr>
        <p:spPr>
          <a:xfrm>
            <a:off x="3381153" y="2573520"/>
            <a:ext cx="5280836" cy="319127"/>
          </a:xfrm>
          <a:noFill/>
          <a:ln>
            <a:noFill/>
          </a:ln>
        </p:spPr>
        <p:txBody>
          <a:bodyPr spcFirstLastPara="1" wrap="square" lIns="0" tIns="0" rIns="0" bIns="91425" anchor="t" anchorCtr="0">
            <a:noAutofit/>
          </a:bodyPr>
          <a:lstStyle>
            <a:lvl1pPr marL="0" indent="0">
              <a:spcAft>
                <a:spcPts val="600"/>
              </a:spcAft>
              <a:buNone/>
              <a:defRPr lang="en-US" sz="12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23" name="Slide Number Placeholder 2">
            <a:extLst>
              <a:ext uri="{FF2B5EF4-FFF2-40B4-BE49-F238E27FC236}">
                <a16:creationId xmlns:a16="http://schemas.microsoft.com/office/drawing/2014/main" id="{CC78A90B-8F04-3783-C57F-02B63810BCEE}"/>
              </a:ext>
            </a:extLst>
          </p:cNvPr>
          <p:cNvSpPr>
            <a:spLocks noGrp="1"/>
          </p:cNvSpPr>
          <p:nvPr>
            <p:ph type="sldNum" idx="16"/>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2" name="Slide Number Placeholder 17">
            <a:extLst>
              <a:ext uri="{FF2B5EF4-FFF2-40B4-BE49-F238E27FC236}">
                <a16:creationId xmlns:a16="http://schemas.microsoft.com/office/drawing/2014/main" id="{8617D72B-E736-34A2-DF64-24546EF6DB30}"/>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144210872"/>
      </p:ext>
    </p:extLst>
  </p:cSld>
  <p:clrMapOvr>
    <a:masterClrMapping/>
  </p:clrMapOvr>
  <p:extLst>
    <p:ext uri="{DCECCB84-F9BA-43D5-87BE-67443E8EF086}">
      <p15:sldGuideLst xmlns:p15="http://schemas.microsoft.com/office/powerpoint/2012/main">
        <p15:guide id="1" orient="horz" pos="972"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hasCustomPrompt="1"/>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Agenda</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5" name="Text Placeholder 4">
            <a:extLst>
              <a:ext uri="{FF2B5EF4-FFF2-40B4-BE49-F238E27FC236}">
                <a16:creationId xmlns:a16="http://schemas.microsoft.com/office/drawing/2014/main" id="{E69CD3F2-7FC8-2E07-F4B7-CBFDB08FB7B4}"/>
              </a:ext>
            </a:extLst>
          </p:cNvPr>
          <p:cNvSpPr>
            <a:spLocks noGrp="1"/>
          </p:cNvSpPr>
          <p:nvPr>
            <p:ph type="body" sz="quarter" idx="11"/>
          </p:nvPr>
        </p:nvSpPr>
        <p:spPr>
          <a:xfrm>
            <a:off x="1502735" y="1083426"/>
            <a:ext cx="7184064" cy="572701"/>
          </a:xfrm>
        </p:spPr>
        <p:txBody>
          <a:bodyPr anchor="ctr">
            <a:normAutofit/>
          </a:bodyPr>
          <a:lstStyle>
            <a:lvl1pPr marL="0" indent="0">
              <a:lnSpc>
                <a:spcPct val="95000"/>
              </a:lnSpc>
              <a:spcBef>
                <a:spcPts val="0"/>
              </a:spcBef>
              <a:buClr>
                <a:schemeClr val="accent1"/>
              </a:buClr>
              <a:buFont typeface="Arial" panose="020B0604020202020204" pitchFamily="34" charset="0"/>
              <a:buNone/>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pic>
        <p:nvPicPr>
          <p:cNvPr id="9" name="Graphic 8">
            <a:extLst>
              <a:ext uri="{FF2B5EF4-FFF2-40B4-BE49-F238E27FC236}">
                <a16:creationId xmlns:a16="http://schemas.microsoft.com/office/drawing/2014/main" id="{36F94E3A-0770-6FD6-E9BB-E011E766966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6" name="Oval 5">
            <a:extLst>
              <a:ext uri="{FF2B5EF4-FFF2-40B4-BE49-F238E27FC236}">
                <a16:creationId xmlns:a16="http://schemas.microsoft.com/office/drawing/2014/main" id="{6C3E7B5C-24A8-6AFC-9407-2ACC299E2A79}"/>
              </a:ext>
            </a:extLst>
          </p:cNvPr>
          <p:cNvSpPr/>
          <p:nvPr userDrawn="1"/>
        </p:nvSpPr>
        <p:spPr>
          <a:xfrm>
            <a:off x="989492" y="1141314"/>
            <a:ext cx="459415" cy="45941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1</a:t>
            </a:r>
          </a:p>
        </p:txBody>
      </p:sp>
      <p:sp>
        <p:nvSpPr>
          <p:cNvPr id="7" name="Text Placeholder 4">
            <a:extLst>
              <a:ext uri="{FF2B5EF4-FFF2-40B4-BE49-F238E27FC236}">
                <a16:creationId xmlns:a16="http://schemas.microsoft.com/office/drawing/2014/main" id="{18E32FD3-9C7E-AF01-78C6-FA7B27DC94A2}"/>
              </a:ext>
            </a:extLst>
          </p:cNvPr>
          <p:cNvSpPr>
            <a:spLocks noGrp="1"/>
          </p:cNvSpPr>
          <p:nvPr>
            <p:ph type="body" sz="quarter" idx="12"/>
          </p:nvPr>
        </p:nvSpPr>
        <p:spPr>
          <a:xfrm>
            <a:off x="1502735" y="1712327"/>
            <a:ext cx="7184064" cy="572701"/>
          </a:xfrm>
        </p:spPr>
        <p:txBody>
          <a:bodyPr anchor="ctr">
            <a:normAutofit/>
          </a:bodyPr>
          <a:lstStyle>
            <a:lvl1pPr marL="0" indent="0">
              <a:lnSpc>
                <a:spcPct val="95000"/>
              </a:lnSpc>
              <a:spcBef>
                <a:spcPts val="0"/>
              </a:spcBef>
              <a:buClr>
                <a:schemeClr val="accent1"/>
              </a:buClr>
              <a:buFont typeface="Arial" panose="020B0604020202020204" pitchFamily="34" charset="0"/>
              <a:buNone/>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8" name="Oval 7">
            <a:extLst>
              <a:ext uri="{FF2B5EF4-FFF2-40B4-BE49-F238E27FC236}">
                <a16:creationId xmlns:a16="http://schemas.microsoft.com/office/drawing/2014/main" id="{5D31CC5E-7DE0-0B84-3CAE-C31377BD033A}"/>
              </a:ext>
            </a:extLst>
          </p:cNvPr>
          <p:cNvSpPr/>
          <p:nvPr userDrawn="1"/>
        </p:nvSpPr>
        <p:spPr>
          <a:xfrm>
            <a:off x="989492" y="1768132"/>
            <a:ext cx="459415" cy="45941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2</a:t>
            </a:r>
          </a:p>
        </p:txBody>
      </p:sp>
      <p:sp>
        <p:nvSpPr>
          <p:cNvPr id="10" name="Text Placeholder 4">
            <a:extLst>
              <a:ext uri="{FF2B5EF4-FFF2-40B4-BE49-F238E27FC236}">
                <a16:creationId xmlns:a16="http://schemas.microsoft.com/office/drawing/2014/main" id="{8C050C80-29F2-E4F1-E62B-15259EE5C90A}"/>
              </a:ext>
            </a:extLst>
          </p:cNvPr>
          <p:cNvSpPr>
            <a:spLocks noGrp="1"/>
          </p:cNvSpPr>
          <p:nvPr>
            <p:ph type="body" sz="quarter" idx="13"/>
          </p:nvPr>
        </p:nvSpPr>
        <p:spPr>
          <a:xfrm>
            <a:off x="1502735" y="2341228"/>
            <a:ext cx="7184064" cy="572701"/>
          </a:xfrm>
        </p:spPr>
        <p:txBody>
          <a:bodyPr anchor="ctr">
            <a:normAutofit/>
          </a:bodyPr>
          <a:lstStyle>
            <a:lvl1pPr marL="0" indent="0">
              <a:lnSpc>
                <a:spcPct val="95000"/>
              </a:lnSpc>
              <a:spcBef>
                <a:spcPts val="0"/>
              </a:spcBef>
              <a:buClr>
                <a:schemeClr val="accent1"/>
              </a:buClr>
              <a:buFont typeface="Arial" panose="020B0604020202020204" pitchFamily="34" charset="0"/>
              <a:buNone/>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11" name="Oval 10">
            <a:extLst>
              <a:ext uri="{FF2B5EF4-FFF2-40B4-BE49-F238E27FC236}">
                <a16:creationId xmlns:a16="http://schemas.microsoft.com/office/drawing/2014/main" id="{C7758181-E21A-F3AB-BA25-D65EB6532226}"/>
              </a:ext>
            </a:extLst>
          </p:cNvPr>
          <p:cNvSpPr/>
          <p:nvPr userDrawn="1"/>
        </p:nvSpPr>
        <p:spPr>
          <a:xfrm>
            <a:off x="989492" y="2394950"/>
            <a:ext cx="459415" cy="45941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3</a:t>
            </a:r>
          </a:p>
        </p:txBody>
      </p:sp>
      <p:sp>
        <p:nvSpPr>
          <p:cNvPr id="13" name="Text Placeholder 4">
            <a:extLst>
              <a:ext uri="{FF2B5EF4-FFF2-40B4-BE49-F238E27FC236}">
                <a16:creationId xmlns:a16="http://schemas.microsoft.com/office/drawing/2014/main" id="{5D55094C-9A7C-F7B4-3F73-8026C0FA2C8C}"/>
              </a:ext>
            </a:extLst>
          </p:cNvPr>
          <p:cNvSpPr>
            <a:spLocks noGrp="1"/>
          </p:cNvSpPr>
          <p:nvPr>
            <p:ph type="body" sz="quarter" idx="14"/>
          </p:nvPr>
        </p:nvSpPr>
        <p:spPr>
          <a:xfrm>
            <a:off x="1502735" y="2970129"/>
            <a:ext cx="7184064" cy="572701"/>
          </a:xfrm>
        </p:spPr>
        <p:txBody>
          <a:bodyPr anchor="ctr">
            <a:normAutofit/>
          </a:bodyPr>
          <a:lstStyle>
            <a:lvl1pPr marL="0" indent="0">
              <a:lnSpc>
                <a:spcPct val="95000"/>
              </a:lnSpc>
              <a:spcBef>
                <a:spcPts val="0"/>
              </a:spcBef>
              <a:buClr>
                <a:schemeClr val="accent1"/>
              </a:buClr>
              <a:buFont typeface="Arial" panose="020B0604020202020204" pitchFamily="34" charset="0"/>
              <a:buNone/>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14" name="Oval 13">
            <a:extLst>
              <a:ext uri="{FF2B5EF4-FFF2-40B4-BE49-F238E27FC236}">
                <a16:creationId xmlns:a16="http://schemas.microsoft.com/office/drawing/2014/main" id="{942F29D2-9A4E-39D7-7A0B-5FD4B4680C8A}"/>
              </a:ext>
            </a:extLst>
          </p:cNvPr>
          <p:cNvSpPr/>
          <p:nvPr userDrawn="1"/>
        </p:nvSpPr>
        <p:spPr>
          <a:xfrm>
            <a:off x="989492" y="3021768"/>
            <a:ext cx="459415" cy="45941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4</a:t>
            </a:r>
          </a:p>
        </p:txBody>
      </p:sp>
      <p:sp>
        <p:nvSpPr>
          <p:cNvPr id="15" name="Text Placeholder 4">
            <a:extLst>
              <a:ext uri="{FF2B5EF4-FFF2-40B4-BE49-F238E27FC236}">
                <a16:creationId xmlns:a16="http://schemas.microsoft.com/office/drawing/2014/main" id="{BAE73873-600C-67DF-B588-09FDA5A5FB98}"/>
              </a:ext>
            </a:extLst>
          </p:cNvPr>
          <p:cNvSpPr>
            <a:spLocks noGrp="1"/>
          </p:cNvSpPr>
          <p:nvPr>
            <p:ph type="body" sz="quarter" idx="15"/>
          </p:nvPr>
        </p:nvSpPr>
        <p:spPr>
          <a:xfrm>
            <a:off x="1502735" y="3599029"/>
            <a:ext cx="7184064" cy="572701"/>
          </a:xfrm>
        </p:spPr>
        <p:txBody>
          <a:bodyPr anchor="ctr">
            <a:normAutofit/>
          </a:bodyPr>
          <a:lstStyle>
            <a:lvl1pPr marL="0" indent="0">
              <a:lnSpc>
                <a:spcPct val="95000"/>
              </a:lnSpc>
              <a:spcBef>
                <a:spcPts val="0"/>
              </a:spcBef>
              <a:buClr>
                <a:schemeClr val="accent1"/>
              </a:buClr>
              <a:buFont typeface="Arial" panose="020B0604020202020204" pitchFamily="34" charset="0"/>
              <a:buNone/>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16" name="Oval 15">
            <a:extLst>
              <a:ext uri="{FF2B5EF4-FFF2-40B4-BE49-F238E27FC236}">
                <a16:creationId xmlns:a16="http://schemas.microsoft.com/office/drawing/2014/main" id="{CAB3BE81-6761-E41E-4C8F-9EC653852B6B}"/>
              </a:ext>
            </a:extLst>
          </p:cNvPr>
          <p:cNvSpPr/>
          <p:nvPr userDrawn="1"/>
        </p:nvSpPr>
        <p:spPr>
          <a:xfrm>
            <a:off x="989492" y="3648585"/>
            <a:ext cx="459415" cy="45941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t>5</a:t>
            </a:r>
          </a:p>
        </p:txBody>
      </p:sp>
      <p:sp>
        <p:nvSpPr>
          <p:cNvPr id="12" name="Slide Number Placeholder 17">
            <a:extLst>
              <a:ext uri="{FF2B5EF4-FFF2-40B4-BE49-F238E27FC236}">
                <a16:creationId xmlns:a16="http://schemas.microsoft.com/office/drawing/2014/main" id="{54DF5E0C-BD8E-3EEA-D551-ACC18BB2016C}"/>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616520842"/>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5" name="Text Placeholder 4">
            <a:extLst>
              <a:ext uri="{FF2B5EF4-FFF2-40B4-BE49-F238E27FC236}">
                <a16:creationId xmlns:a16="http://schemas.microsoft.com/office/drawing/2014/main" id="{E69CD3F2-7FC8-2E07-F4B7-CBFDB08FB7B4}"/>
              </a:ext>
            </a:extLst>
          </p:cNvPr>
          <p:cNvSpPr>
            <a:spLocks noGrp="1"/>
          </p:cNvSpPr>
          <p:nvPr>
            <p:ph type="body" sz="quarter" idx="11"/>
          </p:nvPr>
        </p:nvSpPr>
        <p:spPr>
          <a:xfrm>
            <a:off x="245330" y="1084672"/>
            <a:ext cx="8441469"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Graphic 8">
            <a:extLst>
              <a:ext uri="{FF2B5EF4-FFF2-40B4-BE49-F238E27FC236}">
                <a16:creationId xmlns:a16="http://schemas.microsoft.com/office/drawing/2014/main" id="{36F94E3A-0770-6FD6-E9BB-E011E766966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sp>
        <p:nvSpPr>
          <p:cNvPr id="6" name="Slide Number Placeholder 17">
            <a:extLst>
              <a:ext uri="{FF2B5EF4-FFF2-40B4-BE49-F238E27FC236}">
                <a16:creationId xmlns:a16="http://schemas.microsoft.com/office/drawing/2014/main" id="{7305FDEB-39D8-33E7-EC6D-474BDDC3627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3294294633"/>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dark">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bg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5" name="Text Placeholder 4">
            <a:extLst>
              <a:ext uri="{FF2B5EF4-FFF2-40B4-BE49-F238E27FC236}">
                <a16:creationId xmlns:a16="http://schemas.microsoft.com/office/drawing/2014/main" id="{E69CD3F2-7FC8-2E07-F4B7-CBFDB08FB7B4}"/>
              </a:ext>
            </a:extLst>
          </p:cNvPr>
          <p:cNvSpPr>
            <a:spLocks noGrp="1"/>
          </p:cNvSpPr>
          <p:nvPr>
            <p:ph type="body" sz="quarter" idx="11"/>
          </p:nvPr>
        </p:nvSpPr>
        <p:spPr>
          <a:xfrm>
            <a:off x="245330" y="1084672"/>
            <a:ext cx="8441469"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bg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bg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bg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bg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sp>
        <p:nvSpPr>
          <p:cNvPr id="6" name="Slide Number Placeholder 17">
            <a:extLst>
              <a:ext uri="{FF2B5EF4-FFF2-40B4-BE49-F238E27FC236}">
                <a16:creationId xmlns:a16="http://schemas.microsoft.com/office/drawing/2014/main" id="{7305FDEB-39D8-33E7-EC6D-474BDDC3627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4" name="Graphic 3">
            <a:extLst>
              <a:ext uri="{FF2B5EF4-FFF2-40B4-BE49-F238E27FC236}">
                <a16:creationId xmlns:a16="http://schemas.microsoft.com/office/drawing/2014/main" id="{3E2847A0-0C09-3301-B7D8-08E68432D24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Tree>
    <p:extLst>
      <p:ext uri="{BB962C8B-B14F-4D97-AF65-F5344CB8AC3E}">
        <p14:creationId xmlns:p14="http://schemas.microsoft.com/office/powerpoint/2010/main" val="1661341730"/>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bg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5" name="Text Placeholder 4">
            <a:extLst>
              <a:ext uri="{FF2B5EF4-FFF2-40B4-BE49-F238E27FC236}">
                <a16:creationId xmlns:a16="http://schemas.microsoft.com/office/drawing/2014/main" id="{E69CD3F2-7FC8-2E07-F4B7-CBFDB08FB7B4}"/>
              </a:ext>
            </a:extLst>
          </p:cNvPr>
          <p:cNvSpPr>
            <a:spLocks noGrp="1"/>
          </p:cNvSpPr>
          <p:nvPr>
            <p:ph type="body" sz="quarter" idx="11"/>
          </p:nvPr>
        </p:nvSpPr>
        <p:spPr>
          <a:xfrm>
            <a:off x="245330" y="1084672"/>
            <a:ext cx="8441469"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bg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bg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bg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bg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sp>
        <p:nvSpPr>
          <p:cNvPr id="6" name="Slide Number Placeholder 17">
            <a:extLst>
              <a:ext uri="{FF2B5EF4-FFF2-40B4-BE49-F238E27FC236}">
                <a16:creationId xmlns:a16="http://schemas.microsoft.com/office/drawing/2014/main" id="{7305FDEB-39D8-33E7-EC6D-474BDDC3627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4" name="Graphic 3">
            <a:extLst>
              <a:ext uri="{FF2B5EF4-FFF2-40B4-BE49-F238E27FC236}">
                <a16:creationId xmlns:a16="http://schemas.microsoft.com/office/drawing/2014/main" id="{3E2847A0-0C09-3301-B7D8-08E68432D24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Tree>
    <p:extLst>
      <p:ext uri="{BB962C8B-B14F-4D97-AF65-F5344CB8AC3E}">
        <p14:creationId xmlns:p14="http://schemas.microsoft.com/office/powerpoint/2010/main" val="652607088"/>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pic>
        <p:nvPicPr>
          <p:cNvPr id="4" name="Graphic 3">
            <a:extLst>
              <a:ext uri="{FF2B5EF4-FFF2-40B4-BE49-F238E27FC236}">
                <a16:creationId xmlns:a16="http://schemas.microsoft.com/office/drawing/2014/main" id="{4F98AE59-A9BB-E203-0B7A-B1CD6ECFEB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6" name="Slide Number Placeholder 17">
            <a:extLst>
              <a:ext uri="{FF2B5EF4-FFF2-40B4-BE49-F238E27FC236}">
                <a16:creationId xmlns:a16="http://schemas.microsoft.com/office/drawing/2014/main" id="{F38F7F83-5EA4-4BA1-2458-0B8580080F29}"/>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282511979"/>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alf slide text">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Click to edit Master title</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245331" y="1084672"/>
            <a:ext cx="4252928"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Graphic 6">
            <a:extLst>
              <a:ext uri="{FF2B5EF4-FFF2-40B4-BE49-F238E27FC236}">
                <a16:creationId xmlns:a16="http://schemas.microsoft.com/office/drawing/2014/main" id="{807EB3A7-62B0-78D6-98CC-F1C90E9FA2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5" name="Slide Number Placeholder 17">
            <a:extLst>
              <a:ext uri="{FF2B5EF4-FFF2-40B4-BE49-F238E27FC236}">
                <a16:creationId xmlns:a16="http://schemas.microsoft.com/office/drawing/2014/main" id="{860F062E-6B63-9587-8741-692272E407CF}"/>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546266708"/>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4142314"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4142314"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Click to edit Master title</a:t>
            </a:r>
          </a:p>
        </p:txBody>
      </p:sp>
      <p:sp>
        <p:nvSpPr>
          <p:cNvPr id="6" name="Picture Placeholder 5">
            <a:extLst>
              <a:ext uri="{FF2B5EF4-FFF2-40B4-BE49-F238E27FC236}">
                <a16:creationId xmlns:a16="http://schemas.microsoft.com/office/drawing/2014/main" id="{76731A4B-5CE5-C1AE-91B8-BAC2573583CD}"/>
              </a:ext>
            </a:extLst>
          </p:cNvPr>
          <p:cNvSpPr>
            <a:spLocks noGrp="1"/>
          </p:cNvSpPr>
          <p:nvPr>
            <p:ph type="pic" sz="quarter" idx="13"/>
          </p:nvPr>
        </p:nvSpPr>
        <p:spPr>
          <a:xfrm>
            <a:off x="4572000" y="0"/>
            <a:ext cx="4572000" cy="5143499"/>
          </a:xfrm>
          <a:solidFill>
            <a:schemeClr val="bg1">
              <a:lumMod val="85000"/>
            </a:schemeClr>
          </a:solidFill>
        </p:spPr>
        <p:txBody>
          <a:bodyPr/>
          <a:lstStyle/>
          <a:p>
            <a:endParaRPr lang="en-US"/>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245331" y="1084672"/>
            <a:ext cx="4252928"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Graphic 6">
            <a:extLst>
              <a:ext uri="{FF2B5EF4-FFF2-40B4-BE49-F238E27FC236}">
                <a16:creationId xmlns:a16="http://schemas.microsoft.com/office/drawing/2014/main" id="{807EB3A7-62B0-78D6-98CC-F1C90E9FA2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8" name="Slide Number Placeholder 17">
            <a:extLst>
              <a:ext uri="{FF2B5EF4-FFF2-40B4-BE49-F238E27FC236}">
                <a16:creationId xmlns:a16="http://schemas.microsoft.com/office/drawing/2014/main" id="{36CA9F00-C9BA-3454-E9DC-C78C34A013CB}"/>
              </a:ext>
            </a:extLst>
          </p:cNvPr>
          <p:cNvSpPr txBox="1">
            <a:spLocks/>
          </p:cNvSpPr>
          <p:nvPr userDrawn="1"/>
        </p:nvSpPr>
        <p:spPr>
          <a:xfrm>
            <a:off x="1610896"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299283850"/>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3">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D99FE37-7006-0315-A89A-19D303C9F44E}"/>
              </a:ext>
            </a:extLst>
          </p:cNvPr>
          <p:cNvPicPr>
            <a:picLocks noChangeAspect="1"/>
          </p:cNvPicPr>
          <p:nvPr userDrawn="1"/>
        </p:nvPicPr>
        <p:blipFill rotWithShape="1">
          <a:blip r:embed="rId2">
            <a:alphaModFix amt="73000"/>
          </a:blip>
          <a:srcRect t="5166" r="12450" b="5166"/>
          <a:stretch/>
        </p:blipFill>
        <p:spPr>
          <a:xfrm>
            <a:off x="1843651" y="0"/>
            <a:ext cx="7300350" cy="5143500"/>
          </a:xfrm>
          <a:prstGeom prst="rect">
            <a:avLst/>
          </a:prstGeom>
        </p:spPr>
      </p:pic>
      <p:sp>
        <p:nvSpPr>
          <p:cNvPr id="144" name="Google Shape;144;p34"/>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805426" y="227198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19" name="Text Placeholder 18">
            <a:extLst>
              <a:ext uri="{FF2B5EF4-FFF2-40B4-BE49-F238E27FC236}">
                <a16:creationId xmlns:a16="http://schemas.microsoft.com/office/drawing/2014/main" id="{87045C2D-4894-B72B-AF6E-80CCA12F5CF1}"/>
              </a:ext>
            </a:extLst>
          </p:cNvPr>
          <p:cNvSpPr>
            <a:spLocks noGrp="1"/>
          </p:cNvSpPr>
          <p:nvPr>
            <p:ph type="body" sz="quarter" idx="10"/>
          </p:nvPr>
        </p:nvSpPr>
        <p:spPr>
          <a:xfrm>
            <a:off x="805426"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Rectangle 5">
            <a:extLst>
              <a:ext uri="{FF2B5EF4-FFF2-40B4-BE49-F238E27FC236}">
                <a16:creationId xmlns:a16="http://schemas.microsoft.com/office/drawing/2014/main" id="{B0CA9FA3-3FCA-8574-C072-28CCABCD2903}"/>
              </a:ext>
            </a:extLst>
          </p:cNvPr>
          <p:cNvSpPr/>
          <p:nvPr userDrawn="1"/>
        </p:nvSpPr>
        <p:spPr>
          <a:xfrm>
            <a:off x="0" y="3831412"/>
            <a:ext cx="9144000" cy="1312088"/>
          </a:xfrm>
          <a:prstGeom prst="rect">
            <a:avLst/>
          </a:prstGeom>
          <a:solidFill>
            <a:schemeClr val="bg2">
              <a:alpha val="72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8">
            <a:extLst>
              <a:ext uri="{FF2B5EF4-FFF2-40B4-BE49-F238E27FC236}">
                <a16:creationId xmlns:a16="http://schemas.microsoft.com/office/drawing/2014/main" id="{F852FF53-7754-AA22-391B-15D19AD98A7D}"/>
              </a:ext>
            </a:extLst>
          </p:cNvPr>
          <p:cNvSpPr>
            <a:spLocks noGrp="1"/>
          </p:cNvSpPr>
          <p:nvPr>
            <p:ph type="body" sz="quarter" idx="11"/>
          </p:nvPr>
        </p:nvSpPr>
        <p:spPr>
          <a:xfrm>
            <a:off x="2673359"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F19FCDE-7187-7687-3214-04E32F4E8B0C}"/>
              </a:ext>
            </a:extLst>
          </p:cNvPr>
          <p:cNvSpPr>
            <a:spLocks noGrp="1"/>
          </p:cNvSpPr>
          <p:nvPr>
            <p:ph type="body" sz="quarter" idx="12"/>
          </p:nvPr>
        </p:nvSpPr>
        <p:spPr>
          <a:xfrm>
            <a:off x="4541292" y="278744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BAE35357-EB39-C702-5068-3D33454D58BE}"/>
              </a:ext>
            </a:extLst>
          </p:cNvPr>
          <p:cNvSpPr>
            <a:spLocks noGrp="1"/>
          </p:cNvSpPr>
          <p:nvPr>
            <p:ph type="body" sz="quarter" idx="13"/>
          </p:nvPr>
        </p:nvSpPr>
        <p:spPr>
          <a:xfrm>
            <a:off x="805426"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E31A02E6-BD5C-E39C-F7F4-A27D255B3FBB}"/>
              </a:ext>
            </a:extLst>
          </p:cNvPr>
          <p:cNvSpPr>
            <a:spLocks noGrp="1"/>
          </p:cNvSpPr>
          <p:nvPr>
            <p:ph type="body" sz="quarter" idx="14"/>
          </p:nvPr>
        </p:nvSpPr>
        <p:spPr>
          <a:xfrm>
            <a:off x="2673359"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2" name="Text Placeholder 18">
            <a:extLst>
              <a:ext uri="{FF2B5EF4-FFF2-40B4-BE49-F238E27FC236}">
                <a16:creationId xmlns:a16="http://schemas.microsoft.com/office/drawing/2014/main" id="{E5FD55A4-0582-3403-564D-48AC527321F7}"/>
              </a:ext>
            </a:extLst>
          </p:cNvPr>
          <p:cNvSpPr>
            <a:spLocks noGrp="1"/>
          </p:cNvSpPr>
          <p:nvPr>
            <p:ph type="body" sz="quarter" idx="15"/>
          </p:nvPr>
        </p:nvSpPr>
        <p:spPr>
          <a:xfrm>
            <a:off x="4541292" y="303783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3" name="Oval 2">
            <a:extLst>
              <a:ext uri="{FF2B5EF4-FFF2-40B4-BE49-F238E27FC236}">
                <a16:creationId xmlns:a16="http://schemas.microsoft.com/office/drawing/2014/main" id="{0FA3B23E-7434-3E2C-580E-2D374FD96CDA}"/>
              </a:ext>
            </a:extLst>
          </p:cNvPr>
          <p:cNvSpPr/>
          <p:nvPr userDrawn="1"/>
        </p:nvSpPr>
        <p:spPr>
          <a:xfrm>
            <a:off x="783994" y="4312601"/>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2A2442B-C247-7E9F-79D8-17C5B838D32E}"/>
              </a:ext>
            </a:extLst>
          </p:cNvPr>
          <p:cNvPicPr>
            <a:picLocks noChangeAspect="1"/>
          </p:cNvPicPr>
          <p:nvPr userDrawn="1"/>
        </p:nvPicPr>
        <p:blipFill>
          <a:blip r:embed="rId3"/>
          <a:stretch>
            <a:fillRect/>
          </a:stretch>
        </p:blipFill>
        <p:spPr>
          <a:xfrm>
            <a:off x="746159" y="4265387"/>
            <a:ext cx="2327242" cy="415025"/>
          </a:xfrm>
          <a:prstGeom prst="rect">
            <a:avLst/>
          </a:prstGeom>
        </p:spPr>
      </p:pic>
    </p:spTree>
    <p:extLst>
      <p:ext uri="{BB962C8B-B14F-4D97-AF65-F5344CB8AC3E}">
        <p14:creationId xmlns:p14="http://schemas.microsoft.com/office/powerpoint/2010/main" val="248687320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5" name="Slide Number Placeholder 17">
            <a:extLst>
              <a:ext uri="{FF2B5EF4-FFF2-40B4-BE49-F238E27FC236}">
                <a16:creationId xmlns:a16="http://schemas.microsoft.com/office/drawing/2014/main" id="{F4DFA06A-EAFD-A7CC-53C4-7394A5C505C2}"/>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pic>
        <p:nvPicPr>
          <p:cNvPr id="9" name="Graphic 8">
            <a:extLst>
              <a:ext uri="{FF2B5EF4-FFF2-40B4-BE49-F238E27FC236}">
                <a16:creationId xmlns:a16="http://schemas.microsoft.com/office/drawing/2014/main" id="{36F94E3A-0770-6FD6-E9BB-E011E766966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cxnSp>
        <p:nvCxnSpPr>
          <p:cNvPr id="7" name="Straight Connector 6">
            <a:extLst>
              <a:ext uri="{FF2B5EF4-FFF2-40B4-BE49-F238E27FC236}">
                <a16:creationId xmlns:a16="http://schemas.microsoft.com/office/drawing/2014/main" id="{F708EC96-5F92-4C16-4223-6F48F88F3263}"/>
              </a:ext>
            </a:extLst>
          </p:cNvPr>
          <p:cNvCxnSpPr/>
          <p:nvPr userDrawn="1"/>
        </p:nvCxnSpPr>
        <p:spPr>
          <a:xfrm>
            <a:off x="457200" y="1687033"/>
            <a:ext cx="8229600"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946122"/>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Icons w/text">
    <p:bg>
      <p:bgPr>
        <a:solidFill>
          <a:schemeClr val="bg1"/>
        </a:solidFill>
        <a:effectLst/>
      </p:bgPr>
    </p:bg>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3CE45F73-C87C-FBE6-3FA0-43D3D8243B51}"/>
              </a:ext>
            </a:extLst>
          </p:cNvPr>
          <p:cNvSpPr/>
          <p:nvPr userDrawn="1"/>
        </p:nvSpPr>
        <p:spPr>
          <a:xfrm>
            <a:off x="1237790" y="1304924"/>
            <a:ext cx="916907" cy="91690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51F1DD7-0D01-5B1A-7F09-EA388EA50831}"/>
              </a:ext>
            </a:extLst>
          </p:cNvPr>
          <p:cNvSpPr/>
          <p:nvPr userDrawn="1"/>
        </p:nvSpPr>
        <p:spPr>
          <a:xfrm>
            <a:off x="4113546" y="1304924"/>
            <a:ext cx="916907" cy="91690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E6D5A9F-1494-4376-A221-36E17BBDC84F}"/>
              </a:ext>
            </a:extLst>
          </p:cNvPr>
          <p:cNvSpPr/>
          <p:nvPr userDrawn="1"/>
        </p:nvSpPr>
        <p:spPr>
          <a:xfrm>
            <a:off x="6997240" y="1304924"/>
            <a:ext cx="916907" cy="91690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B74CAFE-B774-BD44-9EFB-97C6A5D19F02}"/>
              </a:ext>
            </a:extLst>
          </p:cNvPr>
          <p:cNvCxnSpPr/>
          <p:nvPr userDrawn="1"/>
        </p:nvCxnSpPr>
        <p:spPr>
          <a:xfrm>
            <a:off x="5940994" y="1304925"/>
            <a:ext cx="0" cy="2778025"/>
          </a:xfrm>
          <a:prstGeom prst="line">
            <a:avLst/>
          </a:prstGeom>
          <a:noFill/>
          <a:ln w="9525" cap="flat" cmpd="sng">
            <a:solidFill>
              <a:schemeClr val="tx1"/>
            </a:solidFill>
            <a:prstDash val="dot"/>
            <a:round/>
            <a:headEnd type="none" w="sm" len="sm"/>
            <a:tailEnd type="none" w="sm" len="sm"/>
          </a:ln>
        </p:spPr>
      </p:cxnSp>
      <p:cxnSp>
        <p:nvCxnSpPr>
          <p:cNvPr id="20" name="Straight Connector 19">
            <a:extLst>
              <a:ext uri="{FF2B5EF4-FFF2-40B4-BE49-F238E27FC236}">
                <a16:creationId xmlns:a16="http://schemas.microsoft.com/office/drawing/2014/main" id="{2062F2B3-474B-E459-6AD2-A27CC13032EE}"/>
              </a:ext>
            </a:extLst>
          </p:cNvPr>
          <p:cNvCxnSpPr/>
          <p:nvPr userDrawn="1"/>
        </p:nvCxnSpPr>
        <p:spPr>
          <a:xfrm>
            <a:off x="3199097" y="1304925"/>
            <a:ext cx="0" cy="2778025"/>
          </a:xfrm>
          <a:prstGeom prst="line">
            <a:avLst/>
          </a:prstGeom>
          <a:noFill/>
          <a:ln w="9525" cap="flat" cmpd="sng">
            <a:solidFill>
              <a:schemeClr val="tx1"/>
            </a:solidFill>
            <a:prstDash val="dot"/>
            <a:round/>
            <a:headEnd type="none" w="sm" len="sm"/>
            <a:tailEnd type="none" w="sm" len="sm"/>
          </a:ln>
        </p:spPr>
      </p:cxnSp>
      <p:sp>
        <p:nvSpPr>
          <p:cNvPr id="13" name="Text Placeholder 4">
            <a:extLst>
              <a:ext uri="{FF2B5EF4-FFF2-40B4-BE49-F238E27FC236}">
                <a16:creationId xmlns:a16="http://schemas.microsoft.com/office/drawing/2014/main" id="{7F192F73-8973-7DFD-18DF-F4FB7D837542}"/>
              </a:ext>
            </a:extLst>
          </p:cNvPr>
          <p:cNvSpPr>
            <a:spLocks noGrp="1"/>
          </p:cNvSpPr>
          <p:nvPr>
            <p:ph type="body" sz="quarter" idx="15"/>
          </p:nvPr>
        </p:nvSpPr>
        <p:spPr>
          <a:xfrm>
            <a:off x="464757" y="2565736"/>
            <a:ext cx="2462646" cy="457626"/>
          </a:xfrm>
        </p:spPr>
        <p:txBody>
          <a:bodyPr>
            <a:noAutofit/>
          </a:bodyPr>
          <a:lstStyle>
            <a:lvl1pPr marL="0" indent="0" algn="ctr">
              <a:lnSpc>
                <a:spcPct val="95000"/>
              </a:lnSpc>
              <a:spcBef>
                <a:spcPts val="800"/>
              </a:spcBef>
              <a:buClr>
                <a:schemeClr val="accent1"/>
              </a:buClr>
              <a:buFont typeface="Arial" panose="020B0604020202020204" pitchFamily="34" charset="0"/>
              <a:buNone/>
              <a:defRPr sz="1400" b="0">
                <a:solidFill>
                  <a:schemeClr val="tx1"/>
                </a:solidFill>
              </a:defRPr>
            </a:lvl1pPr>
            <a:lvl2pPr marL="0" indent="0" algn="ctr">
              <a:lnSpc>
                <a:spcPct val="95000"/>
              </a:lnSpc>
              <a:spcBef>
                <a:spcPts val="800"/>
              </a:spcBef>
              <a:buClr>
                <a:schemeClr val="accent1"/>
              </a:buClr>
              <a:buFont typeface="Roboto" panose="02000000000000000000" pitchFamily="2" charset="0"/>
              <a:buNone/>
              <a:defRPr sz="16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a:t>
            </a:r>
          </a:p>
        </p:txBody>
      </p:sp>
      <p:sp>
        <p:nvSpPr>
          <p:cNvPr id="14" name="Text Placeholder 4">
            <a:extLst>
              <a:ext uri="{FF2B5EF4-FFF2-40B4-BE49-F238E27FC236}">
                <a16:creationId xmlns:a16="http://schemas.microsoft.com/office/drawing/2014/main" id="{8C7177B4-1CEC-3A19-DA10-30696DCF4C76}"/>
              </a:ext>
            </a:extLst>
          </p:cNvPr>
          <p:cNvSpPr>
            <a:spLocks noGrp="1"/>
          </p:cNvSpPr>
          <p:nvPr>
            <p:ph type="body" sz="quarter" idx="16"/>
          </p:nvPr>
        </p:nvSpPr>
        <p:spPr>
          <a:xfrm>
            <a:off x="3341149" y="2565736"/>
            <a:ext cx="2462646" cy="457626"/>
          </a:xfrm>
        </p:spPr>
        <p:txBody>
          <a:bodyPr>
            <a:noAutofit/>
          </a:bodyPr>
          <a:lstStyle>
            <a:lvl1pPr marL="0" indent="0" algn="ctr">
              <a:lnSpc>
                <a:spcPct val="95000"/>
              </a:lnSpc>
              <a:spcBef>
                <a:spcPts val="800"/>
              </a:spcBef>
              <a:buClr>
                <a:schemeClr val="accent1"/>
              </a:buClr>
              <a:buFont typeface="Arial" panose="020B0604020202020204" pitchFamily="34" charset="0"/>
              <a:buNone/>
              <a:defRPr sz="1400" b="0">
                <a:solidFill>
                  <a:schemeClr val="tx1"/>
                </a:solidFill>
              </a:defRPr>
            </a:lvl1pPr>
            <a:lvl2pPr marL="0" indent="0" algn="ctr">
              <a:lnSpc>
                <a:spcPct val="95000"/>
              </a:lnSpc>
              <a:spcBef>
                <a:spcPts val="800"/>
              </a:spcBef>
              <a:buClr>
                <a:schemeClr val="accent1"/>
              </a:buClr>
              <a:buFont typeface="Roboto" panose="02000000000000000000" pitchFamily="2" charset="0"/>
              <a:buNone/>
              <a:defRPr sz="16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a:t>
            </a:r>
          </a:p>
        </p:txBody>
      </p:sp>
      <p:sp>
        <p:nvSpPr>
          <p:cNvPr id="15" name="Text Placeholder 4">
            <a:extLst>
              <a:ext uri="{FF2B5EF4-FFF2-40B4-BE49-F238E27FC236}">
                <a16:creationId xmlns:a16="http://schemas.microsoft.com/office/drawing/2014/main" id="{75AE16E1-3631-62A2-7BAB-7D89C8EBE492}"/>
              </a:ext>
            </a:extLst>
          </p:cNvPr>
          <p:cNvSpPr>
            <a:spLocks noGrp="1"/>
          </p:cNvSpPr>
          <p:nvPr>
            <p:ph type="body" sz="quarter" idx="17"/>
          </p:nvPr>
        </p:nvSpPr>
        <p:spPr>
          <a:xfrm>
            <a:off x="6224154" y="2565736"/>
            <a:ext cx="2462646" cy="457626"/>
          </a:xfrm>
        </p:spPr>
        <p:txBody>
          <a:bodyPr>
            <a:noAutofit/>
          </a:bodyPr>
          <a:lstStyle>
            <a:lvl1pPr marL="0" indent="0" algn="ctr">
              <a:lnSpc>
                <a:spcPct val="95000"/>
              </a:lnSpc>
              <a:spcBef>
                <a:spcPts val="800"/>
              </a:spcBef>
              <a:buClr>
                <a:schemeClr val="accent1"/>
              </a:buClr>
              <a:buFont typeface="Arial" panose="020B0604020202020204" pitchFamily="34" charset="0"/>
              <a:buNone/>
              <a:defRPr sz="1400" b="0">
                <a:solidFill>
                  <a:schemeClr val="tx1"/>
                </a:solidFill>
              </a:defRPr>
            </a:lvl1pPr>
            <a:lvl2pPr marL="0" indent="0" algn="ctr">
              <a:lnSpc>
                <a:spcPct val="95000"/>
              </a:lnSpc>
              <a:spcBef>
                <a:spcPts val="800"/>
              </a:spcBef>
              <a:buClr>
                <a:schemeClr val="accent1"/>
              </a:buClr>
              <a:buFont typeface="Roboto" panose="02000000000000000000" pitchFamily="2" charset="0"/>
              <a:buNone/>
              <a:defRPr sz="16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a:t>
            </a:r>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Click to edit Master title</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464757" y="2172885"/>
            <a:ext cx="2462646" cy="457626"/>
          </a:xfrm>
        </p:spPr>
        <p:txBody>
          <a:bodyPr>
            <a:normAutofit/>
          </a:bodyPr>
          <a:lstStyle>
            <a:lvl1pPr marL="0" indent="0" algn="ctr">
              <a:lnSpc>
                <a:spcPct val="95000"/>
              </a:lnSpc>
              <a:spcBef>
                <a:spcPts val="800"/>
              </a:spcBef>
              <a:buClr>
                <a:schemeClr val="accent1"/>
              </a:buClr>
              <a:buFont typeface="Arial" panose="020B0604020202020204" pitchFamily="34" charset="0"/>
              <a:buNone/>
              <a:defRPr sz="1800" b="1">
                <a:solidFill>
                  <a:schemeClr val="accent1"/>
                </a:solidFill>
              </a:defRPr>
            </a:lvl1pPr>
            <a:lvl2pPr marL="0" indent="0" algn="ctr">
              <a:lnSpc>
                <a:spcPct val="95000"/>
              </a:lnSpc>
              <a:spcBef>
                <a:spcPts val="800"/>
              </a:spcBef>
              <a:buClr>
                <a:schemeClr val="accent1"/>
              </a:buClr>
              <a:buFont typeface="Roboto" panose="02000000000000000000" pitchFamily="2" charset="0"/>
              <a:buNone/>
              <a:defRPr sz="16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a:t>
            </a:r>
          </a:p>
        </p:txBody>
      </p:sp>
      <p:pic>
        <p:nvPicPr>
          <p:cNvPr id="7" name="Graphic 6">
            <a:extLst>
              <a:ext uri="{FF2B5EF4-FFF2-40B4-BE49-F238E27FC236}">
                <a16:creationId xmlns:a16="http://schemas.microsoft.com/office/drawing/2014/main" id="{807EB3A7-62B0-78D6-98CC-F1C90E9FA2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0" name="Text Placeholder 4">
            <a:extLst>
              <a:ext uri="{FF2B5EF4-FFF2-40B4-BE49-F238E27FC236}">
                <a16:creationId xmlns:a16="http://schemas.microsoft.com/office/drawing/2014/main" id="{02529591-C24E-A47F-D944-E2A9CEF1C89A}"/>
              </a:ext>
            </a:extLst>
          </p:cNvPr>
          <p:cNvSpPr>
            <a:spLocks noGrp="1"/>
          </p:cNvSpPr>
          <p:nvPr>
            <p:ph type="body" sz="quarter" idx="13"/>
          </p:nvPr>
        </p:nvSpPr>
        <p:spPr>
          <a:xfrm>
            <a:off x="3341149" y="2172885"/>
            <a:ext cx="2462646" cy="457626"/>
          </a:xfrm>
        </p:spPr>
        <p:txBody>
          <a:bodyPr>
            <a:normAutofit/>
          </a:bodyPr>
          <a:lstStyle>
            <a:lvl1pPr marL="0" indent="0" algn="ctr">
              <a:lnSpc>
                <a:spcPct val="95000"/>
              </a:lnSpc>
              <a:spcBef>
                <a:spcPts val="800"/>
              </a:spcBef>
              <a:buClr>
                <a:schemeClr val="accent1"/>
              </a:buClr>
              <a:buFont typeface="Arial" panose="020B0604020202020204" pitchFamily="34" charset="0"/>
              <a:buNone/>
              <a:defRPr sz="1800" b="1">
                <a:solidFill>
                  <a:schemeClr val="accent1"/>
                </a:solidFill>
              </a:defRPr>
            </a:lvl1pPr>
            <a:lvl2pPr marL="0" indent="0" algn="ctr">
              <a:lnSpc>
                <a:spcPct val="95000"/>
              </a:lnSpc>
              <a:spcBef>
                <a:spcPts val="800"/>
              </a:spcBef>
              <a:buClr>
                <a:schemeClr val="accent1"/>
              </a:buClr>
              <a:buFont typeface="Roboto" panose="02000000000000000000" pitchFamily="2" charset="0"/>
              <a:buNone/>
              <a:defRPr sz="16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a:t>
            </a:r>
          </a:p>
        </p:txBody>
      </p:sp>
      <p:sp>
        <p:nvSpPr>
          <p:cNvPr id="11" name="Text Placeholder 4">
            <a:extLst>
              <a:ext uri="{FF2B5EF4-FFF2-40B4-BE49-F238E27FC236}">
                <a16:creationId xmlns:a16="http://schemas.microsoft.com/office/drawing/2014/main" id="{2D4D267E-96D9-DB80-FD83-473A9006602C}"/>
              </a:ext>
            </a:extLst>
          </p:cNvPr>
          <p:cNvSpPr>
            <a:spLocks noGrp="1"/>
          </p:cNvSpPr>
          <p:nvPr>
            <p:ph type="body" sz="quarter" idx="14"/>
          </p:nvPr>
        </p:nvSpPr>
        <p:spPr>
          <a:xfrm>
            <a:off x="6224154" y="2172885"/>
            <a:ext cx="2462646" cy="457626"/>
          </a:xfrm>
        </p:spPr>
        <p:txBody>
          <a:bodyPr>
            <a:normAutofit/>
          </a:bodyPr>
          <a:lstStyle>
            <a:lvl1pPr marL="0" indent="0" algn="ctr">
              <a:lnSpc>
                <a:spcPct val="95000"/>
              </a:lnSpc>
              <a:spcBef>
                <a:spcPts val="800"/>
              </a:spcBef>
              <a:buClr>
                <a:schemeClr val="accent1"/>
              </a:buClr>
              <a:buFont typeface="Arial" panose="020B0604020202020204" pitchFamily="34" charset="0"/>
              <a:buNone/>
              <a:defRPr sz="1800" b="1">
                <a:solidFill>
                  <a:schemeClr val="accent1"/>
                </a:solidFill>
              </a:defRPr>
            </a:lvl1pPr>
            <a:lvl2pPr marL="0" indent="0" algn="ctr">
              <a:lnSpc>
                <a:spcPct val="95000"/>
              </a:lnSpc>
              <a:spcBef>
                <a:spcPts val="800"/>
              </a:spcBef>
              <a:buClr>
                <a:schemeClr val="accent1"/>
              </a:buClr>
              <a:buFont typeface="Roboto" panose="02000000000000000000" pitchFamily="2" charset="0"/>
              <a:buNone/>
              <a:defRPr sz="16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a:t>
            </a:r>
          </a:p>
        </p:txBody>
      </p:sp>
      <p:sp>
        <p:nvSpPr>
          <p:cNvPr id="5" name="Slide Number Placeholder 17">
            <a:extLst>
              <a:ext uri="{FF2B5EF4-FFF2-40B4-BE49-F238E27FC236}">
                <a16:creationId xmlns:a16="http://schemas.microsoft.com/office/drawing/2014/main" id="{FBACF3B6-EDEF-CDCF-9545-ABFA200279B2}"/>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3284989968"/>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atistic slide">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29787"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3" y="186928"/>
            <a:ext cx="8329789"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Click to edit</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457200" y="2571750"/>
            <a:ext cx="3873013" cy="1794687"/>
          </a:xfrm>
        </p:spPr>
        <p:txBody>
          <a:bodyPr>
            <a:normAutofit/>
          </a:bodyPr>
          <a:lstStyle>
            <a:lvl1pPr marL="114300" indent="0">
              <a:lnSpc>
                <a:spcPct val="95000"/>
              </a:lnSpc>
              <a:spcBef>
                <a:spcPts val="800"/>
              </a:spcBef>
              <a:buClr>
                <a:schemeClr val="accent1"/>
              </a:buClr>
              <a:buFont typeface="Arial" panose="020B0604020202020204" pitchFamily="34" charset="0"/>
              <a:buNone/>
              <a:defRPr sz="16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pic>
        <p:nvPicPr>
          <p:cNvPr id="7" name="Graphic 6">
            <a:extLst>
              <a:ext uri="{FF2B5EF4-FFF2-40B4-BE49-F238E27FC236}">
                <a16:creationId xmlns:a16="http://schemas.microsoft.com/office/drawing/2014/main" id="{807EB3A7-62B0-78D6-98CC-F1C90E9FA2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6" name="Text Placeholder 4">
            <a:extLst>
              <a:ext uri="{FF2B5EF4-FFF2-40B4-BE49-F238E27FC236}">
                <a16:creationId xmlns:a16="http://schemas.microsoft.com/office/drawing/2014/main" id="{A83DE52E-B707-4738-0881-06F6ED726381}"/>
              </a:ext>
            </a:extLst>
          </p:cNvPr>
          <p:cNvSpPr>
            <a:spLocks noGrp="1"/>
          </p:cNvSpPr>
          <p:nvPr>
            <p:ph type="body" sz="quarter" idx="13"/>
          </p:nvPr>
        </p:nvSpPr>
        <p:spPr>
          <a:xfrm>
            <a:off x="4756298" y="2571750"/>
            <a:ext cx="3873013" cy="1794687"/>
          </a:xfrm>
        </p:spPr>
        <p:txBody>
          <a:bodyPr>
            <a:normAutofit/>
          </a:bodyPr>
          <a:lstStyle>
            <a:lvl1pPr marL="114300" indent="0">
              <a:lnSpc>
                <a:spcPct val="95000"/>
              </a:lnSpc>
              <a:spcBef>
                <a:spcPts val="800"/>
              </a:spcBef>
              <a:buClr>
                <a:schemeClr val="accent1"/>
              </a:buClr>
              <a:buFont typeface="Arial" panose="020B0604020202020204" pitchFamily="34" charset="0"/>
              <a:buNone/>
              <a:defRPr sz="16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5" name="Slide Number Placeholder 17">
            <a:extLst>
              <a:ext uri="{FF2B5EF4-FFF2-40B4-BE49-F238E27FC236}">
                <a16:creationId xmlns:a16="http://schemas.microsoft.com/office/drawing/2014/main" id="{4F926CFB-B888-0E32-3DAC-F1246DE5B40C}"/>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1058835951"/>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tatistic dark">
    <p:bg>
      <p:bgPr>
        <a:solidFill>
          <a:schemeClr val="bg2"/>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29787"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3" y="186928"/>
            <a:ext cx="8329789" cy="572700"/>
          </a:xfrm>
        </p:spPr>
        <p:txBody>
          <a:bodyPr>
            <a:normAutofit/>
          </a:bodyPr>
          <a:lstStyle>
            <a:lvl1pPr>
              <a:defRPr sz="2400">
                <a:solidFill>
                  <a:schemeClr val="bg1"/>
                </a:solidFill>
                <a:latin typeface="Roboto Black" panose="02000000000000000000" pitchFamily="2" charset="0"/>
                <a:ea typeface="Roboto Black" panose="02000000000000000000" pitchFamily="2" charset="0"/>
              </a:defRPr>
            </a:lvl1pPr>
          </a:lstStyle>
          <a:p>
            <a:r>
              <a:rPr lang="en-US" dirty="0"/>
              <a:t>Click to edit</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457200" y="2571750"/>
            <a:ext cx="3873013" cy="1794687"/>
          </a:xfrm>
        </p:spPr>
        <p:txBody>
          <a:bodyPr>
            <a:normAutofit/>
          </a:bodyPr>
          <a:lstStyle>
            <a:lvl1pPr marL="114300" indent="0">
              <a:lnSpc>
                <a:spcPct val="95000"/>
              </a:lnSpc>
              <a:spcBef>
                <a:spcPts val="800"/>
              </a:spcBef>
              <a:buClr>
                <a:schemeClr val="accent1"/>
              </a:buClr>
              <a:buFont typeface="Arial" panose="020B0604020202020204" pitchFamily="34" charset="0"/>
              <a:buNone/>
              <a:defRPr sz="1600">
                <a:solidFill>
                  <a:schemeClr val="bg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6" name="Text Placeholder 4">
            <a:extLst>
              <a:ext uri="{FF2B5EF4-FFF2-40B4-BE49-F238E27FC236}">
                <a16:creationId xmlns:a16="http://schemas.microsoft.com/office/drawing/2014/main" id="{A83DE52E-B707-4738-0881-06F6ED726381}"/>
              </a:ext>
            </a:extLst>
          </p:cNvPr>
          <p:cNvSpPr>
            <a:spLocks noGrp="1"/>
          </p:cNvSpPr>
          <p:nvPr>
            <p:ph type="body" sz="quarter" idx="13"/>
          </p:nvPr>
        </p:nvSpPr>
        <p:spPr>
          <a:xfrm>
            <a:off x="4756298" y="2571750"/>
            <a:ext cx="3873013" cy="1794687"/>
          </a:xfrm>
        </p:spPr>
        <p:txBody>
          <a:bodyPr>
            <a:normAutofit/>
          </a:bodyPr>
          <a:lstStyle>
            <a:lvl1pPr marL="114300" indent="0">
              <a:lnSpc>
                <a:spcPct val="95000"/>
              </a:lnSpc>
              <a:spcBef>
                <a:spcPts val="800"/>
              </a:spcBef>
              <a:buClr>
                <a:schemeClr val="accent1"/>
              </a:buClr>
              <a:buFont typeface="Arial" panose="020B0604020202020204" pitchFamily="34" charset="0"/>
              <a:buNone/>
              <a:defRPr sz="1600">
                <a:solidFill>
                  <a:schemeClr val="bg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5" name="Slide Number Placeholder 17">
            <a:extLst>
              <a:ext uri="{FF2B5EF4-FFF2-40B4-BE49-F238E27FC236}">
                <a16:creationId xmlns:a16="http://schemas.microsoft.com/office/drawing/2014/main" id="{4F926CFB-B888-0E32-3DAC-F1246DE5B40C}"/>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8" name="Graphic 7">
            <a:extLst>
              <a:ext uri="{FF2B5EF4-FFF2-40B4-BE49-F238E27FC236}">
                <a16:creationId xmlns:a16="http://schemas.microsoft.com/office/drawing/2014/main" id="{F81DED17-DFD6-FCEF-6D49-32D4F8EAC24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Tree>
    <p:extLst>
      <p:ext uri="{BB962C8B-B14F-4D97-AF65-F5344CB8AC3E}">
        <p14:creationId xmlns:p14="http://schemas.microsoft.com/office/powerpoint/2010/main" val="1332370150"/>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tistic navy">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29787"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3" y="186928"/>
            <a:ext cx="8329789" cy="572700"/>
          </a:xfrm>
        </p:spPr>
        <p:txBody>
          <a:bodyPr>
            <a:normAutofit/>
          </a:bodyPr>
          <a:lstStyle>
            <a:lvl1pPr>
              <a:defRPr sz="2400">
                <a:solidFill>
                  <a:schemeClr val="bg1"/>
                </a:solidFill>
                <a:latin typeface="Roboto Black" panose="02000000000000000000" pitchFamily="2" charset="0"/>
                <a:ea typeface="Roboto Black" panose="02000000000000000000" pitchFamily="2" charset="0"/>
              </a:defRPr>
            </a:lvl1pPr>
          </a:lstStyle>
          <a:p>
            <a:r>
              <a:rPr lang="en-US" dirty="0"/>
              <a:t>Click to edit</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457200" y="2571750"/>
            <a:ext cx="3873013" cy="1794687"/>
          </a:xfrm>
        </p:spPr>
        <p:txBody>
          <a:bodyPr>
            <a:normAutofit/>
          </a:bodyPr>
          <a:lstStyle>
            <a:lvl1pPr marL="114300" indent="0">
              <a:lnSpc>
                <a:spcPct val="95000"/>
              </a:lnSpc>
              <a:spcBef>
                <a:spcPts val="800"/>
              </a:spcBef>
              <a:buClr>
                <a:schemeClr val="accent1"/>
              </a:buClr>
              <a:buFont typeface="Arial" panose="020B0604020202020204" pitchFamily="34" charset="0"/>
              <a:buNone/>
              <a:defRPr sz="1600">
                <a:solidFill>
                  <a:schemeClr val="bg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6" name="Text Placeholder 4">
            <a:extLst>
              <a:ext uri="{FF2B5EF4-FFF2-40B4-BE49-F238E27FC236}">
                <a16:creationId xmlns:a16="http://schemas.microsoft.com/office/drawing/2014/main" id="{A83DE52E-B707-4738-0881-06F6ED726381}"/>
              </a:ext>
            </a:extLst>
          </p:cNvPr>
          <p:cNvSpPr>
            <a:spLocks noGrp="1"/>
          </p:cNvSpPr>
          <p:nvPr>
            <p:ph type="body" sz="quarter" idx="13"/>
          </p:nvPr>
        </p:nvSpPr>
        <p:spPr>
          <a:xfrm>
            <a:off x="4756298" y="2571750"/>
            <a:ext cx="3873013" cy="1794687"/>
          </a:xfrm>
        </p:spPr>
        <p:txBody>
          <a:bodyPr>
            <a:normAutofit/>
          </a:bodyPr>
          <a:lstStyle>
            <a:lvl1pPr marL="114300" indent="0">
              <a:lnSpc>
                <a:spcPct val="95000"/>
              </a:lnSpc>
              <a:spcBef>
                <a:spcPts val="800"/>
              </a:spcBef>
              <a:buClr>
                <a:schemeClr val="accent1"/>
              </a:buClr>
              <a:buFont typeface="Arial" panose="020B0604020202020204" pitchFamily="34" charset="0"/>
              <a:buNone/>
              <a:defRPr sz="1600">
                <a:solidFill>
                  <a:schemeClr val="bg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sp>
        <p:nvSpPr>
          <p:cNvPr id="5" name="Slide Number Placeholder 17">
            <a:extLst>
              <a:ext uri="{FF2B5EF4-FFF2-40B4-BE49-F238E27FC236}">
                <a16:creationId xmlns:a16="http://schemas.microsoft.com/office/drawing/2014/main" id="{4F926CFB-B888-0E32-3DAC-F1246DE5B40C}"/>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8" name="Graphic 7">
            <a:extLst>
              <a:ext uri="{FF2B5EF4-FFF2-40B4-BE49-F238E27FC236}">
                <a16:creationId xmlns:a16="http://schemas.microsoft.com/office/drawing/2014/main" id="{F81DED17-DFD6-FCEF-6D49-32D4F8EAC24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Tree>
    <p:extLst>
      <p:ext uri="{BB962C8B-B14F-4D97-AF65-F5344CB8AC3E}">
        <p14:creationId xmlns:p14="http://schemas.microsoft.com/office/powerpoint/2010/main" val="2122355787"/>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aptop">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E19AA0A2-EC25-76D5-C47B-0050E7E1FC00}"/>
              </a:ext>
            </a:extLst>
          </p:cNvPr>
          <p:cNvPicPr>
            <a:picLocks noChangeAspect="1"/>
          </p:cNvPicPr>
          <p:nvPr userDrawn="1"/>
        </p:nvPicPr>
        <p:blipFill>
          <a:blip r:embed="rId2"/>
          <a:stretch>
            <a:fillRect/>
          </a:stretch>
        </p:blipFill>
        <p:spPr>
          <a:xfrm>
            <a:off x="2799904" y="1019600"/>
            <a:ext cx="6469381" cy="3773379"/>
          </a:xfrm>
          <a:prstGeom prst="rect">
            <a:avLst/>
          </a:prstGeom>
        </p:spPr>
      </p:pic>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29787"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3" y="186928"/>
            <a:ext cx="8329789"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Click to edit</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245331" y="1084672"/>
            <a:ext cx="3130329"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pic>
        <p:nvPicPr>
          <p:cNvPr id="7" name="Graphic 6">
            <a:extLst>
              <a:ext uri="{FF2B5EF4-FFF2-40B4-BE49-F238E27FC236}">
                <a16:creationId xmlns:a16="http://schemas.microsoft.com/office/drawing/2014/main" id="{807EB3A7-62B0-78D6-98CC-F1C90E9FA25D}"/>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323" t="30436" r="47383" b="29023"/>
          <a:stretch/>
        </p:blipFill>
        <p:spPr>
          <a:xfrm>
            <a:off x="404813" y="4576889"/>
            <a:ext cx="814387" cy="347536"/>
          </a:xfrm>
          <a:prstGeom prst="rect">
            <a:avLst/>
          </a:prstGeom>
        </p:spPr>
      </p:pic>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9" name="Picture Placeholder 21">
            <a:extLst>
              <a:ext uri="{FF2B5EF4-FFF2-40B4-BE49-F238E27FC236}">
                <a16:creationId xmlns:a16="http://schemas.microsoft.com/office/drawing/2014/main" id="{63210D75-3B0B-7F30-DBE9-BFE87A37EA1C}"/>
              </a:ext>
            </a:extLst>
          </p:cNvPr>
          <p:cNvSpPr>
            <a:spLocks noGrp="1"/>
          </p:cNvSpPr>
          <p:nvPr>
            <p:ph type="pic" sz="quarter" idx="13"/>
          </p:nvPr>
        </p:nvSpPr>
        <p:spPr>
          <a:xfrm>
            <a:off x="3768746" y="1330635"/>
            <a:ext cx="4470737" cy="2822265"/>
          </a:xfrm>
          <a:solidFill>
            <a:schemeClr val="bg1">
              <a:lumMod val="85000"/>
            </a:schemeClr>
          </a:solidFill>
          <a:ln>
            <a:solidFill>
              <a:schemeClr val="bg2"/>
            </a:solidFill>
          </a:ln>
        </p:spPr>
        <p:txBody>
          <a:bodyPr/>
          <a:lstStyle/>
          <a:p>
            <a:endParaRPr lang="en-US"/>
          </a:p>
        </p:txBody>
      </p:sp>
      <p:sp>
        <p:nvSpPr>
          <p:cNvPr id="6" name="Slide Number Placeholder 17">
            <a:extLst>
              <a:ext uri="{FF2B5EF4-FFF2-40B4-BE49-F238E27FC236}">
                <a16:creationId xmlns:a16="http://schemas.microsoft.com/office/drawing/2014/main" id="{71155354-9AD0-1F70-53FF-D71E23665929}"/>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3793068183"/>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ell phone">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29787"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a:t>
            </a:r>
          </a:p>
        </p:txBody>
      </p:sp>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3" y="186928"/>
            <a:ext cx="8329789"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dirty="0"/>
              <a:t>Click to edit</a:t>
            </a:r>
          </a:p>
        </p:txBody>
      </p:sp>
      <p:sp>
        <p:nvSpPr>
          <p:cNvPr id="4" name="Text Placeholder 4">
            <a:extLst>
              <a:ext uri="{FF2B5EF4-FFF2-40B4-BE49-F238E27FC236}">
                <a16:creationId xmlns:a16="http://schemas.microsoft.com/office/drawing/2014/main" id="{5DEF8B5F-5EC8-DA14-E79C-6336C1A8649B}"/>
              </a:ext>
            </a:extLst>
          </p:cNvPr>
          <p:cNvSpPr>
            <a:spLocks noGrp="1"/>
          </p:cNvSpPr>
          <p:nvPr>
            <p:ph type="body" sz="quarter" idx="11"/>
          </p:nvPr>
        </p:nvSpPr>
        <p:spPr>
          <a:xfrm>
            <a:off x="2577812" y="1084672"/>
            <a:ext cx="6107920" cy="3406263"/>
          </a:xfrm>
        </p:spPr>
        <p:txBody>
          <a:bodyPr>
            <a:normAutofit/>
          </a:bodyPr>
          <a:lstStyle>
            <a:lvl1pPr marL="346075" indent="-231775">
              <a:lnSpc>
                <a:spcPct val="95000"/>
              </a:lnSpc>
              <a:spcBef>
                <a:spcPts val="800"/>
              </a:spcBef>
              <a:buClr>
                <a:schemeClr val="accent1"/>
              </a:buClr>
              <a:buFont typeface="Arial" panose="020B0604020202020204" pitchFamily="34" charset="0"/>
              <a:buChar char="•"/>
              <a:defRPr sz="1800">
                <a:solidFill>
                  <a:schemeClr val="tx1"/>
                </a:solidFill>
              </a:defRPr>
            </a:lvl1pPr>
            <a:lvl2pPr marL="855663" indent="-258763">
              <a:lnSpc>
                <a:spcPct val="95000"/>
              </a:lnSpc>
              <a:spcBef>
                <a:spcPts val="800"/>
              </a:spcBef>
              <a:buClr>
                <a:schemeClr val="accent1"/>
              </a:buClr>
              <a:buFont typeface="Roboto" panose="02000000000000000000" pitchFamily="2" charset="0"/>
              <a:buChar char="–"/>
              <a:defRPr sz="1400">
                <a:solidFill>
                  <a:schemeClr val="tx1"/>
                </a:solidFill>
              </a:defRPr>
            </a:lvl2pPr>
            <a:lvl3pPr marL="1260475" indent="-206375">
              <a:lnSpc>
                <a:spcPct val="95000"/>
              </a:lnSpc>
              <a:spcBef>
                <a:spcPts val="800"/>
              </a:spcBef>
              <a:buClr>
                <a:schemeClr val="accent1"/>
              </a:buClr>
              <a:buFont typeface="Arial" panose="020B0604020202020204" pitchFamily="34" charset="0"/>
              <a:buChar char="•"/>
              <a:defRPr sz="1400">
                <a:solidFill>
                  <a:schemeClr val="tx1"/>
                </a:solidFill>
              </a:defRPr>
            </a:lvl3pPr>
            <a:lvl4pPr marL="1717675" indent="-206375">
              <a:lnSpc>
                <a:spcPct val="95000"/>
              </a:lnSpc>
              <a:spcBef>
                <a:spcPts val="800"/>
              </a:spcBef>
              <a:buClr>
                <a:schemeClr val="accent1"/>
              </a:buClr>
              <a:buFont typeface="Arial" panose="020B0604020202020204" pitchFamily="34" charset="0"/>
              <a:buChar char="•"/>
              <a:defRPr sz="1400">
                <a:solidFill>
                  <a:schemeClr val="tx1"/>
                </a:solidFill>
              </a:defRPr>
            </a:lvl4pPr>
            <a:lvl5pPr marL="2174875" indent="-206375">
              <a:lnSpc>
                <a:spcPct val="95000"/>
              </a:lnSpc>
              <a:spcBef>
                <a:spcPts val="800"/>
              </a:spcBef>
              <a:buClr>
                <a:schemeClr val="accent1"/>
              </a:buClr>
              <a:buFont typeface="Arial" panose="020B0604020202020204" pitchFamily="34" charset="0"/>
              <a:buChar char="•"/>
              <a:defRPr sz="1400">
                <a:solidFill>
                  <a:schemeClr val="tx1"/>
                </a:solidFill>
              </a:defRPr>
            </a:lvl5pPr>
          </a:lstStyle>
          <a:p>
            <a:pPr lvl="0"/>
            <a:r>
              <a:rPr lang="en-US" dirty="0"/>
              <a:t>Click to edit Master text styles</a:t>
            </a:r>
          </a:p>
        </p:txBody>
      </p:sp>
      <p:pic>
        <p:nvPicPr>
          <p:cNvPr id="7" name="Graphic 6">
            <a:extLst>
              <a:ext uri="{FF2B5EF4-FFF2-40B4-BE49-F238E27FC236}">
                <a16:creationId xmlns:a16="http://schemas.microsoft.com/office/drawing/2014/main" id="{807EB3A7-62B0-78D6-98CC-F1C90E9FA2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pic>
        <p:nvPicPr>
          <p:cNvPr id="11" name="Picture 10">
            <a:extLst>
              <a:ext uri="{FF2B5EF4-FFF2-40B4-BE49-F238E27FC236}">
                <a16:creationId xmlns:a16="http://schemas.microsoft.com/office/drawing/2014/main" id="{24EBABA3-D7BC-701D-3094-4B36AF87EAFA}"/>
              </a:ext>
            </a:extLst>
          </p:cNvPr>
          <p:cNvPicPr>
            <a:picLocks noChangeAspect="1"/>
          </p:cNvPicPr>
          <p:nvPr userDrawn="1"/>
        </p:nvPicPr>
        <p:blipFill rotWithShape="1">
          <a:blip r:embed="rId4"/>
          <a:srcRect l="39000" t="9252" r="39083" b="10999"/>
          <a:stretch/>
        </p:blipFill>
        <p:spPr>
          <a:xfrm>
            <a:off x="649953" y="1081401"/>
            <a:ext cx="1758005" cy="3442502"/>
          </a:xfrm>
          <a:prstGeom prst="rect">
            <a:avLst/>
          </a:prstGeom>
          <a:effectLst>
            <a:outerShdw blurRad="76200" dist="50800" dir="5400000" algn="t" rotWithShape="0">
              <a:prstClr val="black">
                <a:alpha val="15000"/>
              </a:prstClr>
            </a:outerShdw>
          </a:effectLst>
        </p:spPr>
      </p:pic>
      <p:sp>
        <p:nvSpPr>
          <p:cNvPr id="9" name="Picture Placeholder 21">
            <a:extLst>
              <a:ext uri="{FF2B5EF4-FFF2-40B4-BE49-F238E27FC236}">
                <a16:creationId xmlns:a16="http://schemas.microsoft.com/office/drawing/2014/main" id="{63210D75-3B0B-7F30-DBE9-BFE87A37EA1C}"/>
              </a:ext>
            </a:extLst>
          </p:cNvPr>
          <p:cNvSpPr>
            <a:spLocks noGrp="1"/>
          </p:cNvSpPr>
          <p:nvPr>
            <p:ph type="pic" sz="quarter" idx="13"/>
          </p:nvPr>
        </p:nvSpPr>
        <p:spPr>
          <a:xfrm>
            <a:off x="819807" y="1444295"/>
            <a:ext cx="1420474" cy="2716225"/>
          </a:xfrm>
          <a:solidFill>
            <a:schemeClr val="bg1">
              <a:lumMod val="85000"/>
            </a:schemeClr>
          </a:solidFill>
          <a:ln>
            <a:noFill/>
          </a:ln>
        </p:spPr>
        <p:txBody>
          <a:bodyPr/>
          <a:lstStyle/>
          <a:p>
            <a:endParaRPr lang="en-US"/>
          </a:p>
        </p:txBody>
      </p:sp>
      <p:sp>
        <p:nvSpPr>
          <p:cNvPr id="5" name="Slide Number Placeholder 17">
            <a:extLst>
              <a:ext uri="{FF2B5EF4-FFF2-40B4-BE49-F238E27FC236}">
                <a16:creationId xmlns:a16="http://schemas.microsoft.com/office/drawing/2014/main" id="{3F48D210-1A36-7B51-C999-57F2F4488511}"/>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3181562680"/>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go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355944" y="186928"/>
            <a:ext cx="8330856" cy="572700"/>
          </a:xfrm>
        </p:spPr>
        <p:txBody>
          <a:bodyPr>
            <a:normAutofit/>
          </a:bodyPr>
          <a:lstStyle>
            <a:lvl1pPr>
              <a:defRPr sz="2400">
                <a:solidFill>
                  <a:schemeClr val="tx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p:nvPr>
        </p:nvSpPr>
        <p:spPr>
          <a:xfrm>
            <a:off x="355945" y="566611"/>
            <a:ext cx="8330856" cy="457626"/>
          </a:xfrm>
        </p:spPr>
        <p:txBody>
          <a:bodyPr tIns="0" bIns="0">
            <a:normAutofit/>
          </a:bodyPr>
          <a:lstStyle>
            <a:lvl1pPr marL="0" indent="0">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Click to edit Master text style</a:t>
            </a:r>
          </a:p>
        </p:txBody>
      </p:sp>
      <p:pic>
        <p:nvPicPr>
          <p:cNvPr id="4" name="Graphic 3">
            <a:extLst>
              <a:ext uri="{FF2B5EF4-FFF2-40B4-BE49-F238E27FC236}">
                <a16:creationId xmlns:a16="http://schemas.microsoft.com/office/drawing/2014/main" id="{4F98AE59-A9BB-E203-0B7A-B1CD6ECFEB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7" name="Table Placeholder 6">
            <a:extLst>
              <a:ext uri="{FF2B5EF4-FFF2-40B4-BE49-F238E27FC236}">
                <a16:creationId xmlns:a16="http://schemas.microsoft.com/office/drawing/2014/main" id="{DDCD6398-02A7-B413-F12F-5D994D10D076}"/>
              </a:ext>
            </a:extLst>
          </p:cNvPr>
          <p:cNvSpPr>
            <a:spLocks noGrp="1"/>
          </p:cNvSpPr>
          <p:nvPr>
            <p:ph type="tbl" sz="quarter" idx="13"/>
          </p:nvPr>
        </p:nvSpPr>
        <p:spPr>
          <a:xfrm>
            <a:off x="457200" y="1327924"/>
            <a:ext cx="8229600" cy="2984356"/>
          </a:xfrm>
        </p:spPr>
        <p:txBody>
          <a:bodyPr/>
          <a:lstStyle/>
          <a:p>
            <a:endParaRPr lang="en-US"/>
          </a:p>
        </p:txBody>
      </p:sp>
      <p:sp>
        <p:nvSpPr>
          <p:cNvPr id="6" name="Slide Number Placeholder 17">
            <a:extLst>
              <a:ext uri="{FF2B5EF4-FFF2-40B4-BE49-F238E27FC236}">
                <a16:creationId xmlns:a16="http://schemas.microsoft.com/office/drawing/2014/main" id="{4D2AE10D-046E-46D2-0766-C30F94673E30}"/>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2708526689"/>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655321" y="1496023"/>
            <a:ext cx="7846604" cy="572700"/>
          </a:xfrm>
        </p:spPr>
        <p:txBody>
          <a:bodyPr>
            <a:noAutofit/>
          </a:bodyPr>
          <a:lstStyle>
            <a:lvl1pPr>
              <a:defRPr sz="2800">
                <a:solidFill>
                  <a:schemeClr val="tx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tx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hasCustomPrompt="1"/>
          </p:nvPr>
        </p:nvSpPr>
        <p:spPr>
          <a:xfrm>
            <a:off x="5059680" y="3369673"/>
            <a:ext cx="3213645" cy="457626"/>
          </a:xfrm>
        </p:spPr>
        <p:txBody>
          <a:bodyPr tIns="0" bIns="0">
            <a:noAutofit/>
          </a:bodyPr>
          <a:lstStyle>
            <a:lvl1pPr marL="0" indent="0" algn="r">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 Click to edit Master text style</a:t>
            </a:r>
          </a:p>
        </p:txBody>
      </p:sp>
      <p:pic>
        <p:nvPicPr>
          <p:cNvPr id="4" name="Graphic 3">
            <a:extLst>
              <a:ext uri="{FF2B5EF4-FFF2-40B4-BE49-F238E27FC236}">
                <a16:creationId xmlns:a16="http://schemas.microsoft.com/office/drawing/2014/main" id="{4F98AE59-A9BB-E203-0B7A-B1CD6ECFEB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30436" r="47383" b="29023"/>
          <a:stretch/>
        </p:blipFill>
        <p:spPr>
          <a:xfrm>
            <a:off x="404813" y="4576889"/>
            <a:ext cx="814387" cy="347536"/>
          </a:xfrm>
          <a:prstGeom prst="rect">
            <a:avLst/>
          </a:prstGeom>
        </p:spPr>
      </p:pic>
      <p:sp>
        <p:nvSpPr>
          <p:cNvPr id="6" name="Title 1">
            <a:extLst>
              <a:ext uri="{FF2B5EF4-FFF2-40B4-BE49-F238E27FC236}">
                <a16:creationId xmlns:a16="http://schemas.microsoft.com/office/drawing/2014/main" id="{3C74D3DD-AFAF-95AE-9FC2-2DD615DC2366}"/>
              </a:ext>
            </a:extLst>
          </p:cNvPr>
          <p:cNvSpPr txBox="1">
            <a:spLocks/>
          </p:cNvSpPr>
          <p:nvPr userDrawn="1"/>
        </p:nvSpPr>
        <p:spPr>
          <a:xfrm>
            <a:off x="305089" y="826201"/>
            <a:ext cx="7617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t>“</a:t>
            </a:r>
          </a:p>
        </p:txBody>
      </p:sp>
      <p:sp>
        <p:nvSpPr>
          <p:cNvPr id="7" name="Title 1">
            <a:extLst>
              <a:ext uri="{FF2B5EF4-FFF2-40B4-BE49-F238E27FC236}">
                <a16:creationId xmlns:a16="http://schemas.microsoft.com/office/drawing/2014/main" id="{E9E70C01-D34A-343C-D443-BA5D6A63DBBB}"/>
              </a:ext>
            </a:extLst>
          </p:cNvPr>
          <p:cNvSpPr txBox="1">
            <a:spLocks/>
          </p:cNvSpPr>
          <p:nvPr userDrawn="1"/>
        </p:nvSpPr>
        <p:spPr>
          <a:xfrm>
            <a:off x="8143958" y="2652667"/>
            <a:ext cx="7617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t>”</a:t>
            </a:r>
          </a:p>
        </p:txBody>
      </p:sp>
      <p:sp>
        <p:nvSpPr>
          <p:cNvPr id="8" name="Slide Number Placeholder 17">
            <a:extLst>
              <a:ext uri="{FF2B5EF4-FFF2-40B4-BE49-F238E27FC236}">
                <a16:creationId xmlns:a16="http://schemas.microsoft.com/office/drawing/2014/main" id="{20F37858-B486-1D30-748F-A0747E6289B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t>© </a:t>
            </a:r>
            <a:r>
              <a:rPr lang="en-US" err="1"/>
              <a:t>EnterpriseDB</a:t>
            </a:r>
            <a:r>
              <a:rPr lang="en-US"/>
              <a:t> Corporation 2024 — All Rights Reserved.</a:t>
            </a:r>
            <a:endParaRPr lang="en"/>
          </a:p>
        </p:txBody>
      </p:sp>
    </p:spTree>
    <p:extLst>
      <p:ext uri="{BB962C8B-B14F-4D97-AF65-F5344CB8AC3E}">
        <p14:creationId xmlns:p14="http://schemas.microsoft.com/office/powerpoint/2010/main" val="4182578386"/>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dark">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655321" y="1496023"/>
            <a:ext cx="7846604" cy="572700"/>
          </a:xfrm>
        </p:spPr>
        <p:txBody>
          <a:bodyPr>
            <a:noAutofit/>
          </a:bodyPr>
          <a:lstStyle>
            <a:lvl1pPr>
              <a:defRPr sz="2800">
                <a:solidFill>
                  <a:schemeClr val="bg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hasCustomPrompt="1"/>
          </p:nvPr>
        </p:nvSpPr>
        <p:spPr>
          <a:xfrm>
            <a:off x="5059680" y="3369673"/>
            <a:ext cx="3213645" cy="457626"/>
          </a:xfrm>
        </p:spPr>
        <p:txBody>
          <a:bodyPr tIns="0" bIns="0">
            <a:noAutofit/>
          </a:bodyPr>
          <a:lstStyle>
            <a:lvl1pPr marL="0" indent="0" algn="r">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 Click to edit Master text style</a:t>
            </a:r>
          </a:p>
        </p:txBody>
      </p:sp>
      <p:sp>
        <p:nvSpPr>
          <p:cNvPr id="6" name="Title 1">
            <a:extLst>
              <a:ext uri="{FF2B5EF4-FFF2-40B4-BE49-F238E27FC236}">
                <a16:creationId xmlns:a16="http://schemas.microsoft.com/office/drawing/2014/main" id="{3C74D3DD-AFAF-95AE-9FC2-2DD615DC2366}"/>
              </a:ext>
            </a:extLst>
          </p:cNvPr>
          <p:cNvSpPr txBox="1">
            <a:spLocks/>
          </p:cNvSpPr>
          <p:nvPr userDrawn="1"/>
        </p:nvSpPr>
        <p:spPr>
          <a:xfrm>
            <a:off x="305089" y="826201"/>
            <a:ext cx="7617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solidFill>
                  <a:schemeClr val="bg1"/>
                </a:solidFill>
              </a:rPr>
              <a:t>“</a:t>
            </a:r>
          </a:p>
        </p:txBody>
      </p:sp>
      <p:sp>
        <p:nvSpPr>
          <p:cNvPr id="7" name="Title 1">
            <a:extLst>
              <a:ext uri="{FF2B5EF4-FFF2-40B4-BE49-F238E27FC236}">
                <a16:creationId xmlns:a16="http://schemas.microsoft.com/office/drawing/2014/main" id="{E9E70C01-D34A-343C-D443-BA5D6A63DBBB}"/>
              </a:ext>
            </a:extLst>
          </p:cNvPr>
          <p:cNvSpPr txBox="1">
            <a:spLocks/>
          </p:cNvSpPr>
          <p:nvPr userDrawn="1"/>
        </p:nvSpPr>
        <p:spPr>
          <a:xfrm>
            <a:off x="8143958" y="2652667"/>
            <a:ext cx="7617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solidFill>
                  <a:schemeClr val="bg1"/>
                </a:solidFill>
              </a:rPr>
              <a:t>”</a:t>
            </a:r>
          </a:p>
        </p:txBody>
      </p:sp>
      <p:sp>
        <p:nvSpPr>
          <p:cNvPr id="8" name="Slide Number Placeholder 17">
            <a:extLst>
              <a:ext uri="{FF2B5EF4-FFF2-40B4-BE49-F238E27FC236}">
                <a16:creationId xmlns:a16="http://schemas.microsoft.com/office/drawing/2014/main" id="{20F37858-B486-1D30-748F-A0747E6289B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5" name="Graphic 4">
            <a:extLst>
              <a:ext uri="{FF2B5EF4-FFF2-40B4-BE49-F238E27FC236}">
                <a16:creationId xmlns:a16="http://schemas.microsoft.com/office/drawing/2014/main" id="{7B015984-6FC5-DC0D-86F5-08E0CB65712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Tree>
    <p:extLst>
      <p:ext uri="{BB962C8B-B14F-4D97-AF65-F5344CB8AC3E}">
        <p14:creationId xmlns:p14="http://schemas.microsoft.com/office/powerpoint/2010/main" val="1004799409"/>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4">
    <p:bg>
      <p:bgPr>
        <a:solidFill>
          <a:schemeClr val="bg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BC1D6DB2-3122-CD6D-7A79-2EF463B11F98}"/>
              </a:ext>
            </a:extLst>
          </p:cNvPr>
          <p:cNvGrpSpPr/>
          <p:nvPr userDrawn="1"/>
        </p:nvGrpSpPr>
        <p:grpSpPr>
          <a:xfrm>
            <a:off x="-1" y="1641596"/>
            <a:ext cx="2286002" cy="2804308"/>
            <a:chOff x="-1" y="1641596"/>
            <a:chExt cx="2286002" cy="2804308"/>
          </a:xfrm>
        </p:grpSpPr>
        <p:pic>
          <p:nvPicPr>
            <p:cNvPr id="9" name="Picture 8">
              <a:extLst>
                <a:ext uri="{FF2B5EF4-FFF2-40B4-BE49-F238E27FC236}">
                  <a16:creationId xmlns:a16="http://schemas.microsoft.com/office/drawing/2014/main" id="{DC03D52F-8139-743E-3E7B-0C09DE830037}"/>
                </a:ext>
              </a:extLst>
            </p:cNvPr>
            <p:cNvPicPr>
              <a:picLocks noChangeAspect="1"/>
            </p:cNvPicPr>
            <p:nvPr userDrawn="1"/>
          </p:nvPicPr>
          <p:blipFill rotWithShape="1">
            <a:blip r:embed="rId2">
              <a:alphaModFix amt="50000"/>
              <a:extLst>
                <a:ext uri="{BEBA8EAE-BF5A-486C-A8C5-ECC9F3942E4B}">
                  <a14:imgProps xmlns:a14="http://schemas.microsoft.com/office/drawing/2010/main">
                    <a14:imgLayer r:embed="rId3">
                      <a14:imgEffect>
                        <a14:brightnessContrast bright="100000"/>
                      </a14:imgEffect>
                    </a14:imgLayer>
                  </a14:imgProps>
                </a:ext>
              </a:extLst>
            </a:blip>
            <a:srcRect l="7812" r="7244"/>
            <a:stretch/>
          </p:blipFill>
          <p:spPr>
            <a:xfrm>
              <a:off x="-1" y="1641596"/>
              <a:ext cx="2286002" cy="2804308"/>
            </a:xfrm>
            <a:prstGeom prst="rect">
              <a:avLst/>
            </a:prstGeom>
          </p:spPr>
        </p:pic>
        <p:sp>
          <p:nvSpPr>
            <p:cNvPr id="10" name="Rectangle 9">
              <a:extLst>
                <a:ext uri="{FF2B5EF4-FFF2-40B4-BE49-F238E27FC236}">
                  <a16:creationId xmlns:a16="http://schemas.microsoft.com/office/drawing/2014/main" id="{BE7CC177-663A-084A-8861-FE7A4333B4CA}"/>
                </a:ext>
              </a:extLst>
            </p:cNvPr>
            <p:cNvSpPr/>
            <p:nvPr userDrawn="1"/>
          </p:nvSpPr>
          <p:spPr>
            <a:xfrm>
              <a:off x="0" y="1641596"/>
              <a:ext cx="2286000" cy="591064"/>
            </a:xfrm>
            <a:prstGeom prst="rect">
              <a:avLst/>
            </a:prstGeom>
            <a:gradFill>
              <a:gsLst>
                <a:gs pos="0">
                  <a:schemeClr val="tx1"/>
                </a:gs>
                <a:gs pos="44000">
                  <a:srgbClr val="121646">
                    <a:alpha val="86000"/>
                  </a:srgbClr>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FEA251-FC5A-5D42-A31C-59A07039161E}"/>
                </a:ext>
              </a:extLst>
            </p:cNvPr>
            <p:cNvSpPr/>
            <p:nvPr userDrawn="1"/>
          </p:nvSpPr>
          <p:spPr>
            <a:xfrm rot="10800000">
              <a:off x="0" y="3722646"/>
              <a:ext cx="2286000" cy="723258"/>
            </a:xfrm>
            <a:prstGeom prst="rect">
              <a:avLst/>
            </a:prstGeom>
            <a:gradFill>
              <a:gsLst>
                <a:gs pos="38500">
                  <a:srgbClr val="121646">
                    <a:alpha val="71000"/>
                  </a:srgbClr>
                </a:gs>
                <a:gs pos="0">
                  <a:schemeClr val="tx1"/>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Google Shape;144;p34">
            <a:extLst>
              <a:ext uri="{FF2B5EF4-FFF2-40B4-BE49-F238E27FC236}">
                <a16:creationId xmlns:a16="http://schemas.microsoft.com/office/drawing/2014/main" id="{3AB1C135-B669-FA0A-F735-C837AF4E97CF}"/>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accen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6" name="Google Shape;145;p34">
            <a:extLst>
              <a:ext uri="{FF2B5EF4-FFF2-40B4-BE49-F238E27FC236}">
                <a16:creationId xmlns:a16="http://schemas.microsoft.com/office/drawing/2014/main" id="{206F7EB5-5305-FAA9-F7EC-D146601D7DDE}"/>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tx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7" name="Text Placeholder 18">
            <a:extLst>
              <a:ext uri="{FF2B5EF4-FFF2-40B4-BE49-F238E27FC236}">
                <a16:creationId xmlns:a16="http://schemas.microsoft.com/office/drawing/2014/main" id="{7FC18EE2-19B8-6D6E-3482-4B45BF1A661A}"/>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5C96EC7-B7E9-49BC-FCDF-94C38D6EF7C4}"/>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3" name="Text Placeholder 18">
            <a:extLst>
              <a:ext uri="{FF2B5EF4-FFF2-40B4-BE49-F238E27FC236}">
                <a16:creationId xmlns:a16="http://schemas.microsoft.com/office/drawing/2014/main" id="{3E324967-8E2E-77F4-3761-627F51727ADD}"/>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7EE318C7-9580-1648-6734-170E236E766F}"/>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2C9DCC2A-8787-2E70-0E86-D25D2CA2A756}"/>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53ED9F0D-55FE-411F-3A76-4AD5B4835345}"/>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3" name="Oval 2">
            <a:extLst>
              <a:ext uri="{FF2B5EF4-FFF2-40B4-BE49-F238E27FC236}">
                <a16:creationId xmlns:a16="http://schemas.microsoft.com/office/drawing/2014/main" id="{A77C12C5-A5F6-EFC9-76C6-04FBC4DD30C6}"/>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8CAAD29-E950-7378-89FE-DFC6D7931F44}"/>
              </a:ext>
            </a:extLst>
          </p:cNvPr>
          <p:cNvPicPr>
            <a:picLocks noChangeAspect="1"/>
          </p:cNvPicPr>
          <p:nvPr userDrawn="1"/>
        </p:nvPicPr>
        <p:blipFill>
          <a:blip r:embed="rId4"/>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222128679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nav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655321" y="1496023"/>
            <a:ext cx="7846604" cy="572700"/>
          </a:xfrm>
        </p:spPr>
        <p:txBody>
          <a:bodyPr>
            <a:noAutofit/>
          </a:bodyPr>
          <a:lstStyle>
            <a:lvl1pPr>
              <a:defRPr sz="2800">
                <a:solidFill>
                  <a:schemeClr val="bg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hasCustomPrompt="1"/>
          </p:nvPr>
        </p:nvSpPr>
        <p:spPr>
          <a:xfrm>
            <a:off x="5059680" y="3369673"/>
            <a:ext cx="3213645" cy="457626"/>
          </a:xfrm>
        </p:spPr>
        <p:txBody>
          <a:bodyPr tIns="0" bIns="0">
            <a:noAutofit/>
          </a:bodyPr>
          <a:lstStyle>
            <a:lvl1pPr marL="0" indent="0" algn="r">
              <a:lnSpc>
                <a:spcPct val="95000"/>
              </a:lnSpc>
              <a:spcBef>
                <a:spcPts val="800"/>
              </a:spcBef>
              <a:buClr>
                <a:schemeClr val="tx1"/>
              </a:buClr>
              <a:buFont typeface="Arial" panose="020B0604020202020204" pitchFamily="34" charset="0"/>
              <a:buNone/>
              <a:defRPr sz="1600">
                <a:solidFill>
                  <a:schemeClr val="accent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 Click to edit Master text style</a:t>
            </a:r>
          </a:p>
        </p:txBody>
      </p:sp>
      <p:sp>
        <p:nvSpPr>
          <p:cNvPr id="6" name="Title 1">
            <a:extLst>
              <a:ext uri="{FF2B5EF4-FFF2-40B4-BE49-F238E27FC236}">
                <a16:creationId xmlns:a16="http://schemas.microsoft.com/office/drawing/2014/main" id="{3C74D3DD-AFAF-95AE-9FC2-2DD615DC2366}"/>
              </a:ext>
            </a:extLst>
          </p:cNvPr>
          <p:cNvSpPr txBox="1">
            <a:spLocks/>
          </p:cNvSpPr>
          <p:nvPr userDrawn="1"/>
        </p:nvSpPr>
        <p:spPr>
          <a:xfrm>
            <a:off x="305089" y="826201"/>
            <a:ext cx="7617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solidFill>
                  <a:schemeClr val="bg1"/>
                </a:solidFill>
              </a:rPr>
              <a:t>“</a:t>
            </a:r>
          </a:p>
        </p:txBody>
      </p:sp>
      <p:sp>
        <p:nvSpPr>
          <p:cNvPr id="7" name="Title 1">
            <a:extLst>
              <a:ext uri="{FF2B5EF4-FFF2-40B4-BE49-F238E27FC236}">
                <a16:creationId xmlns:a16="http://schemas.microsoft.com/office/drawing/2014/main" id="{E9E70C01-D34A-343C-D443-BA5D6A63DBBB}"/>
              </a:ext>
            </a:extLst>
          </p:cNvPr>
          <p:cNvSpPr txBox="1">
            <a:spLocks/>
          </p:cNvSpPr>
          <p:nvPr userDrawn="1"/>
        </p:nvSpPr>
        <p:spPr>
          <a:xfrm>
            <a:off x="8143958" y="2652667"/>
            <a:ext cx="7617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solidFill>
                  <a:schemeClr val="bg1"/>
                </a:solidFill>
              </a:rPr>
              <a:t>”</a:t>
            </a:r>
          </a:p>
        </p:txBody>
      </p:sp>
      <p:sp>
        <p:nvSpPr>
          <p:cNvPr id="8" name="Slide Number Placeholder 17">
            <a:extLst>
              <a:ext uri="{FF2B5EF4-FFF2-40B4-BE49-F238E27FC236}">
                <a16:creationId xmlns:a16="http://schemas.microsoft.com/office/drawing/2014/main" id="{20F37858-B486-1D30-748F-A0747E6289B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5" name="Graphic 4">
            <a:extLst>
              <a:ext uri="{FF2B5EF4-FFF2-40B4-BE49-F238E27FC236}">
                <a16:creationId xmlns:a16="http://schemas.microsoft.com/office/drawing/2014/main" id="{7B015984-6FC5-DC0D-86F5-08E0CB65712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Tree>
    <p:extLst>
      <p:ext uri="{BB962C8B-B14F-4D97-AF65-F5344CB8AC3E}">
        <p14:creationId xmlns:p14="http://schemas.microsoft.com/office/powerpoint/2010/main" val="1713447299"/>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oran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ABC1-112E-4026-5A1B-0588832258D7}"/>
              </a:ext>
            </a:extLst>
          </p:cNvPr>
          <p:cNvSpPr>
            <a:spLocks noGrp="1"/>
          </p:cNvSpPr>
          <p:nvPr>
            <p:ph type="title"/>
          </p:nvPr>
        </p:nvSpPr>
        <p:spPr>
          <a:xfrm>
            <a:off x="655321" y="1496023"/>
            <a:ext cx="7846604" cy="572700"/>
          </a:xfrm>
        </p:spPr>
        <p:txBody>
          <a:bodyPr>
            <a:noAutofit/>
          </a:bodyPr>
          <a:lstStyle>
            <a:lvl1pPr>
              <a:defRPr sz="2800">
                <a:solidFill>
                  <a:schemeClr val="bg1"/>
                </a:solidFill>
                <a:latin typeface="Roboto Black" panose="02000000000000000000" pitchFamily="2" charset="0"/>
                <a:ea typeface="Roboto Black" panose="02000000000000000000" pitchFamily="2" charset="0"/>
              </a:defRPr>
            </a:lvl1pPr>
          </a:lstStyle>
          <a:p>
            <a:r>
              <a:rPr lang="en-US"/>
              <a:t>Click to edit Master title style</a:t>
            </a:r>
          </a:p>
        </p:txBody>
      </p:sp>
      <p:sp>
        <p:nvSpPr>
          <p:cNvPr id="3" name="Slide Number Placeholder 2">
            <a:extLst>
              <a:ext uri="{FF2B5EF4-FFF2-40B4-BE49-F238E27FC236}">
                <a16:creationId xmlns:a16="http://schemas.microsoft.com/office/drawing/2014/main" id="{D3CD376E-CDE0-7A5E-F4D8-AC89451BB802}"/>
              </a:ext>
            </a:extLst>
          </p:cNvPr>
          <p:cNvSpPr>
            <a:spLocks noGrp="1"/>
          </p:cNvSpPr>
          <p:nvPr>
            <p:ph type="sldNum" idx="10"/>
          </p:nvPr>
        </p:nvSpPr>
        <p:spPr>
          <a:xfrm>
            <a:off x="8242845" y="4596307"/>
            <a:ext cx="548700" cy="393600"/>
          </a:xfrm>
        </p:spPr>
        <p:txBody>
          <a:bodyPr>
            <a:normAutofit/>
          </a:bodyPr>
          <a:lstStyle>
            <a:lvl1pPr>
              <a:defRPr sz="700">
                <a:solidFill>
                  <a:schemeClr val="bg1"/>
                </a:solidFill>
                <a:latin typeface="Roboto" panose="02000000000000000000" pitchFamily="2" charset="0"/>
                <a:ea typeface="Roboto" panose="02000000000000000000" pitchFamily="2" charset="0"/>
              </a:defRPr>
            </a:lvl1pPr>
          </a:lstStyle>
          <a:p>
            <a:fld id="{00000000-1234-1234-1234-123412341234}" type="slidenum">
              <a:rPr lang="en" smtClean="0"/>
              <a:pPr/>
              <a:t>‹#›</a:t>
            </a:fld>
            <a:endParaRPr lang="en"/>
          </a:p>
        </p:txBody>
      </p:sp>
      <p:sp>
        <p:nvSpPr>
          <p:cNvPr id="12" name="Text Placeholder 4">
            <a:extLst>
              <a:ext uri="{FF2B5EF4-FFF2-40B4-BE49-F238E27FC236}">
                <a16:creationId xmlns:a16="http://schemas.microsoft.com/office/drawing/2014/main" id="{96CAB416-787B-D301-8530-CEBD87A84EAD}"/>
              </a:ext>
            </a:extLst>
          </p:cNvPr>
          <p:cNvSpPr>
            <a:spLocks noGrp="1"/>
          </p:cNvSpPr>
          <p:nvPr>
            <p:ph type="body" sz="quarter" idx="12" hasCustomPrompt="1"/>
          </p:nvPr>
        </p:nvSpPr>
        <p:spPr>
          <a:xfrm>
            <a:off x="5059680" y="3369673"/>
            <a:ext cx="3213645" cy="457626"/>
          </a:xfrm>
        </p:spPr>
        <p:txBody>
          <a:bodyPr tIns="0" bIns="0">
            <a:noAutofit/>
          </a:bodyPr>
          <a:lstStyle>
            <a:lvl1pPr marL="0" indent="0" algn="r">
              <a:lnSpc>
                <a:spcPct val="95000"/>
              </a:lnSpc>
              <a:spcBef>
                <a:spcPts val="800"/>
              </a:spcBef>
              <a:buClr>
                <a:schemeClr val="tx1"/>
              </a:buClr>
              <a:buFont typeface="Arial" panose="020B0604020202020204" pitchFamily="34" charset="0"/>
              <a:buNone/>
              <a:defRPr sz="1600">
                <a:solidFill>
                  <a:schemeClr val="tx1"/>
                </a:solidFill>
              </a:defRPr>
            </a:lvl1pPr>
            <a:lvl2pPr marL="596900" indent="0">
              <a:lnSpc>
                <a:spcPct val="95000"/>
              </a:lnSpc>
              <a:spcBef>
                <a:spcPts val="800"/>
              </a:spcBef>
              <a:buClr>
                <a:schemeClr val="tx1"/>
              </a:buClr>
              <a:buFont typeface="Roboto" panose="02000000000000000000" pitchFamily="2" charset="0"/>
              <a:buNone/>
              <a:defRPr sz="1600">
                <a:solidFill>
                  <a:schemeClr val="tx1"/>
                </a:solidFill>
              </a:defRPr>
            </a:lvl2pPr>
            <a:lvl3pPr marL="1260475" indent="-206375">
              <a:lnSpc>
                <a:spcPct val="95000"/>
              </a:lnSpc>
              <a:spcBef>
                <a:spcPts val="800"/>
              </a:spcBef>
              <a:buClr>
                <a:schemeClr val="tx1"/>
              </a:buClr>
              <a:buFont typeface="Arial" panose="020B0604020202020204" pitchFamily="34" charset="0"/>
              <a:buChar char="•"/>
              <a:defRPr sz="1600">
                <a:solidFill>
                  <a:schemeClr val="tx1"/>
                </a:solidFill>
              </a:defRPr>
            </a:lvl3pPr>
            <a:lvl4pPr marL="1717675" indent="-206375">
              <a:lnSpc>
                <a:spcPct val="95000"/>
              </a:lnSpc>
              <a:spcBef>
                <a:spcPts val="800"/>
              </a:spcBef>
              <a:buClr>
                <a:schemeClr val="tx1"/>
              </a:buClr>
              <a:buFont typeface="Arial" panose="020B0604020202020204" pitchFamily="34" charset="0"/>
              <a:buChar char="•"/>
              <a:defRPr sz="1600">
                <a:solidFill>
                  <a:schemeClr val="tx1"/>
                </a:solidFill>
              </a:defRPr>
            </a:lvl4pPr>
            <a:lvl5pPr marL="2174875" indent="-206375">
              <a:lnSpc>
                <a:spcPct val="95000"/>
              </a:lnSpc>
              <a:spcBef>
                <a:spcPts val="800"/>
              </a:spcBef>
              <a:buClr>
                <a:schemeClr val="tx1"/>
              </a:buClr>
              <a:buFont typeface="Arial" panose="020B0604020202020204" pitchFamily="34" charset="0"/>
              <a:buChar char="•"/>
              <a:defRPr sz="1600">
                <a:solidFill>
                  <a:schemeClr val="tx1"/>
                </a:solidFill>
              </a:defRPr>
            </a:lvl5pPr>
          </a:lstStyle>
          <a:p>
            <a:pPr lvl="0"/>
            <a:r>
              <a:rPr lang="en-US" dirty="0"/>
              <a:t>— Click to edit Master text style</a:t>
            </a:r>
          </a:p>
        </p:txBody>
      </p:sp>
      <p:sp>
        <p:nvSpPr>
          <p:cNvPr id="6" name="Title 1">
            <a:extLst>
              <a:ext uri="{FF2B5EF4-FFF2-40B4-BE49-F238E27FC236}">
                <a16:creationId xmlns:a16="http://schemas.microsoft.com/office/drawing/2014/main" id="{3C74D3DD-AFAF-95AE-9FC2-2DD615DC2366}"/>
              </a:ext>
            </a:extLst>
          </p:cNvPr>
          <p:cNvSpPr txBox="1">
            <a:spLocks/>
          </p:cNvSpPr>
          <p:nvPr userDrawn="1"/>
        </p:nvSpPr>
        <p:spPr>
          <a:xfrm>
            <a:off x="305089" y="826201"/>
            <a:ext cx="76171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solidFill>
                  <a:schemeClr val="bg1"/>
                </a:solidFill>
              </a:rPr>
              <a:t>“</a:t>
            </a:r>
          </a:p>
        </p:txBody>
      </p:sp>
      <p:sp>
        <p:nvSpPr>
          <p:cNvPr id="7" name="Title 1">
            <a:extLst>
              <a:ext uri="{FF2B5EF4-FFF2-40B4-BE49-F238E27FC236}">
                <a16:creationId xmlns:a16="http://schemas.microsoft.com/office/drawing/2014/main" id="{E9E70C01-D34A-343C-D443-BA5D6A63DBBB}"/>
              </a:ext>
            </a:extLst>
          </p:cNvPr>
          <p:cNvSpPr txBox="1">
            <a:spLocks/>
          </p:cNvSpPr>
          <p:nvPr userDrawn="1"/>
        </p:nvSpPr>
        <p:spPr>
          <a:xfrm>
            <a:off x="8143958" y="2652667"/>
            <a:ext cx="76171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Roboto Thin"/>
              <a:buNone/>
              <a:defRPr sz="2400" b="0" i="0" u="none" strike="noStrike" cap="none">
                <a:solidFill>
                  <a:schemeClr val="tx1"/>
                </a:solidFill>
                <a:latin typeface="Roboto Black" panose="02000000000000000000" pitchFamily="2" charset="0"/>
                <a:ea typeface="Roboto Black" panose="02000000000000000000" pitchFamily="2" charset="0"/>
                <a:cs typeface="Roboto Thin"/>
                <a:sym typeface="Roboto Thin"/>
              </a:defRPr>
            </a:lvl1pPr>
            <a:lvl2pPr marR="0" lvl="1"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2pPr>
            <a:lvl3pPr marR="0" lvl="2"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3pPr>
            <a:lvl4pPr marR="0" lvl="3"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4pPr>
            <a:lvl5pPr marR="0" lvl="4"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5pPr>
            <a:lvl6pPr marR="0" lvl="5"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6pPr>
            <a:lvl7pPr marR="0" lvl="6"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7pPr>
            <a:lvl8pPr marR="0" lvl="7"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8pPr>
            <a:lvl9pPr marR="0" lvl="8" algn="l" rtl="0">
              <a:lnSpc>
                <a:spcPct val="100000"/>
              </a:lnSpc>
              <a:spcBef>
                <a:spcPts val="0"/>
              </a:spcBef>
              <a:spcAft>
                <a:spcPts val="0"/>
              </a:spcAft>
              <a:buClr>
                <a:schemeClr val="lt1"/>
              </a:buClr>
              <a:buSzPts val="2800"/>
              <a:buFont typeface="Roboto Thin"/>
              <a:buNone/>
              <a:defRPr sz="2800" b="0" i="0" u="none" strike="noStrike" cap="none">
                <a:solidFill>
                  <a:schemeClr val="lt1"/>
                </a:solidFill>
                <a:latin typeface="Roboto Thin"/>
                <a:ea typeface="Roboto Thin"/>
                <a:cs typeface="Roboto Thin"/>
                <a:sym typeface="Roboto Thin"/>
              </a:defRPr>
            </a:lvl9pPr>
          </a:lstStyle>
          <a:p>
            <a:r>
              <a:rPr lang="en-US" sz="9600">
                <a:solidFill>
                  <a:schemeClr val="bg1"/>
                </a:solidFill>
              </a:rPr>
              <a:t>”</a:t>
            </a:r>
          </a:p>
        </p:txBody>
      </p:sp>
      <p:sp>
        <p:nvSpPr>
          <p:cNvPr id="8" name="Slide Number Placeholder 17">
            <a:extLst>
              <a:ext uri="{FF2B5EF4-FFF2-40B4-BE49-F238E27FC236}">
                <a16:creationId xmlns:a16="http://schemas.microsoft.com/office/drawing/2014/main" id="{20F37858-B486-1D30-748F-A0747E6289BA}"/>
              </a:ext>
            </a:extLst>
          </p:cNvPr>
          <p:cNvSpPr txBox="1">
            <a:spLocks/>
          </p:cNvSpPr>
          <p:nvPr userDrawn="1"/>
        </p:nvSpPr>
        <p:spPr>
          <a:xfrm>
            <a:off x="2900979" y="4698467"/>
            <a:ext cx="3343363" cy="191248"/>
          </a:xfrm>
          <a:prstGeom prst="rect">
            <a:avLst/>
          </a:prstGeom>
          <a:noFill/>
          <a:ln>
            <a:noFill/>
          </a:ln>
        </p:spPr>
        <p:txBody>
          <a:bodyPr spcFirstLastPara="1" wrap="none" lIns="91425" tIns="91425" rIns="91425" bIns="91425" anchor="ctr" anchorCtr="0">
            <a:noAutofit/>
          </a:bodyPr>
          <a:lstStyle>
            <a:defPPr marR="0" lvl="0" algn="l" rtl="0">
              <a:lnSpc>
                <a:spcPct val="100000"/>
              </a:lnSpc>
              <a:spcBef>
                <a:spcPts val="0"/>
              </a:spcBef>
              <a:spcAft>
                <a:spcPts val="0"/>
              </a:spcAft>
            </a:defPPr>
            <a:lvl1pPr algn="r">
              <a:buNone/>
              <a:defRPr sz="700">
                <a:solidFill>
                  <a:schemeClr val="tx1"/>
                </a:solidFill>
                <a:latin typeface="Roboto" panose="02000000000000000000" pitchFamily="2" charset="0"/>
                <a:ea typeface="Roboto" panose="02000000000000000000" pitchFamily="2" charset="0"/>
              </a:defRPr>
            </a:lvl1pPr>
            <a:lvl2pPr algn="r">
              <a:buNone/>
              <a:defRPr sz="1000">
                <a:solidFill>
                  <a:schemeClr val="dk2"/>
                </a:solidFill>
              </a:defRPr>
            </a:lvl2pPr>
            <a:lvl3pPr algn="r">
              <a:buNone/>
              <a:defRPr sz="1000">
                <a:solidFill>
                  <a:schemeClr val="dk2"/>
                </a:solidFill>
              </a:defRPr>
            </a:lvl3pPr>
            <a:lvl4pPr algn="r">
              <a:buNone/>
              <a:defRPr sz="1000">
                <a:solidFill>
                  <a:schemeClr val="dk2"/>
                </a:solidFill>
              </a:defRPr>
            </a:lvl4pPr>
            <a:lvl5pPr algn="r">
              <a:buNone/>
              <a:defRPr sz="1000">
                <a:solidFill>
                  <a:schemeClr val="dk2"/>
                </a:solidFill>
              </a:defRPr>
            </a:lvl5pPr>
            <a:lvl6pPr algn="r">
              <a:buNone/>
              <a:defRPr sz="1000">
                <a:solidFill>
                  <a:schemeClr val="dk2"/>
                </a:solidFill>
              </a:defRPr>
            </a:lvl6pPr>
            <a:lvl7pPr algn="r">
              <a:buNone/>
              <a:defRPr sz="1000">
                <a:solidFill>
                  <a:schemeClr val="dk2"/>
                </a:solidFill>
              </a:defRPr>
            </a:lvl7pPr>
            <a:lvl8pPr algn="r">
              <a:buNone/>
              <a:defRPr sz="1000">
                <a:solidFill>
                  <a:schemeClr val="dk2"/>
                </a:solidFill>
              </a:defRPr>
            </a:lvl8pPr>
            <a:lvl9pPr algn="r">
              <a:buNone/>
              <a:defRPr sz="1000">
                <a:solidFill>
                  <a:schemeClr val="dk2"/>
                </a:solidFill>
              </a:defRPr>
            </a:lvl9pPr>
          </a:lstStyle>
          <a:p>
            <a:pPr lvl="0" algn="ctr"/>
            <a:r>
              <a:rPr lang="en-US">
                <a:solidFill>
                  <a:schemeClr val="bg1"/>
                </a:solidFill>
              </a:rPr>
              <a:t>© </a:t>
            </a:r>
            <a:r>
              <a:rPr lang="en-US" err="1">
                <a:solidFill>
                  <a:schemeClr val="bg1"/>
                </a:solidFill>
              </a:rPr>
              <a:t>EnterpriseDB</a:t>
            </a:r>
            <a:r>
              <a:rPr lang="en-US">
                <a:solidFill>
                  <a:schemeClr val="bg1"/>
                </a:solidFill>
              </a:rPr>
              <a:t> Corporation 2024 — All Rights Reserved.</a:t>
            </a:r>
            <a:endParaRPr lang="en">
              <a:solidFill>
                <a:schemeClr val="bg1"/>
              </a:solidFill>
            </a:endParaRPr>
          </a:p>
        </p:txBody>
      </p:sp>
      <p:pic>
        <p:nvPicPr>
          <p:cNvPr id="4" name="Picture 3">
            <a:extLst>
              <a:ext uri="{FF2B5EF4-FFF2-40B4-BE49-F238E27FC236}">
                <a16:creationId xmlns:a16="http://schemas.microsoft.com/office/drawing/2014/main" id="{B3EB8EC9-86F9-582E-DBCD-9C1D6720FD32}"/>
              </a:ext>
            </a:extLst>
          </p:cNvPr>
          <p:cNvPicPr>
            <a:picLocks noChangeAspect="1"/>
          </p:cNvPicPr>
          <p:nvPr userDrawn="1"/>
        </p:nvPicPr>
        <p:blipFill>
          <a:blip r:embed="rId2"/>
          <a:stretch>
            <a:fillRect/>
          </a:stretch>
        </p:blipFill>
        <p:spPr>
          <a:xfrm>
            <a:off x="451563" y="4625235"/>
            <a:ext cx="741444" cy="242079"/>
          </a:xfrm>
          <a:prstGeom prst="rect">
            <a:avLst/>
          </a:prstGeom>
        </p:spPr>
      </p:pic>
    </p:spTree>
    <p:extLst>
      <p:ext uri="{BB962C8B-B14F-4D97-AF65-F5344CB8AC3E}">
        <p14:creationId xmlns:p14="http://schemas.microsoft.com/office/powerpoint/2010/main" val="187701612"/>
      </p:ext>
    </p:extLst>
  </p:cSld>
  <p:clrMapOvr>
    <a:masterClrMapping/>
  </p:clrMapOvr>
  <p:extLst>
    <p:ext uri="{DCECCB84-F9BA-43D5-87BE-67443E8EF086}">
      <p15:sldGuideLst xmlns:p15="http://schemas.microsoft.com/office/powerpoint/2012/main">
        <p15:guide id="1" pos="288" userDrawn="1">
          <p15:clr>
            <a:srgbClr val="FBAE40"/>
          </p15:clr>
        </p15:guide>
        <p15:guide id="2" pos="5472" userDrawn="1">
          <p15:clr>
            <a:srgbClr val="FBAE40"/>
          </p15:clr>
        </p15:guide>
        <p15:guide id="3" orient="horz" pos="218" userDrawn="1">
          <p15:clr>
            <a:srgbClr val="FBAE40"/>
          </p15:clr>
        </p15:guide>
        <p15:guide id="4" orient="horz" pos="303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Divider grey">
    <p:bg>
      <p:bgPr>
        <a:solidFill>
          <a:schemeClr val="bg2"/>
        </a:solidFill>
        <a:effectLst/>
      </p:bgPr>
    </p:bg>
    <p:spTree>
      <p:nvGrpSpPr>
        <p:cNvPr id="1" name="Shape 142"/>
        <p:cNvGrpSpPr/>
        <p:nvPr/>
      </p:nvGrpSpPr>
      <p:grpSpPr>
        <a:xfrm>
          <a:off x="0" y="0"/>
          <a:ext cx="0" cy="0"/>
          <a:chOff x="0" y="0"/>
          <a:chExt cx="0" cy="0"/>
        </a:xfrm>
      </p:grpSpPr>
      <p:pic>
        <p:nvPicPr>
          <p:cNvPr id="9" name="Graphic 8">
            <a:extLst>
              <a:ext uri="{FF2B5EF4-FFF2-40B4-BE49-F238E27FC236}">
                <a16:creationId xmlns:a16="http://schemas.microsoft.com/office/drawing/2014/main" id="{69B5A3B7-8052-CB83-4A12-6135801CB52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grpSp>
        <p:nvGrpSpPr>
          <p:cNvPr id="8" name="Group 7">
            <a:extLst>
              <a:ext uri="{FF2B5EF4-FFF2-40B4-BE49-F238E27FC236}">
                <a16:creationId xmlns:a16="http://schemas.microsoft.com/office/drawing/2014/main" id="{90CC6190-013E-899D-D2FC-A2E04C9983C0}"/>
              </a:ext>
            </a:extLst>
          </p:cNvPr>
          <p:cNvGrpSpPr/>
          <p:nvPr userDrawn="1"/>
        </p:nvGrpSpPr>
        <p:grpSpPr>
          <a:xfrm>
            <a:off x="4046080" y="1"/>
            <a:ext cx="5101334" cy="5146334"/>
            <a:chOff x="-520780" y="1806129"/>
            <a:chExt cx="2806780" cy="2831539"/>
          </a:xfrm>
        </p:grpSpPr>
        <p:pic>
          <p:nvPicPr>
            <p:cNvPr id="5" name="Picture 4">
              <a:extLst>
                <a:ext uri="{FF2B5EF4-FFF2-40B4-BE49-F238E27FC236}">
                  <a16:creationId xmlns:a16="http://schemas.microsoft.com/office/drawing/2014/main" id="{3EE0C003-CEC5-682D-891D-2383013972A0}"/>
                </a:ext>
              </a:extLst>
            </p:cNvPr>
            <p:cNvPicPr>
              <a:picLocks noChangeAspect="1"/>
            </p:cNvPicPr>
            <p:nvPr userDrawn="1"/>
          </p:nvPicPr>
          <p:blipFill rotWithShape="1">
            <a:blip r:embed="rId4"/>
            <a:srcRect l="21475" t="689" r="8525" b="-1"/>
            <a:stretch/>
          </p:blipFill>
          <p:spPr>
            <a:xfrm>
              <a:off x="-520780" y="1825628"/>
              <a:ext cx="2804902" cy="2812039"/>
            </a:xfrm>
            <a:prstGeom prst="rect">
              <a:avLst/>
            </a:prstGeom>
          </p:spPr>
        </p:pic>
        <p:sp>
          <p:nvSpPr>
            <p:cNvPr id="6" name="Rectangle 5">
              <a:extLst>
                <a:ext uri="{FF2B5EF4-FFF2-40B4-BE49-F238E27FC236}">
                  <a16:creationId xmlns:a16="http://schemas.microsoft.com/office/drawing/2014/main" id="{C406DFD3-73D7-9522-E1AC-760E485EFC5A}"/>
                </a:ext>
              </a:extLst>
            </p:cNvPr>
            <p:cNvSpPr/>
            <p:nvPr userDrawn="1"/>
          </p:nvSpPr>
          <p:spPr>
            <a:xfrm>
              <a:off x="0" y="1806129"/>
              <a:ext cx="2286000" cy="636160"/>
            </a:xfrm>
            <a:prstGeom prst="rect">
              <a:avLst/>
            </a:prstGeom>
            <a:gradFill>
              <a:gsLst>
                <a:gs pos="0">
                  <a:schemeClr val="bg2"/>
                </a:gs>
                <a:gs pos="100000">
                  <a:schemeClr val="bg2">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500F65BA-2652-E574-AD35-501ADE140883}"/>
                </a:ext>
              </a:extLst>
            </p:cNvPr>
            <p:cNvSpPr/>
            <p:nvPr userDrawn="1"/>
          </p:nvSpPr>
          <p:spPr>
            <a:xfrm rot="10800000">
              <a:off x="0" y="4051401"/>
              <a:ext cx="2286000" cy="586267"/>
            </a:xfrm>
            <a:prstGeom prst="rect">
              <a:avLst/>
            </a:prstGeom>
            <a:gradFill>
              <a:gsLst>
                <a:gs pos="0">
                  <a:schemeClr val="bg2"/>
                </a:gs>
                <a:gs pos="100000">
                  <a:schemeClr val="bg2">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8040531-DA72-34AE-9CF2-0DBDC49343E0}"/>
                </a:ext>
              </a:extLst>
            </p:cNvPr>
            <p:cNvSpPr/>
            <p:nvPr userDrawn="1"/>
          </p:nvSpPr>
          <p:spPr>
            <a:xfrm rot="16200000">
              <a:off x="-520780" y="2767363"/>
              <a:ext cx="2286000" cy="1244443"/>
            </a:xfrm>
            <a:prstGeom prst="rect">
              <a:avLst/>
            </a:prstGeom>
            <a:gradFill>
              <a:gsLst>
                <a:gs pos="0">
                  <a:schemeClr val="bg2"/>
                </a:gs>
                <a:gs pos="100000">
                  <a:schemeClr val="bg2">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4" name="Google Shape;144;p34"/>
          <p:cNvSpPr txBox="1">
            <a:spLocks noGrp="1"/>
          </p:cNvSpPr>
          <p:nvPr>
            <p:ph type="ctrTitle"/>
          </p:nvPr>
        </p:nvSpPr>
        <p:spPr>
          <a:xfrm>
            <a:off x="462615" y="702288"/>
            <a:ext cx="4854786"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bg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462614" y="2754888"/>
            <a:ext cx="4854785" cy="319127"/>
          </a:xfrm>
          <a:prstGeom prst="rect">
            <a:avLst/>
          </a:prstGeom>
        </p:spPr>
        <p:txBody>
          <a:bodyPr spcFirstLastPara="1" wrap="square" lIns="0" tIns="0" rIns="0" bIns="91425" anchor="t" anchorCtr="0">
            <a:normAutofit/>
          </a:bodyPr>
          <a:lstStyle>
            <a:lvl1pPr marL="0" lvl="0" indent="0" algn="l" rtl="0">
              <a:lnSpc>
                <a:spcPct val="100000"/>
              </a:lnSpc>
              <a:spcBef>
                <a:spcPts val="0"/>
              </a:spcBef>
              <a:spcAft>
                <a:spcPts val="0"/>
              </a:spcAft>
              <a:buClr>
                <a:schemeClr val="lt1"/>
              </a:buClr>
              <a:buSzPts val="2800"/>
              <a:buNone/>
              <a:defRPr sz="1800" b="0">
                <a:solidFill>
                  <a:schemeClr val="bg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Tree>
    <p:extLst>
      <p:ext uri="{BB962C8B-B14F-4D97-AF65-F5344CB8AC3E}">
        <p14:creationId xmlns:p14="http://schemas.microsoft.com/office/powerpoint/2010/main" val="392638958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4411"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Divider grey blank">
    <p:bg>
      <p:bgPr>
        <a:solidFill>
          <a:schemeClr val="bg2"/>
        </a:solidFill>
        <a:effectLst/>
      </p:bgPr>
    </p:bg>
    <p:spTree>
      <p:nvGrpSpPr>
        <p:cNvPr id="1" name="Shape 142"/>
        <p:cNvGrpSpPr/>
        <p:nvPr/>
      </p:nvGrpSpPr>
      <p:grpSpPr>
        <a:xfrm>
          <a:off x="0" y="0"/>
          <a:ext cx="0" cy="0"/>
          <a:chOff x="0" y="0"/>
          <a:chExt cx="0" cy="0"/>
        </a:xfrm>
      </p:grpSpPr>
      <p:pic>
        <p:nvPicPr>
          <p:cNvPr id="9" name="Graphic 8">
            <a:extLst>
              <a:ext uri="{FF2B5EF4-FFF2-40B4-BE49-F238E27FC236}">
                <a16:creationId xmlns:a16="http://schemas.microsoft.com/office/drawing/2014/main" id="{69B5A3B7-8052-CB83-4A12-6135801CB52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23" t="27644" r="46060" b="29023"/>
          <a:stretch/>
        </p:blipFill>
        <p:spPr>
          <a:xfrm>
            <a:off x="404813" y="4552949"/>
            <a:ext cx="835818" cy="371475"/>
          </a:xfrm>
          <a:prstGeom prst="rect">
            <a:avLst/>
          </a:prstGeom>
        </p:spPr>
      </p:pic>
      <p:sp>
        <p:nvSpPr>
          <p:cNvPr id="144" name="Google Shape;144;p34"/>
          <p:cNvSpPr txBox="1">
            <a:spLocks noGrp="1"/>
          </p:cNvSpPr>
          <p:nvPr>
            <p:ph type="ctrTitle"/>
          </p:nvPr>
        </p:nvSpPr>
        <p:spPr>
          <a:xfrm>
            <a:off x="462615" y="702288"/>
            <a:ext cx="4854786"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bg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462614" y="2754888"/>
            <a:ext cx="4854785" cy="319127"/>
          </a:xfrm>
          <a:prstGeom prst="rect">
            <a:avLst/>
          </a:prstGeom>
        </p:spPr>
        <p:txBody>
          <a:bodyPr spcFirstLastPara="1" wrap="square" lIns="0" tIns="0" rIns="0" bIns="91425" anchor="t" anchorCtr="0">
            <a:normAutofit/>
          </a:bodyPr>
          <a:lstStyle>
            <a:lvl1pPr marL="0" lvl="0" indent="0" algn="l" rtl="0">
              <a:lnSpc>
                <a:spcPct val="100000"/>
              </a:lnSpc>
              <a:spcBef>
                <a:spcPts val="0"/>
              </a:spcBef>
              <a:spcAft>
                <a:spcPts val="0"/>
              </a:spcAft>
              <a:buClr>
                <a:schemeClr val="lt1"/>
              </a:buClr>
              <a:buSzPts val="2800"/>
              <a:buNone/>
              <a:defRPr sz="1800" b="0">
                <a:solidFill>
                  <a:schemeClr val="bg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Tree>
    <p:extLst>
      <p:ext uri="{BB962C8B-B14F-4D97-AF65-F5344CB8AC3E}">
        <p14:creationId xmlns:p14="http://schemas.microsoft.com/office/powerpoint/2010/main" val="87981907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4411"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Divider orange">
    <p:bg>
      <p:bgPr>
        <a:solidFill>
          <a:schemeClr val="accent1"/>
        </a:solidFill>
        <a:effectLst/>
      </p:bgPr>
    </p:bg>
    <p:spTree>
      <p:nvGrpSpPr>
        <p:cNvPr id="1" name="Shape 142"/>
        <p:cNvGrpSpPr/>
        <p:nvPr/>
      </p:nvGrpSpPr>
      <p:grpSpPr>
        <a:xfrm>
          <a:off x="0" y="0"/>
          <a:ext cx="0" cy="0"/>
          <a:chOff x="0" y="0"/>
          <a:chExt cx="0" cy="0"/>
        </a:xfrm>
      </p:grpSpPr>
      <p:pic>
        <p:nvPicPr>
          <p:cNvPr id="10" name="Picture 9">
            <a:extLst>
              <a:ext uri="{FF2B5EF4-FFF2-40B4-BE49-F238E27FC236}">
                <a16:creationId xmlns:a16="http://schemas.microsoft.com/office/drawing/2014/main" id="{1DD6C628-FC48-A18E-1F52-384348CDA203}"/>
              </a:ext>
            </a:extLst>
          </p:cNvPr>
          <p:cNvPicPr>
            <a:picLocks noChangeAspect="1"/>
          </p:cNvPicPr>
          <p:nvPr userDrawn="1"/>
        </p:nvPicPr>
        <p:blipFill>
          <a:blip r:embed="rId2"/>
          <a:stretch>
            <a:fillRect/>
          </a:stretch>
        </p:blipFill>
        <p:spPr>
          <a:xfrm>
            <a:off x="451563" y="4625235"/>
            <a:ext cx="741444" cy="242079"/>
          </a:xfrm>
          <a:prstGeom prst="rect">
            <a:avLst/>
          </a:prstGeom>
        </p:spPr>
      </p:pic>
      <p:grpSp>
        <p:nvGrpSpPr>
          <p:cNvPr id="8" name="Group 7">
            <a:extLst>
              <a:ext uri="{FF2B5EF4-FFF2-40B4-BE49-F238E27FC236}">
                <a16:creationId xmlns:a16="http://schemas.microsoft.com/office/drawing/2014/main" id="{90CC6190-013E-899D-D2FC-A2E04C9983C0}"/>
              </a:ext>
            </a:extLst>
          </p:cNvPr>
          <p:cNvGrpSpPr/>
          <p:nvPr userDrawn="1"/>
        </p:nvGrpSpPr>
        <p:grpSpPr>
          <a:xfrm>
            <a:off x="3574132" y="1"/>
            <a:ext cx="5569869" cy="5146334"/>
            <a:chOff x="-881881" y="1806129"/>
            <a:chExt cx="3064570" cy="2831539"/>
          </a:xfrm>
        </p:grpSpPr>
        <p:pic>
          <p:nvPicPr>
            <p:cNvPr id="5" name="Picture 4">
              <a:extLst>
                <a:ext uri="{FF2B5EF4-FFF2-40B4-BE49-F238E27FC236}">
                  <a16:creationId xmlns:a16="http://schemas.microsoft.com/office/drawing/2014/main" id="{3EE0C003-CEC5-682D-891D-2383013972A0}"/>
                </a:ext>
              </a:extLst>
            </p:cNvPr>
            <p:cNvPicPr>
              <a:picLocks noChangeAspect="1"/>
            </p:cNvPicPr>
            <p:nvPr userDrawn="1"/>
          </p:nvPicPr>
          <p:blipFill rotWithShape="1">
            <a:blip r:embed="rId3"/>
            <a:srcRect l="15000" t="551" r="8519"/>
            <a:stretch/>
          </p:blipFill>
          <p:spPr>
            <a:xfrm>
              <a:off x="-881881" y="1821729"/>
              <a:ext cx="3064570" cy="2815939"/>
            </a:xfrm>
            <a:prstGeom prst="rect">
              <a:avLst/>
            </a:prstGeom>
          </p:spPr>
        </p:pic>
        <p:sp>
          <p:nvSpPr>
            <p:cNvPr id="6" name="Rectangle 5">
              <a:extLst>
                <a:ext uri="{FF2B5EF4-FFF2-40B4-BE49-F238E27FC236}">
                  <a16:creationId xmlns:a16="http://schemas.microsoft.com/office/drawing/2014/main" id="{C406DFD3-73D7-9522-E1AC-760E485EFC5A}"/>
                </a:ext>
              </a:extLst>
            </p:cNvPr>
            <p:cNvSpPr/>
            <p:nvPr userDrawn="1"/>
          </p:nvSpPr>
          <p:spPr>
            <a:xfrm>
              <a:off x="0" y="1806129"/>
              <a:ext cx="2182689" cy="636160"/>
            </a:xfrm>
            <a:prstGeom prst="rect">
              <a:avLst/>
            </a:prstGeom>
            <a:gradFill>
              <a:gsLst>
                <a:gs pos="0">
                  <a:schemeClr val="accent1"/>
                </a:gs>
                <a:gs pos="100000">
                  <a:schemeClr val="accent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500F65BA-2652-E574-AD35-501ADE140883}"/>
                </a:ext>
              </a:extLst>
            </p:cNvPr>
            <p:cNvSpPr/>
            <p:nvPr userDrawn="1"/>
          </p:nvSpPr>
          <p:spPr>
            <a:xfrm rot="10800000">
              <a:off x="0" y="4051400"/>
              <a:ext cx="2182689" cy="586267"/>
            </a:xfrm>
            <a:prstGeom prst="rect">
              <a:avLst/>
            </a:prstGeom>
            <a:gradFill>
              <a:gsLst>
                <a:gs pos="0">
                  <a:schemeClr val="accent1"/>
                </a:gs>
                <a:gs pos="100000">
                  <a:schemeClr val="accent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Rectangle 1">
              <a:extLst>
                <a:ext uri="{FF2B5EF4-FFF2-40B4-BE49-F238E27FC236}">
                  <a16:creationId xmlns:a16="http://schemas.microsoft.com/office/drawing/2014/main" id="{A8040531-DA72-34AE-9CF2-0DBDC49343E0}"/>
                </a:ext>
              </a:extLst>
            </p:cNvPr>
            <p:cNvSpPr/>
            <p:nvPr userDrawn="1"/>
          </p:nvSpPr>
          <p:spPr>
            <a:xfrm rot="16200000">
              <a:off x="-564237" y="2767363"/>
              <a:ext cx="2286000" cy="1244443"/>
            </a:xfrm>
            <a:prstGeom prst="rect">
              <a:avLst/>
            </a:prstGeom>
            <a:gradFill>
              <a:gsLst>
                <a:gs pos="0">
                  <a:schemeClr val="accent1"/>
                </a:gs>
                <a:gs pos="100000">
                  <a:schemeClr val="accent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44" name="Google Shape;144;p34"/>
          <p:cNvSpPr txBox="1">
            <a:spLocks noGrp="1"/>
          </p:cNvSpPr>
          <p:nvPr>
            <p:ph type="ctrTitle"/>
          </p:nvPr>
        </p:nvSpPr>
        <p:spPr>
          <a:xfrm>
            <a:off x="462615" y="702288"/>
            <a:ext cx="4854786"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bg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462614" y="2754888"/>
            <a:ext cx="4854785" cy="319127"/>
          </a:xfrm>
          <a:prstGeom prst="rect">
            <a:avLst/>
          </a:prstGeom>
        </p:spPr>
        <p:txBody>
          <a:bodyPr spcFirstLastPara="1" wrap="square" lIns="0" tIns="0" rIns="0" bIns="91425" anchor="t" anchorCtr="0">
            <a:normAutofit/>
          </a:bodyPr>
          <a:lstStyle>
            <a:lvl1pPr marL="0" lvl="0" indent="0" algn="l" rtl="0">
              <a:lnSpc>
                <a:spcPct val="100000"/>
              </a:lnSpc>
              <a:spcBef>
                <a:spcPts val="0"/>
              </a:spcBef>
              <a:spcAft>
                <a:spcPts val="0"/>
              </a:spcAft>
              <a:buClr>
                <a:schemeClr val="lt1"/>
              </a:buClr>
              <a:buSzPts val="2800"/>
              <a:buNone/>
              <a:defRPr sz="1800" b="0">
                <a:solidFill>
                  <a:schemeClr val="bg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Tree>
    <p:extLst>
      <p:ext uri="{BB962C8B-B14F-4D97-AF65-F5344CB8AC3E}">
        <p14:creationId xmlns:p14="http://schemas.microsoft.com/office/powerpoint/2010/main" val="308056403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Divider orange blank">
    <p:bg>
      <p:bgPr>
        <a:solidFill>
          <a:schemeClr val="accent1"/>
        </a:solidFill>
        <a:effectLst/>
      </p:bgPr>
    </p:bg>
    <p:spTree>
      <p:nvGrpSpPr>
        <p:cNvPr id="1" name="Shape 142"/>
        <p:cNvGrpSpPr/>
        <p:nvPr/>
      </p:nvGrpSpPr>
      <p:grpSpPr>
        <a:xfrm>
          <a:off x="0" y="0"/>
          <a:ext cx="0" cy="0"/>
          <a:chOff x="0" y="0"/>
          <a:chExt cx="0" cy="0"/>
        </a:xfrm>
      </p:grpSpPr>
      <p:pic>
        <p:nvPicPr>
          <p:cNvPr id="10" name="Picture 9">
            <a:extLst>
              <a:ext uri="{FF2B5EF4-FFF2-40B4-BE49-F238E27FC236}">
                <a16:creationId xmlns:a16="http://schemas.microsoft.com/office/drawing/2014/main" id="{1DD6C628-FC48-A18E-1F52-384348CDA203}"/>
              </a:ext>
            </a:extLst>
          </p:cNvPr>
          <p:cNvPicPr>
            <a:picLocks noChangeAspect="1"/>
          </p:cNvPicPr>
          <p:nvPr userDrawn="1"/>
        </p:nvPicPr>
        <p:blipFill>
          <a:blip r:embed="rId2"/>
          <a:stretch>
            <a:fillRect/>
          </a:stretch>
        </p:blipFill>
        <p:spPr>
          <a:xfrm>
            <a:off x="451563" y="4625235"/>
            <a:ext cx="741444" cy="242079"/>
          </a:xfrm>
          <a:prstGeom prst="rect">
            <a:avLst/>
          </a:prstGeom>
        </p:spPr>
      </p:pic>
      <p:sp>
        <p:nvSpPr>
          <p:cNvPr id="144" name="Google Shape;144;p34"/>
          <p:cNvSpPr txBox="1">
            <a:spLocks noGrp="1"/>
          </p:cNvSpPr>
          <p:nvPr>
            <p:ph type="ctrTitle"/>
          </p:nvPr>
        </p:nvSpPr>
        <p:spPr>
          <a:xfrm>
            <a:off x="462615" y="702288"/>
            <a:ext cx="4854786"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bg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462614" y="2754888"/>
            <a:ext cx="4854785" cy="319127"/>
          </a:xfrm>
          <a:prstGeom prst="rect">
            <a:avLst/>
          </a:prstGeom>
        </p:spPr>
        <p:txBody>
          <a:bodyPr spcFirstLastPara="1" wrap="square" lIns="0" tIns="0" rIns="0" bIns="91425" anchor="t" anchorCtr="0">
            <a:normAutofit/>
          </a:bodyPr>
          <a:lstStyle>
            <a:lvl1pPr marL="0" lvl="0" indent="0" algn="l" rtl="0">
              <a:lnSpc>
                <a:spcPct val="100000"/>
              </a:lnSpc>
              <a:spcBef>
                <a:spcPts val="0"/>
              </a:spcBef>
              <a:spcAft>
                <a:spcPts val="0"/>
              </a:spcAft>
              <a:buClr>
                <a:schemeClr val="lt1"/>
              </a:buClr>
              <a:buSzPts val="2800"/>
              <a:buNone/>
              <a:defRPr sz="1800" b="0">
                <a:solidFill>
                  <a:schemeClr val="bg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Tree>
    <p:extLst>
      <p:ext uri="{BB962C8B-B14F-4D97-AF65-F5344CB8AC3E}">
        <p14:creationId xmlns:p14="http://schemas.microsoft.com/office/powerpoint/2010/main" val="175261215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Closing slide 1">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D99FE37-7006-0315-A89A-19D303C9F44E}"/>
              </a:ext>
            </a:extLst>
          </p:cNvPr>
          <p:cNvPicPr>
            <a:picLocks noChangeAspect="1"/>
          </p:cNvPicPr>
          <p:nvPr userDrawn="1"/>
        </p:nvPicPr>
        <p:blipFill rotWithShape="1">
          <a:blip r:embed="rId2">
            <a:alphaModFix amt="73000"/>
          </a:blip>
          <a:srcRect t="5166" r="12450" b="5166"/>
          <a:stretch/>
        </p:blipFill>
        <p:spPr>
          <a:xfrm>
            <a:off x="1843651" y="0"/>
            <a:ext cx="7300350" cy="5143500"/>
          </a:xfrm>
          <a:prstGeom prst="rect">
            <a:avLst/>
          </a:prstGeom>
        </p:spPr>
      </p:pic>
      <p:sp>
        <p:nvSpPr>
          <p:cNvPr id="144" name="Google Shape;144;p34"/>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805426" y="2457218"/>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19" name="Text Placeholder 18">
            <a:extLst>
              <a:ext uri="{FF2B5EF4-FFF2-40B4-BE49-F238E27FC236}">
                <a16:creationId xmlns:a16="http://schemas.microsoft.com/office/drawing/2014/main" id="{87045C2D-4894-B72B-AF6E-80CCA12F5CF1}"/>
              </a:ext>
            </a:extLst>
          </p:cNvPr>
          <p:cNvSpPr>
            <a:spLocks noGrp="1"/>
          </p:cNvSpPr>
          <p:nvPr>
            <p:ph type="body" sz="quarter" idx="10"/>
          </p:nvPr>
        </p:nvSpPr>
        <p:spPr>
          <a:xfrm>
            <a:off x="805425" y="2787449"/>
            <a:ext cx="5995895"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Rectangle 5">
            <a:extLst>
              <a:ext uri="{FF2B5EF4-FFF2-40B4-BE49-F238E27FC236}">
                <a16:creationId xmlns:a16="http://schemas.microsoft.com/office/drawing/2014/main" id="{B0CA9FA3-3FCA-8574-C072-28CCABCD2903}"/>
              </a:ext>
            </a:extLst>
          </p:cNvPr>
          <p:cNvSpPr/>
          <p:nvPr userDrawn="1"/>
        </p:nvSpPr>
        <p:spPr>
          <a:xfrm>
            <a:off x="0" y="3831412"/>
            <a:ext cx="9144000" cy="1312088"/>
          </a:xfrm>
          <a:prstGeom prst="rect">
            <a:avLst/>
          </a:prstGeom>
          <a:solidFill>
            <a:schemeClr val="bg2">
              <a:alpha val="72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8">
            <a:extLst>
              <a:ext uri="{FF2B5EF4-FFF2-40B4-BE49-F238E27FC236}">
                <a16:creationId xmlns:a16="http://schemas.microsoft.com/office/drawing/2014/main" id="{7E9B1BE3-E4BE-1FD0-DCEC-A4D162C5FE7E}"/>
              </a:ext>
            </a:extLst>
          </p:cNvPr>
          <p:cNvSpPr>
            <a:spLocks noGrp="1"/>
          </p:cNvSpPr>
          <p:nvPr>
            <p:ph type="body" sz="quarter" idx="13"/>
          </p:nvPr>
        </p:nvSpPr>
        <p:spPr>
          <a:xfrm>
            <a:off x="805426" y="3037830"/>
            <a:ext cx="599589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5" name="Oval 4">
            <a:extLst>
              <a:ext uri="{FF2B5EF4-FFF2-40B4-BE49-F238E27FC236}">
                <a16:creationId xmlns:a16="http://schemas.microsoft.com/office/drawing/2014/main" id="{63470BE6-5DF3-D000-B8DE-5D6D2FE6F01E}"/>
              </a:ext>
            </a:extLst>
          </p:cNvPr>
          <p:cNvSpPr/>
          <p:nvPr userDrawn="1"/>
        </p:nvSpPr>
        <p:spPr>
          <a:xfrm>
            <a:off x="783994" y="4312601"/>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2A2442B-C247-7E9F-79D8-17C5B838D32E}"/>
              </a:ext>
            </a:extLst>
          </p:cNvPr>
          <p:cNvPicPr>
            <a:picLocks noChangeAspect="1"/>
          </p:cNvPicPr>
          <p:nvPr userDrawn="1"/>
        </p:nvPicPr>
        <p:blipFill>
          <a:blip r:embed="rId3"/>
          <a:stretch>
            <a:fillRect/>
          </a:stretch>
        </p:blipFill>
        <p:spPr>
          <a:xfrm>
            <a:off x="746159" y="4265387"/>
            <a:ext cx="2327242" cy="415025"/>
          </a:xfrm>
          <a:prstGeom prst="rect">
            <a:avLst/>
          </a:prstGeom>
        </p:spPr>
      </p:pic>
    </p:spTree>
    <p:extLst>
      <p:ext uri="{BB962C8B-B14F-4D97-AF65-F5344CB8AC3E}">
        <p14:creationId xmlns:p14="http://schemas.microsoft.com/office/powerpoint/2010/main" val="78032548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Closing slide 2">
    <p:bg>
      <p:bgPr>
        <a:solidFill>
          <a:schemeClr val="accent1"/>
        </a:solidFill>
        <a:effectLst/>
      </p:bgPr>
    </p:bg>
    <p:spTree>
      <p:nvGrpSpPr>
        <p:cNvPr id="1" name="Shape 142"/>
        <p:cNvGrpSpPr/>
        <p:nvPr/>
      </p:nvGrpSpPr>
      <p:grpSpPr>
        <a:xfrm>
          <a:off x="0" y="0"/>
          <a:ext cx="0" cy="0"/>
          <a:chOff x="0" y="0"/>
          <a:chExt cx="0" cy="0"/>
        </a:xfrm>
      </p:grpSpPr>
      <p:pic>
        <p:nvPicPr>
          <p:cNvPr id="6" name="Picture 5">
            <a:extLst>
              <a:ext uri="{FF2B5EF4-FFF2-40B4-BE49-F238E27FC236}">
                <a16:creationId xmlns:a16="http://schemas.microsoft.com/office/drawing/2014/main" id="{5E055AD9-8DF9-B4C9-1ED2-837838D51ED1}"/>
              </a:ext>
            </a:extLst>
          </p:cNvPr>
          <p:cNvPicPr>
            <a:picLocks noChangeAspect="1"/>
          </p:cNvPicPr>
          <p:nvPr userDrawn="1"/>
        </p:nvPicPr>
        <p:blipFill>
          <a:blip r:embed="rId2">
            <a:duotone>
              <a:schemeClr val="accent1">
                <a:shade val="45000"/>
                <a:satMod val="135000"/>
              </a:schemeClr>
              <a:prstClr val="white"/>
            </a:duotone>
            <a:alphaModFix amt="78000"/>
          </a:blip>
          <a:srcRect l="4570" r="4570"/>
          <a:stretch/>
        </p:blipFill>
        <p:spPr>
          <a:xfrm>
            <a:off x="2133974" y="0"/>
            <a:ext cx="7010026"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5E382267-B9D4-362C-9284-6C2A581924F5}"/>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4A51D448-89F8-FD8D-E323-442313383324}"/>
              </a:ext>
            </a:extLst>
          </p:cNvPr>
          <p:cNvSpPr txBox="1">
            <a:spLocks noGrp="1"/>
          </p:cNvSpPr>
          <p:nvPr>
            <p:ph type="subTitle" idx="1"/>
          </p:nvPr>
        </p:nvSpPr>
        <p:spPr>
          <a:xfrm>
            <a:off x="2535831" y="2773467"/>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1071D7D7-5239-70DD-92C6-3F79C305B19D}"/>
              </a:ext>
            </a:extLst>
          </p:cNvPr>
          <p:cNvSpPr>
            <a:spLocks noGrp="1"/>
          </p:cNvSpPr>
          <p:nvPr>
            <p:ph type="body" sz="quarter" idx="10"/>
          </p:nvPr>
        </p:nvSpPr>
        <p:spPr>
          <a:xfrm>
            <a:off x="2535830" y="3085506"/>
            <a:ext cx="5995895"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068B87EF-791D-B7F8-F327-FD6C5DC1E35C}"/>
              </a:ext>
            </a:extLst>
          </p:cNvPr>
          <p:cNvSpPr>
            <a:spLocks noGrp="1"/>
          </p:cNvSpPr>
          <p:nvPr>
            <p:ph type="body" sz="quarter" idx="14"/>
          </p:nvPr>
        </p:nvSpPr>
        <p:spPr>
          <a:xfrm>
            <a:off x="2535830" y="3335887"/>
            <a:ext cx="5995895"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Oval 6">
            <a:extLst>
              <a:ext uri="{FF2B5EF4-FFF2-40B4-BE49-F238E27FC236}">
                <a16:creationId xmlns:a16="http://schemas.microsoft.com/office/drawing/2014/main" id="{91878310-F661-1F3B-51AF-2E2C2F7142E9}"/>
              </a:ext>
            </a:extLst>
          </p:cNvPr>
          <p:cNvSpPr/>
          <p:nvPr userDrawn="1"/>
        </p:nvSpPr>
        <p:spPr>
          <a:xfrm>
            <a:off x="310919"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F68B33A-8B34-EA44-3F5E-DCDCD8662941}"/>
              </a:ext>
            </a:extLst>
          </p:cNvPr>
          <p:cNvPicPr>
            <a:picLocks noChangeAspect="1"/>
          </p:cNvPicPr>
          <p:nvPr userDrawn="1"/>
        </p:nvPicPr>
        <p:blipFill>
          <a:blip r:embed="rId3"/>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303883837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Closing slide 1">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3831412"/>
            <a:ext cx="9144000" cy="1312088"/>
          </a:xfrm>
          <a:prstGeom prst="rect">
            <a:avLst/>
          </a:prstGeom>
          <a:solidFill>
            <a:schemeClr val="bg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D99FE37-7006-0315-A89A-19D303C9F44E}"/>
              </a:ext>
            </a:extLst>
          </p:cNvPr>
          <p:cNvPicPr>
            <a:picLocks noChangeAspect="1"/>
          </p:cNvPicPr>
          <p:nvPr userDrawn="1"/>
        </p:nvPicPr>
        <p:blipFill rotWithShape="1">
          <a:blip r:embed="rId2">
            <a:alphaModFix amt="73000"/>
          </a:blip>
          <a:srcRect t="5166" r="12450" b="5166"/>
          <a:stretch/>
        </p:blipFill>
        <p:spPr>
          <a:xfrm>
            <a:off x="1843651" y="0"/>
            <a:ext cx="7300350" cy="5143500"/>
          </a:xfrm>
          <a:prstGeom prst="rect">
            <a:avLst/>
          </a:prstGeom>
        </p:spPr>
      </p:pic>
      <p:sp>
        <p:nvSpPr>
          <p:cNvPr id="144" name="Google Shape;144;p34"/>
          <p:cNvSpPr txBox="1">
            <a:spLocks noGrp="1"/>
          </p:cNvSpPr>
          <p:nvPr>
            <p:ph type="ctrTitle"/>
          </p:nvPr>
        </p:nvSpPr>
        <p:spPr>
          <a:xfrm>
            <a:off x="805425" y="28606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145" name="Google Shape;145;p34"/>
          <p:cNvSpPr txBox="1">
            <a:spLocks noGrp="1"/>
          </p:cNvSpPr>
          <p:nvPr>
            <p:ph type="subTitle" idx="1"/>
          </p:nvPr>
        </p:nvSpPr>
        <p:spPr>
          <a:xfrm>
            <a:off x="805426" y="2457218"/>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19" name="Text Placeholder 18">
            <a:extLst>
              <a:ext uri="{FF2B5EF4-FFF2-40B4-BE49-F238E27FC236}">
                <a16:creationId xmlns:a16="http://schemas.microsoft.com/office/drawing/2014/main" id="{87045C2D-4894-B72B-AF6E-80CCA12F5CF1}"/>
              </a:ext>
            </a:extLst>
          </p:cNvPr>
          <p:cNvSpPr>
            <a:spLocks noGrp="1"/>
          </p:cNvSpPr>
          <p:nvPr>
            <p:ph type="body" sz="quarter" idx="10"/>
          </p:nvPr>
        </p:nvSpPr>
        <p:spPr>
          <a:xfrm>
            <a:off x="805425" y="2787449"/>
            <a:ext cx="5995895"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6" name="Rectangle 5">
            <a:extLst>
              <a:ext uri="{FF2B5EF4-FFF2-40B4-BE49-F238E27FC236}">
                <a16:creationId xmlns:a16="http://schemas.microsoft.com/office/drawing/2014/main" id="{B0CA9FA3-3FCA-8574-C072-28CCABCD2903}"/>
              </a:ext>
            </a:extLst>
          </p:cNvPr>
          <p:cNvSpPr/>
          <p:nvPr userDrawn="1"/>
        </p:nvSpPr>
        <p:spPr>
          <a:xfrm>
            <a:off x="0" y="3831412"/>
            <a:ext cx="9144000" cy="1312088"/>
          </a:xfrm>
          <a:prstGeom prst="rect">
            <a:avLst/>
          </a:prstGeom>
          <a:solidFill>
            <a:schemeClr val="bg2">
              <a:alpha val="72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8">
            <a:extLst>
              <a:ext uri="{FF2B5EF4-FFF2-40B4-BE49-F238E27FC236}">
                <a16:creationId xmlns:a16="http://schemas.microsoft.com/office/drawing/2014/main" id="{7E9B1BE3-E4BE-1FD0-DCEC-A4D162C5FE7E}"/>
              </a:ext>
            </a:extLst>
          </p:cNvPr>
          <p:cNvSpPr>
            <a:spLocks noGrp="1"/>
          </p:cNvSpPr>
          <p:nvPr>
            <p:ph type="body" sz="quarter" idx="13"/>
          </p:nvPr>
        </p:nvSpPr>
        <p:spPr>
          <a:xfrm>
            <a:off x="805426" y="3037830"/>
            <a:ext cx="599589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7" name="Picture 6">
            <a:extLst>
              <a:ext uri="{FF2B5EF4-FFF2-40B4-BE49-F238E27FC236}">
                <a16:creationId xmlns:a16="http://schemas.microsoft.com/office/drawing/2014/main" id="{EBDF701C-E631-8068-6492-6E555ED2B357}"/>
              </a:ext>
            </a:extLst>
          </p:cNvPr>
          <p:cNvPicPr>
            <a:picLocks noChangeAspect="1"/>
          </p:cNvPicPr>
          <p:nvPr userDrawn="1"/>
        </p:nvPicPr>
        <p:blipFill>
          <a:blip r:embed="rId3"/>
          <a:stretch>
            <a:fillRect/>
          </a:stretch>
        </p:blipFill>
        <p:spPr>
          <a:xfrm>
            <a:off x="746157" y="4265424"/>
            <a:ext cx="1277905" cy="423727"/>
          </a:xfrm>
          <a:prstGeom prst="rect">
            <a:avLst/>
          </a:prstGeom>
        </p:spPr>
      </p:pic>
    </p:spTree>
    <p:extLst>
      <p:ext uri="{BB962C8B-B14F-4D97-AF65-F5344CB8AC3E}">
        <p14:creationId xmlns:p14="http://schemas.microsoft.com/office/powerpoint/2010/main" val="148048425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Closing slide 2">
    <p:bg>
      <p:bgPr>
        <a:solidFill>
          <a:schemeClr val="accent1"/>
        </a:solidFill>
        <a:effectLst/>
      </p:bgPr>
    </p:bg>
    <p:spTree>
      <p:nvGrpSpPr>
        <p:cNvPr id="1" name="Shape 142"/>
        <p:cNvGrpSpPr/>
        <p:nvPr/>
      </p:nvGrpSpPr>
      <p:grpSpPr>
        <a:xfrm>
          <a:off x="0" y="0"/>
          <a:ext cx="0" cy="0"/>
          <a:chOff x="0" y="0"/>
          <a:chExt cx="0" cy="0"/>
        </a:xfrm>
      </p:grpSpPr>
      <p:pic>
        <p:nvPicPr>
          <p:cNvPr id="6" name="Picture 5">
            <a:extLst>
              <a:ext uri="{FF2B5EF4-FFF2-40B4-BE49-F238E27FC236}">
                <a16:creationId xmlns:a16="http://schemas.microsoft.com/office/drawing/2014/main" id="{5E055AD9-8DF9-B4C9-1ED2-837838D51ED1}"/>
              </a:ext>
            </a:extLst>
          </p:cNvPr>
          <p:cNvPicPr>
            <a:picLocks noChangeAspect="1"/>
          </p:cNvPicPr>
          <p:nvPr userDrawn="1"/>
        </p:nvPicPr>
        <p:blipFill>
          <a:blip r:embed="rId2">
            <a:duotone>
              <a:schemeClr val="accent1">
                <a:shade val="45000"/>
                <a:satMod val="135000"/>
              </a:schemeClr>
              <a:prstClr val="white"/>
            </a:duotone>
            <a:alphaModFix amt="78000"/>
          </a:blip>
          <a:srcRect l="4570" r="4570"/>
          <a:stretch/>
        </p:blipFill>
        <p:spPr>
          <a:xfrm>
            <a:off x="2133974" y="0"/>
            <a:ext cx="7010026"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5E382267-B9D4-362C-9284-6C2A581924F5}"/>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4A51D448-89F8-FD8D-E323-442313383324}"/>
              </a:ext>
            </a:extLst>
          </p:cNvPr>
          <p:cNvSpPr txBox="1">
            <a:spLocks noGrp="1"/>
          </p:cNvSpPr>
          <p:nvPr>
            <p:ph type="subTitle" idx="1"/>
          </p:nvPr>
        </p:nvSpPr>
        <p:spPr>
          <a:xfrm>
            <a:off x="2535831" y="2773467"/>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1071D7D7-5239-70DD-92C6-3F79C305B19D}"/>
              </a:ext>
            </a:extLst>
          </p:cNvPr>
          <p:cNvSpPr>
            <a:spLocks noGrp="1"/>
          </p:cNvSpPr>
          <p:nvPr>
            <p:ph type="body" sz="quarter" idx="10"/>
          </p:nvPr>
        </p:nvSpPr>
        <p:spPr>
          <a:xfrm>
            <a:off x="2535830" y="3085506"/>
            <a:ext cx="5995895"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068B87EF-791D-B7F8-F327-FD6C5DC1E35C}"/>
              </a:ext>
            </a:extLst>
          </p:cNvPr>
          <p:cNvSpPr>
            <a:spLocks noGrp="1"/>
          </p:cNvSpPr>
          <p:nvPr>
            <p:ph type="body" sz="quarter" idx="14"/>
          </p:nvPr>
        </p:nvSpPr>
        <p:spPr>
          <a:xfrm>
            <a:off x="2535830" y="3335887"/>
            <a:ext cx="5995895"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pic>
        <p:nvPicPr>
          <p:cNvPr id="8" name="Picture 7">
            <a:extLst>
              <a:ext uri="{FF2B5EF4-FFF2-40B4-BE49-F238E27FC236}">
                <a16:creationId xmlns:a16="http://schemas.microsoft.com/office/drawing/2014/main" id="{5243AE21-E048-E818-5508-BAF579B0559B}"/>
              </a:ext>
            </a:extLst>
          </p:cNvPr>
          <p:cNvPicPr>
            <a:picLocks noChangeAspect="1"/>
          </p:cNvPicPr>
          <p:nvPr userDrawn="1"/>
        </p:nvPicPr>
        <p:blipFill>
          <a:blip r:embed="rId3"/>
          <a:stretch>
            <a:fillRect/>
          </a:stretch>
        </p:blipFill>
        <p:spPr>
          <a:xfrm>
            <a:off x="240844" y="354922"/>
            <a:ext cx="1471487" cy="487914"/>
          </a:xfrm>
          <a:prstGeom prst="rect">
            <a:avLst/>
          </a:prstGeom>
        </p:spPr>
      </p:pic>
    </p:spTree>
    <p:extLst>
      <p:ext uri="{BB962C8B-B14F-4D97-AF65-F5344CB8AC3E}">
        <p14:creationId xmlns:p14="http://schemas.microsoft.com/office/powerpoint/2010/main" val="379517436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5">
    <p:bg>
      <p:bgPr>
        <a:solidFill>
          <a:schemeClr val="bg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44;p34">
            <a:extLst>
              <a:ext uri="{FF2B5EF4-FFF2-40B4-BE49-F238E27FC236}">
                <a16:creationId xmlns:a16="http://schemas.microsoft.com/office/drawing/2014/main" id="{3AB1C135-B669-FA0A-F735-C837AF4E97CF}"/>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accen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6" name="Google Shape;145;p34">
            <a:extLst>
              <a:ext uri="{FF2B5EF4-FFF2-40B4-BE49-F238E27FC236}">
                <a16:creationId xmlns:a16="http://schemas.microsoft.com/office/drawing/2014/main" id="{206F7EB5-5305-FAA9-F7EC-D146601D7DDE}"/>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tx1"/>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7" name="Text Placeholder 18">
            <a:extLst>
              <a:ext uri="{FF2B5EF4-FFF2-40B4-BE49-F238E27FC236}">
                <a16:creationId xmlns:a16="http://schemas.microsoft.com/office/drawing/2014/main" id="{7FC18EE2-19B8-6D6E-3482-4B45BF1A661A}"/>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5C96EC7-B7E9-49BC-FCDF-94C38D6EF7C4}"/>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3" name="Text Placeholder 18">
            <a:extLst>
              <a:ext uri="{FF2B5EF4-FFF2-40B4-BE49-F238E27FC236}">
                <a16:creationId xmlns:a16="http://schemas.microsoft.com/office/drawing/2014/main" id="{3E324967-8E2E-77F4-3761-627F51727ADD}"/>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solidFill>
                  <a:schemeClr val="accent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7EE318C7-9580-1648-6734-170E236E766F}"/>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2C9DCC2A-8787-2E70-0E86-D25D2CA2A756}"/>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53ED9F0D-55FE-411F-3A76-4AD5B4835345}"/>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tx1"/>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3" name="Oval 2">
            <a:extLst>
              <a:ext uri="{FF2B5EF4-FFF2-40B4-BE49-F238E27FC236}">
                <a16:creationId xmlns:a16="http://schemas.microsoft.com/office/drawing/2014/main" id="{E93298BF-E6B2-58E7-065C-F98D5B9E0410}"/>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8CAAD29-E950-7378-89FE-DFC6D7931F44}"/>
              </a:ext>
            </a:extLst>
          </p:cNvPr>
          <p:cNvPicPr>
            <a:picLocks noChangeAspect="1"/>
          </p:cNvPicPr>
          <p:nvPr userDrawn="1"/>
        </p:nvPicPr>
        <p:blipFill>
          <a:blip r:embed="rId2"/>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46993659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 Column: Without Subhead">
  <p:cSld name="1 Column: Without Subhead">
    <p:spTree>
      <p:nvGrpSpPr>
        <p:cNvPr id="1" name="Shape 363"/>
        <p:cNvGrpSpPr/>
        <p:nvPr/>
      </p:nvGrpSpPr>
      <p:grpSpPr>
        <a:xfrm>
          <a:off x="0" y="0"/>
          <a:ext cx="0" cy="0"/>
          <a:chOff x="0" y="0"/>
          <a:chExt cx="0" cy="0"/>
        </a:xfrm>
      </p:grpSpPr>
      <p:sp>
        <p:nvSpPr>
          <p:cNvPr id="364" name="Google Shape;364;p38"/>
          <p:cNvSpPr txBox="1">
            <a:spLocks noGrp="1"/>
          </p:cNvSpPr>
          <p:nvPr>
            <p:ph type="title"/>
          </p:nvPr>
        </p:nvSpPr>
        <p:spPr>
          <a:xfrm>
            <a:off x="600075" y="400051"/>
            <a:ext cx="7944300" cy="337725"/>
          </a:xfrm>
          <a:prstGeom prst="rect">
            <a:avLst/>
          </a:prstGeom>
          <a:noFill/>
          <a:ln>
            <a:noFill/>
          </a:ln>
        </p:spPr>
        <p:txBody>
          <a:bodyPr spcFirstLastPara="1" wrap="square" lIns="0" tIns="0" rIns="121900" bIns="0" anchor="t" anchorCtr="0">
            <a:noAutofit/>
          </a:bodyPr>
          <a:lstStyle>
            <a:lvl1pPr lvl="0" algn="l" rtl="0">
              <a:lnSpc>
                <a:spcPct val="90000"/>
              </a:lnSpc>
              <a:spcBef>
                <a:spcPts val="0"/>
              </a:spcBef>
              <a:spcAft>
                <a:spcPts val="0"/>
              </a:spcAft>
              <a:buClr>
                <a:schemeClr val="dk2"/>
              </a:buClr>
              <a:buSzPts val="4800"/>
              <a:buFont typeface="Signika Negative"/>
              <a:buNone/>
              <a:defRPr sz="2700"/>
            </a:lvl1pPr>
            <a:lvl2pPr lvl="1" algn="l" rtl="0">
              <a:lnSpc>
                <a:spcPct val="100000"/>
              </a:lnSpc>
              <a:spcBef>
                <a:spcPts val="0"/>
              </a:spcBef>
              <a:spcAft>
                <a:spcPts val="0"/>
              </a:spcAft>
              <a:buSzPts val="1900"/>
              <a:buNone/>
              <a:defRPr/>
            </a:lvl2pPr>
            <a:lvl3pPr lvl="2" algn="l" rtl="0">
              <a:lnSpc>
                <a:spcPct val="100000"/>
              </a:lnSpc>
              <a:spcBef>
                <a:spcPts val="0"/>
              </a:spcBef>
              <a:spcAft>
                <a:spcPts val="0"/>
              </a:spcAft>
              <a:buSzPts val="1900"/>
              <a:buNone/>
              <a:defRPr/>
            </a:lvl3pPr>
            <a:lvl4pPr lvl="3" algn="l" rtl="0">
              <a:lnSpc>
                <a:spcPct val="100000"/>
              </a:lnSpc>
              <a:spcBef>
                <a:spcPts val="0"/>
              </a:spcBef>
              <a:spcAft>
                <a:spcPts val="0"/>
              </a:spcAft>
              <a:buSzPts val="1900"/>
              <a:buNone/>
              <a:defRPr/>
            </a:lvl4pPr>
            <a:lvl5pPr lvl="4" algn="l" rtl="0">
              <a:lnSpc>
                <a:spcPct val="100000"/>
              </a:lnSpc>
              <a:spcBef>
                <a:spcPts val="0"/>
              </a:spcBef>
              <a:spcAft>
                <a:spcPts val="0"/>
              </a:spcAft>
              <a:buSzPts val="1900"/>
              <a:buNone/>
              <a:defRPr/>
            </a:lvl5pPr>
            <a:lvl6pPr lvl="5" algn="l" rtl="0">
              <a:lnSpc>
                <a:spcPct val="100000"/>
              </a:lnSpc>
              <a:spcBef>
                <a:spcPts val="0"/>
              </a:spcBef>
              <a:spcAft>
                <a:spcPts val="0"/>
              </a:spcAft>
              <a:buSzPts val="1900"/>
              <a:buNone/>
              <a:defRPr/>
            </a:lvl6pPr>
            <a:lvl7pPr lvl="6" algn="l" rtl="0">
              <a:lnSpc>
                <a:spcPct val="100000"/>
              </a:lnSpc>
              <a:spcBef>
                <a:spcPts val="0"/>
              </a:spcBef>
              <a:spcAft>
                <a:spcPts val="0"/>
              </a:spcAft>
              <a:buSzPts val="1900"/>
              <a:buNone/>
              <a:defRPr/>
            </a:lvl7pPr>
            <a:lvl8pPr lvl="7" algn="l" rtl="0">
              <a:lnSpc>
                <a:spcPct val="100000"/>
              </a:lnSpc>
              <a:spcBef>
                <a:spcPts val="0"/>
              </a:spcBef>
              <a:spcAft>
                <a:spcPts val="0"/>
              </a:spcAft>
              <a:buSzPts val="1900"/>
              <a:buNone/>
              <a:defRPr/>
            </a:lvl8pPr>
            <a:lvl9pPr lvl="8" algn="l" rtl="0">
              <a:lnSpc>
                <a:spcPct val="100000"/>
              </a:lnSpc>
              <a:spcBef>
                <a:spcPts val="0"/>
              </a:spcBef>
              <a:spcAft>
                <a:spcPts val="0"/>
              </a:spcAft>
              <a:buSzPts val="1900"/>
              <a:buNone/>
              <a:defRPr/>
            </a:lvl9pPr>
          </a:lstStyle>
          <a:p>
            <a:endParaRPr/>
          </a:p>
        </p:txBody>
      </p:sp>
      <p:sp>
        <p:nvSpPr>
          <p:cNvPr id="365" name="Google Shape;365;p38"/>
          <p:cNvSpPr txBox="1">
            <a:spLocks noGrp="1"/>
          </p:cNvSpPr>
          <p:nvPr>
            <p:ph type="sldNum" idx="12"/>
          </p:nvPr>
        </p:nvSpPr>
        <p:spPr>
          <a:xfrm>
            <a:off x="6174855" y="4866228"/>
            <a:ext cx="2057400" cy="171225"/>
          </a:xfrm>
          <a:prstGeom prst="rect">
            <a:avLst/>
          </a:prstGeom>
          <a:noFill/>
          <a:ln>
            <a:noFill/>
          </a:ln>
        </p:spPr>
        <p:txBody>
          <a:bodyPr spcFirstLastPara="1" wrap="square" lIns="121900" tIns="60925" rIns="121900" bIns="60925" anchor="ctr" anchorCtr="0">
            <a:noAutofit/>
          </a:bodyPr>
          <a:lstStyle>
            <a:lvl1pPr marL="0" lvl="0"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1pPr>
            <a:lvl2pPr marL="0" lvl="1"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2pPr>
            <a:lvl3pPr marL="0" lvl="2"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3pPr>
            <a:lvl4pPr marL="0" lvl="3"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4pPr>
            <a:lvl5pPr marL="0" lvl="4"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5pPr>
            <a:lvl6pPr marL="0" lvl="5"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6pPr>
            <a:lvl7pPr marL="0" lvl="6"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7pPr>
            <a:lvl8pPr marL="0" lvl="7"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8pPr>
            <a:lvl9pPr marL="0" lvl="8" indent="0" algn="r" rtl="0">
              <a:lnSpc>
                <a:spcPct val="100000"/>
              </a:lnSpc>
              <a:spcBef>
                <a:spcPts val="0"/>
              </a:spcBef>
              <a:spcAft>
                <a:spcPts val="0"/>
              </a:spcAft>
              <a:buSzPts val="900"/>
              <a:buNone/>
              <a:defRPr sz="675" b="0" i="0" u="none" strike="noStrike" cap="none">
                <a:solidFill>
                  <a:srgbClr val="A5A5A5"/>
                </a:solidFill>
                <a:latin typeface="Signika Negative Light"/>
                <a:ea typeface="Signika Negative Light"/>
                <a:cs typeface="Signika Negative Light"/>
                <a:sym typeface="Signika Negative Light"/>
              </a:defRPr>
            </a:lvl9pPr>
          </a:lstStyle>
          <a:p>
            <a:fld id="{00000000-1234-1234-1234-123412341234}" type="slidenum">
              <a:rPr lang="en-US" smtClean="0"/>
              <a:pPr/>
              <a:t>‹#›</a:t>
            </a:fld>
            <a:endParaRPr lang="en-US"/>
          </a:p>
        </p:txBody>
      </p:sp>
      <p:sp>
        <p:nvSpPr>
          <p:cNvPr id="366" name="Google Shape;366;p38"/>
          <p:cNvSpPr txBox="1">
            <a:spLocks noGrp="1"/>
          </p:cNvSpPr>
          <p:nvPr>
            <p:ph type="body" idx="1"/>
          </p:nvPr>
        </p:nvSpPr>
        <p:spPr>
          <a:xfrm>
            <a:off x="600075" y="896115"/>
            <a:ext cx="7944300" cy="271800"/>
          </a:xfrm>
          <a:prstGeom prst="rect">
            <a:avLst/>
          </a:prstGeom>
          <a:noFill/>
          <a:ln>
            <a:noFill/>
          </a:ln>
        </p:spPr>
        <p:txBody>
          <a:bodyPr spcFirstLastPara="1" wrap="square" lIns="0" tIns="60925" rIns="121900" bIns="60925" anchor="t" anchorCtr="0">
            <a:noAutofit/>
          </a:bodyPr>
          <a:lstStyle>
            <a:lvl1pPr marL="342900" lvl="0" indent="-171450" algn="l" rtl="0">
              <a:lnSpc>
                <a:spcPct val="90000"/>
              </a:lnSpc>
              <a:spcBef>
                <a:spcPts val="0"/>
              </a:spcBef>
              <a:spcAft>
                <a:spcPts val="0"/>
              </a:spcAft>
              <a:buClr>
                <a:schemeClr val="accent2"/>
              </a:buClr>
              <a:buSzPts val="2900"/>
              <a:buNone/>
              <a:defRPr sz="1650" b="1" i="0">
                <a:solidFill>
                  <a:schemeClr val="accent2"/>
                </a:solidFill>
                <a:latin typeface="Signika Negative"/>
                <a:ea typeface="Signika Negative"/>
                <a:cs typeface="Signika Negative"/>
                <a:sym typeface="Signika Negative"/>
              </a:defRPr>
            </a:lvl1pPr>
            <a:lvl2pPr marL="685800" lvl="1" indent="-285750" algn="l" rtl="0">
              <a:lnSpc>
                <a:spcPct val="90000"/>
              </a:lnSpc>
              <a:spcBef>
                <a:spcPts val="750"/>
              </a:spcBef>
              <a:spcAft>
                <a:spcPts val="0"/>
              </a:spcAft>
              <a:buClr>
                <a:schemeClr val="dk2"/>
              </a:buClr>
              <a:buSzPts val="2400"/>
              <a:buChar char="•"/>
              <a:defRPr/>
            </a:lvl2pPr>
            <a:lvl3pPr marL="1028700" lvl="2" indent="-285750" algn="l" rtl="0">
              <a:lnSpc>
                <a:spcPct val="90000"/>
              </a:lnSpc>
              <a:spcBef>
                <a:spcPts val="450"/>
              </a:spcBef>
              <a:spcAft>
                <a:spcPts val="0"/>
              </a:spcAft>
              <a:buClr>
                <a:schemeClr val="dk2"/>
              </a:buClr>
              <a:buSzPts val="2400"/>
              <a:buChar char="•"/>
              <a:defRPr/>
            </a:lvl3pPr>
            <a:lvl4pPr marL="1371600" lvl="3" indent="-171450" algn="l" rtl="0">
              <a:lnSpc>
                <a:spcPct val="90000"/>
              </a:lnSpc>
              <a:spcBef>
                <a:spcPts val="375"/>
              </a:spcBef>
              <a:spcAft>
                <a:spcPts val="0"/>
              </a:spcAft>
              <a:buClr>
                <a:schemeClr val="dk1"/>
              </a:buClr>
              <a:buSzPts val="2400"/>
              <a:buNone/>
              <a:defRPr/>
            </a:lvl4pPr>
            <a:lvl5pPr marL="1714500" lvl="4" indent="-171450" algn="l" rtl="0">
              <a:lnSpc>
                <a:spcPct val="90000"/>
              </a:lnSpc>
              <a:spcBef>
                <a:spcPts val="375"/>
              </a:spcBef>
              <a:spcAft>
                <a:spcPts val="0"/>
              </a:spcAft>
              <a:buClr>
                <a:schemeClr val="dk2"/>
              </a:buClr>
              <a:buSzPts val="2400"/>
              <a:buNone/>
              <a:defRPr/>
            </a:lvl5pPr>
            <a:lvl6pPr marL="2057400" lvl="5" indent="-285750" algn="l" rtl="0">
              <a:lnSpc>
                <a:spcPct val="90000"/>
              </a:lnSpc>
              <a:spcBef>
                <a:spcPts val="375"/>
              </a:spcBef>
              <a:spcAft>
                <a:spcPts val="0"/>
              </a:spcAft>
              <a:buClr>
                <a:schemeClr val="dk1"/>
              </a:buClr>
              <a:buSzPts val="2400"/>
              <a:buChar char="•"/>
              <a:defRPr/>
            </a:lvl6pPr>
            <a:lvl7pPr marL="2400300" lvl="6" indent="-285750" algn="l" rtl="0">
              <a:lnSpc>
                <a:spcPct val="90000"/>
              </a:lnSpc>
              <a:spcBef>
                <a:spcPts val="375"/>
              </a:spcBef>
              <a:spcAft>
                <a:spcPts val="0"/>
              </a:spcAft>
              <a:buClr>
                <a:schemeClr val="dk1"/>
              </a:buClr>
              <a:buSzPts val="2400"/>
              <a:buChar char="•"/>
              <a:defRPr/>
            </a:lvl7pPr>
            <a:lvl8pPr marL="2743200" lvl="7" indent="-285750" algn="l" rtl="0">
              <a:lnSpc>
                <a:spcPct val="90000"/>
              </a:lnSpc>
              <a:spcBef>
                <a:spcPts val="375"/>
              </a:spcBef>
              <a:spcAft>
                <a:spcPts val="0"/>
              </a:spcAft>
              <a:buClr>
                <a:schemeClr val="dk1"/>
              </a:buClr>
              <a:buSzPts val="2400"/>
              <a:buChar char="•"/>
              <a:defRPr/>
            </a:lvl8pPr>
            <a:lvl9pPr marL="3086100" lvl="8" indent="-285750" algn="l" rtl="0">
              <a:lnSpc>
                <a:spcPct val="90000"/>
              </a:lnSpc>
              <a:spcBef>
                <a:spcPts val="375"/>
              </a:spcBef>
              <a:spcAft>
                <a:spcPts val="0"/>
              </a:spcAft>
              <a:buClr>
                <a:schemeClr val="dk1"/>
              </a:buClr>
              <a:buSzPts val="2400"/>
              <a:buChar char="•"/>
              <a:defRPr/>
            </a:lvl9pPr>
          </a:lstStyle>
          <a:p>
            <a:endParaRPr/>
          </a:p>
        </p:txBody>
      </p:sp>
      <p:sp>
        <p:nvSpPr>
          <p:cNvPr id="367" name="Google Shape;367;p38"/>
          <p:cNvSpPr txBox="1">
            <a:spLocks noGrp="1"/>
          </p:cNvSpPr>
          <p:nvPr>
            <p:ph type="body" idx="2"/>
          </p:nvPr>
        </p:nvSpPr>
        <p:spPr>
          <a:xfrm>
            <a:off x="600075" y="1276699"/>
            <a:ext cx="7944300" cy="3604275"/>
          </a:xfrm>
          <a:prstGeom prst="rect">
            <a:avLst/>
          </a:prstGeom>
          <a:noFill/>
          <a:ln>
            <a:noFill/>
          </a:ln>
        </p:spPr>
        <p:txBody>
          <a:bodyPr spcFirstLastPara="1" wrap="square" lIns="0" tIns="0" rIns="121900" bIns="60925" anchor="t" anchorCtr="0">
            <a:noAutofit/>
          </a:bodyPr>
          <a:lstStyle>
            <a:lvl1pPr marL="342900" lvl="0" indent="-171450" algn="l" rtl="0">
              <a:lnSpc>
                <a:spcPct val="110000"/>
              </a:lnSpc>
              <a:spcBef>
                <a:spcPts val="300"/>
              </a:spcBef>
              <a:spcAft>
                <a:spcPts val="0"/>
              </a:spcAft>
              <a:buClr>
                <a:schemeClr val="dk1"/>
              </a:buClr>
              <a:buSzPts val="2500"/>
              <a:buFont typeface="Arial"/>
              <a:buNone/>
              <a:defRPr sz="1425" b="0" i="0">
                <a:solidFill>
                  <a:schemeClr val="dk1"/>
                </a:solidFill>
                <a:latin typeface="Signika Negative Light"/>
                <a:ea typeface="Signika Negative Light"/>
                <a:cs typeface="Signika Negative Light"/>
                <a:sym typeface="Signika Negative Light"/>
              </a:defRPr>
            </a:lvl1pPr>
            <a:lvl2pPr marL="685800" lvl="1" indent="-285750" algn="l" rtl="0">
              <a:lnSpc>
                <a:spcPct val="90000"/>
              </a:lnSpc>
              <a:spcBef>
                <a:spcPts val="750"/>
              </a:spcBef>
              <a:spcAft>
                <a:spcPts val="0"/>
              </a:spcAft>
              <a:buClr>
                <a:schemeClr val="dk2"/>
              </a:buClr>
              <a:buSzPts val="2400"/>
              <a:buChar char="•"/>
              <a:defRPr/>
            </a:lvl2pPr>
            <a:lvl3pPr marL="1028700" lvl="2" indent="-285750" algn="l" rtl="0">
              <a:lnSpc>
                <a:spcPct val="90000"/>
              </a:lnSpc>
              <a:spcBef>
                <a:spcPts val="450"/>
              </a:spcBef>
              <a:spcAft>
                <a:spcPts val="0"/>
              </a:spcAft>
              <a:buClr>
                <a:schemeClr val="dk2"/>
              </a:buClr>
              <a:buSzPts val="2400"/>
              <a:buChar char="•"/>
              <a:defRPr/>
            </a:lvl3pPr>
            <a:lvl4pPr marL="1371600" lvl="3" indent="-171450" algn="l" rtl="0">
              <a:lnSpc>
                <a:spcPct val="90000"/>
              </a:lnSpc>
              <a:spcBef>
                <a:spcPts val="375"/>
              </a:spcBef>
              <a:spcAft>
                <a:spcPts val="0"/>
              </a:spcAft>
              <a:buClr>
                <a:schemeClr val="dk1"/>
              </a:buClr>
              <a:buSzPts val="2400"/>
              <a:buNone/>
              <a:defRPr/>
            </a:lvl4pPr>
            <a:lvl5pPr marL="1714500" lvl="4" indent="-171450" algn="l" rtl="0">
              <a:lnSpc>
                <a:spcPct val="90000"/>
              </a:lnSpc>
              <a:spcBef>
                <a:spcPts val="375"/>
              </a:spcBef>
              <a:spcAft>
                <a:spcPts val="0"/>
              </a:spcAft>
              <a:buClr>
                <a:schemeClr val="dk2"/>
              </a:buClr>
              <a:buSzPts val="2400"/>
              <a:buNone/>
              <a:defRPr/>
            </a:lvl5pPr>
            <a:lvl6pPr marL="2057400" lvl="5" indent="-285750" algn="l" rtl="0">
              <a:lnSpc>
                <a:spcPct val="90000"/>
              </a:lnSpc>
              <a:spcBef>
                <a:spcPts val="375"/>
              </a:spcBef>
              <a:spcAft>
                <a:spcPts val="0"/>
              </a:spcAft>
              <a:buClr>
                <a:schemeClr val="dk1"/>
              </a:buClr>
              <a:buSzPts val="2400"/>
              <a:buChar char="•"/>
              <a:defRPr/>
            </a:lvl6pPr>
            <a:lvl7pPr marL="2400300" lvl="6" indent="-285750" algn="l" rtl="0">
              <a:lnSpc>
                <a:spcPct val="90000"/>
              </a:lnSpc>
              <a:spcBef>
                <a:spcPts val="375"/>
              </a:spcBef>
              <a:spcAft>
                <a:spcPts val="0"/>
              </a:spcAft>
              <a:buClr>
                <a:schemeClr val="dk1"/>
              </a:buClr>
              <a:buSzPts val="2400"/>
              <a:buChar char="•"/>
              <a:defRPr/>
            </a:lvl7pPr>
            <a:lvl8pPr marL="2743200" lvl="7" indent="-285750" algn="l" rtl="0">
              <a:lnSpc>
                <a:spcPct val="90000"/>
              </a:lnSpc>
              <a:spcBef>
                <a:spcPts val="375"/>
              </a:spcBef>
              <a:spcAft>
                <a:spcPts val="0"/>
              </a:spcAft>
              <a:buClr>
                <a:schemeClr val="dk1"/>
              </a:buClr>
              <a:buSzPts val="2400"/>
              <a:buChar char="•"/>
              <a:defRPr/>
            </a:lvl8pPr>
            <a:lvl9pPr marL="3086100" lvl="8" indent="-285750" algn="l" rtl="0">
              <a:lnSpc>
                <a:spcPct val="90000"/>
              </a:lnSpc>
              <a:spcBef>
                <a:spcPts val="375"/>
              </a:spcBef>
              <a:spcAft>
                <a:spcPts val="0"/>
              </a:spcAft>
              <a:buClr>
                <a:schemeClr val="dk1"/>
              </a:buClr>
              <a:buSzPts val="2400"/>
              <a:buChar char="•"/>
              <a:defRPr/>
            </a:lvl9pPr>
          </a:lstStyle>
          <a:p>
            <a:endParaRPr/>
          </a:p>
        </p:txBody>
      </p:sp>
      <p:sp>
        <p:nvSpPr>
          <p:cNvPr id="368" name="Google Shape;368;p38"/>
          <p:cNvSpPr txBox="1">
            <a:spLocks noGrp="1"/>
          </p:cNvSpPr>
          <p:nvPr>
            <p:ph type="ftr" idx="11"/>
          </p:nvPr>
        </p:nvSpPr>
        <p:spPr>
          <a:xfrm>
            <a:off x="600075" y="4802853"/>
            <a:ext cx="3971925" cy="273825"/>
          </a:xfrm>
          <a:prstGeom prst="rect">
            <a:avLst/>
          </a:prstGeom>
          <a:noFill/>
          <a:ln>
            <a:noFill/>
          </a:ln>
        </p:spPr>
        <p:txBody>
          <a:bodyPr spcFirstLastPara="1" wrap="square" lIns="121900" tIns="60925" rIns="121900" bIns="60925" anchor="ctr" anchorCtr="0">
            <a:noAutofit/>
          </a:bodyPr>
          <a:lstStyle>
            <a:lvl1pPr lvl="0" algn="l" rtl="0">
              <a:lnSpc>
                <a:spcPct val="100000"/>
              </a:lnSpc>
              <a:spcBef>
                <a:spcPts val="0"/>
              </a:spcBef>
              <a:spcAft>
                <a:spcPts val="0"/>
              </a:spcAft>
              <a:buSzPts val="1900"/>
              <a:buNone/>
              <a:defRPr sz="675">
                <a:solidFill>
                  <a:srgbClr val="888992"/>
                </a:solidFill>
              </a:defRPr>
            </a:lvl1pPr>
            <a:lvl2pPr lvl="1" algn="l" rtl="0">
              <a:lnSpc>
                <a:spcPct val="100000"/>
              </a:lnSpc>
              <a:spcBef>
                <a:spcPts val="0"/>
              </a:spcBef>
              <a:spcAft>
                <a:spcPts val="0"/>
              </a:spcAft>
              <a:buSzPts val="1900"/>
              <a:buNone/>
              <a:defRPr/>
            </a:lvl2pPr>
            <a:lvl3pPr lvl="2" algn="l" rtl="0">
              <a:lnSpc>
                <a:spcPct val="100000"/>
              </a:lnSpc>
              <a:spcBef>
                <a:spcPts val="0"/>
              </a:spcBef>
              <a:spcAft>
                <a:spcPts val="0"/>
              </a:spcAft>
              <a:buSzPts val="1900"/>
              <a:buNone/>
              <a:defRPr/>
            </a:lvl3pPr>
            <a:lvl4pPr lvl="3" algn="l" rtl="0">
              <a:lnSpc>
                <a:spcPct val="100000"/>
              </a:lnSpc>
              <a:spcBef>
                <a:spcPts val="0"/>
              </a:spcBef>
              <a:spcAft>
                <a:spcPts val="0"/>
              </a:spcAft>
              <a:buSzPts val="1900"/>
              <a:buNone/>
              <a:defRPr/>
            </a:lvl4pPr>
            <a:lvl5pPr lvl="4" algn="l" rtl="0">
              <a:lnSpc>
                <a:spcPct val="100000"/>
              </a:lnSpc>
              <a:spcBef>
                <a:spcPts val="0"/>
              </a:spcBef>
              <a:spcAft>
                <a:spcPts val="0"/>
              </a:spcAft>
              <a:buSzPts val="1900"/>
              <a:buNone/>
              <a:defRPr/>
            </a:lvl5pPr>
            <a:lvl6pPr lvl="5" algn="l" rtl="0">
              <a:lnSpc>
                <a:spcPct val="100000"/>
              </a:lnSpc>
              <a:spcBef>
                <a:spcPts val="0"/>
              </a:spcBef>
              <a:spcAft>
                <a:spcPts val="0"/>
              </a:spcAft>
              <a:buSzPts val="1900"/>
              <a:buNone/>
              <a:defRPr/>
            </a:lvl6pPr>
            <a:lvl7pPr lvl="6" algn="l" rtl="0">
              <a:lnSpc>
                <a:spcPct val="100000"/>
              </a:lnSpc>
              <a:spcBef>
                <a:spcPts val="0"/>
              </a:spcBef>
              <a:spcAft>
                <a:spcPts val="0"/>
              </a:spcAft>
              <a:buSzPts val="1900"/>
              <a:buNone/>
              <a:defRPr/>
            </a:lvl7pPr>
            <a:lvl8pPr lvl="7" algn="l" rtl="0">
              <a:lnSpc>
                <a:spcPct val="100000"/>
              </a:lnSpc>
              <a:spcBef>
                <a:spcPts val="0"/>
              </a:spcBef>
              <a:spcAft>
                <a:spcPts val="0"/>
              </a:spcAft>
              <a:buSzPts val="1900"/>
              <a:buNone/>
              <a:defRPr/>
            </a:lvl8pPr>
            <a:lvl9pPr lvl="8" algn="l" rtl="0">
              <a:lnSpc>
                <a:spcPct val="100000"/>
              </a:lnSpc>
              <a:spcBef>
                <a:spcPts val="0"/>
              </a:spcBef>
              <a:spcAft>
                <a:spcPts val="0"/>
              </a:spcAft>
              <a:buSzPts val="1900"/>
              <a:buNone/>
              <a:defRPr/>
            </a:lvl9pPr>
          </a:lstStyle>
          <a:p>
            <a:endParaRPr/>
          </a:p>
        </p:txBody>
      </p:sp>
      <p:sp>
        <p:nvSpPr>
          <p:cNvPr id="369" name="Google Shape;369;p38"/>
          <p:cNvSpPr txBox="1"/>
          <p:nvPr/>
        </p:nvSpPr>
        <p:spPr>
          <a:xfrm>
            <a:off x="600075" y="4802852"/>
            <a:ext cx="3971925" cy="273825"/>
          </a:xfrm>
          <a:prstGeom prst="rect">
            <a:avLst/>
          </a:prstGeom>
          <a:noFill/>
          <a:ln>
            <a:noFill/>
          </a:ln>
        </p:spPr>
        <p:txBody>
          <a:bodyPr spcFirstLastPara="1" wrap="square" lIns="68550" tIns="34275" rIns="68550" bIns="342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600" b="0" i="0" u="none" strike="noStrike" cap="none">
                <a:solidFill>
                  <a:srgbClr val="888992"/>
                </a:solidFill>
                <a:latin typeface="Signika Negative Light"/>
                <a:ea typeface="Signika Negative Light"/>
                <a:cs typeface="Signika Negative Light"/>
                <a:sym typeface="Signika Negative Light"/>
              </a:rPr>
              <a:t>2021 Copyright © EnterpriseDB Corporation All Rights Reserved</a:t>
            </a:r>
            <a:endParaRPr sz="600" b="0" i="0" u="none" strike="noStrike" cap="none">
              <a:solidFill>
                <a:srgbClr val="888992"/>
              </a:solidFill>
              <a:latin typeface="Signika Negative Light"/>
              <a:ea typeface="Signika Negative Light"/>
              <a:cs typeface="Signika Negative Light"/>
              <a:sym typeface="Signika Negative Light"/>
            </a:endParaRPr>
          </a:p>
        </p:txBody>
      </p:sp>
    </p:spTree>
    <p:extLst>
      <p:ext uri="{BB962C8B-B14F-4D97-AF65-F5344CB8AC3E}">
        <p14:creationId xmlns:p14="http://schemas.microsoft.com/office/powerpoint/2010/main" val="414684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6">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AF2C9B4-69C2-E566-F714-2BD912A80D2F}"/>
              </a:ext>
            </a:extLst>
          </p:cNvPr>
          <p:cNvGrpSpPr/>
          <p:nvPr userDrawn="1"/>
        </p:nvGrpSpPr>
        <p:grpSpPr>
          <a:xfrm>
            <a:off x="-1" y="1641596"/>
            <a:ext cx="2286002" cy="2804308"/>
            <a:chOff x="-1" y="1641596"/>
            <a:chExt cx="2286002" cy="2804308"/>
          </a:xfrm>
        </p:grpSpPr>
        <p:pic>
          <p:nvPicPr>
            <p:cNvPr id="3" name="Picture 2">
              <a:extLst>
                <a:ext uri="{FF2B5EF4-FFF2-40B4-BE49-F238E27FC236}">
                  <a16:creationId xmlns:a16="http://schemas.microsoft.com/office/drawing/2014/main" id="{533E91B5-05A3-293A-1450-847A48C55355}"/>
                </a:ext>
              </a:extLst>
            </p:cNvPr>
            <p:cNvPicPr>
              <a:picLocks noChangeAspect="1"/>
            </p:cNvPicPr>
            <p:nvPr userDrawn="1"/>
          </p:nvPicPr>
          <p:blipFill rotWithShape="1">
            <a:blip r:embed="rId2">
              <a:alphaModFix amt="50000"/>
              <a:extLst>
                <a:ext uri="{BEBA8EAE-BF5A-486C-A8C5-ECC9F3942E4B}">
                  <a14:imgProps xmlns:a14="http://schemas.microsoft.com/office/drawing/2010/main">
                    <a14:imgLayer r:embed="rId3">
                      <a14:imgEffect>
                        <a14:brightnessContrast bright="100000"/>
                      </a14:imgEffect>
                    </a14:imgLayer>
                  </a14:imgProps>
                </a:ext>
              </a:extLst>
            </a:blip>
            <a:srcRect l="7812" r="7244"/>
            <a:stretch/>
          </p:blipFill>
          <p:spPr>
            <a:xfrm>
              <a:off x="-1" y="1641596"/>
              <a:ext cx="2286002" cy="2804308"/>
            </a:xfrm>
            <a:prstGeom prst="rect">
              <a:avLst/>
            </a:prstGeom>
          </p:spPr>
        </p:pic>
        <p:sp>
          <p:nvSpPr>
            <p:cNvPr id="14" name="Rectangle 13">
              <a:extLst>
                <a:ext uri="{FF2B5EF4-FFF2-40B4-BE49-F238E27FC236}">
                  <a16:creationId xmlns:a16="http://schemas.microsoft.com/office/drawing/2014/main" id="{062154AD-3650-330F-AC05-D728ABDCCD39}"/>
                </a:ext>
              </a:extLst>
            </p:cNvPr>
            <p:cNvSpPr/>
            <p:nvPr userDrawn="1"/>
          </p:nvSpPr>
          <p:spPr>
            <a:xfrm>
              <a:off x="0" y="1641596"/>
              <a:ext cx="2286000" cy="591064"/>
            </a:xfrm>
            <a:prstGeom prst="rect">
              <a:avLst/>
            </a:prstGeom>
            <a:gradFill>
              <a:gsLst>
                <a:gs pos="0">
                  <a:schemeClr val="tx1"/>
                </a:gs>
                <a:gs pos="44000">
                  <a:srgbClr val="121646">
                    <a:alpha val="86000"/>
                  </a:srgbClr>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360E76-483F-1BA7-D98E-14CB67834B2D}"/>
                </a:ext>
              </a:extLst>
            </p:cNvPr>
            <p:cNvSpPr/>
            <p:nvPr userDrawn="1"/>
          </p:nvSpPr>
          <p:spPr>
            <a:xfrm rot="10800000">
              <a:off x="0" y="3722646"/>
              <a:ext cx="2286000" cy="723258"/>
            </a:xfrm>
            <a:prstGeom prst="rect">
              <a:avLst/>
            </a:prstGeom>
            <a:gradFill>
              <a:gsLst>
                <a:gs pos="38500">
                  <a:srgbClr val="121646">
                    <a:alpha val="71000"/>
                  </a:srgbClr>
                </a:gs>
                <a:gs pos="0">
                  <a:schemeClr val="tx1"/>
                </a:gs>
                <a:gs pos="100000">
                  <a:schemeClr val="tx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Google Shape;144;p34">
            <a:extLst>
              <a:ext uri="{FF2B5EF4-FFF2-40B4-BE49-F238E27FC236}">
                <a16:creationId xmlns:a16="http://schemas.microsoft.com/office/drawing/2014/main" id="{3415ACD0-6741-471B-0C03-A9DB4D41DD45}"/>
              </a:ext>
            </a:extLst>
          </p:cNvPr>
          <p:cNvSpPr txBox="1">
            <a:spLocks noGrp="1"/>
          </p:cNvSpPr>
          <p:nvPr>
            <p:ph type="ctrTitle"/>
          </p:nvPr>
        </p:nvSpPr>
        <p:spPr>
          <a:xfrm>
            <a:off x="2535830" y="58412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5" name="Google Shape;145;p34">
            <a:extLst>
              <a:ext uri="{FF2B5EF4-FFF2-40B4-BE49-F238E27FC236}">
                <a16:creationId xmlns:a16="http://schemas.microsoft.com/office/drawing/2014/main" id="{1755CBCE-C33D-7506-D612-78DAC64D4B7F}"/>
              </a:ext>
            </a:extLst>
          </p:cNvPr>
          <p:cNvSpPr txBox="1">
            <a:spLocks noGrp="1"/>
          </p:cNvSpPr>
          <p:nvPr>
            <p:ph type="subTitle" idx="1"/>
          </p:nvPr>
        </p:nvSpPr>
        <p:spPr>
          <a:xfrm>
            <a:off x="2535831" y="257004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6" name="Text Placeholder 18">
            <a:extLst>
              <a:ext uri="{FF2B5EF4-FFF2-40B4-BE49-F238E27FC236}">
                <a16:creationId xmlns:a16="http://schemas.microsoft.com/office/drawing/2014/main" id="{07B78EF5-BE22-2DB9-9222-6209731F2156}"/>
              </a:ext>
            </a:extLst>
          </p:cNvPr>
          <p:cNvSpPr>
            <a:spLocks noGrp="1"/>
          </p:cNvSpPr>
          <p:nvPr>
            <p:ph type="body" sz="quarter" idx="10"/>
          </p:nvPr>
        </p:nvSpPr>
        <p:spPr>
          <a:xfrm>
            <a:off x="2535831"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CE03FFE0-A53F-6009-F37E-E84F8E150354}"/>
              </a:ext>
            </a:extLst>
          </p:cNvPr>
          <p:cNvSpPr>
            <a:spLocks noGrp="1"/>
          </p:cNvSpPr>
          <p:nvPr>
            <p:ph type="body" sz="quarter" idx="11"/>
          </p:nvPr>
        </p:nvSpPr>
        <p:spPr>
          <a:xfrm>
            <a:off x="4403764"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B5BBBE1-8A35-5752-E031-20394DC1C8A2}"/>
              </a:ext>
            </a:extLst>
          </p:cNvPr>
          <p:cNvSpPr>
            <a:spLocks noGrp="1"/>
          </p:cNvSpPr>
          <p:nvPr>
            <p:ph type="body" sz="quarter" idx="13"/>
          </p:nvPr>
        </p:nvSpPr>
        <p:spPr>
          <a:xfrm>
            <a:off x="6271697"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7132A56E-96DE-BB70-FFBA-B7C3899B504D}"/>
              </a:ext>
            </a:extLst>
          </p:cNvPr>
          <p:cNvSpPr>
            <a:spLocks noGrp="1"/>
          </p:cNvSpPr>
          <p:nvPr>
            <p:ph type="body" sz="quarter" idx="14"/>
          </p:nvPr>
        </p:nvSpPr>
        <p:spPr>
          <a:xfrm>
            <a:off x="2535831"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Text Placeholder 18">
            <a:extLst>
              <a:ext uri="{FF2B5EF4-FFF2-40B4-BE49-F238E27FC236}">
                <a16:creationId xmlns:a16="http://schemas.microsoft.com/office/drawing/2014/main" id="{F7D41AD2-317E-CACB-1260-7D051C2FFE92}"/>
              </a:ext>
            </a:extLst>
          </p:cNvPr>
          <p:cNvSpPr>
            <a:spLocks noGrp="1"/>
          </p:cNvSpPr>
          <p:nvPr>
            <p:ph type="body" sz="quarter" idx="15"/>
          </p:nvPr>
        </p:nvSpPr>
        <p:spPr>
          <a:xfrm>
            <a:off x="4403764"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157EC175-3EAD-C331-4DBF-0BF7EAA3B477}"/>
              </a:ext>
            </a:extLst>
          </p:cNvPr>
          <p:cNvSpPr>
            <a:spLocks noGrp="1"/>
          </p:cNvSpPr>
          <p:nvPr>
            <p:ph type="body" sz="quarter" idx="16"/>
          </p:nvPr>
        </p:nvSpPr>
        <p:spPr>
          <a:xfrm>
            <a:off x="6271697"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2" name="Oval 11">
            <a:extLst>
              <a:ext uri="{FF2B5EF4-FFF2-40B4-BE49-F238E27FC236}">
                <a16:creationId xmlns:a16="http://schemas.microsoft.com/office/drawing/2014/main" id="{DFA68CDC-23A8-86E5-1F94-913590E7CBCC}"/>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7E7C068-1514-896F-36F0-BC51E176EE26}"/>
              </a:ext>
            </a:extLst>
          </p:cNvPr>
          <p:cNvPicPr>
            <a:picLocks noChangeAspect="1"/>
          </p:cNvPicPr>
          <p:nvPr userDrawn="1"/>
        </p:nvPicPr>
        <p:blipFill>
          <a:blip r:embed="rId4"/>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98376799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7">
    <p:bg>
      <p:bgPr>
        <a:solidFill>
          <a:schemeClr val="accent1"/>
        </a:solidFill>
        <a:effectLst/>
      </p:bgPr>
    </p:bg>
    <p:spTree>
      <p:nvGrpSpPr>
        <p:cNvPr id="1" name="Shape 142"/>
        <p:cNvGrpSpPr/>
        <p:nvPr/>
      </p:nvGrpSpPr>
      <p:grpSpPr>
        <a:xfrm>
          <a:off x="0" y="0"/>
          <a:ext cx="0" cy="0"/>
          <a:chOff x="0" y="0"/>
          <a:chExt cx="0" cy="0"/>
        </a:xfrm>
      </p:grpSpPr>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3415ACD0-6741-471B-0C03-A9DB4D41DD45}"/>
              </a:ext>
            </a:extLst>
          </p:cNvPr>
          <p:cNvSpPr txBox="1">
            <a:spLocks noGrp="1"/>
          </p:cNvSpPr>
          <p:nvPr>
            <p:ph type="ctrTitle"/>
          </p:nvPr>
        </p:nvSpPr>
        <p:spPr>
          <a:xfrm>
            <a:off x="2535830" y="58412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5" name="Google Shape;145;p34">
            <a:extLst>
              <a:ext uri="{FF2B5EF4-FFF2-40B4-BE49-F238E27FC236}">
                <a16:creationId xmlns:a16="http://schemas.microsoft.com/office/drawing/2014/main" id="{1755CBCE-C33D-7506-D612-78DAC64D4B7F}"/>
              </a:ext>
            </a:extLst>
          </p:cNvPr>
          <p:cNvSpPr txBox="1">
            <a:spLocks noGrp="1"/>
          </p:cNvSpPr>
          <p:nvPr>
            <p:ph type="subTitle" idx="1"/>
          </p:nvPr>
        </p:nvSpPr>
        <p:spPr>
          <a:xfrm>
            <a:off x="2535831" y="257004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6" name="Text Placeholder 18">
            <a:extLst>
              <a:ext uri="{FF2B5EF4-FFF2-40B4-BE49-F238E27FC236}">
                <a16:creationId xmlns:a16="http://schemas.microsoft.com/office/drawing/2014/main" id="{07B78EF5-BE22-2DB9-9222-6209731F2156}"/>
              </a:ext>
            </a:extLst>
          </p:cNvPr>
          <p:cNvSpPr>
            <a:spLocks noGrp="1"/>
          </p:cNvSpPr>
          <p:nvPr>
            <p:ph type="body" sz="quarter" idx="10"/>
          </p:nvPr>
        </p:nvSpPr>
        <p:spPr>
          <a:xfrm>
            <a:off x="2535831"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CE03FFE0-A53F-6009-F37E-E84F8E150354}"/>
              </a:ext>
            </a:extLst>
          </p:cNvPr>
          <p:cNvSpPr>
            <a:spLocks noGrp="1"/>
          </p:cNvSpPr>
          <p:nvPr>
            <p:ph type="body" sz="quarter" idx="11"/>
          </p:nvPr>
        </p:nvSpPr>
        <p:spPr>
          <a:xfrm>
            <a:off x="4403764"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B5BBBE1-8A35-5752-E031-20394DC1C8A2}"/>
              </a:ext>
            </a:extLst>
          </p:cNvPr>
          <p:cNvSpPr>
            <a:spLocks noGrp="1"/>
          </p:cNvSpPr>
          <p:nvPr>
            <p:ph type="body" sz="quarter" idx="13"/>
          </p:nvPr>
        </p:nvSpPr>
        <p:spPr>
          <a:xfrm>
            <a:off x="6271697"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Text Placeholder 18">
            <a:extLst>
              <a:ext uri="{FF2B5EF4-FFF2-40B4-BE49-F238E27FC236}">
                <a16:creationId xmlns:a16="http://schemas.microsoft.com/office/drawing/2014/main" id="{7132A56E-96DE-BB70-FFBA-B7C3899B504D}"/>
              </a:ext>
            </a:extLst>
          </p:cNvPr>
          <p:cNvSpPr>
            <a:spLocks noGrp="1"/>
          </p:cNvSpPr>
          <p:nvPr>
            <p:ph type="body" sz="quarter" idx="14"/>
          </p:nvPr>
        </p:nvSpPr>
        <p:spPr>
          <a:xfrm>
            <a:off x="2535831"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Text Placeholder 18">
            <a:extLst>
              <a:ext uri="{FF2B5EF4-FFF2-40B4-BE49-F238E27FC236}">
                <a16:creationId xmlns:a16="http://schemas.microsoft.com/office/drawing/2014/main" id="{F7D41AD2-317E-CACB-1260-7D051C2FFE92}"/>
              </a:ext>
            </a:extLst>
          </p:cNvPr>
          <p:cNvSpPr>
            <a:spLocks noGrp="1"/>
          </p:cNvSpPr>
          <p:nvPr>
            <p:ph type="body" sz="quarter" idx="15"/>
          </p:nvPr>
        </p:nvSpPr>
        <p:spPr>
          <a:xfrm>
            <a:off x="4403764"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1" name="Text Placeholder 18">
            <a:extLst>
              <a:ext uri="{FF2B5EF4-FFF2-40B4-BE49-F238E27FC236}">
                <a16:creationId xmlns:a16="http://schemas.microsoft.com/office/drawing/2014/main" id="{157EC175-3EAD-C331-4DBF-0BF7EAA3B477}"/>
              </a:ext>
            </a:extLst>
          </p:cNvPr>
          <p:cNvSpPr>
            <a:spLocks noGrp="1"/>
          </p:cNvSpPr>
          <p:nvPr>
            <p:ph type="body" sz="quarter" idx="16"/>
          </p:nvPr>
        </p:nvSpPr>
        <p:spPr>
          <a:xfrm>
            <a:off x="6271697"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2" name="Oval 11">
            <a:extLst>
              <a:ext uri="{FF2B5EF4-FFF2-40B4-BE49-F238E27FC236}">
                <a16:creationId xmlns:a16="http://schemas.microsoft.com/office/drawing/2014/main" id="{F5BE28E2-24B7-FFAB-3992-41A28F726A5A}"/>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7E7C068-1514-896F-36F0-BC51E176EE26}"/>
              </a:ext>
            </a:extLst>
          </p:cNvPr>
          <p:cNvPicPr>
            <a:picLocks noChangeAspect="1"/>
          </p:cNvPicPr>
          <p:nvPr userDrawn="1"/>
        </p:nvPicPr>
        <p:blipFill>
          <a:blip r:embed="rId2"/>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23950328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8">
    <p:bg>
      <p:bgPr>
        <a:solidFill>
          <a:schemeClr val="accent1"/>
        </a:solidFill>
        <a:effectLst/>
      </p:bgPr>
    </p:bg>
    <p:spTree>
      <p:nvGrpSpPr>
        <p:cNvPr id="1" name="Shape 142"/>
        <p:cNvGrpSpPr/>
        <p:nvPr/>
      </p:nvGrpSpPr>
      <p:grpSpPr>
        <a:xfrm>
          <a:off x="0" y="0"/>
          <a:ext cx="0" cy="0"/>
          <a:chOff x="0" y="0"/>
          <a:chExt cx="0" cy="0"/>
        </a:xfrm>
      </p:grpSpPr>
      <p:pic>
        <p:nvPicPr>
          <p:cNvPr id="6" name="Picture 5">
            <a:extLst>
              <a:ext uri="{FF2B5EF4-FFF2-40B4-BE49-F238E27FC236}">
                <a16:creationId xmlns:a16="http://schemas.microsoft.com/office/drawing/2014/main" id="{5E055AD9-8DF9-B4C9-1ED2-837838D51ED1}"/>
              </a:ext>
            </a:extLst>
          </p:cNvPr>
          <p:cNvPicPr>
            <a:picLocks noChangeAspect="1"/>
          </p:cNvPicPr>
          <p:nvPr userDrawn="1"/>
        </p:nvPicPr>
        <p:blipFill rotWithShape="1">
          <a:blip r:embed="rId2">
            <a:duotone>
              <a:schemeClr val="accent1">
                <a:shade val="45000"/>
                <a:satMod val="135000"/>
              </a:schemeClr>
              <a:prstClr val="white"/>
            </a:duotone>
          </a:blip>
          <a:srcRect r="9140"/>
          <a:stretch/>
        </p:blipFill>
        <p:spPr>
          <a:xfrm>
            <a:off x="2133974" y="0"/>
            <a:ext cx="7010026"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692AED90-2F92-3587-696F-EB2D7369AE1C}"/>
              </a:ext>
            </a:extLst>
          </p:cNvPr>
          <p:cNvSpPr txBox="1">
            <a:spLocks noGrp="1"/>
          </p:cNvSpPr>
          <p:nvPr>
            <p:ph type="ctrTitle"/>
          </p:nvPr>
        </p:nvSpPr>
        <p:spPr>
          <a:xfrm>
            <a:off x="2535830" y="584121"/>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68ACDD79-9ACA-B316-52F1-F5BCFE4BDA39}"/>
              </a:ext>
            </a:extLst>
          </p:cNvPr>
          <p:cNvSpPr txBox="1">
            <a:spLocks noGrp="1"/>
          </p:cNvSpPr>
          <p:nvPr>
            <p:ph type="subTitle" idx="1"/>
          </p:nvPr>
        </p:nvSpPr>
        <p:spPr>
          <a:xfrm>
            <a:off x="2535831" y="2570046"/>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917633C1-F0E0-9CE3-21A2-431123D98937}"/>
              </a:ext>
            </a:extLst>
          </p:cNvPr>
          <p:cNvSpPr>
            <a:spLocks noGrp="1"/>
          </p:cNvSpPr>
          <p:nvPr>
            <p:ph type="body" sz="quarter" idx="10"/>
          </p:nvPr>
        </p:nvSpPr>
        <p:spPr>
          <a:xfrm>
            <a:off x="2535831"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B489778C-B88D-92DE-490C-40279E6091BE}"/>
              </a:ext>
            </a:extLst>
          </p:cNvPr>
          <p:cNvSpPr>
            <a:spLocks noGrp="1"/>
          </p:cNvSpPr>
          <p:nvPr>
            <p:ph type="body" sz="quarter" idx="11"/>
          </p:nvPr>
        </p:nvSpPr>
        <p:spPr>
          <a:xfrm>
            <a:off x="4403764"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1147BC9E-0062-9774-5ED0-E440605EE483}"/>
              </a:ext>
            </a:extLst>
          </p:cNvPr>
          <p:cNvSpPr>
            <a:spLocks noGrp="1"/>
          </p:cNvSpPr>
          <p:nvPr>
            <p:ph type="body" sz="quarter" idx="13"/>
          </p:nvPr>
        </p:nvSpPr>
        <p:spPr>
          <a:xfrm>
            <a:off x="6271697" y="3085509"/>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10FB1E5A-B470-D5F8-D601-D3D6DA448F0A}"/>
              </a:ext>
            </a:extLst>
          </p:cNvPr>
          <p:cNvSpPr>
            <a:spLocks noGrp="1"/>
          </p:cNvSpPr>
          <p:nvPr>
            <p:ph type="body" sz="quarter" idx="14"/>
          </p:nvPr>
        </p:nvSpPr>
        <p:spPr>
          <a:xfrm>
            <a:off x="2535831"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CDBC0B52-64C7-B979-B922-768897581DC4}"/>
              </a:ext>
            </a:extLst>
          </p:cNvPr>
          <p:cNvSpPr>
            <a:spLocks noGrp="1"/>
          </p:cNvSpPr>
          <p:nvPr>
            <p:ph type="body" sz="quarter" idx="15"/>
          </p:nvPr>
        </p:nvSpPr>
        <p:spPr>
          <a:xfrm>
            <a:off x="4403764"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4B99DDB2-250C-C8A2-E556-54B0E05E28E7}"/>
              </a:ext>
            </a:extLst>
          </p:cNvPr>
          <p:cNvSpPr>
            <a:spLocks noGrp="1"/>
          </p:cNvSpPr>
          <p:nvPr>
            <p:ph type="body" sz="quarter" idx="16"/>
          </p:nvPr>
        </p:nvSpPr>
        <p:spPr>
          <a:xfrm>
            <a:off x="6271697" y="3335890"/>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9" name="Oval 8">
            <a:extLst>
              <a:ext uri="{FF2B5EF4-FFF2-40B4-BE49-F238E27FC236}">
                <a16:creationId xmlns:a16="http://schemas.microsoft.com/office/drawing/2014/main" id="{6234E68E-E452-899A-492F-66B98C9B38BC}"/>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BB2CF57-8EE2-5248-5B68-A0BCEFC8C637}"/>
              </a:ext>
            </a:extLst>
          </p:cNvPr>
          <p:cNvPicPr>
            <a:picLocks noChangeAspect="1"/>
          </p:cNvPicPr>
          <p:nvPr userDrawn="1"/>
        </p:nvPicPr>
        <p:blipFill>
          <a:blip r:embed="rId3"/>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395311912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 Cloud Cobalt Main Title" preserve="1" userDrawn="1">
  <p:cSld name="SKO Title 9">
    <p:bg>
      <p:bgPr>
        <a:solidFill>
          <a:schemeClr val="accent1"/>
        </a:solidFill>
        <a:effectLst/>
      </p:bgPr>
    </p:bg>
    <p:spTree>
      <p:nvGrpSpPr>
        <p:cNvPr id="1" name="Shape 142"/>
        <p:cNvGrpSpPr/>
        <p:nvPr/>
      </p:nvGrpSpPr>
      <p:grpSpPr>
        <a:xfrm>
          <a:off x="0" y="0"/>
          <a:ext cx="0" cy="0"/>
          <a:chOff x="0" y="0"/>
          <a:chExt cx="0" cy="0"/>
        </a:xfrm>
      </p:grpSpPr>
      <p:pic>
        <p:nvPicPr>
          <p:cNvPr id="6" name="Picture 5">
            <a:extLst>
              <a:ext uri="{FF2B5EF4-FFF2-40B4-BE49-F238E27FC236}">
                <a16:creationId xmlns:a16="http://schemas.microsoft.com/office/drawing/2014/main" id="{5E055AD9-8DF9-B4C9-1ED2-837838D51ED1}"/>
              </a:ext>
            </a:extLst>
          </p:cNvPr>
          <p:cNvPicPr>
            <a:picLocks noChangeAspect="1"/>
          </p:cNvPicPr>
          <p:nvPr userDrawn="1"/>
        </p:nvPicPr>
        <p:blipFill>
          <a:blip r:embed="rId2">
            <a:duotone>
              <a:schemeClr val="accent1">
                <a:shade val="45000"/>
                <a:satMod val="135000"/>
              </a:schemeClr>
              <a:prstClr val="white"/>
            </a:duotone>
            <a:alphaModFix amt="78000"/>
          </a:blip>
          <a:srcRect l="4570" r="4570"/>
          <a:stretch/>
        </p:blipFill>
        <p:spPr>
          <a:xfrm>
            <a:off x="2133974" y="0"/>
            <a:ext cx="7010026" cy="5143500"/>
          </a:xfrm>
          <a:prstGeom prst="rect">
            <a:avLst/>
          </a:prstGeom>
        </p:spPr>
      </p:pic>
      <p:sp>
        <p:nvSpPr>
          <p:cNvPr id="13" name="Rectangle 12">
            <a:extLst>
              <a:ext uri="{FF2B5EF4-FFF2-40B4-BE49-F238E27FC236}">
                <a16:creationId xmlns:a16="http://schemas.microsoft.com/office/drawing/2014/main" id="{8BEC5656-81E7-02C5-1B72-F38DA9AE9F1E}"/>
              </a:ext>
            </a:extLst>
          </p:cNvPr>
          <p:cNvSpPr/>
          <p:nvPr userDrawn="1"/>
        </p:nvSpPr>
        <p:spPr>
          <a:xfrm>
            <a:off x="2286000" y="0"/>
            <a:ext cx="5048250" cy="5143500"/>
          </a:xfrm>
          <a:prstGeom prst="rect">
            <a:avLst/>
          </a:prstGeom>
          <a:gradFill>
            <a:gsLst>
              <a:gs pos="0">
                <a:schemeClr val="accent1"/>
              </a:gs>
              <a:gs pos="100000">
                <a:schemeClr val="accent1">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C60BEF-E6B0-723A-1EC9-CE1C6E06407B}"/>
              </a:ext>
            </a:extLst>
          </p:cNvPr>
          <p:cNvSpPr/>
          <p:nvPr userDrawn="1"/>
        </p:nvSpPr>
        <p:spPr>
          <a:xfrm>
            <a:off x="0" y="0"/>
            <a:ext cx="2286000" cy="5143500"/>
          </a:xfrm>
          <a:prstGeom prst="rect">
            <a:avLst/>
          </a:prstGeom>
          <a:solidFill>
            <a:schemeClr val="tx1"/>
          </a:solidFill>
          <a:ln>
            <a:noFill/>
          </a:ln>
          <a:effectLst>
            <a:outerShdw blurRad="139700" dist="762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4;p34">
            <a:extLst>
              <a:ext uri="{FF2B5EF4-FFF2-40B4-BE49-F238E27FC236}">
                <a16:creationId xmlns:a16="http://schemas.microsoft.com/office/drawing/2014/main" id="{5E382267-B9D4-362C-9284-6C2A581924F5}"/>
              </a:ext>
            </a:extLst>
          </p:cNvPr>
          <p:cNvSpPr txBox="1">
            <a:spLocks noGrp="1"/>
          </p:cNvSpPr>
          <p:nvPr>
            <p:ph type="ctrTitle"/>
          </p:nvPr>
        </p:nvSpPr>
        <p:spPr>
          <a:xfrm>
            <a:off x="2535830" y="584118"/>
            <a:ext cx="5995897" cy="2052600"/>
          </a:xfrm>
          <a:prstGeom prst="rect">
            <a:avLst/>
          </a:prstGeom>
        </p:spPr>
        <p:txBody>
          <a:bodyPr spcFirstLastPara="1" wrap="square" lIns="0" tIns="91425" rIns="0" bIns="91425" anchor="b" anchorCtr="0">
            <a:normAutofit/>
          </a:bodyPr>
          <a:lstStyle>
            <a:lvl1pPr lvl="0" algn="l" rtl="0">
              <a:spcBef>
                <a:spcPts val="0"/>
              </a:spcBef>
              <a:spcAft>
                <a:spcPts val="0"/>
              </a:spcAft>
              <a:buClr>
                <a:schemeClr val="lt1"/>
              </a:buClr>
              <a:buSzPts val="4200"/>
              <a:buFont typeface="Roboto Thin"/>
              <a:buNone/>
              <a:defRPr sz="3200">
                <a:solidFill>
                  <a:schemeClr val="lt1"/>
                </a:solidFill>
                <a:latin typeface="Roboto Black" panose="02000000000000000000" pitchFamily="2" charset="0"/>
                <a:ea typeface="Roboto Black" panose="02000000000000000000" pitchFamily="2" charset="0"/>
                <a:cs typeface="Roboto Black" panose="02000000000000000000" pitchFamily="2" charset="0"/>
                <a:sym typeface="Roboto Thin"/>
              </a:defRPr>
            </a:lvl1pPr>
            <a:lvl2pPr lvl="1"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4200"/>
              <a:buFont typeface="Roboto Thin"/>
              <a:buNone/>
              <a:defRPr sz="4200">
                <a:solidFill>
                  <a:schemeClr val="lt1"/>
                </a:solidFill>
                <a:latin typeface="Roboto Thin"/>
                <a:ea typeface="Roboto Thin"/>
                <a:cs typeface="Roboto Thin"/>
                <a:sym typeface="Roboto Thin"/>
              </a:defRPr>
            </a:lvl9pPr>
          </a:lstStyle>
          <a:p>
            <a:endParaRPr dirty="0"/>
          </a:p>
        </p:txBody>
      </p:sp>
      <p:sp>
        <p:nvSpPr>
          <p:cNvPr id="3" name="Google Shape;145;p34">
            <a:extLst>
              <a:ext uri="{FF2B5EF4-FFF2-40B4-BE49-F238E27FC236}">
                <a16:creationId xmlns:a16="http://schemas.microsoft.com/office/drawing/2014/main" id="{4A51D448-89F8-FD8D-E323-442313383324}"/>
              </a:ext>
            </a:extLst>
          </p:cNvPr>
          <p:cNvSpPr txBox="1">
            <a:spLocks noGrp="1"/>
          </p:cNvSpPr>
          <p:nvPr>
            <p:ph type="subTitle" idx="1"/>
          </p:nvPr>
        </p:nvSpPr>
        <p:spPr>
          <a:xfrm>
            <a:off x="2535831" y="2570043"/>
            <a:ext cx="5995896" cy="319127"/>
          </a:xfrm>
          <a:prstGeom prst="rect">
            <a:avLst/>
          </a:prstGeom>
        </p:spPr>
        <p:txBody>
          <a:bodyPr spcFirstLastPara="1" wrap="square" lIns="0" tIns="0" rIns="0" bIns="91425" anchor="t" anchorCtr="0">
            <a:noAutofit/>
          </a:bodyPr>
          <a:lstStyle>
            <a:lvl1pPr marL="0" lvl="0" indent="0" algn="l" rtl="0">
              <a:lnSpc>
                <a:spcPct val="100000"/>
              </a:lnSpc>
              <a:spcBef>
                <a:spcPts val="0"/>
              </a:spcBef>
              <a:spcAft>
                <a:spcPts val="0"/>
              </a:spcAft>
              <a:buClr>
                <a:schemeClr val="lt1"/>
              </a:buClr>
              <a:buSzPts val="2800"/>
              <a:buNone/>
              <a:defRPr sz="2000" b="0">
                <a:solidFill>
                  <a:schemeClr val="bg2"/>
                </a:solidFill>
                <a:latin typeface="Roboto" panose="02000000000000000000" pitchFamily="2" charset="0"/>
                <a:ea typeface="Roboto" panose="02000000000000000000" pitchFamily="2" charset="0"/>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dirty="0"/>
          </a:p>
        </p:txBody>
      </p:sp>
      <p:sp>
        <p:nvSpPr>
          <p:cNvPr id="5" name="Text Placeholder 18">
            <a:extLst>
              <a:ext uri="{FF2B5EF4-FFF2-40B4-BE49-F238E27FC236}">
                <a16:creationId xmlns:a16="http://schemas.microsoft.com/office/drawing/2014/main" id="{1071D7D7-5239-70DD-92C6-3F79C305B19D}"/>
              </a:ext>
            </a:extLst>
          </p:cNvPr>
          <p:cNvSpPr>
            <a:spLocks noGrp="1"/>
          </p:cNvSpPr>
          <p:nvPr>
            <p:ph type="body" sz="quarter" idx="10"/>
          </p:nvPr>
        </p:nvSpPr>
        <p:spPr>
          <a:xfrm>
            <a:off x="2535831"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7" name="Text Placeholder 18">
            <a:extLst>
              <a:ext uri="{FF2B5EF4-FFF2-40B4-BE49-F238E27FC236}">
                <a16:creationId xmlns:a16="http://schemas.microsoft.com/office/drawing/2014/main" id="{2E02D53D-6E80-BF6E-B548-767FF300EF47}"/>
              </a:ext>
            </a:extLst>
          </p:cNvPr>
          <p:cNvSpPr>
            <a:spLocks noGrp="1"/>
          </p:cNvSpPr>
          <p:nvPr>
            <p:ph type="body" sz="quarter" idx="11"/>
          </p:nvPr>
        </p:nvSpPr>
        <p:spPr>
          <a:xfrm>
            <a:off x="4403764"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8" name="Text Placeholder 18">
            <a:extLst>
              <a:ext uri="{FF2B5EF4-FFF2-40B4-BE49-F238E27FC236}">
                <a16:creationId xmlns:a16="http://schemas.microsoft.com/office/drawing/2014/main" id="{80DF712B-B6A6-650C-F315-85FF28207B48}"/>
              </a:ext>
            </a:extLst>
          </p:cNvPr>
          <p:cNvSpPr>
            <a:spLocks noGrp="1"/>
          </p:cNvSpPr>
          <p:nvPr>
            <p:ph type="body" sz="quarter" idx="13"/>
          </p:nvPr>
        </p:nvSpPr>
        <p:spPr>
          <a:xfrm>
            <a:off x="6271697" y="3085506"/>
            <a:ext cx="1804424" cy="319127"/>
          </a:xfrm>
          <a:noFill/>
          <a:ln>
            <a:noFill/>
          </a:ln>
        </p:spPr>
        <p:txBody>
          <a:bodyPr spcFirstLastPara="1" wrap="square" lIns="0" tIns="0" rIns="0" bIns="91425" anchor="t" anchorCtr="0">
            <a:noAutofit/>
          </a:bodyPr>
          <a:lstStyle>
            <a:lvl1pPr marL="0" indent="0">
              <a:spcAft>
                <a:spcPts val="600"/>
              </a:spcAft>
              <a:buNone/>
              <a:defRPr lang="en-US" sz="1600" dirty="0" smtClean="0">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4" name="Text Placeholder 18">
            <a:extLst>
              <a:ext uri="{FF2B5EF4-FFF2-40B4-BE49-F238E27FC236}">
                <a16:creationId xmlns:a16="http://schemas.microsoft.com/office/drawing/2014/main" id="{068B87EF-791D-B7F8-F327-FD6C5DC1E35C}"/>
              </a:ext>
            </a:extLst>
          </p:cNvPr>
          <p:cNvSpPr>
            <a:spLocks noGrp="1"/>
          </p:cNvSpPr>
          <p:nvPr>
            <p:ph type="body" sz="quarter" idx="14"/>
          </p:nvPr>
        </p:nvSpPr>
        <p:spPr>
          <a:xfrm>
            <a:off x="2535831"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5" name="Text Placeholder 18">
            <a:extLst>
              <a:ext uri="{FF2B5EF4-FFF2-40B4-BE49-F238E27FC236}">
                <a16:creationId xmlns:a16="http://schemas.microsoft.com/office/drawing/2014/main" id="{8F9EA720-CFCC-421A-6AE1-315B6BE58FC0}"/>
              </a:ext>
            </a:extLst>
          </p:cNvPr>
          <p:cNvSpPr>
            <a:spLocks noGrp="1"/>
          </p:cNvSpPr>
          <p:nvPr>
            <p:ph type="body" sz="quarter" idx="15"/>
          </p:nvPr>
        </p:nvSpPr>
        <p:spPr>
          <a:xfrm>
            <a:off x="4403764"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6" name="Text Placeholder 18">
            <a:extLst>
              <a:ext uri="{FF2B5EF4-FFF2-40B4-BE49-F238E27FC236}">
                <a16:creationId xmlns:a16="http://schemas.microsoft.com/office/drawing/2014/main" id="{89420D2F-74F8-BBA8-25BF-E71495D41C16}"/>
              </a:ext>
            </a:extLst>
          </p:cNvPr>
          <p:cNvSpPr>
            <a:spLocks noGrp="1"/>
          </p:cNvSpPr>
          <p:nvPr>
            <p:ph type="body" sz="quarter" idx="16"/>
          </p:nvPr>
        </p:nvSpPr>
        <p:spPr>
          <a:xfrm>
            <a:off x="6271697" y="3335887"/>
            <a:ext cx="1804424" cy="319127"/>
          </a:xfrm>
          <a:noFill/>
          <a:ln>
            <a:noFill/>
          </a:ln>
        </p:spPr>
        <p:txBody>
          <a:bodyPr spcFirstLastPara="1" wrap="square" lIns="0" tIns="0" rIns="0" bIns="91425" anchor="t" anchorCtr="0">
            <a:noAutofit/>
          </a:bodyPr>
          <a:lstStyle>
            <a:lvl1pPr marL="0" indent="0">
              <a:spcAft>
                <a:spcPts val="600"/>
              </a:spcAft>
              <a:buNone/>
              <a:defRPr lang="en-US" sz="1400" dirty="0" smtClean="0">
                <a:solidFill>
                  <a:schemeClr val="bg2"/>
                </a:solidFill>
                <a:latin typeface="Roboto" panose="02000000000000000000" pitchFamily="2" charset="0"/>
                <a:ea typeface="Roboto" panose="02000000000000000000" pitchFamily="2" charset="0"/>
              </a:defRPr>
            </a:lvl1pPr>
          </a:lstStyle>
          <a:p>
            <a:pPr marL="285750" lvl="0" indent="-285750">
              <a:lnSpc>
                <a:spcPct val="100000"/>
              </a:lnSpc>
              <a:buSzPts val="2800"/>
            </a:pPr>
            <a:r>
              <a:rPr lang="en-US" dirty="0"/>
              <a:t>Click to edit</a:t>
            </a:r>
          </a:p>
        </p:txBody>
      </p:sp>
      <p:sp>
        <p:nvSpPr>
          <p:cNvPr id="10" name="Oval 9">
            <a:extLst>
              <a:ext uri="{FF2B5EF4-FFF2-40B4-BE49-F238E27FC236}">
                <a16:creationId xmlns:a16="http://schemas.microsoft.com/office/drawing/2014/main" id="{FFA7B6B5-6E0C-374B-D4DB-94112E78011C}"/>
              </a:ext>
            </a:extLst>
          </p:cNvPr>
          <p:cNvSpPr/>
          <p:nvPr userDrawn="1"/>
        </p:nvSpPr>
        <p:spPr>
          <a:xfrm>
            <a:off x="316163" y="418787"/>
            <a:ext cx="330662" cy="33066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F68B33A-8B34-EA44-3F5E-DCDCD8662941}"/>
              </a:ext>
            </a:extLst>
          </p:cNvPr>
          <p:cNvPicPr>
            <a:picLocks noChangeAspect="1"/>
          </p:cNvPicPr>
          <p:nvPr userDrawn="1"/>
        </p:nvPicPr>
        <p:blipFill>
          <a:blip r:embed="rId3"/>
          <a:stretch>
            <a:fillRect/>
          </a:stretch>
        </p:blipFill>
        <p:spPr>
          <a:xfrm>
            <a:off x="246957" y="354922"/>
            <a:ext cx="1498603" cy="1255496"/>
          </a:xfrm>
          <a:prstGeom prst="rect">
            <a:avLst/>
          </a:prstGeom>
        </p:spPr>
      </p:pic>
    </p:spTree>
    <p:extLst>
      <p:ext uri="{BB962C8B-B14F-4D97-AF65-F5344CB8AC3E}">
        <p14:creationId xmlns:p14="http://schemas.microsoft.com/office/powerpoint/2010/main" val="104354930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1pPr>
            <a:lvl2pPr lvl="1"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2pPr>
            <a:lvl3pPr lvl="2"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3pPr>
            <a:lvl4pPr lvl="3"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4pPr>
            <a:lvl5pPr lvl="4"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5pPr>
            <a:lvl6pPr lvl="5"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6pPr>
            <a:lvl7pPr lvl="6"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7pPr>
            <a:lvl8pPr lvl="7"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8pPr>
            <a:lvl9pPr lvl="8" rtl="0">
              <a:spcBef>
                <a:spcPts val="0"/>
              </a:spcBef>
              <a:spcAft>
                <a:spcPts val="0"/>
              </a:spcAft>
              <a:buClr>
                <a:schemeClr val="lt1"/>
              </a:buClr>
              <a:buSzPts val="2800"/>
              <a:buFont typeface="Roboto Thin"/>
              <a:buNone/>
              <a:defRPr sz="2800">
                <a:solidFill>
                  <a:schemeClr val="lt1"/>
                </a:solidFill>
                <a:latin typeface="Roboto Thin"/>
                <a:ea typeface="Roboto Thin"/>
                <a:cs typeface="Roboto Thin"/>
                <a:sym typeface="Roboto Thin"/>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marL="914400" lvl="1"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2pPr>
            <a:lvl3pPr marL="1371600" lvl="2"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3pPr>
            <a:lvl4pPr marL="1828800" lvl="3"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4pPr>
            <a:lvl5pPr marL="2286000" lvl="4"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5pPr>
            <a:lvl6pPr marL="2743200" lvl="5"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6pPr>
            <a:lvl7pPr marL="3200400" lvl="6"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7pPr>
            <a:lvl8pPr marL="3657600" lvl="7" indent="-317500" rtl="0">
              <a:lnSpc>
                <a:spcPct val="115000"/>
              </a:lnSpc>
              <a:spcBef>
                <a:spcPts val="1000"/>
              </a:spcBef>
              <a:spcAft>
                <a:spcPts val="0"/>
              </a:spcAft>
              <a:buClr>
                <a:schemeClr val="lt1"/>
              </a:buClr>
              <a:buSzPts val="1400"/>
              <a:buFont typeface="Roboto"/>
              <a:buChar char="○"/>
              <a:defRPr sz="1400">
                <a:solidFill>
                  <a:schemeClr val="lt1"/>
                </a:solidFill>
                <a:latin typeface="Roboto"/>
                <a:ea typeface="Roboto"/>
                <a:cs typeface="Roboto"/>
                <a:sym typeface="Roboto"/>
              </a:defRPr>
            </a:lvl8pPr>
            <a:lvl9pPr marL="4114800" lvl="8" indent="-317500" rtl="0">
              <a:lnSpc>
                <a:spcPct val="115000"/>
              </a:lnSpc>
              <a:spcBef>
                <a:spcPts val="1000"/>
              </a:spcBef>
              <a:spcAft>
                <a:spcPts val="1000"/>
              </a:spcAft>
              <a:buClr>
                <a:schemeClr val="lt1"/>
              </a:buClr>
              <a:buSzPts val="1400"/>
              <a:buFont typeface="Roboto"/>
              <a:buChar char="■"/>
              <a:defRPr sz="1400">
                <a:solidFill>
                  <a:schemeClr val="lt1"/>
                </a:solidFill>
                <a:latin typeface="Roboto"/>
                <a:ea typeface="Roboto"/>
                <a:cs typeface="Roboto"/>
                <a:sym typeface="Roboto"/>
              </a:defRPr>
            </a:lvl9pPr>
          </a:lstStyle>
          <a:p>
            <a:endParaRPr dirty="0"/>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76" r:id="rId1"/>
    <p:sldLayoutId id="2147483786" r:id="rId2"/>
    <p:sldLayoutId id="2147483781" r:id="rId3"/>
    <p:sldLayoutId id="2147483768" r:id="rId4"/>
    <p:sldLayoutId id="2147483813" r:id="rId5"/>
    <p:sldLayoutId id="2147483767" r:id="rId6"/>
    <p:sldLayoutId id="2147483814" r:id="rId7"/>
    <p:sldLayoutId id="2147483766" r:id="rId8"/>
    <p:sldLayoutId id="2147483783" r:id="rId9"/>
    <p:sldLayoutId id="2147483787"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788" r:id="rId21"/>
    <p:sldLayoutId id="2147483800" r:id="rId22"/>
    <p:sldLayoutId id="2147483798" r:id="rId23"/>
    <p:sldLayoutId id="2147483777" r:id="rId24"/>
    <p:sldLayoutId id="2147483804" r:id="rId25"/>
    <p:sldLayoutId id="2147483809" r:id="rId26"/>
    <p:sldLayoutId id="2147483770" r:id="rId27"/>
    <p:sldLayoutId id="2147483789" r:id="rId28"/>
    <p:sldLayoutId id="2147483774" r:id="rId29"/>
    <p:sldLayoutId id="2147483801" r:id="rId30"/>
    <p:sldLayoutId id="2147483790" r:id="rId31"/>
    <p:sldLayoutId id="2147483802" r:id="rId32"/>
    <p:sldLayoutId id="2147483805" r:id="rId33"/>
    <p:sldLayoutId id="2147483808" r:id="rId34"/>
    <p:sldLayoutId id="2147483792" r:id="rId35"/>
    <p:sldLayoutId id="2147483793" r:id="rId36"/>
    <p:sldLayoutId id="2147483797" r:id="rId37"/>
    <p:sldLayoutId id="2147483794" r:id="rId38"/>
    <p:sldLayoutId id="2147483806" r:id="rId39"/>
    <p:sldLayoutId id="2147483810" r:id="rId40"/>
    <p:sldLayoutId id="2147483807" r:id="rId41"/>
    <p:sldLayoutId id="2147483778" r:id="rId42"/>
    <p:sldLayoutId id="2147483811" r:id="rId43"/>
    <p:sldLayoutId id="2147483799" r:id="rId44"/>
    <p:sldLayoutId id="2147483812" r:id="rId45"/>
    <p:sldLayoutId id="2147483795" r:id="rId46"/>
    <p:sldLayoutId id="2147483796" r:id="rId47"/>
    <p:sldLayoutId id="2147483815" r:id="rId48"/>
    <p:sldLayoutId id="2147483816" r:id="rId49"/>
    <p:sldLayoutId id="214748382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hyperlink" Target="mailto:ton.machielsen@EDB.com" TargetMode="Externa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27393-478C-4858-DAE0-9964559FFAC0}"/>
              </a:ext>
            </a:extLst>
          </p:cNvPr>
          <p:cNvSpPr>
            <a:spLocks noGrp="1"/>
          </p:cNvSpPr>
          <p:nvPr>
            <p:ph type="ctrTitle"/>
          </p:nvPr>
        </p:nvSpPr>
        <p:spPr/>
        <p:txBody>
          <a:bodyPr/>
          <a:lstStyle/>
          <a:p>
            <a:r>
              <a:rPr lang="en" dirty="0"/>
              <a:t>Oracle Migration demo</a:t>
            </a:r>
            <a:endParaRPr lang="en-US" dirty="0"/>
          </a:p>
        </p:txBody>
      </p:sp>
      <p:sp>
        <p:nvSpPr>
          <p:cNvPr id="21" name="Text Placeholder 20">
            <a:extLst>
              <a:ext uri="{FF2B5EF4-FFF2-40B4-BE49-F238E27FC236}">
                <a16:creationId xmlns:a16="http://schemas.microsoft.com/office/drawing/2014/main" id="{59CB0041-95E9-03E2-47B9-256C252E09F2}"/>
              </a:ext>
            </a:extLst>
          </p:cNvPr>
          <p:cNvSpPr>
            <a:spLocks noGrp="1"/>
          </p:cNvSpPr>
          <p:nvPr>
            <p:ph type="body" sz="quarter" idx="10"/>
          </p:nvPr>
        </p:nvSpPr>
        <p:spPr/>
        <p:txBody>
          <a:bodyPr/>
          <a:lstStyle/>
          <a:p>
            <a:r>
              <a:rPr lang="en-US"/>
              <a:t>Ton </a:t>
            </a:r>
            <a:r>
              <a:rPr lang="en-US" err="1"/>
              <a:t>Machielsen</a:t>
            </a:r>
            <a:endParaRPr lang="en-US"/>
          </a:p>
        </p:txBody>
      </p:sp>
      <p:sp>
        <p:nvSpPr>
          <p:cNvPr id="26" name="Text Placeholder 25">
            <a:extLst>
              <a:ext uri="{FF2B5EF4-FFF2-40B4-BE49-F238E27FC236}">
                <a16:creationId xmlns:a16="http://schemas.microsoft.com/office/drawing/2014/main" id="{DDAD947A-24FC-6B9B-2915-A795B0B6AA16}"/>
              </a:ext>
            </a:extLst>
          </p:cNvPr>
          <p:cNvSpPr>
            <a:spLocks noGrp="1"/>
          </p:cNvSpPr>
          <p:nvPr>
            <p:ph type="body" sz="quarter" idx="13"/>
          </p:nvPr>
        </p:nvSpPr>
        <p:spPr/>
        <p:txBody>
          <a:bodyPr/>
          <a:lstStyle/>
          <a:p>
            <a:r>
              <a:rPr lang="en-US"/>
              <a:t>Sr. Sales Engineer</a:t>
            </a:r>
            <a:br>
              <a:rPr lang="en-US"/>
            </a:br>
            <a:endParaRPr lang="en-US" b="1"/>
          </a:p>
        </p:txBody>
      </p:sp>
    </p:spTree>
    <p:extLst>
      <p:ext uri="{BB962C8B-B14F-4D97-AF65-F5344CB8AC3E}">
        <p14:creationId xmlns:p14="http://schemas.microsoft.com/office/powerpoint/2010/main" val="198955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4580-F2AB-FF71-9E74-78B388F00C14}"/>
              </a:ext>
            </a:extLst>
          </p:cNvPr>
          <p:cNvSpPr>
            <a:spLocks noGrp="1"/>
          </p:cNvSpPr>
          <p:nvPr>
            <p:ph type="title"/>
          </p:nvPr>
        </p:nvSpPr>
        <p:spPr/>
        <p:txBody>
          <a:bodyPr/>
          <a:lstStyle/>
          <a:p>
            <a:r>
              <a:rPr lang="en-ES" dirty="0"/>
              <a:t>EDB Postgres Advanced Server</a:t>
            </a:r>
          </a:p>
        </p:txBody>
      </p:sp>
      <p:sp>
        <p:nvSpPr>
          <p:cNvPr id="4" name="Text Placeholder 3">
            <a:extLst>
              <a:ext uri="{FF2B5EF4-FFF2-40B4-BE49-F238E27FC236}">
                <a16:creationId xmlns:a16="http://schemas.microsoft.com/office/drawing/2014/main" id="{F4CC20E5-580E-DDD1-18FA-966AECA050EE}"/>
              </a:ext>
            </a:extLst>
          </p:cNvPr>
          <p:cNvSpPr>
            <a:spLocks noGrp="1"/>
          </p:cNvSpPr>
          <p:nvPr>
            <p:ph type="body" sz="quarter" idx="12"/>
          </p:nvPr>
        </p:nvSpPr>
        <p:spPr/>
        <p:txBody>
          <a:bodyPr/>
          <a:lstStyle/>
          <a:p>
            <a:r>
              <a:rPr lang="en-US" dirty="0"/>
              <a:t>La clave de las </a:t>
            </a:r>
            <a:r>
              <a:rPr lang="en-US" dirty="0" err="1"/>
              <a:t>migraciones</a:t>
            </a:r>
            <a:r>
              <a:rPr lang="en-US" dirty="0"/>
              <a:t> de Oracle a Postgres.</a:t>
            </a:r>
            <a:endParaRPr lang="en-ES" dirty="0"/>
          </a:p>
        </p:txBody>
      </p:sp>
      <p:sp>
        <p:nvSpPr>
          <p:cNvPr id="5" name="Google Shape;674;p5">
            <a:extLst>
              <a:ext uri="{FF2B5EF4-FFF2-40B4-BE49-F238E27FC236}">
                <a16:creationId xmlns:a16="http://schemas.microsoft.com/office/drawing/2014/main" id="{54584FCE-BA9A-5A81-1CA3-B3D4656F5F70}"/>
              </a:ext>
            </a:extLst>
          </p:cNvPr>
          <p:cNvSpPr/>
          <p:nvPr/>
        </p:nvSpPr>
        <p:spPr>
          <a:xfrm>
            <a:off x="5775294" y="3325774"/>
            <a:ext cx="2057400" cy="717001"/>
          </a:xfrm>
          <a:prstGeom prst="flowChartMagneticDisk">
            <a:avLst/>
          </a:prstGeom>
          <a:solidFill>
            <a:schemeClr val="accent2"/>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b"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PostgreSQL</a:t>
            </a:r>
            <a:endParaRPr sz="1200" b="1" i="0" u="none" strike="noStrike" cap="none">
              <a:solidFill>
                <a:srgbClr val="FFFFFF"/>
              </a:solidFill>
              <a:latin typeface="Roboto"/>
              <a:ea typeface="Roboto"/>
              <a:cs typeface="Roboto"/>
              <a:sym typeface="Roboto"/>
            </a:endParaRPr>
          </a:p>
        </p:txBody>
      </p:sp>
      <p:sp>
        <p:nvSpPr>
          <p:cNvPr id="6" name="Google Shape;675;p5">
            <a:extLst>
              <a:ext uri="{FF2B5EF4-FFF2-40B4-BE49-F238E27FC236}">
                <a16:creationId xmlns:a16="http://schemas.microsoft.com/office/drawing/2014/main" id="{5A75DE43-7D97-9A69-7CDD-16F40F582252}"/>
              </a:ext>
            </a:extLst>
          </p:cNvPr>
          <p:cNvSpPr/>
          <p:nvPr/>
        </p:nvSpPr>
        <p:spPr>
          <a:xfrm>
            <a:off x="5775288" y="2929969"/>
            <a:ext cx="2057400" cy="635156"/>
          </a:xfrm>
          <a:prstGeom prst="flowChartMagneticDisk">
            <a:avLst/>
          </a:prstGeom>
          <a:solidFill>
            <a:srgbClr val="A5A5A5"/>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Transparent Data Encryption</a:t>
            </a:r>
            <a:endParaRPr sz="1200" b="1" i="0" u="none" strike="noStrike" cap="none">
              <a:solidFill>
                <a:srgbClr val="FFFFFF"/>
              </a:solidFill>
              <a:latin typeface="Roboto"/>
              <a:ea typeface="Roboto"/>
              <a:cs typeface="Roboto"/>
              <a:sym typeface="Roboto"/>
            </a:endParaRPr>
          </a:p>
        </p:txBody>
      </p:sp>
      <p:sp>
        <p:nvSpPr>
          <p:cNvPr id="7" name="Google Shape;676;p5">
            <a:extLst>
              <a:ext uri="{FF2B5EF4-FFF2-40B4-BE49-F238E27FC236}">
                <a16:creationId xmlns:a16="http://schemas.microsoft.com/office/drawing/2014/main" id="{FD544D74-CAD3-90E1-77D1-A27BBE156A67}"/>
              </a:ext>
            </a:extLst>
          </p:cNvPr>
          <p:cNvSpPr/>
          <p:nvPr/>
        </p:nvSpPr>
        <p:spPr>
          <a:xfrm>
            <a:off x="5775294" y="2494894"/>
            <a:ext cx="2057400" cy="635157"/>
          </a:xfrm>
          <a:prstGeom prst="flowChartMagneticDisk">
            <a:avLst/>
          </a:prstGeom>
          <a:solidFill>
            <a:srgbClr val="A5A5A5"/>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Advanced Replication</a:t>
            </a:r>
            <a:endParaRPr sz="1200" b="1" i="0" u="none" strike="noStrike" cap="none">
              <a:solidFill>
                <a:srgbClr val="FFFFFF"/>
              </a:solidFill>
              <a:latin typeface="Roboto"/>
              <a:ea typeface="Roboto"/>
              <a:cs typeface="Roboto"/>
              <a:sym typeface="Roboto"/>
            </a:endParaRPr>
          </a:p>
        </p:txBody>
      </p:sp>
      <p:sp>
        <p:nvSpPr>
          <p:cNvPr id="8" name="Google Shape;677;p5">
            <a:extLst>
              <a:ext uri="{FF2B5EF4-FFF2-40B4-BE49-F238E27FC236}">
                <a16:creationId xmlns:a16="http://schemas.microsoft.com/office/drawing/2014/main" id="{AF3F2D2E-B874-D218-63C8-6F9656F4A1C9}"/>
              </a:ext>
            </a:extLst>
          </p:cNvPr>
          <p:cNvSpPr/>
          <p:nvPr/>
        </p:nvSpPr>
        <p:spPr>
          <a:xfrm>
            <a:off x="5775294" y="2097944"/>
            <a:ext cx="2057400" cy="635157"/>
          </a:xfrm>
          <a:prstGeom prst="flowChartMagneticDisk">
            <a:avLst/>
          </a:prstGeom>
          <a:solidFill>
            <a:schemeClr val="accent4"/>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Advanced Security</a:t>
            </a:r>
            <a:endParaRPr sz="1200" b="1" i="0" u="none" strike="noStrike" cap="none">
              <a:solidFill>
                <a:srgbClr val="FFFFFF"/>
              </a:solidFill>
              <a:latin typeface="Roboto"/>
              <a:ea typeface="Roboto"/>
              <a:cs typeface="Roboto"/>
              <a:sym typeface="Roboto"/>
            </a:endParaRPr>
          </a:p>
        </p:txBody>
      </p:sp>
      <p:sp>
        <p:nvSpPr>
          <p:cNvPr id="9" name="Google Shape;678;p5">
            <a:extLst>
              <a:ext uri="{FF2B5EF4-FFF2-40B4-BE49-F238E27FC236}">
                <a16:creationId xmlns:a16="http://schemas.microsoft.com/office/drawing/2014/main" id="{BE31B662-747D-2CE4-9FDC-F0FA6F3B527B}"/>
              </a:ext>
            </a:extLst>
          </p:cNvPr>
          <p:cNvSpPr/>
          <p:nvPr/>
        </p:nvSpPr>
        <p:spPr>
          <a:xfrm>
            <a:off x="5775294" y="1664019"/>
            <a:ext cx="2057400" cy="635157"/>
          </a:xfrm>
          <a:prstGeom prst="flowChartMagneticDisk">
            <a:avLst/>
          </a:prstGeom>
          <a:solidFill>
            <a:schemeClr val="accent4"/>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Advanced SQL </a:t>
            </a:r>
            <a:endParaRPr sz="1200" b="1" i="0" u="none" strike="noStrike" cap="none">
              <a:solidFill>
                <a:srgbClr val="FFFFFF"/>
              </a:solidFill>
              <a:latin typeface="Roboto"/>
              <a:ea typeface="Roboto"/>
              <a:cs typeface="Roboto"/>
              <a:sym typeface="Roboto"/>
            </a:endParaRPr>
          </a:p>
        </p:txBody>
      </p:sp>
      <p:sp>
        <p:nvSpPr>
          <p:cNvPr id="10" name="Google Shape;679;p5">
            <a:extLst>
              <a:ext uri="{FF2B5EF4-FFF2-40B4-BE49-F238E27FC236}">
                <a16:creationId xmlns:a16="http://schemas.microsoft.com/office/drawing/2014/main" id="{C404AC19-945C-8836-1D63-C2FB3BC36587}"/>
              </a:ext>
            </a:extLst>
          </p:cNvPr>
          <p:cNvSpPr/>
          <p:nvPr/>
        </p:nvSpPr>
        <p:spPr>
          <a:xfrm>
            <a:off x="355944" y="3350299"/>
            <a:ext cx="2057400" cy="717001"/>
          </a:xfrm>
          <a:prstGeom prst="flowChartMagneticDisk">
            <a:avLst/>
          </a:prstGeom>
          <a:solidFill>
            <a:schemeClr val="accent2"/>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b"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FFFFFF"/>
                </a:solidFill>
                <a:latin typeface="Roboto"/>
                <a:ea typeface="Roboto"/>
                <a:cs typeface="Roboto"/>
                <a:sym typeface="Roboto"/>
              </a:rPr>
              <a:t>PostgreSQL</a:t>
            </a:r>
            <a:endParaRPr sz="1200" b="1" i="0" u="none" strike="noStrike" cap="none" dirty="0">
              <a:solidFill>
                <a:srgbClr val="FFFFFF"/>
              </a:solidFill>
              <a:latin typeface="Roboto"/>
              <a:ea typeface="Roboto"/>
              <a:cs typeface="Roboto"/>
              <a:sym typeface="Roboto"/>
            </a:endParaRPr>
          </a:p>
        </p:txBody>
      </p:sp>
      <p:sp>
        <p:nvSpPr>
          <p:cNvPr id="11" name="Google Shape;680;p5">
            <a:extLst>
              <a:ext uri="{FF2B5EF4-FFF2-40B4-BE49-F238E27FC236}">
                <a16:creationId xmlns:a16="http://schemas.microsoft.com/office/drawing/2014/main" id="{5AC075CD-7A98-9BE5-3CF6-38F8444891E9}"/>
              </a:ext>
            </a:extLst>
          </p:cNvPr>
          <p:cNvSpPr/>
          <p:nvPr/>
        </p:nvSpPr>
        <p:spPr>
          <a:xfrm>
            <a:off x="2947631" y="3350299"/>
            <a:ext cx="2057400" cy="717001"/>
          </a:xfrm>
          <a:prstGeom prst="flowChartMagneticDisk">
            <a:avLst/>
          </a:prstGeom>
          <a:solidFill>
            <a:schemeClr val="accent2"/>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b"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PostgreSQL</a:t>
            </a:r>
            <a:endParaRPr sz="1200" b="1" i="0" u="none" strike="noStrike" cap="none">
              <a:solidFill>
                <a:srgbClr val="FFFFFF"/>
              </a:solidFill>
              <a:latin typeface="Roboto"/>
              <a:ea typeface="Roboto"/>
              <a:cs typeface="Roboto"/>
              <a:sym typeface="Roboto"/>
            </a:endParaRPr>
          </a:p>
        </p:txBody>
      </p:sp>
      <p:sp>
        <p:nvSpPr>
          <p:cNvPr id="12" name="Google Shape;681;p5">
            <a:extLst>
              <a:ext uri="{FF2B5EF4-FFF2-40B4-BE49-F238E27FC236}">
                <a16:creationId xmlns:a16="http://schemas.microsoft.com/office/drawing/2014/main" id="{F27BF271-DA9A-33D5-801E-662516343222}"/>
              </a:ext>
            </a:extLst>
          </p:cNvPr>
          <p:cNvSpPr/>
          <p:nvPr/>
        </p:nvSpPr>
        <p:spPr>
          <a:xfrm>
            <a:off x="2947625" y="2954494"/>
            <a:ext cx="2057400" cy="635156"/>
          </a:xfrm>
          <a:prstGeom prst="flowChartMagneticDisk">
            <a:avLst/>
          </a:prstGeom>
          <a:solidFill>
            <a:srgbClr val="A5A5A5"/>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Transparent Data Encryption</a:t>
            </a:r>
            <a:endParaRPr sz="1200" b="1" i="0" u="none" strike="noStrike" cap="none">
              <a:solidFill>
                <a:srgbClr val="FFFFFF"/>
              </a:solidFill>
              <a:latin typeface="Roboto"/>
              <a:ea typeface="Roboto"/>
              <a:cs typeface="Roboto"/>
              <a:sym typeface="Roboto"/>
            </a:endParaRPr>
          </a:p>
        </p:txBody>
      </p:sp>
      <p:sp>
        <p:nvSpPr>
          <p:cNvPr id="13" name="Google Shape;682;p5">
            <a:extLst>
              <a:ext uri="{FF2B5EF4-FFF2-40B4-BE49-F238E27FC236}">
                <a16:creationId xmlns:a16="http://schemas.microsoft.com/office/drawing/2014/main" id="{390199FD-F1BB-0B51-4A74-57684A4F4360}"/>
              </a:ext>
            </a:extLst>
          </p:cNvPr>
          <p:cNvSpPr/>
          <p:nvPr/>
        </p:nvSpPr>
        <p:spPr>
          <a:xfrm>
            <a:off x="2947631" y="2519419"/>
            <a:ext cx="2057400" cy="635157"/>
          </a:xfrm>
          <a:prstGeom prst="flowChartMagneticDisk">
            <a:avLst/>
          </a:prstGeom>
          <a:solidFill>
            <a:srgbClr val="A5A5A5"/>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Advanced Replication</a:t>
            </a:r>
            <a:endParaRPr sz="1200" b="1" i="0" u="none" strike="noStrike" cap="none">
              <a:solidFill>
                <a:srgbClr val="FFFFFF"/>
              </a:solidFill>
              <a:latin typeface="Roboto"/>
              <a:ea typeface="Roboto"/>
              <a:cs typeface="Roboto"/>
              <a:sym typeface="Roboto"/>
            </a:endParaRPr>
          </a:p>
        </p:txBody>
      </p:sp>
      <p:sp>
        <p:nvSpPr>
          <p:cNvPr id="14" name="Google Shape;683;p5">
            <a:extLst>
              <a:ext uri="{FF2B5EF4-FFF2-40B4-BE49-F238E27FC236}">
                <a16:creationId xmlns:a16="http://schemas.microsoft.com/office/drawing/2014/main" id="{272BA3FE-ED3E-F0E7-3D53-26414D90A070}"/>
              </a:ext>
            </a:extLst>
          </p:cNvPr>
          <p:cNvSpPr/>
          <p:nvPr/>
        </p:nvSpPr>
        <p:spPr>
          <a:xfrm>
            <a:off x="5775294" y="1229469"/>
            <a:ext cx="2057400" cy="635157"/>
          </a:xfrm>
          <a:prstGeom prst="flowChartMagneticDisk">
            <a:avLst/>
          </a:prstGeom>
          <a:solidFill>
            <a:schemeClr val="accent1"/>
          </a:solidFill>
          <a:ln w="19050" cap="flat" cmpd="sng">
            <a:solidFill>
              <a:srgbClr val="252525"/>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Roboto"/>
                <a:ea typeface="Roboto"/>
                <a:cs typeface="Roboto"/>
                <a:sym typeface="Roboto"/>
              </a:rPr>
              <a:t>Oracle Compatibility</a:t>
            </a:r>
            <a:endParaRPr sz="1200" b="1" i="0" u="none" strike="noStrike" cap="none">
              <a:solidFill>
                <a:srgbClr val="FFFFFF"/>
              </a:solidFill>
              <a:latin typeface="Roboto"/>
              <a:ea typeface="Roboto"/>
              <a:cs typeface="Roboto"/>
              <a:sym typeface="Roboto"/>
            </a:endParaRPr>
          </a:p>
        </p:txBody>
      </p:sp>
      <p:sp>
        <p:nvSpPr>
          <p:cNvPr id="15" name="Google Shape;684;p5">
            <a:extLst>
              <a:ext uri="{FF2B5EF4-FFF2-40B4-BE49-F238E27FC236}">
                <a16:creationId xmlns:a16="http://schemas.microsoft.com/office/drawing/2014/main" id="{1D13B889-2874-D408-FDFB-36B6CB58065E}"/>
              </a:ext>
            </a:extLst>
          </p:cNvPr>
          <p:cNvSpPr txBox="1"/>
          <p:nvPr/>
        </p:nvSpPr>
        <p:spPr>
          <a:xfrm>
            <a:off x="541944" y="4158261"/>
            <a:ext cx="168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dk1"/>
                </a:solidFill>
                <a:latin typeface="Roboto"/>
                <a:ea typeface="Roboto"/>
                <a:cs typeface="Roboto"/>
                <a:sym typeface="Roboto"/>
              </a:rPr>
              <a:t>Community 360</a:t>
            </a:r>
            <a:endParaRPr sz="1400" b="1" i="0" u="none" strike="noStrike" cap="none" dirty="0">
              <a:solidFill>
                <a:schemeClr val="dk1"/>
              </a:solidFill>
              <a:latin typeface="Roboto"/>
              <a:ea typeface="Roboto"/>
              <a:cs typeface="Roboto"/>
              <a:sym typeface="Roboto"/>
            </a:endParaRPr>
          </a:p>
        </p:txBody>
      </p:sp>
      <p:sp>
        <p:nvSpPr>
          <p:cNvPr id="16" name="Google Shape;685;p5">
            <a:extLst>
              <a:ext uri="{FF2B5EF4-FFF2-40B4-BE49-F238E27FC236}">
                <a16:creationId xmlns:a16="http://schemas.microsoft.com/office/drawing/2014/main" id="{0CEB53F6-18B7-BDD7-BAA2-C760F6A599BC}"/>
              </a:ext>
            </a:extLst>
          </p:cNvPr>
          <p:cNvSpPr txBox="1"/>
          <p:nvPr/>
        </p:nvSpPr>
        <p:spPr>
          <a:xfrm>
            <a:off x="3031613" y="4186813"/>
            <a:ext cx="1889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Roboto"/>
                <a:ea typeface="Roboto"/>
                <a:cs typeface="Roboto"/>
                <a:sym typeface="Roboto"/>
              </a:rPr>
              <a:t>  Standard</a:t>
            </a:r>
            <a:endParaRPr sz="1400" b="1" i="0" u="none" strike="noStrike" cap="none">
              <a:solidFill>
                <a:schemeClr val="dk1"/>
              </a:solidFill>
              <a:latin typeface="Roboto"/>
              <a:ea typeface="Roboto"/>
              <a:cs typeface="Roboto"/>
              <a:sym typeface="Roboto"/>
            </a:endParaRPr>
          </a:p>
        </p:txBody>
      </p:sp>
      <p:sp>
        <p:nvSpPr>
          <p:cNvPr id="17" name="Google Shape;686;p5">
            <a:extLst>
              <a:ext uri="{FF2B5EF4-FFF2-40B4-BE49-F238E27FC236}">
                <a16:creationId xmlns:a16="http://schemas.microsoft.com/office/drawing/2014/main" id="{CE9758AD-7D20-2552-2D8D-49423AB9EDA0}"/>
              </a:ext>
            </a:extLst>
          </p:cNvPr>
          <p:cNvSpPr txBox="1"/>
          <p:nvPr/>
        </p:nvSpPr>
        <p:spPr>
          <a:xfrm>
            <a:off x="5859288" y="4162288"/>
            <a:ext cx="1889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Roboto"/>
                <a:ea typeface="Roboto"/>
                <a:cs typeface="Roboto"/>
                <a:sym typeface="Roboto"/>
              </a:rPr>
              <a:t>  Enterprise</a:t>
            </a:r>
            <a:endParaRPr sz="1400" b="1" i="0" u="none" strike="noStrike" cap="none">
              <a:solidFill>
                <a:schemeClr val="dk1"/>
              </a:solidFill>
              <a:latin typeface="Roboto"/>
              <a:ea typeface="Roboto"/>
              <a:cs typeface="Roboto"/>
              <a:sym typeface="Roboto"/>
            </a:endParaRPr>
          </a:p>
        </p:txBody>
      </p:sp>
      <p:cxnSp>
        <p:nvCxnSpPr>
          <p:cNvPr id="18" name="Google Shape;687;p5">
            <a:extLst>
              <a:ext uri="{FF2B5EF4-FFF2-40B4-BE49-F238E27FC236}">
                <a16:creationId xmlns:a16="http://schemas.microsoft.com/office/drawing/2014/main" id="{437041C1-374F-9C73-1F4D-B278E5DAF93B}"/>
              </a:ext>
            </a:extLst>
          </p:cNvPr>
          <p:cNvCxnSpPr>
            <a:stCxn id="9" idx="4"/>
            <a:endCxn id="5" idx="4"/>
          </p:cNvCxnSpPr>
          <p:nvPr/>
        </p:nvCxnSpPr>
        <p:spPr>
          <a:xfrm>
            <a:off x="7832694" y="1981598"/>
            <a:ext cx="600" cy="1702800"/>
          </a:xfrm>
          <a:prstGeom prst="bentConnector3">
            <a:avLst>
              <a:gd name="adj1" fmla="val 39687500"/>
            </a:avLst>
          </a:prstGeom>
          <a:noFill/>
          <a:ln w="9525" cap="flat" cmpd="sng">
            <a:solidFill>
              <a:schemeClr val="dk1"/>
            </a:solidFill>
            <a:prstDash val="solid"/>
            <a:round/>
            <a:headEnd type="none" w="sm" len="sm"/>
            <a:tailEnd type="none" w="sm" len="sm"/>
          </a:ln>
        </p:spPr>
      </p:cxnSp>
      <p:sp>
        <p:nvSpPr>
          <p:cNvPr id="19" name="Google Shape;688;p5">
            <a:extLst>
              <a:ext uri="{FF2B5EF4-FFF2-40B4-BE49-F238E27FC236}">
                <a16:creationId xmlns:a16="http://schemas.microsoft.com/office/drawing/2014/main" id="{81BEE500-19D1-BE9D-00D3-35E3F4DAC0FB}"/>
              </a:ext>
            </a:extLst>
          </p:cNvPr>
          <p:cNvSpPr txBox="1"/>
          <p:nvPr/>
        </p:nvSpPr>
        <p:spPr>
          <a:xfrm>
            <a:off x="8070813" y="2402788"/>
            <a:ext cx="12144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Roboto"/>
                <a:ea typeface="Roboto"/>
                <a:cs typeface="Roboto"/>
                <a:sym typeface="Roboto"/>
              </a:rPr>
              <a:t>EDB Postgres Advanced: Redwood and Berkeley Mode</a:t>
            </a:r>
            <a:endParaRPr sz="1000" b="0" i="0" u="none" strike="noStrike" cap="none">
              <a:solidFill>
                <a:schemeClr val="dk1"/>
              </a:solidFill>
              <a:latin typeface="Roboto"/>
              <a:ea typeface="Roboto"/>
              <a:cs typeface="Roboto"/>
              <a:sym typeface="Roboto"/>
            </a:endParaRPr>
          </a:p>
        </p:txBody>
      </p:sp>
      <p:cxnSp>
        <p:nvCxnSpPr>
          <p:cNvPr id="20" name="Google Shape;689;p5">
            <a:extLst>
              <a:ext uri="{FF2B5EF4-FFF2-40B4-BE49-F238E27FC236}">
                <a16:creationId xmlns:a16="http://schemas.microsoft.com/office/drawing/2014/main" id="{4C866689-2059-9B67-8320-4F57E73F03B5}"/>
              </a:ext>
            </a:extLst>
          </p:cNvPr>
          <p:cNvCxnSpPr>
            <a:stCxn id="14" idx="4"/>
          </p:cNvCxnSpPr>
          <p:nvPr/>
        </p:nvCxnSpPr>
        <p:spPr>
          <a:xfrm rot="10800000" flipH="1">
            <a:off x="7832694" y="1544348"/>
            <a:ext cx="290100" cy="2700"/>
          </a:xfrm>
          <a:prstGeom prst="straightConnector1">
            <a:avLst/>
          </a:prstGeom>
          <a:noFill/>
          <a:ln w="9525" cap="flat" cmpd="sng">
            <a:solidFill>
              <a:schemeClr val="dk1"/>
            </a:solidFill>
            <a:prstDash val="solid"/>
            <a:round/>
            <a:headEnd type="none" w="sm" len="sm"/>
            <a:tailEnd type="none" w="sm" len="sm"/>
          </a:ln>
        </p:spPr>
      </p:cxnSp>
      <p:sp>
        <p:nvSpPr>
          <p:cNvPr id="21" name="Google Shape;690;p5">
            <a:extLst>
              <a:ext uri="{FF2B5EF4-FFF2-40B4-BE49-F238E27FC236}">
                <a16:creationId xmlns:a16="http://schemas.microsoft.com/office/drawing/2014/main" id="{36241855-D84F-531A-C693-02C82BCD8AE8}"/>
              </a:ext>
            </a:extLst>
          </p:cNvPr>
          <p:cNvSpPr txBox="1"/>
          <p:nvPr/>
        </p:nvSpPr>
        <p:spPr>
          <a:xfrm>
            <a:off x="8070813" y="1223800"/>
            <a:ext cx="12144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Roboto"/>
                <a:ea typeface="Roboto"/>
                <a:cs typeface="Roboto"/>
                <a:sym typeface="Roboto"/>
              </a:rPr>
              <a:t>EDB Postgres Advanced: Redwood Mode</a:t>
            </a:r>
            <a:endParaRPr sz="10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52089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7AFE-6A88-1966-D92F-3B8FD9C24C74}"/>
              </a:ext>
            </a:extLst>
          </p:cNvPr>
          <p:cNvSpPr>
            <a:spLocks noGrp="1"/>
          </p:cNvSpPr>
          <p:nvPr>
            <p:ph type="title"/>
          </p:nvPr>
        </p:nvSpPr>
        <p:spPr/>
        <p:txBody>
          <a:bodyPr/>
          <a:lstStyle/>
          <a:p>
            <a:r>
              <a:rPr lang="en-ES" dirty="0"/>
              <a:t>Arquitectura demo</a:t>
            </a:r>
          </a:p>
        </p:txBody>
      </p:sp>
      <p:pic>
        <p:nvPicPr>
          <p:cNvPr id="1026" name="Picture 2" descr="Docker Logo PNG Transparent &amp; SVG Vector - Freebie Supply">
            <a:extLst>
              <a:ext uri="{FF2B5EF4-FFF2-40B4-BE49-F238E27FC236}">
                <a16:creationId xmlns:a16="http://schemas.microsoft.com/office/drawing/2014/main" id="{EDCF9C39-3E71-68B6-5206-188A6C77E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70" y="1191075"/>
            <a:ext cx="856116" cy="7191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3C243C76-E5F5-9084-AB23-79B3CFFDC0D9}"/>
              </a:ext>
            </a:extLst>
          </p:cNvPr>
          <p:cNvPicPr>
            <a:picLocks noChangeAspect="1"/>
          </p:cNvPicPr>
          <p:nvPr/>
        </p:nvPicPr>
        <p:blipFill>
          <a:blip r:embed="rId3"/>
          <a:stretch>
            <a:fillRect/>
          </a:stretch>
        </p:blipFill>
        <p:spPr>
          <a:xfrm>
            <a:off x="6663968" y="1097188"/>
            <a:ext cx="2216960" cy="906938"/>
          </a:xfrm>
          <a:prstGeom prst="rect">
            <a:avLst/>
          </a:prstGeom>
        </p:spPr>
      </p:pic>
      <p:pic>
        <p:nvPicPr>
          <p:cNvPr id="1036" name="Picture 12">
            <a:extLst>
              <a:ext uri="{FF2B5EF4-FFF2-40B4-BE49-F238E27FC236}">
                <a16:creationId xmlns:a16="http://schemas.microsoft.com/office/drawing/2014/main" id="{85D4A4A4-4A7F-7469-66AD-1F94DE4D7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8564" y="2004126"/>
            <a:ext cx="3321625" cy="16354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racle Database – Pulxar">
            <a:extLst>
              <a:ext uri="{FF2B5EF4-FFF2-40B4-BE49-F238E27FC236}">
                <a16:creationId xmlns:a16="http://schemas.microsoft.com/office/drawing/2014/main" id="{93EF7B92-DD61-1ED0-BE34-862091749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68" y="2085202"/>
            <a:ext cx="1494719" cy="15684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atabase postgres&quot; Icon - Download for free – Iconduck">
            <a:extLst>
              <a:ext uri="{FF2B5EF4-FFF2-40B4-BE49-F238E27FC236}">
                <a16:creationId xmlns:a16="http://schemas.microsoft.com/office/drawing/2014/main" id="{9412170A-7EA1-AA5F-4E29-2E985A1279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2212" y="2085202"/>
            <a:ext cx="1493437" cy="1568450"/>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a:extLst>
              <a:ext uri="{FF2B5EF4-FFF2-40B4-BE49-F238E27FC236}">
                <a16:creationId xmlns:a16="http://schemas.microsoft.com/office/drawing/2014/main" id="{ECB2CAE8-3325-26EB-85DF-D4BE77024CBC}"/>
              </a:ext>
            </a:extLst>
          </p:cNvPr>
          <p:cNvSpPr/>
          <p:nvPr/>
        </p:nvSpPr>
        <p:spPr>
          <a:xfrm>
            <a:off x="2071787" y="2626153"/>
            <a:ext cx="707699" cy="4865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20" name="Right Arrow 19">
            <a:extLst>
              <a:ext uri="{FF2B5EF4-FFF2-40B4-BE49-F238E27FC236}">
                <a16:creationId xmlns:a16="http://schemas.microsoft.com/office/drawing/2014/main" id="{B31FB5DC-5F32-FEA9-D40F-4E6009A0B055}"/>
              </a:ext>
            </a:extLst>
          </p:cNvPr>
          <p:cNvSpPr/>
          <p:nvPr/>
        </p:nvSpPr>
        <p:spPr>
          <a:xfrm>
            <a:off x="6194964" y="2665676"/>
            <a:ext cx="707699" cy="4865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41010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0BD3DE-D637-135E-8E5E-A743A4152406}"/>
              </a:ext>
            </a:extLst>
          </p:cNvPr>
          <p:cNvSpPr>
            <a:spLocks noGrp="1"/>
          </p:cNvSpPr>
          <p:nvPr>
            <p:ph type="ctrTitle"/>
          </p:nvPr>
        </p:nvSpPr>
        <p:spPr>
          <a:xfrm>
            <a:off x="2535830" y="584118"/>
            <a:ext cx="5995897" cy="2052600"/>
          </a:xfrm>
        </p:spPr>
        <p:txBody>
          <a:bodyPr/>
          <a:lstStyle/>
          <a:p>
            <a:r>
              <a:rPr lang="en-US" dirty="0"/>
              <a:t>Questions?</a:t>
            </a:r>
          </a:p>
        </p:txBody>
      </p:sp>
      <p:sp>
        <p:nvSpPr>
          <p:cNvPr id="9" name="Text Placeholder 8">
            <a:extLst>
              <a:ext uri="{FF2B5EF4-FFF2-40B4-BE49-F238E27FC236}">
                <a16:creationId xmlns:a16="http://schemas.microsoft.com/office/drawing/2014/main" id="{9DA30D22-A985-783A-9A3C-7DC3C1925CF3}"/>
              </a:ext>
            </a:extLst>
          </p:cNvPr>
          <p:cNvSpPr>
            <a:spLocks noGrp="1"/>
          </p:cNvSpPr>
          <p:nvPr>
            <p:ph type="body" sz="quarter" idx="10"/>
          </p:nvPr>
        </p:nvSpPr>
        <p:spPr>
          <a:xfrm>
            <a:off x="2535830" y="3085506"/>
            <a:ext cx="5995895" cy="319127"/>
          </a:xfrm>
        </p:spPr>
        <p:txBody>
          <a:bodyPr/>
          <a:lstStyle/>
          <a:p>
            <a:r>
              <a:rPr lang="en-US" dirty="0"/>
              <a:t>Ton </a:t>
            </a:r>
            <a:r>
              <a:rPr lang="en-US" dirty="0" err="1"/>
              <a:t>Machielsen</a:t>
            </a:r>
            <a:endParaRPr lang="en-US" dirty="0"/>
          </a:p>
          <a:p>
            <a:endParaRPr lang="en-US" dirty="0"/>
          </a:p>
        </p:txBody>
      </p:sp>
      <p:sp>
        <p:nvSpPr>
          <p:cNvPr id="19" name="Text Placeholder 18">
            <a:extLst>
              <a:ext uri="{FF2B5EF4-FFF2-40B4-BE49-F238E27FC236}">
                <a16:creationId xmlns:a16="http://schemas.microsoft.com/office/drawing/2014/main" id="{59549AFE-B8B5-65AC-5537-2FAFBDAEE34B}"/>
              </a:ext>
            </a:extLst>
          </p:cNvPr>
          <p:cNvSpPr>
            <a:spLocks noGrp="1"/>
          </p:cNvSpPr>
          <p:nvPr>
            <p:ph type="body" sz="quarter" idx="14"/>
          </p:nvPr>
        </p:nvSpPr>
        <p:spPr>
          <a:xfrm>
            <a:off x="2535830" y="3335887"/>
            <a:ext cx="5995895" cy="319127"/>
          </a:xfrm>
        </p:spPr>
        <p:txBody>
          <a:bodyPr/>
          <a:lstStyle/>
          <a:p>
            <a:r>
              <a:rPr lang="en-US" dirty="0">
                <a:hlinkClick r:id="rId2"/>
              </a:rPr>
              <a:t>ton.machielsen@EDB.com</a:t>
            </a:r>
            <a:endParaRPr lang="en-US" dirty="0"/>
          </a:p>
          <a:p>
            <a:endParaRPr lang="en-US" dirty="0"/>
          </a:p>
          <a:p>
            <a:r>
              <a:rPr lang="en-US" dirty="0"/>
              <a:t>https://</a:t>
            </a:r>
            <a:r>
              <a:rPr lang="en-US" dirty="0" err="1"/>
              <a:t>github.com</a:t>
            </a:r>
            <a:r>
              <a:rPr lang="en-US" dirty="0"/>
              <a:t>/</a:t>
            </a:r>
            <a:r>
              <a:rPr lang="en-US" dirty="0" err="1"/>
              <a:t>ToontjeM</a:t>
            </a:r>
            <a:r>
              <a:rPr lang="en-US" dirty="0"/>
              <a:t>/oracle-migration-demo</a:t>
            </a:r>
          </a:p>
        </p:txBody>
      </p:sp>
    </p:spTree>
    <p:extLst>
      <p:ext uri="{BB962C8B-B14F-4D97-AF65-F5344CB8AC3E}">
        <p14:creationId xmlns:p14="http://schemas.microsoft.com/office/powerpoint/2010/main" val="58837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B Slide Template 2022">
  <a:themeElements>
    <a:clrScheme name="Simple Light">
      <a:dk1>
        <a:srgbClr val="121646"/>
      </a:dk1>
      <a:lt1>
        <a:srgbClr val="FFFFFF"/>
      </a:lt1>
      <a:dk2>
        <a:srgbClr val="221F1F"/>
      </a:dk2>
      <a:lt2>
        <a:srgbClr val="59595C"/>
      </a:lt2>
      <a:accent1>
        <a:srgbClr val="FF3E00"/>
      </a:accent1>
      <a:accent2>
        <a:srgbClr val="096EDB"/>
      </a:accent2>
      <a:accent3>
        <a:srgbClr val="FFB41F"/>
      </a:accent3>
      <a:accent4>
        <a:srgbClr val="732DD9"/>
      </a:accent4>
      <a:accent5>
        <a:srgbClr val="0BB5B0"/>
      </a:accent5>
      <a:accent6>
        <a:srgbClr val="808184"/>
      </a:accent6>
      <a:hlink>
        <a:srgbClr val="0097A7"/>
      </a:hlink>
      <a:folHlink>
        <a:srgbClr val="0097A7"/>
      </a:folHlink>
    </a:clrScheme>
    <a:fontScheme name="Custom 11">
      <a:majorFont>
        <a:latin typeface="Roboto Black"/>
        <a:ea typeface=""/>
        <a:cs typeface=""/>
      </a:majorFont>
      <a:minorFont>
        <a:latin typeface="Robot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smtClean="0">
            <a:solidFill>
              <a:schemeClr val="tx1"/>
            </a:solidFill>
            <a:latin typeface="+mn-lt"/>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12056</TotalTime>
  <Words>85</Words>
  <Application>Microsoft Macintosh PowerPoint</Application>
  <PresentationFormat>On-screen Show (16:9)</PresentationFormat>
  <Paragraphs>35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Roboto Black</vt:lpstr>
      <vt:lpstr>Arial</vt:lpstr>
      <vt:lpstr>Roboto Thin</vt:lpstr>
      <vt:lpstr>Signika Negative Light</vt:lpstr>
      <vt:lpstr>Roboto</vt:lpstr>
      <vt:lpstr>Signika Negative</vt:lpstr>
      <vt:lpstr>EDB Slide Template 2022</vt:lpstr>
      <vt:lpstr>Oracle Migration demo</vt:lpstr>
      <vt:lpstr>EDB Postgres Advanced Server</vt:lpstr>
      <vt:lpstr>Arquitectura 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GUIDANCE FOR USING THIS PRESENTATION</dc:title>
  <dc:creator>Steve</dc:creator>
  <cp:lastModifiedBy>Ton Machielsen</cp:lastModifiedBy>
  <cp:revision>145</cp:revision>
  <dcterms:modified xsi:type="dcterms:W3CDTF">2024-03-06T13:26:24Z</dcterms:modified>
</cp:coreProperties>
</file>