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C72CC-3255-4FD8-847C-43333AB48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打乒乓遊戲</a:t>
            </a:r>
            <a:r>
              <a:rPr lang="en-US" altLang="zh-TW" sz="1800" strike="sngStrike" dirty="0"/>
              <a:t>(</a:t>
            </a:r>
            <a:r>
              <a:rPr lang="zh-TW" altLang="en-US" sz="1800" strike="sngStrike" dirty="0"/>
              <a:t>伯慎宇宙</a:t>
            </a:r>
            <a:r>
              <a:rPr lang="en-US" altLang="zh-TW" sz="1800" strike="sngStrike" dirty="0"/>
              <a:t>)</a:t>
            </a:r>
            <a:endParaRPr lang="zh-TW" altLang="en-US" sz="1800" strike="sngStrik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ECB407-12F5-4D34-A49E-70DC44941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既亂七八糟又還沒有做完的專案</a:t>
            </a:r>
            <a:endParaRPr lang="en-US" altLang="zh-TW" dirty="0"/>
          </a:p>
          <a:p>
            <a:r>
              <a:rPr lang="en-US" altLang="zh-TW" dirty="0"/>
              <a:t>B10509011 </a:t>
            </a:r>
            <a:r>
              <a:rPr lang="zh-TW" altLang="en-US" dirty="0"/>
              <a:t>周家豪</a:t>
            </a:r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6C2F2A21-BD0B-4711-A6E9-3FFA4750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582" y="1810588"/>
            <a:ext cx="2369683" cy="32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4BEA2-F479-4188-97B5-70C6C242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原本的樣子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E81235-0517-4343-A41E-8F25AF2E1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105" y="863600"/>
            <a:ext cx="681246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6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408F8-BBBE-42FA-AA9A-E48D6302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太無聊了</a:t>
            </a:r>
          </a:p>
        </p:txBody>
      </p:sp>
      <p:pic>
        <p:nvPicPr>
          <p:cNvPr id="1026" name="Picture 2" descr="ãboringãçåçæå°çµæ">
            <a:extLst>
              <a:ext uri="{FF2B5EF4-FFF2-40B4-BE49-F238E27FC236}">
                <a16:creationId xmlns:a16="http://schemas.microsoft.com/office/drawing/2014/main" id="{6A588951-3B83-43B8-8368-58946BC034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28" y="1721223"/>
            <a:ext cx="5127274" cy="34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5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DF1CF-0807-451C-8529-D771534E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我有一個大膽的想法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A7119DA-3E4C-4D43-BD42-EB16922B5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703" y="679570"/>
            <a:ext cx="2369683" cy="3236823"/>
          </a:xfr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162F183-6D24-47F1-B017-67DB4AC7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73" y="438030"/>
            <a:ext cx="3448137" cy="2592139"/>
          </a:xfrm>
          <a:prstGeom prst="rect">
            <a:avLst/>
          </a:prstGeom>
        </p:spPr>
      </p:pic>
      <p:pic>
        <p:nvPicPr>
          <p:cNvPr id="2050" name="Picture 2" descr="ãå®å®ãçåçæå°çµæ">
            <a:extLst>
              <a:ext uri="{FF2B5EF4-FFF2-40B4-BE49-F238E27FC236}">
                <a16:creationId xmlns:a16="http://schemas.microsoft.com/office/drawing/2014/main" id="{D6F0C90D-DFA2-4BE1-BCD9-9206E276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066" y="4184391"/>
            <a:ext cx="2469810" cy="246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é³ç¬¦ãçåçæå°çµæ">
            <a:extLst>
              <a:ext uri="{FF2B5EF4-FFF2-40B4-BE49-F238E27FC236}">
                <a16:creationId xmlns:a16="http://schemas.microsoft.com/office/drawing/2014/main" id="{D04275BF-9C53-472F-A639-E47C56136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3" y="3419316"/>
            <a:ext cx="3286844" cy="32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D46FFF2-BEDC-4ABE-82B9-580A6DE7DC2A}"/>
              </a:ext>
            </a:extLst>
          </p:cNvPr>
          <p:cNvSpPr txBox="1"/>
          <p:nvPr/>
        </p:nvSpPr>
        <p:spPr>
          <a:xfrm rot="993209">
            <a:off x="6356969" y="2860952"/>
            <a:ext cx="21499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/>
              <a:t>MIX!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4542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BCD92-431C-471A-9727-FFECBB66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zh-TW" altLang="en-US" dirty="0"/>
              <a:t>等等再來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C9678-D7EE-44C7-8F93-8BB528BA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ãDEMOãçåçæå°çµæ">
            <a:extLst>
              <a:ext uri="{FF2B5EF4-FFF2-40B4-BE49-F238E27FC236}">
                <a16:creationId xmlns:a16="http://schemas.microsoft.com/office/drawing/2014/main" id="{C5130375-104D-4EC3-9167-45E0526D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87" y="1771291"/>
            <a:ext cx="6180126" cy="289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76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2349E-7FA2-4AD5-BE2A-FE4D6EE3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最自豪的部分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也是唯一的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58E2CF8-8A5F-4763-94C3-E8FA0BC78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591" y="2070340"/>
            <a:ext cx="6893478" cy="39246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CBC2334-6B6E-4EBA-BAF6-A0DB461E8C10}"/>
              </a:ext>
            </a:extLst>
          </p:cNvPr>
          <p:cNvSpPr txBox="1"/>
          <p:nvPr/>
        </p:nvSpPr>
        <p:spPr>
          <a:xfrm>
            <a:off x="4664413" y="1184694"/>
            <a:ext cx="613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用雙緩衝的方式解決的</a:t>
            </a:r>
            <a:r>
              <a:rPr lang="en-US" altLang="zh-TW" sz="2800" dirty="0"/>
              <a:t>GUI</a:t>
            </a:r>
            <a:r>
              <a:rPr lang="zh-TW" altLang="en-US" sz="2800" dirty="0"/>
              <a:t>閃爍的問題</a:t>
            </a:r>
          </a:p>
        </p:txBody>
      </p:sp>
    </p:spTree>
    <p:extLst>
      <p:ext uri="{BB962C8B-B14F-4D97-AF65-F5344CB8AC3E}">
        <p14:creationId xmlns:p14="http://schemas.microsoft.com/office/powerpoint/2010/main" val="134557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1A06B-BDCA-44FA-B742-032E48DE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可惜的部分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C83C6-B813-44B2-B0B2-F439DBA9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沒有做必殺球</a:t>
            </a:r>
            <a:r>
              <a:rPr lang="en-US" altLang="zh-TW" sz="2400" dirty="0"/>
              <a:t>(</a:t>
            </a:r>
            <a:r>
              <a:rPr lang="zh-TW" altLang="en-US" sz="2400" dirty="0"/>
              <a:t>聲光效果而已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希望能有個轉場特效</a:t>
            </a:r>
            <a:endParaRPr lang="en-US" altLang="zh-TW" sz="2400" dirty="0"/>
          </a:p>
          <a:p>
            <a:r>
              <a:rPr lang="zh-TW" altLang="en-US" sz="2400" dirty="0"/>
              <a:t>碰到牆沒有轉向的處理</a:t>
            </a:r>
            <a:endParaRPr lang="en-US" altLang="zh-TW" sz="2400" dirty="0"/>
          </a:p>
          <a:p>
            <a:r>
              <a:rPr lang="zh-TW" altLang="en-US" sz="2400" dirty="0"/>
              <a:t>球會跑到板子後方導致不斷回彈</a:t>
            </a:r>
            <a:endParaRPr lang="en-US" altLang="zh-TW" sz="2400" dirty="0"/>
          </a:p>
          <a:p>
            <a:r>
              <a:rPr lang="en-US" altLang="zh-TW" sz="2400" dirty="0"/>
              <a:t>Thread</a:t>
            </a:r>
            <a:r>
              <a:rPr lang="zh-TW" altLang="en-US" sz="2400" dirty="0"/>
              <a:t>的部分跑完沒有自己死掉</a:t>
            </a:r>
            <a:r>
              <a:rPr lang="en-US" altLang="zh-TW" sz="2400" dirty="0"/>
              <a:t>(</a:t>
            </a:r>
            <a:r>
              <a:rPr lang="zh-TW" altLang="en-US" sz="2400" dirty="0"/>
              <a:t>可能卡</a:t>
            </a:r>
            <a:r>
              <a:rPr lang="en-US" altLang="zh-TW" sz="2400" dirty="0"/>
              <a:t>I/O?)</a:t>
            </a:r>
          </a:p>
          <a:p>
            <a:r>
              <a:rPr lang="zh-TW" altLang="en-US" sz="2400" dirty="0"/>
              <a:t>考完試太ㄎㄧㄤ沒有去看醫生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9464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C565FB-6929-47C2-B690-62C5BA10CB66}"/>
              </a:ext>
            </a:extLst>
          </p:cNvPr>
          <p:cNvSpPr txBox="1"/>
          <p:nvPr/>
        </p:nvSpPr>
        <p:spPr>
          <a:xfrm>
            <a:off x="1526875" y="2644639"/>
            <a:ext cx="851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rgbClr val="FF0000"/>
                </a:solidFill>
              </a:rPr>
              <a:t>為什麼想要做個主題</a:t>
            </a:r>
            <a:r>
              <a:rPr lang="en-US" altLang="zh-TW" sz="7200" dirty="0">
                <a:solidFill>
                  <a:srgbClr val="FF0000"/>
                </a:solidFill>
              </a:rPr>
              <a:t>?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9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AA19A00-F62E-47E8-AE93-5CA1D8D81A69}"/>
              </a:ext>
            </a:extLst>
          </p:cNvPr>
          <p:cNvSpPr txBox="1"/>
          <p:nvPr/>
        </p:nvSpPr>
        <p:spPr>
          <a:xfrm>
            <a:off x="1955322" y="2173856"/>
            <a:ext cx="7890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/>
              <a:t>我只是想知道老師被我惡搞會不會笑</a:t>
            </a:r>
          </a:p>
        </p:txBody>
      </p:sp>
    </p:spTree>
    <p:extLst>
      <p:ext uri="{BB962C8B-B14F-4D97-AF65-F5344CB8AC3E}">
        <p14:creationId xmlns:p14="http://schemas.microsoft.com/office/powerpoint/2010/main" val="157471703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812</TotalTime>
  <Words>129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框架</vt:lpstr>
      <vt:lpstr>打乒乓遊戲(伯慎宇宙)</vt:lpstr>
      <vt:lpstr>原本的樣子</vt:lpstr>
      <vt:lpstr>太無聊了</vt:lpstr>
      <vt:lpstr>我有一個大膽的想法</vt:lpstr>
      <vt:lpstr>等等再來DEMO</vt:lpstr>
      <vt:lpstr>最自豪的部分 (也是唯一的)</vt:lpstr>
      <vt:lpstr>可惜的部分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家豪 周</dc:creator>
  <cp:lastModifiedBy>家豪 周</cp:lastModifiedBy>
  <cp:revision>7</cp:revision>
  <dcterms:created xsi:type="dcterms:W3CDTF">2019-01-09T23:00:45Z</dcterms:created>
  <dcterms:modified xsi:type="dcterms:W3CDTF">2019-01-10T12:33:06Z</dcterms:modified>
</cp:coreProperties>
</file>