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12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6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4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3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6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1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30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3"/>
            <a:ext cx="12192000" cy="68587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539931"/>
            <a:ext cx="12052663" cy="6318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98" y="652107"/>
            <a:ext cx="7441565" cy="5740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9050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92" y="4000995"/>
            <a:ext cx="1704801" cy="27228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9" y="2521068"/>
            <a:ext cx="6070177" cy="15175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矩形 7"/>
          <p:cNvSpPr/>
          <p:nvPr/>
        </p:nvSpPr>
        <p:spPr>
          <a:xfrm>
            <a:off x="174171" y="39456"/>
            <a:ext cx="1336200" cy="156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5" y="60976"/>
            <a:ext cx="1402080" cy="1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91440"/>
            <a:ext cx="3007360" cy="857225"/>
          </a:xfrm>
        </p:spPr>
      </p:pic>
      <p:sp>
        <p:nvSpPr>
          <p:cNvPr id="5" name="矩形 4"/>
          <p:cNvSpPr/>
          <p:nvPr/>
        </p:nvSpPr>
        <p:spPr>
          <a:xfrm>
            <a:off x="2214880" y="1087120"/>
            <a:ext cx="7233920" cy="1056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甜甜圈 5"/>
          <p:cNvSpPr/>
          <p:nvPr/>
        </p:nvSpPr>
        <p:spPr>
          <a:xfrm>
            <a:off x="8676640" y="1351280"/>
            <a:ext cx="325120" cy="3149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 rot="3023193">
            <a:off x="8872923" y="1686556"/>
            <a:ext cx="326010" cy="1107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798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cap="none" spc="0" dirty="0" smtClean="0">
                <a:ln w="0"/>
                <a:solidFill>
                  <a:schemeClr val="bg1"/>
                </a:solidFill>
                <a:latin typeface="+mn-ea"/>
              </a:rPr>
              <a:t>第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8728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solidFill>
                  <a:schemeClr val="bg1"/>
                </a:solidFill>
                <a:latin typeface="+mn-ea"/>
              </a:rPr>
              <a:t>六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9467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solidFill>
                  <a:schemeClr val="bg1"/>
                </a:solidFill>
                <a:latin typeface="+mn-ea"/>
              </a:rPr>
              <a:t>組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766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ln w="0"/>
                <a:solidFill>
                  <a:schemeClr val="bg1"/>
                </a:solidFill>
                <a:latin typeface="+mn-ea"/>
              </a:rPr>
              <a:t>成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8408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ln w="0"/>
                <a:solidFill>
                  <a:schemeClr val="bg1"/>
                </a:solidFill>
                <a:latin typeface="+mn-ea"/>
              </a:rPr>
              <a:t>員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8012" y="1153775"/>
            <a:ext cx="838868" cy="923330"/>
          </a:xfrm>
          <a:prstGeom prst="rect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9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91440"/>
            <a:ext cx="3007360" cy="857225"/>
          </a:xfrm>
        </p:spPr>
      </p:pic>
      <p:sp>
        <p:nvSpPr>
          <p:cNvPr id="5" name="矩形 4"/>
          <p:cNvSpPr/>
          <p:nvPr/>
        </p:nvSpPr>
        <p:spPr>
          <a:xfrm>
            <a:off x="2214880" y="1087120"/>
            <a:ext cx="7233920" cy="1056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甜甜圈 5"/>
          <p:cNvSpPr/>
          <p:nvPr/>
        </p:nvSpPr>
        <p:spPr>
          <a:xfrm>
            <a:off x="8676640" y="1351280"/>
            <a:ext cx="325120" cy="3149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 rot="3023193">
            <a:off x="8872923" y="1686556"/>
            <a:ext cx="326010" cy="1107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798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solidFill>
                  <a:schemeClr val="bg1"/>
                </a:solidFill>
                <a:latin typeface="+mn-ea"/>
              </a:rPr>
              <a:t>開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8728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ln w="0"/>
                <a:solidFill>
                  <a:schemeClr val="bg1"/>
                </a:solidFill>
                <a:latin typeface="+mn-ea"/>
              </a:rPr>
              <a:t>發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9467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ln w="0"/>
                <a:solidFill>
                  <a:schemeClr val="bg1"/>
                </a:solidFill>
                <a:latin typeface="+mn-ea"/>
              </a:rPr>
              <a:t>動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766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solidFill>
                  <a:schemeClr val="bg1"/>
                </a:solidFill>
                <a:latin typeface="+mn-ea"/>
              </a:rPr>
              <a:t>機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8012" y="1153775"/>
            <a:ext cx="838868" cy="923330"/>
          </a:xfrm>
          <a:prstGeom prst="rect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91440"/>
            <a:ext cx="3007360" cy="857225"/>
          </a:xfrm>
        </p:spPr>
      </p:pic>
      <p:sp>
        <p:nvSpPr>
          <p:cNvPr id="5" name="矩形 4"/>
          <p:cNvSpPr/>
          <p:nvPr/>
        </p:nvSpPr>
        <p:spPr>
          <a:xfrm>
            <a:off x="2214880" y="1087120"/>
            <a:ext cx="7233920" cy="1056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甜甜圈 5"/>
          <p:cNvSpPr/>
          <p:nvPr/>
        </p:nvSpPr>
        <p:spPr>
          <a:xfrm>
            <a:off x="8676640" y="1351280"/>
            <a:ext cx="325120" cy="3149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 rot="3023193">
            <a:off x="8872923" y="1686556"/>
            <a:ext cx="326010" cy="1107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798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網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8728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站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9467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架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766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noProof="0" dirty="0" smtClean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構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8012" y="1153775"/>
            <a:ext cx="838868" cy="923330"/>
          </a:xfrm>
          <a:prstGeom prst="rect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7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91440"/>
            <a:ext cx="3007360" cy="857225"/>
          </a:xfrm>
        </p:spPr>
      </p:pic>
      <p:sp>
        <p:nvSpPr>
          <p:cNvPr id="5" name="矩形 4"/>
          <p:cNvSpPr/>
          <p:nvPr/>
        </p:nvSpPr>
        <p:spPr>
          <a:xfrm>
            <a:off x="2214880" y="1087120"/>
            <a:ext cx="7233920" cy="1056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甜甜圈 5"/>
          <p:cNvSpPr/>
          <p:nvPr/>
        </p:nvSpPr>
        <p:spPr>
          <a:xfrm>
            <a:off x="8676640" y="1351280"/>
            <a:ext cx="325120" cy="3149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 rot="3023193">
            <a:off x="8872923" y="1686556"/>
            <a:ext cx="326010" cy="1107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798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開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8728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發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9467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規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766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noProof="0" dirty="0" smtClean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劃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8012" y="1153775"/>
            <a:ext cx="838868" cy="923330"/>
          </a:xfrm>
          <a:prstGeom prst="rect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8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仕傑 江</dc:creator>
  <cp:lastModifiedBy>仕傑 江</cp:lastModifiedBy>
  <cp:revision>23</cp:revision>
  <dcterms:created xsi:type="dcterms:W3CDTF">2018-04-27T02:50:32Z</dcterms:created>
  <dcterms:modified xsi:type="dcterms:W3CDTF">2018-04-27T05:13:20Z</dcterms:modified>
</cp:coreProperties>
</file>