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B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78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56F58-C01F-4615-B072-EA38BAF57F7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17406D1-16D7-4ACD-92DC-6C35C82B8275}">
      <dgm:prSet phldrT="[文字]" custT="1"/>
      <dgm:spPr/>
      <dgm:t>
        <a:bodyPr/>
        <a:lstStyle/>
        <a:p>
          <a:r>
            <a:rPr lang="zh-TW" altLang="en-US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主頁</a:t>
          </a:r>
          <a:endParaRPr lang="en-US" altLang="zh-TW" sz="3200" dirty="0" smtClean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7D7356F4-0BCC-4741-9DE6-CE4973F2C8C9}" type="parTrans" cxnId="{5A5D0F2E-D1CF-4B46-B64C-34851646F85C}">
      <dgm:prSet/>
      <dgm:spPr/>
      <dgm:t>
        <a:bodyPr/>
        <a:lstStyle/>
        <a:p>
          <a:endParaRPr lang="zh-TW" altLang="en-US"/>
        </a:p>
      </dgm:t>
    </dgm:pt>
    <dgm:pt modelId="{F8C32514-CD37-4F7E-957B-6764CC6516C5}" type="sibTrans" cxnId="{5A5D0F2E-D1CF-4B46-B64C-34851646F85C}">
      <dgm:prSet/>
      <dgm:spPr/>
      <dgm:t>
        <a:bodyPr/>
        <a:lstStyle/>
        <a:p>
          <a:endParaRPr lang="zh-TW" altLang="en-US"/>
        </a:p>
      </dgm:t>
    </dgm:pt>
    <dgm:pt modelId="{2A026FF8-D73F-4ADA-A592-D4C80F1C654D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日常表達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891D8B-3C30-4948-A7EF-DE654DBDEF45}" type="parTrans" cxnId="{F0391362-06B6-42DE-B830-00695316A369}">
      <dgm:prSet/>
      <dgm:spPr/>
      <dgm:t>
        <a:bodyPr/>
        <a:lstStyle/>
        <a:p>
          <a:endParaRPr lang="zh-TW" altLang="en-US"/>
        </a:p>
      </dgm:t>
    </dgm:pt>
    <dgm:pt modelId="{F9B9D9BD-A9B2-4DF7-8BD2-A660DB310795}" type="sibTrans" cxnId="{F0391362-06B6-42DE-B830-00695316A369}">
      <dgm:prSet/>
      <dgm:spPr/>
      <dgm:t>
        <a:bodyPr/>
        <a:lstStyle/>
        <a:p>
          <a:endParaRPr lang="zh-TW" altLang="en-US"/>
        </a:p>
      </dgm:t>
    </dgm:pt>
    <dgm:pt modelId="{BA83FE86-3A96-46AD-904E-751630702B18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詞彙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E5893EF-BB7D-4638-9566-D9F91242D176}" type="parTrans" cxnId="{B52EEAD9-963C-4ECD-8ABF-BE7752D800DE}">
      <dgm:prSet/>
      <dgm:spPr/>
      <dgm:t>
        <a:bodyPr/>
        <a:lstStyle/>
        <a:p>
          <a:endParaRPr lang="zh-TW" altLang="en-US"/>
        </a:p>
      </dgm:t>
    </dgm:pt>
    <dgm:pt modelId="{BFEEE25B-B825-439B-B608-247896B1644F}" type="sibTrans" cxnId="{B52EEAD9-963C-4ECD-8ABF-BE7752D800DE}">
      <dgm:prSet/>
      <dgm:spPr/>
      <dgm:t>
        <a:bodyPr/>
        <a:lstStyle/>
        <a:p>
          <a:endParaRPr lang="zh-TW" altLang="en-US"/>
        </a:p>
      </dgm:t>
    </dgm:pt>
    <dgm:pt modelId="{F118735C-3CB8-4251-B81C-3FD2F6C25753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離線文件</a:t>
          </a:r>
          <a:endParaRPr lang="en-US" altLang="zh-TW" sz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D6C0FE-221D-4275-9B3B-49852A8312F0}" type="parTrans" cxnId="{9387D979-09FC-4909-94C5-5155E943C45F}">
      <dgm:prSet/>
      <dgm:spPr/>
      <dgm:t>
        <a:bodyPr/>
        <a:lstStyle/>
        <a:p>
          <a:endParaRPr lang="zh-TW" altLang="en-US"/>
        </a:p>
      </dgm:t>
    </dgm:pt>
    <dgm:pt modelId="{E23EEA5E-A408-4836-97F5-0D7C8DE77130}" type="sibTrans" cxnId="{9387D979-09FC-4909-94C5-5155E943C45F}">
      <dgm:prSet/>
      <dgm:spPr/>
      <dgm:t>
        <a:bodyPr/>
        <a:lstStyle/>
        <a:p>
          <a:endParaRPr lang="zh-TW" altLang="en-US"/>
        </a:p>
      </dgm:t>
    </dgm:pt>
    <dgm:pt modelId="{3C50772F-5B92-45E2-B245-149C34FDB523}" type="asst">
      <dgm:prSet custT="1"/>
      <dgm:spPr/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學習假名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0D5DB7-9ACF-4280-8D4E-263BC2986B86}" type="parTrans" cxnId="{AB510434-691F-4137-87BD-6B2C18E1EE90}">
      <dgm:prSet/>
      <dgm:spPr/>
      <dgm:t>
        <a:bodyPr/>
        <a:lstStyle/>
        <a:p>
          <a:endParaRPr lang="zh-TW" altLang="en-US"/>
        </a:p>
      </dgm:t>
    </dgm:pt>
    <dgm:pt modelId="{425DA4F5-8447-42DF-936C-57662685CD83}" type="sibTrans" cxnId="{AB510434-691F-4137-87BD-6B2C18E1EE90}">
      <dgm:prSet/>
      <dgm:spPr/>
      <dgm:t>
        <a:bodyPr/>
        <a:lstStyle/>
        <a:p>
          <a:endParaRPr lang="zh-TW" altLang="en-US"/>
        </a:p>
      </dgm:t>
    </dgm:pt>
    <dgm:pt modelId="{9822D9A4-1041-488C-BC58-AE7B992B41C2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其它</a:t>
          </a:r>
          <a:endParaRPr lang="en-US" altLang="zh-TW" sz="16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036C945-24F1-4A23-8B21-134A4CE33AF3}" type="parTrans" cxnId="{A50A3EB4-2D68-4765-8E71-2B88955C86BB}">
      <dgm:prSet/>
      <dgm:spPr/>
      <dgm:t>
        <a:bodyPr/>
        <a:lstStyle/>
        <a:p>
          <a:endParaRPr lang="zh-TW" altLang="en-US"/>
        </a:p>
      </dgm:t>
    </dgm:pt>
    <dgm:pt modelId="{B5EC610B-7DEE-4E95-AFE5-25B3D2815B13}" type="sibTrans" cxnId="{A50A3EB4-2D68-4765-8E71-2B88955C86BB}">
      <dgm:prSet/>
      <dgm:spPr/>
      <dgm:t>
        <a:bodyPr/>
        <a:lstStyle/>
        <a:p>
          <a:endParaRPr lang="zh-TW" altLang="en-US"/>
        </a:p>
      </dgm:t>
    </dgm:pt>
    <dgm:pt modelId="{0BB25A5D-A1FF-485B-B40B-3DEF0B56A042}">
      <dgm:prSet custT="1"/>
      <dgm:spPr/>
      <dgm:t>
        <a:bodyPr/>
        <a:lstStyle/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五十音圖</a:t>
          </a:r>
          <a:endParaRPr lang="zh-TW" altLang="en-US" sz="1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189C72-39B0-4805-AB16-5261D4D69B29}" type="sibTrans" cxnId="{891B7162-870E-4FED-BC3E-CEADDBD7D3D3}">
      <dgm:prSet/>
      <dgm:spPr/>
      <dgm:t>
        <a:bodyPr/>
        <a:lstStyle/>
        <a:p>
          <a:endParaRPr lang="zh-TW" altLang="en-US"/>
        </a:p>
      </dgm:t>
    </dgm:pt>
    <dgm:pt modelId="{F8146950-73B2-4CC1-865F-F18496B4A06C}" type="parTrans" cxnId="{891B7162-870E-4FED-BC3E-CEADDBD7D3D3}">
      <dgm:prSet/>
      <dgm:spPr/>
      <dgm:t>
        <a:bodyPr/>
        <a:lstStyle/>
        <a:p>
          <a:endParaRPr lang="zh-TW" altLang="en-US"/>
        </a:p>
      </dgm:t>
    </dgm:pt>
    <dgm:pt modelId="{3B9D57BF-C64C-4498-AAAF-6E96ABB42E45}">
      <dgm:prSet custT="1"/>
      <dgm:spPr/>
      <dgm:t>
        <a:bodyPr/>
        <a:lstStyle/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假名測驗</a:t>
          </a:r>
          <a:endParaRPr lang="zh-TW" altLang="en-US" sz="1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922AB4-7962-49F9-BC4F-DD125CD6CC16}" type="parTrans" cxnId="{24A8F215-A3A1-4BC7-868A-BACEB9A73E5C}">
      <dgm:prSet/>
      <dgm:spPr/>
      <dgm:t>
        <a:bodyPr/>
        <a:lstStyle/>
        <a:p>
          <a:endParaRPr lang="zh-TW" altLang="en-US"/>
        </a:p>
      </dgm:t>
    </dgm:pt>
    <dgm:pt modelId="{AC783E9C-0173-4D39-A604-DD8015EFF2D4}" type="sibTrans" cxnId="{24A8F215-A3A1-4BC7-868A-BACEB9A73E5C}">
      <dgm:prSet/>
      <dgm:spPr/>
      <dgm:t>
        <a:bodyPr/>
        <a:lstStyle/>
        <a:p>
          <a:endParaRPr lang="zh-TW" altLang="en-US"/>
        </a:p>
      </dgm:t>
    </dgm:pt>
    <dgm:pt modelId="{6C0F930E-3DE8-435D-819F-C2838EF12E8F}">
      <dgm:prSet custT="1"/>
      <dgm:spPr/>
      <dgm:t>
        <a:bodyPr/>
        <a:lstStyle/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數字</a:t>
          </a:r>
          <a:r>
            <a: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日期、時間</a:t>
          </a:r>
          <a:r>
            <a: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列表</a:t>
          </a:r>
          <a:endParaRPr lang="zh-TW" altLang="en-US" sz="1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F4B65B8-BE52-42C1-9425-7E51614D4E59}" type="parTrans" cxnId="{20B7C0A0-28F8-4C6E-9DA9-65E1EBD60690}">
      <dgm:prSet/>
      <dgm:spPr/>
      <dgm:t>
        <a:bodyPr/>
        <a:lstStyle/>
        <a:p>
          <a:endParaRPr lang="zh-TW" altLang="en-US"/>
        </a:p>
      </dgm:t>
    </dgm:pt>
    <dgm:pt modelId="{8F3011A8-325C-4BEC-A844-C24DC632B52E}" type="sibTrans" cxnId="{20B7C0A0-28F8-4C6E-9DA9-65E1EBD60690}">
      <dgm:prSet/>
      <dgm:spPr/>
      <dgm:t>
        <a:bodyPr/>
        <a:lstStyle/>
        <a:p>
          <a:endParaRPr lang="zh-TW" altLang="en-US"/>
        </a:p>
      </dgm:t>
    </dgm:pt>
    <dgm:pt modelId="{A5269FDC-6943-4D8C-BE20-C7BEC90C9689}">
      <dgm:prSet custT="1"/>
      <dgm:spPr/>
      <dgm:t>
        <a:bodyPr/>
        <a:lstStyle/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日常表達測驗</a:t>
          </a:r>
          <a:endParaRPr lang="zh-TW" altLang="en-US" sz="1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47C18D-8147-4C24-8D5A-63EF1DE8BC1C}" type="parTrans" cxnId="{C3ACD020-FC38-480D-A8C8-5B9B9A97AB87}">
      <dgm:prSet/>
      <dgm:spPr/>
      <dgm:t>
        <a:bodyPr/>
        <a:lstStyle/>
        <a:p>
          <a:endParaRPr lang="zh-TW" altLang="en-US"/>
        </a:p>
      </dgm:t>
    </dgm:pt>
    <dgm:pt modelId="{E759C9FF-6A77-47CA-8478-81D6078D869C}" type="sibTrans" cxnId="{C3ACD020-FC38-480D-A8C8-5B9B9A97AB87}">
      <dgm:prSet/>
      <dgm:spPr/>
      <dgm:t>
        <a:bodyPr/>
        <a:lstStyle/>
        <a:p>
          <a:endParaRPr lang="zh-TW" altLang="en-US"/>
        </a:p>
      </dgm:t>
    </dgm:pt>
    <dgm:pt modelId="{B67C9743-A864-4A47-AF4E-4301CC3D1F98}">
      <dgm:prSet custT="1"/>
      <dgm:spPr/>
      <dgm:t>
        <a:bodyPr/>
        <a:lstStyle/>
        <a:p>
          <a:r>
            <a: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JLPT</a:t>
          </a:r>
        </a:p>
      </dgm:t>
    </dgm:pt>
    <dgm:pt modelId="{182BF03C-E851-4018-8CB8-ED354E2F391A}" type="parTrans" cxnId="{17663AD5-5CAF-4B36-BCE9-67C292B349D5}">
      <dgm:prSet/>
      <dgm:spPr/>
      <dgm:t>
        <a:bodyPr/>
        <a:lstStyle/>
        <a:p>
          <a:endParaRPr lang="zh-TW" altLang="en-US"/>
        </a:p>
      </dgm:t>
    </dgm:pt>
    <dgm:pt modelId="{A4AC0202-C705-4A68-994F-29E69022DE8D}" type="sibTrans" cxnId="{17663AD5-5CAF-4B36-BCE9-67C292B349D5}">
      <dgm:prSet/>
      <dgm:spPr/>
      <dgm:t>
        <a:bodyPr/>
        <a:lstStyle/>
        <a:p>
          <a:endParaRPr lang="zh-TW" altLang="en-US"/>
        </a:p>
      </dgm:t>
    </dgm:pt>
    <dgm:pt modelId="{0F832761-9E8B-47A2-9A91-C83D30CC4D13}">
      <dgm:prSet custT="1"/>
      <dgm:spPr/>
      <dgm:t>
        <a:bodyPr/>
        <a:lstStyle/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分類詞彙</a:t>
          </a:r>
          <a:endParaRPr lang="en-US" altLang="zh-TW" sz="1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1A9D1B-01CF-463E-A662-03F2F9A152E7}" type="parTrans" cxnId="{1D43BA36-1FCD-4410-9B09-C584AF964312}">
      <dgm:prSet/>
      <dgm:spPr/>
      <dgm:t>
        <a:bodyPr/>
        <a:lstStyle/>
        <a:p>
          <a:endParaRPr lang="zh-TW" altLang="en-US"/>
        </a:p>
      </dgm:t>
    </dgm:pt>
    <dgm:pt modelId="{61044C48-F94C-4AE8-89D4-E36F48FDEB8D}" type="sibTrans" cxnId="{1D43BA36-1FCD-4410-9B09-C584AF964312}">
      <dgm:prSet/>
      <dgm:spPr/>
      <dgm:t>
        <a:bodyPr/>
        <a:lstStyle/>
        <a:p>
          <a:endParaRPr lang="zh-TW" altLang="en-US"/>
        </a:p>
      </dgm:t>
    </dgm:pt>
    <dgm:pt modelId="{F68F6816-5487-46ED-9845-F5E862A60424}">
      <dgm:prSet custT="1"/>
      <dgm:spPr/>
      <dgm:t>
        <a:bodyPr/>
        <a:lstStyle/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收藏詞彙</a:t>
          </a:r>
          <a:endParaRPr lang="en-US" altLang="zh-TW" sz="1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E96633-ED4E-4099-9BB0-B15708158425}" type="parTrans" cxnId="{48DD147F-73C5-4964-BC73-4E3C78FE8AA0}">
      <dgm:prSet/>
      <dgm:spPr/>
      <dgm:t>
        <a:bodyPr/>
        <a:lstStyle/>
        <a:p>
          <a:endParaRPr lang="zh-TW" altLang="en-US"/>
        </a:p>
      </dgm:t>
    </dgm:pt>
    <dgm:pt modelId="{351F180D-FB56-4C69-B96D-79235EF1BFAB}" type="sibTrans" cxnId="{48DD147F-73C5-4964-BC73-4E3C78FE8AA0}">
      <dgm:prSet/>
      <dgm:spPr/>
      <dgm:t>
        <a:bodyPr/>
        <a:lstStyle/>
        <a:p>
          <a:endParaRPr lang="zh-TW" altLang="en-US"/>
        </a:p>
      </dgm:t>
    </dgm:pt>
    <dgm:pt modelId="{5B9F593D-1CBF-4CFC-84B2-C3042CD38C99}">
      <dgm:prSet custT="1"/>
      <dgm:spPr/>
      <dgm:t>
        <a:bodyPr/>
        <a:lstStyle/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詞彙測驗列表</a:t>
          </a:r>
          <a:endParaRPr lang="en-US" altLang="zh-TW" sz="1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0E433C0-BE6A-4A45-99AE-CCA7053998BC}" type="parTrans" cxnId="{6D54DD2A-3342-4069-ABB3-BD806127DA3F}">
      <dgm:prSet/>
      <dgm:spPr/>
      <dgm:t>
        <a:bodyPr/>
        <a:lstStyle/>
        <a:p>
          <a:endParaRPr lang="zh-TW" altLang="en-US"/>
        </a:p>
      </dgm:t>
    </dgm:pt>
    <dgm:pt modelId="{7DD9E115-D90C-47EB-8B31-2649D0EEA954}" type="sibTrans" cxnId="{6D54DD2A-3342-4069-ABB3-BD806127DA3F}">
      <dgm:prSet/>
      <dgm:spPr/>
      <dgm:t>
        <a:bodyPr/>
        <a:lstStyle/>
        <a:p>
          <a:endParaRPr lang="zh-TW" altLang="en-US"/>
        </a:p>
      </dgm:t>
    </dgm:pt>
    <dgm:pt modelId="{DBF57C16-D988-4FC7-9080-7BC475A35A62}">
      <dgm:prSet custT="1"/>
      <dgm:spPr/>
      <dgm:t>
        <a:bodyPr/>
        <a:lstStyle/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設置</a:t>
          </a:r>
          <a:endParaRPr lang="zh-TW" altLang="en-US" sz="1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EB12D20-EE9F-441D-B5AE-7E65D7C60C8F}" type="parTrans" cxnId="{E7DB91DD-0D61-440C-AB35-40A9CE69DFB4}">
      <dgm:prSet/>
      <dgm:spPr/>
      <dgm:t>
        <a:bodyPr/>
        <a:lstStyle/>
        <a:p>
          <a:endParaRPr lang="zh-TW" altLang="en-US"/>
        </a:p>
      </dgm:t>
    </dgm:pt>
    <dgm:pt modelId="{1FFE3E89-37A6-4AFD-87A6-A619BC2BD712}" type="sibTrans" cxnId="{E7DB91DD-0D61-440C-AB35-40A9CE69DFB4}">
      <dgm:prSet/>
      <dgm:spPr/>
      <dgm:t>
        <a:bodyPr/>
        <a:lstStyle/>
        <a:p>
          <a:endParaRPr lang="zh-TW" altLang="en-US"/>
        </a:p>
      </dgm:t>
    </dgm:pt>
    <dgm:pt modelId="{629F4658-A1B6-4CB6-B444-91250298FE3E}">
      <dgm:prSet custT="1"/>
      <dgm:spPr/>
      <dgm:t>
        <a:bodyPr/>
        <a:lstStyle/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關於</a:t>
          </a:r>
          <a:endParaRPr lang="zh-TW" altLang="en-US" sz="1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B08031-1648-4741-A7D3-E95E8FD9BF79}" type="parTrans" cxnId="{C3B7C1DE-F141-419A-85DC-26852358DE39}">
      <dgm:prSet/>
      <dgm:spPr/>
      <dgm:t>
        <a:bodyPr/>
        <a:lstStyle/>
        <a:p>
          <a:endParaRPr lang="zh-TW" altLang="en-US"/>
        </a:p>
      </dgm:t>
    </dgm:pt>
    <dgm:pt modelId="{FEBBD807-F4D1-48EF-A9C3-ABDD4AF1378C}" type="sibTrans" cxnId="{C3B7C1DE-F141-419A-85DC-26852358DE39}">
      <dgm:prSet/>
      <dgm:spPr/>
      <dgm:t>
        <a:bodyPr/>
        <a:lstStyle/>
        <a:p>
          <a:endParaRPr lang="zh-TW" altLang="en-US"/>
        </a:p>
      </dgm:t>
    </dgm:pt>
    <dgm:pt modelId="{C947946C-7ECA-4F7D-9E9E-B7958CB95C89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平片假名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AF5D25-0D4E-4DDF-996F-D83CA01F971F}" type="parTrans" cxnId="{7A8D3485-445C-43CB-ACFE-487F0E759CDE}">
      <dgm:prSet/>
      <dgm:spPr/>
      <dgm:t>
        <a:bodyPr/>
        <a:lstStyle/>
        <a:p>
          <a:endParaRPr lang="zh-TW" altLang="en-US"/>
        </a:p>
      </dgm:t>
    </dgm:pt>
    <dgm:pt modelId="{1B427CA4-2C66-4F8B-81B9-75FFB0CF8B53}" type="sibTrans" cxnId="{7A8D3485-445C-43CB-ACFE-487F0E759CDE}">
      <dgm:prSet/>
      <dgm:spPr/>
      <dgm:t>
        <a:bodyPr/>
        <a:lstStyle/>
        <a:p>
          <a:endParaRPr lang="zh-TW" altLang="en-US"/>
        </a:p>
      </dgm:t>
    </dgm:pt>
    <dgm:pt modelId="{66B270BE-E12A-4E3F-8A8F-B18B892884A6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清濁拗音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8714A7-2EF9-40E4-9697-1A27A49C890C}" type="parTrans" cxnId="{2E83E9F1-1489-4B46-AE5C-6696DE6093A8}">
      <dgm:prSet/>
      <dgm:spPr/>
      <dgm:t>
        <a:bodyPr/>
        <a:lstStyle/>
        <a:p>
          <a:endParaRPr lang="zh-TW" altLang="en-US"/>
        </a:p>
      </dgm:t>
    </dgm:pt>
    <dgm:pt modelId="{53F1E27A-BBA2-45BC-82D2-088643122013}" type="sibTrans" cxnId="{2E83E9F1-1489-4B46-AE5C-6696DE6093A8}">
      <dgm:prSet/>
      <dgm:spPr/>
      <dgm:t>
        <a:bodyPr/>
        <a:lstStyle/>
        <a:p>
          <a:endParaRPr lang="zh-TW" altLang="en-US"/>
        </a:p>
      </dgm:t>
    </dgm:pt>
    <dgm:pt modelId="{35FCD337-4397-4B55-B1C0-DCB92B467B63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拼音測驗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4543B3-1F34-4A3E-93BA-13D7593F280D}" type="parTrans" cxnId="{7E8EAAF3-EDAC-4A79-BC37-B485A69AFFA7}">
      <dgm:prSet/>
      <dgm:spPr/>
      <dgm:t>
        <a:bodyPr/>
        <a:lstStyle/>
        <a:p>
          <a:endParaRPr lang="zh-TW" altLang="en-US"/>
        </a:p>
      </dgm:t>
    </dgm:pt>
    <dgm:pt modelId="{FDA9D27F-1B30-42FB-8ABB-49290DC337C3}" type="sibTrans" cxnId="{7E8EAAF3-EDAC-4A79-BC37-B485A69AFFA7}">
      <dgm:prSet/>
      <dgm:spPr/>
      <dgm:t>
        <a:bodyPr/>
        <a:lstStyle/>
        <a:p>
          <a:endParaRPr lang="zh-TW" altLang="en-US"/>
        </a:p>
      </dgm:t>
    </dgm:pt>
    <dgm:pt modelId="{9B8027FD-5EC3-4254-BC43-D86EAD176039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錯題拼音測驗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D3940E-B303-4FFA-BE11-4D404B9B3524}" type="parTrans" cxnId="{BC19F9B7-DCDF-4170-896A-B658E2781BE7}">
      <dgm:prSet/>
      <dgm:spPr/>
      <dgm:t>
        <a:bodyPr/>
        <a:lstStyle/>
        <a:p>
          <a:endParaRPr lang="zh-TW" altLang="en-US"/>
        </a:p>
      </dgm:t>
    </dgm:pt>
    <dgm:pt modelId="{2CDAA996-18AF-426F-93D3-8DF10C8AA7EB}" type="sibTrans" cxnId="{BC19F9B7-DCDF-4170-896A-B658E2781BE7}">
      <dgm:prSet/>
      <dgm:spPr/>
      <dgm:t>
        <a:bodyPr/>
        <a:lstStyle/>
        <a:p>
          <a:endParaRPr lang="zh-TW" altLang="en-US"/>
        </a:p>
      </dgm:t>
    </dgm:pt>
    <dgm:pt modelId="{C30CCE36-EAA0-4EF6-9F83-04EE8D348ABB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聽力測驗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F4C69A-CFAD-4D40-A8BA-2756935E8DA6}" type="parTrans" cxnId="{A8A5C58E-7176-4E91-A876-8CBD25179A32}">
      <dgm:prSet/>
      <dgm:spPr/>
      <dgm:t>
        <a:bodyPr/>
        <a:lstStyle/>
        <a:p>
          <a:endParaRPr lang="zh-TW" altLang="en-US"/>
        </a:p>
      </dgm:t>
    </dgm:pt>
    <dgm:pt modelId="{1382B67B-6664-4B79-9E04-FDA1E6A107C9}" type="sibTrans" cxnId="{A8A5C58E-7176-4E91-A876-8CBD25179A32}">
      <dgm:prSet/>
      <dgm:spPr/>
      <dgm:t>
        <a:bodyPr/>
        <a:lstStyle/>
        <a:p>
          <a:endParaRPr lang="zh-TW" altLang="en-US"/>
        </a:p>
      </dgm:t>
    </dgm:pt>
    <dgm:pt modelId="{D6DF8840-39BF-4EBF-B508-F7F373865232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錯題聽力測驗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81DCAE-BDA0-495C-85BE-5E8ACF4FF2F8}" type="parTrans" cxnId="{9AFAA229-790C-43CD-BCE4-031F368D6997}">
      <dgm:prSet/>
      <dgm:spPr/>
      <dgm:t>
        <a:bodyPr/>
        <a:lstStyle/>
        <a:p>
          <a:endParaRPr lang="zh-TW" altLang="en-US"/>
        </a:p>
      </dgm:t>
    </dgm:pt>
    <dgm:pt modelId="{1D29FE11-D2B3-4ADD-B5F6-7EA10969484B}" type="sibTrans" cxnId="{9AFAA229-790C-43CD-BCE4-031F368D6997}">
      <dgm:prSet/>
      <dgm:spPr/>
      <dgm:t>
        <a:bodyPr/>
        <a:lstStyle/>
        <a:p>
          <a:endParaRPr lang="zh-TW" altLang="en-US"/>
        </a:p>
      </dgm:t>
    </dgm:pt>
    <dgm:pt modelId="{5C3815DF-5C38-43E8-99D3-0C3B0A79FD60}">
      <dgm:prSet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N5~N1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1C1BB34-B09B-49D0-AFBC-8529C6DCA3C1}" type="parTrans" cxnId="{47D29064-7C9E-4A0B-A9F0-0BA6A4C166AC}">
      <dgm:prSet/>
      <dgm:spPr/>
      <dgm:t>
        <a:bodyPr/>
        <a:lstStyle/>
        <a:p>
          <a:endParaRPr lang="zh-TW" altLang="en-US"/>
        </a:p>
      </dgm:t>
    </dgm:pt>
    <dgm:pt modelId="{133B10E0-9137-4926-9DDD-72F0C2FE024F}" type="sibTrans" cxnId="{47D29064-7C9E-4A0B-A9F0-0BA6A4C166AC}">
      <dgm:prSet/>
      <dgm:spPr/>
      <dgm:t>
        <a:bodyPr/>
        <a:lstStyle/>
        <a:p>
          <a:endParaRPr lang="zh-TW" altLang="en-US"/>
        </a:p>
      </dgm:t>
    </dgm:pt>
    <dgm:pt modelId="{A59D485A-F415-46E3-A9AD-E950444C90BF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隨機測驗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813CBE-3ACA-4664-93DB-BDAEF1B36EE5}" type="parTrans" cxnId="{242C3F74-0CF6-44ED-A66C-F2EB9469CC46}">
      <dgm:prSet/>
      <dgm:spPr/>
      <dgm:t>
        <a:bodyPr/>
        <a:lstStyle/>
        <a:p>
          <a:endParaRPr lang="zh-TW" altLang="en-US"/>
        </a:p>
      </dgm:t>
    </dgm:pt>
    <dgm:pt modelId="{67CA1BB7-D891-43B0-B808-17F6F1CF5B58}" type="sibTrans" cxnId="{242C3F74-0CF6-44ED-A66C-F2EB9469CC46}">
      <dgm:prSet/>
      <dgm:spPr/>
      <dgm:t>
        <a:bodyPr/>
        <a:lstStyle/>
        <a:p>
          <a:endParaRPr lang="zh-TW" altLang="en-US"/>
        </a:p>
      </dgm:t>
    </dgm:pt>
    <dgm:pt modelId="{0CF66723-B354-4D63-BA65-B22B6843D6A2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食品、蔬菜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…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269B35-456A-4C72-B14E-B2000057FCEA}" type="parTrans" cxnId="{9198EB88-5E9B-4E3A-B726-806F4D173BF6}">
      <dgm:prSet/>
      <dgm:spPr/>
      <dgm:t>
        <a:bodyPr/>
        <a:lstStyle/>
        <a:p>
          <a:endParaRPr lang="zh-TW" altLang="en-US"/>
        </a:p>
      </dgm:t>
    </dgm:pt>
    <dgm:pt modelId="{0A459B6D-8DBE-4E6B-859F-9E29733AF502}" type="sibTrans" cxnId="{9198EB88-5E9B-4E3A-B726-806F4D173BF6}">
      <dgm:prSet/>
      <dgm:spPr/>
      <dgm:t>
        <a:bodyPr/>
        <a:lstStyle/>
        <a:p>
          <a:endParaRPr lang="zh-TW" altLang="en-US"/>
        </a:p>
      </dgm:t>
    </dgm:pt>
    <dgm:pt modelId="{917420D9-F8ED-4E77-BF77-E63FD4B84904}">
      <dgm:prSet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App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描述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74F1AE-990B-4196-B39A-849271E5C154}" type="parTrans" cxnId="{E75F2B90-9E9C-4921-8099-059D6B1CA44F}">
      <dgm:prSet/>
      <dgm:spPr/>
      <dgm:t>
        <a:bodyPr/>
        <a:lstStyle/>
        <a:p>
          <a:endParaRPr lang="zh-TW" altLang="en-US"/>
        </a:p>
      </dgm:t>
    </dgm:pt>
    <dgm:pt modelId="{A792D6B6-F027-47AB-ACFD-B1EA3F6C3D95}" type="sibTrans" cxnId="{E75F2B90-9E9C-4921-8099-059D6B1CA44F}">
      <dgm:prSet/>
      <dgm:spPr/>
      <dgm:t>
        <a:bodyPr/>
        <a:lstStyle/>
        <a:p>
          <a:endParaRPr lang="zh-TW" altLang="en-US"/>
        </a:p>
      </dgm:t>
    </dgm:pt>
    <dgm:pt modelId="{405C3611-2655-4A54-BD7A-0F3CD1DD2725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電郵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E9FA1B-D350-4C7C-B88E-42A55BD68CC3}" type="parTrans" cxnId="{868C7524-4C06-48F8-87D1-B9A7D75ED9EF}">
      <dgm:prSet/>
      <dgm:spPr/>
      <dgm:t>
        <a:bodyPr/>
        <a:lstStyle/>
        <a:p>
          <a:endParaRPr lang="zh-TW" altLang="en-US"/>
        </a:p>
      </dgm:t>
    </dgm:pt>
    <dgm:pt modelId="{AE2070E7-933B-4FEF-A60F-35E107D276E5}" type="sibTrans" cxnId="{868C7524-4C06-48F8-87D1-B9A7D75ED9EF}">
      <dgm:prSet/>
      <dgm:spPr/>
      <dgm:t>
        <a:bodyPr/>
        <a:lstStyle/>
        <a:p>
          <a:endParaRPr lang="zh-TW" altLang="en-US"/>
        </a:p>
      </dgm:t>
    </dgm:pt>
    <dgm:pt modelId="{AEFCCCCF-96F5-4677-822A-24E78E868AE3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作者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A229A5-BC0D-48A8-8586-2BE6364696FF}" type="parTrans" cxnId="{CE45AF19-DFBB-4D41-8BF4-D363308A8784}">
      <dgm:prSet/>
      <dgm:spPr/>
      <dgm:t>
        <a:bodyPr/>
        <a:lstStyle/>
        <a:p>
          <a:endParaRPr lang="zh-TW" altLang="en-US"/>
        </a:p>
      </dgm:t>
    </dgm:pt>
    <dgm:pt modelId="{B7E23A9A-01F5-4F2B-A799-DEC4A923FFF7}" type="sibTrans" cxnId="{CE45AF19-DFBB-4D41-8BF4-D363308A8784}">
      <dgm:prSet/>
      <dgm:spPr/>
      <dgm:t>
        <a:bodyPr/>
        <a:lstStyle/>
        <a:p>
          <a:endParaRPr lang="zh-TW" altLang="en-US"/>
        </a:p>
      </dgm:t>
    </dgm:pt>
    <dgm:pt modelId="{664CD116-9EA3-454C-B230-528AA2AF8B92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分類詞彙測驗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AD0D94-FDE0-40DA-86ED-075C095497ED}" type="parTrans" cxnId="{D3D9516D-B746-419D-9BC0-16C4624F4C06}">
      <dgm:prSet/>
      <dgm:spPr/>
      <dgm:t>
        <a:bodyPr/>
        <a:lstStyle/>
        <a:p>
          <a:endParaRPr lang="zh-TW" altLang="en-US"/>
        </a:p>
      </dgm:t>
    </dgm:pt>
    <dgm:pt modelId="{F71F1F5A-B483-4634-AF4A-4561293A2C60}" type="sibTrans" cxnId="{D3D9516D-B746-419D-9BC0-16C4624F4C06}">
      <dgm:prSet/>
      <dgm:spPr/>
      <dgm:t>
        <a:bodyPr/>
        <a:lstStyle/>
        <a:p>
          <a:endParaRPr lang="zh-TW" altLang="en-US"/>
        </a:p>
      </dgm:t>
    </dgm:pt>
    <dgm:pt modelId="{DC3F0CDB-29C6-4104-9CCC-D0BD096028EE}">
      <dgm:prSet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N5~N1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測驗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6793F6-DB76-4C17-86D2-726290B5D586}" type="parTrans" cxnId="{FBECA2F7-A770-431B-90A0-DC64E87B7F72}">
      <dgm:prSet/>
      <dgm:spPr/>
      <dgm:t>
        <a:bodyPr/>
        <a:lstStyle/>
        <a:p>
          <a:endParaRPr lang="zh-TW" altLang="en-US"/>
        </a:p>
      </dgm:t>
    </dgm:pt>
    <dgm:pt modelId="{4BC72BBE-8445-42D5-9421-DA2757A4A0BE}" type="sibTrans" cxnId="{FBECA2F7-A770-431B-90A0-DC64E87B7F72}">
      <dgm:prSet/>
      <dgm:spPr/>
      <dgm:t>
        <a:bodyPr/>
        <a:lstStyle/>
        <a:p>
          <a:endParaRPr lang="zh-TW" altLang="en-US"/>
        </a:p>
      </dgm:t>
    </dgm:pt>
    <dgm:pt modelId="{4D54E8DB-EDAA-40A0-A1EE-26811A21D1A6}" type="pres">
      <dgm:prSet presAssocID="{07256F58-C01F-4615-B072-EA38BAF57F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8B904E-425C-4447-906C-8D47415D6A1A}" type="pres">
      <dgm:prSet presAssocID="{917406D1-16D7-4ACD-92DC-6C35C82B8275}" presName="hierRoot1" presStyleCnt="0"/>
      <dgm:spPr/>
    </dgm:pt>
    <dgm:pt modelId="{81FD8688-B3AA-4131-A2FD-45325ADB2A33}" type="pres">
      <dgm:prSet presAssocID="{917406D1-16D7-4ACD-92DC-6C35C82B8275}" presName="composite" presStyleCnt="0"/>
      <dgm:spPr/>
    </dgm:pt>
    <dgm:pt modelId="{B7218636-96A8-4D7F-B7AF-C50AE34EE44C}" type="pres">
      <dgm:prSet presAssocID="{917406D1-16D7-4ACD-92DC-6C35C82B8275}" presName="background" presStyleLbl="node0" presStyleIdx="0" presStyleCnt="1"/>
      <dgm:spPr>
        <a:solidFill>
          <a:srgbClr val="C00000"/>
        </a:solidFill>
      </dgm:spPr>
    </dgm:pt>
    <dgm:pt modelId="{AAB77FC0-8E81-47E0-81AE-F5CFF46E7EEB}" type="pres">
      <dgm:prSet presAssocID="{917406D1-16D7-4ACD-92DC-6C35C82B8275}" presName="text" presStyleLbl="fgAcc0" presStyleIdx="0" presStyleCnt="1" custScaleX="256755" custScaleY="198547" custLinFactY="-2918" custLinFactNeighborX="-5556" custLinFactNeighborY="-100000">
        <dgm:presLayoutVars>
          <dgm:chPref val="3"/>
        </dgm:presLayoutVars>
      </dgm:prSet>
      <dgm:spPr/>
    </dgm:pt>
    <dgm:pt modelId="{B9A3E6D4-AAA3-4CF8-9C04-447D7B36D920}" type="pres">
      <dgm:prSet presAssocID="{917406D1-16D7-4ACD-92DC-6C35C82B8275}" presName="hierChild2" presStyleCnt="0"/>
      <dgm:spPr/>
    </dgm:pt>
    <dgm:pt modelId="{262AD4CF-39A6-4B3F-B42B-873FC49A8F81}" type="pres">
      <dgm:prSet presAssocID="{E10D5DB7-9ACF-4280-8D4E-263BC2986B86}" presName="Name10" presStyleLbl="parChTrans1D2" presStyleIdx="0" presStyleCnt="5"/>
      <dgm:spPr/>
    </dgm:pt>
    <dgm:pt modelId="{94AF4225-504D-4C82-9311-4FF24240AC0F}" type="pres">
      <dgm:prSet presAssocID="{3C50772F-5B92-45E2-B245-149C34FDB523}" presName="hierRoot2" presStyleCnt="0"/>
      <dgm:spPr/>
    </dgm:pt>
    <dgm:pt modelId="{6B7964D4-CCF7-4DE6-8750-F533A43682FB}" type="pres">
      <dgm:prSet presAssocID="{3C50772F-5B92-45E2-B245-149C34FDB523}" presName="composite2" presStyleCnt="0"/>
      <dgm:spPr/>
    </dgm:pt>
    <dgm:pt modelId="{FE61A005-3C7F-47BD-B7E2-3F45AB0E3C02}" type="pres">
      <dgm:prSet presAssocID="{3C50772F-5B92-45E2-B245-149C34FDB523}" presName="background2" presStyleLbl="asst1" presStyleIdx="0" presStyleCnt="1"/>
      <dgm:spPr>
        <a:solidFill>
          <a:srgbClr val="7030A0"/>
        </a:solidFill>
      </dgm:spPr>
    </dgm:pt>
    <dgm:pt modelId="{91E56990-7146-4155-AE62-AA5159C4014A}" type="pres">
      <dgm:prSet presAssocID="{3C50772F-5B92-45E2-B245-149C34FDB523}" presName="text2" presStyleLbl="fgAcc2" presStyleIdx="0" presStyleCnt="5" custScaleX="223025">
        <dgm:presLayoutVars>
          <dgm:chPref val="3"/>
        </dgm:presLayoutVars>
      </dgm:prSet>
      <dgm:spPr/>
    </dgm:pt>
    <dgm:pt modelId="{FA801BA9-3038-4F43-A548-7BC473EAAD1C}" type="pres">
      <dgm:prSet presAssocID="{3C50772F-5B92-45E2-B245-149C34FDB523}" presName="hierChild3" presStyleCnt="0"/>
      <dgm:spPr/>
    </dgm:pt>
    <dgm:pt modelId="{4D76F982-C7A6-4575-85E6-811DA93E50DF}" type="pres">
      <dgm:prSet presAssocID="{F8146950-73B2-4CC1-865F-F18496B4A06C}" presName="Name17" presStyleLbl="parChTrans1D3" presStyleIdx="0" presStyleCnt="10"/>
      <dgm:spPr/>
    </dgm:pt>
    <dgm:pt modelId="{9342CCF0-1939-4E99-B2AE-517A0F1BC0A0}" type="pres">
      <dgm:prSet presAssocID="{0BB25A5D-A1FF-485B-B40B-3DEF0B56A042}" presName="hierRoot3" presStyleCnt="0"/>
      <dgm:spPr/>
    </dgm:pt>
    <dgm:pt modelId="{C0CA2159-92E1-488B-9EFB-95C6408D1F64}" type="pres">
      <dgm:prSet presAssocID="{0BB25A5D-A1FF-485B-B40B-3DEF0B56A042}" presName="composite3" presStyleCnt="0"/>
      <dgm:spPr/>
    </dgm:pt>
    <dgm:pt modelId="{46A11C6B-773D-4721-9352-77D9D42284E8}" type="pres">
      <dgm:prSet presAssocID="{0BB25A5D-A1FF-485B-B40B-3DEF0B56A042}" presName="background3" presStyleLbl="node3" presStyleIdx="0" presStyleCnt="10"/>
      <dgm:spPr/>
    </dgm:pt>
    <dgm:pt modelId="{D03A50BA-4644-45DA-9175-1FE919064AAB}" type="pres">
      <dgm:prSet presAssocID="{0BB25A5D-A1FF-485B-B40B-3DEF0B56A042}" presName="text3" presStyleLbl="fgAcc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8E4B84-CD33-4E6C-A781-CAE997073941}" type="pres">
      <dgm:prSet presAssocID="{0BB25A5D-A1FF-485B-B40B-3DEF0B56A042}" presName="hierChild4" presStyleCnt="0"/>
      <dgm:spPr/>
    </dgm:pt>
    <dgm:pt modelId="{FCA241F6-79AD-4180-8E70-99094BDA49D0}" type="pres">
      <dgm:prSet presAssocID="{A3AF5D25-0D4E-4DDF-996F-D83CA01F971F}" presName="Name23" presStyleLbl="parChTrans1D4" presStyleIdx="0" presStyleCnt="14"/>
      <dgm:spPr/>
    </dgm:pt>
    <dgm:pt modelId="{0BFD8AF5-AB5C-42EF-924D-E63791052905}" type="pres">
      <dgm:prSet presAssocID="{C947946C-7ECA-4F7D-9E9E-B7958CB95C89}" presName="hierRoot4" presStyleCnt="0"/>
      <dgm:spPr/>
    </dgm:pt>
    <dgm:pt modelId="{67FCF931-5DEB-4018-BEA6-AF33CE43E0B8}" type="pres">
      <dgm:prSet presAssocID="{C947946C-7ECA-4F7D-9E9E-B7958CB95C89}" presName="composite4" presStyleCnt="0"/>
      <dgm:spPr/>
    </dgm:pt>
    <dgm:pt modelId="{4E771C3C-2C20-4900-BEA2-D78D31FF5C02}" type="pres">
      <dgm:prSet presAssocID="{C947946C-7ECA-4F7D-9E9E-B7958CB95C89}" presName="background4" presStyleLbl="node4" presStyleIdx="0" presStyleCnt="14"/>
      <dgm:spPr>
        <a:solidFill>
          <a:schemeClr val="accent1">
            <a:lumMod val="40000"/>
            <a:lumOff val="60000"/>
          </a:schemeClr>
        </a:solidFill>
      </dgm:spPr>
    </dgm:pt>
    <dgm:pt modelId="{73FC49F1-A9C5-4E0A-A34D-4E967402778B}" type="pres">
      <dgm:prSet presAssocID="{C947946C-7ECA-4F7D-9E9E-B7958CB95C89}" presName="text4" presStyleLbl="fgAcc4" presStyleIdx="0" presStyleCnt="14">
        <dgm:presLayoutVars>
          <dgm:chPref val="3"/>
        </dgm:presLayoutVars>
      </dgm:prSet>
      <dgm:spPr/>
    </dgm:pt>
    <dgm:pt modelId="{CC38ADC6-C708-47A2-8387-0118F8FA9F05}" type="pres">
      <dgm:prSet presAssocID="{C947946C-7ECA-4F7D-9E9E-B7958CB95C89}" presName="hierChild5" presStyleCnt="0"/>
      <dgm:spPr/>
    </dgm:pt>
    <dgm:pt modelId="{630E78E0-95EB-47FE-8F6C-6C1738761DAB}" type="pres">
      <dgm:prSet presAssocID="{9D8714A7-2EF9-40E4-9697-1A27A49C890C}" presName="Name23" presStyleLbl="parChTrans1D4" presStyleIdx="1" presStyleCnt="14"/>
      <dgm:spPr/>
    </dgm:pt>
    <dgm:pt modelId="{5453D8C2-25E1-4467-9A6E-D4EA67CF6EBA}" type="pres">
      <dgm:prSet presAssocID="{66B270BE-E12A-4E3F-8A8F-B18B892884A6}" presName="hierRoot4" presStyleCnt="0"/>
      <dgm:spPr/>
    </dgm:pt>
    <dgm:pt modelId="{09E76BDA-5614-4A88-802E-413ECEF7ED55}" type="pres">
      <dgm:prSet presAssocID="{66B270BE-E12A-4E3F-8A8F-B18B892884A6}" presName="composite4" presStyleCnt="0"/>
      <dgm:spPr/>
    </dgm:pt>
    <dgm:pt modelId="{88C62052-ADBA-4ADB-8BA2-C80118C1CDF3}" type="pres">
      <dgm:prSet presAssocID="{66B270BE-E12A-4E3F-8A8F-B18B892884A6}" presName="background4" presStyleLbl="node4" presStyleIdx="1" presStyleCnt="14"/>
      <dgm:spPr>
        <a:solidFill>
          <a:schemeClr val="accent1">
            <a:lumMod val="40000"/>
            <a:lumOff val="60000"/>
          </a:schemeClr>
        </a:solidFill>
      </dgm:spPr>
    </dgm:pt>
    <dgm:pt modelId="{A9AB2EB3-7D2C-4CA6-BA27-A54827758EAC}" type="pres">
      <dgm:prSet presAssocID="{66B270BE-E12A-4E3F-8A8F-B18B892884A6}" presName="text4" presStyleLbl="fgAcc4" presStyleIdx="1" presStyleCnt="14">
        <dgm:presLayoutVars>
          <dgm:chPref val="3"/>
        </dgm:presLayoutVars>
      </dgm:prSet>
      <dgm:spPr/>
    </dgm:pt>
    <dgm:pt modelId="{7385DC77-B907-4961-A98D-40D7FA76F6CE}" type="pres">
      <dgm:prSet presAssocID="{66B270BE-E12A-4E3F-8A8F-B18B892884A6}" presName="hierChild5" presStyleCnt="0"/>
      <dgm:spPr/>
    </dgm:pt>
    <dgm:pt modelId="{68B620EA-DE11-4442-8222-5020323CFB8E}" type="pres">
      <dgm:prSet presAssocID="{49922AB4-7962-49F9-BC4F-DD125CD6CC16}" presName="Name17" presStyleLbl="parChTrans1D3" presStyleIdx="1" presStyleCnt="10"/>
      <dgm:spPr/>
    </dgm:pt>
    <dgm:pt modelId="{3E7C1B8A-DA05-473C-AB82-BF74256CE7C5}" type="pres">
      <dgm:prSet presAssocID="{3B9D57BF-C64C-4498-AAAF-6E96ABB42E45}" presName="hierRoot3" presStyleCnt="0"/>
      <dgm:spPr/>
    </dgm:pt>
    <dgm:pt modelId="{D67CC46D-ACA8-423B-AEEB-04989FAA7913}" type="pres">
      <dgm:prSet presAssocID="{3B9D57BF-C64C-4498-AAAF-6E96ABB42E45}" presName="composite3" presStyleCnt="0"/>
      <dgm:spPr/>
    </dgm:pt>
    <dgm:pt modelId="{9C4D6E29-0C57-4B4A-B482-335AF2520478}" type="pres">
      <dgm:prSet presAssocID="{3B9D57BF-C64C-4498-AAAF-6E96ABB42E45}" presName="background3" presStyleLbl="node3" presStyleIdx="1" presStyleCnt="10"/>
      <dgm:spPr/>
    </dgm:pt>
    <dgm:pt modelId="{4E3CC3BB-4D7C-4C96-9230-8CBE523E3B81}" type="pres">
      <dgm:prSet presAssocID="{3B9D57BF-C64C-4498-AAAF-6E96ABB42E45}" presName="text3" presStyleLbl="fgAcc3" presStyleIdx="1" presStyleCnt="10">
        <dgm:presLayoutVars>
          <dgm:chPref val="3"/>
        </dgm:presLayoutVars>
      </dgm:prSet>
      <dgm:spPr/>
    </dgm:pt>
    <dgm:pt modelId="{311F1C44-5A99-4608-94EF-25B03CCEDB6A}" type="pres">
      <dgm:prSet presAssocID="{3B9D57BF-C64C-4498-AAAF-6E96ABB42E45}" presName="hierChild4" presStyleCnt="0"/>
      <dgm:spPr/>
    </dgm:pt>
    <dgm:pt modelId="{BE63E6B6-2190-4B48-9173-BF4A329AB79E}" type="pres">
      <dgm:prSet presAssocID="{2D4543B3-1F34-4A3E-93BA-13D7593F280D}" presName="Name23" presStyleLbl="parChTrans1D4" presStyleIdx="2" presStyleCnt="14"/>
      <dgm:spPr/>
    </dgm:pt>
    <dgm:pt modelId="{03F26390-1F21-41FF-88D3-C9A8C3787140}" type="pres">
      <dgm:prSet presAssocID="{35FCD337-4397-4B55-B1C0-DCB92B467B63}" presName="hierRoot4" presStyleCnt="0"/>
      <dgm:spPr/>
    </dgm:pt>
    <dgm:pt modelId="{9AE1E325-F0BF-428D-925F-D0D0B1627D7A}" type="pres">
      <dgm:prSet presAssocID="{35FCD337-4397-4B55-B1C0-DCB92B467B63}" presName="composite4" presStyleCnt="0"/>
      <dgm:spPr/>
    </dgm:pt>
    <dgm:pt modelId="{6B767C6C-03D6-469A-A764-EA506017581A}" type="pres">
      <dgm:prSet presAssocID="{35FCD337-4397-4B55-B1C0-DCB92B467B63}" presName="background4" presStyleLbl="node4" presStyleIdx="2" presStyleCnt="14"/>
      <dgm:spPr>
        <a:solidFill>
          <a:schemeClr val="accent1">
            <a:lumMod val="40000"/>
            <a:lumOff val="60000"/>
          </a:schemeClr>
        </a:solidFill>
      </dgm:spPr>
    </dgm:pt>
    <dgm:pt modelId="{0C4F7D19-2138-4870-ADB5-12ECE5112C3E}" type="pres">
      <dgm:prSet presAssocID="{35FCD337-4397-4B55-B1C0-DCB92B467B63}" presName="text4" presStyleLbl="fgAcc4" presStyleIdx="2" presStyleCnt="14">
        <dgm:presLayoutVars>
          <dgm:chPref val="3"/>
        </dgm:presLayoutVars>
      </dgm:prSet>
      <dgm:spPr/>
    </dgm:pt>
    <dgm:pt modelId="{7BE0B80E-CEE0-45DE-85BD-E0B77700D43F}" type="pres">
      <dgm:prSet presAssocID="{35FCD337-4397-4B55-B1C0-DCB92B467B63}" presName="hierChild5" presStyleCnt="0"/>
      <dgm:spPr/>
    </dgm:pt>
    <dgm:pt modelId="{069F63DA-ECF5-42EB-878D-2577D63F23D2}" type="pres">
      <dgm:prSet presAssocID="{CFD3940E-B303-4FFA-BE11-4D404B9B3524}" presName="Name23" presStyleLbl="parChTrans1D4" presStyleIdx="3" presStyleCnt="14"/>
      <dgm:spPr/>
    </dgm:pt>
    <dgm:pt modelId="{9F49692A-E989-4DE1-BFB9-C8C95926D63D}" type="pres">
      <dgm:prSet presAssocID="{9B8027FD-5EC3-4254-BC43-D86EAD176039}" presName="hierRoot4" presStyleCnt="0"/>
      <dgm:spPr/>
    </dgm:pt>
    <dgm:pt modelId="{B9A1CD8E-895E-40C2-9443-9D0EAEA3CD95}" type="pres">
      <dgm:prSet presAssocID="{9B8027FD-5EC3-4254-BC43-D86EAD176039}" presName="composite4" presStyleCnt="0"/>
      <dgm:spPr/>
    </dgm:pt>
    <dgm:pt modelId="{31BFB070-CC51-4283-B9C3-A522594B0BD8}" type="pres">
      <dgm:prSet presAssocID="{9B8027FD-5EC3-4254-BC43-D86EAD176039}" presName="background4" presStyleLbl="node4" presStyleIdx="3" presStyleCnt="14"/>
      <dgm:spPr>
        <a:solidFill>
          <a:schemeClr val="accent1">
            <a:lumMod val="40000"/>
            <a:lumOff val="60000"/>
          </a:schemeClr>
        </a:solidFill>
      </dgm:spPr>
    </dgm:pt>
    <dgm:pt modelId="{ACE20742-98EB-4039-A5FC-65DB68BBD89F}" type="pres">
      <dgm:prSet presAssocID="{9B8027FD-5EC3-4254-BC43-D86EAD176039}" presName="text4" presStyleLbl="fgAcc4" presStyleIdx="3" presStyleCnt="14">
        <dgm:presLayoutVars>
          <dgm:chPref val="3"/>
        </dgm:presLayoutVars>
      </dgm:prSet>
      <dgm:spPr/>
    </dgm:pt>
    <dgm:pt modelId="{63DDE0F4-1EFC-40EE-9CF8-117F39D4EA17}" type="pres">
      <dgm:prSet presAssocID="{9B8027FD-5EC3-4254-BC43-D86EAD176039}" presName="hierChild5" presStyleCnt="0"/>
      <dgm:spPr/>
    </dgm:pt>
    <dgm:pt modelId="{A5927BE3-DBF5-497A-9A02-428224BDD673}" type="pres">
      <dgm:prSet presAssocID="{BEF4C69A-CFAD-4D40-A8BA-2756935E8DA6}" presName="Name23" presStyleLbl="parChTrans1D4" presStyleIdx="4" presStyleCnt="14"/>
      <dgm:spPr/>
    </dgm:pt>
    <dgm:pt modelId="{A34899FC-881C-4226-B85C-9D880E0E973A}" type="pres">
      <dgm:prSet presAssocID="{C30CCE36-EAA0-4EF6-9F83-04EE8D348ABB}" presName="hierRoot4" presStyleCnt="0"/>
      <dgm:spPr/>
    </dgm:pt>
    <dgm:pt modelId="{2907A899-BAFC-4021-87CA-5C3B6F819C8D}" type="pres">
      <dgm:prSet presAssocID="{C30CCE36-EAA0-4EF6-9F83-04EE8D348ABB}" presName="composite4" presStyleCnt="0"/>
      <dgm:spPr/>
    </dgm:pt>
    <dgm:pt modelId="{BF1AA183-823D-41D4-A78B-2A316BFE3ACF}" type="pres">
      <dgm:prSet presAssocID="{C30CCE36-EAA0-4EF6-9F83-04EE8D348ABB}" presName="background4" presStyleLbl="node4" presStyleIdx="4" presStyleCnt="14"/>
      <dgm:spPr>
        <a:solidFill>
          <a:schemeClr val="accent1">
            <a:lumMod val="40000"/>
            <a:lumOff val="60000"/>
          </a:schemeClr>
        </a:solidFill>
      </dgm:spPr>
    </dgm:pt>
    <dgm:pt modelId="{793386DD-B546-4E6F-9DA0-A161B6AAF406}" type="pres">
      <dgm:prSet presAssocID="{C30CCE36-EAA0-4EF6-9F83-04EE8D348ABB}" presName="text4" presStyleLbl="fgAcc4" presStyleIdx="4" presStyleCnt="14">
        <dgm:presLayoutVars>
          <dgm:chPref val="3"/>
        </dgm:presLayoutVars>
      </dgm:prSet>
      <dgm:spPr/>
    </dgm:pt>
    <dgm:pt modelId="{02769DE2-69BC-4D95-9115-502F8D8F50C3}" type="pres">
      <dgm:prSet presAssocID="{C30CCE36-EAA0-4EF6-9F83-04EE8D348ABB}" presName="hierChild5" presStyleCnt="0"/>
      <dgm:spPr/>
    </dgm:pt>
    <dgm:pt modelId="{9EAD9E5B-2F21-4CC0-9966-AF29365457EF}" type="pres">
      <dgm:prSet presAssocID="{1E81DCAE-BDA0-495C-85BE-5E8ACF4FF2F8}" presName="Name23" presStyleLbl="parChTrans1D4" presStyleIdx="5" presStyleCnt="14"/>
      <dgm:spPr/>
    </dgm:pt>
    <dgm:pt modelId="{89D5C53B-941D-463A-A19B-321D69BB0D49}" type="pres">
      <dgm:prSet presAssocID="{D6DF8840-39BF-4EBF-B508-F7F373865232}" presName="hierRoot4" presStyleCnt="0"/>
      <dgm:spPr/>
    </dgm:pt>
    <dgm:pt modelId="{700061EC-EFDD-4A7B-99E8-A9092E1E09CE}" type="pres">
      <dgm:prSet presAssocID="{D6DF8840-39BF-4EBF-B508-F7F373865232}" presName="composite4" presStyleCnt="0"/>
      <dgm:spPr/>
    </dgm:pt>
    <dgm:pt modelId="{4282B4F3-147A-4D3F-96DC-DFA7705BDB76}" type="pres">
      <dgm:prSet presAssocID="{D6DF8840-39BF-4EBF-B508-F7F373865232}" presName="background4" presStyleLbl="node4" presStyleIdx="5" presStyleCnt="14"/>
      <dgm:spPr>
        <a:solidFill>
          <a:schemeClr val="accent1">
            <a:lumMod val="40000"/>
            <a:lumOff val="60000"/>
          </a:schemeClr>
        </a:solidFill>
      </dgm:spPr>
    </dgm:pt>
    <dgm:pt modelId="{07B95D07-ED5A-4BF7-A415-D8D7C9F36079}" type="pres">
      <dgm:prSet presAssocID="{D6DF8840-39BF-4EBF-B508-F7F373865232}" presName="text4" presStyleLbl="fgAcc4" presStyleIdx="5" presStyleCnt="14">
        <dgm:presLayoutVars>
          <dgm:chPref val="3"/>
        </dgm:presLayoutVars>
      </dgm:prSet>
      <dgm:spPr/>
    </dgm:pt>
    <dgm:pt modelId="{D47E5595-D3DE-4EB5-8B24-874D18CBC8CB}" type="pres">
      <dgm:prSet presAssocID="{D6DF8840-39BF-4EBF-B508-F7F373865232}" presName="hierChild5" presStyleCnt="0"/>
      <dgm:spPr/>
    </dgm:pt>
    <dgm:pt modelId="{44E9A65F-6F24-4455-BCCD-3FDA3CF5B779}" type="pres">
      <dgm:prSet presAssocID="{71891D8B-3C30-4948-A7EF-DE654DBDEF45}" presName="Name10" presStyleLbl="parChTrans1D2" presStyleIdx="1" presStyleCnt="5"/>
      <dgm:spPr/>
    </dgm:pt>
    <dgm:pt modelId="{3A3217D7-A593-449F-94E5-EA66524B618A}" type="pres">
      <dgm:prSet presAssocID="{2A026FF8-D73F-4ADA-A592-D4C80F1C654D}" presName="hierRoot2" presStyleCnt="0"/>
      <dgm:spPr/>
    </dgm:pt>
    <dgm:pt modelId="{D533A83B-2391-41D8-915C-CD845B86B0BB}" type="pres">
      <dgm:prSet presAssocID="{2A026FF8-D73F-4ADA-A592-D4C80F1C654D}" presName="composite2" presStyleCnt="0"/>
      <dgm:spPr/>
    </dgm:pt>
    <dgm:pt modelId="{75EC1872-B67E-4B0F-8CF1-F6B8E0D67DFE}" type="pres">
      <dgm:prSet presAssocID="{2A026FF8-D73F-4ADA-A592-D4C80F1C654D}" presName="background2" presStyleLbl="node2" presStyleIdx="0" presStyleCnt="4"/>
      <dgm:spPr>
        <a:solidFill>
          <a:srgbClr val="7030A0"/>
        </a:solidFill>
      </dgm:spPr>
    </dgm:pt>
    <dgm:pt modelId="{38D8A121-6B89-455E-922A-212EBDD80FCE}" type="pres">
      <dgm:prSet presAssocID="{2A026FF8-D73F-4ADA-A592-D4C80F1C654D}" presName="text2" presStyleLbl="fgAcc2" presStyleIdx="1" presStyleCnt="5" custScaleX="224703">
        <dgm:presLayoutVars>
          <dgm:chPref val="3"/>
        </dgm:presLayoutVars>
      </dgm:prSet>
      <dgm:spPr/>
    </dgm:pt>
    <dgm:pt modelId="{2774E242-D30E-4C55-80F7-46F91F84EE18}" type="pres">
      <dgm:prSet presAssocID="{2A026FF8-D73F-4ADA-A592-D4C80F1C654D}" presName="hierChild3" presStyleCnt="0"/>
      <dgm:spPr/>
    </dgm:pt>
    <dgm:pt modelId="{CB2D4E49-B3E7-474F-B0E1-633771224375}" type="pres">
      <dgm:prSet presAssocID="{1F4B65B8-BE52-42C1-9425-7E51614D4E59}" presName="Name17" presStyleLbl="parChTrans1D3" presStyleIdx="2" presStyleCnt="10"/>
      <dgm:spPr/>
    </dgm:pt>
    <dgm:pt modelId="{70795C4B-DC7D-4611-8FC9-B2EC9AE6B4F6}" type="pres">
      <dgm:prSet presAssocID="{6C0F930E-3DE8-435D-819F-C2838EF12E8F}" presName="hierRoot3" presStyleCnt="0"/>
      <dgm:spPr/>
    </dgm:pt>
    <dgm:pt modelId="{04715E2D-FFC2-454A-8C0B-47344E184450}" type="pres">
      <dgm:prSet presAssocID="{6C0F930E-3DE8-435D-819F-C2838EF12E8F}" presName="composite3" presStyleCnt="0"/>
      <dgm:spPr/>
    </dgm:pt>
    <dgm:pt modelId="{E0748293-8F75-4957-987D-DE9694006261}" type="pres">
      <dgm:prSet presAssocID="{6C0F930E-3DE8-435D-819F-C2838EF12E8F}" presName="background3" presStyleLbl="node3" presStyleIdx="2" presStyleCnt="10"/>
      <dgm:spPr/>
    </dgm:pt>
    <dgm:pt modelId="{26119523-2EC1-4C96-B711-B4B1EA8FB642}" type="pres">
      <dgm:prSet presAssocID="{6C0F930E-3DE8-435D-819F-C2838EF12E8F}" presName="text3" presStyleLbl="fgAcc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1E4036B-92FB-454B-A728-92D8282179AC}" type="pres">
      <dgm:prSet presAssocID="{6C0F930E-3DE8-435D-819F-C2838EF12E8F}" presName="hierChild4" presStyleCnt="0"/>
      <dgm:spPr/>
    </dgm:pt>
    <dgm:pt modelId="{F7AC5876-9039-4999-9BFA-03B8D6F1638F}" type="pres">
      <dgm:prSet presAssocID="{CD47C18D-8147-4C24-8D5A-63EF1DE8BC1C}" presName="Name17" presStyleLbl="parChTrans1D3" presStyleIdx="3" presStyleCnt="10"/>
      <dgm:spPr/>
    </dgm:pt>
    <dgm:pt modelId="{883CD850-F43D-4C20-A720-9BD61CC90FF0}" type="pres">
      <dgm:prSet presAssocID="{A5269FDC-6943-4D8C-BE20-C7BEC90C9689}" presName="hierRoot3" presStyleCnt="0"/>
      <dgm:spPr/>
    </dgm:pt>
    <dgm:pt modelId="{71C927F2-AA15-461B-B5B3-C153524F1485}" type="pres">
      <dgm:prSet presAssocID="{A5269FDC-6943-4D8C-BE20-C7BEC90C9689}" presName="composite3" presStyleCnt="0"/>
      <dgm:spPr/>
    </dgm:pt>
    <dgm:pt modelId="{2B5BBDA6-9EAD-43B7-96C4-ABB0C702A3AF}" type="pres">
      <dgm:prSet presAssocID="{A5269FDC-6943-4D8C-BE20-C7BEC90C9689}" presName="background3" presStyleLbl="node3" presStyleIdx="3" presStyleCnt="10"/>
      <dgm:spPr/>
    </dgm:pt>
    <dgm:pt modelId="{BD94753A-91BA-4E53-B61F-924CA2E3B903}" type="pres">
      <dgm:prSet presAssocID="{A5269FDC-6943-4D8C-BE20-C7BEC90C9689}" presName="text3" presStyleLbl="fgAcc3" presStyleIdx="3" presStyleCnt="10">
        <dgm:presLayoutVars>
          <dgm:chPref val="3"/>
        </dgm:presLayoutVars>
      </dgm:prSet>
      <dgm:spPr/>
    </dgm:pt>
    <dgm:pt modelId="{562D34C9-0CD7-4A4C-9B05-7C2BB234A90F}" type="pres">
      <dgm:prSet presAssocID="{A5269FDC-6943-4D8C-BE20-C7BEC90C9689}" presName="hierChild4" presStyleCnt="0"/>
      <dgm:spPr/>
    </dgm:pt>
    <dgm:pt modelId="{C74F53F4-01C1-4E30-9EBA-7ED6F5DE078E}" type="pres">
      <dgm:prSet presAssocID="{0E5893EF-BB7D-4638-9566-D9F91242D176}" presName="Name10" presStyleLbl="parChTrans1D2" presStyleIdx="2" presStyleCnt="5"/>
      <dgm:spPr/>
    </dgm:pt>
    <dgm:pt modelId="{F713ADD6-6A44-4C18-9961-0250E1CA9C28}" type="pres">
      <dgm:prSet presAssocID="{BA83FE86-3A96-46AD-904E-751630702B18}" presName="hierRoot2" presStyleCnt="0"/>
      <dgm:spPr/>
    </dgm:pt>
    <dgm:pt modelId="{CD0C52FD-C5DE-4D4F-B4D9-56B9CF5E0F1F}" type="pres">
      <dgm:prSet presAssocID="{BA83FE86-3A96-46AD-904E-751630702B18}" presName="composite2" presStyleCnt="0"/>
      <dgm:spPr/>
    </dgm:pt>
    <dgm:pt modelId="{6D435926-C807-4B97-A382-B0A7F86263B4}" type="pres">
      <dgm:prSet presAssocID="{BA83FE86-3A96-46AD-904E-751630702B18}" presName="background2" presStyleLbl="node2" presStyleIdx="1" presStyleCnt="4"/>
      <dgm:spPr>
        <a:solidFill>
          <a:srgbClr val="7030A0"/>
        </a:solidFill>
      </dgm:spPr>
    </dgm:pt>
    <dgm:pt modelId="{594B1695-DE59-43D1-98A2-81FCEF0EF97E}" type="pres">
      <dgm:prSet presAssocID="{BA83FE86-3A96-46AD-904E-751630702B18}" presName="text2" presStyleLbl="fgAcc2" presStyleIdx="2" presStyleCnt="5" custScaleX="221683">
        <dgm:presLayoutVars>
          <dgm:chPref val="3"/>
        </dgm:presLayoutVars>
      </dgm:prSet>
      <dgm:spPr/>
    </dgm:pt>
    <dgm:pt modelId="{E550C728-063D-4958-B17D-52799207D339}" type="pres">
      <dgm:prSet presAssocID="{BA83FE86-3A96-46AD-904E-751630702B18}" presName="hierChild3" presStyleCnt="0"/>
      <dgm:spPr/>
    </dgm:pt>
    <dgm:pt modelId="{316057B3-D0EA-44ED-B321-31B024C81514}" type="pres">
      <dgm:prSet presAssocID="{182BF03C-E851-4018-8CB8-ED354E2F391A}" presName="Name17" presStyleLbl="parChTrans1D3" presStyleIdx="4" presStyleCnt="10"/>
      <dgm:spPr/>
    </dgm:pt>
    <dgm:pt modelId="{B6C70E62-61DB-4B22-A751-D28ACECAB9A9}" type="pres">
      <dgm:prSet presAssocID="{B67C9743-A864-4A47-AF4E-4301CC3D1F98}" presName="hierRoot3" presStyleCnt="0"/>
      <dgm:spPr/>
    </dgm:pt>
    <dgm:pt modelId="{E6F153C0-D77A-49CB-860F-DA9EF9022A66}" type="pres">
      <dgm:prSet presAssocID="{B67C9743-A864-4A47-AF4E-4301CC3D1F98}" presName="composite3" presStyleCnt="0"/>
      <dgm:spPr/>
    </dgm:pt>
    <dgm:pt modelId="{93AA4F6D-6D35-44A2-8579-B42C856874C6}" type="pres">
      <dgm:prSet presAssocID="{B67C9743-A864-4A47-AF4E-4301CC3D1F98}" presName="background3" presStyleLbl="node3" presStyleIdx="4" presStyleCnt="10"/>
      <dgm:spPr/>
    </dgm:pt>
    <dgm:pt modelId="{1435C73B-9D64-4C3A-B08B-8D087C164906}" type="pres">
      <dgm:prSet presAssocID="{B67C9743-A864-4A47-AF4E-4301CC3D1F98}" presName="text3" presStyleLbl="fgAcc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8A29D0-53AC-4E53-A390-5DF15A7D1392}" type="pres">
      <dgm:prSet presAssocID="{B67C9743-A864-4A47-AF4E-4301CC3D1F98}" presName="hierChild4" presStyleCnt="0"/>
      <dgm:spPr/>
    </dgm:pt>
    <dgm:pt modelId="{3A320ECE-D688-4720-B6F4-BA559C4F1DFA}" type="pres">
      <dgm:prSet presAssocID="{61C1BB34-B09B-49D0-AFBC-8529C6DCA3C1}" presName="Name23" presStyleLbl="parChTrans1D4" presStyleIdx="6" presStyleCnt="14"/>
      <dgm:spPr/>
    </dgm:pt>
    <dgm:pt modelId="{072ABAE7-10C9-4453-9417-E810718D6DB2}" type="pres">
      <dgm:prSet presAssocID="{5C3815DF-5C38-43E8-99D3-0C3B0A79FD60}" presName="hierRoot4" presStyleCnt="0"/>
      <dgm:spPr/>
    </dgm:pt>
    <dgm:pt modelId="{57D8B390-28FF-476D-998A-DA40517E4552}" type="pres">
      <dgm:prSet presAssocID="{5C3815DF-5C38-43E8-99D3-0C3B0A79FD60}" presName="composite4" presStyleCnt="0"/>
      <dgm:spPr/>
    </dgm:pt>
    <dgm:pt modelId="{CCDDAAB9-A872-4603-82A0-0CC5DB441242}" type="pres">
      <dgm:prSet presAssocID="{5C3815DF-5C38-43E8-99D3-0C3B0A79FD60}" presName="background4" presStyleLbl="node4" presStyleIdx="6" presStyleCnt="14"/>
      <dgm:spPr>
        <a:solidFill>
          <a:schemeClr val="accent1">
            <a:lumMod val="40000"/>
            <a:lumOff val="60000"/>
          </a:schemeClr>
        </a:solidFill>
      </dgm:spPr>
    </dgm:pt>
    <dgm:pt modelId="{5159F7E6-853C-45B7-9189-944B4322AF70}" type="pres">
      <dgm:prSet presAssocID="{5C3815DF-5C38-43E8-99D3-0C3B0A79FD60}" presName="text4" presStyleLbl="fgAcc4" presStyleIdx="6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84392D9-4593-4585-8E3B-F6CBBC4F17ED}" type="pres">
      <dgm:prSet presAssocID="{5C3815DF-5C38-43E8-99D3-0C3B0A79FD60}" presName="hierChild5" presStyleCnt="0"/>
      <dgm:spPr/>
    </dgm:pt>
    <dgm:pt modelId="{F601BB00-3C96-4D1B-AA0F-D5152B6A24C0}" type="pres">
      <dgm:prSet presAssocID="{EB1A9D1B-01CF-463E-A662-03F2F9A152E7}" presName="Name17" presStyleLbl="parChTrans1D3" presStyleIdx="5" presStyleCnt="10"/>
      <dgm:spPr/>
    </dgm:pt>
    <dgm:pt modelId="{3151C151-5314-4108-9E13-5D4DAFF4F7B6}" type="pres">
      <dgm:prSet presAssocID="{0F832761-9E8B-47A2-9A91-C83D30CC4D13}" presName="hierRoot3" presStyleCnt="0"/>
      <dgm:spPr/>
    </dgm:pt>
    <dgm:pt modelId="{3CF87EC9-B148-4AD3-B725-1644A8EC3186}" type="pres">
      <dgm:prSet presAssocID="{0F832761-9E8B-47A2-9A91-C83D30CC4D13}" presName="composite3" presStyleCnt="0"/>
      <dgm:spPr/>
    </dgm:pt>
    <dgm:pt modelId="{AE070C28-409C-40A0-94AF-001DF20EBF71}" type="pres">
      <dgm:prSet presAssocID="{0F832761-9E8B-47A2-9A91-C83D30CC4D13}" presName="background3" presStyleLbl="node3" presStyleIdx="5" presStyleCnt="10"/>
      <dgm:spPr/>
    </dgm:pt>
    <dgm:pt modelId="{0E960949-2DDF-45EF-A060-0ABCABFF38FF}" type="pres">
      <dgm:prSet presAssocID="{0F832761-9E8B-47A2-9A91-C83D30CC4D13}" presName="text3" presStyleLbl="fgAcc3" presStyleIdx="5" presStyleCnt="10">
        <dgm:presLayoutVars>
          <dgm:chPref val="3"/>
        </dgm:presLayoutVars>
      </dgm:prSet>
      <dgm:spPr/>
    </dgm:pt>
    <dgm:pt modelId="{FA8A363D-831C-44EA-9094-509E096EC8BB}" type="pres">
      <dgm:prSet presAssocID="{0F832761-9E8B-47A2-9A91-C83D30CC4D13}" presName="hierChild4" presStyleCnt="0"/>
      <dgm:spPr/>
    </dgm:pt>
    <dgm:pt modelId="{0C5B2725-4BB2-4C93-B985-9743A2FB6563}" type="pres">
      <dgm:prSet presAssocID="{E1813CBE-3ACA-4664-93DB-BDAEF1B36EE5}" presName="Name23" presStyleLbl="parChTrans1D4" presStyleIdx="7" presStyleCnt="14"/>
      <dgm:spPr/>
    </dgm:pt>
    <dgm:pt modelId="{FC752933-AE63-4B56-AD11-711AAAD0C9D5}" type="pres">
      <dgm:prSet presAssocID="{A59D485A-F415-46E3-A9AD-E950444C90BF}" presName="hierRoot4" presStyleCnt="0"/>
      <dgm:spPr/>
    </dgm:pt>
    <dgm:pt modelId="{9CCC8A6B-740F-4FA0-B821-43A9649D5452}" type="pres">
      <dgm:prSet presAssocID="{A59D485A-F415-46E3-A9AD-E950444C90BF}" presName="composite4" presStyleCnt="0"/>
      <dgm:spPr/>
    </dgm:pt>
    <dgm:pt modelId="{C203A4D3-A753-4AAC-9F8A-D5BF67876B7F}" type="pres">
      <dgm:prSet presAssocID="{A59D485A-F415-46E3-A9AD-E950444C90BF}" presName="background4" presStyleLbl="node4" presStyleIdx="7" presStyleCnt="14"/>
      <dgm:spPr>
        <a:solidFill>
          <a:schemeClr val="accent1">
            <a:lumMod val="40000"/>
            <a:lumOff val="60000"/>
          </a:schemeClr>
        </a:solidFill>
      </dgm:spPr>
    </dgm:pt>
    <dgm:pt modelId="{CCA70929-E68F-4668-9627-AA481FF41394}" type="pres">
      <dgm:prSet presAssocID="{A59D485A-F415-46E3-A9AD-E950444C90BF}" presName="text4" presStyleLbl="fgAcc4" presStyleIdx="7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B8DBBD-4781-4081-B113-57F9A59E38E6}" type="pres">
      <dgm:prSet presAssocID="{A59D485A-F415-46E3-A9AD-E950444C90BF}" presName="hierChild5" presStyleCnt="0"/>
      <dgm:spPr/>
    </dgm:pt>
    <dgm:pt modelId="{296E1390-DE11-4217-A848-B33A56862BE9}" type="pres">
      <dgm:prSet presAssocID="{26269B35-456A-4C72-B14E-B2000057FCEA}" presName="Name23" presStyleLbl="parChTrans1D4" presStyleIdx="8" presStyleCnt="14"/>
      <dgm:spPr/>
    </dgm:pt>
    <dgm:pt modelId="{341486D5-B5D6-4B6A-AAC9-DBB562D4BB2C}" type="pres">
      <dgm:prSet presAssocID="{0CF66723-B354-4D63-BA65-B22B6843D6A2}" presName="hierRoot4" presStyleCnt="0"/>
      <dgm:spPr/>
    </dgm:pt>
    <dgm:pt modelId="{3ED513D1-BE81-4AF7-B29A-99BBCC956382}" type="pres">
      <dgm:prSet presAssocID="{0CF66723-B354-4D63-BA65-B22B6843D6A2}" presName="composite4" presStyleCnt="0"/>
      <dgm:spPr/>
    </dgm:pt>
    <dgm:pt modelId="{349FBAD4-5338-4742-A473-65E001167F07}" type="pres">
      <dgm:prSet presAssocID="{0CF66723-B354-4D63-BA65-B22B6843D6A2}" presName="background4" presStyleLbl="node4" presStyleIdx="8" presStyleCnt="14"/>
      <dgm:spPr>
        <a:solidFill>
          <a:schemeClr val="accent1">
            <a:lumMod val="40000"/>
            <a:lumOff val="60000"/>
          </a:schemeClr>
        </a:solidFill>
      </dgm:spPr>
    </dgm:pt>
    <dgm:pt modelId="{F21F3556-EC14-4BFF-9DEE-D30343CD3A7E}" type="pres">
      <dgm:prSet presAssocID="{0CF66723-B354-4D63-BA65-B22B6843D6A2}" presName="text4" presStyleLbl="fgAcc4" presStyleIdx="8" presStyleCnt="14">
        <dgm:presLayoutVars>
          <dgm:chPref val="3"/>
        </dgm:presLayoutVars>
      </dgm:prSet>
      <dgm:spPr/>
    </dgm:pt>
    <dgm:pt modelId="{5D7C8C56-24A3-477F-8C6C-C47B7D02E1FC}" type="pres">
      <dgm:prSet presAssocID="{0CF66723-B354-4D63-BA65-B22B6843D6A2}" presName="hierChild5" presStyleCnt="0"/>
      <dgm:spPr/>
    </dgm:pt>
    <dgm:pt modelId="{E872CD4A-22DD-498E-901D-DDFAD0477720}" type="pres">
      <dgm:prSet presAssocID="{C8E96633-ED4E-4099-9BB0-B15708158425}" presName="Name17" presStyleLbl="parChTrans1D3" presStyleIdx="6" presStyleCnt="10"/>
      <dgm:spPr/>
    </dgm:pt>
    <dgm:pt modelId="{0571B19A-6BFC-49EE-94E8-A40122770074}" type="pres">
      <dgm:prSet presAssocID="{F68F6816-5487-46ED-9845-F5E862A60424}" presName="hierRoot3" presStyleCnt="0"/>
      <dgm:spPr/>
    </dgm:pt>
    <dgm:pt modelId="{807187E5-E8CF-4D10-8E29-6E1EE2932C28}" type="pres">
      <dgm:prSet presAssocID="{F68F6816-5487-46ED-9845-F5E862A60424}" presName="composite3" presStyleCnt="0"/>
      <dgm:spPr/>
    </dgm:pt>
    <dgm:pt modelId="{5DBD49A6-976F-4E3B-B7EC-A0D48D3E27C3}" type="pres">
      <dgm:prSet presAssocID="{F68F6816-5487-46ED-9845-F5E862A60424}" presName="background3" presStyleLbl="node3" presStyleIdx="6" presStyleCnt="10"/>
      <dgm:spPr/>
    </dgm:pt>
    <dgm:pt modelId="{1DC87D2E-153A-4783-8325-92663B32DD79}" type="pres">
      <dgm:prSet presAssocID="{F68F6816-5487-46ED-9845-F5E862A60424}" presName="text3" presStyleLbl="fgAcc3" presStyleIdx="6" presStyleCnt="10">
        <dgm:presLayoutVars>
          <dgm:chPref val="3"/>
        </dgm:presLayoutVars>
      </dgm:prSet>
      <dgm:spPr/>
    </dgm:pt>
    <dgm:pt modelId="{C39F1963-0C21-4714-8744-A536BE0DA1A6}" type="pres">
      <dgm:prSet presAssocID="{F68F6816-5487-46ED-9845-F5E862A60424}" presName="hierChild4" presStyleCnt="0"/>
      <dgm:spPr/>
    </dgm:pt>
    <dgm:pt modelId="{DCD446EB-9412-4CB1-8CD5-03F2E6D60F9F}" type="pres">
      <dgm:prSet presAssocID="{70E433C0-BE6A-4A45-99AE-CCA7053998BC}" presName="Name17" presStyleLbl="parChTrans1D3" presStyleIdx="7" presStyleCnt="10"/>
      <dgm:spPr/>
    </dgm:pt>
    <dgm:pt modelId="{4E2CD9CA-B1B3-4AB8-9BA1-33A9A0C08EEC}" type="pres">
      <dgm:prSet presAssocID="{5B9F593D-1CBF-4CFC-84B2-C3042CD38C99}" presName="hierRoot3" presStyleCnt="0"/>
      <dgm:spPr/>
    </dgm:pt>
    <dgm:pt modelId="{ADC0F360-9EBB-44D3-9D39-18DCD0580843}" type="pres">
      <dgm:prSet presAssocID="{5B9F593D-1CBF-4CFC-84B2-C3042CD38C99}" presName="composite3" presStyleCnt="0"/>
      <dgm:spPr/>
    </dgm:pt>
    <dgm:pt modelId="{16F623CE-9E1D-4DED-83E1-577046C542AB}" type="pres">
      <dgm:prSet presAssocID="{5B9F593D-1CBF-4CFC-84B2-C3042CD38C99}" presName="background3" presStyleLbl="node3" presStyleIdx="7" presStyleCnt="10"/>
      <dgm:spPr/>
    </dgm:pt>
    <dgm:pt modelId="{1CC72787-4D82-4B7F-B674-25F46DC180F4}" type="pres">
      <dgm:prSet presAssocID="{5B9F593D-1CBF-4CFC-84B2-C3042CD38C99}" presName="text3" presStyleLbl="fgAcc3" presStyleIdx="7" presStyleCnt="10">
        <dgm:presLayoutVars>
          <dgm:chPref val="3"/>
        </dgm:presLayoutVars>
      </dgm:prSet>
      <dgm:spPr/>
    </dgm:pt>
    <dgm:pt modelId="{6B8F8B4E-3972-4482-AF40-75D5E47B23E7}" type="pres">
      <dgm:prSet presAssocID="{5B9F593D-1CBF-4CFC-84B2-C3042CD38C99}" presName="hierChild4" presStyleCnt="0"/>
      <dgm:spPr/>
    </dgm:pt>
    <dgm:pt modelId="{65CBC811-7BDF-4215-8451-094A90BBA80D}" type="pres">
      <dgm:prSet presAssocID="{CBAD0D94-FDE0-40DA-86ED-075C095497ED}" presName="Name23" presStyleLbl="parChTrans1D4" presStyleIdx="9" presStyleCnt="14"/>
      <dgm:spPr/>
    </dgm:pt>
    <dgm:pt modelId="{2D69EED5-22C9-49E2-8F9D-ED6DDF5DC6F1}" type="pres">
      <dgm:prSet presAssocID="{664CD116-9EA3-454C-B230-528AA2AF8B92}" presName="hierRoot4" presStyleCnt="0"/>
      <dgm:spPr/>
    </dgm:pt>
    <dgm:pt modelId="{CD097D30-05F5-4E60-A960-696F3E8C0FC3}" type="pres">
      <dgm:prSet presAssocID="{664CD116-9EA3-454C-B230-528AA2AF8B92}" presName="composite4" presStyleCnt="0"/>
      <dgm:spPr/>
    </dgm:pt>
    <dgm:pt modelId="{95BC44EC-29E3-4556-AAFB-27E1CBF93593}" type="pres">
      <dgm:prSet presAssocID="{664CD116-9EA3-454C-B230-528AA2AF8B92}" presName="background4" presStyleLbl="node4" presStyleIdx="9" presStyleCnt="14"/>
      <dgm:spPr>
        <a:solidFill>
          <a:schemeClr val="accent1">
            <a:lumMod val="40000"/>
            <a:lumOff val="60000"/>
          </a:schemeClr>
        </a:solidFill>
      </dgm:spPr>
    </dgm:pt>
    <dgm:pt modelId="{8FF76787-D43E-4464-A8A0-F9C02CBF9A34}" type="pres">
      <dgm:prSet presAssocID="{664CD116-9EA3-454C-B230-528AA2AF8B92}" presName="text4" presStyleLbl="fgAcc4" presStyleIdx="9" presStyleCnt="14">
        <dgm:presLayoutVars>
          <dgm:chPref val="3"/>
        </dgm:presLayoutVars>
      </dgm:prSet>
      <dgm:spPr/>
    </dgm:pt>
    <dgm:pt modelId="{948C7B60-7282-430F-A508-393456FFB48B}" type="pres">
      <dgm:prSet presAssocID="{664CD116-9EA3-454C-B230-528AA2AF8B92}" presName="hierChild5" presStyleCnt="0"/>
      <dgm:spPr/>
    </dgm:pt>
    <dgm:pt modelId="{CCD64623-EA7B-4BC3-BC35-9CA007879648}" type="pres">
      <dgm:prSet presAssocID="{456793F6-DB76-4C17-86D2-726290B5D586}" presName="Name23" presStyleLbl="parChTrans1D4" presStyleIdx="10" presStyleCnt="14"/>
      <dgm:spPr/>
    </dgm:pt>
    <dgm:pt modelId="{1FA36C7B-8749-45D8-B506-071F8EF7264F}" type="pres">
      <dgm:prSet presAssocID="{DC3F0CDB-29C6-4104-9CCC-D0BD096028EE}" presName="hierRoot4" presStyleCnt="0"/>
      <dgm:spPr/>
    </dgm:pt>
    <dgm:pt modelId="{07C4A75B-AE68-4CBA-ACA6-BB633E59025A}" type="pres">
      <dgm:prSet presAssocID="{DC3F0CDB-29C6-4104-9CCC-D0BD096028EE}" presName="composite4" presStyleCnt="0"/>
      <dgm:spPr/>
    </dgm:pt>
    <dgm:pt modelId="{2146F9BD-8BD7-4767-BA4D-FEE812C43513}" type="pres">
      <dgm:prSet presAssocID="{DC3F0CDB-29C6-4104-9CCC-D0BD096028EE}" presName="background4" presStyleLbl="node4" presStyleIdx="10" presStyleCnt="14"/>
      <dgm:spPr>
        <a:solidFill>
          <a:schemeClr val="accent1">
            <a:lumMod val="40000"/>
            <a:lumOff val="60000"/>
          </a:schemeClr>
        </a:solidFill>
      </dgm:spPr>
    </dgm:pt>
    <dgm:pt modelId="{5C729186-E63F-4CDA-BCB5-4AF203C16D29}" type="pres">
      <dgm:prSet presAssocID="{DC3F0CDB-29C6-4104-9CCC-D0BD096028EE}" presName="text4" presStyleLbl="fgAcc4" presStyleIdx="10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B37E63-A113-496B-A92C-A13EF14A2960}" type="pres">
      <dgm:prSet presAssocID="{DC3F0CDB-29C6-4104-9CCC-D0BD096028EE}" presName="hierChild5" presStyleCnt="0"/>
      <dgm:spPr/>
    </dgm:pt>
    <dgm:pt modelId="{3E3F4205-7FDB-4215-AB2F-041ECE72DF6B}" type="pres">
      <dgm:prSet presAssocID="{E7D6C0FE-221D-4275-9B3B-49852A8312F0}" presName="Name10" presStyleLbl="parChTrans1D2" presStyleIdx="3" presStyleCnt="5"/>
      <dgm:spPr/>
    </dgm:pt>
    <dgm:pt modelId="{1A0CD22F-1F04-498A-A7D6-9338FC332C92}" type="pres">
      <dgm:prSet presAssocID="{F118735C-3CB8-4251-B81C-3FD2F6C25753}" presName="hierRoot2" presStyleCnt="0"/>
      <dgm:spPr/>
    </dgm:pt>
    <dgm:pt modelId="{4B02E9B9-7084-4E25-B597-664C25D0FA01}" type="pres">
      <dgm:prSet presAssocID="{F118735C-3CB8-4251-B81C-3FD2F6C25753}" presName="composite2" presStyleCnt="0"/>
      <dgm:spPr/>
    </dgm:pt>
    <dgm:pt modelId="{FCF3448C-9F78-45A0-9C8D-E2D2EF800A95}" type="pres">
      <dgm:prSet presAssocID="{F118735C-3CB8-4251-B81C-3FD2F6C25753}" presName="background2" presStyleLbl="node2" presStyleIdx="2" presStyleCnt="4"/>
      <dgm:spPr>
        <a:solidFill>
          <a:srgbClr val="7030A0"/>
        </a:solidFill>
      </dgm:spPr>
    </dgm:pt>
    <dgm:pt modelId="{A15F830C-E57E-40D2-A16E-7E2F23A81EEE}" type="pres">
      <dgm:prSet presAssocID="{F118735C-3CB8-4251-B81C-3FD2F6C25753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E576AC-C80C-4886-9083-07F056622028}" type="pres">
      <dgm:prSet presAssocID="{F118735C-3CB8-4251-B81C-3FD2F6C25753}" presName="hierChild3" presStyleCnt="0"/>
      <dgm:spPr/>
    </dgm:pt>
    <dgm:pt modelId="{B12A29F9-86A2-438F-BDAC-C78D5C83BCCC}" type="pres">
      <dgm:prSet presAssocID="{4036C945-24F1-4A23-8B21-134A4CE33AF3}" presName="Name10" presStyleLbl="parChTrans1D2" presStyleIdx="4" presStyleCnt="5"/>
      <dgm:spPr/>
    </dgm:pt>
    <dgm:pt modelId="{E47FEC51-EB9F-4F67-B13C-EB56D0043721}" type="pres">
      <dgm:prSet presAssocID="{9822D9A4-1041-488C-BC58-AE7B992B41C2}" presName="hierRoot2" presStyleCnt="0"/>
      <dgm:spPr/>
    </dgm:pt>
    <dgm:pt modelId="{743B6F67-354F-4344-832B-4D5B674A5E9B}" type="pres">
      <dgm:prSet presAssocID="{9822D9A4-1041-488C-BC58-AE7B992B41C2}" presName="composite2" presStyleCnt="0"/>
      <dgm:spPr/>
    </dgm:pt>
    <dgm:pt modelId="{AEE34DF0-362E-4413-84A9-B26738BBE793}" type="pres">
      <dgm:prSet presAssocID="{9822D9A4-1041-488C-BC58-AE7B992B41C2}" presName="background2" presStyleLbl="node2" presStyleIdx="3" presStyleCnt="4"/>
      <dgm:spPr>
        <a:solidFill>
          <a:srgbClr val="7030A0"/>
        </a:solidFill>
      </dgm:spPr>
    </dgm:pt>
    <dgm:pt modelId="{6AFDC41A-05E9-4A40-873A-503D96B577F9}" type="pres">
      <dgm:prSet presAssocID="{9822D9A4-1041-488C-BC58-AE7B992B41C2}" presName="text2" presStyleLbl="fgAcc2" presStyleIdx="4" presStyleCnt="5" custScaleX="218585">
        <dgm:presLayoutVars>
          <dgm:chPref val="3"/>
        </dgm:presLayoutVars>
      </dgm:prSet>
      <dgm:spPr/>
    </dgm:pt>
    <dgm:pt modelId="{18A84D27-CAF9-4864-8D32-D5FF61CA1EC3}" type="pres">
      <dgm:prSet presAssocID="{9822D9A4-1041-488C-BC58-AE7B992B41C2}" presName="hierChild3" presStyleCnt="0"/>
      <dgm:spPr/>
    </dgm:pt>
    <dgm:pt modelId="{3A272A8A-C07C-4F21-8739-B9738D697527}" type="pres">
      <dgm:prSet presAssocID="{DEB12D20-EE9F-441D-B5AE-7E65D7C60C8F}" presName="Name17" presStyleLbl="parChTrans1D3" presStyleIdx="8" presStyleCnt="10"/>
      <dgm:spPr/>
    </dgm:pt>
    <dgm:pt modelId="{E8F7097A-E582-4F14-8F4E-376CD70C124B}" type="pres">
      <dgm:prSet presAssocID="{DBF57C16-D988-4FC7-9080-7BC475A35A62}" presName="hierRoot3" presStyleCnt="0"/>
      <dgm:spPr/>
    </dgm:pt>
    <dgm:pt modelId="{7B534F3D-69B4-4D51-8FF4-1E3F85087EB4}" type="pres">
      <dgm:prSet presAssocID="{DBF57C16-D988-4FC7-9080-7BC475A35A62}" presName="composite3" presStyleCnt="0"/>
      <dgm:spPr/>
    </dgm:pt>
    <dgm:pt modelId="{8F04ADE8-040A-4947-A69A-D883E9CB4437}" type="pres">
      <dgm:prSet presAssocID="{DBF57C16-D988-4FC7-9080-7BC475A35A62}" presName="background3" presStyleLbl="node3" presStyleIdx="8" presStyleCnt="10"/>
      <dgm:spPr/>
    </dgm:pt>
    <dgm:pt modelId="{C9E6E22B-C0AF-4A27-99B6-A7AFBF02C861}" type="pres">
      <dgm:prSet presAssocID="{DBF57C16-D988-4FC7-9080-7BC475A35A62}" presName="text3" presStyleLbl="fgAcc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3231A2D-579E-49F3-8C34-EC0439439554}" type="pres">
      <dgm:prSet presAssocID="{DBF57C16-D988-4FC7-9080-7BC475A35A62}" presName="hierChild4" presStyleCnt="0"/>
      <dgm:spPr/>
    </dgm:pt>
    <dgm:pt modelId="{C2658670-4816-442A-B1AF-C3284E9762E8}" type="pres">
      <dgm:prSet presAssocID="{57B08031-1648-4741-A7D3-E95E8FD9BF79}" presName="Name17" presStyleLbl="parChTrans1D3" presStyleIdx="9" presStyleCnt="10"/>
      <dgm:spPr/>
    </dgm:pt>
    <dgm:pt modelId="{00CEC9D7-D185-4E25-A6DF-8656C0F422A1}" type="pres">
      <dgm:prSet presAssocID="{629F4658-A1B6-4CB6-B444-91250298FE3E}" presName="hierRoot3" presStyleCnt="0"/>
      <dgm:spPr/>
    </dgm:pt>
    <dgm:pt modelId="{6C793127-6964-4941-A4DF-109E3B4BF87F}" type="pres">
      <dgm:prSet presAssocID="{629F4658-A1B6-4CB6-B444-91250298FE3E}" presName="composite3" presStyleCnt="0"/>
      <dgm:spPr/>
    </dgm:pt>
    <dgm:pt modelId="{AF570E87-92F7-48AB-B639-A7E4ABA0B199}" type="pres">
      <dgm:prSet presAssocID="{629F4658-A1B6-4CB6-B444-91250298FE3E}" presName="background3" presStyleLbl="node3" presStyleIdx="9" presStyleCnt="10"/>
      <dgm:spPr/>
    </dgm:pt>
    <dgm:pt modelId="{F9CD2BFA-CC36-4984-A1ED-D3418F37E763}" type="pres">
      <dgm:prSet presAssocID="{629F4658-A1B6-4CB6-B444-91250298FE3E}" presName="text3" presStyleLbl="fgAcc3" presStyleIdx="9" presStyleCnt="10">
        <dgm:presLayoutVars>
          <dgm:chPref val="3"/>
        </dgm:presLayoutVars>
      </dgm:prSet>
      <dgm:spPr/>
    </dgm:pt>
    <dgm:pt modelId="{A18E3306-C80E-4C4F-B747-1DD85A5B15E6}" type="pres">
      <dgm:prSet presAssocID="{629F4658-A1B6-4CB6-B444-91250298FE3E}" presName="hierChild4" presStyleCnt="0"/>
      <dgm:spPr/>
    </dgm:pt>
    <dgm:pt modelId="{C1AB58F0-3C17-4C6E-8D4F-10FA8971E828}" type="pres">
      <dgm:prSet presAssocID="{5B74F1AE-990B-4196-B39A-849271E5C154}" presName="Name23" presStyleLbl="parChTrans1D4" presStyleIdx="11" presStyleCnt="14"/>
      <dgm:spPr/>
    </dgm:pt>
    <dgm:pt modelId="{E268EFA4-B505-44F1-94BF-6C53DB530F24}" type="pres">
      <dgm:prSet presAssocID="{917420D9-F8ED-4E77-BF77-E63FD4B84904}" presName="hierRoot4" presStyleCnt="0"/>
      <dgm:spPr/>
    </dgm:pt>
    <dgm:pt modelId="{E6F840D2-1E38-4333-863F-A8A90D5D757B}" type="pres">
      <dgm:prSet presAssocID="{917420D9-F8ED-4E77-BF77-E63FD4B84904}" presName="composite4" presStyleCnt="0"/>
      <dgm:spPr/>
    </dgm:pt>
    <dgm:pt modelId="{6316C7D1-5909-45AC-B211-F998205C3FE8}" type="pres">
      <dgm:prSet presAssocID="{917420D9-F8ED-4E77-BF77-E63FD4B84904}" presName="background4" presStyleLbl="node4" presStyleIdx="11" presStyleCnt="14"/>
      <dgm:spPr>
        <a:solidFill>
          <a:schemeClr val="accent1">
            <a:lumMod val="40000"/>
            <a:lumOff val="60000"/>
          </a:schemeClr>
        </a:solidFill>
      </dgm:spPr>
    </dgm:pt>
    <dgm:pt modelId="{E40D59BE-1CF6-48CF-96B1-917F9C156FF1}" type="pres">
      <dgm:prSet presAssocID="{917420D9-F8ED-4E77-BF77-E63FD4B84904}" presName="text4" presStyleLbl="fgAcc4" presStyleIdx="11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91681B-EE97-44E7-93C5-32B0FAC9CCB3}" type="pres">
      <dgm:prSet presAssocID="{917420D9-F8ED-4E77-BF77-E63FD4B84904}" presName="hierChild5" presStyleCnt="0"/>
      <dgm:spPr/>
    </dgm:pt>
    <dgm:pt modelId="{93325391-5CCA-44FA-9D0D-7FB55AAC94B2}" type="pres">
      <dgm:prSet presAssocID="{94E9FA1B-D350-4C7C-B88E-42A55BD68CC3}" presName="Name23" presStyleLbl="parChTrans1D4" presStyleIdx="12" presStyleCnt="14"/>
      <dgm:spPr/>
    </dgm:pt>
    <dgm:pt modelId="{C98A38FC-CFA3-448E-BFD1-D7BB5FE71AD9}" type="pres">
      <dgm:prSet presAssocID="{405C3611-2655-4A54-BD7A-0F3CD1DD2725}" presName="hierRoot4" presStyleCnt="0"/>
      <dgm:spPr/>
    </dgm:pt>
    <dgm:pt modelId="{DB711192-3FEF-4BED-9C71-A1EEBDC93E1E}" type="pres">
      <dgm:prSet presAssocID="{405C3611-2655-4A54-BD7A-0F3CD1DD2725}" presName="composite4" presStyleCnt="0"/>
      <dgm:spPr/>
    </dgm:pt>
    <dgm:pt modelId="{0D85DE32-FB82-41B6-9F68-1F29F050B3AC}" type="pres">
      <dgm:prSet presAssocID="{405C3611-2655-4A54-BD7A-0F3CD1DD2725}" presName="background4" presStyleLbl="node4" presStyleIdx="12" presStyleCnt="14"/>
      <dgm:spPr>
        <a:solidFill>
          <a:schemeClr val="accent1">
            <a:lumMod val="40000"/>
            <a:lumOff val="60000"/>
          </a:schemeClr>
        </a:solidFill>
      </dgm:spPr>
    </dgm:pt>
    <dgm:pt modelId="{18BAD204-5EB9-4B83-A073-A07CBBBA32FE}" type="pres">
      <dgm:prSet presAssocID="{405C3611-2655-4A54-BD7A-0F3CD1DD2725}" presName="text4" presStyleLbl="fgAcc4" presStyleIdx="12" presStyleCnt="14">
        <dgm:presLayoutVars>
          <dgm:chPref val="3"/>
        </dgm:presLayoutVars>
      </dgm:prSet>
      <dgm:spPr/>
    </dgm:pt>
    <dgm:pt modelId="{D98F7798-72FB-430B-B071-00377E9C1065}" type="pres">
      <dgm:prSet presAssocID="{405C3611-2655-4A54-BD7A-0F3CD1DD2725}" presName="hierChild5" presStyleCnt="0"/>
      <dgm:spPr/>
    </dgm:pt>
    <dgm:pt modelId="{69C58519-0C98-4781-BB00-141559AEFB0A}" type="pres">
      <dgm:prSet presAssocID="{8CA229A5-BC0D-48A8-8586-2BE6364696FF}" presName="Name23" presStyleLbl="parChTrans1D4" presStyleIdx="13" presStyleCnt="14"/>
      <dgm:spPr/>
    </dgm:pt>
    <dgm:pt modelId="{3196CBBA-E73E-4253-A0B9-C363B5093DAC}" type="pres">
      <dgm:prSet presAssocID="{AEFCCCCF-96F5-4677-822A-24E78E868AE3}" presName="hierRoot4" presStyleCnt="0"/>
      <dgm:spPr/>
    </dgm:pt>
    <dgm:pt modelId="{670549BB-37EC-43B6-8FFD-3A815C497E2C}" type="pres">
      <dgm:prSet presAssocID="{AEFCCCCF-96F5-4677-822A-24E78E868AE3}" presName="composite4" presStyleCnt="0"/>
      <dgm:spPr/>
    </dgm:pt>
    <dgm:pt modelId="{41CE0DCA-6F4C-467B-A00E-73970997AF05}" type="pres">
      <dgm:prSet presAssocID="{AEFCCCCF-96F5-4677-822A-24E78E868AE3}" presName="background4" presStyleLbl="node4" presStyleIdx="13" presStyleCnt="14"/>
      <dgm:spPr>
        <a:solidFill>
          <a:schemeClr val="accent1">
            <a:lumMod val="40000"/>
            <a:lumOff val="60000"/>
          </a:schemeClr>
        </a:solidFill>
      </dgm:spPr>
    </dgm:pt>
    <dgm:pt modelId="{66A3D85C-3C49-4FD4-886B-9194158D320D}" type="pres">
      <dgm:prSet presAssocID="{AEFCCCCF-96F5-4677-822A-24E78E868AE3}" presName="text4" presStyleLbl="fgAcc4" presStyleIdx="13" presStyleCnt="14">
        <dgm:presLayoutVars>
          <dgm:chPref val="3"/>
        </dgm:presLayoutVars>
      </dgm:prSet>
      <dgm:spPr/>
    </dgm:pt>
    <dgm:pt modelId="{CBE55440-748C-43A0-BAA2-26FDAE821835}" type="pres">
      <dgm:prSet presAssocID="{AEFCCCCF-96F5-4677-822A-24E78E868AE3}" presName="hierChild5" presStyleCnt="0"/>
      <dgm:spPr/>
    </dgm:pt>
  </dgm:ptLst>
  <dgm:cxnLst>
    <dgm:cxn modelId="{69C7B9EB-779E-4C30-AB93-F257EB6B4AFD}" type="presOf" srcId="{E10D5DB7-9ACF-4280-8D4E-263BC2986B86}" destId="{262AD4CF-39A6-4B3F-B42B-873FC49A8F81}" srcOrd="0" destOrd="0" presId="urn:microsoft.com/office/officeart/2005/8/layout/hierarchy1"/>
    <dgm:cxn modelId="{E0A9C4C6-A0A7-43DA-B801-5E414BC1E0C5}" type="presOf" srcId="{917406D1-16D7-4ACD-92DC-6C35C82B8275}" destId="{AAB77FC0-8E81-47E0-81AE-F5CFF46E7EEB}" srcOrd="0" destOrd="0" presId="urn:microsoft.com/office/officeart/2005/8/layout/hierarchy1"/>
    <dgm:cxn modelId="{84A845F3-6A46-4D83-8508-A8A55600979C}" type="presOf" srcId="{917420D9-F8ED-4E77-BF77-E63FD4B84904}" destId="{E40D59BE-1CF6-48CF-96B1-917F9C156FF1}" srcOrd="0" destOrd="0" presId="urn:microsoft.com/office/officeart/2005/8/layout/hierarchy1"/>
    <dgm:cxn modelId="{891B7162-870E-4FED-BC3E-CEADDBD7D3D3}" srcId="{3C50772F-5B92-45E2-B245-149C34FDB523}" destId="{0BB25A5D-A1FF-485B-B40B-3DEF0B56A042}" srcOrd="0" destOrd="0" parTransId="{F8146950-73B2-4CC1-865F-F18496B4A06C}" sibTransId="{E6189C72-39B0-4805-AB16-5261D4D69B29}"/>
    <dgm:cxn modelId="{9AFAA229-790C-43CD-BCE4-031F368D6997}" srcId="{C30CCE36-EAA0-4EF6-9F83-04EE8D348ABB}" destId="{D6DF8840-39BF-4EBF-B508-F7F373865232}" srcOrd="0" destOrd="0" parTransId="{1E81DCAE-BDA0-495C-85BE-5E8ACF4FF2F8}" sibTransId="{1D29FE11-D2B3-4ADD-B5F6-7EA10969484B}"/>
    <dgm:cxn modelId="{17663AD5-5CAF-4B36-BCE9-67C292B349D5}" srcId="{BA83FE86-3A96-46AD-904E-751630702B18}" destId="{B67C9743-A864-4A47-AF4E-4301CC3D1F98}" srcOrd="0" destOrd="0" parTransId="{182BF03C-E851-4018-8CB8-ED354E2F391A}" sibTransId="{A4AC0202-C705-4A68-994F-29E69022DE8D}"/>
    <dgm:cxn modelId="{5FE569EA-E3FE-4A83-AFB5-C8B620B3C632}" type="presOf" srcId="{61C1BB34-B09B-49D0-AFBC-8529C6DCA3C1}" destId="{3A320ECE-D688-4720-B6F4-BA559C4F1DFA}" srcOrd="0" destOrd="0" presId="urn:microsoft.com/office/officeart/2005/8/layout/hierarchy1"/>
    <dgm:cxn modelId="{6F2D71AD-2EF5-477F-8E92-D86EA39A5EAB}" type="presOf" srcId="{3C50772F-5B92-45E2-B245-149C34FDB523}" destId="{91E56990-7146-4155-AE62-AA5159C4014A}" srcOrd="0" destOrd="0" presId="urn:microsoft.com/office/officeart/2005/8/layout/hierarchy1"/>
    <dgm:cxn modelId="{D68C521F-D5D8-4C33-AE10-C4EACD97136E}" type="presOf" srcId="{9D8714A7-2EF9-40E4-9697-1A27A49C890C}" destId="{630E78E0-95EB-47FE-8F6C-6C1738761DAB}" srcOrd="0" destOrd="0" presId="urn:microsoft.com/office/officeart/2005/8/layout/hierarchy1"/>
    <dgm:cxn modelId="{E75F2B90-9E9C-4921-8099-059D6B1CA44F}" srcId="{629F4658-A1B6-4CB6-B444-91250298FE3E}" destId="{917420D9-F8ED-4E77-BF77-E63FD4B84904}" srcOrd="0" destOrd="0" parTransId="{5B74F1AE-990B-4196-B39A-849271E5C154}" sibTransId="{A792D6B6-F027-47AB-ACFD-B1EA3F6C3D95}"/>
    <dgm:cxn modelId="{C6597CA7-930C-4E08-B306-703942C8F8C2}" type="presOf" srcId="{8CA229A5-BC0D-48A8-8586-2BE6364696FF}" destId="{69C58519-0C98-4781-BB00-141559AEFB0A}" srcOrd="0" destOrd="0" presId="urn:microsoft.com/office/officeart/2005/8/layout/hierarchy1"/>
    <dgm:cxn modelId="{F0391362-06B6-42DE-B830-00695316A369}" srcId="{917406D1-16D7-4ACD-92DC-6C35C82B8275}" destId="{2A026FF8-D73F-4ADA-A592-D4C80F1C654D}" srcOrd="1" destOrd="0" parTransId="{71891D8B-3C30-4948-A7EF-DE654DBDEF45}" sibTransId="{F9B9D9BD-A9B2-4DF7-8BD2-A660DB310795}"/>
    <dgm:cxn modelId="{C1B90E45-975E-4C0E-93FF-DB65864E5224}" type="presOf" srcId="{D6DF8840-39BF-4EBF-B508-F7F373865232}" destId="{07B95D07-ED5A-4BF7-A415-D8D7C9F36079}" srcOrd="0" destOrd="0" presId="urn:microsoft.com/office/officeart/2005/8/layout/hierarchy1"/>
    <dgm:cxn modelId="{E9FFB080-779A-4537-9130-DE966A4A7D66}" type="presOf" srcId="{AEFCCCCF-96F5-4677-822A-24E78E868AE3}" destId="{66A3D85C-3C49-4FD4-886B-9194158D320D}" srcOrd="0" destOrd="0" presId="urn:microsoft.com/office/officeart/2005/8/layout/hierarchy1"/>
    <dgm:cxn modelId="{3BC62619-5ABB-4DE1-AD1F-C49DEDA3BCA3}" type="presOf" srcId="{DC3F0CDB-29C6-4104-9CCC-D0BD096028EE}" destId="{5C729186-E63F-4CDA-BCB5-4AF203C16D29}" srcOrd="0" destOrd="0" presId="urn:microsoft.com/office/officeart/2005/8/layout/hierarchy1"/>
    <dgm:cxn modelId="{49EEFDE8-23D8-4510-A477-9D41D8D1B700}" type="presOf" srcId="{CBAD0D94-FDE0-40DA-86ED-075C095497ED}" destId="{65CBC811-7BDF-4215-8451-094A90BBA80D}" srcOrd="0" destOrd="0" presId="urn:microsoft.com/office/officeart/2005/8/layout/hierarchy1"/>
    <dgm:cxn modelId="{552D811E-0519-4A50-9A9E-D7EB7F5428AA}" type="presOf" srcId="{0BB25A5D-A1FF-485B-B40B-3DEF0B56A042}" destId="{D03A50BA-4644-45DA-9175-1FE919064AAB}" srcOrd="0" destOrd="0" presId="urn:microsoft.com/office/officeart/2005/8/layout/hierarchy1"/>
    <dgm:cxn modelId="{2E83E9F1-1489-4B46-AE5C-6696DE6093A8}" srcId="{C947946C-7ECA-4F7D-9E9E-B7958CB95C89}" destId="{66B270BE-E12A-4E3F-8A8F-B18B892884A6}" srcOrd="0" destOrd="0" parTransId="{9D8714A7-2EF9-40E4-9697-1A27A49C890C}" sibTransId="{53F1E27A-BBA2-45BC-82D2-088643122013}"/>
    <dgm:cxn modelId="{AB510434-691F-4137-87BD-6B2C18E1EE90}" srcId="{917406D1-16D7-4ACD-92DC-6C35C82B8275}" destId="{3C50772F-5B92-45E2-B245-149C34FDB523}" srcOrd="0" destOrd="0" parTransId="{E10D5DB7-9ACF-4280-8D4E-263BC2986B86}" sibTransId="{425DA4F5-8447-42DF-936C-57662685CD83}"/>
    <dgm:cxn modelId="{A50A3EB4-2D68-4765-8E71-2B88955C86BB}" srcId="{917406D1-16D7-4ACD-92DC-6C35C82B8275}" destId="{9822D9A4-1041-488C-BC58-AE7B992B41C2}" srcOrd="4" destOrd="0" parTransId="{4036C945-24F1-4A23-8B21-134A4CE33AF3}" sibTransId="{B5EC610B-7DEE-4E95-AFE5-25B3D2815B13}"/>
    <dgm:cxn modelId="{68612D29-E816-46BD-BEDE-56072341514E}" type="presOf" srcId="{A3AF5D25-0D4E-4DDF-996F-D83CA01F971F}" destId="{FCA241F6-79AD-4180-8E70-99094BDA49D0}" srcOrd="0" destOrd="0" presId="urn:microsoft.com/office/officeart/2005/8/layout/hierarchy1"/>
    <dgm:cxn modelId="{CE45AF19-DFBB-4D41-8BF4-D363308A8784}" srcId="{405C3611-2655-4A54-BD7A-0F3CD1DD2725}" destId="{AEFCCCCF-96F5-4677-822A-24E78E868AE3}" srcOrd="0" destOrd="0" parTransId="{8CA229A5-BC0D-48A8-8586-2BE6364696FF}" sibTransId="{B7E23A9A-01F5-4F2B-A799-DEC4A923FFF7}"/>
    <dgm:cxn modelId="{B52EEAD9-963C-4ECD-8ABF-BE7752D800DE}" srcId="{917406D1-16D7-4ACD-92DC-6C35C82B8275}" destId="{BA83FE86-3A96-46AD-904E-751630702B18}" srcOrd="2" destOrd="0" parTransId="{0E5893EF-BB7D-4638-9566-D9F91242D176}" sibTransId="{BFEEE25B-B825-439B-B608-247896B1644F}"/>
    <dgm:cxn modelId="{DE6638D6-F61E-4490-A981-E400706627C7}" type="presOf" srcId="{182BF03C-E851-4018-8CB8-ED354E2F391A}" destId="{316057B3-D0EA-44ED-B321-31B024C81514}" srcOrd="0" destOrd="0" presId="urn:microsoft.com/office/officeart/2005/8/layout/hierarchy1"/>
    <dgm:cxn modelId="{5A5D0F2E-D1CF-4B46-B64C-34851646F85C}" srcId="{07256F58-C01F-4615-B072-EA38BAF57F7A}" destId="{917406D1-16D7-4ACD-92DC-6C35C82B8275}" srcOrd="0" destOrd="0" parTransId="{7D7356F4-0BCC-4741-9DE6-CE4973F2C8C9}" sibTransId="{F8C32514-CD37-4F7E-957B-6764CC6516C5}"/>
    <dgm:cxn modelId="{0565666E-2E4A-455E-844F-32334FA1A4BD}" type="presOf" srcId="{456793F6-DB76-4C17-86D2-726290B5D586}" destId="{CCD64623-EA7B-4BC3-BC35-9CA007879648}" srcOrd="0" destOrd="0" presId="urn:microsoft.com/office/officeart/2005/8/layout/hierarchy1"/>
    <dgm:cxn modelId="{BD1E6503-F400-4902-9A6D-9B40E23C5B1E}" type="presOf" srcId="{E7D6C0FE-221D-4275-9B3B-49852A8312F0}" destId="{3E3F4205-7FDB-4215-AB2F-041ECE72DF6B}" srcOrd="0" destOrd="0" presId="urn:microsoft.com/office/officeart/2005/8/layout/hierarchy1"/>
    <dgm:cxn modelId="{38493ED5-1E67-4A00-A77D-DAC158C90A60}" type="presOf" srcId="{F118735C-3CB8-4251-B81C-3FD2F6C25753}" destId="{A15F830C-E57E-40D2-A16E-7E2F23A81EEE}" srcOrd="0" destOrd="0" presId="urn:microsoft.com/office/officeart/2005/8/layout/hierarchy1"/>
    <dgm:cxn modelId="{6543708D-3676-4711-B91D-0DE904BC0F69}" type="presOf" srcId="{5B9F593D-1CBF-4CFC-84B2-C3042CD38C99}" destId="{1CC72787-4D82-4B7F-B674-25F46DC180F4}" srcOrd="0" destOrd="0" presId="urn:microsoft.com/office/officeart/2005/8/layout/hierarchy1"/>
    <dgm:cxn modelId="{540DA387-5642-4178-AB24-C1D2DC80566E}" type="presOf" srcId="{DEB12D20-EE9F-441D-B5AE-7E65D7C60C8F}" destId="{3A272A8A-C07C-4F21-8739-B9738D697527}" srcOrd="0" destOrd="0" presId="urn:microsoft.com/office/officeart/2005/8/layout/hierarchy1"/>
    <dgm:cxn modelId="{1932F3F1-2E20-41C6-8181-69AF61AB03FB}" type="presOf" srcId="{664CD116-9EA3-454C-B230-528AA2AF8B92}" destId="{8FF76787-D43E-4464-A8A0-F9C02CBF9A34}" srcOrd="0" destOrd="0" presId="urn:microsoft.com/office/officeart/2005/8/layout/hierarchy1"/>
    <dgm:cxn modelId="{538FF2A7-FDA6-4076-A892-CB1C02655D13}" type="presOf" srcId="{629F4658-A1B6-4CB6-B444-91250298FE3E}" destId="{F9CD2BFA-CC36-4984-A1ED-D3418F37E763}" srcOrd="0" destOrd="0" presId="urn:microsoft.com/office/officeart/2005/8/layout/hierarchy1"/>
    <dgm:cxn modelId="{A76777EC-6FDD-415B-BF2C-76A43E0B0631}" type="presOf" srcId="{CFD3940E-B303-4FFA-BE11-4D404B9B3524}" destId="{069F63DA-ECF5-42EB-878D-2577D63F23D2}" srcOrd="0" destOrd="0" presId="urn:microsoft.com/office/officeart/2005/8/layout/hierarchy1"/>
    <dgm:cxn modelId="{C3ACD020-FC38-480D-A8C8-5B9B9A97AB87}" srcId="{2A026FF8-D73F-4ADA-A592-D4C80F1C654D}" destId="{A5269FDC-6943-4D8C-BE20-C7BEC90C9689}" srcOrd="1" destOrd="0" parTransId="{CD47C18D-8147-4C24-8D5A-63EF1DE8BC1C}" sibTransId="{E759C9FF-6A77-47CA-8478-81D6078D869C}"/>
    <dgm:cxn modelId="{90E75129-B162-4221-9A14-F87678DCBBDF}" type="presOf" srcId="{49922AB4-7962-49F9-BC4F-DD125CD6CC16}" destId="{68B620EA-DE11-4442-8222-5020323CFB8E}" srcOrd="0" destOrd="0" presId="urn:microsoft.com/office/officeart/2005/8/layout/hierarchy1"/>
    <dgm:cxn modelId="{05C513A2-BDFB-4D59-9887-26CDF4A6F973}" type="presOf" srcId="{B67C9743-A864-4A47-AF4E-4301CC3D1F98}" destId="{1435C73B-9D64-4C3A-B08B-8D087C164906}" srcOrd="0" destOrd="0" presId="urn:microsoft.com/office/officeart/2005/8/layout/hierarchy1"/>
    <dgm:cxn modelId="{FBECA2F7-A770-431B-90A0-DC64E87B7F72}" srcId="{664CD116-9EA3-454C-B230-528AA2AF8B92}" destId="{DC3F0CDB-29C6-4104-9CCC-D0BD096028EE}" srcOrd="0" destOrd="0" parTransId="{456793F6-DB76-4C17-86D2-726290B5D586}" sibTransId="{4BC72BBE-8445-42D5-9421-DA2757A4A0BE}"/>
    <dgm:cxn modelId="{A8A5C58E-7176-4E91-A876-8CBD25179A32}" srcId="{9B8027FD-5EC3-4254-BC43-D86EAD176039}" destId="{C30CCE36-EAA0-4EF6-9F83-04EE8D348ABB}" srcOrd="0" destOrd="0" parTransId="{BEF4C69A-CFAD-4D40-A8BA-2756935E8DA6}" sibTransId="{1382B67B-6664-4B79-9E04-FDA1E6A107C9}"/>
    <dgm:cxn modelId="{6D82BAC7-B19D-47EA-9631-1E656736142F}" type="presOf" srcId="{F8146950-73B2-4CC1-865F-F18496B4A06C}" destId="{4D76F982-C7A6-4575-85E6-811DA93E50DF}" srcOrd="0" destOrd="0" presId="urn:microsoft.com/office/officeart/2005/8/layout/hierarchy1"/>
    <dgm:cxn modelId="{7E8EAAF3-EDAC-4A79-BC37-B485A69AFFA7}" srcId="{3B9D57BF-C64C-4498-AAAF-6E96ABB42E45}" destId="{35FCD337-4397-4B55-B1C0-DCB92B467B63}" srcOrd="0" destOrd="0" parTransId="{2D4543B3-1F34-4A3E-93BA-13D7593F280D}" sibTransId="{FDA9D27F-1B30-42FB-8ABB-49290DC337C3}"/>
    <dgm:cxn modelId="{82668D8C-184F-4E05-ADAA-D81E5280FEB6}" type="presOf" srcId="{0F832761-9E8B-47A2-9A91-C83D30CC4D13}" destId="{0E960949-2DDF-45EF-A060-0ABCABFF38FF}" srcOrd="0" destOrd="0" presId="urn:microsoft.com/office/officeart/2005/8/layout/hierarchy1"/>
    <dgm:cxn modelId="{D7A7D7F6-B880-4F4B-8127-32E4F4A6DCDF}" type="presOf" srcId="{0E5893EF-BB7D-4638-9566-D9F91242D176}" destId="{C74F53F4-01C1-4E30-9EBA-7ED6F5DE078E}" srcOrd="0" destOrd="0" presId="urn:microsoft.com/office/officeart/2005/8/layout/hierarchy1"/>
    <dgm:cxn modelId="{4474577C-9C22-4C2A-B5BF-E7E0635E93E0}" type="presOf" srcId="{94E9FA1B-D350-4C7C-B88E-42A55BD68CC3}" destId="{93325391-5CCA-44FA-9D0D-7FB55AAC94B2}" srcOrd="0" destOrd="0" presId="urn:microsoft.com/office/officeart/2005/8/layout/hierarchy1"/>
    <dgm:cxn modelId="{24A8F215-A3A1-4BC7-868A-BACEB9A73E5C}" srcId="{3C50772F-5B92-45E2-B245-149C34FDB523}" destId="{3B9D57BF-C64C-4498-AAAF-6E96ABB42E45}" srcOrd="1" destOrd="0" parTransId="{49922AB4-7962-49F9-BC4F-DD125CD6CC16}" sibTransId="{AC783E9C-0173-4D39-A604-DD8015EFF2D4}"/>
    <dgm:cxn modelId="{66A58B34-2CB1-4068-9E6B-8243E3C60FFF}" type="presOf" srcId="{26269B35-456A-4C72-B14E-B2000057FCEA}" destId="{296E1390-DE11-4217-A848-B33A56862BE9}" srcOrd="0" destOrd="0" presId="urn:microsoft.com/office/officeart/2005/8/layout/hierarchy1"/>
    <dgm:cxn modelId="{1D43BA36-1FCD-4410-9B09-C584AF964312}" srcId="{BA83FE86-3A96-46AD-904E-751630702B18}" destId="{0F832761-9E8B-47A2-9A91-C83D30CC4D13}" srcOrd="1" destOrd="0" parTransId="{EB1A9D1B-01CF-463E-A662-03F2F9A152E7}" sibTransId="{61044C48-F94C-4AE8-89D4-E36F48FDEB8D}"/>
    <dgm:cxn modelId="{7345E854-56BB-46E9-BB6E-A1C12E19C668}" type="presOf" srcId="{70E433C0-BE6A-4A45-99AE-CCA7053998BC}" destId="{DCD446EB-9412-4CB1-8CD5-03F2E6D60F9F}" srcOrd="0" destOrd="0" presId="urn:microsoft.com/office/officeart/2005/8/layout/hierarchy1"/>
    <dgm:cxn modelId="{1BE00284-E11E-4892-B6A2-296558AE4AE0}" type="presOf" srcId="{07256F58-C01F-4615-B072-EA38BAF57F7A}" destId="{4D54E8DB-EDAA-40A0-A1EE-26811A21D1A6}" srcOrd="0" destOrd="0" presId="urn:microsoft.com/office/officeart/2005/8/layout/hierarchy1"/>
    <dgm:cxn modelId="{72BC1607-6E83-4F85-AC0B-55158CEE7AF7}" type="presOf" srcId="{2A026FF8-D73F-4ADA-A592-D4C80F1C654D}" destId="{38D8A121-6B89-455E-922A-212EBDD80FCE}" srcOrd="0" destOrd="0" presId="urn:microsoft.com/office/officeart/2005/8/layout/hierarchy1"/>
    <dgm:cxn modelId="{71F8F5AF-D2A5-48E8-9D0A-BD07EE142D0F}" type="presOf" srcId="{BA83FE86-3A96-46AD-904E-751630702B18}" destId="{594B1695-DE59-43D1-98A2-81FCEF0EF97E}" srcOrd="0" destOrd="0" presId="urn:microsoft.com/office/officeart/2005/8/layout/hierarchy1"/>
    <dgm:cxn modelId="{D3D9516D-B746-419D-9BC0-16C4624F4C06}" srcId="{5B9F593D-1CBF-4CFC-84B2-C3042CD38C99}" destId="{664CD116-9EA3-454C-B230-528AA2AF8B92}" srcOrd="0" destOrd="0" parTransId="{CBAD0D94-FDE0-40DA-86ED-075C095497ED}" sibTransId="{F71F1F5A-B483-4634-AF4A-4561293A2C60}"/>
    <dgm:cxn modelId="{E12152AB-6137-4FC2-8E56-B8CE28235F78}" type="presOf" srcId="{6C0F930E-3DE8-435D-819F-C2838EF12E8F}" destId="{26119523-2EC1-4C96-B711-B4B1EA8FB642}" srcOrd="0" destOrd="0" presId="urn:microsoft.com/office/officeart/2005/8/layout/hierarchy1"/>
    <dgm:cxn modelId="{9198EB88-5E9B-4E3A-B726-806F4D173BF6}" srcId="{A59D485A-F415-46E3-A9AD-E950444C90BF}" destId="{0CF66723-B354-4D63-BA65-B22B6843D6A2}" srcOrd="0" destOrd="0" parTransId="{26269B35-456A-4C72-B14E-B2000057FCEA}" sibTransId="{0A459B6D-8DBE-4E6B-859F-9E29733AF502}"/>
    <dgm:cxn modelId="{0F1F0B88-2AC9-4A78-8F94-1BF5386F6BAF}" type="presOf" srcId="{A59D485A-F415-46E3-A9AD-E950444C90BF}" destId="{CCA70929-E68F-4668-9627-AA481FF41394}" srcOrd="0" destOrd="0" presId="urn:microsoft.com/office/officeart/2005/8/layout/hierarchy1"/>
    <dgm:cxn modelId="{7780515F-0E5D-424D-9B68-09F0DE8E90B2}" type="presOf" srcId="{405C3611-2655-4A54-BD7A-0F3CD1DD2725}" destId="{18BAD204-5EB9-4B83-A073-A07CBBBA32FE}" srcOrd="0" destOrd="0" presId="urn:microsoft.com/office/officeart/2005/8/layout/hierarchy1"/>
    <dgm:cxn modelId="{AE0BA658-D7AF-4D49-BCEC-1B7F61CB9814}" type="presOf" srcId="{9822D9A4-1041-488C-BC58-AE7B992B41C2}" destId="{6AFDC41A-05E9-4A40-873A-503D96B577F9}" srcOrd="0" destOrd="0" presId="urn:microsoft.com/office/officeart/2005/8/layout/hierarchy1"/>
    <dgm:cxn modelId="{68C3ECA3-5AF0-4009-B8D0-14CC0F513243}" type="presOf" srcId="{35FCD337-4397-4B55-B1C0-DCB92B467B63}" destId="{0C4F7D19-2138-4870-ADB5-12ECE5112C3E}" srcOrd="0" destOrd="0" presId="urn:microsoft.com/office/officeart/2005/8/layout/hierarchy1"/>
    <dgm:cxn modelId="{242C3F74-0CF6-44ED-A66C-F2EB9469CC46}" srcId="{0F832761-9E8B-47A2-9A91-C83D30CC4D13}" destId="{A59D485A-F415-46E3-A9AD-E950444C90BF}" srcOrd="0" destOrd="0" parTransId="{E1813CBE-3ACA-4664-93DB-BDAEF1B36EE5}" sibTransId="{67CA1BB7-D891-43B0-B808-17F6F1CF5B58}"/>
    <dgm:cxn modelId="{3ADCF11F-E34C-442A-973C-04659F812D30}" type="presOf" srcId="{DBF57C16-D988-4FC7-9080-7BC475A35A62}" destId="{C9E6E22B-C0AF-4A27-99B6-A7AFBF02C861}" srcOrd="0" destOrd="0" presId="urn:microsoft.com/office/officeart/2005/8/layout/hierarchy1"/>
    <dgm:cxn modelId="{C3B7C1DE-F141-419A-85DC-26852358DE39}" srcId="{9822D9A4-1041-488C-BC58-AE7B992B41C2}" destId="{629F4658-A1B6-4CB6-B444-91250298FE3E}" srcOrd="1" destOrd="0" parTransId="{57B08031-1648-4741-A7D3-E95E8FD9BF79}" sibTransId="{FEBBD807-F4D1-48EF-A9C3-ABDD4AF1378C}"/>
    <dgm:cxn modelId="{0D62D487-08A9-4E7A-8B4F-CFEC13337C07}" type="presOf" srcId="{0CF66723-B354-4D63-BA65-B22B6843D6A2}" destId="{F21F3556-EC14-4BFF-9DEE-D30343CD3A7E}" srcOrd="0" destOrd="0" presId="urn:microsoft.com/office/officeart/2005/8/layout/hierarchy1"/>
    <dgm:cxn modelId="{107F4EB2-7E5B-4EC7-AF84-7749E987ADBE}" type="presOf" srcId="{CD47C18D-8147-4C24-8D5A-63EF1DE8BC1C}" destId="{F7AC5876-9039-4999-9BFA-03B8D6F1638F}" srcOrd="0" destOrd="0" presId="urn:microsoft.com/office/officeart/2005/8/layout/hierarchy1"/>
    <dgm:cxn modelId="{630D6D9C-A9A7-43CC-99FF-FEF77FFF3CAC}" type="presOf" srcId="{66B270BE-E12A-4E3F-8A8F-B18B892884A6}" destId="{A9AB2EB3-7D2C-4CA6-BA27-A54827758EAC}" srcOrd="0" destOrd="0" presId="urn:microsoft.com/office/officeart/2005/8/layout/hierarchy1"/>
    <dgm:cxn modelId="{56C75228-D2BB-4384-B732-FF2E51EE1F20}" type="presOf" srcId="{A5269FDC-6943-4D8C-BE20-C7BEC90C9689}" destId="{BD94753A-91BA-4E53-B61F-924CA2E3B903}" srcOrd="0" destOrd="0" presId="urn:microsoft.com/office/officeart/2005/8/layout/hierarchy1"/>
    <dgm:cxn modelId="{E65558CE-9BFF-43AB-8323-995136A20ADD}" type="presOf" srcId="{1E81DCAE-BDA0-495C-85BE-5E8ACF4FF2F8}" destId="{9EAD9E5B-2F21-4CC0-9966-AF29365457EF}" srcOrd="0" destOrd="0" presId="urn:microsoft.com/office/officeart/2005/8/layout/hierarchy1"/>
    <dgm:cxn modelId="{983B3BE9-FEE0-4522-98DA-AC74DFB18305}" type="presOf" srcId="{C947946C-7ECA-4F7D-9E9E-B7958CB95C89}" destId="{73FC49F1-A9C5-4E0A-A34D-4E967402778B}" srcOrd="0" destOrd="0" presId="urn:microsoft.com/office/officeart/2005/8/layout/hierarchy1"/>
    <dgm:cxn modelId="{052D2ED2-C8C6-4B98-A76B-5EF479C93419}" type="presOf" srcId="{5B74F1AE-990B-4196-B39A-849271E5C154}" destId="{C1AB58F0-3C17-4C6E-8D4F-10FA8971E828}" srcOrd="0" destOrd="0" presId="urn:microsoft.com/office/officeart/2005/8/layout/hierarchy1"/>
    <dgm:cxn modelId="{8CCCECB7-22E7-4F9A-88DB-EA833BC7FCF0}" type="presOf" srcId="{5C3815DF-5C38-43E8-99D3-0C3B0A79FD60}" destId="{5159F7E6-853C-45B7-9189-944B4322AF70}" srcOrd="0" destOrd="0" presId="urn:microsoft.com/office/officeart/2005/8/layout/hierarchy1"/>
    <dgm:cxn modelId="{868C7524-4C06-48F8-87D1-B9A7D75ED9EF}" srcId="{917420D9-F8ED-4E77-BF77-E63FD4B84904}" destId="{405C3611-2655-4A54-BD7A-0F3CD1DD2725}" srcOrd="0" destOrd="0" parTransId="{94E9FA1B-D350-4C7C-B88E-42A55BD68CC3}" sibTransId="{AE2070E7-933B-4FEF-A60F-35E107D276E5}"/>
    <dgm:cxn modelId="{9C6213F6-40AF-4ACC-AD55-46A8A54B4AC7}" type="presOf" srcId="{C8E96633-ED4E-4099-9BB0-B15708158425}" destId="{E872CD4A-22DD-498E-901D-DDFAD0477720}" srcOrd="0" destOrd="0" presId="urn:microsoft.com/office/officeart/2005/8/layout/hierarchy1"/>
    <dgm:cxn modelId="{A97B658C-0B6B-48AE-B825-000B6758B460}" type="presOf" srcId="{C30CCE36-EAA0-4EF6-9F83-04EE8D348ABB}" destId="{793386DD-B546-4E6F-9DA0-A161B6AAF406}" srcOrd="0" destOrd="0" presId="urn:microsoft.com/office/officeart/2005/8/layout/hierarchy1"/>
    <dgm:cxn modelId="{47D29064-7C9E-4A0B-A9F0-0BA6A4C166AC}" srcId="{B67C9743-A864-4A47-AF4E-4301CC3D1F98}" destId="{5C3815DF-5C38-43E8-99D3-0C3B0A79FD60}" srcOrd="0" destOrd="0" parTransId="{61C1BB34-B09B-49D0-AFBC-8529C6DCA3C1}" sibTransId="{133B10E0-9137-4926-9DDD-72F0C2FE024F}"/>
    <dgm:cxn modelId="{EF30775B-9C4E-490A-A908-80D09472E52B}" type="presOf" srcId="{E1813CBE-3ACA-4664-93DB-BDAEF1B36EE5}" destId="{0C5B2725-4BB2-4C93-B985-9743A2FB6563}" srcOrd="0" destOrd="0" presId="urn:microsoft.com/office/officeart/2005/8/layout/hierarchy1"/>
    <dgm:cxn modelId="{68CD6466-8E86-48EF-A6C1-E6C967E76000}" type="presOf" srcId="{9B8027FD-5EC3-4254-BC43-D86EAD176039}" destId="{ACE20742-98EB-4039-A5FC-65DB68BBD89F}" srcOrd="0" destOrd="0" presId="urn:microsoft.com/office/officeart/2005/8/layout/hierarchy1"/>
    <dgm:cxn modelId="{3FC033D2-E287-440E-BE2B-CCDC9A26ADE4}" type="presOf" srcId="{BEF4C69A-CFAD-4D40-A8BA-2756935E8DA6}" destId="{A5927BE3-DBF5-497A-9A02-428224BDD673}" srcOrd="0" destOrd="0" presId="urn:microsoft.com/office/officeart/2005/8/layout/hierarchy1"/>
    <dgm:cxn modelId="{BC19F9B7-DCDF-4170-896A-B658E2781BE7}" srcId="{35FCD337-4397-4B55-B1C0-DCB92B467B63}" destId="{9B8027FD-5EC3-4254-BC43-D86EAD176039}" srcOrd="0" destOrd="0" parTransId="{CFD3940E-B303-4FFA-BE11-4D404B9B3524}" sibTransId="{2CDAA996-18AF-426F-93D3-8DF10C8AA7EB}"/>
    <dgm:cxn modelId="{20B7C0A0-28F8-4C6E-9DA9-65E1EBD60690}" srcId="{2A026FF8-D73F-4ADA-A592-D4C80F1C654D}" destId="{6C0F930E-3DE8-435D-819F-C2838EF12E8F}" srcOrd="0" destOrd="0" parTransId="{1F4B65B8-BE52-42C1-9425-7E51614D4E59}" sibTransId="{8F3011A8-325C-4BEC-A844-C24DC632B52E}"/>
    <dgm:cxn modelId="{25B89EF3-8D94-4D81-81FC-399589FE1FF8}" type="presOf" srcId="{F68F6816-5487-46ED-9845-F5E862A60424}" destId="{1DC87D2E-153A-4783-8325-92663B32DD79}" srcOrd="0" destOrd="0" presId="urn:microsoft.com/office/officeart/2005/8/layout/hierarchy1"/>
    <dgm:cxn modelId="{48DD147F-73C5-4964-BC73-4E3C78FE8AA0}" srcId="{BA83FE86-3A96-46AD-904E-751630702B18}" destId="{F68F6816-5487-46ED-9845-F5E862A60424}" srcOrd="2" destOrd="0" parTransId="{C8E96633-ED4E-4099-9BB0-B15708158425}" sibTransId="{351F180D-FB56-4C69-B96D-79235EF1BFAB}"/>
    <dgm:cxn modelId="{54E9BE70-78F0-423C-B9E0-A9D70745DBE2}" type="presOf" srcId="{4036C945-24F1-4A23-8B21-134A4CE33AF3}" destId="{B12A29F9-86A2-438F-BDAC-C78D5C83BCCC}" srcOrd="0" destOrd="0" presId="urn:microsoft.com/office/officeart/2005/8/layout/hierarchy1"/>
    <dgm:cxn modelId="{7A8D3485-445C-43CB-ACFE-487F0E759CDE}" srcId="{0BB25A5D-A1FF-485B-B40B-3DEF0B56A042}" destId="{C947946C-7ECA-4F7D-9E9E-B7958CB95C89}" srcOrd="0" destOrd="0" parTransId="{A3AF5D25-0D4E-4DDF-996F-D83CA01F971F}" sibTransId="{1B427CA4-2C66-4F8B-81B9-75FFB0CF8B53}"/>
    <dgm:cxn modelId="{141908D4-B6CF-400E-BAB1-90CB5EB15343}" type="presOf" srcId="{2D4543B3-1F34-4A3E-93BA-13D7593F280D}" destId="{BE63E6B6-2190-4B48-9173-BF4A329AB79E}" srcOrd="0" destOrd="0" presId="urn:microsoft.com/office/officeart/2005/8/layout/hierarchy1"/>
    <dgm:cxn modelId="{97C35ABB-15E0-4D61-B947-A837061E0AF8}" type="presOf" srcId="{1F4B65B8-BE52-42C1-9425-7E51614D4E59}" destId="{CB2D4E49-B3E7-474F-B0E1-633771224375}" srcOrd="0" destOrd="0" presId="urn:microsoft.com/office/officeart/2005/8/layout/hierarchy1"/>
    <dgm:cxn modelId="{43227318-1397-43EB-B024-71DBD86DAAD8}" type="presOf" srcId="{EB1A9D1B-01CF-463E-A662-03F2F9A152E7}" destId="{F601BB00-3C96-4D1B-AA0F-D5152B6A24C0}" srcOrd="0" destOrd="0" presId="urn:microsoft.com/office/officeart/2005/8/layout/hierarchy1"/>
    <dgm:cxn modelId="{E7DB91DD-0D61-440C-AB35-40A9CE69DFB4}" srcId="{9822D9A4-1041-488C-BC58-AE7B992B41C2}" destId="{DBF57C16-D988-4FC7-9080-7BC475A35A62}" srcOrd="0" destOrd="0" parTransId="{DEB12D20-EE9F-441D-B5AE-7E65D7C60C8F}" sibTransId="{1FFE3E89-37A6-4AFD-87A6-A619BC2BD712}"/>
    <dgm:cxn modelId="{24478B51-8715-4744-ACBF-0C9249F64E1B}" type="presOf" srcId="{3B9D57BF-C64C-4498-AAAF-6E96ABB42E45}" destId="{4E3CC3BB-4D7C-4C96-9230-8CBE523E3B81}" srcOrd="0" destOrd="0" presId="urn:microsoft.com/office/officeart/2005/8/layout/hierarchy1"/>
    <dgm:cxn modelId="{6D54DD2A-3342-4069-ABB3-BD806127DA3F}" srcId="{BA83FE86-3A96-46AD-904E-751630702B18}" destId="{5B9F593D-1CBF-4CFC-84B2-C3042CD38C99}" srcOrd="3" destOrd="0" parTransId="{70E433C0-BE6A-4A45-99AE-CCA7053998BC}" sibTransId="{7DD9E115-D90C-47EB-8B31-2649D0EEA954}"/>
    <dgm:cxn modelId="{468A774B-32B4-4759-8E49-199E8EA77982}" type="presOf" srcId="{57B08031-1648-4741-A7D3-E95E8FD9BF79}" destId="{C2658670-4816-442A-B1AF-C3284E9762E8}" srcOrd="0" destOrd="0" presId="urn:microsoft.com/office/officeart/2005/8/layout/hierarchy1"/>
    <dgm:cxn modelId="{9387D979-09FC-4909-94C5-5155E943C45F}" srcId="{917406D1-16D7-4ACD-92DC-6C35C82B8275}" destId="{F118735C-3CB8-4251-B81C-3FD2F6C25753}" srcOrd="3" destOrd="0" parTransId="{E7D6C0FE-221D-4275-9B3B-49852A8312F0}" sibTransId="{E23EEA5E-A408-4836-97F5-0D7C8DE77130}"/>
    <dgm:cxn modelId="{14CA2B31-0260-4710-97DB-C8CD099DBF6C}" type="presOf" srcId="{71891D8B-3C30-4948-A7EF-DE654DBDEF45}" destId="{44E9A65F-6F24-4455-BCCD-3FDA3CF5B779}" srcOrd="0" destOrd="0" presId="urn:microsoft.com/office/officeart/2005/8/layout/hierarchy1"/>
    <dgm:cxn modelId="{3F616CF3-89E6-4F19-BC86-ADC4D82FDEC3}" type="presParOf" srcId="{4D54E8DB-EDAA-40A0-A1EE-26811A21D1A6}" destId="{A58B904E-425C-4447-906C-8D47415D6A1A}" srcOrd="0" destOrd="0" presId="urn:microsoft.com/office/officeart/2005/8/layout/hierarchy1"/>
    <dgm:cxn modelId="{72B7934D-1978-4D2E-B353-62D5B0CE880A}" type="presParOf" srcId="{A58B904E-425C-4447-906C-8D47415D6A1A}" destId="{81FD8688-B3AA-4131-A2FD-45325ADB2A33}" srcOrd="0" destOrd="0" presId="urn:microsoft.com/office/officeart/2005/8/layout/hierarchy1"/>
    <dgm:cxn modelId="{730F1FD6-2288-4CB1-ADA2-02AFBBC7B715}" type="presParOf" srcId="{81FD8688-B3AA-4131-A2FD-45325ADB2A33}" destId="{B7218636-96A8-4D7F-B7AF-C50AE34EE44C}" srcOrd="0" destOrd="0" presId="urn:microsoft.com/office/officeart/2005/8/layout/hierarchy1"/>
    <dgm:cxn modelId="{D8346963-E1AC-492A-BA5F-0325B78CCACC}" type="presParOf" srcId="{81FD8688-B3AA-4131-A2FD-45325ADB2A33}" destId="{AAB77FC0-8E81-47E0-81AE-F5CFF46E7EEB}" srcOrd="1" destOrd="0" presId="urn:microsoft.com/office/officeart/2005/8/layout/hierarchy1"/>
    <dgm:cxn modelId="{B33A053D-E63D-4650-87BA-EEA164ED6495}" type="presParOf" srcId="{A58B904E-425C-4447-906C-8D47415D6A1A}" destId="{B9A3E6D4-AAA3-4CF8-9C04-447D7B36D920}" srcOrd="1" destOrd="0" presId="urn:microsoft.com/office/officeart/2005/8/layout/hierarchy1"/>
    <dgm:cxn modelId="{28922B18-BCB3-409D-8E85-B57427C8ADF5}" type="presParOf" srcId="{B9A3E6D4-AAA3-4CF8-9C04-447D7B36D920}" destId="{262AD4CF-39A6-4B3F-B42B-873FC49A8F81}" srcOrd="0" destOrd="0" presId="urn:microsoft.com/office/officeart/2005/8/layout/hierarchy1"/>
    <dgm:cxn modelId="{E36F9FF6-022B-4ED1-A56F-E26B66F10F39}" type="presParOf" srcId="{B9A3E6D4-AAA3-4CF8-9C04-447D7B36D920}" destId="{94AF4225-504D-4C82-9311-4FF24240AC0F}" srcOrd="1" destOrd="0" presId="urn:microsoft.com/office/officeart/2005/8/layout/hierarchy1"/>
    <dgm:cxn modelId="{7C83FA09-9820-4D89-BEB0-5CD65D53D6F9}" type="presParOf" srcId="{94AF4225-504D-4C82-9311-4FF24240AC0F}" destId="{6B7964D4-CCF7-4DE6-8750-F533A43682FB}" srcOrd="0" destOrd="0" presId="urn:microsoft.com/office/officeart/2005/8/layout/hierarchy1"/>
    <dgm:cxn modelId="{2D7CE260-EA0F-438F-A975-2AF5CD111AFF}" type="presParOf" srcId="{6B7964D4-CCF7-4DE6-8750-F533A43682FB}" destId="{FE61A005-3C7F-47BD-B7E2-3F45AB0E3C02}" srcOrd="0" destOrd="0" presId="urn:microsoft.com/office/officeart/2005/8/layout/hierarchy1"/>
    <dgm:cxn modelId="{EDB845FB-59B3-4948-85CF-FFFAF1EEA333}" type="presParOf" srcId="{6B7964D4-CCF7-4DE6-8750-F533A43682FB}" destId="{91E56990-7146-4155-AE62-AA5159C4014A}" srcOrd="1" destOrd="0" presId="urn:microsoft.com/office/officeart/2005/8/layout/hierarchy1"/>
    <dgm:cxn modelId="{FA3E746C-77DC-454F-8E1D-6D47E6C85223}" type="presParOf" srcId="{94AF4225-504D-4C82-9311-4FF24240AC0F}" destId="{FA801BA9-3038-4F43-A548-7BC473EAAD1C}" srcOrd="1" destOrd="0" presId="urn:microsoft.com/office/officeart/2005/8/layout/hierarchy1"/>
    <dgm:cxn modelId="{E3AAC8D5-6466-43B0-95B7-7A4217D178CF}" type="presParOf" srcId="{FA801BA9-3038-4F43-A548-7BC473EAAD1C}" destId="{4D76F982-C7A6-4575-85E6-811DA93E50DF}" srcOrd="0" destOrd="0" presId="urn:microsoft.com/office/officeart/2005/8/layout/hierarchy1"/>
    <dgm:cxn modelId="{23554EA5-CBFF-4DA7-9B2F-7017510F0C34}" type="presParOf" srcId="{FA801BA9-3038-4F43-A548-7BC473EAAD1C}" destId="{9342CCF0-1939-4E99-B2AE-517A0F1BC0A0}" srcOrd="1" destOrd="0" presId="urn:microsoft.com/office/officeart/2005/8/layout/hierarchy1"/>
    <dgm:cxn modelId="{C10E2AD2-7913-435D-91CC-61293B3117E1}" type="presParOf" srcId="{9342CCF0-1939-4E99-B2AE-517A0F1BC0A0}" destId="{C0CA2159-92E1-488B-9EFB-95C6408D1F64}" srcOrd="0" destOrd="0" presId="urn:microsoft.com/office/officeart/2005/8/layout/hierarchy1"/>
    <dgm:cxn modelId="{62463F25-4367-42A1-8B54-B97192D323DA}" type="presParOf" srcId="{C0CA2159-92E1-488B-9EFB-95C6408D1F64}" destId="{46A11C6B-773D-4721-9352-77D9D42284E8}" srcOrd="0" destOrd="0" presId="urn:microsoft.com/office/officeart/2005/8/layout/hierarchy1"/>
    <dgm:cxn modelId="{23118222-0AA3-4E15-AD4C-FB80E815098A}" type="presParOf" srcId="{C0CA2159-92E1-488B-9EFB-95C6408D1F64}" destId="{D03A50BA-4644-45DA-9175-1FE919064AAB}" srcOrd="1" destOrd="0" presId="urn:microsoft.com/office/officeart/2005/8/layout/hierarchy1"/>
    <dgm:cxn modelId="{9F97763A-09EF-4655-91B0-98562FA3906B}" type="presParOf" srcId="{9342CCF0-1939-4E99-B2AE-517A0F1BC0A0}" destId="{2E8E4B84-CD33-4E6C-A781-CAE997073941}" srcOrd="1" destOrd="0" presId="urn:microsoft.com/office/officeart/2005/8/layout/hierarchy1"/>
    <dgm:cxn modelId="{E6895FB3-829E-406A-BE6C-0D63B11F09B5}" type="presParOf" srcId="{2E8E4B84-CD33-4E6C-A781-CAE997073941}" destId="{FCA241F6-79AD-4180-8E70-99094BDA49D0}" srcOrd="0" destOrd="0" presId="urn:microsoft.com/office/officeart/2005/8/layout/hierarchy1"/>
    <dgm:cxn modelId="{2D8F327D-0D99-4A6E-8CCA-340587902EF0}" type="presParOf" srcId="{2E8E4B84-CD33-4E6C-A781-CAE997073941}" destId="{0BFD8AF5-AB5C-42EF-924D-E63791052905}" srcOrd="1" destOrd="0" presId="urn:microsoft.com/office/officeart/2005/8/layout/hierarchy1"/>
    <dgm:cxn modelId="{AFBFA855-217D-4469-BBE6-7A333F3E13A4}" type="presParOf" srcId="{0BFD8AF5-AB5C-42EF-924D-E63791052905}" destId="{67FCF931-5DEB-4018-BEA6-AF33CE43E0B8}" srcOrd="0" destOrd="0" presId="urn:microsoft.com/office/officeart/2005/8/layout/hierarchy1"/>
    <dgm:cxn modelId="{139C5C04-501A-4F8E-A146-71D460A2C184}" type="presParOf" srcId="{67FCF931-5DEB-4018-BEA6-AF33CE43E0B8}" destId="{4E771C3C-2C20-4900-BEA2-D78D31FF5C02}" srcOrd="0" destOrd="0" presId="urn:microsoft.com/office/officeart/2005/8/layout/hierarchy1"/>
    <dgm:cxn modelId="{4B291E88-AA49-4140-AA40-A0B7AA3EB391}" type="presParOf" srcId="{67FCF931-5DEB-4018-BEA6-AF33CE43E0B8}" destId="{73FC49F1-A9C5-4E0A-A34D-4E967402778B}" srcOrd="1" destOrd="0" presId="urn:microsoft.com/office/officeart/2005/8/layout/hierarchy1"/>
    <dgm:cxn modelId="{B6E9D05E-B887-4A19-9AE6-4E12FC1A98BD}" type="presParOf" srcId="{0BFD8AF5-AB5C-42EF-924D-E63791052905}" destId="{CC38ADC6-C708-47A2-8387-0118F8FA9F05}" srcOrd="1" destOrd="0" presId="urn:microsoft.com/office/officeart/2005/8/layout/hierarchy1"/>
    <dgm:cxn modelId="{DCBAE288-F9F5-4F0A-83C1-CB7B04ECA821}" type="presParOf" srcId="{CC38ADC6-C708-47A2-8387-0118F8FA9F05}" destId="{630E78E0-95EB-47FE-8F6C-6C1738761DAB}" srcOrd="0" destOrd="0" presId="urn:microsoft.com/office/officeart/2005/8/layout/hierarchy1"/>
    <dgm:cxn modelId="{21697012-6723-4169-8549-A2C6B794C38D}" type="presParOf" srcId="{CC38ADC6-C708-47A2-8387-0118F8FA9F05}" destId="{5453D8C2-25E1-4467-9A6E-D4EA67CF6EBA}" srcOrd="1" destOrd="0" presId="urn:microsoft.com/office/officeart/2005/8/layout/hierarchy1"/>
    <dgm:cxn modelId="{6A656FA2-4756-45E0-A01E-B8036A35C56C}" type="presParOf" srcId="{5453D8C2-25E1-4467-9A6E-D4EA67CF6EBA}" destId="{09E76BDA-5614-4A88-802E-413ECEF7ED55}" srcOrd="0" destOrd="0" presId="urn:microsoft.com/office/officeart/2005/8/layout/hierarchy1"/>
    <dgm:cxn modelId="{8FFE675F-1944-4CD5-A6D8-054E9215CBC6}" type="presParOf" srcId="{09E76BDA-5614-4A88-802E-413ECEF7ED55}" destId="{88C62052-ADBA-4ADB-8BA2-C80118C1CDF3}" srcOrd="0" destOrd="0" presId="urn:microsoft.com/office/officeart/2005/8/layout/hierarchy1"/>
    <dgm:cxn modelId="{B0DD52FD-648B-45ED-81B5-AF1502C357B6}" type="presParOf" srcId="{09E76BDA-5614-4A88-802E-413ECEF7ED55}" destId="{A9AB2EB3-7D2C-4CA6-BA27-A54827758EAC}" srcOrd="1" destOrd="0" presId="urn:microsoft.com/office/officeart/2005/8/layout/hierarchy1"/>
    <dgm:cxn modelId="{208F54AF-3797-456C-BC24-A79FB6A18842}" type="presParOf" srcId="{5453D8C2-25E1-4467-9A6E-D4EA67CF6EBA}" destId="{7385DC77-B907-4961-A98D-40D7FA76F6CE}" srcOrd="1" destOrd="0" presId="urn:microsoft.com/office/officeart/2005/8/layout/hierarchy1"/>
    <dgm:cxn modelId="{D35A26EF-5A41-4E3E-BD22-10F328A78C4C}" type="presParOf" srcId="{FA801BA9-3038-4F43-A548-7BC473EAAD1C}" destId="{68B620EA-DE11-4442-8222-5020323CFB8E}" srcOrd="2" destOrd="0" presId="urn:microsoft.com/office/officeart/2005/8/layout/hierarchy1"/>
    <dgm:cxn modelId="{AB3B717C-FD87-45A8-A4ED-51234B29D44B}" type="presParOf" srcId="{FA801BA9-3038-4F43-A548-7BC473EAAD1C}" destId="{3E7C1B8A-DA05-473C-AB82-BF74256CE7C5}" srcOrd="3" destOrd="0" presId="urn:microsoft.com/office/officeart/2005/8/layout/hierarchy1"/>
    <dgm:cxn modelId="{8FDBBD09-C4DC-4262-9FF4-B1BCC9B2F4CA}" type="presParOf" srcId="{3E7C1B8A-DA05-473C-AB82-BF74256CE7C5}" destId="{D67CC46D-ACA8-423B-AEEB-04989FAA7913}" srcOrd="0" destOrd="0" presId="urn:microsoft.com/office/officeart/2005/8/layout/hierarchy1"/>
    <dgm:cxn modelId="{46056B61-DC3D-43FB-A55A-588A1B3B0E7E}" type="presParOf" srcId="{D67CC46D-ACA8-423B-AEEB-04989FAA7913}" destId="{9C4D6E29-0C57-4B4A-B482-335AF2520478}" srcOrd="0" destOrd="0" presId="urn:microsoft.com/office/officeart/2005/8/layout/hierarchy1"/>
    <dgm:cxn modelId="{E9B02D11-08B1-4E84-AFCC-82B0B8096EFA}" type="presParOf" srcId="{D67CC46D-ACA8-423B-AEEB-04989FAA7913}" destId="{4E3CC3BB-4D7C-4C96-9230-8CBE523E3B81}" srcOrd="1" destOrd="0" presId="urn:microsoft.com/office/officeart/2005/8/layout/hierarchy1"/>
    <dgm:cxn modelId="{6827C2EC-84FE-4A92-B253-48D0B374F40D}" type="presParOf" srcId="{3E7C1B8A-DA05-473C-AB82-BF74256CE7C5}" destId="{311F1C44-5A99-4608-94EF-25B03CCEDB6A}" srcOrd="1" destOrd="0" presId="urn:microsoft.com/office/officeart/2005/8/layout/hierarchy1"/>
    <dgm:cxn modelId="{E63A18CB-887E-4CA3-989F-115F775B6135}" type="presParOf" srcId="{311F1C44-5A99-4608-94EF-25B03CCEDB6A}" destId="{BE63E6B6-2190-4B48-9173-BF4A329AB79E}" srcOrd="0" destOrd="0" presId="urn:microsoft.com/office/officeart/2005/8/layout/hierarchy1"/>
    <dgm:cxn modelId="{1AB303D1-C134-43BD-A4E4-F4A3E104E2EA}" type="presParOf" srcId="{311F1C44-5A99-4608-94EF-25B03CCEDB6A}" destId="{03F26390-1F21-41FF-88D3-C9A8C3787140}" srcOrd="1" destOrd="0" presId="urn:microsoft.com/office/officeart/2005/8/layout/hierarchy1"/>
    <dgm:cxn modelId="{A1D588AF-C962-4F2C-8786-B3D06CFFE1D5}" type="presParOf" srcId="{03F26390-1F21-41FF-88D3-C9A8C3787140}" destId="{9AE1E325-F0BF-428D-925F-D0D0B1627D7A}" srcOrd="0" destOrd="0" presId="urn:microsoft.com/office/officeart/2005/8/layout/hierarchy1"/>
    <dgm:cxn modelId="{AADF59C0-D7F6-4011-BD54-82F729921272}" type="presParOf" srcId="{9AE1E325-F0BF-428D-925F-D0D0B1627D7A}" destId="{6B767C6C-03D6-469A-A764-EA506017581A}" srcOrd="0" destOrd="0" presId="urn:microsoft.com/office/officeart/2005/8/layout/hierarchy1"/>
    <dgm:cxn modelId="{3D528C0A-99C9-4CDD-A359-BA0237E85E07}" type="presParOf" srcId="{9AE1E325-F0BF-428D-925F-D0D0B1627D7A}" destId="{0C4F7D19-2138-4870-ADB5-12ECE5112C3E}" srcOrd="1" destOrd="0" presId="urn:microsoft.com/office/officeart/2005/8/layout/hierarchy1"/>
    <dgm:cxn modelId="{63000935-83D8-470E-8D51-BECDECFA4BF0}" type="presParOf" srcId="{03F26390-1F21-41FF-88D3-C9A8C3787140}" destId="{7BE0B80E-CEE0-45DE-85BD-E0B77700D43F}" srcOrd="1" destOrd="0" presId="urn:microsoft.com/office/officeart/2005/8/layout/hierarchy1"/>
    <dgm:cxn modelId="{162465AA-32E0-4E22-B51E-B0C942601E78}" type="presParOf" srcId="{7BE0B80E-CEE0-45DE-85BD-E0B77700D43F}" destId="{069F63DA-ECF5-42EB-878D-2577D63F23D2}" srcOrd="0" destOrd="0" presId="urn:microsoft.com/office/officeart/2005/8/layout/hierarchy1"/>
    <dgm:cxn modelId="{B80A3530-39FE-49EB-80EE-6842A223F61A}" type="presParOf" srcId="{7BE0B80E-CEE0-45DE-85BD-E0B77700D43F}" destId="{9F49692A-E989-4DE1-BFB9-C8C95926D63D}" srcOrd="1" destOrd="0" presId="urn:microsoft.com/office/officeart/2005/8/layout/hierarchy1"/>
    <dgm:cxn modelId="{C7F8CD57-6160-4065-A581-FDE6C36C6281}" type="presParOf" srcId="{9F49692A-E989-4DE1-BFB9-C8C95926D63D}" destId="{B9A1CD8E-895E-40C2-9443-9D0EAEA3CD95}" srcOrd="0" destOrd="0" presId="urn:microsoft.com/office/officeart/2005/8/layout/hierarchy1"/>
    <dgm:cxn modelId="{EF5545DB-7D10-42FA-8B47-9F49907BF6B3}" type="presParOf" srcId="{B9A1CD8E-895E-40C2-9443-9D0EAEA3CD95}" destId="{31BFB070-CC51-4283-B9C3-A522594B0BD8}" srcOrd="0" destOrd="0" presId="urn:microsoft.com/office/officeart/2005/8/layout/hierarchy1"/>
    <dgm:cxn modelId="{C8C202EF-1577-4A43-9608-13AA07B7B251}" type="presParOf" srcId="{B9A1CD8E-895E-40C2-9443-9D0EAEA3CD95}" destId="{ACE20742-98EB-4039-A5FC-65DB68BBD89F}" srcOrd="1" destOrd="0" presId="urn:microsoft.com/office/officeart/2005/8/layout/hierarchy1"/>
    <dgm:cxn modelId="{611F1A34-7B33-4A29-A9B4-22F0BD647603}" type="presParOf" srcId="{9F49692A-E989-4DE1-BFB9-C8C95926D63D}" destId="{63DDE0F4-1EFC-40EE-9CF8-117F39D4EA17}" srcOrd="1" destOrd="0" presId="urn:microsoft.com/office/officeart/2005/8/layout/hierarchy1"/>
    <dgm:cxn modelId="{5F8ED140-358C-4CF2-B8CE-4FA6CC10C114}" type="presParOf" srcId="{63DDE0F4-1EFC-40EE-9CF8-117F39D4EA17}" destId="{A5927BE3-DBF5-497A-9A02-428224BDD673}" srcOrd="0" destOrd="0" presId="urn:microsoft.com/office/officeart/2005/8/layout/hierarchy1"/>
    <dgm:cxn modelId="{CE80B8DB-07DD-41D0-B22F-AF10E114D92B}" type="presParOf" srcId="{63DDE0F4-1EFC-40EE-9CF8-117F39D4EA17}" destId="{A34899FC-881C-4226-B85C-9D880E0E973A}" srcOrd="1" destOrd="0" presId="urn:microsoft.com/office/officeart/2005/8/layout/hierarchy1"/>
    <dgm:cxn modelId="{525C8745-2F65-4306-B1B3-98EF48FA6608}" type="presParOf" srcId="{A34899FC-881C-4226-B85C-9D880E0E973A}" destId="{2907A899-BAFC-4021-87CA-5C3B6F819C8D}" srcOrd="0" destOrd="0" presId="urn:microsoft.com/office/officeart/2005/8/layout/hierarchy1"/>
    <dgm:cxn modelId="{E237D9CF-7EBC-4A33-95D9-A250F908A051}" type="presParOf" srcId="{2907A899-BAFC-4021-87CA-5C3B6F819C8D}" destId="{BF1AA183-823D-41D4-A78B-2A316BFE3ACF}" srcOrd="0" destOrd="0" presId="urn:microsoft.com/office/officeart/2005/8/layout/hierarchy1"/>
    <dgm:cxn modelId="{4269EECD-77BF-406F-973C-360A83A28CB9}" type="presParOf" srcId="{2907A899-BAFC-4021-87CA-5C3B6F819C8D}" destId="{793386DD-B546-4E6F-9DA0-A161B6AAF406}" srcOrd="1" destOrd="0" presId="urn:microsoft.com/office/officeart/2005/8/layout/hierarchy1"/>
    <dgm:cxn modelId="{905A6F0A-FE60-4F1F-A1EF-5A4A239CBD54}" type="presParOf" srcId="{A34899FC-881C-4226-B85C-9D880E0E973A}" destId="{02769DE2-69BC-4D95-9115-502F8D8F50C3}" srcOrd="1" destOrd="0" presId="urn:microsoft.com/office/officeart/2005/8/layout/hierarchy1"/>
    <dgm:cxn modelId="{252BF25E-C04D-4873-996D-1DA259106D57}" type="presParOf" srcId="{02769DE2-69BC-4D95-9115-502F8D8F50C3}" destId="{9EAD9E5B-2F21-4CC0-9966-AF29365457EF}" srcOrd="0" destOrd="0" presId="urn:microsoft.com/office/officeart/2005/8/layout/hierarchy1"/>
    <dgm:cxn modelId="{B28542BC-2EE3-4596-8871-B4EF5DABB28F}" type="presParOf" srcId="{02769DE2-69BC-4D95-9115-502F8D8F50C3}" destId="{89D5C53B-941D-463A-A19B-321D69BB0D49}" srcOrd="1" destOrd="0" presId="urn:microsoft.com/office/officeart/2005/8/layout/hierarchy1"/>
    <dgm:cxn modelId="{0C407911-EBA8-49AF-8929-2AFBFF46E572}" type="presParOf" srcId="{89D5C53B-941D-463A-A19B-321D69BB0D49}" destId="{700061EC-EFDD-4A7B-99E8-A9092E1E09CE}" srcOrd="0" destOrd="0" presId="urn:microsoft.com/office/officeart/2005/8/layout/hierarchy1"/>
    <dgm:cxn modelId="{94BF5998-DC11-4FFA-9050-C1DAFE476422}" type="presParOf" srcId="{700061EC-EFDD-4A7B-99E8-A9092E1E09CE}" destId="{4282B4F3-147A-4D3F-96DC-DFA7705BDB76}" srcOrd="0" destOrd="0" presId="urn:microsoft.com/office/officeart/2005/8/layout/hierarchy1"/>
    <dgm:cxn modelId="{E50A36E6-E5BE-453F-9C2F-A9397EF72B5E}" type="presParOf" srcId="{700061EC-EFDD-4A7B-99E8-A9092E1E09CE}" destId="{07B95D07-ED5A-4BF7-A415-D8D7C9F36079}" srcOrd="1" destOrd="0" presId="urn:microsoft.com/office/officeart/2005/8/layout/hierarchy1"/>
    <dgm:cxn modelId="{8A332181-1E2F-4652-BE74-CE191CC51733}" type="presParOf" srcId="{89D5C53B-941D-463A-A19B-321D69BB0D49}" destId="{D47E5595-D3DE-4EB5-8B24-874D18CBC8CB}" srcOrd="1" destOrd="0" presId="urn:microsoft.com/office/officeart/2005/8/layout/hierarchy1"/>
    <dgm:cxn modelId="{866395EC-269B-4D35-BE22-B0FB1CE1500B}" type="presParOf" srcId="{B9A3E6D4-AAA3-4CF8-9C04-447D7B36D920}" destId="{44E9A65F-6F24-4455-BCCD-3FDA3CF5B779}" srcOrd="2" destOrd="0" presId="urn:microsoft.com/office/officeart/2005/8/layout/hierarchy1"/>
    <dgm:cxn modelId="{2C523BC4-240B-46AD-8701-2B0B8F942166}" type="presParOf" srcId="{B9A3E6D4-AAA3-4CF8-9C04-447D7B36D920}" destId="{3A3217D7-A593-449F-94E5-EA66524B618A}" srcOrd="3" destOrd="0" presId="urn:microsoft.com/office/officeart/2005/8/layout/hierarchy1"/>
    <dgm:cxn modelId="{E6C21E57-6518-4915-862D-74B32F9B4A2A}" type="presParOf" srcId="{3A3217D7-A593-449F-94E5-EA66524B618A}" destId="{D533A83B-2391-41D8-915C-CD845B86B0BB}" srcOrd="0" destOrd="0" presId="urn:microsoft.com/office/officeart/2005/8/layout/hierarchy1"/>
    <dgm:cxn modelId="{49D501C8-47E0-4AEF-8EE8-C80634FE997E}" type="presParOf" srcId="{D533A83B-2391-41D8-915C-CD845B86B0BB}" destId="{75EC1872-B67E-4B0F-8CF1-F6B8E0D67DFE}" srcOrd="0" destOrd="0" presId="urn:microsoft.com/office/officeart/2005/8/layout/hierarchy1"/>
    <dgm:cxn modelId="{0ACDEA86-BAD2-49BF-A466-8E9603134D82}" type="presParOf" srcId="{D533A83B-2391-41D8-915C-CD845B86B0BB}" destId="{38D8A121-6B89-455E-922A-212EBDD80FCE}" srcOrd="1" destOrd="0" presId="urn:microsoft.com/office/officeart/2005/8/layout/hierarchy1"/>
    <dgm:cxn modelId="{9CE68147-469E-4E60-AA30-F394D2F944B8}" type="presParOf" srcId="{3A3217D7-A593-449F-94E5-EA66524B618A}" destId="{2774E242-D30E-4C55-80F7-46F91F84EE18}" srcOrd="1" destOrd="0" presId="urn:microsoft.com/office/officeart/2005/8/layout/hierarchy1"/>
    <dgm:cxn modelId="{C1BC2E8F-8964-4F10-8E0A-09DD49B34E9B}" type="presParOf" srcId="{2774E242-D30E-4C55-80F7-46F91F84EE18}" destId="{CB2D4E49-B3E7-474F-B0E1-633771224375}" srcOrd="0" destOrd="0" presId="urn:microsoft.com/office/officeart/2005/8/layout/hierarchy1"/>
    <dgm:cxn modelId="{61CC6AB2-2F3D-4FE8-8463-03180DC17C15}" type="presParOf" srcId="{2774E242-D30E-4C55-80F7-46F91F84EE18}" destId="{70795C4B-DC7D-4611-8FC9-B2EC9AE6B4F6}" srcOrd="1" destOrd="0" presId="urn:microsoft.com/office/officeart/2005/8/layout/hierarchy1"/>
    <dgm:cxn modelId="{754CF714-0B10-4441-AA53-A8FCE29259B5}" type="presParOf" srcId="{70795C4B-DC7D-4611-8FC9-B2EC9AE6B4F6}" destId="{04715E2D-FFC2-454A-8C0B-47344E184450}" srcOrd="0" destOrd="0" presId="urn:microsoft.com/office/officeart/2005/8/layout/hierarchy1"/>
    <dgm:cxn modelId="{33C25ECC-2C65-4C0E-86B6-D6655EE67670}" type="presParOf" srcId="{04715E2D-FFC2-454A-8C0B-47344E184450}" destId="{E0748293-8F75-4957-987D-DE9694006261}" srcOrd="0" destOrd="0" presId="urn:microsoft.com/office/officeart/2005/8/layout/hierarchy1"/>
    <dgm:cxn modelId="{325083E4-BE86-454B-A499-0D60DC4590B2}" type="presParOf" srcId="{04715E2D-FFC2-454A-8C0B-47344E184450}" destId="{26119523-2EC1-4C96-B711-B4B1EA8FB642}" srcOrd="1" destOrd="0" presId="urn:microsoft.com/office/officeart/2005/8/layout/hierarchy1"/>
    <dgm:cxn modelId="{B7676E4C-8A74-418A-9A93-B008F61D48A2}" type="presParOf" srcId="{70795C4B-DC7D-4611-8FC9-B2EC9AE6B4F6}" destId="{F1E4036B-92FB-454B-A728-92D8282179AC}" srcOrd="1" destOrd="0" presId="urn:microsoft.com/office/officeart/2005/8/layout/hierarchy1"/>
    <dgm:cxn modelId="{E70895A0-979F-48BA-981C-5DF505485D3D}" type="presParOf" srcId="{2774E242-D30E-4C55-80F7-46F91F84EE18}" destId="{F7AC5876-9039-4999-9BFA-03B8D6F1638F}" srcOrd="2" destOrd="0" presId="urn:microsoft.com/office/officeart/2005/8/layout/hierarchy1"/>
    <dgm:cxn modelId="{8A1114F7-97AB-485B-B388-2D45F8E4F650}" type="presParOf" srcId="{2774E242-D30E-4C55-80F7-46F91F84EE18}" destId="{883CD850-F43D-4C20-A720-9BD61CC90FF0}" srcOrd="3" destOrd="0" presId="urn:microsoft.com/office/officeart/2005/8/layout/hierarchy1"/>
    <dgm:cxn modelId="{AF43FFD7-1A08-4D0F-A301-67552D2068F6}" type="presParOf" srcId="{883CD850-F43D-4C20-A720-9BD61CC90FF0}" destId="{71C927F2-AA15-461B-B5B3-C153524F1485}" srcOrd="0" destOrd="0" presId="urn:microsoft.com/office/officeart/2005/8/layout/hierarchy1"/>
    <dgm:cxn modelId="{1E3B70B5-1C1F-4CBB-92EE-2B4FB66419D0}" type="presParOf" srcId="{71C927F2-AA15-461B-B5B3-C153524F1485}" destId="{2B5BBDA6-9EAD-43B7-96C4-ABB0C702A3AF}" srcOrd="0" destOrd="0" presId="urn:microsoft.com/office/officeart/2005/8/layout/hierarchy1"/>
    <dgm:cxn modelId="{A42190BE-5BA4-46BC-943E-DEC77B306139}" type="presParOf" srcId="{71C927F2-AA15-461B-B5B3-C153524F1485}" destId="{BD94753A-91BA-4E53-B61F-924CA2E3B903}" srcOrd="1" destOrd="0" presId="urn:microsoft.com/office/officeart/2005/8/layout/hierarchy1"/>
    <dgm:cxn modelId="{9E697523-D27C-473A-83D7-701F27BBAD88}" type="presParOf" srcId="{883CD850-F43D-4C20-A720-9BD61CC90FF0}" destId="{562D34C9-0CD7-4A4C-9B05-7C2BB234A90F}" srcOrd="1" destOrd="0" presId="urn:microsoft.com/office/officeart/2005/8/layout/hierarchy1"/>
    <dgm:cxn modelId="{A6C70FFD-AAEE-4328-8F9E-AD9C5B421E8E}" type="presParOf" srcId="{B9A3E6D4-AAA3-4CF8-9C04-447D7B36D920}" destId="{C74F53F4-01C1-4E30-9EBA-7ED6F5DE078E}" srcOrd="4" destOrd="0" presId="urn:microsoft.com/office/officeart/2005/8/layout/hierarchy1"/>
    <dgm:cxn modelId="{B55CCD25-C547-4B84-956A-57FBCC86DBE3}" type="presParOf" srcId="{B9A3E6D4-AAA3-4CF8-9C04-447D7B36D920}" destId="{F713ADD6-6A44-4C18-9961-0250E1CA9C28}" srcOrd="5" destOrd="0" presId="urn:microsoft.com/office/officeart/2005/8/layout/hierarchy1"/>
    <dgm:cxn modelId="{912D31E7-2CF5-4377-A195-22EC75785BDD}" type="presParOf" srcId="{F713ADD6-6A44-4C18-9961-0250E1CA9C28}" destId="{CD0C52FD-C5DE-4D4F-B4D9-56B9CF5E0F1F}" srcOrd="0" destOrd="0" presId="urn:microsoft.com/office/officeart/2005/8/layout/hierarchy1"/>
    <dgm:cxn modelId="{7601EEF2-A30A-402E-89FC-880ECC832E94}" type="presParOf" srcId="{CD0C52FD-C5DE-4D4F-B4D9-56B9CF5E0F1F}" destId="{6D435926-C807-4B97-A382-B0A7F86263B4}" srcOrd="0" destOrd="0" presId="urn:microsoft.com/office/officeart/2005/8/layout/hierarchy1"/>
    <dgm:cxn modelId="{C5DE6E55-F71A-4E2A-AE06-4738658302DF}" type="presParOf" srcId="{CD0C52FD-C5DE-4D4F-B4D9-56B9CF5E0F1F}" destId="{594B1695-DE59-43D1-98A2-81FCEF0EF97E}" srcOrd="1" destOrd="0" presId="urn:microsoft.com/office/officeart/2005/8/layout/hierarchy1"/>
    <dgm:cxn modelId="{3DFDFC01-7A63-4C28-B137-1BD1B0F87E86}" type="presParOf" srcId="{F713ADD6-6A44-4C18-9961-0250E1CA9C28}" destId="{E550C728-063D-4958-B17D-52799207D339}" srcOrd="1" destOrd="0" presId="urn:microsoft.com/office/officeart/2005/8/layout/hierarchy1"/>
    <dgm:cxn modelId="{2DF3F98C-CE05-468C-84E3-C2C32711B437}" type="presParOf" srcId="{E550C728-063D-4958-B17D-52799207D339}" destId="{316057B3-D0EA-44ED-B321-31B024C81514}" srcOrd="0" destOrd="0" presId="urn:microsoft.com/office/officeart/2005/8/layout/hierarchy1"/>
    <dgm:cxn modelId="{C987BA93-AD2D-4A36-B49E-924220D3B15A}" type="presParOf" srcId="{E550C728-063D-4958-B17D-52799207D339}" destId="{B6C70E62-61DB-4B22-A751-D28ACECAB9A9}" srcOrd="1" destOrd="0" presId="urn:microsoft.com/office/officeart/2005/8/layout/hierarchy1"/>
    <dgm:cxn modelId="{5BCA2BF9-9EB5-447C-AF0F-100D704F2EA5}" type="presParOf" srcId="{B6C70E62-61DB-4B22-A751-D28ACECAB9A9}" destId="{E6F153C0-D77A-49CB-860F-DA9EF9022A66}" srcOrd="0" destOrd="0" presId="urn:microsoft.com/office/officeart/2005/8/layout/hierarchy1"/>
    <dgm:cxn modelId="{23ADBF02-D111-4D08-8691-D5CCAC2681C1}" type="presParOf" srcId="{E6F153C0-D77A-49CB-860F-DA9EF9022A66}" destId="{93AA4F6D-6D35-44A2-8579-B42C856874C6}" srcOrd="0" destOrd="0" presId="urn:microsoft.com/office/officeart/2005/8/layout/hierarchy1"/>
    <dgm:cxn modelId="{1845C8C9-F60D-485B-895D-332422FA50B8}" type="presParOf" srcId="{E6F153C0-D77A-49CB-860F-DA9EF9022A66}" destId="{1435C73B-9D64-4C3A-B08B-8D087C164906}" srcOrd="1" destOrd="0" presId="urn:microsoft.com/office/officeart/2005/8/layout/hierarchy1"/>
    <dgm:cxn modelId="{1075EF98-F43A-40C5-B4B7-7EF4DA6C8D0B}" type="presParOf" srcId="{B6C70E62-61DB-4B22-A751-D28ACECAB9A9}" destId="{998A29D0-53AC-4E53-A390-5DF15A7D1392}" srcOrd="1" destOrd="0" presId="urn:microsoft.com/office/officeart/2005/8/layout/hierarchy1"/>
    <dgm:cxn modelId="{955A7EC1-7896-495C-856D-0D0743B5AB76}" type="presParOf" srcId="{998A29D0-53AC-4E53-A390-5DF15A7D1392}" destId="{3A320ECE-D688-4720-B6F4-BA559C4F1DFA}" srcOrd="0" destOrd="0" presId="urn:microsoft.com/office/officeart/2005/8/layout/hierarchy1"/>
    <dgm:cxn modelId="{11FC43D6-6E18-4D5B-B688-EBA9845CE603}" type="presParOf" srcId="{998A29D0-53AC-4E53-A390-5DF15A7D1392}" destId="{072ABAE7-10C9-4453-9417-E810718D6DB2}" srcOrd="1" destOrd="0" presId="urn:microsoft.com/office/officeart/2005/8/layout/hierarchy1"/>
    <dgm:cxn modelId="{77ABF33C-38A4-47A4-9668-B3CE1E650FA2}" type="presParOf" srcId="{072ABAE7-10C9-4453-9417-E810718D6DB2}" destId="{57D8B390-28FF-476D-998A-DA40517E4552}" srcOrd="0" destOrd="0" presId="urn:microsoft.com/office/officeart/2005/8/layout/hierarchy1"/>
    <dgm:cxn modelId="{65377EC9-5CD6-4304-A017-2DBF3110CEA2}" type="presParOf" srcId="{57D8B390-28FF-476D-998A-DA40517E4552}" destId="{CCDDAAB9-A872-4603-82A0-0CC5DB441242}" srcOrd="0" destOrd="0" presId="urn:microsoft.com/office/officeart/2005/8/layout/hierarchy1"/>
    <dgm:cxn modelId="{6C58148C-D258-43B6-923B-D3347F016152}" type="presParOf" srcId="{57D8B390-28FF-476D-998A-DA40517E4552}" destId="{5159F7E6-853C-45B7-9189-944B4322AF70}" srcOrd="1" destOrd="0" presId="urn:microsoft.com/office/officeart/2005/8/layout/hierarchy1"/>
    <dgm:cxn modelId="{8054D886-CBAA-4AE0-869E-1079725755CC}" type="presParOf" srcId="{072ABAE7-10C9-4453-9417-E810718D6DB2}" destId="{A84392D9-4593-4585-8E3B-F6CBBC4F17ED}" srcOrd="1" destOrd="0" presId="urn:microsoft.com/office/officeart/2005/8/layout/hierarchy1"/>
    <dgm:cxn modelId="{491D4B6F-F79F-4EC8-98AC-A6F523768511}" type="presParOf" srcId="{E550C728-063D-4958-B17D-52799207D339}" destId="{F601BB00-3C96-4D1B-AA0F-D5152B6A24C0}" srcOrd="2" destOrd="0" presId="urn:microsoft.com/office/officeart/2005/8/layout/hierarchy1"/>
    <dgm:cxn modelId="{01A9572A-DD05-4E0D-9D72-261C61F255E0}" type="presParOf" srcId="{E550C728-063D-4958-B17D-52799207D339}" destId="{3151C151-5314-4108-9E13-5D4DAFF4F7B6}" srcOrd="3" destOrd="0" presId="urn:microsoft.com/office/officeart/2005/8/layout/hierarchy1"/>
    <dgm:cxn modelId="{E3403663-8189-4DE3-B85F-71DDD607DC8B}" type="presParOf" srcId="{3151C151-5314-4108-9E13-5D4DAFF4F7B6}" destId="{3CF87EC9-B148-4AD3-B725-1644A8EC3186}" srcOrd="0" destOrd="0" presId="urn:microsoft.com/office/officeart/2005/8/layout/hierarchy1"/>
    <dgm:cxn modelId="{AF2B0039-584E-4BCC-8F75-DBA844BB173B}" type="presParOf" srcId="{3CF87EC9-B148-4AD3-B725-1644A8EC3186}" destId="{AE070C28-409C-40A0-94AF-001DF20EBF71}" srcOrd="0" destOrd="0" presId="urn:microsoft.com/office/officeart/2005/8/layout/hierarchy1"/>
    <dgm:cxn modelId="{8F428150-6127-40A0-8EE3-750557015954}" type="presParOf" srcId="{3CF87EC9-B148-4AD3-B725-1644A8EC3186}" destId="{0E960949-2DDF-45EF-A060-0ABCABFF38FF}" srcOrd="1" destOrd="0" presId="urn:microsoft.com/office/officeart/2005/8/layout/hierarchy1"/>
    <dgm:cxn modelId="{4B051B48-A810-46AD-BC99-469A1844D92E}" type="presParOf" srcId="{3151C151-5314-4108-9E13-5D4DAFF4F7B6}" destId="{FA8A363D-831C-44EA-9094-509E096EC8BB}" srcOrd="1" destOrd="0" presId="urn:microsoft.com/office/officeart/2005/8/layout/hierarchy1"/>
    <dgm:cxn modelId="{3E13F230-B7A4-4FD6-9616-10C44A809B1C}" type="presParOf" srcId="{FA8A363D-831C-44EA-9094-509E096EC8BB}" destId="{0C5B2725-4BB2-4C93-B985-9743A2FB6563}" srcOrd="0" destOrd="0" presId="urn:microsoft.com/office/officeart/2005/8/layout/hierarchy1"/>
    <dgm:cxn modelId="{83C6B385-0971-499B-89C2-87E91A649CC3}" type="presParOf" srcId="{FA8A363D-831C-44EA-9094-509E096EC8BB}" destId="{FC752933-AE63-4B56-AD11-711AAAD0C9D5}" srcOrd="1" destOrd="0" presId="urn:microsoft.com/office/officeart/2005/8/layout/hierarchy1"/>
    <dgm:cxn modelId="{7535AE69-4D4B-4D01-87A3-A19F7676E48B}" type="presParOf" srcId="{FC752933-AE63-4B56-AD11-711AAAD0C9D5}" destId="{9CCC8A6B-740F-4FA0-B821-43A9649D5452}" srcOrd="0" destOrd="0" presId="urn:microsoft.com/office/officeart/2005/8/layout/hierarchy1"/>
    <dgm:cxn modelId="{FF835801-F75A-40C5-AE8F-AF4651468117}" type="presParOf" srcId="{9CCC8A6B-740F-4FA0-B821-43A9649D5452}" destId="{C203A4D3-A753-4AAC-9F8A-D5BF67876B7F}" srcOrd="0" destOrd="0" presId="urn:microsoft.com/office/officeart/2005/8/layout/hierarchy1"/>
    <dgm:cxn modelId="{3CE2202B-156C-4F57-A62E-3DFB17B7C8DA}" type="presParOf" srcId="{9CCC8A6B-740F-4FA0-B821-43A9649D5452}" destId="{CCA70929-E68F-4668-9627-AA481FF41394}" srcOrd="1" destOrd="0" presId="urn:microsoft.com/office/officeart/2005/8/layout/hierarchy1"/>
    <dgm:cxn modelId="{11346020-D491-4271-B65C-23394120FC2D}" type="presParOf" srcId="{FC752933-AE63-4B56-AD11-711AAAD0C9D5}" destId="{57B8DBBD-4781-4081-B113-57F9A59E38E6}" srcOrd="1" destOrd="0" presId="urn:microsoft.com/office/officeart/2005/8/layout/hierarchy1"/>
    <dgm:cxn modelId="{7A6D0BE8-931E-430D-927F-6E1FF991DC41}" type="presParOf" srcId="{57B8DBBD-4781-4081-B113-57F9A59E38E6}" destId="{296E1390-DE11-4217-A848-B33A56862BE9}" srcOrd="0" destOrd="0" presId="urn:microsoft.com/office/officeart/2005/8/layout/hierarchy1"/>
    <dgm:cxn modelId="{E7D5A0A3-C3AF-4991-94CB-41721E0B2B67}" type="presParOf" srcId="{57B8DBBD-4781-4081-B113-57F9A59E38E6}" destId="{341486D5-B5D6-4B6A-AAC9-DBB562D4BB2C}" srcOrd="1" destOrd="0" presId="urn:microsoft.com/office/officeart/2005/8/layout/hierarchy1"/>
    <dgm:cxn modelId="{A7B2EA56-7C81-40EA-BA06-2095A338D6FA}" type="presParOf" srcId="{341486D5-B5D6-4B6A-AAC9-DBB562D4BB2C}" destId="{3ED513D1-BE81-4AF7-B29A-99BBCC956382}" srcOrd="0" destOrd="0" presId="urn:microsoft.com/office/officeart/2005/8/layout/hierarchy1"/>
    <dgm:cxn modelId="{0BB587BF-F662-4D27-9667-CF917E75F41B}" type="presParOf" srcId="{3ED513D1-BE81-4AF7-B29A-99BBCC956382}" destId="{349FBAD4-5338-4742-A473-65E001167F07}" srcOrd="0" destOrd="0" presId="urn:microsoft.com/office/officeart/2005/8/layout/hierarchy1"/>
    <dgm:cxn modelId="{A7C2AABE-C03D-4D75-B7B1-A42C8F338D7E}" type="presParOf" srcId="{3ED513D1-BE81-4AF7-B29A-99BBCC956382}" destId="{F21F3556-EC14-4BFF-9DEE-D30343CD3A7E}" srcOrd="1" destOrd="0" presId="urn:microsoft.com/office/officeart/2005/8/layout/hierarchy1"/>
    <dgm:cxn modelId="{5B86E035-1CCC-4810-9924-5831950A78E3}" type="presParOf" srcId="{341486D5-B5D6-4B6A-AAC9-DBB562D4BB2C}" destId="{5D7C8C56-24A3-477F-8C6C-C47B7D02E1FC}" srcOrd="1" destOrd="0" presId="urn:microsoft.com/office/officeart/2005/8/layout/hierarchy1"/>
    <dgm:cxn modelId="{02062F40-FADB-4C61-B3F3-CC373C7A3A67}" type="presParOf" srcId="{E550C728-063D-4958-B17D-52799207D339}" destId="{E872CD4A-22DD-498E-901D-DDFAD0477720}" srcOrd="4" destOrd="0" presId="urn:microsoft.com/office/officeart/2005/8/layout/hierarchy1"/>
    <dgm:cxn modelId="{A8411E2E-D740-48E2-BAD3-FDB07513C867}" type="presParOf" srcId="{E550C728-063D-4958-B17D-52799207D339}" destId="{0571B19A-6BFC-49EE-94E8-A40122770074}" srcOrd="5" destOrd="0" presId="urn:microsoft.com/office/officeart/2005/8/layout/hierarchy1"/>
    <dgm:cxn modelId="{FE711FD9-4379-438C-80FD-1F74F19BCF6F}" type="presParOf" srcId="{0571B19A-6BFC-49EE-94E8-A40122770074}" destId="{807187E5-E8CF-4D10-8E29-6E1EE2932C28}" srcOrd="0" destOrd="0" presId="urn:microsoft.com/office/officeart/2005/8/layout/hierarchy1"/>
    <dgm:cxn modelId="{AB436E47-F35D-40D5-9DBE-1E7421F408FF}" type="presParOf" srcId="{807187E5-E8CF-4D10-8E29-6E1EE2932C28}" destId="{5DBD49A6-976F-4E3B-B7EC-A0D48D3E27C3}" srcOrd="0" destOrd="0" presId="urn:microsoft.com/office/officeart/2005/8/layout/hierarchy1"/>
    <dgm:cxn modelId="{F8D28EFB-8BB1-4F69-B61E-9297271AAD13}" type="presParOf" srcId="{807187E5-E8CF-4D10-8E29-6E1EE2932C28}" destId="{1DC87D2E-153A-4783-8325-92663B32DD79}" srcOrd="1" destOrd="0" presId="urn:microsoft.com/office/officeart/2005/8/layout/hierarchy1"/>
    <dgm:cxn modelId="{FC31EDF8-985A-4890-B176-4123B8838782}" type="presParOf" srcId="{0571B19A-6BFC-49EE-94E8-A40122770074}" destId="{C39F1963-0C21-4714-8744-A536BE0DA1A6}" srcOrd="1" destOrd="0" presId="urn:microsoft.com/office/officeart/2005/8/layout/hierarchy1"/>
    <dgm:cxn modelId="{9175B2A6-B50C-4599-AC1E-DB60181EBDB9}" type="presParOf" srcId="{E550C728-063D-4958-B17D-52799207D339}" destId="{DCD446EB-9412-4CB1-8CD5-03F2E6D60F9F}" srcOrd="6" destOrd="0" presId="urn:microsoft.com/office/officeart/2005/8/layout/hierarchy1"/>
    <dgm:cxn modelId="{91193AF4-87D1-4959-A41F-27A90D338D5D}" type="presParOf" srcId="{E550C728-063D-4958-B17D-52799207D339}" destId="{4E2CD9CA-B1B3-4AB8-9BA1-33A9A0C08EEC}" srcOrd="7" destOrd="0" presId="urn:microsoft.com/office/officeart/2005/8/layout/hierarchy1"/>
    <dgm:cxn modelId="{0E98FF14-0C80-4790-852E-0C9077609149}" type="presParOf" srcId="{4E2CD9CA-B1B3-4AB8-9BA1-33A9A0C08EEC}" destId="{ADC0F360-9EBB-44D3-9D39-18DCD0580843}" srcOrd="0" destOrd="0" presId="urn:microsoft.com/office/officeart/2005/8/layout/hierarchy1"/>
    <dgm:cxn modelId="{CEEC4789-C386-44AC-BCAF-B5A55C21A0AD}" type="presParOf" srcId="{ADC0F360-9EBB-44D3-9D39-18DCD0580843}" destId="{16F623CE-9E1D-4DED-83E1-577046C542AB}" srcOrd="0" destOrd="0" presId="urn:microsoft.com/office/officeart/2005/8/layout/hierarchy1"/>
    <dgm:cxn modelId="{42269F01-A2DB-4595-A627-BDB1B458B80B}" type="presParOf" srcId="{ADC0F360-9EBB-44D3-9D39-18DCD0580843}" destId="{1CC72787-4D82-4B7F-B674-25F46DC180F4}" srcOrd="1" destOrd="0" presId="urn:microsoft.com/office/officeart/2005/8/layout/hierarchy1"/>
    <dgm:cxn modelId="{8563995B-FB43-4837-9E25-C40BBF5DD4A7}" type="presParOf" srcId="{4E2CD9CA-B1B3-4AB8-9BA1-33A9A0C08EEC}" destId="{6B8F8B4E-3972-4482-AF40-75D5E47B23E7}" srcOrd="1" destOrd="0" presId="urn:microsoft.com/office/officeart/2005/8/layout/hierarchy1"/>
    <dgm:cxn modelId="{1379864A-4DC4-4559-8294-E4FC9FF9C875}" type="presParOf" srcId="{6B8F8B4E-3972-4482-AF40-75D5E47B23E7}" destId="{65CBC811-7BDF-4215-8451-094A90BBA80D}" srcOrd="0" destOrd="0" presId="urn:microsoft.com/office/officeart/2005/8/layout/hierarchy1"/>
    <dgm:cxn modelId="{F36AD1D2-E67B-4EC1-ACC1-260321F45560}" type="presParOf" srcId="{6B8F8B4E-3972-4482-AF40-75D5E47B23E7}" destId="{2D69EED5-22C9-49E2-8F9D-ED6DDF5DC6F1}" srcOrd="1" destOrd="0" presId="urn:microsoft.com/office/officeart/2005/8/layout/hierarchy1"/>
    <dgm:cxn modelId="{6D4FE385-397A-4238-BD23-2FB685EBAC2C}" type="presParOf" srcId="{2D69EED5-22C9-49E2-8F9D-ED6DDF5DC6F1}" destId="{CD097D30-05F5-4E60-A960-696F3E8C0FC3}" srcOrd="0" destOrd="0" presId="urn:microsoft.com/office/officeart/2005/8/layout/hierarchy1"/>
    <dgm:cxn modelId="{2AAB15F1-3079-4103-A812-1B1AF9CD2FCF}" type="presParOf" srcId="{CD097D30-05F5-4E60-A960-696F3E8C0FC3}" destId="{95BC44EC-29E3-4556-AAFB-27E1CBF93593}" srcOrd="0" destOrd="0" presId="urn:microsoft.com/office/officeart/2005/8/layout/hierarchy1"/>
    <dgm:cxn modelId="{80B3CAE0-F6E5-4F1A-8E30-D32D81AB76BA}" type="presParOf" srcId="{CD097D30-05F5-4E60-A960-696F3E8C0FC3}" destId="{8FF76787-D43E-4464-A8A0-F9C02CBF9A34}" srcOrd="1" destOrd="0" presId="urn:microsoft.com/office/officeart/2005/8/layout/hierarchy1"/>
    <dgm:cxn modelId="{9674A3E0-1414-4155-A87E-891BC6FEB272}" type="presParOf" srcId="{2D69EED5-22C9-49E2-8F9D-ED6DDF5DC6F1}" destId="{948C7B60-7282-430F-A508-393456FFB48B}" srcOrd="1" destOrd="0" presId="urn:microsoft.com/office/officeart/2005/8/layout/hierarchy1"/>
    <dgm:cxn modelId="{055A68E3-39F4-41A4-8F60-871E8168D4D6}" type="presParOf" srcId="{948C7B60-7282-430F-A508-393456FFB48B}" destId="{CCD64623-EA7B-4BC3-BC35-9CA007879648}" srcOrd="0" destOrd="0" presId="urn:microsoft.com/office/officeart/2005/8/layout/hierarchy1"/>
    <dgm:cxn modelId="{FD08E800-7EBC-46F6-B09C-F8340DFED795}" type="presParOf" srcId="{948C7B60-7282-430F-A508-393456FFB48B}" destId="{1FA36C7B-8749-45D8-B506-071F8EF7264F}" srcOrd="1" destOrd="0" presId="urn:microsoft.com/office/officeart/2005/8/layout/hierarchy1"/>
    <dgm:cxn modelId="{4BFF950F-0DA2-4D3A-8290-3147C9563FBC}" type="presParOf" srcId="{1FA36C7B-8749-45D8-B506-071F8EF7264F}" destId="{07C4A75B-AE68-4CBA-ACA6-BB633E59025A}" srcOrd="0" destOrd="0" presId="urn:microsoft.com/office/officeart/2005/8/layout/hierarchy1"/>
    <dgm:cxn modelId="{E4CBD1F6-3A8B-4B29-AA94-22513D42F587}" type="presParOf" srcId="{07C4A75B-AE68-4CBA-ACA6-BB633E59025A}" destId="{2146F9BD-8BD7-4767-BA4D-FEE812C43513}" srcOrd="0" destOrd="0" presId="urn:microsoft.com/office/officeart/2005/8/layout/hierarchy1"/>
    <dgm:cxn modelId="{8DDC2BA7-7B52-40E9-97CD-5414DD458F3D}" type="presParOf" srcId="{07C4A75B-AE68-4CBA-ACA6-BB633E59025A}" destId="{5C729186-E63F-4CDA-BCB5-4AF203C16D29}" srcOrd="1" destOrd="0" presId="urn:microsoft.com/office/officeart/2005/8/layout/hierarchy1"/>
    <dgm:cxn modelId="{0BA69AC7-A38F-4D8B-BA93-8B41B66CE7CD}" type="presParOf" srcId="{1FA36C7B-8749-45D8-B506-071F8EF7264F}" destId="{3AB37E63-A113-496B-A92C-A13EF14A2960}" srcOrd="1" destOrd="0" presId="urn:microsoft.com/office/officeart/2005/8/layout/hierarchy1"/>
    <dgm:cxn modelId="{6DE28A1B-E8C2-4003-8EA5-82D541305B9B}" type="presParOf" srcId="{B9A3E6D4-AAA3-4CF8-9C04-447D7B36D920}" destId="{3E3F4205-7FDB-4215-AB2F-041ECE72DF6B}" srcOrd="6" destOrd="0" presId="urn:microsoft.com/office/officeart/2005/8/layout/hierarchy1"/>
    <dgm:cxn modelId="{26B790EE-78FA-4C20-AB38-23F8F073112E}" type="presParOf" srcId="{B9A3E6D4-AAA3-4CF8-9C04-447D7B36D920}" destId="{1A0CD22F-1F04-498A-A7D6-9338FC332C92}" srcOrd="7" destOrd="0" presId="urn:microsoft.com/office/officeart/2005/8/layout/hierarchy1"/>
    <dgm:cxn modelId="{BEC5FC9E-8894-4E46-846E-2C9D0940AAC2}" type="presParOf" srcId="{1A0CD22F-1F04-498A-A7D6-9338FC332C92}" destId="{4B02E9B9-7084-4E25-B597-664C25D0FA01}" srcOrd="0" destOrd="0" presId="urn:microsoft.com/office/officeart/2005/8/layout/hierarchy1"/>
    <dgm:cxn modelId="{B2F43342-3B9F-44C5-B073-507CD96050AB}" type="presParOf" srcId="{4B02E9B9-7084-4E25-B597-664C25D0FA01}" destId="{FCF3448C-9F78-45A0-9C8D-E2D2EF800A95}" srcOrd="0" destOrd="0" presId="urn:microsoft.com/office/officeart/2005/8/layout/hierarchy1"/>
    <dgm:cxn modelId="{F7A12856-F313-49F5-A987-D585B67460BF}" type="presParOf" srcId="{4B02E9B9-7084-4E25-B597-664C25D0FA01}" destId="{A15F830C-E57E-40D2-A16E-7E2F23A81EEE}" srcOrd="1" destOrd="0" presId="urn:microsoft.com/office/officeart/2005/8/layout/hierarchy1"/>
    <dgm:cxn modelId="{0D5F1D24-FD1E-475F-92B6-A0142125F9F3}" type="presParOf" srcId="{1A0CD22F-1F04-498A-A7D6-9338FC332C92}" destId="{D5E576AC-C80C-4886-9083-07F056622028}" srcOrd="1" destOrd="0" presId="urn:microsoft.com/office/officeart/2005/8/layout/hierarchy1"/>
    <dgm:cxn modelId="{C2C6361D-9959-42E0-903D-80EC8EEC031D}" type="presParOf" srcId="{B9A3E6D4-AAA3-4CF8-9C04-447D7B36D920}" destId="{B12A29F9-86A2-438F-BDAC-C78D5C83BCCC}" srcOrd="8" destOrd="0" presId="urn:microsoft.com/office/officeart/2005/8/layout/hierarchy1"/>
    <dgm:cxn modelId="{93A91B74-0FE0-4CF3-8E26-C113C26851B0}" type="presParOf" srcId="{B9A3E6D4-AAA3-4CF8-9C04-447D7B36D920}" destId="{E47FEC51-EB9F-4F67-B13C-EB56D0043721}" srcOrd="9" destOrd="0" presId="urn:microsoft.com/office/officeart/2005/8/layout/hierarchy1"/>
    <dgm:cxn modelId="{DEAED76B-119A-4E9C-B047-4DA39D07E8A1}" type="presParOf" srcId="{E47FEC51-EB9F-4F67-B13C-EB56D0043721}" destId="{743B6F67-354F-4344-832B-4D5B674A5E9B}" srcOrd="0" destOrd="0" presId="urn:microsoft.com/office/officeart/2005/8/layout/hierarchy1"/>
    <dgm:cxn modelId="{265BFD10-BB66-4EAA-A32F-3972E647AC36}" type="presParOf" srcId="{743B6F67-354F-4344-832B-4D5B674A5E9B}" destId="{AEE34DF0-362E-4413-84A9-B26738BBE793}" srcOrd="0" destOrd="0" presId="urn:microsoft.com/office/officeart/2005/8/layout/hierarchy1"/>
    <dgm:cxn modelId="{AFE7546E-94F7-472C-98EC-5770F3567E2B}" type="presParOf" srcId="{743B6F67-354F-4344-832B-4D5B674A5E9B}" destId="{6AFDC41A-05E9-4A40-873A-503D96B577F9}" srcOrd="1" destOrd="0" presId="urn:microsoft.com/office/officeart/2005/8/layout/hierarchy1"/>
    <dgm:cxn modelId="{E364FF78-4F3D-4FF6-8416-1CBDE7365931}" type="presParOf" srcId="{E47FEC51-EB9F-4F67-B13C-EB56D0043721}" destId="{18A84D27-CAF9-4864-8D32-D5FF61CA1EC3}" srcOrd="1" destOrd="0" presId="urn:microsoft.com/office/officeart/2005/8/layout/hierarchy1"/>
    <dgm:cxn modelId="{53F6F181-A7C3-4357-B65E-F27A327951C6}" type="presParOf" srcId="{18A84D27-CAF9-4864-8D32-D5FF61CA1EC3}" destId="{3A272A8A-C07C-4F21-8739-B9738D697527}" srcOrd="0" destOrd="0" presId="urn:microsoft.com/office/officeart/2005/8/layout/hierarchy1"/>
    <dgm:cxn modelId="{2813A5BF-AEFA-4273-88CD-F03221C1CC44}" type="presParOf" srcId="{18A84D27-CAF9-4864-8D32-D5FF61CA1EC3}" destId="{E8F7097A-E582-4F14-8F4E-376CD70C124B}" srcOrd="1" destOrd="0" presId="urn:microsoft.com/office/officeart/2005/8/layout/hierarchy1"/>
    <dgm:cxn modelId="{81C56B20-A5C8-4A92-AF5A-452E77E213B4}" type="presParOf" srcId="{E8F7097A-E582-4F14-8F4E-376CD70C124B}" destId="{7B534F3D-69B4-4D51-8FF4-1E3F85087EB4}" srcOrd="0" destOrd="0" presId="urn:microsoft.com/office/officeart/2005/8/layout/hierarchy1"/>
    <dgm:cxn modelId="{D6007155-F94B-4913-8EA5-2C2061734C56}" type="presParOf" srcId="{7B534F3D-69B4-4D51-8FF4-1E3F85087EB4}" destId="{8F04ADE8-040A-4947-A69A-D883E9CB4437}" srcOrd="0" destOrd="0" presId="urn:microsoft.com/office/officeart/2005/8/layout/hierarchy1"/>
    <dgm:cxn modelId="{FDA8AFDD-FF12-4DDC-8244-1895124219FA}" type="presParOf" srcId="{7B534F3D-69B4-4D51-8FF4-1E3F85087EB4}" destId="{C9E6E22B-C0AF-4A27-99B6-A7AFBF02C861}" srcOrd="1" destOrd="0" presId="urn:microsoft.com/office/officeart/2005/8/layout/hierarchy1"/>
    <dgm:cxn modelId="{9B690612-EC3B-434F-974F-0FE6D259E177}" type="presParOf" srcId="{E8F7097A-E582-4F14-8F4E-376CD70C124B}" destId="{43231A2D-579E-49F3-8C34-EC0439439554}" srcOrd="1" destOrd="0" presId="urn:microsoft.com/office/officeart/2005/8/layout/hierarchy1"/>
    <dgm:cxn modelId="{A005437C-6E82-4197-B32E-01FE6DB75614}" type="presParOf" srcId="{18A84D27-CAF9-4864-8D32-D5FF61CA1EC3}" destId="{C2658670-4816-442A-B1AF-C3284E9762E8}" srcOrd="2" destOrd="0" presId="urn:microsoft.com/office/officeart/2005/8/layout/hierarchy1"/>
    <dgm:cxn modelId="{B80B2181-0413-4F71-8640-7BEB99BAFEC8}" type="presParOf" srcId="{18A84D27-CAF9-4864-8D32-D5FF61CA1EC3}" destId="{00CEC9D7-D185-4E25-A6DF-8656C0F422A1}" srcOrd="3" destOrd="0" presId="urn:microsoft.com/office/officeart/2005/8/layout/hierarchy1"/>
    <dgm:cxn modelId="{386092C9-C317-4D6C-AF29-D8B100FC01A6}" type="presParOf" srcId="{00CEC9D7-D185-4E25-A6DF-8656C0F422A1}" destId="{6C793127-6964-4941-A4DF-109E3B4BF87F}" srcOrd="0" destOrd="0" presId="urn:microsoft.com/office/officeart/2005/8/layout/hierarchy1"/>
    <dgm:cxn modelId="{6DA43E98-2F96-44A9-8293-A0063A4B398D}" type="presParOf" srcId="{6C793127-6964-4941-A4DF-109E3B4BF87F}" destId="{AF570E87-92F7-48AB-B639-A7E4ABA0B199}" srcOrd="0" destOrd="0" presId="urn:microsoft.com/office/officeart/2005/8/layout/hierarchy1"/>
    <dgm:cxn modelId="{8F261627-EC5F-49F3-BE26-B20CC29A52B6}" type="presParOf" srcId="{6C793127-6964-4941-A4DF-109E3B4BF87F}" destId="{F9CD2BFA-CC36-4984-A1ED-D3418F37E763}" srcOrd="1" destOrd="0" presId="urn:microsoft.com/office/officeart/2005/8/layout/hierarchy1"/>
    <dgm:cxn modelId="{5524D2B7-4869-4F45-9C02-EB7D9FE518BB}" type="presParOf" srcId="{00CEC9D7-D185-4E25-A6DF-8656C0F422A1}" destId="{A18E3306-C80E-4C4F-B747-1DD85A5B15E6}" srcOrd="1" destOrd="0" presId="urn:microsoft.com/office/officeart/2005/8/layout/hierarchy1"/>
    <dgm:cxn modelId="{079DF90E-F4F2-4FBC-A0F7-77DCE5480D68}" type="presParOf" srcId="{A18E3306-C80E-4C4F-B747-1DD85A5B15E6}" destId="{C1AB58F0-3C17-4C6E-8D4F-10FA8971E828}" srcOrd="0" destOrd="0" presId="urn:microsoft.com/office/officeart/2005/8/layout/hierarchy1"/>
    <dgm:cxn modelId="{F0F058BE-2D3F-455E-B298-E69D4F108467}" type="presParOf" srcId="{A18E3306-C80E-4C4F-B747-1DD85A5B15E6}" destId="{E268EFA4-B505-44F1-94BF-6C53DB530F24}" srcOrd="1" destOrd="0" presId="urn:microsoft.com/office/officeart/2005/8/layout/hierarchy1"/>
    <dgm:cxn modelId="{39812935-9356-4727-A031-43033B469F46}" type="presParOf" srcId="{E268EFA4-B505-44F1-94BF-6C53DB530F24}" destId="{E6F840D2-1E38-4333-863F-A8A90D5D757B}" srcOrd="0" destOrd="0" presId="urn:microsoft.com/office/officeart/2005/8/layout/hierarchy1"/>
    <dgm:cxn modelId="{A74BA8A2-ADA1-452A-BC72-5CA7C572ECBA}" type="presParOf" srcId="{E6F840D2-1E38-4333-863F-A8A90D5D757B}" destId="{6316C7D1-5909-45AC-B211-F998205C3FE8}" srcOrd="0" destOrd="0" presId="urn:microsoft.com/office/officeart/2005/8/layout/hierarchy1"/>
    <dgm:cxn modelId="{9C4B1997-E070-4939-8B6E-A71212706408}" type="presParOf" srcId="{E6F840D2-1E38-4333-863F-A8A90D5D757B}" destId="{E40D59BE-1CF6-48CF-96B1-917F9C156FF1}" srcOrd="1" destOrd="0" presId="urn:microsoft.com/office/officeart/2005/8/layout/hierarchy1"/>
    <dgm:cxn modelId="{8F11FDAC-1858-4F70-B0DF-014878F6DAE1}" type="presParOf" srcId="{E268EFA4-B505-44F1-94BF-6C53DB530F24}" destId="{1591681B-EE97-44E7-93C5-32B0FAC9CCB3}" srcOrd="1" destOrd="0" presId="urn:microsoft.com/office/officeart/2005/8/layout/hierarchy1"/>
    <dgm:cxn modelId="{3615CB45-2452-4DD1-BF67-CBA622080EBF}" type="presParOf" srcId="{1591681B-EE97-44E7-93C5-32B0FAC9CCB3}" destId="{93325391-5CCA-44FA-9D0D-7FB55AAC94B2}" srcOrd="0" destOrd="0" presId="urn:microsoft.com/office/officeart/2005/8/layout/hierarchy1"/>
    <dgm:cxn modelId="{D8E1FAB5-D593-440B-BB64-E0854F4707BD}" type="presParOf" srcId="{1591681B-EE97-44E7-93C5-32B0FAC9CCB3}" destId="{C98A38FC-CFA3-448E-BFD1-D7BB5FE71AD9}" srcOrd="1" destOrd="0" presId="urn:microsoft.com/office/officeart/2005/8/layout/hierarchy1"/>
    <dgm:cxn modelId="{37B6062E-276A-4CF3-9C89-FCC6E6B56409}" type="presParOf" srcId="{C98A38FC-CFA3-448E-BFD1-D7BB5FE71AD9}" destId="{DB711192-3FEF-4BED-9C71-A1EEBDC93E1E}" srcOrd="0" destOrd="0" presId="urn:microsoft.com/office/officeart/2005/8/layout/hierarchy1"/>
    <dgm:cxn modelId="{9D376587-FCDD-43F8-8CA6-83FA3F0C9EDC}" type="presParOf" srcId="{DB711192-3FEF-4BED-9C71-A1EEBDC93E1E}" destId="{0D85DE32-FB82-41B6-9F68-1F29F050B3AC}" srcOrd="0" destOrd="0" presId="urn:microsoft.com/office/officeart/2005/8/layout/hierarchy1"/>
    <dgm:cxn modelId="{161383FA-45BE-4FE4-962C-B78023660AFC}" type="presParOf" srcId="{DB711192-3FEF-4BED-9C71-A1EEBDC93E1E}" destId="{18BAD204-5EB9-4B83-A073-A07CBBBA32FE}" srcOrd="1" destOrd="0" presId="urn:microsoft.com/office/officeart/2005/8/layout/hierarchy1"/>
    <dgm:cxn modelId="{07FF9FD6-9737-45F6-BD8A-AC59BD904525}" type="presParOf" srcId="{C98A38FC-CFA3-448E-BFD1-D7BB5FE71AD9}" destId="{D98F7798-72FB-430B-B071-00377E9C1065}" srcOrd="1" destOrd="0" presId="urn:microsoft.com/office/officeart/2005/8/layout/hierarchy1"/>
    <dgm:cxn modelId="{21087E7D-F090-4547-BAC0-464A416F936F}" type="presParOf" srcId="{D98F7798-72FB-430B-B071-00377E9C1065}" destId="{69C58519-0C98-4781-BB00-141559AEFB0A}" srcOrd="0" destOrd="0" presId="urn:microsoft.com/office/officeart/2005/8/layout/hierarchy1"/>
    <dgm:cxn modelId="{2AF937BF-C8F6-4BA1-BCC2-0B97DFC734C2}" type="presParOf" srcId="{D98F7798-72FB-430B-B071-00377E9C1065}" destId="{3196CBBA-E73E-4253-A0B9-C363B5093DAC}" srcOrd="1" destOrd="0" presId="urn:microsoft.com/office/officeart/2005/8/layout/hierarchy1"/>
    <dgm:cxn modelId="{8E06B061-DFC7-42D2-98E0-19DCC4D49B0C}" type="presParOf" srcId="{3196CBBA-E73E-4253-A0B9-C363B5093DAC}" destId="{670549BB-37EC-43B6-8FFD-3A815C497E2C}" srcOrd="0" destOrd="0" presId="urn:microsoft.com/office/officeart/2005/8/layout/hierarchy1"/>
    <dgm:cxn modelId="{1AD351AA-C5C8-4758-BA9F-94D33D5C8630}" type="presParOf" srcId="{670549BB-37EC-43B6-8FFD-3A815C497E2C}" destId="{41CE0DCA-6F4C-467B-A00E-73970997AF05}" srcOrd="0" destOrd="0" presId="urn:microsoft.com/office/officeart/2005/8/layout/hierarchy1"/>
    <dgm:cxn modelId="{B7427AD3-DE7D-47CC-9A6C-EB5D04C3AF51}" type="presParOf" srcId="{670549BB-37EC-43B6-8FFD-3A815C497E2C}" destId="{66A3D85C-3C49-4FD4-886B-9194158D320D}" srcOrd="1" destOrd="0" presId="urn:microsoft.com/office/officeart/2005/8/layout/hierarchy1"/>
    <dgm:cxn modelId="{3AA30703-CFF1-408D-8EBF-3044962B716D}" type="presParOf" srcId="{3196CBBA-E73E-4253-A0B9-C363B5093DAC}" destId="{CBE55440-748C-43A0-BAA2-26FDAE8218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58519-0C98-4781-BB00-141559AEFB0A}">
      <dsp:nvSpPr>
        <dsp:cNvPr id="0" name=""/>
        <dsp:cNvSpPr/>
      </dsp:nvSpPr>
      <dsp:spPr>
        <a:xfrm>
          <a:off x="9776024" y="4126961"/>
          <a:ext cx="91440" cy="241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25391-5CCA-44FA-9D0D-7FB55AAC94B2}">
      <dsp:nvSpPr>
        <dsp:cNvPr id="0" name=""/>
        <dsp:cNvSpPr/>
      </dsp:nvSpPr>
      <dsp:spPr>
        <a:xfrm>
          <a:off x="9776024" y="3357637"/>
          <a:ext cx="91440" cy="241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B58F0-3C17-4C6E-8D4F-10FA8971E828}">
      <dsp:nvSpPr>
        <dsp:cNvPr id="0" name=""/>
        <dsp:cNvSpPr/>
      </dsp:nvSpPr>
      <dsp:spPr>
        <a:xfrm>
          <a:off x="9776024" y="2588312"/>
          <a:ext cx="91440" cy="241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58670-4816-442A-B1AF-C3284E9762E8}">
      <dsp:nvSpPr>
        <dsp:cNvPr id="0" name=""/>
        <dsp:cNvSpPr/>
      </dsp:nvSpPr>
      <dsp:spPr>
        <a:xfrm>
          <a:off x="9313939" y="1818988"/>
          <a:ext cx="507804" cy="241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690"/>
              </a:lnTo>
              <a:lnTo>
                <a:pt x="507804" y="164690"/>
              </a:lnTo>
              <a:lnTo>
                <a:pt x="507804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2A8A-C07C-4F21-8739-B9738D697527}">
      <dsp:nvSpPr>
        <dsp:cNvPr id="0" name=""/>
        <dsp:cNvSpPr/>
      </dsp:nvSpPr>
      <dsp:spPr>
        <a:xfrm>
          <a:off x="8806134" y="1818988"/>
          <a:ext cx="507804" cy="241668"/>
        </a:xfrm>
        <a:custGeom>
          <a:avLst/>
          <a:gdLst/>
          <a:ahLst/>
          <a:cxnLst/>
          <a:rect l="0" t="0" r="0" b="0"/>
          <a:pathLst>
            <a:path>
              <a:moveTo>
                <a:pt x="507804" y="0"/>
              </a:moveTo>
              <a:lnTo>
                <a:pt x="507804" y="164690"/>
              </a:lnTo>
              <a:lnTo>
                <a:pt x="0" y="164690"/>
              </a:lnTo>
              <a:lnTo>
                <a:pt x="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A29F9-86A2-438F-BDAC-C78D5C83BCCC}">
      <dsp:nvSpPr>
        <dsp:cNvPr id="0" name=""/>
        <dsp:cNvSpPr/>
      </dsp:nvSpPr>
      <dsp:spPr>
        <a:xfrm>
          <a:off x="5189288" y="959932"/>
          <a:ext cx="4124650" cy="331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22"/>
              </a:lnTo>
              <a:lnTo>
                <a:pt x="4124650" y="254422"/>
              </a:lnTo>
              <a:lnTo>
                <a:pt x="4124650" y="331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F4205-7FDB-4215-AB2F-041ECE72DF6B}">
      <dsp:nvSpPr>
        <dsp:cNvPr id="0" name=""/>
        <dsp:cNvSpPr/>
      </dsp:nvSpPr>
      <dsp:spPr>
        <a:xfrm>
          <a:off x="5189288" y="959932"/>
          <a:ext cx="2598996" cy="331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22"/>
              </a:lnTo>
              <a:lnTo>
                <a:pt x="2598996" y="254422"/>
              </a:lnTo>
              <a:lnTo>
                <a:pt x="2598996" y="331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64623-EA7B-4BC3-BC35-9CA007879648}">
      <dsp:nvSpPr>
        <dsp:cNvPr id="0" name=""/>
        <dsp:cNvSpPr/>
      </dsp:nvSpPr>
      <dsp:spPr>
        <a:xfrm>
          <a:off x="7744804" y="3357637"/>
          <a:ext cx="91440" cy="241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BC811-7BDF-4215-8451-094A90BBA80D}">
      <dsp:nvSpPr>
        <dsp:cNvPr id="0" name=""/>
        <dsp:cNvSpPr/>
      </dsp:nvSpPr>
      <dsp:spPr>
        <a:xfrm>
          <a:off x="7744804" y="2588312"/>
          <a:ext cx="91440" cy="241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446EB-9412-4CB1-8CD5-03F2E6D60F9F}">
      <dsp:nvSpPr>
        <dsp:cNvPr id="0" name=""/>
        <dsp:cNvSpPr/>
      </dsp:nvSpPr>
      <dsp:spPr>
        <a:xfrm>
          <a:off x="6267110" y="1818988"/>
          <a:ext cx="1523414" cy="241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690"/>
              </a:lnTo>
              <a:lnTo>
                <a:pt x="1523414" y="164690"/>
              </a:lnTo>
              <a:lnTo>
                <a:pt x="1523414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2CD4A-22DD-498E-901D-DDFAD0477720}">
      <dsp:nvSpPr>
        <dsp:cNvPr id="0" name=""/>
        <dsp:cNvSpPr/>
      </dsp:nvSpPr>
      <dsp:spPr>
        <a:xfrm>
          <a:off x="6267110" y="1818988"/>
          <a:ext cx="507804" cy="241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690"/>
              </a:lnTo>
              <a:lnTo>
                <a:pt x="507804" y="164690"/>
              </a:lnTo>
              <a:lnTo>
                <a:pt x="507804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E1390-DE11-4217-A848-B33A56862BE9}">
      <dsp:nvSpPr>
        <dsp:cNvPr id="0" name=""/>
        <dsp:cNvSpPr/>
      </dsp:nvSpPr>
      <dsp:spPr>
        <a:xfrm>
          <a:off x="5713585" y="3357637"/>
          <a:ext cx="91440" cy="241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B2725-4BB2-4C93-B985-9743A2FB6563}">
      <dsp:nvSpPr>
        <dsp:cNvPr id="0" name=""/>
        <dsp:cNvSpPr/>
      </dsp:nvSpPr>
      <dsp:spPr>
        <a:xfrm>
          <a:off x="5713585" y="2588312"/>
          <a:ext cx="91440" cy="241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1BB00-3C96-4D1B-AA0F-D5152B6A24C0}">
      <dsp:nvSpPr>
        <dsp:cNvPr id="0" name=""/>
        <dsp:cNvSpPr/>
      </dsp:nvSpPr>
      <dsp:spPr>
        <a:xfrm>
          <a:off x="5759305" y="1818988"/>
          <a:ext cx="507804" cy="241668"/>
        </a:xfrm>
        <a:custGeom>
          <a:avLst/>
          <a:gdLst/>
          <a:ahLst/>
          <a:cxnLst/>
          <a:rect l="0" t="0" r="0" b="0"/>
          <a:pathLst>
            <a:path>
              <a:moveTo>
                <a:pt x="507804" y="0"/>
              </a:moveTo>
              <a:lnTo>
                <a:pt x="507804" y="164690"/>
              </a:lnTo>
              <a:lnTo>
                <a:pt x="0" y="164690"/>
              </a:lnTo>
              <a:lnTo>
                <a:pt x="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20ECE-D688-4720-B6F4-BA559C4F1DFA}">
      <dsp:nvSpPr>
        <dsp:cNvPr id="0" name=""/>
        <dsp:cNvSpPr/>
      </dsp:nvSpPr>
      <dsp:spPr>
        <a:xfrm>
          <a:off x="4697976" y="2588312"/>
          <a:ext cx="91440" cy="241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057B3-D0EA-44ED-B321-31B024C81514}">
      <dsp:nvSpPr>
        <dsp:cNvPr id="0" name=""/>
        <dsp:cNvSpPr/>
      </dsp:nvSpPr>
      <dsp:spPr>
        <a:xfrm>
          <a:off x="4743696" y="1818988"/>
          <a:ext cx="1523414" cy="241668"/>
        </a:xfrm>
        <a:custGeom>
          <a:avLst/>
          <a:gdLst/>
          <a:ahLst/>
          <a:cxnLst/>
          <a:rect l="0" t="0" r="0" b="0"/>
          <a:pathLst>
            <a:path>
              <a:moveTo>
                <a:pt x="1523414" y="0"/>
              </a:moveTo>
              <a:lnTo>
                <a:pt x="1523414" y="164690"/>
              </a:lnTo>
              <a:lnTo>
                <a:pt x="0" y="164690"/>
              </a:lnTo>
              <a:lnTo>
                <a:pt x="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F53F4-01C1-4E30-9EBA-7ED6F5DE078E}">
      <dsp:nvSpPr>
        <dsp:cNvPr id="0" name=""/>
        <dsp:cNvSpPr/>
      </dsp:nvSpPr>
      <dsp:spPr>
        <a:xfrm>
          <a:off x="5189288" y="959932"/>
          <a:ext cx="1077822" cy="331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22"/>
              </a:lnTo>
              <a:lnTo>
                <a:pt x="1077822" y="254422"/>
              </a:lnTo>
              <a:lnTo>
                <a:pt x="1077822" y="331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C5876-9039-4999-9BFA-03B8D6F1638F}">
      <dsp:nvSpPr>
        <dsp:cNvPr id="0" name=""/>
        <dsp:cNvSpPr/>
      </dsp:nvSpPr>
      <dsp:spPr>
        <a:xfrm>
          <a:off x="3220281" y="1818988"/>
          <a:ext cx="507804" cy="241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690"/>
              </a:lnTo>
              <a:lnTo>
                <a:pt x="507804" y="164690"/>
              </a:lnTo>
              <a:lnTo>
                <a:pt x="507804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D4E49-B3E7-474F-B0E1-633771224375}">
      <dsp:nvSpPr>
        <dsp:cNvPr id="0" name=""/>
        <dsp:cNvSpPr/>
      </dsp:nvSpPr>
      <dsp:spPr>
        <a:xfrm>
          <a:off x="2712476" y="1818988"/>
          <a:ext cx="507804" cy="241668"/>
        </a:xfrm>
        <a:custGeom>
          <a:avLst/>
          <a:gdLst/>
          <a:ahLst/>
          <a:cxnLst/>
          <a:rect l="0" t="0" r="0" b="0"/>
          <a:pathLst>
            <a:path>
              <a:moveTo>
                <a:pt x="507804" y="0"/>
              </a:moveTo>
              <a:lnTo>
                <a:pt x="507804" y="164690"/>
              </a:lnTo>
              <a:lnTo>
                <a:pt x="0" y="164690"/>
              </a:lnTo>
              <a:lnTo>
                <a:pt x="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9A65F-6F24-4455-BCCD-3FDA3CF5B779}">
      <dsp:nvSpPr>
        <dsp:cNvPr id="0" name=""/>
        <dsp:cNvSpPr/>
      </dsp:nvSpPr>
      <dsp:spPr>
        <a:xfrm>
          <a:off x="3220281" y="959932"/>
          <a:ext cx="1969006" cy="331401"/>
        </a:xfrm>
        <a:custGeom>
          <a:avLst/>
          <a:gdLst/>
          <a:ahLst/>
          <a:cxnLst/>
          <a:rect l="0" t="0" r="0" b="0"/>
          <a:pathLst>
            <a:path>
              <a:moveTo>
                <a:pt x="1969006" y="0"/>
              </a:moveTo>
              <a:lnTo>
                <a:pt x="1969006" y="254422"/>
              </a:lnTo>
              <a:lnTo>
                <a:pt x="0" y="254422"/>
              </a:lnTo>
              <a:lnTo>
                <a:pt x="0" y="331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D9E5B-2F21-4CC0-9966-AF29365457EF}">
      <dsp:nvSpPr>
        <dsp:cNvPr id="0" name=""/>
        <dsp:cNvSpPr/>
      </dsp:nvSpPr>
      <dsp:spPr>
        <a:xfrm>
          <a:off x="1637504" y="4896285"/>
          <a:ext cx="91440" cy="241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27BE3-DBF5-497A-9A02-428224BDD673}">
      <dsp:nvSpPr>
        <dsp:cNvPr id="0" name=""/>
        <dsp:cNvSpPr/>
      </dsp:nvSpPr>
      <dsp:spPr>
        <a:xfrm>
          <a:off x="1637504" y="4126961"/>
          <a:ext cx="91440" cy="241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F63DA-ECF5-42EB-878D-2577D63F23D2}">
      <dsp:nvSpPr>
        <dsp:cNvPr id="0" name=""/>
        <dsp:cNvSpPr/>
      </dsp:nvSpPr>
      <dsp:spPr>
        <a:xfrm>
          <a:off x="1637504" y="3357637"/>
          <a:ext cx="91440" cy="241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3E6B6-2190-4B48-9173-BF4A329AB79E}">
      <dsp:nvSpPr>
        <dsp:cNvPr id="0" name=""/>
        <dsp:cNvSpPr/>
      </dsp:nvSpPr>
      <dsp:spPr>
        <a:xfrm>
          <a:off x="1637504" y="2588312"/>
          <a:ext cx="91440" cy="241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620EA-DE11-4442-8222-5020323CFB8E}">
      <dsp:nvSpPr>
        <dsp:cNvPr id="0" name=""/>
        <dsp:cNvSpPr/>
      </dsp:nvSpPr>
      <dsp:spPr>
        <a:xfrm>
          <a:off x="1175419" y="1818988"/>
          <a:ext cx="507804" cy="241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690"/>
              </a:lnTo>
              <a:lnTo>
                <a:pt x="507804" y="164690"/>
              </a:lnTo>
              <a:lnTo>
                <a:pt x="507804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E78E0-95EB-47FE-8F6C-6C1738761DAB}">
      <dsp:nvSpPr>
        <dsp:cNvPr id="0" name=""/>
        <dsp:cNvSpPr/>
      </dsp:nvSpPr>
      <dsp:spPr>
        <a:xfrm>
          <a:off x="621895" y="3357637"/>
          <a:ext cx="91440" cy="241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241F6-79AD-4180-8E70-99094BDA49D0}">
      <dsp:nvSpPr>
        <dsp:cNvPr id="0" name=""/>
        <dsp:cNvSpPr/>
      </dsp:nvSpPr>
      <dsp:spPr>
        <a:xfrm>
          <a:off x="621895" y="2588312"/>
          <a:ext cx="91440" cy="241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6F982-C7A6-4575-85E6-811DA93E50DF}">
      <dsp:nvSpPr>
        <dsp:cNvPr id="0" name=""/>
        <dsp:cNvSpPr/>
      </dsp:nvSpPr>
      <dsp:spPr>
        <a:xfrm>
          <a:off x="667615" y="1818988"/>
          <a:ext cx="507804" cy="241668"/>
        </a:xfrm>
        <a:custGeom>
          <a:avLst/>
          <a:gdLst/>
          <a:ahLst/>
          <a:cxnLst/>
          <a:rect l="0" t="0" r="0" b="0"/>
          <a:pathLst>
            <a:path>
              <a:moveTo>
                <a:pt x="507804" y="0"/>
              </a:moveTo>
              <a:lnTo>
                <a:pt x="507804" y="164690"/>
              </a:lnTo>
              <a:lnTo>
                <a:pt x="0" y="164690"/>
              </a:lnTo>
              <a:lnTo>
                <a:pt x="0" y="24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AD4CF-39A6-4B3F-B42B-873FC49A8F81}">
      <dsp:nvSpPr>
        <dsp:cNvPr id="0" name=""/>
        <dsp:cNvSpPr/>
      </dsp:nvSpPr>
      <dsp:spPr>
        <a:xfrm>
          <a:off x="1175419" y="959932"/>
          <a:ext cx="4013868" cy="331401"/>
        </a:xfrm>
        <a:custGeom>
          <a:avLst/>
          <a:gdLst/>
          <a:ahLst/>
          <a:cxnLst/>
          <a:rect l="0" t="0" r="0" b="0"/>
          <a:pathLst>
            <a:path>
              <a:moveTo>
                <a:pt x="4013868" y="0"/>
              </a:moveTo>
              <a:lnTo>
                <a:pt x="4013868" y="254422"/>
              </a:lnTo>
              <a:lnTo>
                <a:pt x="0" y="254422"/>
              </a:lnTo>
              <a:lnTo>
                <a:pt x="0" y="331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18636-96A8-4D7F-B7AF-C50AE34EE44C}">
      <dsp:nvSpPr>
        <dsp:cNvPr id="0" name=""/>
        <dsp:cNvSpPr/>
      </dsp:nvSpPr>
      <dsp:spPr>
        <a:xfrm>
          <a:off x="4122531" y="-87711"/>
          <a:ext cx="2133514" cy="104764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77FC0-8E81-47E0-81AE-F5CFF46E7EEB}">
      <dsp:nvSpPr>
        <dsp:cNvPr id="0" name=""/>
        <dsp:cNvSpPr/>
      </dsp:nvSpPr>
      <dsp:spPr>
        <a:xfrm>
          <a:off x="4214859" y="0"/>
          <a:ext cx="2133514" cy="1047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主頁</a:t>
          </a:r>
          <a:endParaRPr lang="en-US" altLang="zh-TW" sz="3200" kern="1200" dirty="0" smtClean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4245543" y="30684"/>
        <a:ext cx="2072146" cy="986275"/>
      </dsp:txXfrm>
    </dsp:sp>
    <dsp:sp modelId="{FE61A005-3C7F-47BD-B7E2-3F45AB0E3C02}">
      <dsp:nvSpPr>
        <dsp:cNvPr id="0" name=""/>
        <dsp:cNvSpPr/>
      </dsp:nvSpPr>
      <dsp:spPr>
        <a:xfrm>
          <a:off x="248803" y="1291333"/>
          <a:ext cx="1853233" cy="52765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56990-7146-4155-AE62-AA5159C4014A}">
      <dsp:nvSpPr>
        <dsp:cNvPr id="0" name=""/>
        <dsp:cNvSpPr/>
      </dsp:nvSpPr>
      <dsp:spPr>
        <a:xfrm>
          <a:off x="341131" y="1379044"/>
          <a:ext cx="185323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學習假名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6585" y="1394498"/>
        <a:ext cx="1822325" cy="496747"/>
      </dsp:txXfrm>
    </dsp:sp>
    <dsp:sp modelId="{46A11C6B-773D-4721-9352-77D9D42284E8}">
      <dsp:nvSpPr>
        <dsp:cNvPr id="0" name=""/>
        <dsp:cNvSpPr/>
      </dsp:nvSpPr>
      <dsp:spPr>
        <a:xfrm>
          <a:off x="252138" y="2060657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A50BA-4644-45DA-9175-1FE919064AAB}">
      <dsp:nvSpPr>
        <dsp:cNvPr id="0" name=""/>
        <dsp:cNvSpPr/>
      </dsp:nvSpPr>
      <dsp:spPr>
        <a:xfrm>
          <a:off x="344466" y="2148369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五十音圖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9920" y="2163823"/>
        <a:ext cx="800045" cy="496747"/>
      </dsp:txXfrm>
    </dsp:sp>
    <dsp:sp modelId="{4E771C3C-2C20-4900-BEA2-D78D31FF5C02}">
      <dsp:nvSpPr>
        <dsp:cNvPr id="0" name=""/>
        <dsp:cNvSpPr/>
      </dsp:nvSpPr>
      <dsp:spPr>
        <a:xfrm>
          <a:off x="252138" y="2829981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49F1-A9C5-4E0A-A34D-4E967402778B}">
      <dsp:nvSpPr>
        <dsp:cNvPr id="0" name=""/>
        <dsp:cNvSpPr/>
      </dsp:nvSpPr>
      <dsp:spPr>
        <a:xfrm>
          <a:off x="344466" y="2917693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平片假名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9920" y="2933147"/>
        <a:ext cx="800045" cy="496747"/>
      </dsp:txXfrm>
    </dsp:sp>
    <dsp:sp modelId="{88C62052-ADBA-4ADB-8BA2-C80118C1CDF3}">
      <dsp:nvSpPr>
        <dsp:cNvPr id="0" name=""/>
        <dsp:cNvSpPr/>
      </dsp:nvSpPr>
      <dsp:spPr>
        <a:xfrm>
          <a:off x="252138" y="3599305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B2EB3-7D2C-4CA6-BA27-A54827758EAC}">
      <dsp:nvSpPr>
        <dsp:cNvPr id="0" name=""/>
        <dsp:cNvSpPr/>
      </dsp:nvSpPr>
      <dsp:spPr>
        <a:xfrm>
          <a:off x="344466" y="3687017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清濁拗音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9920" y="3702471"/>
        <a:ext cx="800045" cy="496747"/>
      </dsp:txXfrm>
    </dsp:sp>
    <dsp:sp modelId="{9C4D6E29-0C57-4B4A-B482-335AF2520478}">
      <dsp:nvSpPr>
        <dsp:cNvPr id="0" name=""/>
        <dsp:cNvSpPr/>
      </dsp:nvSpPr>
      <dsp:spPr>
        <a:xfrm>
          <a:off x="1267748" y="2060657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CC3BB-4D7C-4C96-9230-8CBE523E3B81}">
      <dsp:nvSpPr>
        <dsp:cNvPr id="0" name=""/>
        <dsp:cNvSpPr/>
      </dsp:nvSpPr>
      <dsp:spPr>
        <a:xfrm>
          <a:off x="1360076" y="2148369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假名測驗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75530" y="2163823"/>
        <a:ext cx="800045" cy="496747"/>
      </dsp:txXfrm>
    </dsp:sp>
    <dsp:sp modelId="{6B767C6C-03D6-469A-A764-EA506017581A}">
      <dsp:nvSpPr>
        <dsp:cNvPr id="0" name=""/>
        <dsp:cNvSpPr/>
      </dsp:nvSpPr>
      <dsp:spPr>
        <a:xfrm>
          <a:off x="1267748" y="2829981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F7D19-2138-4870-ADB5-12ECE5112C3E}">
      <dsp:nvSpPr>
        <dsp:cNvPr id="0" name=""/>
        <dsp:cNvSpPr/>
      </dsp:nvSpPr>
      <dsp:spPr>
        <a:xfrm>
          <a:off x="1360076" y="2917693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拼音測驗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75530" y="2933147"/>
        <a:ext cx="800045" cy="496747"/>
      </dsp:txXfrm>
    </dsp:sp>
    <dsp:sp modelId="{31BFB070-CC51-4283-B9C3-A522594B0BD8}">
      <dsp:nvSpPr>
        <dsp:cNvPr id="0" name=""/>
        <dsp:cNvSpPr/>
      </dsp:nvSpPr>
      <dsp:spPr>
        <a:xfrm>
          <a:off x="1267748" y="3599305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20742-98EB-4039-A5FC-65DB68BBD89F}">
      <dsp:nvSpPr>
        <dsp:cNvPr id="0" name=""/>
        <dsp:cNvSpPr/>
      </dsp:nvSpPr>
      <dsp:spPr>
        <a:xfrm>
          <a:off x="1360076" y="3687017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錯題拼音測驗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75530" y="3702471"/>
        <a:ext cx="800045" cy="496747"/>
      </dsp:txXfrm>
    </dsp:sp>
    <dsp:sp modelId="{BF1AA183-823D-41D4-A78B-2A316BFE3ACF}">
      <dsp:nvSpPr>
        <dsp:cNvPr id="0" name=""/>
        <dsp:cNvSpPr/>
      </dsp:nvSpPr>
      <dsp:spPr>
        <a:xfrm>
          <a:off x="1267748" y="4368630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386DD-B546-4E6F-9DA0-A161B6AAF406}">
      <dsp:nvSpPr>
        <dsp:cNvPr id="0" name=""/>
        <dsp:cNvSpPr/>
      </dsp:nvSpPr>
      <dsp:spPr>
        <a:xfrm>
          <a:off x="1360076" y="4456341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聽力測驗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75530" y="4471795"/>
        <a:ext cx="800045" cy="496747"/>
      </dsp:txXfrm>
    </dsp:sp>
    <dsp:sp modelId="{4282B4F3-147A-4D3F-96DC-DFA7705BDB76}">
      <dsp:nvSpPr>
        <dsp:cNvPr id="0" name=""/>
        <dsp:cNvSpPr/>
      </dsp:nvSpPr>
      <dsp:spPr>
        <a:xfrm>
          <a:off x="1267748" y="5137954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95D07-ED5A-4BF7-A415-D8D7C9F36079}">
      <dsp:nvSpPr>
        <dsp:cNvPr id="0" name=""/>
        <dsp:cNvSpPr/>
      </dsp:nvSpPr>
      <dsp:spPr>
        <a:xfrm>
          <a:off x="1360076" y="5225666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錯題聽力測驗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75530" y="5241120"/>
        <a:ext cx="800045" cy="496747"/>
      </dsp:txXfrm>
    </dsp:sp>
    <dsp:sp modelId="{75EC1872-B67E-4B0F-8CF1-F6B8E0D67DFE}">
      <dsp:nvSpPr>
        <dsp:cNvPr id="0" name=""/>
        <dsp:cNvSpPr/>
      </dsp:nvSpPr>
      <dsp:spPr>
        <a:xfrm>
          <a:off x="2286693" y="1291333"/>
          <a:ext cx="1867177" cy="52765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8A121-6B89-455E-922A-212EBDD80FCE}">
      <dsp:nvSpPr>
        <dsp:cNvPr id="0" name=""/>
        <dsp:cNvSpPr/>
      </dsp:nvSpPr>
      <dsp:spPr>
        <a:xfrm>
          <a:off x="2379021" y="1379044"/>
          <a:ext cx="1867177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日常表達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94475" y="1394498"/>
        <a:ext cx="1836269" cy="496747"/>
      </dsp:txXfrm>
    </dsp:sp>
    <dsp:sp modelId="{E0748293-8F75-4957-987D-DE9694006261}">
      <dsp:nvSpPr>
        <dsp:cNvPr id="0" name=""/>
        <dsp:cNvSpPr/>
      </dsp:nvSpPr>
      <dsp:spPr>
        <a:xfrm>
          <a:off x="2297000" y="2060657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19523-2EC1-4C96-B711-B4B1EA8FB642}">
      <dsp:nvSpPr>
        <dsp:cNvPr id="0" name=""/>
        <dsp:cNvSpPr/>
      </dsp:nvSpPr>
      <dsp:spPr>
        <a:xfrm>
          <a:off x="2389328" y="2148369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數字</a:t>
          </a:r>
          <a:r>
            <a:rPr lang="en-US" altLang="zh-TW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日期、時間</a:t>
          </a:r>
          <a:r>
            <a:rPr lang="en-US" altLang="zh-TW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列表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04782" y="2163823"/>
        <a:ext cx="800045" cy="496747"/>
      </dsp:txXfrm>
    </dsp:sp>
    <dsp:sp modelId="{2B5BBDA6-9EAD-43B7-96C4-ABB0C702A3AF}">
      <dsp:nvSpPr>
        <dsp:cNvPr id="0" name=""/>
        <dsp:cNvSpPr/>
      </dsp:nvSpPr>
      <dsp:spPr>
        <a:xfrm>
          <a:off x="3312609" y="2060657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4753A-91BA-4E53-B61F-924CA2E3B903}">
      <dsp:nvSpPr>
        <dsp:cNvPr id="0" name=""/>
        <dsp:cNvSpPr/>
      </dsp:nvSpPr>
      <dsp:spPr>
        <a:xfrm>
          <a:off x="3404937" y="2148369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日常表達測驗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20391" y="2163823"/>
        <a:ext cx="800045" cy="496747"/>
      </dsp:txXfrm>
    </dsp:sp>
    <dsp:sp modelId="{6D435926-C807-4B97-A382-B0A7F86263B4}">
      <dsp:nvSpPr>
        <dsp:cNvPr id="0" name=""/>
        <dsp:cNvSpPr/>
      </dsp:nvSpPr>
      <dsp:spPr>
        <a:xfrm>
          <a:off x="5346069" y="1291333"/>
          <a:ext cx="1842082" cy="52765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B1695-DE59-43D1-98A2-81FCEF0EF97E}">
      <dsp:nvSpPr>
        <dsp:cNvPr id="0" name=""/>
        <dsp:cNvSpPr/>
      </dsp:nvSpPr>
      <dsp:spPr>
        <a:xfrm>
          <a:off x="5438397" y="1379044"/>
          <a:ext cx="1842082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詞彙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53851" y="1394498"/>
        <a:ext cx="1811174" cy="496747"/>
      </dsp:txXfrm>
    </dsp:sp>
    <dsp:sp modelId="{93AA4F6D-6D35-44A2-8579-B42C856874C6}">
      <dsp:nvSpPr>
        <dsp:cNvPr id="0" name=""/>
        <dsp:cNvSpPr/>
      </dsp:nvSpPr>
      <dsp:spPr>
        <a:xfrm>
          <a:off x="4328219" y="2060657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5C73B-9D64-4C3A-B08B-8D087C164906}">
      <dsp:nvSpPr>
        <dsp:cNvPr id="0" name=""/>
        <dsp:cNvSpPr/>
      </dsp:nvSpPr>
      <dsp:spPr>
        <a:xfrm>
          <a:off x="4420547" y="2148369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JLPT</a:t>
          </a:r>
        </a:p>
      </dsp:txBody>
      <dsp:txXfrm>
        <a:off x="4436001" y="2163823"/>
        <a:ext cx="800045" cy="496747"/>
      </dsp:txXfrm>
    </dsp:sp>
    <dsp:sp modelId="{CCDDAAB9-A872-4603-82A0-0CC5DB441242}">
      <dsp:nvSpPr>
        <dsp:cNvPr id="0" name=""/>
        <dsp:cNvSpPr/>
      </dsp:nvSpPr>
      <dsp:spPr>
        <a:xfrm>
          <a:off x="4328219" y="2829981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9F7E6-853C-45B7-9189-944B4322AF70}">
      <dsp:nvSpPr>
        <dsp:cNvPr id="0" name=""/>
        <dsp:cNvSpPr/>
      </dsp:nvSpPr>
      <dsp:spPr>
        <a:xfrm>
          <a:off x="4420547" y="2917693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N5~N1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436001" y="2933147"/>
        <a:ext cx="800045" cy="496747"/>
      </dsp:txXfrm>
    </dsp:sp>
    <dsp:sp modelId="{AE070C28-409C-40A0-94AF-001DF20EBF71}">
      <dsp:nvSpPr>
        <dsp:cNvPr id="0" name=""/>
        <dsp:cNvSpPr/>
      </dsp:nvSpPr>
      <dsp:spPr>
        <a:xfrm>
          <a:off x="5343828" y="2060657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60949-2DDF-45EF-A060-0ABCABFF38FF}">
      <dsp:nvSpPr>
        <dsp:cNvPr id="0" name=""/>
        <dsp:cNvSpPr/>
      </dsp:nvSpPr>
      <dsp:spPr>
        <a:xfrm>
          <a:off x="5436157" y="2148369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分類詞彙</a:t>
          </a:r>
          <a:endParaRPr lang="en-US" altLang="zh-TW" sz="10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51611" y="2163823"/>
        <a:ext cx="800045" cy="496747"/>
      </dsp:txXfrm>
    </dsp:sp>
    <dsp:sp modelId="{C203A4D3-A753-4AAC-9F8A-D5BF67876B7F}">
      <dsp:nvSpPr>
        <dsp:cNvPr id="0" name=""/>
        <dsp:cNvSpPr/>
      </dsp:nvSpPr>
      <dsp:spPr>
        <a:xfrm>
          <a:off x="5343828" y="2829981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70929-E68F-4668-9627-AA481FF41394}">
      <dsp:nvSpPr>
        <dsp:cNvPr id="0" name=""/>
        <dsp:cNvSpPr/>
      </dsp:nvSpPr>
      <dsp:spPr>
        <a:xfrm>
          <a:off x="5436157" y="2917693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隨機測驗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51611" y="2933147"/>
        <a:ext cx="800045" cy="496747"/>
      </dsp:txXfrm>
    </dsp:sp>
    <dsp:sp modelId="{349FBAD4-5338-4742-A473-65E001167F07}">
      <dsp:nvSpPr>
        <dsp:cNvPr id="0" name=""/>
        <dsp:cNvSpPr/>
      </dsp:nvSpPr>
      <dsp:spPr>
        <a:xfrm>
          <a:off x="5343828" y="3599305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F3556-EC14-4BFF-9DEE-D30343CD3A7E}">
      <dsp:nvSpPr>
        <dsp:cNvPr id="0" name=""/>
        <dsp:cNvSpPr/>
      </dsp:nvSpPr>
      <dsp:spPr>
        <a:xfrm>
          <a:off x="5436157" y="3687017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食品、蔬菜</a:t>
          </a:r>
          <a:r>
            <a:rPr lang="en-US" altLang="zh-TW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…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51611" y="3702471"/>
        <a:ext cx="800045" cy="496747"/>
      </dsp:txXfrm>
    </dsp:sp>
    <dsp:sp modelId="{5DBD49A6-976F-4E3B-B7EC-A0D48D3E27C3}">
      <dsp:nvSpPr>
        <dsp:cNvPr id="0" name=""/>
        <dsp:cNvSpPr/>
      </dsp:nvSpPr>
      <dsp:spPr>
        <a:xfrm>
          <a:off x="6359438" y="2060657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87D2E-153A-4783-8325-92663B32DD79}">
      <dsp:nvSpPr>
        <dsp:cNvPr id="0" name=""/>
        <dsp:cNvSpPr/>
      </dsp:nvSpPr>
      <dsp:spPr>
        <a:xfrm>
          <a:off x="6451766" y="2148369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收藏詞彙</a:t>
          </a:r>
          <a:endParaRPr lang="en-US" altLang="zh-TW" sz="10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67220" y="2163823"/>
        <a:ext cx="800045" cy="496747"/>
      </dsp:txXfrm>
    </dsp:sp>
    <dsp:sp modelId="{16F623CE-9E1D-4DED-83E1-577046C542AB}">
      <dsp:nvSpPr>
        <dsp:cNvPr id="0" name=""/>
        <dsp:cNvSpPr/>
      </dsp:nvSpPr>
      <dsp:spPr>
        <a:xfrm>
          <a:off x="7375048" y="2060657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72787-4D82-4B7F-B674-25F46DC180F4}">
      <dsp:nvSpPr>
        <dsp:cNvPr id="0" name=""/>
        <dsp:cNvSpPr/>
      </dsp:nvSpPr>
      <dsp:spPr>
        <a:xfrm>
          <a:off x="7467376" y="2148369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詞彙測驗列表</a:t>
          </a:r>
          <a:endParaRPr lang="en-US" altLang="zh-TW" sz="10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482830" y="2163823"/>
        <a:ext cx="800045" cy="496747"/>
      </dsp:txXfrm>
    </dsp:sp>
    <dsp:sp modelId="{95BC44EC-29E3-4556-AAFB-27E1CBF93593}">
      <dsp:nvSpPr>
        <dsp:cNvPr id="0" name=""/>
        <dsp:cNvSpPr/>
      </dsp:nvSpPr>
      <dsp:spPr>
        <a:xfrm>
          <a:off x="7375048" y="2829981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76787-D43E-4464-A8A0-F9C02CBF9A34}">
      <dsp:nvSpPr>
        <dsp:cNvPr id="0" name=""/>
        <dsp:cNvSpPr/>
      </dsp:nvSpPr>
      <dsp:spPr>
        <a:xfrm>
          <a:off x="7467376" y="2917693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分類詞彙測驗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482830" y="2933147"/>
        <a:ext cx="800045" cy="496747"/>
      </dsp:txXfrm>
    </dsp:sp>
    <dsp:sp modelId="{2146F9BD-8BD7-4767-BA4D-FEE812C43513}">
      <dsp:nvSpPr>
        <dsp:cNvPr id="0" name=""/>
        <dsp:cNvSpPr/>
      </dsp:nvSpPr>
      <dsp:spPr>
        <a:xfrm>
          <a:off x="7375048" y="3599305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29186-E63F-4CDA-BCB5-4AF203C16D29}">
      <dsp:nvSpPr>
        <dsp:cNvPr id="0" name=""/>
        <dsp:cNvSpPr/>
      </dsp:nvSpPr>
      <dsp:spPr>
        <a:xfrm>
          <a:off x="7467376" y="3687017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N5~N1</a:t>
          </a: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測驗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482830" y="3702471"/>
        <a:ext cx="800045" cy="496747"/>
      </dsp:txXfrm>
    </dsp:sp>
    <dsp:sp modelId="{FCF3448C-9F78-45A0-9C8D-E2D2EF800A95}">
      <dsp:nvSpPr>
        <dsp:cNvPr id="0" name=""/>
        <dsp:cNvSpPr/>
      </dsp:nvSpPr>
      <dsp:spPr>
        <a:xfrm>
          <a:off x="7372807" y="1291333"/>
          <a:ext cx="830953" cy="52765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F830C-E57E-40D2-A16E-7E2F23A81EEE}">
      <dsp:nvSpPr>
        <dsp:cNvPr id="0" name=""/>
        <dsp:cNvSpPr/>
      </dsp:nvSpPr>
      <dsp:spPr>
        <a:xfrm>
          <a:off x="7465135" y="1379044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離線文件</a:t>
          </a:r>
          <a:endParaRPr lang="en-US" altLang="zh-TW" sz="12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480589" y="1394498"/>
        <a:ext cx="800045" cy="496747"/>
      </dsp:txXfrm>
    </dsp:sp>
    <dsp:sp modelId="{AEE34DF0-362E-4413-84A9-B26738BBE793}">
      <dsp:nvSpPr>
        <dsp:cNvPr id="0" name=""/>
        <dsp:cNvSpPr/>
      </dsp:nvSpPr>
      <dsp:spPr>
        <a:xfrm>
          <a:off x="8405769" y="1291333"/>
          <a:ext cx="1816339" cy="52765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DC41A-05E9-4A40-873A-503D96B577F9}">
      <dsp:nvSpPr>
        <dsp:cNvPr id="0" name=""/>
        <dsp:cNvSpPr/>
      </dsp:nvSpPr>
      <dsp:spPr>
        <a:xfrm>
          <a:off x="8498097" y="1379044"/>
          <a:ext cx="1816339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其它</a:t>
          </a:r>
          <a:endParaRPr lang="en-US" altLang="zh-TW" sz="16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513551" y="1394498"/>
        <a:ext cx="1785431" cy="496747"/>
      </dsp:txXfrm>
    </dsp:sp>
    <dsp:sp modelId="{8F04ADE8-040A-4947-A69A-D883E9CB4437}">
      <dsp:nvSpPr>
        <dsp:cNvPr id="0" name=""/>
        <dsp:cNvSpPr/>
      </dsp:nvSpPr>
      <dsp:spPr>
        <a:xfrm>
          <a:off x="8390657" y="2060657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6E22B-C0AF-4A27-99B6-A7AFBF02C861}">
      <dsp:nvSpPr>
        <dsp:cNvPr id="0" name=""/>
        <dsp:cNvSpPr/>
      </dsp:nvSpPr>
      <dsp:spPr>
        <a:xfrm>
          <a:off x="8482985" y="2148369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設置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498439" y="2163823"/>
        <a:ext cx="800045" cy="496747"/>
      </dsp:txXfrm>
    </dsp:sp>
    <dsp:sp modelId="{AF570E87-92F7-48AB-B639-A7E4ABA0B199}">
      <dsp:nvSpPr>
        <dsp:cNvPr id="0" name=""/>
        <dsp:cNvSpPr/>
      </dsp:nvSpPr>
      <dsp:spPr>
        <a:xfrm>
          <a:off x="9406267" y="2060657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D2BFA-CC36-4984-A1ED-D3418F37E763}">
      <dsp:nvSpPr>
        <dsp:cNvPr id="0" name=""/>
        <dsp:cNvSpPr/>
      </dsp:nvSpPr>
      <dsp:spPr>
        <a:xfrm>
          <a:off x="9498595" y="2148369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關於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514049" y="2163823"/>
        <a:ext cx="800045" cy="496747"/>
      </dsp:txXfrm>
    </dsp:sp>
    <dsp:sp modelId="{6316C7D1-5909-45AC-B211-F998205C3FE8}">
      <dsp:nvSpPr>
        <dsp:cNvPr id="0" name=""/>
        <dsp:cNvSpPr/>
      </dsp:nvSpPr>
      <dsp:spPr>
        <a:xfrm>
          <a:off x="9406267" y="2829981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D59BE-1CF6-48CF-96B1-917F9C156FF1}">
      <dsp:nvSpPr>
        <dsp:cNvPr id="0" name=""/>
        <dsp:cNvSpPr/>
      </dsp:nvSpPr>
      <dsp:spPr>
        <a:xfrm>
          <a:off x="9498595" y="2917693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App</a:t>
          </a: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描述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514049" y="2933147"/>
        <a:ext cx="800045" cy="496747"/>
      </dsp:txXfrm>
    </dsp:sp>
    <dsp:sp modelId="{0D85DE32-FB82-41B6-9F68-1F29F050B3AC}">
      <dsp:nvSpPr>
        <dsp:cNvPr id="0" name=""/>
        <dsp:cNvSpPr/>
      </dsp:nvSpPr>
      <dsp:spPr>
        <a:xfrm>
          <a:off x="9406267" y="3599305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AD204-5EB9-4B83-A073-A07CBBBA32FE}">
      <dsp:nvSpPr>
        <dsp:cNvPr id="0" name=""/>
        <dsp:cNvSpPr/>
      </dsp:nvSpPr>
      <dsp:spPr>
        <a:xfrm>
          <a:off x="9498595" y="3687017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電郵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514049" y="3702471"/>
        <a:ext cx="800045" cy="496747"/>
      </dsp:txXfrm>
    </dsp:sp>
    <dsp:sp modelId="{41CE0DCA-6F4C-467B-A00E-73970997AF05}">
      <dsp:nvSpPr>
        <dsp:cNvPr id="0" name=""/>
        <dsp:cNvSpPr/>
      </dsp:nvSpPr>
      <dsp:spPr>
        <a:xfrm>
          <a:off x="9406267" y="4368630"/>
          <a:ext cx="830953" cy="52765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3D85C-3C49-4FD4-886B-9194158D320D}">
      <dsp:nvSpPr>
        <dsp:cNvPr id="0" name=""/>
        <dsp:cNvSpPr/>
      </dsp:nvSpPr>
      <dsp:spPr>
        <a:xfrm>
          <a:off x="9498595" y="4456341"/>
          <a:ext cx="830953" cy="527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作者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514049" y="4471795"/>
        <a:ext cx="800045" cy="496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DEC-9098-45DE-AD4D-7763D48DCBD6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8D81-133F-48C6-BA82-F52955FA2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98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DEC-9098-45DE-AD4D-7763D48DCBD6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8D81-133F-48C6-BA82-F52955FA2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34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DEC-9098-45DE-AD4D-7763D48DCBD6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8D81-133F-48C6-BA82-F52955FA2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37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DEC-9098-45DE-AD4D-7763D48DCBD6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8D81-133F-48C6-BA82-F52955FA2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75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DEC-9098-45DE-AD4D-7763D48DCBD6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8D81-133F-48C6-BA82-F52955FA2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52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DEC-9098-45DE-AD4D-7763D48DCBD6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8D81-133F-48C6-BA82-F52955FA2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61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DEC-9098-45DE-AD4D-7763D48DCBD6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8D81-133F-48C6-BA82-F52955FA2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18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DEC-9098-45DE-AD4D-7763D48DCBD6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8D81-133F-48C6-BA82-F52955FA2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29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DEC-9098-45DE-AD4D-7763D48DCBD6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8D81-133F-48C6-BA82-F52955FA2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DEC-9098-45DE-AD4D-7763D48DCBD6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8D81-133F-48C6-BA82-F52955FA2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07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DEC-9098-45DE-AD4D-7763D48DCBD6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8D81-133F-48C6-BA82-F52955FA2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3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7DEC-9098-45DE-AD4D-7763D48DCBD6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8D81-133F-48C6-BA82-F52955FA2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64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balsamiq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225" y="4936149"/>
            <a:ext cx="1613647" cy="161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738284" y="3907633"/>
            <a:ext cx="7978588" cy="654983"/>
          </a:xfrm>
          <a:prstGeom prst="rect">
            <a:avLst/>
          </a:prstGeom>
          <a:solidFill>
            <a:srgbClr val="DCB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039035" y="2133181"/>
            <a:ext cx="8139953" cy="1489168"/>
          </a:xfrm>
          <a:prstGeom prst="rect">
            <a:avLst/>
          </a:prstGeom>
          <a:solidFill>
            <a:srgbClr val="DCB8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59741" y="960298"/>
            <a:ext cx="8453718" cy="2387600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UI framework for </a:t>
            </a:r>
            <a:r>
              <a:rPr lang="zh-TW" altLang="en-US" sz="48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日語學習</a:t>
            </a:r>
            <a:endParaRPr lang="zh-TW" altLang="en-US" sz="48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79260" y="4066009"/>
            <a:ext cx="6696635" cy="496607"/>
          </a:xfrm>
        </p:spPr>
        <p:txBody>
          <a:bodyPr/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110419036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張良聖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1028" name="Picture 4" descr="「日語學習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5" y="2133180"/>
            <a:ext cx="2429435" cy="2429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6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56" y="120694"/>
            <a:ext cx="6890683" cy="68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241" y="2155162"/>
            <a:ext cx="1647763" cy="35553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" y="476692"/>
            <a:ext cx="6060852" cy="939732"/>
          </a:xfrm>
          <a:prstGeom prst="rect">
            <a:avLst/>
          </a:prstGeom>
          <a:solidFill>
            <a:srgbClr val="DCB8C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UC 3-2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沒有多餘時間看單字的人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直接進行測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756" y="2155161"/>
            <a:ext cx="1647184" cy="355815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39816" y="3679070"/>
            <a:ext cx="1372611" cy="33169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4012427" y="3802380"/>
            <a:ext cx="1861329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027664" y="3498071"/>
            <a:ext cx="1891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N1~N5</a:t>
            </a:r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、分類等內容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60853" y="2663471"/>
            <a:ext cx="173161" cy="1594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決策 17"/>
          <p:cNvSpPr/>
          <p:nvPr/>
        </p:nvSpPr>
        <p:spPr>
          <a:xfrm>
            <a:off x="7827482" y="2501578"/>
            <a:ext cx="1897621" cy="486238"/>
          </a:xfrm>
          <a:prstGeom prst="flowChartDecisi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是否取消？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6234014" y="2743201"/>
            <a:ext cx="1599109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8301482" y="2126283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301482" y="323243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肘形接點 21"/>
          <p:cNvCxnSpPr>
            <a:stCxn id="18" idx="2"/>
          </p:cNvCxnSpPr>
          <p:nvPr/>
        </p:nvCxnSpPr>
        <p:spPr>
          <a:xfrm rot="5400000">
            <a:off x="7699502" y="2809255"/>
            <a:ext cx="898231" cy="1255353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8" idx="0"/>
          </p:cNvCxnSpPr>
          <p:nvPr/>
        </p:nvCxnSpPr>
        <p:spPr>
          <a:xfrm rot="16200000" flipV="1">
            <a:off x="6057655" y="-217061"/>
            <a:ext cx="346416" cy="5090861"/>
          </a:xfrm>
          <a:prstGeom prst="bentConnector3">
            <a:avLst>
              <a:gd name="adj1" fmla="val 16599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/>
          <p:nvPr/>
        </p:nvCxnSpPr>
        <p:spPr>
          <a:xfrm rot="10800000" flipV="1">
            <a:off x="4150004" y="4462463"/>
            <a:ext cx="3370938" cy="218626"/>
          </a:xfrm>
          <a:prstGeom prst="bentConnector3">
            <a:avLst>
              <a:gd name="adj1" fmla="val -374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7697211" y="41564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結果出爐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653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56" y="120694"/>
            <a:ext cx="6890683" cy="68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1" y="3846932"/>
            <a:ext cx="12191999" cy="1489168"/>
          </a:xfrm>
          <a:prstGeom prst="rect">
            <a:avLst/>
          </a:prstGeom>
          <a:solidFill>
            <a:srgbClr val="DCB8C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69139" y="2588886"/>
            <a:ext cx="8453718" cy="2387600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 Functional Map</a:t>
            </a:r>
            <a:endParaRPr lang="zh-TW" altLang="en-US" sz="48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40" y="491005"/>
            <a:ext cx="2996313" cy="29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1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56" y="120694"/>
            <a:ext cx="6890683" cy="68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851545689"/>
              </p:ext>
            </p:extLst>
          </p:nvPr>
        </p:nvGraphicFramePr>
        <p:xfrm>
          <a:off x="806821" y="573740"/>
          <a:ext cx="10578352" cy="5755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067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56" y="120694"/>
            <a:ext cx="6890683" cy="68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1" y="3846932"/>
            <a:ext cx="12191999" cy="1489168"/>
          </a:xfrm>
          <a:prstGeom prst="rect">
            <a:avLst/>
          </a:prstGeom>
          <a:solidFill>
            <a:srgbClr val="DCB8C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69139" y="2588886"/>
            <a:ext cx="8453718" cy="2387600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2. Main page Wireframe</a:t>
            </a:r>
            <a:endParaRPr lang="zh-TW" altLang="en-US" sz="48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40" y="491005"/>
            <a:ext cx="2996313" cy="29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4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相關圖片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56" y="120694"/>
            <a:ext cx="6890683" cy="68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684" y="592560"/>
            <a:ext cx="5890821" cy="5856472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2734235" y="1524000"/>
            <a:ext cx="58270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223885" y="1370111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選項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前往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Menu)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734235" y="1927412"/>
            <a:ext cx="58270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54206" y="177352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日本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</a:t>
            </a:r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能力測驗單字表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2734235" y="2393577"/>
            <a:ext cx="58270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93292" y="2239688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分類詞彙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蔬菜、水果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…)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2734235" y="2931459"/>
            <a:ext cx="58270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79716" y="2773417"/>
            <a:ext cx="2454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藏</a:t>
            </a:r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詞彙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內有已標籤的單字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734235" y="3361765"/>
            <a:ext cx="58270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18326" y="3213019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詞彙測驗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選擇題居多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7342095" y="1927410"/>
            <a:ext cx="211856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9541337" y="1773523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學習假名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五十音表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541337" y="216796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學習日常表達單字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7342095" y="2321856"/>
            <a:ext cx="211856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7342095" y="2773417"/>
            <a:ext cx="211856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9541337" y="2628489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詞彙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有顏色代表在該頁面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7342095" y="3162554"/>
            <a:ext cx="211856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7016026" y="1523999"/>
            <a:ext cx="2444631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9541337" y="137907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按選項鍵後所變成的圖案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9550409" y="3008665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離線文件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供離線時使用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7342095" y="3520796"/>
            <a:ext cx="211856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9550409" y="3388841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其它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設計題目多寡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512373" y="5004491"/>
            <a:ext cx="1095921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7855" y="4850602"/>
            <a:ext cx="2454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返回上頁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無上頁退至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肘形接點 44"/>
          <p:cNvCxnSpPr/>
          <p:nvPr/>
        </p:nvCxnSpPr>
        <p:spPr>
          <a:xfrm flipV="1">
            <a:off x="2512373" y="5158379"/>
            <a:ext cx="1934121" cy="381809"/>
          </a:xfrm>
          <a:prstGeom prst="bentConnector3">
            <a:avLst>
              <a:gd name="adj1" fmla="val 99595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430025" y="53775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回到主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</a:t>
            </a:r>
          </a:p>
        </p:txBody>
      </p:sp>
      <p:cxnSp>
        <p:nvCxnSpPr>
          <p:cNvPr id="50" name="肘形接點 49"/>
          <p:cNvCxnSpPr/>
          <p:nvPr/>
        </p:nvCxnSpPr>
        <p:spPr>
          <a:xfrm flipV="1">
            <a:off x="2512373" y="5154225"/>
            <a:ext cx="2597924" cy="719843"/>
          </a:xfrm>
          <a:prstGeom prst="bentConnector3">
            <a:avLst>
              <a:gd name="adj1" fmla="val 100035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1250489" y="572017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</a:p>
        </p:txBody>
      </p:sp>
      <p:cxnSp>
        <p:nvCxnSpPr>
          <p:cNvPr id="56" name="直線單箭頭接點 55"/>
          <p:cNvCxnSpPr/>
          <p:nvPr/>
        </p:nvCxnSpPr>
        <p:spPr>
          <a:xfrm flipH="1" flipV="1">
            <a:off x="8857131" y="4462090"/>
            <a:ext cx="60352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9541337" y="4312254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Menu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跑出時</a:t>
            </a: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上個頁面會以半透明遮罩擋住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99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相關圖片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56" y="120694"/>
            <a:ext cx="6890683" cy="68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06" y="619089"/>
            <a:ext cx="5934181" cy="5893891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2837553" y="1543832"/>
            <a:ext cx="58270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934742" y="13899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返回上頁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837553" y="2231941"/>
            <a:ext cx="58270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934742" y="20780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中文翻譯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2837553" y="2062427"/>
            <a:ext cx="58270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293814" y="19085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漢語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837553" y="1892912"/>
            <a:ext cx="58270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293814" y="17390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837553" y="2590896"/>
            <a:ext cx="233508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48173" y="2437007"/>
            <a:ext cx="2095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有顏色代表已記錄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2837553" y="2841908"/>
            <a:ext cx="233508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934741" y="2698568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人聲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發音</a:t>
            </a: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837552" y="3370826"/>
            <a:ext cx="259506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216596" y="32169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對此單字進行描寫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541337" y="1543830"/>
            <a:ext cx="173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目前答對題數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肘形接點 29"/>
          <p:cNvCxnSpPr/>
          <p:nvPr/>
        </p:nvCxnSpPr>
        <p:spPr>
          <a:xfrm rot="10800000" flipV="1">
            <a:off x="6813176" y="1683177"/>
            <a:ext cx="2728161" cy="195193"/>
          </a:xfrm>
          <a:prstGeom prst="bentConnector3">
            <a:avLst>
              <a:gd name="adj1" fmla="val 9994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/>
          <p:nvPr/>
        </p:nvCxnSpPr>
        <p:spPr>
          <a:xfrm rot="10800000">
            <a:off x="7216589" y="2078051"/>
            <a:ext cx="2324749" cy="138264"/>
          </a:xfrm>
          <a:prstGeom prst="bentConnector3">
            <a:avLst>
              <a:gd name="adj1" fmla="val 99359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9541336" y="2104815"/>
            <a:ext cx="173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目前答錯題數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 flipV="1">
            <a:off x="8665834" y="1975202"/>
            <a:ext cx="87550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9541336" y="1821744"/>
            <a:ext cx="173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總題數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 flipH="1" flipV="1">
            <a:off x="8665834" y="2590895"/>
            <a:ext cx="87550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541335" y="2470692"/>
            <a:ext cx="173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flipH="1" flipV="1">
            <a:off x="8665834" y="3216937"/>
            <a:ext cx="87550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 flipV="1">
            <a:off x="8665834" y="3647243"/>
            <a:ext cx="87550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 flipV="1">
            <a:off x="8665603" y="4032725"/>
            <a:ext cx="87550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 flipV="1">
            <a:off x="8665603" y="4445102"/>
            <a:ext cx="87550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9541105" y="3216937"/>
            <a:ext cx="0" cy="122816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9541106" y="3831019"/>
            <a:ext cx="23042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9771529" y="3677130"/>
            <a:ext cx="173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</a:t>
            </a:r>
          </a:p>
        </p:txBody>
      </p:sp>
    </p:spTree>
    <p:extLst>
      <p:ext uri="{BB962C8B-B14F-4D97-AF65-F5344CB8AC3E}">
        <p14:creationId xmlns:p14="http://schemas.microsoft.com/office/powerpoint/2010/main" val="67447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56" y="120694"/>
            <a:ext cx="6890683" cy="68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3846932"/>
            <a:ext cx="12191999" cy="1489168"/>
          </a:xfrm>
          <a:prstGeom prst="rect">
            <a:avLst/>
          </a:prstGeom>
          <a:solidFill>
            <a:srgbClr val="DCB8C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69140" y="2588886"/>
            <a:ext cx="8453718" cy="2387600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3. UI Flow</a:t>
            </a:r>
            <a:endParaRPr lang="zh-TW" altLang="en-US" sz="48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40" y="491005"/>
            <a:ext cx="2996313" cy="29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2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56" y="120694"/>
            <a:ext cx="6890683" cy="68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41" y="2086582"/>
            <a:ext cx="1647763" cy="35553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" y="476692"/>
            <a:ext cx="5163670" cy="939732"/>
          </a:xfrm>
          <a:prstGeom prst="rect">
            <a:avLst/>
          </a:prstGeom>
          <a:solidFill>
            <a:srgbClr val="DCB8C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UC 3-1 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即將測驗日檢的人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學習單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859" y="2086581"/>
            <a:ext cx="1665481" cy="355538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09223" y="2770094"/>
            <a:ext cx="1372611" cy="33169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581834" y="2931459"/>
            <a:ext cx="2026025" cy="448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868399" y="2615550"/>
            <a:ext cx="1532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日檢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N1~N5</a:t>
            </a:r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選項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流程圖: 決策 15"/>
          <p:cNvSpPr/>
          <p:nvPr/>
        </p:nvSpPr>
        <p:spPr>
          <a:xfrm>
            <a:off x="6565062" y="2680208"/>
            <a:ext cx="1897621" cy="486238"/>
          </a:xfrm>
          <a:prstGeom prst="flowChartDecisi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是否標籤？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749" y="946558"/>
            <a:ext cx="1267841" cy="2697535"/>
          </a:xfrm>
          <a:prstGeom prst="rect">
            <a:avLst/>
          </a:prstGeom>
        </p:spPr>
      </p:pic>
      <p:cxnSp>
        <p:nvCxnSpPr>
          <p:cNvPr id="20" name="直線單箭頭接點 19"/>
          <p:cNvCxnSpPr/>
          <p:nvPr/>
        </p:nvCxnSpPr>
        <p:spPr>
          <a:xfrm flipV="1">
            <a:off x="6050768" y="2923327"/>
            <a:ext cx="51429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8462683" y="2923327"/>
            <a:ext cx="744066" cy="813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573374" y="2615549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051708" y="3353383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47395" y="2843596"/>
            <a:ext cx="173161" cy="1594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0127124" y="1495369"/>
            <a:ext cx="173161" cy="1594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肘形接點 33"/>
          <p:cNvCxnSpPr/>
          <p:nvPr/>
        </p:nvCxnSpPr>
        <p:spPr>
          <a:xfrm rot="10800000" flipV="1">
            <a:off x="6273341" y="3166445"/>
            <a:ext cx="1222965" cy="681655"/>
          </a:xfrm>
          <a:prstGeom prst="bentConnector3">
            <a:avLst>
              <a:gd name="adj1" fmla="val -469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0434664" y="145028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已記錄至</a:t>
            </a:r>
            <a:endParaRPr lang="en-US" altLang="zh-TW" sz="1400" dirty="0" smtClean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收藏詞彙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7087" y="3887212"/>
            <a:ext cx="1267647" cy="2686522"/>
          </a:xfrm>
          <a:prstGeom prst="rect">
            <a:avLst/>
          </a:prstGeom>
        </p:spPr>
      </p:pic>
      <p:cxnSp>
        <p:nvCxnSpPr>
          <p:cNvPr id="40" name="肘形接點 39"/>
          <p:cNvCxnSpPr>
            <a:endCxn id="5" idx="1"/>
          </p:cNvCxnSpPr>
          <p:nvPr/>
        </p:nvCxnSpPr>
        <p:spPr>
          <a:xfrm rot="10800000" flipV="1">
            <a:off x="1092542" y="1654827"/>
            <a:ext cx="8059079" cy="2209449"/>
          </a:xfrm>
          <a:prstGeom prst="bentConnector3">
            <a:avLst>
              <a:gd name="adj1" fmla="val 10283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566412" y="134705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回憶已標籤單</a:t>
            </a:r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</a:p>
        </p:txBody>
      </p:sp>
      <p:cxnSp>
        <p:nvCxnSpPr>
          <p:cNvPr id="44" name="肘形接點 43"/>
          <p:cNvCxnSpPr>
            <a:stCxn id="48" idx="3"/>
          </p:cNvCxnSpPr>
          <p:nvPr/>
        </p:nvCxnSpPr>
        <p:spPr>
          <a:xfrm>
            <a:off x="2581234" y="3507271"/>
            <a:ext cx="6625515" cy="2302681"/>
          </a:xfrm>
          <a:prstGeom prst="bentConnector3">
            <a:avLst>
              <a:gd name="adj1" fmla="val 1641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208623" y="3341424"/>
            <a:ext cx="1372611" cy="33169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10434664" y="555780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含已標籤詞彙</a:t>
            </a:r>
            <a:endParaRPr lang="zh-TW" altLang="en-US" sz="1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184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56" y="120694"/>
            <a:ext cx="6890683" cy="68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41" y="2086582"/>
            <a:ext cx="1647763" cy="35553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" y="476692"/>
            <a:ext cx="5163670" cy="939732"/>
          </a:xfrm>
          <a:prstGeom prst="rect">
            <a:avLst/>
          </a:prstGeom>
          <a:solidFill>
            <a:srgbClr val="DCB8C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UC 3-1 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即將測驗日檢的人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小試牛刀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測驗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859" y="2086581"/>
            <a:ext cx="1665481" cy="355538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09223" y="2770094"/>
            <a:ext cx="1372611" cy="33169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581834" y="2931459"/>
            <a:ext cx="2026025" cy="448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868399" y="2615550"/>
            <a:ext cx="1532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日檢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N1~N5</a:t>
            </a:r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選項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121770" y="2674620"/>
            <a:ext cx="152109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8462683" y="2923327"/>
            <a:ext cx="744066" cy="813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573374" y="2615549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48609" y="2600478"/>
            <a:ext cx="173161" cy="1594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204" y="2086581"/>
            <a:ext cx="1645904" cy="3555389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6405165" y="23668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開始測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</a:t>
            </a:r>
          </a:p>
        </p:txBody>
      </p:sp>
      <p:sp>
        <p:nvSpPr>
          <p:cNvPr id="22" name="矩形 21"/>
          <p:cNvSpPr/>
          <p:nvPr/>
        </p:nvSpPr>
        <p:spPr>
          <a:xfrm>
            <a:off x="7816021" y="2594890"/>
            <a:ext cx="173161" cy="1594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決策 22"/>
          <p:cNvSpPr/>
          <p:nvPr/>
        </p:nvSpPr>
        <p:spPr>
          <a:xfrm>
            <a:off x="9582650" y="2432997"/>
            <a:ext cx="1897621" cy="486238"/>
          </a:xfrm>
          <a:prstGeom prst="flowChartDecisi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是否取消？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7989182" y="2674620"/>
            <a:ext cx="1599109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0056650" y="2057702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0056650" y="3163849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肘形接點 31"/>
          <p:cNvCxnSpPr>
            <a:stCxn id="23" idx="2"/>
          </p:cNvCxnSpPr>
          <p:nvPr/>
        </p:nvCxnSpPr>
        <p:spPr>
          <a:xfrm rot="5400000">
            <a:off x="9454670" y="2740674"/>
            <a:ext cx="898231" cy="1255353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23" idx="0"/>
            <a:endCxn id="10" idx="0"/>
          </p:cNvCxnSpPr>
          <p:nvPr/>
        </p:nvCxnSpPr>
        <p:spPr>
          <a:xfrm rot="16200000" flipV="1">
            <a:off x="7812823" y="-285642"/>
            <a:ext cx="346416" cy="5090861"/>
          </a:xfrm>
          <a:prstGeom prst="bentConnector3">
            <a:avLst>
              <a:gd name="adj1" fmla="val 16599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 rot="10800000" flipV="1">
            <a:off x="6273340" y="4393882"/>
            <a:ext cx="3002770" cy="237181"/>
          </a:xfrm>
          <a:prstGeom prst="bentConnector3">
            <a:avLst>
              <a:gd name="adj1" fmla="val -4211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9452379" y="40878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結果出爐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656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319</Words>
  <Application>Microsoft Office PowerPoint</Application>
  <PresentationFormat>寬螢幕</PresentationFormat>
  <Paragraphs>89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Adobe 仿宋 Std R</vt:lpstr>
      <vt:lpstr>Adobe 繁黑體 Std B</vt:lpstr>
      <vt:lpstr>微軟正黑體</vt:lpstr>
      <vt:lpstr>新細明體</vt:lpstr>
      <vt:lpstr>Arial</vt:lpstr>
      <vt:lpstr>Calibri</vt:lpstr>
      <vt:lpstr>Calibri Light</vt:lpstr>
      <vt:lpstr>Office 佈景主題</vt:lpstr>
      <vt:lpstr>UI framework for 日語學習</vt:lpstr>
      <vt:lpstr>1. Functional Map</vt:lpstr>
      <vt:lpstr>PowerPoint 簡報</vt:lpstr>
      <vt:lpstr>2. Main page Wireframe</vt:lpstr>
      <vt:lpstr>PowerPoint 簡報</vt:lpstr>
      <vt:lpstr>PowerPoint 簡報</vt:lpstr>
      <vt:lpstr>3. UI Flow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framework for 日語學習</dc:title>
  <dc:creator>444</dc:creator>
  <cp:lastModifiedBy>444</cp:lastModifiedBy>
  <cp:revision>27</cp:revision>
  <dcterms:created xsi:type="dcterms:W3CDTF">2017-03-31T14:32:36Z</dcterms:created>
  <dcterms:modified xsi:type="dcterms:W3CDTF">2017-03-31T16:16:01Z</dcterms:modified>
</cp:coreProperties>
</file>