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6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25EE3-CF48-A245-99A3-B454CB73BBA3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6BD91A-E015-0D4E-9639-2EDD224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TC/src/main/java/com/calebli/tutorial/Giraffe.jav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18C8-D203-0441-9347-8B58E1B0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AD5F-2642-0449-BF52-35DA9A4C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Click the button that best classifies what the code snippet is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Field</a:t>
            </a:r>
          </a:p>
          <a:p>
            <a:pPr lvl="1"/>
            <a:r>
              <a:rPr lang="en-US" dirty="0"/>
              <a:t>Action method</a:t>
            </a:r>
          </a:p>
          <a:p>
            <a:pPr lvl="1"/>
            <a:r>
              <a:rPr lang="en-US" dirty="0"/>
              <a:t>Getter</a:t>
            </a:r>
          </a:p>
          <a:p>
            <a:pPr lvl="1"/>
            <a:r>
              <a:rPr lang="en-US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418127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44E560D-9747-5D4B-BE54-6B829CAAA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43099"/>
              </p:ext>
            </p:extLst>
          </p:nvPr>
        </p:nvGraphicFramePr>
        <p:xfrm>
          <a:off x="1648934" y="437494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8934" y="437494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82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D114995-E2A1-974F-AFCE-5D79A8102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3418"/>
              </p:ext>
            </p:extLst>
          </p:nvPr>
        </p:nvGraphicFramePr>
        <p:xfrm>
          <a:off x="1180123" y="518812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0123" y="518812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E77E8-0860-F24D-88B9-1FE5CB3E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4C56D-5F8D-4D47-B8F3-1A64FA806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and describe the giraffe class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CBF37DA3-EF7A-E04E-89A5-9FBF88E3B008}"/>
              </a:ext>
            </a:extLst>
          </p:cNvPr>
          <p:cNvSpPr/>
          <p:nvPr/>
        </p:nvSpPr>
        <p:spPr>
          <a:xfrm>
            <a:off x="7213130" y="4042981"/>
            <a:ext cx="2402732" cy="8852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 file</a:t>
            </a:r>
          </a:p>
        </p:txBody>
      </p:sp>
    </p:spTree>
    <p:extLst>
      <p:ext uri="{BB962C8B-B14F-4D97-AF65-F5344CB8AC3E}">
        <p14:creationId xmlns:p14="http://schemas.microsoft.com/office/powerpoint/2010/main" val="24495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C6EF24-4C86-4D4B-B62F-77132CDA7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30640"/>
              </p:ext>
            </p:extLst>
          </p:nvPr>
        </p:nvGraphicFramePr>
        <p:xfrm>
          <a:off x="1524000" y="596900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596900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981CF0-DDDB-4941-ABBC-EABB0229B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49812"/>
              </p:ext>
            </p:extLst>
          </p:nvPr>
        </p:nvGraphicFramePr>
        <p:xfrm>
          <a:off x="1524000" y="459315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59315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5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0E06AC-BF8F-4448-A113-59119D24D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25311"/>
              </p:ext>
            </p:extLst>
          </p:nvPr>
        </p:nvGraphicFramePr>
        <p:xfrm>
          <a:off x="1524000" y="177144"/>
          <a:ext cx="9144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9144000" imgH="1295400" progId="Word.Document.12">
                  <p:embed/>
                </p:oleObj>
              </mc:Choice>
              <mc:Fallback>
                <p:oleObj name="Document" r:id="rId3" imgW="9144000" imgH="129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77144"/>
                        <a:ext cx="91440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1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A86BCE9-8915-604D-9B51-680DDC8B9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36693"/>
              </p:ext>
            </p:extLst>
          </p:nvPr>
        </p:nvGraphicFramePr>
        <p:xfrm>
          <a:off x="1337603" y="313038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7603" y="313038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7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842026-8445-634A-8189-CB107FAFE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41900"/>
              </p:ext>
            </p:extLst>
          </p:nvPr>
        </p:nvGraphicFramePr>
        <p:xfrm>
          <a:off x="1524000" y="395693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95693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0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9A7EA77-72B1-F744-BF12-195E2BD66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41179"/>
              </p:ext>
            </p:extLst>
          </p:nvPr>
        </p:nvGraphicFramePr>
        <p:xfrm>
          <a:off x="1524000" y="177144"/>
          <a:ext cx="9144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9144000" imgH="1295400" progId="Word.Document.12">
                  <p:embed/>
                </p:oleObj>
              </mc:Choice>
              <mc:Fallback>
                <p:oleObj name="Document" r:id="rId3" imgW="9144000" imgH="129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77144"/>
                        <a:ext cx="91440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643185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39DE0E0-4D3F-2441-9E94-2FED9892E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193318"/>
              </p:ext>
            </p:extLst>
          </p:nvPr>
        </p:nvGraphicFramePr>
        <p:xfrm>
          <a:off x="1524000" y="459315"/>
          <a:ext cx="914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9144000" imgH="774700" progId="Word.Document.12">
                  <p:embed/>
                </p:oleObj>
              </mc:Choice>
              <mc:Fallback>
                <p:oleObj name="Document" r:id="rId3" imgW="91440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59315"/>
                        <a:ext cx="9144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6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DA71D-5BB3-4B47-9E7D-C97394608F86}"/>
              </a:ext>
            </a:extLst>
          </p:cNvPr>
          <p:cNvSpPr/>
          <p:nvPr/>
        </p:nvSpPr>
        <p:spPr>
          <a:xfrm>
            <a:off x="899357" y="3784280"/>
            <a:ext cx="1717040" cy="87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D56F7-257F-4F47-8478-88D68163A9C4}"/>
              </a:ext>
            </a:extLst>
          </p:cNvPr>
          <p:cNvSpPr/>
          <p:nvPr/>
        </p:nvSpPr>
        <p:spPr>
          <a:xfrm>
            <a:off x="3461043" y="3731526"/>
            <a:ext cx="2448560" cy="873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No-</a:t>
            </a:r>
            <a:r>
              <a:rPr lang="en-US" sz="2800" dirty="0" err="1"/>
              <a:t>arg</a:t>
            </a:r>
            <a:r>
              <a:rPr lang="en-US" sz="2800" dirty="0"/>
              <a:t> Constructor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0FD3-C136-F04F-BBAD-E639FD32C68A}"/>
              </a:ext>
            </a:extLst>
          </p:cNvPr>
          <p:cNvSpPr/>
          <p:nvPr/>
        </p:nvSpPr>
        <p:spPr>
          <a:xfrm>
            <a:off x="6804269" y="3731526"/>
            <a:ext cx="2286000" cy="8737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BB0CB-B0FC-4348-8DAF-DF47E0A77877}"/>
              </a:ext>
            </a:extLst>
          </p:cNvPr>
          <p:cNvSpPr/>
          <p:nvPr/>
        </p:nvSpPr>
        <p:spPr>
          <a:xfrm>
            <a:off x="9984935" y="3731526"/>
            <a:ext cx="1717040" cy="873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AFB0F-11D7-EC48-8F40-CDCF6BB45775}"/>
              </a:ext>
            </a:extLst>
          </p:cNvPr>
          <p:cNvSpPr/>
          <p:nvPr/>
        </p:nvSpPr>
        <p:spPr>
          <a:xfrm>
            <a:off x="899357" y="5074048"/>
            <a:ext cx="1717040" cy="8737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81C2F-D6BF-9644-B7F1-8BC9164F3B40}"/>
              </a:ext>
            </a:extLst>
          </p:cNvPr>
          <p:cNvSpPr/>
          <p:nvPr/>
        </p:nvSpPr>
        <p:spPr>
          <a:xfrm>
            <a:off x="3826803" y="5078078"/>
            <a:ext cx="1717040" cy="8737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2737-2EE6-D84C-9727-ADFD1D99401C}"/>
              </a:ext>
            </a:extLst>
          </p:cNvPr>
          <p:cNvSpPr/>
          <p:nvPr/>
        </p:nvSpPr>
        <p:spPr>
          <a:xfrm>
            <a:off x="7088749" y="5074048"/>
            <a:ext cx="1717040" cy="873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D5830-28A9-A641-AA39-67D3EDB3FE57}"/>
              </a:ext>
            </a:extLst>
          </p:cNvPr>
          <p:cNvSpPr/>
          <p:nvPr/>
        </p:nvSpPr>
        <p:spPr>
          <a:xfrm>
            <a:off x="3826803" y="1988734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E378A-DCC6-4743-9507-D24A37D4287D}"/>
              </a:ext>
            </a:extLst>
          </p:cNvPr>
          <p:cNvSpPr/>
          <p:nvPr/>
        </p:nvSpPr>
        <p:spPr>
          <a:xfrm>
            <a:off x="3826803" y="1988734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1168F-CDAC-B945-9E1D-366FAC2984D6}"/>
              </a:ext>
            </a:extLst>
          </p:cNvPr>
          <p:cNvSpPr/>
          <p:nvPr/>
        </p:nvSpPr>
        <p:spPr>
          <a:xfrm>
            <a:off x="9706708" y="5951838"/>
            <a:ext cx="2172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F34C3F0-5B71-F644-BEF0-C419142A9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20662"/>
              </p:ext>
            </p:extLst>
          </p:nvPr>
        </p:nvGraphicFramePr>
        <p:xfrm>
          <a:off x="1524000" y="202938"/>
          <a:ext cx="914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9144000" imgH="1549400" progId="Word.Document.12">
                  <p:embed/>
                </p:oleObj>
              </mc:Choice>
              <mc:Fallback>
                <p:oleObj name="Document" r:id="rId3" imgW="9144000" imgH="154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02938"/>
                        <a:ext cx="91440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4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{416731CD-DBBE-C049-9ECE-1C050A095085}tf10001058</Template>
  <TotalTime>121</TotalTime>
  <Words>150</Words>
  <Application>Microsoft Macintosh PowerPoint</Application>
  <PresentationFormat>Widescreen</PresentationFormat>
  <Paragraphs>112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Document</vt:lpstr>
      <vt:lpstr>Directions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Directions</dc:title>
  <dc:creator>Caleb Li</dc:creator>
  <cp:lastModifiedBy>Caleb Li</cp:lastModifiedBy>
  <cp:revision>25</cp:revision>
  <dcterms:created xsi:type="dcterms:W3CDTF">2021-10-03T01:53:58Z</dcterms:created>
  <dcterms:modified xsi:type="dcterms:W3CDTF">2021-10-03T20:03:15Z</dcterms:modified>
</cp:coreProperties>
</file>