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2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69AC7-061F-6549-B66C-88C4CA0C8B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4607C3-8F2D-0E49-BD92-9BEF438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65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CF52-C00F-6849-AAE7-F3C57936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6F92-BDC3-AC47-8F1E-7E95AD1B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Select whether the presented statement evaluates to true or false</a:t>
            </a:r>
          </a:p>
          <a:p>
            <a:r>
              <a:rPr lang="en-US" dirty="0"/>
              <a:t>Use Java rules</a:t>
            </a:r>
          </a:p>
        </p:txBody>
      </p:sp>
    </p:spTree>
    <p:extLst>
      <p:ext uri="{BB962C8B-B14F-4D97-AF65-F5344CB8AC3E}">
        <p14:creationId xmlns:p14="http://schemas.microsoft.com/office/powerpoint/2010/main" val="37651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9). False &amp;&amp; !(True &amp;&amp; True) || !False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10). False || !FALSE &amp;&amp; (FALSE || TRUE)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11). 10 / 6 ==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12). 10.0 / 6 ==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907E-A39A-2948-B33C-DC84018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237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1). True &amp;&amp; true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2). 10 + 9 * 2 &gt;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3). 8 / 2 + 5 * 3 == 32 / 8 + 18 - 3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4). 8 == 10 || 9 != 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5). True &amp;&amp; FALSE || </a:t>
            </a:r>
            <a:r>
              <a:rPr lang="en-US" dirty="0" err="1"/>
              <a:t>fALSE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9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6). !True &amp;&amp; !TRUE || True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7). (– 8 + 10) * 5 &gt;= 5 &amp;&amp; 5 != 6 * 2 - 7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8B-B50E-2549-ABD7-63C30F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8). !(False &amp;&amp; True) &amp;&amp; !(False || True)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70E90-8037-5049-9567-6D77D6BED19E}"/>
              </a:ext>
            </a:extLst>
          </p:cNvPr>
          <p:cNvSpPr/>
          <p:nvPr/>
        </p:nvSpPr>
        <p:spPr>
          <a:xfrm>
            <a:off x="685801" y="3650827"/>
            <a:ext cx="3688080" cy="1676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75FC4-6095-284C-BB7E-D35DC8E9C661}"/>
              </a:ext>
            </a:extLst>
          </p:cNvPr>
          <p:cNvSpPr/>
          <p:nvPr/>
        </p:nvSpPr>
        <p:spPr>
          <a:xfrm>
            <a:off x="7129146" y="3650827"/>
            <a:ext cx="368808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97FCF-FD36-1C48-8D36-A9B4831F96AC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E2466-727B-E446-A795-E057F38574A1}"/>
              </a:ext>
            </a:extLst>
          </p:cNvPr>
          <p:cNvSpPr/>
          <p:nvPr/>
        </p:nvSpPr>
        <p:spPr>
          <a:xfrm>
            <a:off x="4170680" y="2065867"/>
            <a:ext cx="385064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CORRECT</a:t>
            </a: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B9A10-5B5D-954F-B811-AE83129D0B54}"/>
              </a:ext>
            </a:extLst>
          </p:cNvPr>
          <p:cNvSpPr/>
          <p:nvPr/>
        </p:nvSpPr>
        <p:spPr>
          <a:xfrm>
            <a:off x="8973186" y="5885935"/>
            <a:ext cx="2792627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{416731CD-DBBE-C049-9ECE-1C050A095085}tf10001058</Template>
  <TotalTime>39</TotalTime>
  <Words>202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Directions</vt:lpstr>
      <vt:lpstr>1). True &amp;&amp; true</vt:lpstr>
      <vt:lpstr>2). 10 + 9 * 2 &gt; 18</vt:lpstr>
      <vt:lpstr>3). 8 / 2 + 5 * 3 == 32 / 8 + 18 - 3</vt:lpstr>
      <vt:lpstr>4). 8 == 10 || 9 != 11</vt:lpstr>
      <vt:lpstr>5). True &amp;&amp; FALSE || fALSE</vt:lpstr>
      <vt:lpstr>6). !True &amp;&amp; !TRUE || True </vt:lpstr>
      <vt:lpstr>7). (– 8 + 10) * 5 &gt;= 5 &amp;&amp; 5 != 6 * 2 - 7</vt:lpstr>
      <vt:lpstr>8). !(False &amp;&amp; True) &amp;&amp; !(False || True)</vt:lpstr>
      <vt:lpstr>9). False &amp;&amp; !(True &amp;&amp; True) || !False</vt:lpstr>
      <vt:lpstr>10). False || !FALSE &amp;&amp; (FALSE || TRUE)</vt:lpstr>
      <vt:lpstr>11). 10 / 6 == 1</vt:lpstr>
      <vt:lpstr>12). 10.0 / 6 == 1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operators game</dc:title>
  <dc:creator>Caleb Li</dc:creator>
  <cp:lastModifiedBy>Caleb Li</cp:lastModifiedBy>
  <cp:revision>21</cp:revision>
  <dcterms:created xsi:type="dcterms:W3CDTF">2021-10-02T04:15:38Z</dcterms:created>
  <dcterms:modified xsi:type="dcterms:W3CDTF">2021-10-03T02:06:34Z</dcterms:modified>
</cp:coreProperties>
</file>