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4B2CA4-FEF0-A148-B9F5-376645DF900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5026F5-09BA-C546-9958-76CBA773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2C2C-7C2B-D940-833B-01EF7EF8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79D9-5033-404B-A9CE-E82502EA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Select the best answer from the multiple choice</a:t>
            </a:r>
          </a:p>
          <a:p>
            <a:r>
              <a:rPr lang="en-US" dirty="0"/>
              <a:t>4 Types of questions:</a:t>
            </a:r>
          </a:p>
          <a:p>
            <a:pPr lvl="1"/>
            <a:r>
              <a:rPr lang="en-US" dirty="0"/>
              <a:t>Is the statement valid</a:t>
            </a:r>
          </a:p>
          <a:p>
            <a:pPr lvl="1"/>
            <a:r>
              <a:rPr lang="en-US" dirty="0"/>
              <a:t>What is the data type of the variable</a:t>
            </a:r>
          </a:p>
          <a:p>
            <a:pPr lvl="1"/>
            <a:r>
              <a:rPr lang="en-US" dirty="0"/>
              <a:t>What does the statement do</a:t>
            </a:r>
          </a:p>
          <a:p>
            <a:pPr lvl="1"/>
            <a:r>
              <a:rPr lang="en-US" dirty="0"/>
              <a:t>What is the smallest data type that will hold the data</a:t>
            </a:r>
          </a:p>
        </p:txBody>
      </p:sp>
    </p:spTree>
    <p:extLst>
      <p:ext uri="{BB962C8B-B14F-4D97-AF65-F5344CB8AC3E}">
        <p14:creationId xmlns:p14="http://schemas.microsoft.com/office/powerpoint/2010/main" val="407567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0AAA-7E8B-1040-A6E3-446ECF7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9). </a:t>
            </a:r>
            <a:r>
              <a:rPr lang="en-US" dirty="0" err="1"/>
              <a:t>boolean</a:t>
            </a:r>
            <a:r>
              <a:rPr lang="en-US" dirty="0"/>
              <a:t> bool = false;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3AE68-4C13-6E4F-A76A-74A4C258AA11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02981-98AF-E940-B728-57F041169A39}"/>
              </a:ext>
            </a:extLst>
          </p:cNvPr>
          <p:cNvSpPr/>
          <p:nvPr/>
        </p:nvSpPr>
        <p:spPr>
          <a:xfrm>
            <a:off x="3855718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32903A-25D6-2443-A16E-1A8B83DDFD06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079F7-66F1-C34F-8862-0EFAF6FA0FF9}"/>
              </a:ext>
            </a:extLst>
          </p:cNvPr>
          <p:cNvSpPr/>
          <p:nvPr/>
        </p:nvSpPr>
        <p:spPr>
          <a:xfrm>
            <a:off x="685801" y="4040155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B992B-89F4-BC45-886D-833735E2420D}"/>
              </a:ext>
            </a:extLst>
          </p:cNvPr>
          <p:cNvSpPr/>
          <p:nvPr/>
        </p:nvSpPr>
        <p:spPr>
          <a:xfrm>
            <a:off x="2962313" y="4040151"/>
            <a:ext cx="1786811" cy="7519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E2C43-4C81-C149-9CC5-67007F20B6D1}"/>
              </a:ext>
            </a:extLst>
          </p:cNvPr>
          <p:cNvSpPr/>
          <p:nvPr/>
        </p:nvSpPr>
        <p:spPr>
          <a:xfrm>
            <a:off x="5314933" y="4040152"/>
            <a:ext cx="1786811" cy="7519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D4774-9E55-0D48-97B7-96A8C60077D3}"/>
              </a:ext>
            </a:extLst>
          </p:cNvPr>
          <p:cNvSpPr/>
          <p:nvPr/>
        </p:nvSpPr>
        <p:spPr>
          <a:xfrm>
            <a:off x="7667552" y="4040152"/>
            <a:ext cx="1786811" cy="751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AC032-ED7E-C04E-A4A3-9FB12F64A7AA}"/>
              </a:ext>
            </a:extLst>
          </p:cNvPr>
          <p:cNvSpPr/>
          <p:nvPr/>
        </p:nvSpPr>
        <p:spPr>
          <a:xfrm>
            <a:off x="10092349" y="4040152"/>
            <a:ext cx="1786811" cy="7519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A3A87-F63B-6D4A-8877-ECDC80BAE356}"/>
              </a:ext>
            </a:extLst>
          </p:cNvPr>
          <p:cNvSpPr/>
          <p:nvPr/>
        </p:nvSpPr>
        <p:spPr>
          <a:xfrm>
            <a:off x="685800" y="5293563"/>
            <a:ext cx="1786811" cy="751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F923B-F900-0D49-B497-03E087449B17}"/>
              </a:ext>
            </a:extLst>
          </p:cNvPr>
          <p:cNvSpPr/>
          <p:nvPr/>
        </p:nvSpPr>
        <p:spPr>
          <a:xfrm>
            <a:off x="2962313" y="5293563"/>
            <a:ext cx="1786811" cy="751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E10E09-4967-BA48-A577-ABDF60BBDCC1}"/>
              </a:ext>
            </a:extLst>
          </p:cNvPr>
          <p:cNvSpPr/>
          <p:nvPr/>
        </p:nvSpPr>
        <p:spPr>
          <a:xfrm>
            <a:off x="5314933" y="5293563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205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044F-D477-5C46-9ECF-19AB473D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10). What is the smallest data type that will hold 10?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019B8-7651-8E4A-BFD1-42D7882AD939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EAD0D-8183-5644-8EAE-C9C2B8AE66E1}"/>
              </a:ext>
            </a:extLst>
          </p:cNvPr>
          <p:cNvSpPr/>
          <p:nvPr/>
        </p:nvSpPr>
        <p:spPr>
          <a:xfrm>
            <a:off x="3855718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2BF36E-D140-504F-A9D9-BA80F7640184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4F0DE-5F05-B947-BC37-0E3A8F4A4EBB}"/>
              </a:ext>
            </a:extLst>
          </p:cNvPr>
          <p:cNvSpPr/>
          <p:nvPr/>
        </p:nvSpPr>
        <p:spPr>
          <a:xfrm>
            <a:off x="685801" y="4040155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3617D-5167-E448-ACFA-11841AAE0753}"/>
              </a:ext>
            </a:extLst>
          </p:cNvPr>
          <p:cNvSpPr/>
          <p:nvPr/>
        </p:nvSpPr>
        <p:spPr>
          <a:xfrm>
            <a:off x="2962313" y="4040151"/>
            <a:ext cx="1786811" cy="7519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BAC61-C2E2-6B41-8DDD-2BF65206AC0B}"/>
              </a:ext>
            </a:extLst>
          </p:cNvPr>
          <p:cNvSpPr/>
          <p:nvPr/>
        </p:nvSpPr>
        <p:spPr>
          <a:xfrm>
            <a:off x="5314933" y="4040152"/>
            <a:ext cx="1786811" cy="7519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492C3-5936-6C40-B27E-F34894679DC4}"/>
              </a:ext>
            </a:extLst>
          </p:cNvPr>
          <p:cNvSpPr/>
          <p:nvPr/>
        </p:nvSpPr>
        <p:spPr>
          <a:xfrm>
            <a:off x="7667552" y="4040152"/>
            <a:ext cx="1786811" cy="751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C5FC7-AD1F-3E44-A8EA-AF43DC2EBD54}"/>
              </a:ext>
            </a:extLst>
          </p:cNvPr>
          <p:cNvSpPr/>
          <p:nvPr/>
        </p:nvSpPr>
        <p:spPr>
          <a:xfrm>
            <a:off x="10092349" y="4040152"/>
            <a:ext cx="1786811" cy="7519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4471E-5627-8C40-98C9-59BF39AD6B84}"/>
              </a:ext>
            </a:extLst>
          </p:cNvPr>
          <p:cNvSpPr/>
          <p:nvPr/>
        </p:nvSpPr>
        <p:spPr>
          <a:xfrm>
            <a:off x="685800" y="5293563"/>
            <a:ext cx="1786811" cy="751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E0715-0D77-3045-8F88-30095A025793}"/>
              </a:ext>
            </a:extLst>
          </p:cNvPr>
          <p:cNvSpPr/>
          <p:nvPr/>
        </p:nvSpPr>
        <p:spPr>
          <a:xfrm>
            <a:off x="2962313" y="5293563"/>
            <a:ext cx="1786811" cy="751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757E2-C749-4F49-856A-5516369EF28B}"/>
              </a:ext>
            </a:extLst>
          </p:cNvPr>
          <p:cNvSpPr/>
          <p:nvPr/>
        </p:nvSpPr>
        <p:spPr>
          <a:xfrm>
            <a:off x="5314933" y="5293563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2524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044F-D477-5C46-9ECF-19AB473D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11). What is the smallest data type that will hold ‘A’?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019B8-7651-8E4A-BFD1-42D7882AD939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EAD0D-8183-5644-8EAE-C9C2B8AE66E1}"/>
              </a:ext>
            </a:extLst>
          </p:cNvPr>
          <p:cNvSpPr/>
          <p:nvPr/>
        </p:nvSpPr>
        <p:spPr>
          <a:xfrm>
            <a:off x="3855718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2BF36E-D140-504F-A9D9-BA80F7640184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4F0DE-5F05-B947-BC37-0E3A8F4A4EBB}"/>
              </a:ext>
            </a:extLst>
          </p:cNvPr>
          <p:cNvSpPr/>
          <p:nvPr/>
        </p:nvSpPr>
        <p:spPr>
          <a:xfrm>
            <a:off x="685801" y="4040155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3617D-5167-E448-ACFA-11841AAE0753}"/>
              </a:ext>
            </a:extLst>
          </p:cNvPr>
          <p:cNvSpPr/>
          <p:nvPr/>
        </p:nvSpPr>
        <p:spPr>
          <a:xfrm>
            <a:off x="2962313" y="4040151"/>
            <a:ext cx="1786811" cy="7519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BAC61-C2E2-6B41-8DDD-2BF65206AC0B}"/>
              </a:ext>
            </a:extLst>
          </p:cNvPr>
          <p:cNvSpPr/>
          <p:nvPr/>
        </p:nvSpPr>
        <p:spPr>
          <a:xfrm>
            <a:off x="5314933" y="4040152"/>
            <a:ext cx="1786811" cy="7519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492C3-5936-6C40-B27E-F34894679DC4}"/>
              </a:ext>
            </a:extLst>
          </p:cNvPr>
          <p:cNvSpPr/>
          <p:nvPr/>
        </p:nvSpPr>
        <p:spPr>
          <a:xfrm>
            <a:off x="7667552" y="4040152"/>
            <a:ext cx="1786811" cy="751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C5FC7-AD1F-3E44-A8EA-AF43DC2EBD54}"/>
              </a:ext>
            </a:extLst>
          </p:cNvPr>
          <p:cNvSpPr/>
          <p:nvPr/>
        </p:nvSpPr>
        <p:spPr>
          <a:xfrm>
            <a:off x="10092349" y="4040152"/>
            <a:ext cx="1786811" cy="7519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4471E-5627-8C40-98C9-59BF39AD6B84}"/>
              </a:ext>
            </a:extLst>
          </p:cNvPr>
          <p:cNvSpPr/>
          <p:nvPr/>
        </p:nvSpPr>
        <p:spPr>
          <a:xfrm>
            <a:off x="685800" y="5293563"/>
            <a:ext cx="1786811" cy="751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E0715-0D77-3045-8F88-30095A025793}"/>
              </a:ext>
            </a:extLst>
          </p:cNvPr>
          <p:cNvSpPr/>
          <p:nvPr/>
        </p:nvSpPr>
        <p:spPr>
          <a:xfrm>
            <a:off x="2962313" y="5293563"/>
            <a:ext cx="1786811" cy="751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757E2-C749-4F49-856A-5516369EF28B}"/>
              </a:ext>
            </a:extLst>
          </p:cNvPr>
          <p:cNvSpPr/>
          <p:nvPr/>
        </p:nvSpPr>
        <p:spPr>
          <a:xfrm>
            <a:off x="5314933" y="5293563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9909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044F-D477-5C46-9ECF-19AB473D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12). What is the smallest data type that will hold 10.5?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019B8-7651-8E4A-BFD1-42D7882AD939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EAD0D-8183-5644-8EAE-C9C2B8AE66E1}"/>
              </a:ext>
            </a:extLst>
          </p:cNvPr>
          <p:cNvSpPr/>
          <p:nvPr/>
        </p:nvSpPr>
        <p:spPr>
          <a:xfrm>
            <a:off x="3855718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2BF36E-D140-504F-A9D9-BA80F7640184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4F0DE-5F05-B947-BC37-0E3A8F4A4EBB}"/>
              </a:ext>
            </a:extLst>
          </p:cNvPr>
          <p:cNvSpPr/>
          <p:nvPr/>
        </p:nvSpPr>
        <p:spPr>
          <a:xfrm>
            <a:off x="685801" y="4040155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3617D-5167-E448-ACFA-11841AAE0753}"/>
              </a:ext>
            </a:extLst>
          </p:cNvPr>
          <p:cNvSpPr/>
          <p:nvPr/>
        </p:nvSpPr>
        <p:spPr>
          <a:xfrm>
            <a:off x="2962313" y="4040151"/>
            <a:ext cx="1786811" cy="7519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BAC61-C2E2-6B41-8DDD-2BF65206AC0B}"/>
              </a:ext>
            </a:extLst>
          </p:cNvPr>
          <p:cNvSpPr/>
          <p:nvPr/>
        </p:nvSpPr>
        <p:spPr>
          <a:xfrm>
            <a:off x="5314933" y="4040152"/>
            <a:ext cx="1786811" cy="7519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492C3-5936-6C40-B27E-F34894679DC4}"/>
              </a:ext>
            </a:extLst>
          </p:cNvPr>
          <p:cNvSpPr/>
          <p:nvPr/>
        </p:nvSpPr>
        <p:spPr>
          <a:xfrm>
            <a:off x="7667552" y="4040152"/>
            <a:ext cx="1786811" cy="751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C5FC7-AD1F-3E44-A8EA-AF43DC2EBD54}"/>
              </a:ext>
            </a:extLst>
          </p:cNvPr>
          <p:cNvSpPr/>
          <p:nvPr/>
        </p:nvSpPr>
        <p:spPr>
          <a:xfrm>
            <a:off x="10092349" y="4040152"/>
            <a:ext cx="1786811" cy="7519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4471E-5627-8C40-98C9-59BF39AD6B84}"/>
              </a:ext>
            </a:extLst>
          </p:cNvPr>
          <p:cNvSpPr/>
          <p:nvPr/>
        </p:nvSpPr>
        <p:spPr>
          <a:xfrm>
            <a:off x="685800" y="5293563"/>
            <a:ext cx="1786811" cy="751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E0715-0D77-3045-8F88-30095A025793}"/>
              </a:ext>
            </a:extLst>
          </p:cNvPr>
          <p:cNvSpPr/>
          <p:nvPr/>
        </p:nvSpPr>
        <p:spPr>
          <a:xfrm>
            <a:off x="2962313" y="5293563"/>
            <a:ext cx="1786811" cy="751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757E2-C749-4F49-856A-5516369EF28B}"/>
              </a:ext>
            </a:extLst>
          </p:cNvPr>
          <p:cNvSpPr/>
          <p:nvPr/>
        </p:nvSpPr>
        <p:spPr>
          <a:xfrm>
            <a:off x="5314933" y="5293563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5209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0228-4428-6548-AED2-BC1A40DE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663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993F-9AB7-4F4C-AC24-6BD2D620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1). int x;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9B62D-7BAF-1B40-B94B-D4AF4E9E642C}"/>
              </a:ext>
            </a:extLst>
          </p:cNvPr>
          <p:cNvSpPr/>
          <p:nvPr/>
        </p:nvSpPr>
        <p:spPr>
          <a:xfrm>
            <a:off x="685801" y="3900594"/>
            <a:ext cx="3461386" cy="1783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VALID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45924-DC78-5943-9931-F3A9CE2B54B2}"/>
              </a:ext>
            </a:extLst>
          </p:cNvPr>
          <p:cNvSpPr/>
          <p:nvPr/>
        </p:nvSpPr>
        <p:spPr>
          <a:xfrm>
            <a:off x="7355840" y="3900594"/>
            <a:ext cx="3461386" cy="1783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INVALID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5AF12-901A-0841-BFFA-DDFCA5F87183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C4264-B1C5-A343-B34E-60AF1751390B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CEF20E-B6DE-9D44-B5BA-CC38D622CDF9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7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D37-022F-7A4E-891D-1088244D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2.) double power = 10f;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A2942-6978-2B48-A912-03F9E39B28DF}"/>
              </a:ext>
            </a:extLst>
          </p:cNvPr>
          <p:cNvSpPr/>
          <p:nvPr/>
        </p:nvSpPr>
        <p:spPr>
          <a:xfrm>
            <a:off x="685801" y="3900594"/>
            <a:ext cx="3461386" cy="1783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VALID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3240A-5A71-1146-828A-D46C347F2940}"/>
              </a:ext>
            </a:extLst>
          </p:cNvPr>
          <p:cNvSpPr/>
          <p:nvPr/>
        </p:nvSpPr>
        <p:spPr>
          <a:xfrm>
            <a:off x="7355840" y="3900594"/>
            <a:ext cx="3461386" cy="1783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INVALID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CFE70-A6BA-9040-99BB-5DED8E5D12EE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6C74C-1807-F34A-8AE1-5BD91E5E745F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280018-A493-BE4E-92B5-DC1CB0DB7318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D37-022F-7A4E-891D-1088244D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cap="none" dirty="0"/>
              <a:t>.) short </a:t>
            </a:r>
            <a:r>
              <a:rPr lang="en-US" cap="none" dirty="0" err="1"/>
              <a:t>myVariable</a:t>
            </a:r>
            <a:r>
              <a:rPr lang="en-US" cap="none" dirty="0"/>
              <a:t> = 10;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A2942-6978-2B48-A912-03F9E39B28DF}"/>
              </a:ext>
            </a:extLst>
          </p:cNvPr>
          <p:cNvSpPr/>
          <p:nvPr/>
        </p:nvSpPr>
        <p:spPr>
          <a:xfrm>
            <a:off x="685801" y="3900594"/>
            <a:ext cx="3461386" cy="1783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VALID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3240A-5A71-1146-828A-D46C347F2940}"/>
              </a:ext>
            </a:extLst>
          </p:cNvPr>
          <p:cNvSpPr/>
          <p:nvPr/>
        </p:nvSpPr>
        <p:spPr>
          <a:xfrm>
            <a:off x="7355840" y="3900594"/>
            <a:ext cx="3461386" cy="1783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INVALID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CFE70-A6BA-9040-99BB-5DED8E5D12EE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6C74C-1807-F34A-8AE1-5BD91E5E745F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280018-A493-BE4E-92B5-DC1CB0DB7318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0AAA-7E8B-1040-A6E3-446ECF7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4). byte a = 125;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3AE68-4C13-6E4F-A76A-74A4C258AA11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02981-98AF-E940-B728-57F041169A39}"/>
              </a:ext>
            </a:extLst>
          </p:cNvPr>
          <p:cNvSpPr/>
          <p:nvPr/>
        </p:nvSpPr>
        <p:spPr>
          <a:xfrm>
            <a:off x="3855718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32903A-25D6-2443-A16E-1A8B83DDFD06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079F7-66F1-C34F-8862-0EFAF6FA0FF9}"/>
              </a:ext>
            </a:extLst>
          </p:cNvPr>
          <p:cNvSpPr/>
          <p:nvPr/>
        </p:nvSpPr>
        <p:spPr>
          <a:xfrm>
            <a:off x="685801" y="4040155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B992B-89F4-BC45-886D-833735E2420D}"/>
              </a:ext>
            </a:extLst>
          </p:cNvPr>
          <p:cNvSpPr/>
          <p:nvPr/>
        </p:nvSpPr>
        <p:spPr>
          <a:xfrm>
            <a:off x="2962314" y="4040154"/>
            <a:ext cx="1786811" cy="7519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E2C43-4C81-C149-9CC5-67007F20B6D1}"/>
              </a:ext>
            </a:extLst>
          </p:cNvPr>
          <p:cNvSpPr/>
          <p:nvPr/>
        </p:nvSpPr>
        <p:spPr>
          <a:xfrm>
            <a:off x="5285323" y="4040153"/>
            <a:ext cx="1786811" cy="7519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D4774-9E55-0D48-97B7-96A8C60077D3}"/>
              </a:ext>
            </a:extLst>
          </p:cNvPr>
          <p:cNvSpPr/>
          <p:nvPr/>
        </p:nvSpPr>
        <p:spPr>
          <a:xfrm>
            <a:off x="7608332" y="4040152"/>
            <a:ext cx="1786811" cy="751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AC032-ED7E-C04E-A4A3-9FB12F64A7AA}"/>
              </a:ext>
            </a:extLst>
          </p:cNvPr>
          <p:cNvSpPr/>
          <p:nvPr/>
        </p:nvSpPr>
        <p:spPr>
          <a:xfrm>
            <a:off x="10092349" y="4040152"/>
            <a:ext cx="1786811" cy="7519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A3A87-F63B-6D4A-8877-ECDC80BAE356}"/>
              </a:ext>
            </a:extLst>
          </p:cNvPr>
          <p:cNvSpPr/>
          <p:nvPr/>
        </p:nvSpPr>
        <p:spPr>
          <a:xfrm>
            <a:off x="685801" y="5293564"/>
            <a:ext cx="1786811" cy="751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F923B-F900-0D49-B497-03E087449B17}"/>
              </a:ext>
            </a:extLst>
          </p:cNvPr>
          <p:cNvSpPr/>
          <p:nvPr/>
        </p:nvSpPr>
        <p:spPr>
          <a:xfrm>
            <a:off x="2962313" y="5293563"/>
            <a:ext cx="1786811" cy="751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E10E09-4967-BA48-A577-ABDF60BBDCC1}"/>
              </a:ext>
            </a:extLst>
          </p:cNvPr>
          <p:cNvSpPr/>
          <p:nvPr/>
        </p:nvSpPr>
        <p:spPr>
          <a:xfrm>
            <a:off x="5285323" y="5293563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04700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0AAA-7E8B-1040-A6E3-446ECF7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5). long b = 123456L;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3AE68-4C13-6E4F-A76A-74A4C258AA11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02981-98AF-E940-B728-57F041169A39}"/>
              </a:ext>
            </a:extLst>
          </p:cNvPr>
          <p:cNvSpPr/>
          <p:nvPr/>
        </p:nvSpPr>
        <p:spPr>
          <a:xfrm>
            <a:off x="3855718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32903A-25D6-2443-A16E-1A8B83DDFD06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079F7-66F1-C34F-8862-0EFAF6FA0FF9}"/>
              </a:ext>
            </a:extLst>
          </p:cNvPr>
          <p:cNvSpPr/>
          <p:nvPr/>
        </p:nvSpPr>
        <p:spPr>
          <a:xfrm>
            <a:off x="685801" y="4040155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B992B-89F4-BC45-886D-833735E2420D}"/>
              </a:ext>
            </a:extLst>
          </p:cNvPr>
          <p:cNvSpPr/>
          <p:nvPr/>
        </p:nvSpPr>
        <p:spPr>
          <a:xfrm>
            <a:off x="2962313" y="4040151"/>
            <a:ext cx="1786811" cy="7519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E2C43-4C81-C149-9CC5-67007F20B6D1}"/>
              </a:ext>
            </a:extLst>
          </p:cNvPr>
          <p:cNvSpPr/>
          <p:nvPr/>
        </p:nvSpPr>
        <p:spPr>
          <a:xfrm>
            <a:off x="5314933" y="4040152"/>
            <a:ext cx="1786811" cy="7519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D4774-9E55-0D48-97B7-96A8C60077D3}"/>
              </a:ext>
            </a:extLst>
          </p:cNvPr>
          <p:cNvSpPr/>
          <p:nvPr/>
        </p:nvSpPr>
        <p:spPr>
          <a:xfrm>
            <a:off x="7667552" y="4040152"/>
            <a:ext cx="1786811" cy="751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AC032-ED7E-C04E-A4A3-9FB12F64A7AA}"/>
              </a:ext>
            </a:extLst>
          </p:cNvPr>
          <p:cNvSpPr/>
          <p:nvPr/>
        </p:nvSpPr>
        <p:spPr>
          <a:xfrm>
            <a:off x="10092349" y="4040152"/>
            <a:ext cx="1786811" cy="7519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A3A87-F63B-6D4A-8877-ECDC80BAE356}"/>
              </a:ext>
            </a:extLst>
          </p:cNvPr>
          <p:cNvSpPr/>
          <p:nvPr/>
        </p:nvSpPr>
        <p:spPr>
          <a:xfrm>
            <a:off x="685800" y="5293563"/>
            <a:ext cx="1786811" cy="751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F923B-F900-0D49-B497-03E087449B17}"/>
              </a:ext>
            </a:extLst>
          </p:cNvPr>
          <p:cNvSpPr/>
          <p:nvPr/>
        </p:nvSpPr>
        <p:spPr>
          <a:xfrm>
            <a:off x="2962313" y="5293563"/>
            <a:ext cx="1786811" cy="751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E10E09-4967-BA48-A577-ABDF60BBDCC1}"/>
              </a:ext>
            </a:extLst>
          </p:cNvPr>
          <p:cNvSpPr/>
          <p:nvPr/>
        </p:nvSpPr>
        <p:spPr>
          <a:xfrm>
            <a:off x="5314933" y="5293563"/>
            <a:ext cx="1786811" cy="7519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8219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D29B-CCAA-7D4F-AE33-DFE980D6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6). double c;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003BA-79FE-5249-B654-9530D6F4E966}"/>
              </a:ext>
            </a:extLst>
          </p:cNvPr>
          <p:cNvSpPr/>
          <p:nvPr/>
        </p:nvSpPr>
        <p:spPr>
          <a:xfrm>
            <a:off x="685801" y="4146421"/>
            <a:ext cx="2758752" cy="12914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F363F-3A89-E242-A709-5CA5669B30B4}"/>
              </a:ext>
            </a:extLst>
          </p:cNvPr>
          <p:cNvSpPr/>
          <p:nvPr/>
        </p:nvSpPr>
        <p:spPr>
          <a:xfrm>
            <a:off x="8747447" y="4146421"/>
            <a:ext cx="2758752" cy="1291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Declaration and Assignment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CFE91-30F9-044F-8102-9CE334FFA8FD}"/>
              </a:ext>
            </a:extLst>
          </p:cNvPr>
          <p:cNvSpPr/>
          <p:nvPr/>
        </p:nvSpPr>
        <p:spPr>
          <a:xfrm>
            <a:off x="4716624" y="4146421"/>
            <a:ext cx="2758752" cy="12914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Declaration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965C1-0B55-7542-8E20-DE617D703BFE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3A632-43C8-FD4F-A34A-6AC4E60362A1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86F815-34F9-1044-9E0C-02B1FA949DE7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D29B-CCAA-7D4F-AE33-DFE980D6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7). c = 5;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003BA-79FE-5249-B654-9530D6F4E966}"/>
              </a:ext>
            </a:extLst>
          </p:cNvPr>
          <p:cNvSpPr/>
          <p:nvPr/>
        </p:nvSpPr>
        <p:spPr>
          <a:xfrm>
            <a:off x="685801" y="4146421"/>
            <a:ext cx="2758752" cy="12914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F363F-3A89-E242-A709-5CA5669B30B4}"/>
              </a:ext>
            </a:extLst>
          </p:cNvPr>
          <p:cNvSpPr/>
          <p:nvPr/>
        </p:nvSpPr>
        <p:spPr>
          <a:xfrm>
            <a:off x="8747447" y="4146421"/>
            <a:ext cx="2758752" cy="1291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Declaration and Assignment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CFE91-30F9-044F-8102-9CE334FFA8FD}"/>
              </a:ext>
            </a:extLst>
          </p:cNvPr>
          <p:cNvSpPr/>
          <p:nvPr/>
        </p:nvSpPr>
        <p:spPr>
          <a:xfrm>
            <a:off x="4716624" y="4146421"/>
            <a:ext cx="2758752" cy="12914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Declaration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965C1-0B55-7542-8E20-DE617D703BFE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3A632-43C8-FD4F-A34A-6AC4E60362A1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86F815-34F9-1044-9E0C-02B1FA949DE7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D29B-CCAA-7D4F-AE33-DFE980D6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8). float c = 5.6f;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003BA-79FE-5249-B654-9530D6F4E966}"/>
              </a:ext>
            </a:extLst>
          </p:cNvPr>
          <p:cNvSpPr/>
          <p:nvPr/>
        </p:nvSpPr>
        <p:spPr>
          <a:xfrm>
            <a:off x="685801" y="4146421"/>
            <a:ext cx="2758752" cy="12914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F363F-3A89-E242-A709-5CA5669B30B4}"/>
              </a:ext>
            </a:extLst>
          </p:cNvPr>
          <p:cNvSpPr/>
          <p:nvPr/>
        </p:nvSpPr>
        <p:spPr>
          <a:xfrm>
            <a:off x="8747447" y="4146421"/>
            <a:ext cx="2758752" cy="1291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Declaration and Assignment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CFE91-30F9-044F-8102-9CE334FFA8FD}"/>
              </a:ext>
            </a:extLst>
          </p:cNvPr>
          <p:cNvSpPr/>
          <p:nvPr/>
        </p:nvSpPr>
        <p:spPr>
          <a:xfrm>
            <a:off x="4716624" y="4146421"/>
            <a:ext cx="2758752" cy="12914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Declaration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965C1-0B55-7542-8E20-DE617D703BFE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3A632-43C8-FD4F-A34A-6AC4E60362A1}"/>
              </a:ext>
            </a:extLst>
          </p:cNvPr>
          <p:cNvSpPr/>
          <p:nvPr/>
        </p:nvSpPr>
        <p:spPr>
          <a:xfrm>
            <a:off x="3855720" y="2159000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86F815-34F9-1044-9E0C-02B1FA949DE7}"/>
              </a:ext>
            </a:extLst>
          </p:cNvPr>
          <p:cNvSpPr/>
          <p:nvPr/>
        </p:nvSpPr>
        <p:spPr>
          <a:xfrm>
            <a:off x="9086533" y="5951838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{416731CD-DBBE-C049-9ECE-1C050A095085}tf10001058</Template>
  <TotalTime>59</TotalTime>
  <Words>247</Words>
  <Application>Microsoft Macintosh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Directions</vt:lpstr>
      <vt:lpstr>1). int x;</vt:lpstr>
      <vt:lpstr>2.) double power = 10f;</vt:lpstr>
      <vt:lpstr>3.) short myVariable = 10;</vt:lpstr>
      <vt:lpstr>4). byte a = 125;</vt:lpstr>
      <vt:lpstr>5). long b = 123456L;</vt:lpstr>
      <vt:lpstr>6). double c;</vt:lpstr>
      <vt:lpstr>7). c = 5;</vt:lpstr>
      <vt:lpstr>8). float c = 5.6f;</vt:lpstr>
      <vt:lpstr>9). boolean bool = false;</vt:lpstr>
      <vt:lpstr>10). What is the smallest data type that will hold 10?</vt:lpstr>
      <vt:lpstr>11). What is the smallest data type that will hold ‘A’?</vt:lpstr>
      <vt:lpstr>12). What is the smallest data type that will hold 10.5?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Li</dc:creator>
  <cp:lastModifiedBy>Caleb Li</cp:lastModifiedBy>
  <cp:revision>38</cp:revision>
  <dcterms:created xsi:type="dcterms:W3CDTF">2021-10-02T15:08:12Z</dcterms:created>
  <dcterms:modified xsi:type="dcterms:W3CDTF">2021-10-03T02:06:54Z</dcterms:modified>
</cp:coreProperties>
</file>