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1"/>
    <p:restoredTop sz="94694"/>
  </p:normalViewPr>
  <p:slideViewPr>
    <p:cSldViewPr snapToGrid="0" snapToObjects="1">
      <p:cViewPr>
        <p:scale>
          <a:sx n="140" d="100"/>
          <a:sy n="140" d="100"/>
        </p:scale>
        <p:origin x="163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0.94578183536545868</c:v>
                </c:pt>
                <c:pt idx="3">
                  <c:v>1.6796782544140709</c:v>
                </c:pt>
                <c:pt idx="4">
                  <c:v>1.4928341054656844</c:v>
                </c:pt>
                <c:pt idx="5">
                  <c:v>0.97106075791673152</c:v>
                </c:pt>
                <c:pt idx="6">
                  <c:v>0.84667386306362113</c:v>
                </c:pt>
                <c:pt idx="7">
                  <c:v>1.8960265989175806</c:v>
                </c:pt>
                <c:pt idx="8">
                  <c:v>0.4560896831947599</c:v>
                </c:pt>
                <c:pt idx="9">
                  <c:v>1.1830535383175176</c:v>
                </c:pt>
                <c:pt idx="10">
                  <c:v>1.3415234654520627</c:v>
                </c:pt>
                <c:pt idx="11">
                  <c:v>0.58015933240010953</c:v>
                </c:pt>
                <c:pt idx="12">
                  <c:v>0.71400775564738517</c:v>
                </c:pt>
                <c:pt idx="13">
                  <c:v>1.4990276863767056</c:v>
                </c:pt>
                <c:pt idx="14">
                  <c:v>1.237881376166285</c:v>
                </c:pt>
                <c:pt idx="15">
                  <c:v>0.82870305098855279</c:v>
                </c:pt>
                <c:pt idx="16">
                  <c:v>1.6077586659542309</c:v>
                </c:pt>
                <c:pt idx="17">
                  <c:v>1.4610177706728318</c:v>
                </c:pt>
                <c:pt idx="18">
                  <c:v>0.66449461177660374</c:v>
                </c:pt>
                <c:pt idx="19">
                  <c:v>0.99345665947112149</c:v>
                </c:pt>
                <c:pt idx="20">
                  <c:v>1.2154469415929485</c:v>
                </c:pt>
                <c:pt idx="21">
                  <c:v>0.26235821415491134</c:v>
                </c:pt>
                <c:pt idx="22">
                  <c:v>1.6747200855178552</c:v>
                </c:pt>
                <c:pt idx="23">
                  <c:v>1.1081658971120161</c:v>
                </c:pt>
                <c:pt idx="24">
                  <c:v>0.87416625695758976</c:v>
                </c:pt>
                <c:pt idx="25">
                  <c:v>1.5589591882173623</c:v>
                </c:pt>
                <c:pt idx="26">
                  <c:v>1.1736169111149812</c:v>
                </c:pt>
                <c:pt idx="27">
                  <c:v>0.98151381938576265</c:v>
                </c:pt>
                <c:pt idx="28">
                  <c:v>1.3502220513718046</c:v>
                </c:pt>
                <c:pt idx="29">
                  <c:v>1.3111125710666327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3-7C40-9C3F-08E3EA70C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28144"/>
        <c:axId val="183651552"/>
      </c:lineChart>
      <c:catAx>
        <c:axId val="183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1552"/>
        <c:crosses val="autoZero"/>
        <c:auto val="1"/>
        <c:lblAlgn val="ctr"/>
        <c:lblOffset val="100"/>
        <c:noMultiLvlLbl val="0"/>
      </c:catAx>
      <c:valAx>
        <c:axId val="183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0.94578183536545868</c:v>
                </c:pt>
                <c:pt idx="3">
                  <c:v>1.6796782544140709</c:v>
                </c:pt>
                <c:pt idx="4">
                  <c:v>1.4928341054656844</c:v>
                </c:pt>
                <c:pt idx="5">
                  <c:v>0.97106075791673152</c:v>
                </c:pt>
                <c:pt idx="6">
                  <c:v>0.84667386306362113</c:v>
                </c:pt>
                <c:pt idx="7">
                  <c:v>1.8960265989175806</c:v>
                </c:pt>
                <c:pt idx="8">
                  <c:v>0.4560896831947599</c:v>
                </c:pt>
                <c:pt idx="9">
                  <c:v>1.1830535383175176</c:v>
                </c:pt>
                <c:pt idx="10">
                  <c:v>1.3415234654520627</c:v>
                </c:pt>
                <c:pt idx="11">
                  <c:v>0.58015933240010953</c:v>
                </c:pt>
                <c:pt idx="12">
                  <c:v>0.71400775564738517</c:v>
                </c:pt>
                <c:pt idx="13">
                  <c:v>1.4990276863767056</c:v>
                </c:pt>
                <c:pt idx="14">
                  <c:v>1.237881376166285</c:v>
                </c:pt>
                <c:pt idx="15">
                  <c:v>0.82870305098855279</c:v>
                </c:pt>
                <c:pt idx="16">
                  <c:v>1.6077586659542309</c:v>
                </c:pt>
                <c:pt idx="17">
                  <c:v>1.4610177706728318</c:v>
                </c:pt>
                <c:pt idx="18">
                  <c:v>0.66449461177660374</c:v>
                </c:pt>
                <c:pt idx="19">
                  <c:v>0.99345665947112149</c:v>
                </c:pt>
                <c:pt idx="20">
                  <c:v>1.2154469415929485</c:v>
                </c:pt>
                <c:pt idx="21">
                  <c:v>0.26235821415491134</c:v>
                </c:pt>
                <c:pt idx="22">
                  <c:v>1.6747200855178552</c:v>
                </c:pt>
                <c:pt idx="23">
                  <c:v>1.1081658971120161</c:v>
                </c:pt>
                <c:pt idx="24">
                  <c:v>0.87416625695758976</c:v>
                </c:pt>
                <c:pt idx="25">
                  <c:v>1.5589591882173623</c:v>
                </c:pt>
                <c:pt idx="26">
                  <c:v>1.1736169111149812</c:v>
                </c:pt>
                <c:pt idx="27">
                  <c:v>0.98151381938576265</c:v>
                </c:pt>
                <c:pt idx="28">
                  <c:v>1.3502220513718046</c:v>
                </c:pt>
                <c:pt idx="29">
                  <c:v>1.3111125710666327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D5-D14E-8FDA-B3B4974EF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control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-0.32163055506139582</c:v>
                </c:pt>
                <c:pt idx="3">
                  <c:v>-1.3748923576598062</c:v>
                </c:pt>
                <c:pt idx="4">
                  <c:v>-1.0532618025984104</c:v>
                </c:pt>
                <c:pt idx="5">
                  <c:v>0.32163055506139582</c:v>
                </c:pt>
                <c:pt idx="6">
                  <c:v>1.3748923576598062</c:v>
                </c:pt>
                <c:pt idx="7">
                  <c:v>1.0532618025984104</c:v>
                </c:pt>
                <c:pt idx="8">
                  <c:v>-0.32163055506139582</c:v>
                </c:pt>
                <c:pt idx="9">
                  <c:v>-1.3748923576598062</c:v>
                </c:pt>
                <c:pt idx="10">
                  <c:v>-1.0532618025984104</c:v>
                </c:pt>
                <c:pt idx="11">
                  <c:v>0.32163055506139582</c:v>
                </c:pt>
                <c:pt idx="12">
                  <c:v>1.3748923576598062</c:v>
                </c:pt>
                <c:pt idx="13">
                  <c:v>1.0532618025984104</c:v>
                </c:pt>
                <c:pt idx="14">
                  <c:v>-0.32163055506139582</c:v>
                </c:pt>
                <c:pt idx="15">
                  <c:v>-1.3748923576598062</c:v>
                </c:pt>
                <c:pt idx="16">
                  <c:v>-1.0532618025984104</c:v>
                </c:pt>
                <c:pt idx="17">
                  <c:v>0.32163055506139582</c:v>
                </c:pt>
                <c:pt idx="18">
                  <c:v>1.3748923576598062</c:v>
                </c:pt>
                <c:pt idx="19">
                  <c:v>1.0532618025984104</c:v>
                </c:pt>
                <c:pt idx="20">
                  <c:v>-0.32163055506139582</c:v>
                </c:pt>
                <c:pt idx="21">
                  <c:v>-1.3748923576598062</c:v>
                </c:pt>
                <c:pt idx="22">
                  <c:v>-1.0532618025984104</c:v>
                </c:pt>
                <c:pt idx="23">
                  <c:v>0.32163055506139582</c:v>
                </c:pt>
                <c:pt idx="24">
                  <c:v>1.3748923576598062</c:v>
                </c:pt>
                <c:pt idx="25">
                  <c:v>1.0532618025984104</c:v>
                </c:pt>
                <c:pt idx="26">
                  <c:v>-0.32163055506139582</c:v>
                </c:pt>
                <c:pt idx="27">
                  <c:v>-1.3748923576598062</c:v>
                </c:pt>
                <c:pt idx="28">
                  <c:v>-1.0532618025984104</c:v>
                </c:pt>
                <c:pt idx="29">
                  <c:v>0.32163055506139582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D5-D14E-8FDA-B3B4974EF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28144"/>
        <c:axId val="183651552"/>
      </c:lineChart>
      <c:catAx>
        <c:axId val="183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1552"/>
        <c:crosses val="autoZero"/>
        <c:auto val="1"/>
        <c:lblAlgn val="ctr"/>
        <c:lblOffset val="100"/>
        <c:noMultiLvlLbl val="0"/>
      </c:catAx>
      <c:valAx>
        <c:axId val="183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0.94578183536545868</c:v>
                </c:pt>
                <c:pt idx="3">
                  <c:v>1.6796782544140709</c:v>
                </c:pt>
                <c:pt idx="4">
                  <c:v>1.4928341054656844</c:v>
                </c:pt>
                <c:pt idx="5">
                  <c:v>0.97106075791673152</c:v>
                </c:pt>
                <c:pt idx="6">
                  <c:v>0.84667386306362113</c:v>
                </c:pt>
                <c:pt idx="7">
                  <c:v>1.8960265989175806</c:v>
                </c:pt>
                <c:pt idx="8">
                  <c:v>0.4560896831947599</c:v>
                </c:pt>
                <c:pt idx="9">
                  <c:v>1.1830535383175176</c:v>
                </c:pt>
                <c:pt idx="10">
                  <c:v>1.3415234654520627</c:v>
                </c:pt>
                <c:pt idx="11">
                  <c:v>0.58015933240010953</c:v>
                </c:pt>
                <c:pt idx="12">
                  <c:v>0.71400775564738517</c:v>
                </c:pt>
                <c:pt idx="13">
                  <c:v>1.4990276863767056</c:v>
                </c:pt>
                <c:pt idx="14">
                  <c:v>1.237881376166285</c:v>
                </c:pt>
                <c:pt idx="15">
                  <c:v>0.82870305098855279</c:v>
                </c:pt>
                <c:pt idx="16">
                  <c:v>1.6077586659542309</c:v>
                </c:pt>
                <c:pt idx="17">
                  <c:v>1.4610177706728318</c:v>
                </c:pt>
                <c:pt idx="18">
                  <c:v>0.66449461177660374</c:v>
                </c:pt>
                <c:pt idx="19">
                  <c:v>0.99345665947112149</c:v>
                </c:pt>
                <c:pt idx="20">
                  <c:v>1.2154469415929485</c:v>
                </c:pt>
                <c:pt idx="21">
                  <c:v>0.26235821415491134</c:v>
                </c:pt>
                <c:pt idx="22">
                  <c:v>1.6747200855178552</c:v>
                </c:pt>
                <c:pt idx="23">
                  <c:v>1.1081658971120161</c:v>
                </c:pt>
                <c:pt idx="24">
                  <c:v>0.87416625695758976</c:v>
                </c:pt>
                <c:pt idx="25">
                  <c:v>1.5589591882173623</c:v>
                </c:pt>
                <c:pt idx="26">
                  <c:v>1.1736169111149812</c:v>
                </c:pt>
                <c:pt idx="27">
                  <c:v>0.98151381938576265</c:v>
                </c:pt>
                <c:pt idx="28">
                  <c:v>1.3502220513718046</c:v>
                </c:pt>
                <c:pt idx="29">
                  <c:v>1.3111125710666327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78-454C-BC61-357EBB94C1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control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-0.18414131929541533</c:v>
                </c:pt>
                <c:pt idx="3">
                  <c:v>-1.1320769416339846</c:v>
                </c:pt>
                <c:pt idx="4">
                  <c:v>-0.96634975426811087</c:v>
                </c:pt>
                <c:pt idx="5">
                  <c:v>5.2519493202475398E-2</c:v>
                </c:pt>
                <c:pt idx="6">
                  <c:v>0.92223427204377517</c:v>
                </c:pt>
                <c:pt idx="7">
                  <c:v>0.8749667281615473</c:v>
                </c:pt>
                <c:pt idx="8">
                  <c:v>4.4955883322149615E-2</c:v>
                </c:pt>
                <c:pt idx="9">
                  <c:v>-0.74251417202324299</c:v>
                </c:pt>
                <c:pt idx="10">
                  <c:v>-0.78297446701317763</c:v>
                </c:pt>
                <c:pt idx="11">
                  <c:v>-0.11471171219225895</c:v>
                </c:pt>
                <c:pt idx="12">
                  <c:v>0.58996530811960091</c:v>
                </c:pt>
                <c:pt idx="13">
                  <c:v>0.69320584909263394</c:v>
                </c:pt>
                <c:pt idx="14">
                  <c:v>0.16223707178499314</c:v>
                </c:pt>
                <c:pt idx="15">
                  <c:v>-0.4616481923983774</c:v>
                </c:pt>
                <c:pt idx="16">
                  <c:v>-0.60766155700487123</c:v>
                </c:pt>
                <c:pt idx="17">
                  <c:v>-0.19217818384633156</c:v>
                </c:pt>
                <c:pt idx="18">
                  <c:v>0.35471721745805251</c:v>
                </c:pt>
                <c:pt idx="19">
                  <c:v>0.52767758291975086</c:v>
                </c:pt>
                <c:pt idx="20">
                  <c:v>0.20843208720750361</c:v>
                </c:pt>
                <c:pt idx="21">
                  <c:v>-0.2664777374202722</c:v>
                </c:pt>
                <c:pt idx="22">
                  <c:v>-0.45406661590702546</c:v>
                </c:pt>
                <c:pt idx="23">
                  <c:v>-0.21423665222878047</c:v>
                </c:pt>
                <c:pt idx="24">
                  <c:v>0.19442330208754244</c:v>
                </c:pt>
                <c:pt idx="25">
                  <c:v>0.38723628909344487</c:v>
                </c:pt>
                <c:pt idx="26">
                  <c:v>0.21225531721465668</c:v>
                </c:pt>
                <c:pt idx="27">
                  <c:v>-0.1362573429694437</c:v>
                </c:pt>
                <c:pt idx="28">
                  <c:v>-0.32728712846263475</c:v>
                </c:pt>
                <c:pt idx="29">
                  <c:v>-0.20465551979013541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78-454C-BC61-357EBB94C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28144"/>
        <c:axId val="183651552"/>
      </c:lineChart>
      <c:catAx>
        <c:axId val="183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1552"/>
        <c:crosses val="autoZero"/>
        <c:auto val="1"/>
        <c:lblAlgn val="ctr"/>
        <c:lblOffset val="100"/>
        <c:noMultiLvlLbl val="0"/>
      </c:catAx>
      <c:valAx>
        <c:axId val="183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0.94578183536545868</c:v>
                </c:pt>
                <c:pt idx="3">
                  <c:v>1.6796782544140709</c:v>
                </c:pt>
                <c:pt idx="4">
                  <c:v>1.4928341054656844</c:v>
                </c:pt>
                <c:pt idx="5">
                  <c:v>0.97106075791673152</c:v>
                </c:pt>
                <c:pt idx="6">
                  <c:v>0.84667386306362113</c:v>
                </c:pt>
                <c:pt idx="7">
                  <c:v>1.8960265989175806</c:v>
                </c:pt>
                <c:pt idx="8">
                  <c:v>0.4560896831947599</c:v>
                </c:pt>
                <c:pt idx="9">
                  <c:v>1.1830535383175176</c:v>
                </c:pt>
                <c:pt idx="10">
                  <c:v>1.3415234654520627</c:v>
                </c:pt>
                <c:pt idx="11">
                  <c:v>0.58015933240010953</c:v>
                </c:pt>
                <c:pt idx="12">
                  <c:v>0.71400775564738517</c:v>
                </c:pt>
                <c:pt idx="13">
                  <c:v>1.4990276863767056</c:v>
                </c:pt>
                <c:pt idx="14">
                  <c:v>1.237881376166285</c:v>
                </c:pt>
                <c:pt idx="15">
                  <c:v>0.82870305098855279</c:v>
                </c:pt>
                <c:pt idx="16">
                  <c:v>1.6077586659542309</c:v>
                </c:pt>
                <c:pt idx="17">
                  <c:v>1.4610177706728318</c:v>
                </c:pt>
                <c:pt idx="18">
                  <c:v>0.66449461177660374</c:v>
                </c:pt>
                <c:pt idx="19">
                  <c:v>0.99345665947112149</c:v>
                </c:pt>
                <c:pt idx="20">
                  <c:v>1.2154469415929485</c:v>
                </c:pt>
                <c:pt idx="21">
                  <c:v>0.26235821415491134</c:v>
                </c:pt>
                <c:pt idx="22">
                  <c:v>1.6747200855178552</c:v>
                </c:pt>
                <c:pt idx="23">
                  <c:v>1.1081658971120161</c:v>
                </c:pt>
                <c:pt idx="24">
                  <c:v>0.87416625695758976</c:v>
                </c:pt>
                <c:pt idx="25">
                  <c:v>1.5589591882173623</c:v>
                </c:pt>
                <c:pt idx="26">
                  <c:v>1.1736169111149812</c:v>
                </c:pt>
                <c:pt idx="27">
                  <c:v>0.98151381938576265</c:v>
                </c:pt>
                <c:pt idx="28">
                  <c:v>1.3502220513718046</c:v>
                </c:pt>
                <c:pt idx="29">
                  <c:v>1.3111125710666327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7-9A4C-80B1-95EE1A8E4B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 control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0.16081527753069791</c:v>
                </c:pt>
                <c:pt idx="3">
                  <c:v>0.1902719900021056</c:v>
                </c:pt>
                <c:pt idx="4">
                  <c:v>-0.53399507941705715</c:v>
                </c:pt>
                <c:pt idx="5">
                  <c:v>-0.25877727967268704</c:v>
                </c:pt>
                <c:pt idx="6">
                  <c:v>-0.8650732575339366</c:v>
                </c:pt>
                <c:pt idx="7">
                  <c:v>-0.41897668126802129</c:v>
                </c:pt>
                <c:pt idx="8">
                  <c:v>-0.95287564877135145</c:v>
                </c:pt>
                <c:pt idx="9">
                  <c:v>-0.39114817917112871</c:v>
                </c:pt>
                <c:pt idx="10">
                  <c:v>-0.88871517896703522</c:v>
                </c:pt>
                <c:pt idx="11">
                  <c:v>-0.2520281903520199</c:v>
                </c:pt>
                <c:pt idx="12">
                  <c:v>-0.74018617335351711</c:v>
                </c:pt>
                <c:pt idx="13">
                  <c:v>-5.7987094912348075E-2</c:v>
                </c:pt>
                <c:pt idx="14">
                  <c:v>-0.55586322080865413</c:v>
                </c:pt>
                <c:pt idx="15">
                  <c:v>0.15110520885010098</c:v>
                </c:pt>
                <c:pt idx="16">
                  <c:v>-0.36928326158448943</c:v>
                </c:pt>
                <c:pt idx="17">
                  <c:v>0.34843242115428474</c:v>
                </c:pt>
                <c:pt idx="18">
                  <c:v>-0.20227602891688723</c:v>
                </c:pt>
                <c:pt idx="19">
                  <c:v>0.51729590625605981</c:v>
                </c:pt>
                <c:pt idx="20">
                  <c:v>-6.7720513383003861E-2</c:v>
                </c:pt>
                <c:pt idx="21">
                  <c:v>0.64866880263990123</c:v>
                </c:pt>
                <c:pt idx="22">
                  <c:v>2.8195942136122046E-2</c:v>
                </c:pt>
                <c:pt idx="23">
                  <c:v>0.73918906695662501</c:v>
                </c:pt>
                <c:pt idx="24">
                  <c:v>8.4144984316456325E-2</c:v>
                </c:pt>
                <c:pt idx="25">
                  <c:v>0.78953434807708767</c:v>
                </c:pt>
                <c:pt idx="26">
                  <c:v>0.10218720277547474</c:v>
                </c:pt>
                <c:pt idx="27">
                  <c:v>0.80312362500890266</c:v>
                </c:pt>
                <c:pt idx="28">
                  <c:v>8.660816178083551E-2</c:v>
                </c:pt>
                <c:pt idx="29">
                  <c:v>0.78509530398715321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7-9A4C-80B1-95EE1A8E4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28144"/>
        <c:axId val="183651552"/>
      </c:lineChart>
      <c:catAx>
        <c:axId val="183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1552"/>
        <c:crosses val="autoZero"/>
        <c:auto val="1"/>
        <c:lblAlgn val="ctr"/>
        <c:lblOffset val="100"/>
        <c:noMultiLvlLbl val="0"/>
      </c:catAx>
      <c:valAx>
        <c:axId val="183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0.94578183536545868</c:v>
                </c:pt>
                <c:pt idx="3">
                  <c:v>1.6796782544140709</c:v>
                </c:pt>
                <c:pt idx="4">
                  <c:v>1.4928341054656844</c:v>
                </c:pt>
                <c:pt idx="5">
                  <c:v>0.97106075791673152</c:v>
                </c:pt>
                <c:pt idx="6">
                  <c:v>0.84667386306362113</c:v>
                </c:pt>
                <c:pt idx="7">
                  <c:v>1.8960265989175806</c:v>
                </c:pt>
                <c:pt idx="8">
                  <c:v>0.4560896831947599</c:v>
                </c:pt>
                <c:pt idx="9">
                  <c:v>1.1830535383175176</c:v>
                </c:pt>
                <c:pt idx="10">
                  <c:v>1.3415234654520627</c:v>
                </c:pt>
                <c:pt idx="11">
                  <c:v>0.58015933240010953</c:v>
                </c:pt>
                <c:pt idx="12">
                  <c:v>0.71400775564738517</c:v>
                </c:pt>
                <c:pt idx="13">
                  <c:v>1.4990276863767056</c:v>
                </c:pt>
                <c:pt idx="14">
                  <c:v>1.237881376166285</c:v>
                </c:pt>
                <c:pt idx="15">
                  <c:v>0.82870305098855279</c:v>
                </c:pt>
                <c:pt idx="16">
                  <c:v>1.6077586659542309</c:v>
                </c:pt>
                <c:pt idx="17">
                  <c:v>1.4610177706728318</c:v>
                </c:pt>
                <c:pt idx="18">
                  <c:v>0.66449461177660374</c:v>
                </c:pt>
                <c:pt idx="19">
                  <c:v>0.99345665947112149</c:v>
                </c:pt>
                <c:pt idx="20">
                  <c:v>1.2154469415929485</c:v>
                </c:pt>
                <c:pt idx="21">
                  <c:v>0.26235821415491134</c:v>
                </c:pt>
                <c:pt idx="22">
                  <c:v>1.6747200855178552</c:v>
                </c:pt>
                <c:pt idx="23">
                  <c:v>1.1081658971120161</c:v>
                </c:pt>
                <c:pt idx="24">
                  <c:v>0.87416625695758976</c:v>
                </c:pt>
                <c:pt idx="25">
                  <c:v>1.5589591882173623</c:v>
                </c:pt>
                <c:pt idx="26">
                  <c:v>1.1736169111149812</c:v>
                </c:pt>
                <c:pt idx="27">
                  <c:v>0.98151381938576265</c:v>
                </c:pt>
                <c:pt idx="28">
                  <c:v>1.3502220513718046</c:v>
                </c:pt>
                <c:pt idx="29">
                  <c:v>1.3111125710666327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95-A242-8B4B-91FED36EEE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 control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0.56763097054676703</c:v>
                </c:pt>
                <c:pt idx="3">
                  <c:v>0.16819295310610255</c:v>
                </c:pt>
                <c:pt idx="4">
                  <c:v>-0.14820485528500604</c:v>
                </c:pt>
                <c:pt idx="5">
                  <c:v>-0.38946671357509244</c:v>
                </c:pt>
                <c:pt idx="6">
                  <c:v>-0.56455381457849163</c:v>
                </c:pt>
                <c:pt idx="7">
                  <c:v>-0.68236825460549144</c:v>
                </c:pt>
                <c:pt idx="8">
                  <c:v>-0.75133747689884167</c:v>
                </c:pt>
                <c:pt idx="9">
                  <c:v>-0.77925067551964888</c:v>
                </c:pt>
                <c:pt idx="10">
                  <c:v>-0.77320252725758942</c:v>
                </c:pt>
                <c:pt idx="11">
                  <c:v>-0.73958775511907759</c:v>
                </c:pt>
                <c:pt idx="12">
                  <c:v>-0.6841212888214725</c:v>
                </c:pt>
                <c:pt idx="13">
                  <c:v>-0.61187158796763785</c:v>
                </c:pt>
                <c:pt idx="14">
                  <c:v>-0.52730053466143034</c:v>
                </c:pt>
                <c:pt idx="15">
                  <c:v>-0.43430620398466518</c:v>
                </c:pt>
                <c:pt idx="16">
                  <c:v>-0.33626636387558118</c:v>
                </c:pt>
                <c:pt idx="17">
                  <c:v>-0.23608142344642963</c:v>
                </c:pt>
                <c:pt idx="18">
                  <c:v>-0.13621605918675472</c:v>
                </c:pt>
                <c:pt idx="19">
                  <c:v>-3.8739060221025787E-2</c:v>
                </c:pt>
                <c:pt idx="20">
                  <c:v>5.4638870000837225E-2</c:v>
                </c:pt>
                <c:pt idx="21">
                  <c:v>0.14252949173592891</c:v>
                </c:pt>
                <c:pt idx="22">
                  <c:v>0.22383363990604499</c:v>
                </c:pt>
                <c:pt idx="23">
                  <c:v>0.29771006615735524</c:v>
                </c:pt>
                <c:pt idx="24">
                  <c:v>0.36354647354557162</c:v>
                </c:pt>
                <c:pt idx="25">
                  <c:v>0.4209326810615302</c:v>
                </c:pt>
                <c:pt idx="26">
                  <c:v>0.46963583934900532</c:v>
                </c:pt>
                <c:pt idx="27">
                  <c:v>0.50957760896881088</c:v>
                </c:pt>
                <c:pt idx="28">
                  <c:v>0.54081320668835464</c:v>
                </c:pt>
                <c:pt idx="29">
                  <c:v>0.56351222232531617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95-A242-8B4B-91FED36EE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28144"/>
        <c:axId val="183651552"/>
      </c:lineChart>
      <c:catAx>
        <c:axId val="183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1552"/>
        <c:crosses val="autoZero"/>
        <c:auto val="1"/>
        <c:lblAlgn val="ctr"/>
        <c:lblOffset val="100"/>
        <c:noMultiLvlLbl val="0"/>
      </c:catAx>
      <c:valAx>
        <c:axId val="183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0.94578183536545868</c:v>
                </c:pt>
                <c:pt idx="3">
                  <c:v>1.6796782544140709</c:v>
                </c:pt>
                <c:pt idx="4">
                  <c:v>1.4928341054656844</c:v>
                </c:pt>
                <c:pt idx="5">
                  <c:v>0.97106075791673152</c:v>
                </c:pt>
                <c:pt idx="6">
                  <c:v>0.84667386306362113</c:v>
                </c:pt>
                <c:pt idx="7">
                  <c:v>1.8960265989175806</c:v>
                </c:pt>
                <c:pt idx="8">
                  <c:v>0.4560896831947599</c:v>
                </c:pt>
                <c:pt idx="9">
                  <c:v>1.1830535383175176</c:v>
                </c:pt>
                <c:pt idx="10">
                  <c:v>1.3415234654520627</c:v>
                </c:pt>
                <c:pt idx="11">
                  <c:v>0.58015933240010953</c:v>
                </c:pt>
                <c:pt idx="12">
                  <c:v>0.71400775564738517</c:v>
                </c:pt>
                <c:pt idx="13">
                  <c:v>1.4990276863767056</c:v>
                </c:pt>
                <c:pt idx="14">
                  <c:v>1.237881376166285</c:v>
                </c:pt>
                <c:pt idx="15">
                  <c:v>0.82870305098855279</c:v>
                </c:pt>
                <c:pt idx="16">
                  <c:v>1.6077586659542309</c:v>
                </c:pt>
                <c:pt idx="17">
                  <c:v>1.4610177706728318</c:v>
                </c:pt>
                <c:pt idx="18">
                  <c:v>0.66449461177660374</c:v>
                </c:pt>
                <c:pt idx="19">
                  <c:v>0.99345665947112149</c:v>
                </c:pt>
                <c:pt idx="20">
                  <c:v>1.2154469415929485</c:v>
                </c:pt>
                <c:pt idx="21">
                  <c:v>0.26235821415491134</c:v>
                </c:pt>
                <c:pt idx="22">
                  <c:v>1.6747200855178552</c:v>
                </c:pt>
                <c:pt idx="23">
                  <c:v>1.1081658971120161</c:v>
                </c:pt>
                <c:pt idx="24">
                  <c:v>0.87416625695758976</c:v>
                </c:pt>
                <c:pt idx="25">
                  <c:v>1.5589591882173623</c:v>
                </c:pt>
                <c:pt idx="26">
                  <c:v>1.1736169111149812</c:v>
                </c:pt>
                <c:pt idx="27">
                  <c:v>0.98151381938576265</c:v>
                </c:pt>
                <c:pt idx="28">
                  <c:v>1.3502220513718046</c:v>
                </c:pt>
                <c:pt idx="29">
                  <c:v>1.3111125710666327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52-4A4F-8930-C0C742143E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control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2.2092534353555848E-2</c:v>
                </c:pt>
                <c:pt idx="3">
                  <c:v>-0.76785381759525195</c:v>
                </c:pt>
                <c:pt idx="4">
                  <c:v>-0.78442321836041884</c:v>
                </c:pt>
                <c:pt idx="5">
                  <c:v>-0.2085328551639799</c:v>
                </c:pt>
                <c:pt idx="6">
                  <c:v>0.3797845586063342</c:v>
                </c:pt>
                <c:pt idx="7">
                  <c:v>0.5361841999793191</c:v>
                </c:pt>
                <c:pt idx="8">
                  <c:v>0.25134578102456845</c:v>
                </c:pt>
                <c:pt idx="9">
                  <c:v>-0.15079236895992087</c:v>
                </c:pt>
                <c:pt idx="10">
                  <c:v>-0.3393017047283472</c:v>
                </c:pt>
                <c:pt idx="11">
                  <c:v>-0.22620742800840654</c:v>
                </c:pt>
                <c:pt idx="12">
                  <c:v>2.8268850537853885E-2</c:v>
                </c:pt>
                <c:pt idx="13">
                  <c:v>0.19792442154415879</c:v>
                </c:pt>
                <c:pt idx="14">
                  <c:v>0.17672278364076838</c:v>
                </c:pt>
                <c:pt idx="15">
                  <c:v>2.8279467482649284E-2</c:v>
                </c:pt>
                <c:pt idx="16">
                  <c:v>-0.10426262024792701</c:v>
                </c:pt>
                <c:pt idx="17">
                  <c:v>-0.12547222085991397</c:v>
                </c:pt>
                <c:pt idx="18">
                  <c:v>-4.7275255673968702E-2</c:v>
                </c:pt>
                <c:pt idx="19">
                  <c:v>4.6828909970966781E-2</c:v>
                </c:pt>
                <c:pt idx="20">
                  <c:v>8.2285351726443301E-2</c:v>
                </c:pt>
                <c:pt idx="21">
                  <c:v>4.7163669248218215E-2</c:v>
                </c:pt>
                <c:pt idx="22">
                  <c:v>-1.4550344546614261E-2</c:v>
                </c:pt>
                <c:pt idx="23">
                  <c:v>-4.9923096482777922E-2</c:v>
                </c:pt>
                <c:pt idx="24">
                  <c:v>-3.901033807281723E-2</c:v>
                </c:pt>
                <c:pt idx="25">
                  <c:v>-1.5680157107337903E-3</c:v>
                </c:pt>
                <c:pt idx="26">
                  <c:v>2.7689737843879132E-2</c:v>
                </c:pt>
                <c:pt idx="27">
                  <c:v>2.8865749626929477E-2</c:v>
                </c:pt>
                <c:pt idx="28">
                  <c:v>8.0984462440201258E-3</c:v>
                </c:pt>
                <c:pt idx="29">
                  <c:v>-1.3550865976176982E-2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52-4A4F-8930-C0C742143E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 control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0.74974253256613332</c:v>
                </c:pt>
                <c:pt idx="3">
                  <c:v>0.48491780816410418</c:v>
                </c:pt>
                <c:pt idx="4">
                  <c:v>0.25599190185232579</c:v>
                </c:pt>
                <c:pt idx="5">
                  <c:v>6.0051581710286767E-2</c:v>
                </c:pt>
                <c:pt idx="6">
                  <c:v>-0.10573416764600768</c:v>
                </c:pt>
                <c:pt idx="7">
                  <c:v>-0.24406001824975979</c:v>
                </c:pt>
                <c:pt idx="8">
                  <c:v>-0.3574682619577379</c:v>
                </c:pt>
                <c:pt idx="9">
                  <c:v>-0.44834591575489235</c:v>
                </c:pt>
                <c:pt idx="10">
                  <c:v>-0.51892715627845909</c:v>
                </c:pt>
                <c:pt idx="11">
                  <c:v>-0.5712981213844639</c:v>
                </c:pt>
                <c:pt idx="12">
                  <c:v>-0.60740279520279195</c:v>
                </c:pt>
                <c:pt idx="13">
                  <c:v>-0.62904936343504103</c:v>
                </c:pt>
                <c:pt idx="14">
                  <c:v>-0.63791672387507514</c:v>
                </c:pt>
                <c:pt idx="15">
                  <c:v>-0.63556098155452245</c:v>
                </c:pt>
                <c:pt idx="16">
                  <c:v>-0.62342183279221486</c:v>
                </c:pt>
                <c:pt idx="17">
                  <c:v>-0.60282878347486335</c:v>
                </c:pt>
                <c:pt idx="18">
                  <c:v>-0.57500717046021388</c:v>
                </c:pt>
                <c:pt idx="19">
                  <c:v>-0.54108396904554312</c:v>
                </c:pt>
                <c:pt idx="20">
                  <c:v>-0.5020933780885366</c:v>
                </c:pt>
                <c:pt idx="21">
                  <c:v>-0.45898217981890499</c:v>
                </c:pt>
                <c:pt idx="22">
                  <c:v>-0.41261487488176907</c:v>
                </c:pt>
                <c:pt idx="23">
                  <c:v>-0.36377859543231544</c:v>
                </c:pt>
                <c:pt idx="24">
                  <c:v>-0.31318780059083579</c:v>
                </c:pt>
                <c:pt idx="25">
                  <c:v>-0.26148875953710693</c:v>
                </c:pt>
                <c:pt idx="26">
                  <c:v>-0.20926382814374164</c:v>
                </c:pt>
                <c:pt idx="27">
                  <c:v>-0.15703552543028115</c:v>
                </c:pt>
                <c:pt idx="28">
                  <c:v>-0.10527041633667389</c:v>
                </c:pt>
                <c:pt idx="29">
                  <c:v>-5.4382807415805902E-2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52-4A4F-8930-C0C742143E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PI control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1.3748923576598062</c:v>
                </c:pt>
                <c:pt idx="1">
                  <c:v>1.0532618025984104</c:v>
                </c:pt>
                <c:pt idx="2">
                  <c:v>-0.28142673567872123</c:v>
                </c:pt>
                <c:pt idx="3">
                  <c:v>-1.2502670396758204</c:v>
                </c:pt>
                <c:pt idx="4">
                  <c:v>-1.0952257619732593</c:v>
                </c:pt>
                <c:pt idx="5">
                  <c:v>-0.14758721336291475</c:v>
                </c:pt>
                <c:pt idx="6">
                  <c:v>0.68826346605171718</c:v>
                </c:pt>
                <c:pt idx="7">
                  <c:v>0.78674277337321685</c:v>
                </c:pt>
                <c:pt idx="8">
                  <c:v>0.23527474730341541</c:v>
                </c:pt>
                <c:pt idx="9">
                  <c:v>-0.3926692326236042</c:v>
                </c:pt>
                <c:pt idx="10">
                  <c:v>-0.59340677219297189</c:v>
                </c:pt>
                <c:pt idx="11">
                  <c:v>-0.3074924020770704</c:v>
                </c:pt>
                <c:pt idx="12">
                  <c:v>0.1360968439551126</c:v>
                </c:pt>
                <c:pt idx="13">
                  <c:v>0.36274582179450549</c:v>
                </c:pt>
                <c:pt idx="14">
                  <c:v>0.25050885570045994</c:v>
                </c:pt>
                <c:pt idx="15">
                  <c:v>-3.5212369159623884E-2</c:v>
                </c:pt>
                <c:pt idx="16">
                  <c:v>-0.23535181002391661</c:v>
                </c:pt>
                <c:pt idx="17">
                  <c:v>-0.21701822920815078</c:v>
                </c:pt>
                <c:pt idx="18">
                  <c:v>-4.5117275891054853E-2</c:v>
                </c:pt>
                <c:pt idx="19">
                  <c:v>0.11386992461282748</c:v>
                </c:pt>
                <c:pt idx="20">
                  <c:v>0.1426968596413391</c:v>
                </c:pt>
                <c:pt idx="21">
                  <c:v>5.0823242243341081E-2</c:v>
                </c:pt>
                <c:pt idx="22">
                  <c:v>-6.2953968999788737E-2</c:v>
                </c:pt>
                <c:pt idx="23">
                  <c:v>-0.10684800811780819</c:v>
                </c:pt>
                <c:pt idx="24">
                  <c:v>-6.4055446742440028E-2</c:v>
                </c:pt>
                <c:pt idx="25">
                  <c:v>1.2475115053846044E-2</c:v>
                </c:pt>
                <c:pt idx="26">
                  <c:v>5.6929973723552491E-2</c:v>
                </c:pt>
                <c:pt idx="27">
                  <c:v>4.3592623377756802E-2</c:v>
                </c:pt>
                <c:pt idx="28">
                  <c:v>-3.3329117484982972E-3</c:v>
                </c:pt>
                <c:pt idx="29">
                  <c:v>-4.0080907123313005E-2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352-4A4F-8930-C0C742143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28144"/>
        <c:axId val="183651552"/>
      </c:lineChart>
      <c:catAx>
        <c:axId val="183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51552"/>
        <c:crosses val="autoZero"/>
        <c:auto val="1"/>
        <c:lblAlgn val="ctr"/>
        <c:lblOffset val="100"/>
        <c:noMultiLvlLbl val="0"/>
      </c:catAx>
      <c:valAx>
        <c:axId val="183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1.3748923580000001</c:v>
                </c:pt>
                <c:pt idx="1">
                  <c:v>1.0532618030000001</c:v>
                </c:pt>
                <c:pt idx="2">
                  <c:v>0.94578183500000002</c:v>
                </c:pt>
                <c:pt idx="3">
                  <c:v>1.6796782539999999</c:v>
                </c:pt>
                <c:pt idx="4">
                  <c:v>1.492834105</c:v>
                </c:pt>
                <c:pt idx="5">
                  <c:v>0.97106075800000002</c:v>
                </c:pt>
                <c:pt idx="6">
                  <c:v>0.84667386300000003</c:v>
                </c:pt>
                <c:pt idx="7">
                  <c:v>1.896026599</c:v>
                </c:pt>
                <c:pt idx="8">
                  <c:v>0.45608968300000002</c:v>
                </c:pt>
                <c:pt idx="9">
                  <c:v>1.183053538</c:v>
                </c:pt>
                <c:pt idx="10">
                  <c:v>1.3415234650000001</c:v>
                </c:pt>
                <c:pt idx="11">
                  <c:v>0.58015933200000003</c:v>
                </c:pt>
                <c:pt idx="12">
                  <c:v>0.71400775599999999</c:v>
                </c:pt>
                <c:pt idx="13">
                  <c:v>1.499027686</c:v>
                </c:pt>
                <c:pt idx="14">
                  <c:v>1.237881376</c:v>
                </c:pt>
                <c:pt idx="15">
                  <c:v>0.82870305099999997</c:v>
                </c:pt>
                <c:pt idx="16">
                  <c:v>1.6077586660000001</c:v>
                </c:pt>
                <c:pt idx="17">
                  <c:v>1.4610177710000001</c:v>
                </c:pt>
                <c:pt idx="18">
                  <c:v>0.66449461200000004</c:v>
                </c:pt>
                <c:pt idx="19">
                  <c:v>0.99345665900000002</c:v>
                </c:pt>
                <c:pt idx="20">
                  <c:v>1.215446942</c:v>
                </c:pt>
                <c:pt idx="21">
                  <c:v>0.26235821399999998</c:v>
                </c:pt>
                <c:pt idx="22">
                  <c:v>1.674720086</c:v>
                </c:pt>
                <c:pt idx="23">
                  <c:v>1.1081658969999999</c:v>
                </c:pt>
                <c:pt idx="24">
                  <c:v>0.87416625699999995</c:v>
                </c:pt>
                <c:pt idx="25">
                  <c:v>1.558959188</c:v>
                </c:pt>
                <c:pt idx="26">
                  <c:v>1.1736169110000001</c:v>
                </c:pt>
                <c:pt idx="27">
                  <c:v>0.98151381900000001</c:v>
                </c:pt>
                <c:pt idx="28">
                  <c:v>1.350222051</c:v>
                </c:pt>
                <c:pt idx="29">
                  <c:v>1.311112571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8F-CE4F-B431-4926261E0B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 control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1.3748923580000001</c:v>
                </c:pt>
                <c:pt idx="1">
                  <c:v>1.0532618030000001</c:v>
                </c:pt>
                <c:pt idx="2">
                  <c:v>1.3748923580000001</c:v>
                </c:pt>
                <c:pt idx="3">
                  <c:v>1.0532618030000001</c:v>
                </c:pt>
                <c:pt idx="4">
                  <c:v>1.3748923580000001</c:v>
                </c:pt>
                <c:pt idx="5">
                  <c:v>1.0532618030000001</c:v>
                </c:pt>
                <c:pt idx="6">
                  <c:v>1.3748923580000001</c:v>
                </c:pt>
                <c:pt idx="7">
                  <c:v>1.0532618030000001</c:v>
                </c:pt>
                <c:pt idx="8">
                  <c:v>1.3748923580000001</c:v>
                </c:pt>
                <c:pt idx="9">
                  <c:v>1.0532618030000001</c:v>
                </c:pt>
                <c:pt idx="10">
                  <c:v>1.3748923580000001</c:v>
                </c:pt>
                <c:pt idx="11">
                  <c:v>1.0532618030000001</c:v>
                </c:pt>
                <c:pt idx="12">
                  <c:v>1.3748923580000001</c:v>
                </c:pt>
                <c:pt idx="13">
                  <c:v>1.0532618030000001</c:v>
                </c:pt>
                <c:pt idx="14">
                  <c:v>1.3748923580000001</c:v>
                </c:pt>
                <c:pt idx="15">
                  <c:v>1.0532618030000001</c:v>
                </c:pt>
                <c:pt idx="16">
                  <c:v>1.3748923580000001</c:v>
                </c:pt>
                <c:pt idx="17">
                  <c:v>1.0532618030000001</c:v>
                </c:pt>
                <c:pt idx="18">
                  <c:v>1.3748923580000001</c:v>
                </c:pt>
                <c:pt idx="19">
                  <c:v>1.0532618030000001</c:v>
                </c:pt>
                <c:pt idx="20">
                  <c:v>1.3748923580000001</c:v>
                </c:pt>
                <c:pt idx="21">
                  <c:v>1.0532618030000001</c:v>
                </c:pt>
                <c:pt idx="22">
                  <c:v>1.3748923580000001</c:v>
                </c:pt>
                <c:pt idx="23">
                  <c:v>1.0532618030000001</c:v>
                </c:pt>
                <c:pt idx="24">
                  <c:v>1.3748923580000001</c:v>
                </c:pt>
                <c:pt idx="25">
                  <c:v>1.0532618030000001</c:v>
                </c:pt>
                <c:pt idx="26">
                  <c:v>1.3748923580000001</c:v>
                </c:pt>
                <c:pt idx="27">
                  <c:v>1.0532618030000001</c:v>
                </c:pt>
                <c:pt idx="28">
                  <c:v>1.3748923580000001</c:v>
                </c:pt>
                <c:pt idx="29">
                  <c:v>1.0532618030000001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8F-CE4F-B431-4926261E0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9904480"/>
        <c:axId val="279906128"/>
      </c:lineChart>
      <c:catAx>
        <c:axId val="2799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906128"/>
        <c:crosses val="autoZero"/>
        <c:auto val="1"/>
        <c:lblAlgn val="ctr"/>
        <c:lblOffset val="100"/>
        <c:noMultiLvlLbl val="0"/>
      </c:catAx>
      <c:valAx>
        <c:axId val="27990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90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83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6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85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C74ACC-8101-2C40-B732-674BF5A4BD8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DD952-63E3-F14B-94F0-071AE54A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881D-EBAD-0343-BDB3-EF38A3552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EF3C-7728-F245-B1AD-80DD4ED20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0D45ED-C868-834A-8E68-15E53E0AD4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 Control tuned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0D45ED-C868-834A-8E68-15E53E0A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DB8ACE-73EA-B24C-9E15-ED5B6E45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21046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705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8226-FE09-3044-977B-6C65EC9F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4CE53-C369-9945-B319-E5FC9A124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Derivative = the slope of the line at one point</a:t>
                </a:r>
              </a:p>
              <a:p>
                <a:r>
                  <a:rPr lang="en-US" dirty="0"/>
                  <a:t>Take the slope, multiply by a constant, and feed back into the system</a:t>
                </a:r>
              </a:p>
              <a:p>
                <a:r>
                  <a:rPr lang="en-US" dirty="0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4CE53-C369-9945-B319-E5FC9A124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87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BD96-3B56-FA4A-B99F-11903890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untuned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5B181-4DE9-A043-82D1-3B1957FDA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8318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35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0168-78AD-FD48-BB4F-5C078C97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EAC5-7CAD-644E-8962-2C4D73FC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 on it’s on is not commonly used</a:t>
            </a:r>
          </a:p>
          <a:p>
            <a:r>
              <a:rPr lang="en-US" dirty="0"/>
              <a:t>Too impulsive and oscillates as show</a:t>
            </a:r>
          </a:p>
          <a:p>
            <a:r>
              <a:rPr lang="en-US" dirty="0"/>
              <a:t>Caleb’s formula is simulating “perfect world” where everything happens instantly</a:t>
            </a:r>
          </a:p>
          <a:p>
            <a:r>
              <a:rPr lang="en-US" dirty="0"/>
              <a:t>In the real world, this should not happen to such a great effect</a:t>
            </a:r>
          </a:p>
        </p:txBody>
      </p:sp>
    </p:spTree>
    <p:extLst>
      <p:ext uri="{BB962C8B-B14F-4D97-AF65-F5344CB8AC3E}">
        <p14:creationId xmlns:p14="http://schemas.microsoft.com/office/powerpoint/2010/main" val="17296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AF55-E046-E345-9244-E5555E51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32AB-EA6F-D747-BBA3-DBD70680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proportional control alone is enough</a:t>
            </a:r>
          </a:p>
          <a:p>
            <a:r>
              <a:rPr lang="en-US" dirty="0"/>
              <a:t>If there is consistent error that happens for a long period of time, integral can help</a:t>
            </a:r>
          </a:p>
          <a:p>
            <a:r>
              <a:rPr lang="en-US" dirty="0"/>
              <a:t>Derivative is good if proportional overshoots a lot</a:t>
            </a:r>
          </a:p>
        </p:txBody>
      </p:sp>
    </p:spTree>
    <p:extLst>
      <p:ext uri="{BB962C8B-B14F-4D97-AF65-F5344CB8AC3E}">
        <p14:creationId xmlns:p14="http://schemas.microsoft.com/office/powerpoint/2010/main" val="378520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3A03-E26B-F644-AD5B-F4408809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3FF1-2E16-D24E-A91E-A234CB91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P first and see if that alone will solve your problem</a:t>
            </a:r>
          </a:p>
          <a:p>
            <a:r>
              <a:rPr lang="en-US" dirty="0"/>
              <a:t>If there is small and consistent error, increase I</a:t>
            </a:r>
          </a:p>
          <a:p>
            <a:r>
              <a:rPr lang="en-US" dirty="0"/>
              <a:t>If P overshoots, increase D</a:t>
            </a:r>
          </a:p>
          <a:p>
            <a:r>
              <a:rPr lang="en-US" dirty="0"/>
              <a:t>If the whole thing is oscillating like crazy, turn </a:t>
            </a:r>
            <a:r>
              <a:rPr lang="en-US"/>
              <a:t>everything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2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BCC8-9131-5541-A103-FFEBB43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992-DCF9-9742-84A2-EE3BB126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Proportional, integral, derivative</a:t>
            </a:r>
          </a:p>
          <a:p>
            <a:r>
              <a:rPr lang="en-US" dirty="0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5463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47DF-8579-9040-BD62-A9784276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error over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77DD0-514C-9945-9634-68A6BD086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9532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964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2D68-7B54-FD48-A7A9-2DAED826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25FD-0724-CB49-9610-071DF77D4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the error, multiply by a constant, and feed back into the system</a:t>
                </a:r>
              </a:p>
              <a:p>
                <a:r>
                  <a:rPr lang="en-US" dirty="0"/>
                  <a:t>Directly use the error</a:t>
                </a:r>
              </a:p>
              <a:p>
                <a:r>
                  <a:rPr lang="en-US" dirty="0"/>
                  <a:t>Changes applied to the system are </a:t>
                </a:r>
                <a:r>
                  <a:rPr lang="en-US" b="1" dirty="0"/>
                  <a:t>proportional</a:t>
                </a:r>
                <a:r>
                  <a:rPr lang="en-US" dirty="0"/>
                  <a:t> to the error</a:t>
                </a:r>
              </a:p>
              <a:p>
                <a:r>
                  <a:rPr lang="en-US" b="0" dirty="0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25FD-0724-CB49-9610-071DF77D4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FA8D26-075B-8241-BE46-C40B67FE74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 control without tuning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FA8D26-075B-8241-BE46-C40B67FE7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019DAF-DD8F-824B-A847-FDB4C956A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1009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580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47610-E144-FA43-A94D-84CEC233D7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 control with tuning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47610-E144-FA43-A94D-84CEC233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EC1F14-DF52-8646-A48B-EE532A4F3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53822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521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E235-B930-EF4A-A936-BE1E41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530A9-0223-4F47-96D3-DE9B6FB38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Running average of the error</a:t>
                </a:r>
              </a:p>
              <a:p>
                <a:r>
                  <a:rPr lang="en-US" dirty="0"/>
                  <a:t>Take the average, multiply by a constant, and feed it back into the system</a:t>
                </a:r>
              </a:p>
              <a:p>
                <a:r>
                  <a:rPr lang="en-US" dirty="0"/>
                  <a:t>Equation: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530A9-0223-4F47-96D3-DE9B6FB38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99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2844E3-67DB-104E-8F8B-E224F3244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 control without tuning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2844E3-67DB-104E-8F8B-E224F3244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DF446A-A690-6848-BB22-019BC2B0A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8236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94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2844E3-67DB-104E-8F8B-E224F3244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 control With tuning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2844E3-67DB-104E-8F8B-E224F3244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DF60DA-08F8-3F40-B2F1-20A0FD960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6720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3588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{D2483506-26BF-3946-94C0-102BA828B87E}tf10001058</Template>
  <TotalTime>70</TotalTime>
  <Words>285</Words>
  <Application>Microsoft Macintosh PowerPoint</Application>
  <PresentationFormat>Widescreen</PresentationFormat>
  <Paragraphs>39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PID Control</vt:lpstr>
      <vt:lpstr>What is it?</vt:lpstr>
      <vt:lpstr>Plot of error over time</vt:lpstr>
      <vt:lpstr>Proportional</vt:lpstr>
      <vt:lpstr>P control without tuning (K_p=1)</vt:lpstr>
      <vt:lpstr>P control with tuning (k_p=0.9)</vt:lpstr>
      <vt:lpstr>Integral</vt:lpstr>
      <vt:lpstr>I control without tuning (k_i=1)</vt:lpstr>
      <vt:lpstr>I control With tuning (k_i=0.4)</vt:lpstr>
      <vt:lpstr>PI Control tuned (k_p=0.9;k_i=0.6)</vt:lpstr>
      <vt:lpstr>Derivative control</vt:lpstr>
      <vt:lpstr>Derivative untuned</vt:lpstr>
      <vt:lpstr>What happened?</vt:lpstr>
      <vt:lpstr>When to use what?</vt:lpstr>
      <vt:lpstr>Tuning PID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</dc:title>
  <dc:creator>Perry Y Li</dc:creator>
  <cp:lastModifiedBy>Perry Y Li</cp:lastModifiedBy>
  <cp:revision>20</cp:revision>
  <dcterms:created xsi:type="dcterms:W3CDTF">2021-10-16T01:16:46Z</dcterms:created>
  <dcterms:modified xsi:type="dcterms:W3CDTF">2021-10-16T02:27:42Z</dcterms:modified>
</cp:coreProperties>
</file>