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74" r:id="rId4"/>
    <p:sldId id="258" r:id="rId5"/>
    <p:sldId id="259" r:id="rId6"/>
    <p:sldId id="268" r:id="rId7"/>
    <p:sldId id="269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6D80C-CBE1-082C-D239-4169A0FC8F0E}" v="339" dt="2025-02-28T01:44:39.225"/>
    <p1510:client id="{5B854716-3014-4FF3-B4BF-2AC3D9990DAD}" v="145" dt="2025-03-01T03:48:38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5181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8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38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3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6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0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4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4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3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53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D0637-E711-FF73-CF83-4BF4D24F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344" r="-2" b="324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2769538" y="445383"/>
            <a:ext cx="1995577" cy="7534653"/>
          </a:xfrm>
          <a:prstGeom prst="round2SameRect">
            <a:avLst>
              <a:gd name="adj1" fmla="val 9679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4335" y="3431261"/>
            <a:ext cx="6044218" cy="1117735"/>
          </a:xfrm>
        </p:spPr>
        <p:txBody>
          <a:bodyPr>
            <a:normAutofit/>
          </a:bodyPr>
          <a:lstStyle/>
          <a:p>
            <a:pPr algn="l"/>
            <a:r>
              <a:rPr lang="en-US"/>
              <a:t>Group 11 Midterm</a:t>
            </a:r>
            <a:endParaRPr lang="en-US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4335" y="4548996"/>
            <a:ext cx="6436104" cy="534838"/>
          </a:xfrm>
        </p:spPr>
        <p:txBody>
          <a:bodyPr>
            <a:normAutofit/>
          </a:bodyPr>
          <a:lstStyle/>
          <a:p>
            <a:pPr algn="l"/>
            <a:r>
              <a:rPr lang="en-US" sz="180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solidFill>
                  <a:srgbClr val="CC9098"/>
                </a:solidFill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Members:  Thomas Herold, John Klein, &amp; Logan Oslund</a:t>
            </a:r>
            <a:endParaRPr lang="en-US" sz="1800">
              <a:solidFill>
                <a:srgbClr val="CC90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70083-6FFD-30AC-E24F-A29E6731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4A0AD1-73B6-5DD6-95DF-7238BD435AEF}"/>
              </a:ext>
            </a:extLst>
          </p:cNvPr>
          <p:cNvSpPr txBox="1">
            <a:spLocks/>
          </p:cNvSpPr>
          <p:nvPr/>
        </p:nvSpPr>
        <p:spPr>
          <a:xfrm>
            <a:off x="464430" y="2381"/>
            <a:ext cx="1093842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Troubleshooting</a:t>
            </a:r>
            <a:endParaRPr lang="en-US" dirty="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A5C6AD-44E5-542E-DE34-90C72F51E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7" y="2609396"/>
            <a:ext cx="6705600" cy="2038350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D49364-BF19-58DE-3C15-DB4EAEAE3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636" y="209321"/>
            <a:ext cx="6718299" cy="2112282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2CB90D87-0EF8-1749-CBA2-6FB5F9B955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61" t="39683" r="81" b="38095"/>
          <a:stretch/>
        </p:blipFill>
        <p:spPr>
          <a:xfrm>
            <a:off x="761773" y="5210343"/>
            <a:ext cx="10352423" cy="1124861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871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3456EF-1FBB-9E07-DCFB-371787FD73A2}"/>
              </a:ext>
            </a:extLst>
          </p:cNvPr>
          <p:cNvSpPr txBox="1">
            <a:spLocks/>
          </p:cNvSpPr>
          <p:nvPr/>
        </p:nvSpPr>
        <p:spPr>
          <a:xfrm>
            <a:off x="414299" y="2381"/>
            <a:ext cx="3388607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Objectives</a:t>
            </a:r>
          </a:p>
        </p:txBody>
      </p:sp>
      <p:pic>
        <p:nvPicPr>
          <p:cNvPr id="2" name="Picture 1" descr="A white text with blue and red text&#10;&#10;AI-generated content may be incorrect.">
            <a:extLst>
              <a:ext uri="{FF2B5EF4-FFF2-40B4-BE49-F238E27FC236}">
                <a16:creationId xmlns:a16="http://schemas.microsoft.com/office/drawing/2014/main" id="{3A3AC699-B51C-DC7B-3CB8-7ECA5E3E7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53" y="1262200"/>
            <a:ext cx="9264803" cy="530463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22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A57A1-DA4A-429F-2574-FF4308F90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2E53D8E-1FE8-B020-FC32-BA57FF255960}"/>
              </a:ext>
            </a:extLst>
          </p:cNvPr>
          <p:cNvSpPr txBox="1">
            <a:spLocks/>
          </p:cNvSpPr>
          <p:nvPr/>
        </p:nvSpPr>
        <p:spPr>
          <a:xfrm>
            <a:off x="414299" y="2381"/>
            <a:ext cx="10781821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Language of Choice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0AF9A1-DFA9-3ECA-B4DF-245F77FE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085" y="449942"/>
            <a:ext cx="5994399" cy="595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4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64558E2-A9E4-973F-A51D-2F965D754258}"/>
              </a:ext>
            </a:extLst>
          </p:cNvPr>
          <p:cNvSpPr txBox="1">
            <a:spLocks/>
          </p:cNvSpPr>
          <p:nvPr/>
        </p:nvSpPr>
        <p:spPr>
          <a:xfrm>
            <a:off x="414299" y="2381"/>
            <a:ext cx="3388607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- Input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6F8550-7A4B-17DA-B497-088B07A81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6" y="1027949"/>
            <a:ext cx="4115378" cy="263034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164C6D-B3E4-E665-BE57-B6C1AB4D7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88" y="3810655"/>
            <a:ext cx="4116882" cy="275897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D25A51-1185-292B-4976-218704A86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635" y="2113843"/>
            <a:ext cx="6363277" cy="44551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DFD0101-A892-F610-3262-ED25111398E0}"/>
              </a:ext>
            </a:extLst>
          </p:cNvPr>
          <p:cNvSpPr txBox="1">
            <a:spLocks/>
          </p:cNvSpPr>
          <p:nvPr/>
        </p:nvSpPr>
        <p:spPr>
          <a:xfrm>
            <a:off x="943307" y="1362140"/>
            <a:ext cx="1603923" cy="4551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6 Categories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D15E54-974D-0050-E1C0-A4C4BFA18C96}"/>
              </a:ext>
            </a:extLst>
          </p:cNvPr>
          <p:cNvSpPr txBox="1">
            <a:spLocks/>
          </p:cNvSpPr>
          <p:nvPr/>
        </p:nvSpPr>
        <p:spPr>
          <a:xfrm>
            <a:off x="1055983" y="4353801"/>
            <a:ext cx="1603923" cy="4551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~30 Subdirectories per Category</a:t>
            </a:r>
            <a:endParaRPr lang="en-US" sz="1600">
              <a:ln>
                <a:solidFill>
                  <a:srgbClr val="000000">
                    <a:lumMod val="75000"/>
                    <a:lumOff val="25000"/>
                    <a:alpha val="10000"/>
                  </a:srgbClr>
                </a:solidFill>
              </a:ln>
              <a:effectLst>
                <a:outerShdw blurRad="9525" dist="25400" dir="1464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40EC63-9A1A-419E-6EF2-9187643FDA84}"/>
              </a:ext>
            </a:extLst>
          </p:cNvPr>
          <p:cNvCxnSpPr/>
          <p:nvPr/>
        </p:nvCxnSpPr>
        <p:spPr>
          <a:xfrm>
            <a:off x="2293991" y="3046119"/>
            <a:ext cx="752128" cy="17298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42E9B6-E011-7F78-6555-762FC3D36FC3}"/>
              </a:ext>
            </a:extLst>
          </p:cNvPr>
          <p:cNvCxnSpPr>
            <a:cxnSpLocks/>
          </p:cNvCxnSpPr>
          <p:nvPr/>
        </p:nvCxnSpPr>
        <p:spPr>
          <a:xfrm flipV="1">
            <a:off x="4148859" y="4495277"/>
            <a:ext cx="1113075" cy="3355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A5DDF16D-DCF2-F5E2-BED7-271E77721DF1}"/>
              </a:ext>
            </a:extLst>
          </p:cNvPr>
          <p:cNvSpPr txBox="1">
            <a:spLocks/>
          </p:cNvSpPr>
          <p:nvPr/>
        </p:nvSpPr>
        <p:spPr>
          <a:xfrm>
            <a:off x="5998956" y="3120564"/>
            <a:ext cx="2095212" cy="40506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b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~10 Data files per subfolder</a:t>
            </a:r>
          </a:p>
        </p:txBody>
      </p:sp>
      <p:pic>
        <p:nvPicPr>
          <p:cNvPr id="15" name="Picture 14" descr="A white text with blue and red text&#10;&#10;AI-generated content may be incorrect.">
            <a:extLst>
              <a:ext uri="{FF2B5EF4-FFF2-40B4-BE49-F238E27FC236}">
                <a16:creationId xmlns:a16="http://schemas.microsoft.com/office/drawing/2014/main" id="{757AE81A-1E86-60F6-C47B-832B359288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3" b="74669"/>
          <a:stretch/>
        </p:blipFill>
        <p:spPr>
          <a:xfrm>
            <a:off x="4818768" y="633339"/>
            <a:ext cx="7279593" cy="1050155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9787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7DD577-CCCD-F10E-5F4F-2F6974C21F3C}"/>
              </a:ext>
            </a:extLst>
          </p:cNvPr>
          <p:cNvSpPr txBox="1">
            <a:spLocks/>
          </p:cNvSpPr>
          <p:nvPr/>
        </p:nvSpPr>
        <p:spPr>
          <a:xfrm>
            <a:off x="414299" y="2381"/>
            <a:ext cx="10437107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Code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– importing and program start</a:t>
            </a:r>
          </a:p>
        </p:txBody>
      </p:sp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411AE2D-8F28-86E4-3FC8-A5F3BEF7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25" y="4249686"/>
            <a:ext cx="10123069" cy="116455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5744314-4E69-4263-F6DA-50428A55B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450" y="1850305"/>
            <a:ext cx="8859252" cy="1672890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330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C7AFC-6066-0EF1-7C5B-D5D626B1B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090F29E-E23E-1C0D-4B05-8AF62E20C944}"/>
              </a:ext>
            </a:extLst>
          </p:cNvPr>
          <p:cNvSpPr txBox="1">
            <a:spLocks/>
          </p:cNvSpPr>
          <p:nvPr/>
        </p:nvSpPr>
        <p:spPr>
          <a:xfrm>
            <a:off x="454404" y="2381"/>
            <a:ext cx="10657686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Code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-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merge_files_by_category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6C37C-B190-A266-5E8B-824C01F4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34" y="2246993"/>
            <a:ext cx="11808731" cy="2373085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195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3E6DA-3F26-D3FD-33D6-EBDAD0209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2E2D046-70E7-3BDE-8B81-90A669D56121}"/>
              </a:ext>
            </a:extLst>
          </p:cNvPr>
          <p:cNvSpPr txBox="1">
            <a:spLocks/>
          </p:cNvSpPr>
          <p:nvPr/>
        </p:nvSpPr>
        <p:spPr>
          <a:xfrm>
            <a:off x="464430" y="2381"/>
            <a:ext cx="1093842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Code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– inside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merge_files_by_category</a:t>
            </a:r>
          </a:p>
        </p:txBody>
      </p:sp>
      <p:pic>
        <p:nvPicPr>
          <p:cNvPr id="2" name="Picture 1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ABD49E93-D4DA-1BA6-0824-D8D985C5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463842"/>
            <a:ext cx="11249025" cy="4572000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082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E1F9E-78FD-89CE-A46E-9D6FF7A2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A474BF-F8A7-E044-C357-9AC163FBCEB4}"/>
              </a:ext>
            </a:extLst>
          </p:cNvPr>
          <p:cNvSpPr txBox="1">
            <a:spLocks/>
          </p:cNvSpPr>
          <p:nvPr/>
        </p:nvSpPr>
        <p:spPr>
          <a:xfrm>
            <a:off x="464430" y="2381"/>
            <a:ext cx="10938423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Code</a:t>
            </a:r>
            <a:r>
              <a:rPr lang="en-US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– inside </a:t>
            </a:r>
            <a:r>
              <a:rPr lang="en-US" err="1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merge_files_by_category</a:t>
            </a:r>
          </a:p>
        </p:txBody>
      </p:sp>
      <p:pic>
        <p:nvPicPr>
          <p:cNvPr id="10" name="Picture 9" descr="A white text with blue and red text&#10;&#10;AI-generated content may be incorrect.">
            <a:extLst>
              <a:ext uri="{FF2B5EF4-FFF2-40B4-BE49-F238E27FC236}">
                <a16:creationId xmlns:a16="http://schemas.microsoft.com/office/drawing/2014/main" id="{DF13B333-89E4-3DC6-47EA-8C66E8E187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35" t="35024" r="3355" b="45747"/>
          <a:stretch/>
        </p:blipFill>
        <p:spPr>
          <a:xfrm>
            <a:off x="1169191" y="1615920"/>
            <a:ext cx="9525446" cy="1170429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2B2BC9-7656-351D-688F-C6B633EC1EA9}"/>
              </a:ext>
            </a:extLst>
          </p:cNvPr>
          <p:cNvCxnSpPr/>
          <p:nvPr/>
        </p:nvCxnSpPr>
        <p:spPr>
          <a:xfrm>
            <a:off x="1253546" y="1767501"/>
            <a:ext cx="1341295" cy="1253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7BF53EC-7CD6-DE11-145B-5AB8631F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58" y="3326525"/>
            <a:ext cx="11298730" cy="2464674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89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FAD71-7B39-290F-CAB2-FC4C4D0FA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49DEC6-9D60-9CCE-0E4F-8BB180102C45}"/>
              </a:ext>
            </a:extLst>
          </p:cNvPr>
          <p:cNvSpPr txBox="1">
            <a:spLocks/>
          </p:cNvSpPr>
          <p:nvPr/>
        </p:nvSpPr>
        <p:spPr>
          <a:xfrm>
            <a:off x="414299" y="2381"/>
            <a:ext cx="3388607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u="sng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Data</a:t>
            </a:r>
            <a:r>
              <a:rPr lang="en-US" dirty="0">
                <a:ln>
                  <a:solidFill>
                    <a:srgbClr val="000000">
                      <a:lumMod val="75000"/>
                      <a:lumOff val="25000"/>
                      <a:alpha val="10000"/>
                    </a:srgbClr>
                  </a:solidFill>
                </a:ln>
                <a:effectLst>
                  <a:outerShdw blurRad="9525" dist="25400" dir="14640000" algn="tl" rotWithShape="0">
                    <a:srgbClr val="000000">
                      <a:alpha val="30000"/>
                    </a:srgbClr>
                  </a:outerShdw>
                </a:effectLst>
              </a:rPr>
              <a:t> - Output</a:t>
            </a:r>
          </a:p>
        </p:txBody>
      </p:sp>
      <p:pic>
        <p:nvPicPr>
          <p:cNvPr id="15" name="Picture 14" descr="A white text with blue and red text&#10;&#10;AI-generated content may be incorrect.">
            <a:extLst>
              <a:ext uri="{FF2B5EF4-FFF2-40B4-BE49-F238E27FC236}">
                <a16:creationId xmlns:a16="http://schemas.microsoft.com/office/drawing/2014/main" id="{CE5B2EA4-AEA8-C217-260B-940A5ACF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918" r="-125" b="25506"/>
          <a:stretch/>
        </p:blipFill>
        <p:spPr>
          <a:xfrm>
            <a:off x="3993269" y="1984488"/>
            <a:ext cx="7678741" cy="882027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16A74F-5DFB-71CF-83C3-8115564B3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03" y="3988026"/>
            <a:ext cx="8226879" cy="723446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CEC0C-30DD-CA87-9048-AF68E56F6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55" y="1436463"/>
            <a:ext cx="2182131" cy="5091791"/>
          </a:xfrm>
          <a:prstGeom prst="rect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911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233A3E"/>
      </a:dk2>
      <a:lt2>
        <a:srgbClr val="E2E8E7"/>
      </a:lt2>
      <a:accent1>
        <a:srgbClr val="CC9098"/>
      </a:accent1>
      <a:accent2>
        <a:srgbClr val="C18D78"/>
      </a:accent2>
      <a:accent3>
        <a:srgbClr val="B3A27A"/>
      </a:accent3>
      <a:accent4>
        <a:srgbClr val="A1A969"/>
      </a:accent4>
      <a:accent5>
        <a:srgbClr val="91AC7A"/>
      </a:accent5>
      <a:accent6>
        <a:srgbClr val="72B36F"/>
      </a:accent6>
      <a:hlink>
        <a:srgbClr val="568E87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SlateVTI</vt:lpstr>
      <vt:lpstr>Group 11 Midterm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61</cp:revision>
  <dcterms:created xsi:type="dcterms:W3CDTF">2024-10-14T05:43:33Z</dcterms:created>
  <dcterms:modified xsi:type="dcterms:W3CDTF">2025-03-01T04:53:16Z</dcterms:modified>
</cp:coreProperties>
</file>