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6" r:id="rId7"/>
    <p:sldId id="283" r:id="rId8"/>
    <p:sldId id="284" r:id="rId9"/>
    <p:sldId id="260" r:id="rId10"/>
    <p:sldId id="281" r:id="rId11"/>
    <p:sldId id="261" r:id="rId12"/>
    <p:sldId id="262" r:id="rId13"/>
    <p:sldId id="264" r:id="rId14"/>
    <p:sldId id="263" r:id="rId15"/>
    <p:sldId id="276" r:id="rId16"/>
    <p:sldId id="277" r:id="rId17"/>
    <p:sldId id="267" r:id="rId18"/>
    <p:sldId id="268" r:id="rId19"/>
    <p:sldId id="269" r:id="rId20"/>
    <p:sldId id="270" r:id="rId21"/>
    <p:sldId id="27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68DA66-5CE3-4E3D-8C64-F592277785CC}">
          <p14:sldIdLst>
            <p14:sldId id="256"/>
            <p14:sldId id="257"/>
            <p14:sldId id="258"/>
            <p14:sldId id="259"/>
            <p14:sldId id="282"/>
            <p14:sldId id="266"/>
            <p14:sldId id="283"/>
            <p14:sldId id="284"/>
            <p14:sldId id="260"/>
            <p14:sldId id="281"/>
            <p14:sldId id="261"/>
            <p14:sldId id="262"/>
            <p14:sldId id="264"/>
            <p14:sldId id="263"/>
            <p14:sldId id="276"/>
            <p14:sldId id="277"/>
            <p14:sldId id="267"/>
            <p14:sldId id="268"/>
            <p14:sldId id="269"/>
            <p14:sldId id="270"/>
            <p14:sldId id="27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4C43B-F885-47EF-98E6-4C98574054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4B1AB34-85C8-4FA0-853F-AD225D22177B}">
      <dgm:prSet/>
      <dgm:spPr/>
      <dgm:t>
        <a:bodyPr/>
        <a:lstStyle/>
        <a:p>
          <a:pPr>
            <a:defRPr cap="all"/>
          </a:pPr>
          <a:r>
            <a:rPr lang="en-US"/>
            <a:t>What is NLP?</a:t>
          </a:r>
        </a:p>
      </dgm:t>
    </dgm:pt>
    <dgm:pt modelId="{5F75E302-09D2-4A86-BE84-E03BD95C39F1}" type="parTrans" cxnId="{AF86F648-F3D1-48CB-A9E1-DC26BE6AB01B}">
      <dgm:prSet/>
      <dgm:spPr/>
      <dgm:t>
        <a:bodyPr/>
        <a:lstStyle/>
        <a:p>
          <a:endParaRPr lang="en-US"/>
        </a:p>
      </dgm:t>
    </dgm:pt>
    <dgm:pt modelId="{FCFC4F57-90C7-43F1-B81B-E9B3F3B22EEF}" type="sibTrans" cxnId="{AF86F648-F3D1-48CB-A9E1-DC26BE6AB01B}">
      <dgm:prSet/>
      <dgm:spPr/>
      <dgm:t>
        <a:bodyPr/>
        <a:lstStyle/>
        <a:p>
          <a:endParaRPr lang="en-US"/>
        </a:p>
      </dgm:t>
    </dgm:pt>
    <dgm:pt modelId="{BF429F29-6068-4A2C-9A3B-C20137B9191D}">
      <dgm:prSet/>
      <dgm:spPr/>
      <dgm:t>
        <a:bodyPr/>
        <a:lstStyle/>
        <a:p>
          <a:pPr>
            <a:defRPr cap="all"/>
          </a:pPr>
          <a:r>
            <a:rPr lang="en-US"/>
            <a:t>Why NLP is hard? </a:t>
          </a:r>
        </a:p>
      </dgm:t>
    </dgm:pt>
    <dgm:pt modelId="{ED0AD0C3-6E5C-4CF9-A306-31D6E7E56C34}" type="parTrans" cxnId="{649DCB7C-EB70-4D37-88D7-1D473F523A6C}">
      <dgm:prSet/>
      <dgm:spPr/>
      <dgm:t>
        <a:bodyPr/>
        <a:lstStyle/>
        <a:p>
          <a:endParaRPr lang="en-US"/>
        </a:p>
      </dgm:t>
    </dgm:pt>
    <dgm:pt modelId="{CE0136DD-ECF0-47B4-8261-6C060782383A}" type="sibTrans" cxnId="{649DCB7C-EB70-4D37-88D7-1D473F523A6C}">
      <dgm:prSet/>
      <dgm:spPr/>
      <dgm:t>
        <a:bodyPr/>
        <a:lstStyle/>
        <a:p>
          <a:endParaRPr lang="en-US"/>
        </a:p>
      </dgm:t>
    </dgm:pt>
    <dgm:pt modelId="{0E593767-43E7-4702-93C5-B700DD0D8353}">
      <dgm:prSet/>
      <dgm:spPr/>
      <dgm:t>
        <a:bodyPr/>
        <a:lstStyle/>
        <a:p>
          <a:pPr>
            <a:defRPr cap="all"/>
          </a:pPr>
          <a:r>
            <a:rPr lang="en-US"/>
            <a:t>Applications </a:t>
          </a:r>
        </a:p>
      </dgm:t>
    </dgm:pt>
    <dgm:pt modelId="{A044F6D1-6BAA-4231-B75D-A854EAFEB272}" type="parTrans" cxnId="{13C466CB-F7F7-4878-988D-27CEF7C2F6C4}">
      <dgm:prSet/>
      <dgm:spPr/>
      <dgm:t>
        <a:bodyPr/>
        <a:lstStyle/>
        <a:p>
          <a:endParaRPr lang="en-US"/>
        </a:p>
      </dgm:t>
    </dgm:pt>
    <dgm:pt modelId="{4B0709BE-C493-4996-A162-9C05C43C268B}" type="sibTrans" cxnId="{13C466CB-F7F7-4878-988D-27CEF7C2F6C4}">
      <dgm:prSet/>
      <dgm:spPr/>
      <dgm:t>
        <a:bodyPr/>
        <a:lstStyle/>
        <a:p>
          <a:endParaRPr lang="en-US"/>
        </a:p>
      </dgm:t>
    </dgm:pt>
    <dgm:pt modelId="{D6B7C901-6476-4EF8-B611-A05145D45DF3}" type="pres">
      <dgm:prSet presAssocID="{7014C43B-F885-47EF-98E6-4C9857405448}" presName="root" presStyleCnt="0">
        <dgm:presLayoutVars>
          <dgm:dir/>
          <dgm:resizeHandles val="exact"/>
        </dgm:presLayoutVars>
      </dgm:prSet>
      <dgm:spPr/>
    </dgm:pt>
    <dgm:pt modelId="{46F6717C-628C-4ECA-B68D-DA25F08D5541}" type="pres">
      <dgm:prSet presAssocID="{04B1AB34-85C8-4FA0-853F-AD225D22177B}" presName="compNode" presStyleCnt="0"/>
      <dgm:spPr/>
    </dgm:pt>
    <dgm:pt modelId="{EABE4BDF-36FC-4695-8AF2-2C1D8DA3B653}" type="pres">
      <dgm:prSet presAssocID="{04B1AB34-85C8-4FA0-853F-AD225D22177B}" presName="iconBgRect" presStyleLbl="bgShp" presStyleIdx="0" presStyleCnt="3"/>
      <dgm:spPr/>
    </dgm:pt>
    <dgm:pt modelId="{B4776E84-21B1-4C16-9660-64F197C8AF9D}" type="pres">
      <dgm:prSet presAssocID="{04B1AB34-85C8-4FA0-853F-AD225D2217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AC4BDA9-E50D-4E5D-9616-E8B82367D217}" type="pres">
      <dgm:prSet presAssocID="{04B1AB34-85C8-4FA0-853F-AD225D22177B}" presName="spaceRect" presStyleCnt="0"/>
      <dgm:spPr/>
    </dgm:pt>
    <dgm:pt modelId="{C657C941-123B-42F0-87FF-1FFE3B69C32D}" type="pres">
      <dgm:prSet presAssocID="{04B1AB34-85C8-4FA0-853F-AD225D22177B}" presName="textRect" presStyleLbl="revTx" presStyleIdx="0" presStyleCnt="3">
        <dgm:presLayoutVars>
          <dgm:chMax val="1"/>
          <dgm:chPref val="1"/>
        </dgm:presLayoutVars>
      </dgm:prSet>
      <dgm:spPr/>
    </dgm:pt>
    <dgm:pt modelId="{5EC00CF2-C50D-4881-84E3-6E3900C6EC21}" type="pres">
      <dgm:prSet presAssocID="{FCFC4F57-90C7-43F1-B81B-E9B3F3B22EEF}" presName="sibTrans" presStyleCnt="0"/>
      <dgm:spPr/>
    </dgm:pt>
    <dgm:pt modelId="{DB24E9F5-0F4D-46AC-A91E-D2AA59EDA029}" type="pres">
      <dgm:prSet presAssocID="{BF429F29-6068-4A2C-9A3B-C20137B9191D}" presName="compNode" presStyleCnt="0"/>
      <dgm:spPr/>
    </dgm:pt>
    <dgm:pt modelId="{3DAF186A-0F41-4F9C-B282-F2DF5B4FBB57}" type="pres">
      <dgm:prSet presAssocID="{BF429F29-6068-4A2C-9A3B-C20137B9191D}" presName="iconBgRect" presStyleLbl="bgShp" presStyleIdx="1" presStyleCnt="3"/>
      <dgm:spPr/>
    </dgm:pt>
    <dgm:pt modelId="{0BC95D79-C544-4B90-B270-756FBF6DEB40}" type="pres">
      <dgm:prSet presAssocID="{BF429F29-6068-4A2C-9A3B-C20137B919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61B8799-6B78-4AC6-8CDD-0F8CE06B2657}" type="pres">
      <dgm:prSet presAssocID="{BF429F29-6068-4A2C-9A3B-C20137B9191D}" presName="spaceRect" presStyleCnt="0"/>
      <dgm:spPr/>
    </dgm:pt>
    <dgm:pt modelId="{0D89985C-3CDC-4799-B754-5C63F04E9976}" type="pres">
      <dgm:prSet presAssocID="{BF429F29-6068-4A2C-9A3B-C20137B9191D}" presName="textRect" presStyleLbl="revTx" presStyleIdx="1" presStyleCnt="3">
        <dgm:presLayoutVars>
          <dgm:chMax val="1"/>
          <dgm:chPref val="1"/>
        </dgm:presLayoutVars>
      </dgm:prSet>
      <dgm:spPr/>
    </dgm:pt>
    <dgm:pt modelId="{A932A371-1624-4916-9E84-35A9022DABAC}" type="pres">
      <dgm:prSet presAssocID="{CE0136DD-ECF0-47B4-8261-6C060782383A}" presName="sibTrans" presStyleCnt="0"/>
      <dgm:spPr/>
    </dgm:pt>
    <dgm:pt modelId="{047893A6-CE50-403B-9530-D988A903F44C}" type="pres">
      <dgm:prSet presAssocID="{0E593767-43E7-4702-93C5-B700DD0D8353}" presName="compNode" presStyleCnt="0"/>
      <dgm:spPr/>
    </dgm:pt>
    <dgm:pt modelId="{E59696B8-7BB5-439D-B63D-F406B94AE2C7}" type="pres">
      <dgm:prSet presAssocID="{0E593767-43E7-4702-93C5-B700DD0D8353}" presName="iconBgRect" presStyleLbl="bgShp" presStyleIdx="2" presStyleCnt="3"/>
      <dgm:spPr/>
    </dgm:pt>
    <dgm:pt modelId="{D150E82A-DFF5-4D61-A121-AAC21AE11069}" type="pres">
      <dgm:prSet presAssocID="{0E593767-43E7-4702-93C5-B700DD0D83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48A9B24-2172-4B9D-8644-1417AD22DD40}" type="pres">
      <dgm:prSet presAssocID="{0E593767-43E7-4702-93C5-B700DD0D8353}" presName="spaceRect" presStyleCnt="0"/>
      <dgm:spPr/>
    </dgm:pt>
    <dgm:pt modelId="{E753BF34-9580-42B7-9D8A-CB3E885B86CE}" type="pres">
      <dgm:prSet presAssocID="{0E593767-43E7-4702-93C5-B700DD0D83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E6A7D0B-1430-411C-BE8F-DB29CBF3CEC5}" type="presOf" srcId="{0E593767-43E7-4702-93C5-B700DD0D8353}" destId="{E753BF34-9580-42B7-9D8A-CB3E885B86CE}" srcOrd="0" destOrd="0" presId="urn:microsoft.com/office/officeart/2018/5/layout/IconCircleLabelList"/>
    <dgm:cxn modelId="{07DCC765-9D7B-4BCA-97E6-8F050F759214}" type="presOf" srcId="{04B1AB34-85C8-4FA0-853F-AD225D22177B}" destId="{C657C941-123B-42F0-87FF-1FFE3B69C32D}" srcOrd="0" destOrd="0" presId="urn:microsoft.com/office/officeart/2018/5/layout/IconCircleLabelList"/>
    <dgm:cxn modelId="{951C0066-F573-444D-8514-71828AB9AC21}" type="presOf" srcId="{7014C43B-F885-47EF-98E6-4C9857405448}" destId="{D6B7C901-6476-4EF8-B611-A05145D45DF3}" srcOrd="0" destOrd="0" presId="urn:microsoft.com/office/officeart/2018/5/layout/IconCircleLabelList"/>
    <dgm:cxn modelId="{5B7CD848-8CE9-43E9-9AEC-786CCDE64785}" type="presOf" srcId="{BF429F29-6068-4A2C-9A3B-C20137B9191D}" destId="{0D89985C-3CDC-4799-B754-5C63F04E9976}" srcOrd="0" destOrd="0" presId="urn:microsoft.com/office/officeart/2018/5/layout/IconCircleLabelList"/>
    <dgm:cxn modelId="{AF86F648-F3D1-48CB-A9E1-DC26BE6AB01B}" srcId="{7014C43B-F885-47EF-98E6-4C9857405448}" destId="{04B1AB34-85C8-4FA0-853F-AD225D22177B}" srcOrd="0" destOrd="0" parTransId="{5F75E302-09D2-4A86-BE84-E03BD95C39F1}" sibTransId="{FCFC4F57-90C7-43F1-B81B-E9B3F3B22EEF}"/>
    <dgm:cxn modelId="{649DCB7C-EB70-4D37-88D7-1D473F523A6C}" srcId="{7014C43B-F885-47EF-98E6-4C9857405448}" destId="{BF429F29-6068-4A2C-9A3B-C20137B9191D}" srcOrd="1" destOrd="0" parTransId="{ED0AD0C3-6E5C-4CF9-A306-31D6E7E56C34}" sibTransId="{CE0136DD-ECF0-47B4-8261-6C060782383A}"/>
    <dgm:cxn modelId="{13C466CB-F7F7-4878-988D-27CEF7C2F6C4}" srcId="{7014C43B-F885-47EF-98E6-4C9857405448}" destId="{0E593767-43E7-4702-93C5-B700DD0D8353}" srcOrd="2" destOrd="0" parTransId="{A044F6D1-6BAA-4231-B75D-A854EAFEB272}" sibTransId="{4B0709BE-C493-4996-A162-9C05C43C268B}"/>
    <dgm:cxn modelId="{4BB19DE9-EFFE-48BD-9848-C74FF74AEEB3}" type="presParOf" srcId="{D6B7C901-6476-4EF8-B611-A05145D45DF3}" destId="{46F6717C-628C-4ECA-B68D-DA25F08D5541}" srcOrd="0" destOrd="0" presId="urn:microsoft.com/office/officeart/2018/5/layout/IconCircleLabelList"/>
    <dgm:cxn modelId="{3ED21650-6B6B-47B4-9C68-61FF383A3BB2}" type="presParOf" srcId="{46F6717C-628C-4ECA-B68D-DA25F08D5541}" destId="{EABE4BDF-36FC-4695-8AF2-2C1D8DA3B653}" srcOrd="0" destOrd="0" presId="urn:microsoft.com/office/officeart/2018/5/layout/IconCircleLabelList"/>
    <dgm:cxn modelId="{A78E9C01-B799-47B6-951D-FE03B0E55C16}" type="presParOf" srcId="{46F6717C-628C-4ECA-B68D-DA25F08D5541}" destId="{B4776E84-21B1-4C16-9660-64F197C8AF9D}" srcOrd="1" destOrd="0" presId="urn:microsoft.com/office/officeart/2018/5/layout/IconCircleLabelList"/>
    <dgm:cxn modelId="{36365384-9D04-4D3F-8206-27976E648D02}" type="presParOf" srcId="{46F6717C-628C-4ECA-B68D-DA25F08D5541}" destId="{3AC4BDA9-E50D-4E5D-9616-E8B82367D217}" srcOrd="2" destOrd="0" presId="urn:microsoft.com/office/officeart/2018/5/layout/IconCircleLabelList"/>
    <dgm:cxn modelId="{EC7D5139-397F-43C7-9FA6-D92F5377AC50}" type="presParOf" srcId="{46F6717C-628C-4ECA-B68D-DA25F08D5541}" destId="{C657C941-123B-42F0-87FF-1FFE3B69C32D}" srcOrd="3" destOrd="0" presId="urn:microsoft.com/office/officeart/2018/5/layout/IconCircleLabelList"/>
    <dgm:cxn modelId="{7115BA45-049C-424C-8C2A-A1E733949F04}" type="presParOf" srcId="{D6B7C901-6476-4EF8-B611-A05145D45DF3}" destId="{5EC00CF2-C50D-4881-84E3-6E3900C6EC21}" srcOrd="1" destOrd="0" presId="urn:microsoft.com/office/officeart/2018/5/layout/IconCircleLabelList"/>
    <dgm:cxn modelId="{1A22E215-EBC5-401F-B619-E2952DEA4BF3}" type="presParOf" srcId="{D6B7C901-6476-4EF8-B611-A05145D45DF3}" destId="{DB24E9F5-0F4D-46AC-A91E-D2AA59EDA029}" srcOrd="2" destOrd="0" presId="urn:microsoft.com/office/officeart/2018/5/layout/IconCircleLabelList"/>
    <dgm:cxn modelId="{249A0FB5-F4C6-454A-83FF-8EC1BC1365DD}" type="presParOf" srcId="{DB24E9F5-0F4D-46AC-A91E-D2AA59EDA029}" destId="{3DAF186A-0F41-4F9C-B282-F2DF5B4FBB57}" srcOrd="0" destOrd="0" presId="urn:microsoft.com/office/officeart/2018/5/layout/IconCircleLabelList"/>
    <dgm:cxn modelId="{07A0BCC1-A313-40D4-BCC1-9D7D7A8EC663}" type="presParOf" srcId="{DB24E9F5-0F4D-46AC-A91E-D2AA59EDA029}" destId="{0BC95D79-C544-4B90-B270-756FBF6DEB40}" srcOrd="1" destOrd="0" presId="urn:microsoft.com/office/officeart/2018/5/layout/IconCircleLabelList"/>
    <dgm:cxn modelId="{47DA00D2-892D-4AE2-898F-63F34DD0173D}" type="presParOf" srcId="{DB24E9F5-0F4D-46AC-A91E-D2AA59EDA029}" destId="{161B8799-6B78-4AC6-8CDD-0F8CE06B2657}" srcOrd="2" destOrd="0" presId="urn:microsoft.com/office/officeart/2018/5/layout/IconCircleLabelList"/>
    <dgm:cxn modelId="{0AF9DDD1-8ED7-4049-B92A-FA6DFB287FF2}" type="presParOf" srcId="{DB24E9F5-0F4D-46AC-A91E-D2AA59EDA029}" destId="{0D89985C-3CDC-4799-B754-5C63F04E9976}" srcOrd="3" destOrd="0" presId="urn:microsoft.com/office/officeart/2018/5/layout/IconCircleLabelList"/>
    <dgm:cxn modelId="{45569882-6FEE-4B78-9E37-21AD84B7D803}" type="presParOf" srcId="{D6B7C901-6476-4EF8-B611-A05145D45DF3}" destId="{A932A371-1624-4916-9E84-35A9022DABAC}" srcOrd="3" destOrd="0" presId="urn:microsoft.com/office/officeart/2018/5/layout/IconCircleLabelList"/>
    <dgm:cxn modelId="{EE3D611D-8559-415C-AD2C-5CDF8B817CB0}" type="presParOf" srcId="{D6B7C901-6476-4EF8-B611-A05145D45DF3}" destId="{047893A6-CE50-403B-9530-D988A903F44C}" srcOrd="4" destOrd="0" presId="urn:microsoft.com/office/officeart/2018/5/layout/IconCircleLabelList"/>
    <dgm:cxn modelId="{4707B2DC-04B8-46AC-805F-9C814A59DDCE}" type="presParOf" srcId="{047893A6-CE50-403B-9530-D988A903F44C}" destId="{E59696B8-7BB5-439D-B63D-F406B94AE2C7}" srcOrd="0" destOrd="0" presId="urn:microsoft.com/office/officeart/2018/5/layout/IconCircleLabelList"/>
    <dgm:cxn modelId="{EB2E886B-8BDB-4EF1-AFC5-0ADE78229142}" type="presParOf" srcId="{047893A6-CE50-403B-9530-D988A903F44C}" destId="{D150E82A-DFF5-4D61-A121-AAC21AE11069}" srcOrd="1" destOrd="0" presId="urn:microsoft.com/office/officeart/2018/5/layout/IconCircleLabelList"/>
    <dgm:cxn modelId="{1AE8ADF4-3FEC-48C6-A609-BE48A2281FB2}" type="presParOf" srcId="{047893A6-CE50-403B-9530-D988A903F44C}" destId="{248A9B24-2172-4B9D-8644-1417AD22DD40}" srcOrd="2" destOrd="0" presId="urn:microsoft.com/office/officeart/2018/5/layout/IconCircleLabelList"/>
    <dgm:cxn modelId="{00EFE466-229A-4941-8DDE-F2314258E71B}" type="presParOf" srcId="{047893A6-CE50-403B-9530-D988A903F44C}" destId="{E753BF34-9580-42B7-9D8A-CB3E885B86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145A0-D1E1-4B3A-B38D-38A0E3D27C1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0898C4-2991-4E11-98DD-47C395318F48}">
      <dgm:prSet/>
      <dgm:spPr/>
      <dgm:t>
        <a:bodyPr/>
        <a:lstStyle/>
        <a:p>
          <a:r>
            <a:rPr lang="en-US" dirty="0"/>
            <a:t>Machine Translation (MT) </a:t>
          </a:r>
        </a:p>
      </dgm:t>
    </dgm:pt>
    <dgm:pt modelId="{E02524C6-633D-4272-95FB-5B6FA8D79BAF}" type="parTrans" cxnId="{D947562B-F1A2-4187-8786-7E55C28B08A7}">
      <dgm:prSet/>
      <dgm:spPr/>
      <dgm:t>
        <a:bodyPr/>
        <a:lstStyle/>
        <a:p>
          <a:endParaRPr lang="en-US"/>
        </a:p>
      </dgm:t>
    </dgm:pt>
    <dgm:pt modelId="{9C827D7E-9FCE-4979-9095-DB98CA0D0B70}" type="sibTrans" cxnId="{D947562B-F1A2-4187-8786-7E55C28B08A7}">
      <dgm:prSet/>
      <dgm:spPr/>
      <dgm:t>
        <a:bodyPr/>
        <a:lstStyle/>
        <a:p>
          <a:endParaRPr lang="en-US"/>
        </a:p>
      </dgm:t>
    </dgm:pt>
    <dgm:pt modelId="{C436D1A7-C775-4997-8020-AB47247E9A83}">
      <dgm:prSet/>
      <dgm:spPr/>
      <dgm:t>
        <a:bodyPr/>
        <a:lstStyle/>
        <a:p>
          <a:r>
            <a:rPr lang="en-US" dirty="0"/>
            <a:t>Information Extraction (IE) </a:t>
          </a:r>
        </a:p>
      </dgm:t>
    </dgm:pt>
    <dgm:pt modelId="{E9E9D950-3D62-4508-ACEA-56D1334B2DE9}" type="parTrans" cxnId="{22AFCA9D-81F0-4266-BE69-5E4DE6016A81}">
      <dgm:prSet/>
      <dgm:spPr/>
      <dgm:t>
        <a:bodyPr/>
        <a:lstStyle/>
        <a:p>
          <a:endParaRPr lang="en-US"/>
        </a:p>
      </dgm:t>
    </dgm:pt>
    <dgm:pt modelId="{A1F8E9A6-FC03-4B2C-8446-DBDFE0C8FF83}" type="sibTrans" cxnId="{22AFCA9D-81F0-4266-BE69-5E4DE6016A81}">
      <dgm:prSet/>
      <dgm:spPr/>
      <dgm:t>
        <a:bodyPr/>
        <a:lstStyle/>
        <a:p>
          <a:endParaRPr lang="en-US"/>
        </a:p>
      </dgm:t>
    </dgm:pt>
    <dgm:pt modelId="{04535267-4BAA-4FB8-8785-07A5955C9E16}">
      <dgm:prSet/>
      <dgm:spPr/>
      <dgm:t>
        <a:bodyPr/>
        <a:lstStyle/>
        <a:p>
          <a:r>
            <a:rPr lang="en-US" dirty="0"/>
            <a:t>Text Summarization  (TS)</a:t>
          </a:r>
        </a:p>
      </dgm:t>
    </dgm:pt>
    <dgm:pt modelId="{1FE66839-60EA-439A-BB13-EDE4B3FA6498}" type="parTrans" cxnId="{2769FBE0-8997-4FD2-A986-0546F1E0EA10}">
      <dgm:prSet/>
      <dgm:spPr/>
      <dgm:t>
        <a:bodyPr/>
        <a:lstStyle/>
        <a:p>
          <a:endParaRPr lang="en-US"/>
        </a:p>
      </dgm:t>
    </dgm:pt>
    <dgm:pt modelId="{A9205F9A-2642-4DC7-B333-0C676BCE6E2F}" type="sibTrans" cxnId="{2769FBE0-8997-4FD2-A986-0546F1E0EA10}">
      <dgm:prSet/>
      <dgm:spPr/>
      <dgm:t>
        <a:bodyPr/>
        <a:lstStyle/>
        <a:p>
          <a:endParaRPr lang="en-US"/>
        </a:p>
      </dgm:t>
    </dgm:pt>
    <dgm:pt modelId="{9BFC1B1A-9DE9-4B1C-8748-397A9CEB02BF}">
      <dgm:prSet/>
      <dgm:spPr/>
      <dgm:t>
        <a:bodyPr/>
        <a:lstStyle/>
        <a:p>
          <a:r>
            <a:rPr lang="en-US" dirty="0"/>
            <a:t>Tagging (POS, NER)</a:t>
          </a:r>
        </a:p>
      </dgm:t>
    </dgm:pt>
    <dgm:pt modelId="{B39CA24F-9915-4E9B-9360-194D019FC04E}" type="parTrans" cxnId="{A788AC2B-C0D1-4988-A2AA-6E6EEE7DB150}">
      <dgm:prSet/>
      <dgm:spPr/>
      <dgm:t>
        <a:bodyPr/>
        <a:lstStyle/>
        <a:p>
          <a:endParaRPr lang="en-US"/>
        </a:p>
      </dgm:t>
    </dgm:pt>
    <dgm:pt modelId="{CFD6D821-F458-4E3C-A55F-6AAE0DF8D8E8}" type="sibTrans" cxnId="{A788AC2B-C0D1-4988-A2AA-6E6EEE7DB150}">
      <dgm:prSet/>
      <dgm:spPr/>
      <dgm:t>
        <a:bodyPr/>
        <a:lstStyle/>
        <a:p>
          <a:endParaRPr lang="en-US"/>
        </a:p>
      </dgm:t>
    </dgm:pt>
    <dgm:pt modelId="{A9384A04-F322-4C26-AFF0-81F0F3DCEB8B}">
      <dgm:prSet/>
      <dgm:spPr/>
      <dgm:t>
        <a:bodyPr/>
        <a:lstStyle/>
        <a:p>
          <a:r>
            <a:rPr lang="en-US" dirty="0"/>
            <a:t>Text Classification (TC)</a:t>
          </a:r>
        </a:p>
      </dgm:t>
    </dgm:pt>
    <dgm:pt modelId="{6E97B335-D375-4312-9239-D513343AEC3C}" type="parTrans" cxnId="{9C37EEC2-B98B-431D-9F98-3EF48D06112C}">
      <dgm:prSet/>
      <dgm:spPr/>
      <dgm:t>
        <a:bodyPr/>
        <a:lstStyle/>
        <a:p>
          <a:pPr rtl="1"/>
          <a:endParaRPr lang="ar-SA"/>
        </a:p>
      </dgm:t>
    </dgm:pt>
    <dgm:pt modelId="{90AC4D04-682D-4C24-833D-8132B1865C14}" type="sibTrans" cxnId="{9C37EEC2-B98B-431D-9F98-3EF48D06112C}">
      <dgm:prSet/>
      <dgm:spPr/>
      <dgm:t>
        <a:bodyPr/>
        <a:lstStyle/>
        <a:p>
          <a:pPr rtl="1"/>
          <a:endParaRPr lang="ar-SA"/>
        </a:p>
      </dgm:t>
    </dgm:pt>
    <dgm:pt modelId="{F632560C-48F6-4D92-B708-69E1C55499BC}">
      <dgm:prSet/>
      <dgm:spPr/>
      <dgm:t>
        <a:bodyPr/>
        <a:lstStyle/>
        <a:p>
          <a:r>
            <a:rPr lang="en-US" dirty="0"/>
            <a:t>Information Retrieval (IR)</a:t>
          </a:r>
        </a:p>
      </dgm:t>
    </dgm:pt>
    <dgm:pt modelId="{97DEB64C-9E5F-42FF-B20A-EB202C1A30A9}" type="parTrans" cxnId="{900927C8-D843-46F6-9831-E750FCDDFA48}">
      <dgm:prSet/>
      <dgm:spPr/>
      <dgm:t>
        <a:bodyPr/>
        <a:lstStyle/>
        <a:p>
          <a:pPr rtl="1"/>
          <a:endParaRPr lang="ar-SA"/>
        </a:p>
      </dgm:t>
    </dgm:pt>
    <dgm:pt modelId="{FB4714D1-6BF4-4F5F-8A0D-8038A0BFB6D3}" type="sibTrans" cxnId="{900927C8-D843-46F6-9831-E750FCDDFA48}">
      <dgm:prSet/>
      <dgm:spPr/>
      <dgm:t>
        <a:bodyPr/>
        <a:lstStyle/>
        <a:p>
          <a:pPr rtl="1"/>
          <a:endParaRPr lang="ar-SA"/>
        </a:p>
      </dgm:t>
    </dgm:pt>
    <dgm:pt modelId="{08BACB98-B5E1-4FB0-B85D-E09EDD75F97A}">
      <dgm:prSet/>
      <dgm:spPr/>
      <dgm:t>
        <a:bodyPr/>
        <a:lstStyle/>
        <a:p>
          <a:r>
            <a:rPr lang="en-US" dirty="0"/>
            <a:t>Language Modelling (LM)</a:t>
          </a:r>
        </a:p>
      </dgm:t>
    </dgm:pt>
    <dgm:pt modelId="{BA3A0188-4080-43AD-8023-BD49A4F11457}" type="parTrans" cxnId="{C6422EA0-A921-4B70-B893-BA974081FBF4}">
      <dgm:prSet/>
      <dgm:spPr/>
      <dgm:t>
        <a:bodyPr/>
        <a:lstStyle/>
        <a:p>
          <a:pPr rtl="1"/>
          <a:endParaRPr lang="ar-SA"/>
        </a:p>
      </dgm:t>
    </dgm:pt>
    <dgm:pt modelId="{F5577211-033B-4F96-A113-7779F614D1D1}" type="sibTrans" cxnId="{C6422EA0-A921-4B70-B893-BA974081FBF4}">
      <dgm:prSet/>
      <dgm:spPr/>
      <dgm:t>
        <a:bodyPr/>
        <a:lstStyle/>
        <a:p>
          <a:pPr rtl="1"/>
          <a:endParaRPr lang="ar-SA"/>
        </a:p>
      </dgm:t>
    </dgm:pt>
    <dgm:pt modelId="{EAB044CE-F9C9-4241-A92C-3B83C5820078}">
      <dgm:prSet/>
      <dgm:spPr/>
      <dgm:t>
        <a:bodyPr/>
        <a:lstStyle/>
        <a:p>
          <a:r>
            <a:rPr lang="en-US" dirty="0"/>
            <a:t>….</a:t>
          </a:r>
        </a:p>
      </dgm:t>
    </dgm:pt>
    <dgm:pt modelId="{79BF9048-3DBF-4A96-B525-08835AABF41A}" type="parTrans" cxnId="{ABC36501-5F63-4EFD-88A4-34B8D5BC1253}">
      <dgm:prSet/>
      <dgm:spPr/>
      <dgm:t>
        <a:bodyPr/>
        <a:lstStyle/>
        <a:p>
          <a:pPr rtl="1"/>
          <a:endParaRPr lang="ar-SA"/>
        </a:p>
      </dgm:t>
    </dgm:pt>
    <dgm:pt modelId="{156E0C21-3B9E-45ED-89C0-08D1CBE9CB6B}" type="sibTrans" cxnId="{ABC36501-5F63-4EFD-88A4-34B8D5BC1253}">
      <dgm:prSet/>
      <dgm:spPr/>
      <dgm:t>
        <a:bodyPr/>
        <a:lstStyle/>
        <a:p>
          <a:pPr rtl="1"/>
          <a:endParaRPr lang="ar-SA"/>
        </a:p>
      </dgm:t>
    </dgm:pt>
    <dgm:pt modelId="{A288B083-53F9-4157-9D21-093FD5587202}" type="pres">
      <dgm:prSet presAssocID="{195145A0-D1E1-4B3A-B38D-38A0E3D27C11}" presName="linear" presStyleCnt="0">
        <dgm:presLayoutVars>
          <dgm:animLvl val="lvl"/>
          <dgm:resizeHandles val="exact"/>
        </dgm:presLayoutVars>
      </dgm:prSet>
      <dgm:spPr/>
    </dgm:pt>
    <dgm:pt modelId="{684DF654-0C80-48CC-A16C-EA31E232C362}" type="pres">
      <dgm:prSet presAssocID="{A9384A04-F322-4C26-AFF0-81F0F3DCEB8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10D4968-520D-42D3-8BEB-E4423D6A9487}" type="pres">
      <dgm:prSet presAssocID="{90AC4D04-682D-4C24-833D-8132B1865C14}" presName="spacer" presStyleCnt="0"/>
      <dgm:spPr/>
    </dgm:pt>
    <dgm:pt modelId="{036E8276-B9DE-4AB0-9A45-93B6CC3E6493}" type="pres">
      <dgm:prSet presAssocID="{A70898C4-2991-4E11-98DD-47C395318F4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8D548D7-E175-44A5-B729-60D2F9729DF1}" type="pres">
      <dgm:prSet presAssocID="{9C827D7E-9FCE-4979-9095-DB98CA0D0B70}" presName="spacer" presStyleCnt="0"/>
      <dgm:spPr/>
    </dgm:pt>
    <dgm:pt modelId="{1D29D2F0-4085-4B10-A37A-E9F1C2A187FF}" type="pres">
      <dgm:prSet presAssocID="{C436D1A7-C775-4997-8020-AB47247E9A8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AF3BD82-A382-4048-8FBE-959217314C0E}" type="pres">
      <dgm:prSet presAssocID="{A1F8E9A6-FC03-4B2C-8446-DBDFE0C8FF83}" presName="spacer" presStyleCnt="0"/>
      <dgm:spPr/>
    </dgm:pt>
    <dgm:pt modelId="{F91C3476-28F8-4715-879C-979244E49895}" type="pres">
      <dgm:prSet presAssocID="{F632560C-48F6-4D92-B708-69E1C55499B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28D38EA-76FC-443E-8AED-AC4C24365B47}" type="pres">
      <dgm:prSet presAssocID="{FB4714D1-6BF4-4F5F-8A0D-8038A0BFB6D3}" presName="spacer" presStyleCnt="0"/>
      <dgm:spPr/>
    </dgm:pt>
    <dgm:pt modelId="{34C0EA47-AEF4-43A6-8C43-3507579BF9F1}" type="pres">
      <dgm:prSet presAssocID="{04535267-4BAA-4FB8-8785-07A5955C9E1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DCBEF75-5099-4031-9689-307F4F501860}" type="pres">
      <dgm:prSet presAssocID="{A9205F9A-2642-4DC7-B333-0C676BCE6E2F}" presName="spacer" presStyleCnt="0"/>
      <dgm:spPr/>
    </dgm:pt>
    <dgm:pt modelId="{3315347B-3451-4E72-8229-62D104D4A6B5}" type="pres">
      <dgm:prSet presAssocID="{9BFC1B1A-9DE9-4B1C-8748-397A9CEB02B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2D72FD0-E27F-45D2-BF39-82AA1DEE4142}" type="pres">
      <dgm:prSet presAssocID="{CFD6D821-F458-4E3C-A55F-6AAE0DF8D8E8}" presName="spacer" presStyleCnt="0"/>
      <dgm:spPr/>
    </dgm:pt>
    <dgm:pt modelId="{256EED0B-B73B-4A1D-8219-B45998726CE1}" type="pres">
      <dgm:prSet presAssocID="{08BACB98-B5E1-4FB0-B85D-E09EDD75F97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5A02F606-955F-43F4-AD55-71E37FD173E0}" type="pres">
      <dgm:prSet presAssocID="{F5577211-033B-4F96-A113-7779F614D1D1}" presName="spacer" presStyleCnt="0"/>
      <dgm:spPr/>
    </dgm:pt>
    <dgm:pt modelId="{4230E749-67A4-42B6-ADA2-931EAA5ABF6C}" type="pres">
      <dgm:prSet presAssocID="{EAB044CE-F9C9-4241-A92C-3B83C5820078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BC36501-5F63-4EFD-88A4-34B8D5BC1253}" srcId="{195145A0-D1E1-4B3A-B38D-38A0E3D27C11}" destId="{EAB044CE-F9C9-4241-A92C-3B83C5820078}" srcOrd="7" destOrd="0" parTransId="{79BF9048-3DBF-4A96-B525-08835AABF41A}" sibTransId="{156E0C21-3B9E-45ED-89C0-08D1CBE9CB6B}"/>
    <dgm:cxn modelId="{7E673008-0B98-4C92-B3A1-4960FE1A2CEF}" type="presOf" srcId="{195145A0-D1E1-4B3A-B38D-38A0E3D27C11}" destId="{A288B083-53F9-4157-9D21-093FD5587202}" srcOrd="0" destOrd="0" presId="urn:microsoft.com/office/officeart/2005/8/layout/vList2"/>
    <dgm:cxn modelId="{D947562B-F1A2-4187-8786-7E55C28B08A7}" srcId="{195145A0-D1E1-4B3A-B38D-38A0E3D27C11}" destId="{A70898C4-2991-4E11-98DD-47C395318F48}" srcOrd="1" destOrd="0" parTransId="{E02524C6-633D-4272-95FB-5B6FA8D79BAF}" sibTransId="{9C827D7E-9FCE-4979-9095-DB98CA0D0B70}"/>
    <dgm:cxn modelId="{A788AC2B-C0D1-4988-A2AA-6E6EEE7DB150}" srcId="{195145A0-D1E1-4B3A-B38D-38A0E3D27C11}" destId="{9BFC1B1A-9DE9-4B1C-8748-397A9CEB02BF}" srcOrd="5" destOrd="0" parTransId="{B39CA24F-9915-4E9B-9360-194D019FC04E}" sibTransId="{CFD6D821-F458-4E3C-A55F-6AAE0DF8D8E8}"/>
    <dgm:cxn modelId="{22AFCA9D-81F0-4266-BE69-5E4DE6016A81}" srcId="{195145A0-D1E1-4B3A-B38D-38A0E3D27C11}" destId="{C436D1A7-C775-4997-8020-AB47247E9A83}" srcOrd="2" destOrd="0" parTransId="{E9E9D950-3D62-4508-ACEA-56D1334B2DE9}" sibTransId="{A1F8E9A6-FC03-4B2C-8446-DBDFE0C8FF83}"/>
    <dgm:cxn modelId="{C6422EA0-A921-4B70-B893-BA974081FBF4}" srcId="{195145A0-D1E1-4B3A-B38D-38A0E3D27C11}" destId="{08BACB98-B5E1-4FB0-B85D-E09EDD75F97A}" srcOrd="6" destOrd="0" parTransId="{BA3A0188-4080-43AD-8023-BD49A4F11457}" sibTransId="{F5577211-033B-4F96-A113-7779F614D1D1}"/>
    <dgm:cxn modelId="{FFCA2BA3-468A-4DC7-957F-12F1E1FB8A96}" type="presOf" srcId="{EAB044CE-F9C9-4241-A92C-3B83C5820078}" destId="{4230E749-67A4-42B6-ADA2-931EAA5ABF6C}" srcOrd="0" destOrd="0" presId="urn:microsoft.com/office/officeart/2005/8/layout/vList2"/>
    <dgm:cxn modelId="{03E0BBA9-34AD-45F4-873D-EFEEAA67117B}" type="presOf" srcId="{04535267-4BAA-4FB8-8785-07A5955C9E16}" destId="{34C0EA47-AEF4-43A6-8C43-3507579BF9F1}" srcOrd="0" destOrd="0" presId="urn:microsoft.com/office/officeart/2005/8/layout/vList2"/>
    <dgm:cxn modelId="{21415EB5-7C54-4F7D-A633-D514442C2823}" type="presOf" srcId="{A9384A04-F322-4C26-AFF0-81F0F3DCEB8B}" destId="{684DF654-0C80-48CC-A16C-EA31E232C362}" srcOrd="0" destOrd="0" presId="urn:microsoft.com/office/officeart/2005/8/layout/vList2"/>
    <dgm:cxn modelId="{6D81D9BB-747B-4D17-B11E-B6DAED50AEF4}" type="presOf" srcId="{08BACB98-B5E1-4FB0-B85D-E09EDD75F97A}" destId="{256EED0B-B73B-4A1D-8219-B45998726CE1}" srcOrd="0" destOrd="0" presId="urn:microsoft.com/office/officeart/2005/8/layout/vList2"/>
    <dgm:cxn modelId="{9C37EEC2-B98B-431D-9F98-3EF48D06112C}" srcId="{195145A0-D1E1-4B3A-B38D-38A0E3D27C11}" destId="{A9384A04-F322-4C26-AFF0-81F0F3DCEB8B}" srcOrd="0" destOrd="0" parTransId="{6E97B335-D375-4312-9239-D513343AEC3C}" sibTransId="{90AC4D04-682D-4C24-833D-8132B1865C14}"/>
    <dgm:cxn modelId="{900927C8-D843-46F6-9831-E750FCDDFA48}" srcId="{195145A0-D1E1-4B3A-B38D-38A0E3D27C11}" destId="{F632560C-48F6-4D92-B708-69E1C55499BC}" srcOrd="3" destOrd="0" parTransId="{97DEB64C-9E5F-42FF-B20A-EB202C1A30A9}" sibTransId="{FB4714D1-6BF4-4F5F-8A0D-8038A0BFB6D3}"/>
    <dgm:cxn modelId="{D0BF43C8-ED01-48A4-A857-BBDF4121BC29}" type="presOf" srcId="{F632560C-48F6-4D92-B708-69E1C55499BC}" destId="{F91C3476-28F8-4715-879C-979244E49895}" srcOrd="0" destOrd="0" presId="urn:microsoft.com/office/officeart/2005/8/layout/vList2"/>
    <dgm:cxn modelId="{2769FBE0-8997-4FD2-A986-0546F1E0EA10}" srcId="{195145A0-D1E1-4B3A-B38D-38A0E3D27C11}" destId="{04535267-4BAA-4FB8-8785-07A5955C9E16}" srcOrd="4" destOrd="0" parTransId="{1FE66839-60EA-439A-BB13-EDE4B3FA6498}" sibTransId="{A9205F9A-2642-4DC7-B333-0C676BCE6E2F}"/>
    <dgm:cxn modelId="{BEE5E4ED-6979-4F8B-B530-BDADB4BC5E1B}" type="presOf" srcId="{A70898C4-2991-4E11-98DD-47C395318F48}" destId="{036E8276-B9DE-4AB0-9A45-93B6CC3E6493}" srcOrd="0" destOrd="0" presId="urn:microsoft.com/office/officeart/2005/8/layout/vList2"/>
    <dgm:cxn modelId="{C90434F6-3450-450A-9334-1C1CDFE3C505}" type="presOf" srcId="{9BFC1B1A-9DE9-4B1C-8748-397A9CEB02BF}" destId="{3315347B-3451-4E72-8229-62D104D4A6B5}" srcOrd="0" destOrd="0" presId="urn:microsoft.com/office/officeart/2005/8/layout/vList2"/>
    <dgm:cxn modelId="{68C4C3F6-F2E9-4436-8EEF-75EE6F16E502}" type="presOf" srcId="{C436D1A7-C775-4997-8020-AB47247E9A83}" destId="{1D29D2F0-4085-4B10-A37A-E9F1C2A187FF}" srcOrd="0" destOrd="0" presId="urn:microsoft.com/office/officeart/2005/8/layout/vList2"/>
    <dgm:cxn modelId="{88CDF991-5EB0-48FA-9402-7A0A7FD3C9B0}" type="presParOf" srcId="{A288B083-53F9-4157-9D21-093FD5587202}" destId="{684DF654-0C80-48CC-A16C-EA31E232C362}" srcOrd="0" destOrd="0" presId="urn:microsoft.com/office/officeart/2005/8/layout/vList2"/>
    <dgm:cxn modelId="{C9565D37-689B-4888-A16C-732BC4B882F9}" type="presParOf" srcId="{A288B083-53F9-4157-9D21-093FD5587202}" destId="{510D4968-520D-42D3-8BEB-E4423D6A9487}" srcOrd="1" destOrd="0" presId="urn:microsoft.com/office/officeart/2005/8/layout/vList2"/>
    <dgm:cxn modelId="{0C05489B-757C-4CFD-B7DA-52FF1FB099DF}" type="presParOf" srcId="{A288B083-53F9-4157-9D21-093FD5587202}" destId="{036E8276-B9DE-4AB0-9A45-93B6CC3E6493}" srcOrd="2" destOrd="0" presId="urn:microsoft.com/office/officeart/2005/8/layout/vList2"/>
    <dgm:cxn modelId="{4B39C59A-BD4A-4076-B981-9A225EC9FA6E}" type="presParOf" srcId="{A288B083-53F9-4157-9D21-093FD5587202}" destId="{E8D548D7-E175-44A5-B729-60D2F9729DF1}" srcOrd="3" destOrd="0" presId="urn:microsoft.com/office/officeart/2005/8/layout/vList2"/>
    <dgm:cxn modelId="{0F794848-5A62-4CBE-AC91-200262148D51}" type="presParOf" srcId="{A288B083-53F9-4157-9D21-093FD5587202}" destId="{1D29D2F0-4085-4B10-A37A-E9F1C2A187FF}" srcOrd="4" destOrd="0" presId="urn:microsoft.com/office/officeart/2005/8/layout/vList2"/>
    <dgm:cxn modelId="{8272B4E1-C720-418D-AC10-5576335914B6}" type="presParOf" srcId="{A288B083-53F9-4157-9D21-093FD5587202}" destId="{9AF3BD82-A382-4048-8FBE-959217314C0E}" srcOrd="5" destOrd="0" presId="urn:microsoft.com/office/officeart/2005/8/layout/vList2"/>
    <dgm:cxn modelId="{712AB464-6495-491E-9E95-4610C653EE60}" type="presParOf" srcId="{A288B083-53F9-4157-9D21-093FD5587202}" destId="{F91C3476-28F8-4715-879C-979244E49895}" srcOrd="6" destOrd="0" presId="urn:microsoft.com/office/officeart/2005/8/layout/vList2"/>
    <dgm:cxn modelId="{08D874A1-26BC-409E-9058-185CA87B5AE5}" type="presParOf" srcId="{A288B083-53F9-4157-9D21-093FD5587202}" destId="{528D38EA-76FC-443E-8AED-AC4C24365B47}" srcOrd="7" destOrd="0" presId="urn:microsoft.com/office/officeart/2005/8/layout/vList2"/>
    <dgm:cxn modelId="{D521C807-4B6B-425D-9AC9-6C4FF3A185F3}" type="presParOf" srcId="{A288B083-53F9-4157-9D21-093FD5587202}" destId="{34C0EA47-AEF4-43A6-8C43-3507579BF9F1}" srcOrd="8" destOrd="0" presId="urn:microsoft.com/office/officeart/2005/8/layout/vList2"/>
    <dgm:cxn modelId="{4BD544A9-2FDF-4962-959F-963874DE0ED1}" type="presParOf" srcId="{A288B083-53F9-4157-9D21-093FD5587202}" destId="{BDCBEF75-5099-4031-9689-307F4F501860}" srcOrd="9" destOrd="0" presId="urn:microsoft.com/office/officeart/2005/8/layout/vList2"/>
    <dgm:cxn modelId="{9F64A976-8125-49E4-AA9A-1675A0FF3973}" type="presParOf" srcId="{A288B083-53F9-4157-9D21-093FD5587202}" destId="{3315347B-3451-4E72-8229-62D104D4A6B5}" srcOrd="10" destOrd="0" presId="urn:microsoft.com/office/officeart/2005/8/layout/vList2"/>
    <dgm:cxn modelId="{AFBD583C-6829-4C03-9EE5-24BC58B59AD5}" type="presParOf" srcId="{A288B083-53F9-4157-9D21-093FD5587202}" destId="{42D72FD0-E27F-45D2-BF39-82AA1DEE4142}" srcOrd="11" destOrd="0" presId="urn:microsoft.com/office/officeart/2005/8/layout/vList2"/>
    <dgm:cxn modelId="{871F60F9-CBDD-4872-A2A8-9CD9457645A1}" type="presParOf" srcId="{A288B083-53F9-4157-9D21-093FD5587202}" destId="{256EED0B-B73B-4A1D-8219-B45998726CE1}" srcOrd="12" destOrd="0" presId="urn:microsoft.com/office/officeart/2005/8/layout/vList2"/>
    <dgm:cxn modelId="{7B074CDC-8932-4F37-93CC-28064B2E13A5}" type="presParOf" srcId="{A288B083-53F9-4157-9D21-093FD5587202}" destId="{5A02F606-955F-43F4-AD55-71E37FD173E0}" srcOrd="13" destOrd="0" presId="urn:microsoft.com/office/officeart/2005/8/layout/vList2"/>
    <dgm:cxn modelId="{A8E3895E-1239-4F9F-AD32-E3EFE85FCC2D}" type="presParOf" srcId="{A288B083-53F9-4157-9D21-093FD5587202}" destId="{4230E749-67A4-42B6-ADA2-931EAA5ABF6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10C747-DD4E-4C19-B5AE-6BE55406869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9E0553-EEBB-42F4-AE2E-14A6CBBF4CE9}">
      <dgm:prSet/>
      <dgm:spPr/>
      <dgm:t>
        <a:bodyPr/>
        <a:lstStyle/>
        <a:p>
          <a:r>
            <a:rPr lang="en-US"/>
            <a:t>Example 1: Part-of-speech tagging</a:t>
          </a:r>
        </a:p>
      </dgm:t>
    </dgm:pt>
    <dgm:pt modelId="{233A43DF-A895-4FF7-9026-2CDDAA37DAE3}" type="parTrans" cxnId="{EBA4D2C2-F6C4-480E-A11A-82FBD6E65E5D}">
      <dgm:prSet/>
      <dgm:spPr/>
      <dgm:t>
        <a:bodyPr/>
        <a:lstStyle/>
        <a:p>
          <a:endParaRPr lang="en-US"/>
        </a:p>
      </dgm:t>
    </dgm:pt>
    <dgm:pt modelId="{7FD171FE-C22F-4B1A-9F54-A9FE37D00267}" type="sibTrans" cxnId="{EBA4D2C2-F6C4-480E-A11A-82FBD6E65E5D}">
      <dgm:prSet/>
      <dgm:spPr/>
      <dgm:t>
        <a:bodyPr/>
        <a:lstStyle/>
        <a:p>
          <a:endParaRPr lang="en-US"/>
        </a:p>
      </dgm:t>
    </dgm:pt>
    <dgm:pt modelId="{A919EAE9-B4AA-425D-91D2-F56E1E9406FF}">
      <dgm:prSet/>
      <dgm:spPr/>
      <dgm:t>
        <a:bodyPr/>
        <a:lstStyle/>
        <a:p>
          <a:r>
            <a:rPr lang="en-US"/>
            <a:t>Profits/N soared/V at/P Boeing/N Co./N ,/,</a:t>
          </a:r>
          <a:r>
            <a:rPr lang="ar-SA"/>
            <a:t> </a:t>
          </a:r>
          <a:r>
            <a:rPr lang="en-US"/>
            <a:t>easily/ADV topping/V forecasts/N on/P Wall/N Street/N ./.</a:t>
          </a:r>
        </a:p>
      </dgm:t>
    </dgm:pt>
    <dgm:pt modelId="{C74B48F8-68E1-4C7E-8B26-5F86B2B396C6}" type="parTrans" cxnId="{00253F55-AA58-4851-A38F-37AE963FC2FF}">
      <dgm:prSet/>
      <dgm:spPr/>
      <dgm:t>
        <a:bodyPr/>
        <a:lstStyle/>
        <a:p>
          <a:endParaRPr lang="en-US"/>
        </a:p>
      </dgm:t>
    </dgm:pt>
    <dgm:pt modelId="{630BF204-E4AD-4754-AE4B-CC7B99585B9D}" type="sibTrans" cxnId="{00253F55-AA58-4851-A38F-37AE963FC2FF}">
      <dgm:prSet/>
      <dgm:spPr/>
      <dgm:t>
        <a:bodyPr/>
        <a:lstStyle/>
        <a:p>
          <a:endParaRPr lang="en-US"/>
        </a:p>
      </dgm:t>
    </dgm:pt>
    <dgm:pt modelId="{F049813B-BBC3-4195-A0CC-19C5D64A6C2F}">
      <dgm:prSet/>
      <dgm:spPr/>
      <dgm:t>
        <a:bodyPr/>
        <a:lstStyle/>
        <a:p>
          <a:r>
            <a:rPr lang="en-US"/>
            <a:t>Example 2: Named Entity Recognition</a:t>
          </a:r>
        </a:p>
      </dgm:t>
    </dgm:pt>
    <dgm:pt modelId="{DBB49A51-6AA3-41AB-98E5-1CBDBBED231D}" type="parTrans" cxnId="{485C8BA7-A2BC-4543-B65C-68E68C558362}">
      <dgm:prSet/>
      <dgm:spPr/>
      <dgm:t>
        <a:bodyPr/>
        <a:lstStyle/>
        <a:p>
          <a:endParaRPr lang="en-US"/>
        </a:p>
      </dgm:t>
    </dgm:pt>
    <dgm:pt modelId="{B93506FE-D6BC-4B7E-8752-85BEBC669EFE}" type="sibTrans" cxnId="{485C8BA7-A2BC-4543-B65C-68E68C558362}">
      <dgm:prSet/>
      <dgm:spPr/>
      <dgm:t>
        <a:bodyPr/>
        <a:lstStyle/>
        <a:p>
          <a:endParaRPr lang="en-US"/>
        </a:p>
      </dgm:t>
    </dgm:pt>
    <dgm:pt modelId="{3E6A7276-83E8-485E-B401-BDE7EE2B2C33}">
      <dgm:prSet/>
      <dgm:spPr/>
      <dgm:t>
        <a:bodyPr/>
        <a:lstStyle/>
        <a:p>
          <a:r>
            <a:rPr lang="en-US"/>
            <a:t>Profits/NA soared/NA at/NA Boeing/SC Co./CC ,/NA easily/NA topping/NA forecasts/NA on/NA Wall/SL Street/CL ./.</a:t>
          </a:r>
        </a:p>
      </dgm:t>
    </dgm:pt>
    <dgm:pt modelId="{BDDD13BA-BCB2-46A1-8D6F-A530C9756095}" type="parTrans" cxnId="{DE526A24-E6A8-45BE-B2B1-48B9FBAD169B}">
      <dgm:prSet/>
      <dgm:spPr/>
      <dgm:t>
        <a:bodyPr/>
        <a:lstStyle/>
        <a:p>
          <a:endParaRPr lang="en-US"/>
        </a:p>
      </dgm:t>
    </dgm:pt>
    <dgm:pt modelId="{8A18F2FA-770D-4178-96C1-FD405A59F329}" type="sibTrans" cxnId="{DE526A24-E6A8-45BE-B2B1-48B9FBAD169B}">
      <dgm:prSet/>
      <dgm:spPr/>
      <dgm:t>
        <a:bodyPr/>
        <a:lstStyle/>
        <a:p>
          <a:endParaRPr lang="en-US"/>
        </a:p>
      </dgm:t>
    </dgm:pt>
    <dgm:pt modelId="{D190906A-BD30-4DB7-B920-92BDF1665490}" type="pres">
      <dgm:prSet presAssocID="{7F10C747-DD4E-4C19-B5AE-6BE554068695}" presName="linear" presStyleCnt="0">
        <dgm:presLayoutVars>
          <dgm:animLvl val="lvl"/>
          <dgm:resizeHandles val="exact"/>
        </dgm:presLayoutVars>
      </dgm:prSet>
      <dgm:spPr/>
    </dgm:pt>
    <dgm:pt modelId="{45FD6F5C-1F20-40E5-B40E-3F2456E5B7F8}" type="pres">
      <dgm:prSet presAssocID="{3F9E0553-EEBB-42F4-AE2E-14A6CBBF4C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DE8819-58CF-470C-BFA3-642B6845EADD}" type="pres">
      <dgm:prSet presAssocID="{3F9E0553-EEBB-42F4-AE2E-14A6CBBF4CE9}" presName="childText" presStyleLbl="revTx" presStyleIdx="0" presStyleCnt="2">
        <dgm:presLayoutVars>
          <dgm:bulletEnabled val="1"/>
        </dgm:presLayoutVars>
      </dgm:prSet>
      <dgm:spPr/>
    </dgm:pt>
    <dgm:pt modelId="{20EB5E09-BB4B-4C8B-83FF-26E9C33F9540}" type="pres">
      <dgm:prSet presAssocID="{F049813B-BBC3-4195-A0CC-19C5D64A6C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6D59EB-B95B-4014-8049-ACD5C4428948}" type="pres">
      <dgm:prSet presAssocID="{F049813B-BBC3-4195-A0CC-19C5D64A6C2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E526A24-E6A8-45BE-B2B1-48B9FBAD169B}" srcId="{F049813B-BBC3-4195-A0CC-19C5D64A6C2F}" destId="{3E6A7276-83E8-485E-B401-BDE7EE2B2C33}" srcOrd="0" destOrd="0" parTransId="{BDDD13BA-BCB2-46A1-8D6F-A530C9756095}" sibTransId="{8A18F2FA-770D-4178-96C1-FD405A59F329}"/>
    <dgm:cxn modelId="{A5BEAB30-ED31-41E3-AB46-333143DC1FBF}" type="presOf" srcId="{7F10C747-DD4E-4C19-B5AE-6BE554068695}" destId="{D190906A-BD30-4DB7-B920-92BDF1665490}" srcOrd="0" destOrd="0" presId="urn:microsoft.com/office/officeart/2005/8/layout/vList2"/>
    <dgm:cxn modelId="{00253F55-AA58-4851-A38F-37AE963FC2FF}" srcId="{3F9E0553-EEBB-42F4-AE2E-14A6CBBF4CE9}" destId="{A919EAE9-B4AA-425D-91D2-F56E1E9406FF}" srcOrd="0" destOrd="0" parTransId="{C74B48F8-68E1-4C7E-8B26-5F86B2B396C6}" sibTransId="{630BF204-E4AD-4754-AE4B-CC7B99585B9D}"/>
    <dgm:cxn modelId="{485C8BA7-A2BC-4543-B65C-68E68C558362}" srcId="{7F10C747-DD4E-4C19-B5AE-6BE554068695}" destId="{F049813B-BBC3-4195-A0CC-19C5D64A6C2F}" srcOrd="1" destOrd="0" parTransId="{DBB49A51-6AA3-41AB-98E5-1CBDBBED231D}" sibTransId="{B93506FE-D6BC-4B7E-8752-85BEBC669EFE}"/>
    <dgm:cxn modelId="{4438D4AA-A9B5-445F-9630-1458983D20B8}" type="presOf" srcId="{3E6A7276-83E8-485E-B401-BDE7EE2B2C33}" destId="{7A6D59EB-B95B-4014-8049-ACD5C4428948}" srcOrd="0" destOrd="0" presId="urn:microsoft.com/office/officeart/2005/8/layout/vList2"/>
    <dgm:cxn modelId="{172828B8-B2E4-4427-A57E-F26E04B353F3}" type="presOf" srcId="{A919EAE9-B4AA-425D-91D2-F56E1E9406FF}" destId="{CEDE8819-58CF-470C-BFA3-642B6845EADD}" srcOrd="0" destOrd="0" presId="urn:microsoft.com/office/officeart/2005/8/layout/vList2"/>
    <dgm:cxn modelId="{EBA4D2C2-F6C4-480E-A11A-82FBD6E65E5D}" srcId="{7F10C747-DD4E-4C19-B5AE-6BE554068695}" destId="{3F9E0553-EEBB-42F4-AE2E-14A6CBBF4CE9}" srcOrd="0" destOrd="0" parTransId="{233A43DF-A895-4FF7-9026-2CDDAA37DAE3}" sibTransId="{7FD171FE-C22F-4B1A-9F54-A9FE37D00267}"/>
    <dgm:cxn modelId="{4C394DD8-8E26-4A93-8F18-C8FAD44EFDEB}" type="presOf" srcId="{3F9E0553-EEBB-42F4-AE2E-14A6CBBF4CE9}" destId="{45FD6F5C-1F20-40E5-B40E-3F2456E5B7F8}" srcOrd="0" destOrd="0" presId="urn:microsoft.com/office/officeart/2005/8/layout/vList2"/>
    <dgm:cxn modelId="{6A481FE8-21B7-485F-AD7F-C6AF50C397F9}" type="presOf" srcId="{F049813B-BBC3-4195-A0CC-19C5D64A6C2F}" destId="{20EB5E09-BB4B-4C8B-83FF-26E9C33F9540}" srcOrd="0" destOrd="0" presId="urn:microsoft.com/office/officeart/2005/8/layout/vList2"/>
    <dgm:cxn modelId="{10F85514-AACD-4A23-B87F-EF5AA53E1539}" type="presParOf" srcId="{D190906A-BD30-4DB7-B920-92BDF1665490}" destId="{45FD6F5C-1F20-40E5-B40E-3F2456E5B7F8}" srcOrd="0" destOrd="0" presId="urn:microsoft.com/office/officeart/2005/8/layout/vList2"/>
    <dgm:cxn modelId="{89627894-44F9-48A0-B83D-572A38B4CDB5}" type="presParOf" srcId="{D190906A-BD30-4DB7-B920-92BDF1665490}" destId="{CEDE8819-58CF-470C-BFA3-642B6845EADD}" srcOrd="1" destOrd="0" presId="urn:microsoft.com/office/officeart/2005/8/layout/vList2"/>
    <dgm:cxn modelId="{AC412B12-4871-4B18-A056-5BEED5837689}" type="presParOf" srcId="{D190906A-BD30-4DB7-B920-92BDF1665490}" destId="{20EB5E09-BB4B-4C8B-83FF-26E9C33F9540}" srcOrd="2" destOrd="0" presId="urn:microsoft.com/office/officeart/2005/8/layout/vList2"/>
    <dgm:cxn modelId="{912C3199-3073-472B-BCD5-3A34827966C0}" type="presParOf" srcId="{D190906A-BD30-4DB7-B920-92BDF1665490}" destId="{7A6D59EB-B95B-4014-8049-ACD5C44289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916DD2-C52C-45F5-B6DB-129ED1292D9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F5DA4F-083A-4683-9BB8-7466589C4E50}">
      <dgm:prSet/>
      <dgm:spPr/>
      <dgm:t>
        <a:bodyPr/>
        <a:lstStyle/>
        <a:p>
          <a:r>
            <a:rPr lang="en-US"/>
            <a:t>Goal: Map a document collection to structured database</a:t>
          </a:r>
        </a:p>
      </dgm:t>
    </dgm:pt>
    <dgm:pt modelId="{97B360AA-CF59-4F40-8E56-156CEE70F074}" type="parTrans" cxnId="{7A9D9155-5B89-4D39-BE91-E2387831C981}">
      <dgm:prSet/>
      <dgm:spPr/>
      <dgm:t>
        <a:bodyPr/>
        <a:lstStyle/>
        <a:p>
          <a:endParaRPr lang="en-US"/>
        </a:p>
      </dgm:t>
    </dgm:pt>
    <dgm:pt modelId="{5B8C768F-EDE1-485F-A946-13AF789016F9}" type="sibTrans" cxnId="{7A9D9155-5B89-4D39-BE91-E2387831C981}">
      <dgm:prSet/>
      <dgm:spPr/>
      <dgm:t>
        <a:bodyPr/>
        <a:lstStyle/>
        <a:p>
          <a:endParaRPr lang="en-US"/>
        </a:p>
      </dgm:t>
    </dgm:pt>
    <dgm:pt modelId="{67BD28D9-9141-4C27-94DB-DAF8BBF574A3}">
      <dgm:prSet/>
      <dgm:spPr/>
      <dgm:t>
        <a:bodyPr/>
        <a:lstStyle/>
        <a:p>
          <a:r>
            <a:rPr lang="en-US"/>
            <a:t>Motivation:</a:t>
          </a:r>
        </a:p>
      </dgm:t>
    </dgm:pt>
    <dgm:pt modelId="{358F5575-C5EB-4087-94E3-69EF83902C7C}" type="parTrans" cxnId="{514725C3-2245-445C-9C33-46DF4EEA7ADB}">
      <dgm:prSet/>
      <dgm:spPr/>
      <dgm:t>
        <a:bodyPr/>
        <a:lstStyle/>
        <a:p>
          <a:endParaRPr lang="en-US"/>
        </a:p>
      </dgm:t>
    </dgm:pt>
    <dgm:pt modelId="{44C2C31E-19E3-4990-8166-060EC2202734}" type="sibTrans" cxnId="{514725C3-2245-445C-9C33-46DF4EEA7ADB}">
      <dgm:prSet/>
      <dgm:spPr/>
      <dgm:t>
        <a:bodyPr/>
        <a:lstStyle/>
        <a:p>
          <a:endParaRPr lang="en-US"/>
        </a:p>
      </dgm:t>
    </dgm:pt>
    <dgm:pt modelId="{9598F490-6326-44D3-AA5B-B0D2692AE61D}">
      <dgm:prSet/>
      <dgm:spPr/>
      <dgm:t>
        <a:bodyPr/>
        <a:lstStyle/>
        <a:p>
          <a:r>
            <a:rPr lang="en-US"/>
            <a:t>Complex searches (“Find me all the jobs in advertising paying at least $50,000 in Boston”)</a:t>
          </a:r>
        </a:p>
      </dgm:t>
    </dgm:pt>
    <dgm:pt modelId="{53B472AB-D4FF-426A-A29C-C9C89C9EC21A}" type="parTrans" cxnId="{80CA96D4-86A2-4283-84F0-75E21235981C}">
      <dgm:prSet/>
      <dgm:spPr/>
      <dgm:t>
        <a:bodyPr/>
        <a:lstStyle/>
        <a:p>
          <a:endParaRPr lang="en-US"/>
        </a:p>
      </dgm:t>
    </dgm:pt>
    <dgm:pt modelId="{9EF8512E-0810-4A71-A302-D2BAE3431C63}" type="sibTrans" cxnId="{80CA96D4-86A2-4283-84F0-75E21235981C}">
      <dgm:prSet/>
      <dgm:spPr/>
      <dgm:t>
        <a:bodyPr/>
        <a:lstStyle/>
        <a:p>
          <a:endParaRPr lang="en-US"/>
        </a:p>
      </dgm:t>
    </dgm:pt>
    <dgm:pt modelId="{F49AC08F-B3D0-4367-B6FF-C8ED4CFB5A55}">
      <dgm:prSet/>
      <dgm:spPr/>
      <dgm:t>
        <a:bodyPr/>
        <a:lstStyle/>
        <a:p>
          <a:r>
            <a:rPr lang="en-US"/>
            <a:t>Statistical queries (“How has the number of jobs in accounting changed over the years?”)</a:t>
          </a:r>
        </a:p>
      </dgm:t>
    </dgm:pt>
    <dgm:pt modelId="{8E2FC452-3A4B-43B5-A2C1-3332EB644F01}" type="parTrans" cxnId="{1929D03F-DC13-44A6-AE1F-43E7F5F39707}">
      <dgm:prSet/>
      <dgm:spPr/>
      <dgm:t>
        <a:bodyPr/>
        <a:lstStyle/>
        <a:p>
          <a:endParaRPr lang="en-US"/>
        </a:p>
      </dgm:t>
    </dgm:pt>
    <dgm:pt modelId="{2AA65874-5CFD-4730-A257-4079815835E2}" type="sibTrans" cxnId="{1929D03F-DC13-44A6-AE1F-43E7F5F39707}">
      <dgm:prSet/>
      <dgm:spPr/>
      <dgm:t>
        <a:bodyPr/>
        <a:lstStyle/>
        <a:p>
          <a:endParaRPr lang="en-US"/>
        </a:p>
      </dgm:t>
    </dgm:pt>
    <dgm:pt modelId="{5A1B7E96-B803-441F-9B04-E5F69CFF7497}" type="pres">
      <dgm:prSet presAssocID="{FE916DD2-C52C-45F5-B6DB-129ED1292D91}" presName="linear" presStyleCnt="0">
        <dgm:presLayoutVars>
          <dgm:animLvl val="lvl"/>
          <dgm:resizeHandles val="exact"/>
        </dgm:presLayoutVars>
      </dgm:prSet>
      <dgm:spPr/>
    </dgm:pt>
    <dgm:pt modelId="{2A267144-70DD-4935-B5F4-D6151F30F634}" type="pres">
      <dgm:prSet presAssocID="{5DF5DA4F-083A-4683-9BB8-7466589C4E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867A004-DD91-49A4-8435-6028F9B5CEFC}" type="pres">
      <dgm:prSet presAssocID="{5B8C768F-EDE1-485F-A946-13AF789016F9}" presName="spacer" presStyleCnt="0"/>
      <dgm:spPr/>
    </dgm:pt>
    <dgm:pt modelId="{312E6E8B-BE05-4423-85AF-A65DFC27CA20}" type="pres">
      <dgm:prSet presAssocID="{67BD28D9-9141-4C27-94DB-DAF8BBF574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2370808-C710-4B0A-BFE0-B50954BD4EB2}" type="pres">
      <dgm:prSet presAssocID="{67BD28D9-9141-4C27-94DB-DAF8BBF574A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640E408-F2F3-4927-9FFD-46FDAF9A80B7}" type="presOf" srcId="{FE916DD2-C52C-45F5-B6DB-129ED1292D91}" destId="{5A1B7E96-B803-441F-9B04-E5F69CFF7497}" srcOrd="0" destOrd="0" presId="urn:microsoft.com/office/officeart/2005/8/layout/vList2"/>
    <dgm:cxn modelId="{05EB171D-8AE6-4C83-9817-519A0429FFA2}" type="presOf" srcId="{67BD28D9-9141-4C27-94DB-DAF8BBF574A3}" destId="{312E6E8B-BE05-4423-85AF-A65DFC27CA20}" srcOrd="0" destOrd="0" presId="urn:microsoft.com/office/officeart/2005/8/layout/vList2"/>
    <dgm:cxn modelId="{1929D03F-DC13-44A6-AE1F-43E7F5F39707}" srcId="{67BD28D9-9141-4C27-94DB-DAF8BBF574A3}" destId="{F49AC08F-B3D0-4367-B6FF-C8ED4CFB5A55}" srcOrd="1" destOrd="0" parTransId="{8E2FC452-3A4B-43B5-A2C1-3332EB644F01}" sibTransId="{2AA65874-5CFD-4730-A257-4079815835E2}"/>
    <dgm:cxn modelId="{7A9D9155-5B89-4D39-BE91-E2387831C981}" srcId="{FE916DD2-C52C-45F5-B6DB-129ED1292D91}" destId="{5DF5DA4F-083A-4683-9BB8-7466589C4E50}" srcOrd="0" destOrd="0" parTransId="{97B360AA-CF59-4F40-8E56-156CEE70F074}" sibTransId="{5B8C768F-EDE1-485F-A946-13AF789016F9}"/>
    <dgm:cxn modelId="{514A379A-76BE-4B76-8E85-C4A5346B36F4}" type="presOf" srcId="{F49AC08F-B3D0-4367-B6FF-C8ED4CFB5A55}" destId="{A2370808-C710-4B0A-BFE0-B50954BD4EB2}" srcOrd="0" destOrd="1" presId="urn:microsoft.com/office/officeart/2005/8/layout/vList2"/>
    <dgm:cxn modelId="{AC3343A2-F574-4396-A656-3901AF745FA5}" type="presOf" srcId="{5DF5DA4F-083A-4683-9BB8-7466589C4E50}" destId="{2A267144-70DD-4935-B5F4-D6151F30F634}" srcOrd="0" destOrd="0" presId="urn:microsoft.com/office/officeart/2005/8/layout/vList2"/>
    <dgm:cxn modelId="{514725C3-2245-445C-9C33-46DF4EEA7ADB}" srcId="{FE916DD2-C52C-45F5-B6DB-129ED1292D91}" destId="{67BD28D9-9141-4C27-94DB-DAF8BBF574A3}" srcOrd="1" destOrd="0" parTransId="{358F5575-C5EB-4087-94E3-69EF83902C7C}" sibTransId="{44C2C31E-19E3-4990-8166-060EC2202734}"/>
    <dgm:cxn modelId="{80CA96D4-86A2-4283-84F0-75E21235981C}" srcId="{67BD28D9-9141-4C27-94DB-DAF8BBF574A3}" destId="{9598F490-6326-44D3-AA5B-B0D2692AE61D}" srcOrd="0" destOrd="0" parTransId="{53B472AB-D4FF-426A-A29C-C9C89C9EC21A}" sibTransId="{9EF8512E-0810-4A71-A302-D2BAE3431C63}"/>
    <dgm:cxn modelId="{A2A447FC-9C7D-42C0-83D9-918DD03418AD}" type="presOf" srcId="{9598F490-6326-44D3-AA5B-B0D2692AE61D}" destId="{A2370808-C710-4B0A-BFE0-B50954BD4EB2}" srcOrd="0" destOrd="0" presId="urn:microsoft.com/office/officeart/2005/8/layout/vList2"/>
    <dgm:cxn modelId="{01CB6EE9-3595-41AD-A738-63E60AE85084}" type="presParOf" srcId="{5A1B7E96-B803-441F-9B04-E5F69CFF7497}" destId="{2A267144-70DD-4935-B5F4-D6151F30F634}" srcOrd="0" destOrd="0" presId="urn:microsoft.com/office/officeart/2005/8/layout/vList2"/>
    <dgm:cxn modelId="{0F5D8122-F1E5-4872-A50A-B94E3A351DD7}" type="presParOf" srcId="{5A1B7E96-B803-441F-9B04-E5F69CFF7497}" destId="{E867A004-DD91-49A4-8435-6028F9B5CEFC}" srcOrd="1" destOrd="0" presId="urn:microsoft.com/office/officeart/2005/8/layout/vList2"/>
    <dgm:cxn modelId="{60425264-C7D2-4895-AB2C-679160ED98A2}" type="presParOf" srcId="{5A1B7E96-B803-441F-9B04-E5F69CFF7497}" destId="{312E6E8B-BE05-4423-85AF-A65DFC27CA20}" srcOrd="2" destOrd="0" presId="urn:microsoft.com/office/officeart/2005/8/layout/vList2"/>
    <dgm:cxn modelId="{51006A57-C97A-4AC1-8CB2-2EC89A0CFD30}" type="presParOf" srcId="{5A1B7E96-B803-441F-9B04-E5F69CFF7497}" destId="{A2370808-C710-4B0A-BFE0-B50954BD4EB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2866D2-13B8-4CBC-A9BD-FCB77EA754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BCB98F-9B10-4F3B-BDEF-FA3239ED09E9}">
      <dgm:prSet custT="1"/>
      <dgm:spPr/>
      <dgm:t>
        <a:bodyPr/>
        <a:lstStyle/>
        <a:p>
          <a:r>
            <a:rPr lang="en-US" sz="2800" dirty="0"/>
            <a:t>“At last, a computer that understands you like your mother”</a:t>
          </a:r>
        </a:p>
      </dgm:t>
    </dgm:pt>
    <dgm:pt modelId="{8FC9E674-44FE-49CB-ACB8-9724AC2CD4E1}" type="parTrans" cxnId="{33DA9EA6-19F1-4156-AE61-4BA5E0A2CAFA}">
      <dgm:prSet/>
      <dgm:spPr/>
      <dgm:t>
        <a:bodyPr/>
        <a:lstStyle/>
        <a:p>
          <a:endParaRPr lang="en-US"/>
        </a:p>
      </dgm:t>
    </dgm:pt>
    <dgm:pt modelId="{EF13678A-B723-4EBB-B47B-A2C1268279F7}" type="sibTrans" cxnId="{33DA9EA6-19F1-4156-AE61-4BA5E0A2CAFA}">
      <dgm:prSet/>
      <dgm:spPr/>
      <dgm:t>
        <a:bodyPr/>
        <a:lstStyle/>
        <a:p>
          <a:endParaRPr lang="en-US"/>
        </a:p>
      </dgm:t>
    </dgm:pt>
    <dgm:pt modelId="{3AD59F9B-36A0-447D-BA49-69AEA7A44AE0}">
      <dgm:prSet custT="1"/>
      <dgm:spPr/>
      <dgm:t>
        <a:bodyPr/>
        <a:lstStyle/>
        <a:p>
          <a:r>
            <a:rPr lang="en-US" sz="2800" dirty="0"/>
            <a:t>1. (*) It understands you as well as your mother understands you</a:t>
          </a:r>
        </a:p>
      </dgm:t>
    </dgm:pt>
    <dgm:pt modelId="{5E9DA6EE-E7F8-4F3E-ABEF-28129198B3A5}" type="parTrans" cxnId="{C02D19F2-757E-44F7-B717-F8A96B6EAC32}">
      <dgm:prSet/>
      <dgm:spPr/>
      <dgm:t>
        <a:bodyPr/>
        <a:lstStyle/>
        <a:p>
          <a:endParaRPr lang="en-US"/>
        </a:p>
      </dgm:t>
    </dgm:pt>
    <dgm:pt modelId="{D55F7B8A-C1F9-41C4-819B-4068681345DA}" type="sibTrans" cxnId="{C02D19F2-757E-44F7-B717-F8A96B6EAC32}">
      <dgm:prSet/>
      <dgm:spPr/>
      <dgm:t>
        <a:bodyPr/>
        <a:lstStyle/>
        <a:p>
          <a:endParaRPr lang="en-US"/>
        </a:p>
      </dgm:t>
    </dgm:pt>
    <dgm:pt modelId="{BC604A0B-3075-4B14-A907-E0E06397B111}">
      <dgm:prSet custT="1"/>
      <dgm:spPr/>
      <dgm:t>
        <a:bodyPr/>
        <a:lstStyle/>
        <a:p>
          <a:r>
            <a:rPr lang="en-US" sz="2800" dirty="0"/>
            <a:t>2. It understands (that) you like your mother</a:t>
          </a:r>
        </a:p>
      </dgm:t>
    </dgm:pt>
    <dgm:pt modelId="{86483C2F-5F6E-4117-9992-5F1DAC62E495}" type="parTrans" cxnId="{57BE793C-318A-405E-861C-337BF953BEFF}">
      <dgm:prSet/>
      <dgm:spPr/>
      <dgm:t>
        <a:bodyPr/>
        <a:lstStyle/>
        <a:p>
          <a:endParaRPr lang="en-US"/>
        </a:p>
      </dgm:t>
    </dgm:pt>
    <dgm:pt modelId="{3B02C0D1-D207-427C-88EB-C8D81197C4D6}" type="sibTrans" cxnId="{57BE793C-318A-405E-861C-337BF953BEFF}">
      <dgm:prSet/>
      <dgm:spPr/>
      <dgm:t>
        <a:bodyPr/>
        <a:lstStyle/>
        <a:p>
          <a:endParaRPr lang="en-US"/>
        </a:p>
      </dgm:t>
    </dgm:pt>
    <dgm:pt modelId="{AB1AC6B0-F1B5-47A3-A523-BB4D3C8E1BDA}">
      <dgm:prSet custT="1"/>
      <dgm:spPr/>
      <dgm:t>
        <a:bodyPr/>
        <a:lstStyle/>
        <a:p>
          <a:r>
            <a:rPr lang="en-US" sz="2800" dirty="0"/>
            <a:t>3. It understands you as well as it understands your mother</a:t>
          </a:r>
        </a:p>
      </dgm:t>
    </dgm:pt>
    <dgm:pt modelId="{25B81152-5988-4B04-A8E3-118A1C95C1ED}" type="parTrans" cxnId="{9D01D982-DC64-428F-8EB1-51CC8EE05B60}">
      <dgm:prSet/>
      <dgm:spPr/>
      <dgm:t>
        <a:bodyPr/>
        <a:lstStyle/>
        <a:p>
          <a:endParaRPr lang="en-US"/>
        </a:p>
      </dgm:t>
    </dgm:pt>
    <dgm:pt modelId="{2879119C-C4BC-47DB-A382-6AA2BA438552}" type="sibTrans" cxnId="{9D01D982-DC64-428F-8EB1-51CC8EE05B60}">
      <dgm:prSet/>
      <dgm:spPr/>
      <dgm:t>
        <a:bodyPr/>
        <a:lstStyle/>
        <a:p>
          <a:endParaRPr lang="en-US"/>
        </a:p>
      </dgm:t>
    </dgm:pt>
    <dgm:pt modelId="{9C687232-CD77-4A29-B87D-E931C95B457B}">
      <dgm:prSet custT="1"/>
      <dgm:spPr/>
      <dgm:t>
        <a:bodyPr/>
        <a:lstStyle/>
        <a:p>
          <a:r>
            <a:rPr lang="en-US" sz="2800" dirty="0"/>
            <a:t>1 and 3: Does this mean well, or poorly?</a:t>
          </a:r>
        </a:p>
      </dgm:t>
    </dgm:pt>
    <dgm:pt modelId="{F9501CE9-9352-477B-97FF-1ABE30DBCF17}" type="parTrans" cxnId="{1DED8906-7BA5-4C26-8AC9-11510DD70E58}">
      <dgm:prSet/>
      <dgm:spPr/>
      <dgm:t>
        <a:bodyPr/>
        <a:lstStyle/>
        <a:p>
          <a:endParaRPr lang="en-US"/>
        </a:p>
      </dgm:t>
    </dgm:pt>
    <dgm:pt modelId="{61EA7BB0-3892-4D96-8800-9A671BAA830D}" type="sibTrans" cxnId="{1DED8906-7BA5-4C26-8AC9-11510DD70E58}">
      <dgm:prSet/>
      <dgm:spPr/>
      <dgm:t>
        <a:bodyPr/>
        <a:lstStyle/>
        <a:p>
          <a:endParaRPr lang="en-US"/>
        </a:p>
      </dgm:t>
    </dgm:pt>
    <dgm:pt modelId="{94F4C0CD-E90E-4288-B486-B7433C4D9E2D}" type="pres">
      <dgm:prSet presAssocID="{C92866D2-13B8-4CBC-A9BD-FCB77EA754F4}" presName="root" presStyleCnt="0">
        <dgm:presLayoutVars>
          <dgm:dir/>
          <dgm:resizeHandles val="exact"/>
        </dgm:presLayoutVars>
      </dgm:prSet>
      <dgm:spPr/>
    </dgm:pt>
    <dgm:pt modelId="{B73CB087-7AE3-425E-9752-5D986E7F43E4}" type="pres">
      <dgm:prSet presAssocID="{FDBCB98F-9B10-4F3B-BDEF-FA3239ED09E9}" presName="compNode" presStyleCnt="0"/>
      <dgm:spPr/>
    </dgm:pt>
    <dgm:pt modelId="{B9A0411A-2009-4792-A743-55D6664F3044}" type="pres">
      <dgm:prSet presAssocID="{FDBCB98F-9B10-4F3B-BDEF-FA3239ED09E9}" presName="bgRect" presStyleLbl="bgShp" presStyleIdx="0" presStyleCnt="5"/>
      <dgm:spPr/>
    </dgm:pt>
    <dgm:pt modelId="{E7909FA2-D9E2-4CC3-B4FC-9A8462032C35}" type="pres">
      <dgm:prSet presAssocID="{FDBCB98F-9B10-4F3B-BDEF-FA3239ED09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C045C36-CA75-496A-9B93-C269753D627A}" type="pres">
      <dgm:prSet presAssocID="{FDBCB98F-9B10-4F3B-BDEF-FA3239ED09E9}" presName="spaceRect" presStyleCnt="0"/>
      <dgm:spPr/>
    </dgm:pt>
    <dgm:pt modelId="{DFA69D6F-49DA-404E-8C52-287942286912}" type="pres">
      <dgm:prSet presAssocID="{FDBCB98F-9B10-4F3B-BDEF-FA3239ED09E9}" presName="parTx" presStyleLbl="revTx" presStyleIdx="0" presStyleCnt="5">
        <dgm:presLayoutVars>
          <dgm:chMax val="0"/>
          <dgm:chPref val="0"/>
        </dgm:presLayoutVars>
      </dgm:prSet>
      <dgm:spPr/>
    </dgm:pt>
    <dgm:pt modelId="{2C115582-E14E-4918-ACDA-4CED5B3AA5CF}" type="pres">
      <dgm:prSet presAssocID="{EF13678A-B723-4EBB-B47B-A2C1268279F7}" presName="sibTrans" presStyleCnt="0"/>
      <dgm:spPr/>
    </dgm:pt>
    <dgm:pt modelId="{CDE5015D-B998-4FC6-94C9-09CA8924A71B}" type="pres">
      <dgm:prSet presAssocID="{3AD59F9B-36A0-447D-BA49-69AEA7A44AE0}" presName="compNode" presStyleCnt="0"/>
      <dgm:spPr/>
    </dgm:pt>
    <dgm:pt modelId="{881AECA6-C25D-4089-9EE0-8824D2958362}" type="pres">
      <dgm:prSet presAssocID="{3AD59F9B-36A0-447D-BA49-69AEA7A44AE0}" presName="bgRect" presStyleLbl="bgShp" presStyleIdx="1" presStyleCnt="5"/>
      <dgm:spPr/>
    </dgm:pt>
    <dgm:pt modelId="{50D5C662-737A-409E-97E1-C0616DA13DCA}" type="pres">
      <dgm:prSet presAssocID="{3AD59F9B-36A0-447D-BA49-69AEA7A44A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D5863BD8-45A9-4BBE-A116-7C6C6C32A3A4}" type="pres">
      <dgm:prSet presAssocID="{3AD59F9B-36A0-447D-BA49-69AEA7A44AE0}" presName="spaceRect" presStyleCnt="0"/>
      <dgm:spPr/>
    </dgm:pt>
    <dgm:pt modelId="{658B9630-312F-4436-A3B6-C721B07EBFE9}" type="pres">
      <dgm:prSet presAssocID="{3AD59F9B-36A0-447D-BA49-69AEA7A44AE0}" presName="parTx" presStyleLbl="revTx" presStyleIdx="1" presStyleCnt="5">
        <dgm:presLayoutVars>
          <dgm:chMax val="0"/>
          <dgm:chPref val="0"/>
        </dgm:presLayoutVars>
      </dgm:prSet>
      <dgm:spPr/>
    </dgm:pt>
    <dgm:pt modelId="{920E8215-7681-4FFC-89A1-65BF49821C18}" type="pres">
      <dgm:prSet presAssocID="{D55F7B8A-C1F9-41C4-819B-4068681345DA}" presName="sibTrans" presStyleCnt="0"/>
      <dgm:spPr/>
    </dgm:pt>
    <dgm:pt modelId="{BFA937DE-70AE-4C0D-AB41-397ED7B6582D}" type="pres">
      <dgm:prSet presAssocID="{BC604A0B-3075-4B14-A907-E0E06397B111}" presName="compNode" presStyleCnt="0"/>
      <dgm:spPr/>
    </dgm:pt>
    <dgm:pt modelId="{A742A241-9EDF-4600-A7F3-7C8EC1E43A08}" type="pres">
      <dgm:prSet presAssocID="{BC604A0B-3075-4B14-A907-E0E06397B111}" presName="bgRect" presStyleLbl="bgShp" presStyleIdx="2" presStyleCnt="5"/>
      <dgm:spPr/>
    </dgm:pt>
    <dgm:pt modelId="{76512FCA-DBC1-4703-8A33-5065EF37181D}" type="pres">
      <dgm:prSet presAssocID="{BC604A0B-3075-4B14-A907-E0E06397B11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A5D0B931-EB46-4A9A-A4F4-9041C40C6635}" type="pres">
      <dgm:prSet presAssocID="{BC604A0B-3075-4B14-A907-E0E06397B111}" presName="spaceRect" presStyleCnt="0"/>
      <dgm:spPr/>
    </dgm:pt>
    <dgm:pt modelId="{76836CE0-A355-4985-9E27-6002B66923D4}" type="pres">
      <dgm:prSet presAssocID="{BC604A0B-3075-4B14-A907-E0E06397B111}" presName="parTx" presStyleLbl="revTx" presStyleIdx="2" presStyleCnt="5">
        <dgm:presLayoutVars>
          <dgm:chMax val="0"/>
          <dgm:chPref val="0"/>
        </dgm:presLayoutVars>
      </dgm:prSet>
      <dgm:spPr/>
    </dgm:pt>
    <dgm:pt modelId="{7A8BBF76-81D1-49A4-AB6F-DA3B8030B92B}" type="pres">
      <dgm:prSet presAssocID="{3B02C0D1-D207-427C-88EB-C8D81197C4D6}" presName="sibTrans" presStyleCnt="0"/>
      <dgm:spPr/>
    </dgm:pt>
    <dgm:pt modelId="{F7D73C28-A9C5-4041-AA71-A7DB87CD588E}" type="pres">
      <dgm:prSet presAssocID="{AB1AC6B0-F1B5-47A3-A523-BB4D3C8E1BDA}" presName="compNode" presStyleCnt="0"/>
      <dgm:spPr/>
    </dgm:pt>
    <dgm:pt modelId="{8C41EF16-1184-420F-9BA5-914F45A8C074}" type="pres">
      <dgm:prSet presAssocID="{AB1AC6B0-F1B5-47A3-A523-BB4D3C8E1BDA}" presName="bgRect" presStyleLbl="bgShp" presStyleIdx="3" presStyleCnt="5"/>
      <dgm:spPr/>
    </dgm:pt>
    <dgm:pt modelId="{C070F8CA-07D6-473D-9C09-D61125497CB1}" type="pres">
      <dgm:prSet presAssocID="{AB1AC6B0-F1B5-47A3-A523-BB4D3C8E1BD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F3BB53A9-8B53-4ADC-A949-9EC3B7126F8A}" type="pres">
      <dgm:prSet presAssocID="{AB1AC6B0-F1B5-47A3-A523-BB4D3C8E1BDA}" presName="spaceRect" presStyleCnt="0"/>
      <dgm:spPr/>
    </dgm:pt>
    <dgm:pt modelId="{FBA96C51-B367-4E36-BAB9-DBAC10AA4575}" type="pres">
      <dgm:prSet presAssocID="{AB1AC6B0-F1B5-47A3-A523-BB4D3C8E1BDA}" presName="parTx" presStyleLbl="revTx" presStyleIdx="3" presStyleCnt="5">
        <dgm:presLayoutVars>
          <dgm:chMax val="0"/>
          <dgm:chPref val="0"/>
        </dgm:presLayoutVars>
      </dgm:prSet>
      <dgm:spPr/>
    </dgm:pt>
    <dgm:pt modelId="{19359B84-4FE1-4259-A8EB-C6CD38B9601D}" type="pres">
      <dgm:prSet presAssocID="{2879119C-C4BC-47DB-A382-6AA2BA438552}" presName="sibTrans" presStyleCnt="0"/>
      <dgm:spPr/>
    </dgm:pt>
    <dgm:pt modelId="{12BAA22B-E890-4F2D-9BF0-DA95BB5FAF89}" type="pres">
      <dgm:prSet presAssocID="{9C687232-CD77-4A29-B87D-E931C95B457B}" presName="compNode" presStyleCnt="0"/>
      <dgm:spPr/>
    </dgm:pt>
    <dgm:pt modelId="{4DDA6074-067C-49A0-BA84-DE1840F4A96B}" type="pres">
      <dgm:prSet presAssocID="{9C687232-CD77-4A29-B87D-E931C95B457B}" presName="bgRect" presStyleLbl="bgShp" presStyleIdx="4" presStyleCnt="5"/>
      <dgm:spPr/>
    </dgm:pt>
    <dgm:pt modelId="{73357DF9-D677-4AA5-9D09-A528ED6257F5}" type="pres">
      <dgm:prSet presAssocID="{9C687232-CD77-4A29-B87D-E931C95B45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928C2D66-A947-43AE-8170-F22B23886546}" type="pres">
      <dgm:prSet presAssocID="{9C687232-CD77-4A29-B87D-E931C95B457B}" presName="spaceRect" presStyleCnt="0"/>
      <dgm:spPr/>
    </dgm:pt>
    <dgm:pt modelId="{389388BC-55B3-4B86-9755-1885DD854317}" type="pres">
      <dgm:prSet presAssocID="{9C687232-CD77-4A29-B87D-E931C95B457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0E2801-0085-47E2-96E1-FC537A20C3C2}" type="presOf" srcId="{AB1AC6B0-F1B5-47A3-A523-BB4D3C8E1BDA}" destId="{FBA96C51-B367-4E36-BAB9-DBAC10AA4575}" srcOrd="0" destOrd="0" presId="urn:microsoft.com/office/officeart/2018/2/layout/IconVerticalSolidList"/>
    <dgm:cxn modelId="{1DED8906-7BA5-4C26-8AC9-11510DD70E58}" srcId="{C92866D2-13B8-4CBC-A9BD-FCB77EA754F4}" destId="{9C687232-CD77-4A29-B87D-E931C95B457B}" srcOrd="4" destOrd="0" parTransId="{F9501CE9-9352-477B-97FF-1ABE30DBCF17}" sibTransId="{61EA7BB0-3892-4D96-8800-9A671BAA830D}"/>
    <dgm:cxn modelId="{3BEB2A0D-9675-4975-A0BA-F081424C26F8}" type="presOf" srcId="{9C687232-CD77-4A29-B87D-E931C95B457B}" destId="{389388BC-55B3-4B86-9755-1885DD854317}" srcOrd="0" destOrd="0" presId="urn:microsoft.com/office/officeart/2018/2/layout/IconVerticalSolidList"/>
    <dgm:cxn modelId="{57BE793C-318A-405E-861C-337BF953BEFF}" srcId="{C92866D2-13B8-4CBC-A9BD-FCB77EA754F4}" destId="{BC604A0B-3075-4B14-A907-E0E06397B111}" srcOrd="2" destOrd="0" parTransId="{86483C2F-5F6E-4117-9992-5F1DAC62E495}" sibTransId="{3B02C0D1-D207-427C-88EB-C8D81197C4D6}"/>
    <dgm:cxn modelId="{F35F9240-D180-4671-9052-CF20D547AB2E}" type="presOf" srcId="{C92866D2-13B8-4CBC-A9BD-FCB77EA754F4}" destId="{94F4C0CD-E90E-4288-B486-B7433C4D9E2D}" srcOrd="0" destOrd="0" presId="urn:microsoft.com/office/officeart/2018/2/layout/IconVerticalSolidList"/>
    <dgm:cxn modelId="{9D01D982-DC64-428F-8EB1-51CC8EE05B60}" srcId="{C92866D2-13B8-4CBC-A9BD-FCB77EA754F4}" destId="{AB1AC6B0-F1B5-47A3-A523-BB4D3C8E1BDA}" srcOrd="3" destOrd="0" parTransId="{25B81152-5988-4B04-A8E3-118A1C95C1ED}" sibTransId="{2879119C-C4BC-47DB-A382-6AA2BA438552}"/>
    <dgm:cxn modelId="{CBB6B190-CC5B-45FB-A98D-C36EAB7DA810}" type="presOf" srcId="{BC604A0B-3075-4B14-A907-E0E06397B111}" destId="{76836CE0-A355-4985-9E27-6002B66923D4}" srcOrd="0" destOrd="0" presId="urn:microsoft.com/office/officeart/2018/2/layout/IconVerticalSolidList"/>
    <dgm:cxn modelId="{33DA9EA6-19F1-4156-AE61-4BA5E0A2CAFA}" srcId="{C92866D2-13B8-4CBC-A9BD-FCB77EA754F4}" destId="{FDBCB98F-9B10-4F3B-BDEF-FA3239ED09E9}" srcOrd="0" destOrd="0" parTransId="{8FC9E674-44FE-49CB-ACB8-9724AC2CD4E1}" sibTransId="{EF13678A-B723-4EBB-B47B-A2C1268279F7}"/>
    <dgm:cxn modelId="{D79B9BD0-BEE0-4D40-BE0C-88C488C55559}" type="presOf" srcId="{FDBCB98F-9B10-4F3B-BDEF-FA3239ED09E9}" destId="{DFA69D6F-49DA-404E-8C52-287942286912}" srcOrd="0" destOrd="0" presId="urn:microsoft.com/office/officeart/2018/2/layout/IconVerticalSolidList"/>
    <dgm:cxn modelId="{5A8D4AD7-A50F-4CAA-8F2D-710A27296DA2}" type="presOf" srcId="{3AD59F9B-36A0-447D-BA49-69AEA7A44AE0}" destId="{658B9630-312F-4436-A3B6-C721B07EBFE9}" srcOrd="0" destOrd="0" presId="urn:microsoft.com/office/officeart/2018/2/layout/IconVerticalSolidList"/>
    <dgm:cxn modelId="{C02D19F2-757E-44F7-B717-F8A96B6EAC32}" srcId="{C92866D2-13B8-4CBC-A9BD-FCB77EA754F4}" destId="{3AD59F9B-36A0-447D-BA49-69AEA7A44AE0}" srcOrd="1" destOrd="0" parTransId="{5E9DA6EE-E7F8-4F3E-ABEF-28129198B3A5}" sibTransId="{D55F7B8A-C1F9-41C4-819B-4068681345DA}"/>
    <dgm:cxn modelId="{46FCF96D-5C9A-4764-8003-363B5A5DF7BA}" type="presParOf" srcId="{94F4C0CD-E90E-4288-B486-B7433C4D9E2D}" destId="{B73CB087-7AE3-425E-9752-5D986E7F43E4}" srcOrd="0" destOrd="0" presId="urn:microsoft.com/office/officeart/2018/2/layout/IconVerticalSolidList"/>
    <dgm:cxn modelId="{63E7197B-7B2F-4BAD-B7CA-D9F3992DD739}" type="presParOf" srcId="{B73CB087-7AE3-425E-9752-5D986E7F43E4}" destId="{B9A0411A-2009-4792-A743-55D6664F3044}" srcOrd="0" destOrd="0" presId="urn:microsoft.com/office/officeart/2018/2/layout/IconVerticalSolidList"/>
    <dgm:cxn modelId="{6604B084-A6AB-46F4-9525-C9ED56503739}" type="presParOf" srcId="{B73CB087-7AE3-425E-9752-5D986E7F43E4}" destId="{E7909FA2-D9E2-4CC3-B4FC-9A8462032C35}" srcOrd="1" destOrd="0" presId="urn:microsoft.com/office/officeart/2018/2/layout/IconVerticalSolidList"/>
    <dgm:cxn modelId="{5E0BA851-7501-4D0B-B32B-A3D1E1169D23}" type="presParOf" srcId="{B73CB087-7AE3-425E-9752-5D986E7F43E4}" destId="{1C045C36-CA75-496A-9B93-C269753D627A}" srcOrd="2" destOrd="0" presId="urn:microsoft.com/office/officeart/2018/2/layout/IconVerticalSolidList"/>
    <dgm:cxn modelId="{3E63DF15-620E-49CB-9355-FC0D7F059AC5}" type="presParOf" srcId="{B73CB087-7AE3-425E-9752-5D986E7F43E4}" destId="{DFA69D6F-49DA-404E-8C52-287942286912}" srcOrd="3" destOrd="0" presId="urn:microsoft.com/office/officeart/2018/2/layout/IconVerticalSolidList"/>
    <dgm:cxn modelId="{6EC45968-5F15-4E71-B2F4-E57333329F3C}" type="presParOf" srcId="{94F4C0CD-E90E-4288-B486-B7433C4D9E2D}" destId="{2C115582-E14E-4918-ACDA-4CED5B3AA5CF}" srcOrd="1" destOrd="0" presId="urn:microsoft.com/office/officeart/2018/2/layout/IconVerticalSolidList"/>
    <dgm:cxn modelId="{81EA10E8-2B09-476E-949A-427CF7E62916}" type="presParOf" srcId="{94F4C0CD-E90E-4288-B486-B7433C4D9E2D}" destId="{CDE5015D-B998-4FC6-94C9-09CA8924A71B}" srcOrd="2" destOrd="0" presId="urn:microsoft.com/office/officeart/2018/2/layout/IconVerticalSolidList"/>
    <dgm:cxn modelId="{21939BD3-1EA1-410D-8FEB-DB62150EB7B6}" type="presParOf" srcId="{CDE5015D-B998-4FC6-94C9-09CA8924A71B}" destId="{881AECA6-C25D-4089-9EE0-8824D2958362}" srcOrd="0" destOrd="0" presId="urn:microsoft.com/office/officeart/2018/2/layout/IconVerticalSolidList"/>
    <dgm:cxn modelId="{DDD6FA29-1A51-413E-BC8B-05B87073EB32}" type="presParOf" srcId="{CDE5015D-B998-4FC6-94C9-09CA8924A71B}" destId="{50D5C662-737A-409E-97E1-C0616DA13DCA}" srcOrd="1" destOrd="0" presId="urn:microsoft.com/office/officeart/2018/2/layout/IconVerticalSolidList"/>
    <dgm:cxn modelId="{1FDE967A-4B3B-4DC9-917C-5C6AD2CED4E5}" type="presParOf" srcId="{CDE5015D-B998-4FC6-94C9-09CA8924A71B}" destId="{D5863BD8-45A9-4BBE-A116-7C6C6C32A3A4}" srcOrd="2" destOrd="0" presId="urn:microsoft.com/office/officeart/2018/2/layout/IconVerticalSolidList"/>
    <dgm:cxn modelId="{A55022D8-01E2-467F-8E19-FCFCEB223F5F}" type="presParOf" srcId="{CDE5015D-B998-4FC6-94C9-09CA8924A71B}" destId="{658B9630-312F-4436-A3B6-C721B07EBFE9}" srcOrd="3" destOrd="0" presId="urn:microsoft.com/office/officeart/2018/2/layout/IconVerticalSolidList"/>
    <dgm:cxn modelId="{25322A89-6E9A-4326-AB5A-53D0BB330A68}" type="presParOf" srcId="{94F4C0CD-E90E-4288-B486-B7433C4D9E2D}" destId="{920E8215-7681-4FFC-89A1-65BF49821C18}" srcOrd="3" destOrd="0" presId="urn:microsoft.com/office/officeart/2018/2/layout/IconVerticalSolidList"/>
    <dgm:cxn modelId="{B23CC379-E8FD-457E-AC19-ED5102ADA932}" type="presParOf" srcId="{94F4C0CD-E90E-4288-B486-B7433C4D9E2D}" destId="{BFA937DE-70AE-4C0D-AB41-397ED7B6582D}" srcOrd="4" destOrd="0" presId="urn:microsoft.com/office/officeart/2018/2/layout/IconVerticalSolidList"/>
    <dgm:cxn modelId="{7E4F48B1-EAF8-4BF5-99F3-8F6F7093C399}" type="presParOf" srcId="{BFA937DE-70AE-4C0D-AB41-397ED7B6582D}" destId="{A742A241-9EDF-4600-A7F3-7C8EC1E43A08}" srcOrd="0" destOrd="0" presId="urn:microsoft.com/office/officeart/2018/2/layout/IconVerticalSolidList"/>
    <dgm:cxn modelId="{A1C66C77-AEC3-4BF2-8770-A85C8B16BBF2}" type="presParOf" srcId="{BFA937DE-70AE-4C0D-AB41-397ED7B6582D}" destId="{76512FCA-DBC1-4703-8A33-5065EF37181D}" srcOrd="1" destOrd="0" presId="urn:microsoft.com/office/officeart/2018/2/layout/IconVerticalSolidList"/>
    <dgm:cxn modelId="{8BFD85D7-C242-45C9-BC51-ECB84E2DEE16}" type="presParOf" srcId="{BFA937DE-70AE-4C0D-AB41-397ED7B6582D}" destId="{A5D0B931-EB46-4A9A-A4F4-9041C40C6635}" srcOrd="2" destOrd="0" presId="urn:microsoft.com/office/officeart/2018/2/layout/IconVerticalSolidList"/>
    <dgm:cxn modelId="{364291A5-4757-4DF6-9EBE-2F5C5DD27E33}" type="presParOf" srcId="{BFA937DE-70AE-4C0D-AB41-397ED7B6582D}" destId="{76836CE0-A355-4985-9E27-6002B66923D4}" srcOrd="3" destOrd="0" presId="urn:microsoft.com/office/officeart/2018/2/layout/IconVerticalSolidList"/>
    <dgm:cxn modelId="{7F76A124-31E7-4274-AA94-9E7C116F1C18}" type="presParOf" srcId="{94F4C0CD-E90E-4288-B486-B7433C4D9E2D}" destId="{7A8BBF76-81D1-49A4-AB6F-DA3B8030B92B}" srcOrd="5" destOrd="0" presId="urn:microsoft.com/office/officeart/2018/2/layout/IconVerticalSolidList"/>
    <dgm:cxn modelId="{FA488DA0-C834-4A44-8E56-485AC2174253}" type="presParOf" srcId="{94F4C0CD-E90E-4288-B486-B7433C4D9E2D}" destId="{F7D73C28-A9C5-4041-AA71-A7DB87CD588E}" srcOrd="6" destOrd="0" presId="urn:microsoft.com/office/officeart/2018/2/layout/IconVerticalSolidList"/>
    <dgm:cxn modelId="{FCA58DF7-406E-4B5A-B009-3226A65D2588}" type="presParOf" srcId="{F7D73C28-A9C5-4041-AA71-A7DB87CD588E}" destId="{8C41EF16-1184-420F-9BA5-914F45A8C074}" srcOrd="0" destOrd="0" presId="urn:microsoft.com/office/officeart/2018/2/layout/IconVerticalSolidList"/>
    <dgm:cxn modelId="{29551765-C6BB-43CF-9158-A2C782A8E50D}" type="presParOf" srcId="{F7D73C28-A9C5-4041-AA71-A7DB87CD588E}" destId="{C070F8CA-07D6-473D-9C09-D61125497CB1}" srcOrd="1" destOrd="0" presId="urn:microsoft.com/office/officeart/2018/2/layout/IconVerticalSolidList"/>
    <dgm:cxn modelId="{BABDC219-5C82-4727-AA7E-767F361E7FFC}" type="presParOf" srcId="{F7D73C28-A9C5-4041-AA71-A7DB87CD588E}" destId="{F3BB53A9-8B53-4ADC-A949-9EC3B7126F8A}" srcOrd="2" destOrd="0" presId="urn:microsoft.com/office/officeart/2018/2/layout/IconVerticalSolidList"/>
    <dgm:cxn modelId="{E24AFD8E-DAC8-4333-8007-A665150669E3}" type="presParOf" srcId="{F7D73C28-A9C5-4041-AA71-A7DB87CD588E}" destId="{FBA96C51-B367-4E36-BAB9-DBAC10AA4575}" srcOrd="3" destOrd="0" presId="urn:microsoft.com/office/officeart/2018/2/layout/IconVerticalSolidList"/>
    <dgm:cxn modelId="{EC46FBD4-4B64-4962-8D28-B989A56F30DA}" type="presParOf" srcId="{94F4C0CD-E90E-4288-B486-B7433C4D9E2D}" destId="{19359B84-4FE1-4259-A8EB-C6CD38B9601D}" srcOrd="7" destOrd="0" presId="urn:microsoft.com/office/officeart/2018/2/layout/IconVerticalSolidList"/>
    <dgm:cxn modelId="{8691D2DE-E35F-4711-86E0-32D0AB84B6FF}" type="presParOf" srcId="{94F4C0CD-E90E-4288-B486-B7433C4D9E2D}" destId="{12BAA22B-E890-4F2D-9BF0-DA95BB5FAF89}" srcOrd="8" destOrd="0" presId="urn:microsoft.com/office/officeart/2018/2/layout/IconVerticalSolidList"/>
    <dgm:cxn modelId="{A80B82CB-2762-42E1-9B6C-2D08E47864E2}" type="presParOf" srcId="{12BAA22B-E890-4F2D-9BF0-DA95BB5FAF89}" destId="{4DDA6074-067C-49A0-BA84-DE1840F4A96B}" srcOrd="0" destOrd="0" presId="urn:microsoft.com/office/officeart/2018/2/layout/IconVerticalSolidList"/>
    <dgm:cxn modelId="{14DCAE70-F586-4EC4-850F-1298B3AC6ECE}" type="presParOf" srcId="{12BAA22B-E890-4F2D-9BF0-DA95BB5FAF89}" destId="{73357DF9-D677-4AA5-9D09-A528ED6257F5}" srcOrd="1" destOrd="0" presId="urn:microsoft.com/office/officeart/2018/2/layout/IconVerticalSolidList"/>
    <dgm:cxn modelId="{EB07981D-EAFF-4722-B3C6-131F181DB63F}" type="presParOf" srcId="{12BAA22B-E890-4F2D-9BF0-DA95BB5FAF89}" destId="{928C2D66-A947-43AE-8170-F22B23886546}" srcOrd="2" destOrd="0" presId="urn:microsoft.com/office/officeart/2018/2/layout/IconVerticalSolidList"/>
    <dgm:cxn modelId="{3C941BC8-5D82-4092-B03B-7A52F0198E7F}" type="presParOf" srcId="{12BAA22B-E890-4F2D-9BF0-DA95BB5FAF89}" destId="{389388BC-55B3-4B86-9755-1885DD8543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98DC79-7C85-44A1-9E57-15C3F85671D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2A5FEC-B30D-4354-9733-645C9E929721}">
      <dgm:prSet/>
      <dgm:spPr/>
      <dgm:t>
        <a:bodyPr/>
        <a:lstStyle/>
        <a:p>
          <a:r>
            <a:rPr lang="en-US"/>
            <a:t>I’m eight or duck</a:t>
          </a:r>
        </a:p>
      </dgm:t>
    </dgm:pt>
    <dgm:pt modelId="{AA0A2B7C-41BA-4E73-AEC8-0738B497C84D}" type="parTrans" cxnId="{1BF9E834-5EA6-422D-ACB5-84024D164171}">
      <dgm:prSet/>
      <dgm:spPr/>
      <dgm:t>
        <a:bodyPr/>
        <a:lstStyle/>
        <a:p>
          <a:endParaRPr lang="en-US"/>
        </a:p>
      </dgm:t>
    </dgm:pt>
    <dgm:pt modelId="{B538FDF0-39CA-45CC-9836-A90AABE5A64C}" type="sibTrans" cxnId="{1BF9E834-5EA6-422D-ACB5-84024D164171}">
      <dgm:prSet/>
      <dgm:spPr/>
      <dgm:t>
        <a:bodyPr/>
        <a:lstStyle/>
        <a:p>
          <a:endParaRPr lang="en-US"/>
        </a:p>
      </dgm:t>
    </dgm:pt>
    <dgm:pt modelId="{BADB1CFD-5E0F-4CD2-9DF0-E1E1EDFB63FE}">
      <dgm:prSet/>
      <dgm:spPr/>
      <dgm:t>
        <a:bodyPr/>
        <a:lstStyle/>
        <a:p>
          <a:r>
            <a:rPr lang="en-US"/>
            <a:t>Eye maid; her duck</a:t>
          </a:r>
        </a:p>
      </dgm:t>
    </dgm:pt>
    <dgm:pt modelId="{FEE3D1DB-B5E4-435F-A50F-C36197A93E68}" type="parTrans" cxnId="{28D97AA9-5F58-4455-9ACE-28D3A054989D}">
      <dgm:prSet/>
      <dgm:spPr/>
      <dgm:t>
        <a:bodyPr/>
        <a:lstStyle/>
        <a:p>
          <a:endParaRPr lang="en-US"/>
        </a:p>
      </dgm:t>
    </dgm:pt>
    <dgm:pt modelId="{4A43AC51-638A-4368-BA11-F3E799873EA1}" type="sibTrans" cxnId="{28D97AA9-5F58-4455-9ACE-28D3A054989D}">
      <dgm:prSet/>
      <dgm:spPr/>
      <dgm:t>
        <a:bodyPr/>
        <a:lstStyle/>
        <a:p>
          <a:endParaRPr lang="en-US"/>
        </a:p>
      </dgm:t>
    </dgm:pt>
    <dgm:pt modelId="{6AE6513A-FD1B-45BE-80C2-58C9EC116672}">
      <dgm:prSet/>
      <dgm:spPr/>
      <dgm:t>
        <a:bodyPr/>
        <a:lstStyle/>
        <a:p>
          <a:r>
            <a:rPr lang="en-US"/>
            <a:t>I maid her duck</a:t>
          </a:r>
        </a:p>
      </dgm:t>
    </dgm:pt>
    <dgm:pt modelId="{B95C6218-243F-43CD-BA6F-A2119DBA15D4}" type="parTrans" cxnId="{28B22A24-7695-4294-8BA1-2060BD470B52}">
      <dgm:prSet/>
      <dgm:spPr/>
      <dgm:t>
        <a:bodyPr/>
        <a:lstStyle/>
        <a:p>
          <a:endParaRPr lang="en-US"/>
        </a:p>
      </dgm:t>
    </dgm:pt>
    <dgm:pt modelId="{57B7D1D6-9C1C-42AA-A5F8-C76085FD95E4}" type="sibTrans" cxnId="{28B22A24-7695-4294-8BA1-2060BD470B52}">
      <dgm:prSet/>
      <dgm:spPr/>
      <dgm:t>
        <a:bodyPr/>
        <a:lstStyle/>
        <a:p>
          <a:endParaRPr lang="en-US"/>
        </a:p>
      </dgm:t>
    </dgm:pt>
    <dgm:pt modelId="{E754B6C1-F536-499B-A623-B78A6C4A396D}">
      <dgm:prSet/>
      <dgm:spPr/>
      <dgm:t>
        <a:bodyPr/>
        <a:lstStyle/>
        <a:p>
          <a:r>
            <a:rPr lang="en-US"/>
            <a:t>I’m aid her duck</a:t>
          </a:r>
        </a:p>
      </dgm:t>
    </dgm:pt>
    <dgm:pt modelId="{097B3CA4-F671-4B3D-A9F1-43A08E7A216B}" type="parTrans" cxnId="{F168F5E4-CDA2-47F1-98F3-3166B99B666E}">
      <dgm:prSet/>
      <dgm:spPr/>
      <dgm:t>
        <a:bodyPr/>
        <a:lstStyle/>
        <a:p>
          <a:endParaRPr lang="en-US"/>
        </a:p>
      </dgm:t>
    </dgm:pt>
    <dgm:pt modelId="{3CB97280-2737-43FC-A789-33E29C46ECB0}" type="sibTrans" cxnId="{F168F5E4-CDA2-47F1-98F3-3166B99B666E}">
      <dgm:prSet/>
      <dgm:spPr/>
      <dgm:t>
        <a:bodyPr/>
        <a:lstStyle/>
        <a:p>
          <a:endParaRPr lang="en-US"/>
        </a:p>
      </dgm:t>
    </dgm:pt>
    <dgm:pt modelId="{7DDDEB20-737D-485A-9F0F-56821F1422E8}">
      <dgm:prSet/>
      <dgm:spPr/>
      <dgm:t>
        <a:bodyPr/>
        <a:lstStyle/>
        <a:p>
          <a:r>
            <a:rPr lang="en-US"/>
            <a:t>I’m ate her duck</a:t>
          </a:r>
        </a:p>
      </dgm:t>
    </dgm:pt>
    <dgm:pt modelId="{A836BFF3-187B-4295-898A-7C530C35903A}" type="parTrans" cxnId="{5D2C31E6-F8F3-4881-9722-4AD8021441D7}">
      <dgm:prSet/>
      <dgm:spPr/>
      <dgm:t>
        <a:bodyPr/>
        <a:lstStyle/>
        <a:p>
          <a:endParaRPr lang="en-US"/>
        </a:p>
      </dgm:t>
    </dgm:pt>
    <dgm:pt modelId="{F9B894CC-34B3-4058-8D55-BB1A443B6C2A}" type="sibTrans" cxnId="{5D2C31E6-F8F3-4881-9722-4AD8021441D7}">
      <dgm:prSet/>
      <dgm:spPr/>
      <dgm:t>
        <a:bodyPr/>
        <a:lstStyle/>
        <a:p>
          <a:endParaRPr lang="en-US"/>
        </a:p>
      </dgm:t>
    </dgm:pt>
    <dgm:pt modelId="{E873834F-B02B-4BB6-9DC4-3300C028B182}">
      <dgm:prSet/>
      <dgm:spPr/>
      <dgm:t>
        <a:bodyPr/>
        <a:lstStyle/>
        <a:p>
          <a:r>
            <a:rPr lang="en-US" dirty="0"/>
            <a:t>I’m ate or duck</a:t>
          </a:r>
        </a:p>
      </dgm:t>
    </dgm:pt>
    <dgm:pt modelId="{416AAA30-A0FD-4BCE-85D1-9075AD2A2673}" type="parTrans" cxnId="{882CDDEF-313A-45F0-9E98-7B9A48E4EED5}">
      <dgm:prSet/>
      <dgm:spPr/>
      <dgm:t>
        <a:bodyPr/>
        <a:lstStyle/>
        <a:p>
          <a:endParaRPr lang="en-US"/>
        </a:p>
      </dgm:t>
    </dgm:pt>
    <dgm:pt modelId="{53CDE7F3-EE5B-4898-9A87-5EB67D21B9B0}" type="sibTrans" cxnId="{882CDDEF-313A-45F0-9E98-7B9A48E4EED5}">
      <dgm:prSet/>
      <dgm:spPr/>
      <dgm:t>
        <a:bodyPr/>
        <a:lstStyle/>
        <a:p>
          <a:endParaRPr lang="en-US"/>
        </a:p>
      </dgm:t>
    </dgm:pt>
    <dgm:pt modelId="{CBB640A2-DAB0-4A66-8EAA-8546FC535D7F}">
      <dgm:prSet/>
      <dgm:spPr/>
      <dgm:t>
        <a:bodyPr/>
        <a:lstStyle/>
        <a:p>
          <a:endParaRPr lang="en-US" dirty="0"/>
        </a:p>
      </dgm:t>
    </dgm:pt>
    <dgm:pt modelId="{4C6D4373-A1D8-4244-B542-89137AF689C8}" type="parTrans" cxnId="{A5695112-15A5-4B49-BF05-041D7D8D62DC}">
      <dgm:prSet/>
      <dgm:spPr/>
      <dgm:t>
        <a:bodyPr/>
        <a:lstStyle/>
        <a:p>
          <a:endParaRPr lang="en-US"/>
        </a:p>
      </dgm:t>
    </dgm:pt>
    <dgm:pt modelId="{F1600189-286C-4004-AC92-2F78A8D95222}" type="sibTrans" cxnId="{A5695112-15A5-4B49-BF05-041D7D8D62DC}">
      <dgm:prSet/>
      <dgm:spPr/>
      <dgm:t>
        <a:bodyPr/>
        <a:lstStyle/>
        <a:p>
          <a:endParaRPr lang="en-US"/>
        </a:p>
      </dgm:t>
    </dgm:pt>
    <dgm:pt modelId="{A1D6F8E8-21A1-48C5-9567-17AF46112A68}" type="pres">
      <dgm:prSet presAssocID="{DF98DC79-7C85-44A1-9E57-15C3F85671D5}" presName="vert0" presStyleCnt="0">
        <dgm:presLayoutVars>
          <dgm:dir/>
          <dgm:animOne val="branch"/>
          <dgm:animLvl val="lvl"/>
        </dgm:presLayoutVars>
      </dgm:prSet>
      <dgm:spPr/>
    </dgm:pt>
    <dgm:pt modelId="{440737F6-238D-4916-9092-A7DB7BEA8B3E}" type="pres">
      <dgm:prSet presAssocID="{BB2A5FEC-B30D-4354-9733-645C9E929721}" presName="thickLine" presStyleLbl="alignNode1" presStyleIdx="0" presStyleCnt="7"/>
      <dgm:spPr/>
    </dgm:pt>
    <dgm:pt modelId="{6897FCD3-CF44-402B-A345-844DC90973CE}" type="pres">
      <dgm:prSet presAssocID="{BB2A5FEC-B30D-4354-9733-645C9E929721}" presName="horz1" presStyleCnt="0"/>
      <dgm:spPr/>
    </dgm:pt>
    <dgm:pt modelId="{5388BA28-2A6E-4A66-83E1-CCA0E64A905A}" type="pres">
      <dgm:prSet presAssocID="{BB2A5FEC-B30D-4354-9733-645C9E929721}" presName="tx1" presStyleLbl="revTx" presStyleIdx="0" presStyleCnt="7"/>
      <dgm:spPr/>
    </dgm:pt>
    <dgm:pt modelId="{26E89FE1-3FBD-4538-86B4-E3218894F66A}" type="pres">
      <dgm:prSet presAssocID="{BB2A5FEC-B30D-4354-9733-645C9E929721}" presName="vert1" presStyleCnt="0"/>
      <dgm:spPr/>
    </dgm:pt>
    <dgm:pt modelId="{BFF3100D-68EC-4ABC-925C-0A17311015F9}" type="pres">
      <dgm:prSet presAssocID="{BADB1CFD-5E0F-4CD2-9DF0-E1E1EDFB63FE}" presName="thickLine" presStyleLbl="alignNode1" presStyleIdx="1" presStyleCnt="7"/>
      <dgm:spPr/>
    </dgm:pt>
    <dgm:pt modelId="{42AFACB7-9EAB-4004-A635-340BC485032F}" type="pres">
      <dgm:prSet presAssocID="{BADB1CFD-5E0F-4CD2-9DF0-E1E1EDFB63FE}" presName="horz1" presStyleCnt="0"/>
      <dgm:spPr/>
    </dgm:pt>
    <dgm:pt modelId="{A5A837D4-CC6B-4950-9355-12A65245ACBB}" type="pres">
      <dgm:prSet presAssocID="{BADB1CFD-5E0F-4CD2-9DF0-E1E1EDFB63FE}" presName="tx1" presStyleLbl="revTx" presStyleIdx="1" presStyleCnt="7"/>
      <dgm:spPr/>
    </dgm:pt>
    <dgm:pt modelId="{B00DCAC8-80FF-4FEB-8446-6B75C72E1E47}" type="pres">
      <dgm:prSet presAssocID="{BADB1CFD-5E0F-4CD2-9DF0-E1E1EDFB63FE}" presName="vert1" presStyleCnt="0"/>
      <dgm:spPr/>
    </dgm:pt>
    <dgm:pt modelId="{7EC74BCB-C502-4B15-8FF0-DE2766ECD4A5}" type="pres">
      <dgm:prSet presAssocID="{6AE6513A-FD1B-45BE-80C2-58C9EC116672}" presName="thickLine" presStyleLbl="alignNode1" presStyleIdx="2" presStyleCnt="7"/>
      <dgm:spPr/>
    </dgm:pt>
    <dgm:pt modelId="{2E2A8727-442A-43C8-8DF9-5224636A5221}" type="pres">
      <dgm:prSet presAssocID="{6AE6513A-FD1B-45BE-80C2-58C9EC116672}" presName="horz1" presStyleCnt="0"/>
      <dgm:spPr/>
    </dgm:pt>
    <dgm:pt modelId="{C80FC481-2F5D-4A9D-81F5-11C36C93A9E8}" type="pres">
      <dgm:prSet presAssocID="{6AE6513A-FD1B-45BE-80C2-58C9EC116672}" presName="tx1" presStyleLbl="revTx" presStyleIdx="2" presStyleCnt="7"/>
      <dgm:spPr/>
    </dgm:pt>
    <dgm:pt modelId="{C1E869DA-ACC0-41BD-8C59-3196B80545E1}" type="pres">
      <dgm:prSet presAssocID="{6AE6513A-FD1B-45BE-80C2-58C9EC116672}" presName="vert1" presStyleCnt="0"/>
      <dgm:spPr/>
    </dgm:pt>
    <dgm:pt modelId="{EEDE49AD-9CF6-49AF-AFC1-42E3890228C3}" type="pres">
      <dgm:prSet presAssocID="{E754B6C1-F536-499B-A623-B78A6C4A396D}" presName="thickLine" presStyleLbl="alignNode1" presStyleIdx="3" presStyleCnt="7"/>
      <dgm:spPr/>
    </dgm:pt>
    <dgm:pt modelId="{72C6C229-EC73-44A0-9123-4F2AC3FD5D14}" type="pres">
      <dgm:prSet presAssocID="{E754B6C1-F536-499B-A623-B78A6C4A396D}" presName="horz1" presStyleCnt="0"/>
      <dgm:spPr/>
    </dgm:pt>
    <dgm:pt modelId="{9F641D73-0971-46FF-8715-1CD59A351C77}" type="pres">
      <dgm:prSet presAssocID="{E754B6C1-F536-499B-A623-B78A6C4A396D}" presName="tx1" presStyleLbl="revTx" presStyleIdx="3" presStyleCnt="7"/>
      <dgm:spPr/>
    </dgm:pt>
    <dgm:pt modelId="{733F7611-5040-4EF2-8486-11147401C30A}" type="pres">
      <dgm:prSet presAssocID="{E754B6C1-F536-499B-A623-B78A6C4A396D}" presName="vert1" presStyleCnt="0"/>
      <dgm:spPr/>
    </dgm:pt>
    <dgm:pt modelId="{87EE5AE8-5D12-46A9-9BC2-A9199FBFA504}" type="pres">
      <dgm:prSet presAssocID="{7DDDEB20-737D-485A-9F0F-56821F1422E8}" presName="thickLine" presStyleLbl="alignNode1" presStyleIdx="4" presStyleCnt="7"/>
      <dgm:spPr/>
    </dgm:pt>
    <dgm:pt modelId="{6F35832C-DD03-47A5-957B-8C4A1A716BB7}" type="pres">
      <dgm:prSet presAssocID="{7DDDEB20-737D-485A-9F0F-56821F1422E8}" presName="horz1" presStyleCnt="0"/>
      <dgm:spPr/>
    </dgm:pt>
    <dgm:pt modelId="{DBDB17E7-4AA7-492C-B19D-2221938D04E5}" type="pres">
      <dgm:prSet presAssocID="{7DDDEB20-737D-485A-9F0F-56821F1422E8}" presName="tx1" presStyleLbl="revTx" presStyleIdx="4" presStyleCnt="7"/>
      <dgm:spPr/>
    </dgm:pt>
    <dgm:pt modelId="{58102906-8952-4FE2-B428-102AB82B4436}" type="pres">
      <dgm:prSet presAssocID="{7DDDEB20-737D-485A-9F0F-56821F1422E8}" presName="vert1" presStyleCnt="0"/>
      <dgm:spPr/>
    </dgm:pt>
    <dgm:pt modelId="{E18FB5F9-F83E-4E63-9326-8F18BE109C77}" type="pres">
      <dgm:prSet presAssocID="{E873834F-B02B-4BB6-9DC4-3300C028B182}" presName="thickLine" presStyleLbl="alignNode1" presStyleIdx="5" presStyleCnt="7"/>
      <dgm:spPr/>
    </dgm:pt>
    <dgm:pt modelId="{445D8F8B-AE02-45A9-B2C9-1A2224EC407F}" type="pres">
      <dgm:prSet presAssocID="{E873834F-B02B-4BB6-9DC4-3300C028B182}" presName="horz1" presStyleCnt="0"/>
      <dgm:spPr/>
    </dgm:pt>
    <dgm:pt modelId="{4B10D32D-ED26-4D5F-9CF4-BE045237E939}" type="pres">
      <dgm:prSet presAssocID="{E873834F-B02B-4BB6-9DC4-3300C028B182}" presName="tx1" presStyleLbl="revTx" presStyleIdx="5" presStyleCnt="7"/>
      <dgm:spPr/>
    </dgm:pt>
    <dgm:pt modelId="{B1E0E231-2D48-419E-A403-506A6E37AF75}" type="pres">
      <dgm:prSet presAssocID="{E873834F-B02B-4BB6-9DC4-3300C028B182}" presName="vert1" presStyleCnt="0"/>
      <dgm:spPr/>
    </dgm:pt>
    <dgm:pt modelId="{8DEF8431-507B-4DC6-9AAC-E4ADF4FDF9AC}" type="pres">
      <dgm:prSet presAssocID="{CBB640A2-DAB0-4A66-8EAA-8546FC535D7F}" presName="thickLine" presStyleLbl="alignNode1" presStyleIdx="6" presStyleCnt="7"/>
      <dgm:spPr/>
    </dgm:pt>
    <dgm:pt modelId="{90371849-B54C-4E74-911D-66E30A7FD430}" type="pres">
      <dgm:prSet presAssocID="{CBB640A2-DAB0-4A66-8EAA-8546FC535D7F}" presName="horz1" presStyleCnt="0"/>
      <dgm:spPr/>
    </dgm:pt>
    <dgm:pt modelId="{9B464FC9-4129-4932-879A-A89B06BB580F}" type="pres">
      <dgm:prSet presAssocID="{CBB640A2-DAB0-4A66-8EAA-8546FC535D7F}" presName="tx1" presStyleLbl="revTx" presStyleIdx="6" presStyleCnt="7"/>
      <dgm:spPr/>
    </dgm:pt>
    <dgm:pt modelId="{BF3EDFA4-E3A1-4D49-88E5-A46951D62B91}" type="pres">
      <dgm:prSet presAssocID="{CBB640A2-DAB0-4A66-8EAA-8546FC535D7F}" presName="vert1" presStyleCnt="0"/>
      <dgm:spPr/>
    </dgm:pt>
  </dgm:ptLst>
  <dgm:cxnLst>
    <dgm:cxn modelId="{FD983704-25EF-4B55-AF7E-7CAB5E7D070E}" type="presOf" srcId="{E873834F-B02B-4BB6-9DC4-3300C028B182}" destId="{4B10D32D-ED26-4D5F-9CF4-BE045237E939}" srcOrd="0" destOrd="0" presId="urn:microsoft.com/office/officeart/2008/layout/LinedList"/>
    <dgm:cxn modelId="{A5695112-15A5-4B49-BF05-041D7D8D62DC}" srcId="{DF98DC79-7C85-44A1-9E57-15C3F85671D5}" destId="{CBB640A2-DAB0-4A66-8EAA-8546FC535D7F}" srcOrd="6" destOrd="0" parTransId="{4C6D4373-A1D8-4244-B542-89137AF689C8}" sibTransId="{F1600189-286C-4004-AC92-2F78A8D95222}"/>
    <dgm:cxn modelId="{90B4ED1E-1CDC-4ADB-8C39-9F67F7EC4C32}" type="presOf" srcId="{BB2A5FEC-B30D-4354-9733-645C9E929721}" destId="{5388BA28-2A6E-4A66-83E1-CCA0E64A905A}" srcOrd="0" destOrd="0" presId="urn:microsoft.com/office/officeart/2008/layout/LinedList"/>
    <dgm:cxn modelId="{28B22A24-7695-4294-8BA1-2060BD470B52}" srcId="{DF98DC79-7C85-44A1-9E57-15C3F85671D5}" destId="{6AE6513A-FD1B-45BE-80C2-58C9EC116672}" srcOrd="2" destOrd="0" parTransId="{B95C6218-243F-43CD-BA6F-A2119DBA15D4}" sibTransId="{57B7D1D6-9C1C-42AA-A5F8-C76085FD95E4}"/>
    <dgm:cxn modelId="{B1BD9325-8622-4AA1-BD43-BAAB1579692E}" type="presOf" srcId="{CBB640A2-DAB0-4A66-8EAA-8546FC535D7F}" destId="{9B464FC9-4129-4932-879A-A89B06BB580F}" srcOrd="0" destOrd="0" presId="urn:microsoft.com/office/officeart/2008/layout/LinedList"/>
    <dgm:cxn modelId="{1BF9E834-5EA6-422D-ACB5-84024D164171}" srcId="{DF98DC79-7C85-44A1-9E57-15C3F85671D5}" destId="{BB2A5FEC-B30D-4354-9733-645C9E929721}" srcOrd="0" destOrd="0" parTransId="{AA0A2B7C-41BA-4E73-AEC8-0738B497C84D}" sibTransId="{B538FDF0-39CA-45CC-9836-A90AABE5A64C}"/>
    <dgm:cxn modelId="{4D727340-DF29-41A2-BE2A-BBC01E0C28AD}" type="presOf" srcId="{E754B6C1-F536-499B-A623-B78A6C4A396D}" destId="{9F641D73-0971-46FF-8715-1CD59A351C77}" srcOrd="0" destOrd="0" presId="urn:microsoft.com/office/officeart/2008/layout/LinedList"/>
    <dgm:cxn modelId="{3355126F-A468-4F6C-BB72-86F9E01CFADC}" type="presOf" srcId="{BADB1CFD-5E0F-4CD2-9DF0-E1E1EDFB63FE}" destId="{A5A837D4-CC6B-4950-9355-12A65245ACBB}" srcOrd="0" destOrd="0" presId="urn:microsoft.com/office/officeart/2008/layout/LinedList"/>
    <dgm:cxn modelId="{28D97AA9-5F58-4455-9ACE-28D3A054989D}" srcId="{DF98DC79-7C85-44A1-9E57-15C3F85671D5}" destId="{BADB1CFD-5E0F-4CD2-9DF0-E1E1EDFB63FE}" srcOrd="1" destOrd="0" parTransId="{FEE3D1DB-B5E4-435F-A50F-C36197A93E68}" sibTransId="{4A43AC51-638A-4368-BA11-F3E799873EA1}"/>
    <dgm:cxn modelId="{353ECDAA-4BF3-4E4A-AF6F-5D2C291835D5}" type="presOf" srcId="{DF98DC79-7C85-44A1-9E57-15C3F85671D5}" destId="{A1D6F8E8-21A1-48C5-9567-17AF46112A68}" srcOrd="0" destOrd="0" presId="urn:microsoft.com/office/officeart/2008/layout/LinedList"/>
    <dgm:cxn modelId="{2223B3BC-A9E6-4BE8-8649-4A14557B538C}" type="presOf" srcId="{6AE6513A-FD1B-45BE-80C2-58C9EC116672}" destId="{C80FC481-2F5D-4A9D-81F5-11C36C93A9E8}" srcOrd="0" destOrd="0" presId="urn:microsoft.com/office/officeart/2008/layout/LinedList"/>
    <dgm:cxn modelId="{F168F5E4-CDA2-47F1-98F3-3166B99B666E}" srcId="{DF98DC79-7C85-44A1-9E57-15C3F85671D5}" destId="{E754B6C1-F536-499B-A623-B78A6C4A396D}" srcOrd="3" destOrd="0" parTransId="{097B3CA4-F671-4B3D-A9F1-43A08E7A216B}" sibTransId="{3CB97280-2737-43FC-A789-33E29C46ECB0}"/>
    <dgm:cxn modelId="{5D2C31E6-F8F3-4881-9722-4AD8021441D7}" srcId="{DF98DC79-7C85-44A1-9E57-15C3F85671D5}" destId="{7DDDEB20-737D-485A-9F0F-56821F1422E8}" srcOrd="4" destOrd="0" parTransId="{A836BFF3-187B-4295-898A-7C530C35903A}" sibTransId="{F9B894CC-34B3-4058-8D55-BB1A443B6C2A}"/>
    <dgm:cxn modelId="{A1F319E9-CB8B-46AC-9C05-A8CB7F9778D2}" type="presOf" srcId="{7DDDEB20-737D-485A-9F0F-56821F1422E8}" destId="{DBDB17E7-4AA7-492C-B19D-2221938D04E5}" srcOrd="0" destOrd="0" presId="urn:microsoft.com/office/officeart/2008/layout/LinedList"/>
    <dgm:cxn modelId="{882CDDEF-313A-45F0-9E98-7B9A48E4EED5}" srcId="{DF98DC79-7C85-44A1-9E57-15C3F85671D5}" destId="{E873834F-B02B-4BB6-9DC4-3300C028B182}" srcOrd="5" destOrd="0" parTransId="{416AAA30-A0FD-4BCE-85D1-9075AD2A2673}" sibTransId="{53CDE7F3-EE5B-4898-9A87-5EB67D21B9B0}"/>
    <dgm:cxn modelId="{C2D0618E-1326-4B25-A7E8-8B36E943CBAB}" type="presParOf" srcId="{A1D6F8E8-21A1-48C5-9567-17AF46112A68}" destId="{440737F6-238D-4916-9092-A7DB7BEA8B3E}" srcOrd="0" destOrd="0" presId="urn:microsoft.com/office/officeart/2008/layout/LinedList"/>
    <dgm:cxn modelId="{DACFC22F-C458-4B19-8B62-80AE87A8FF8C}" type="presParOf" srcId="{A1D6F8E8-21A1-48C5-9567-17AF46112A68}" destId="{6897FCD3-CF44-402B-A345-844DC90973CE}" srcOrd="1" destOrd="0" presId="urn:microsoft.com/office/officeart/2008/layout/LinedList"/>
    <dgm:cxn modelId="{B3626A67-CF40-4D94-8CB6-967EACDD19FB}" type="presParOf" srcId="{6897FCD3-CF44-402B-A345-844DC90973CE}" destId="{5388BA28-2A6E-4A66-83E1-CCA0E64A905A}" srcOrd="0" destOrd="0" presId="urn:microsoft.com/office/officeart/2008/layout/LinedList"/>
    <dgm:cxn modelId="{03CA3D66-FF90-444C-ADB8-ED559B980C06}" type="presParOf" srcId="{6897FCD3-CF44-402B-A345-844DC90973CE}" destId="{26E89FE1-3FBD-4538-86B4-E3218894F66A}" srcOrd="1" destOrd="0" presId="urn:microsoft.com/office/officeart/2008/layout/LinedList"/>
    <dgm:cxn modelId="{CF4C7BF8-1B0B-4774-9D56-94B5646FC1AB}" type="presParOf" srcId="{A1D6F8E8-21A1-48C5-9567-17AF46112A68}" destId="{BFF3100D-68EC-4ABC-925C-0A17311015F9}" srcOrd="2" destOrd="0" presId="urn:microsoft.com/office/officeart/2008/layout/LinedList"/>
    <dgm:cxn modelId="{11DA7EFC-5ADE-44A6-BBA5-CF77B0281723}" type="presParOf" srcId="{A1D6F8E8-21A1-48C5-9567-17AF46112A68}" destId="{42AFACB7-9EAB-4004-A635-340BC485032F}" srcOrd="3" destOrd="0" presId="urn:microsoft.com/office/officeart/2008/layout/LinedList"/>
    <dgm:cxn modelId="{FEDE450A-9B44-45D4-84D6-CA6C647055F7}" type="presParOf" srcId="{42AFACB7-9EAB-4004-A635-340BC485032F}" destId="{A5A837D4-CC6B-4950-9355-12A65245ACBB}" srcOrd="0" destOrd="0" presId="urn:microsoft.com/office/officeart/2008/layout/LinedList"/>
    <dgm:cxn modelId="{214FEEB3-A241-4A57-810C-3D3C85865CAE}" type="presParOf" srcId="{42AFACB7-9EAB-4004-A635-340BC485032F}" destId="{B00DCAC8-80FF-4FEB-8446-6B75C72E1E47}" srcOrd="1" destOrd="0" presId="urn:microsoft.com/office/officeart/2008/layout/LinedList"/>
    <dgm:cxn modelId="{CE3D3311-106E-488E-971D-CDA6EFDC38E7}" type="presParOf" srcId="{A1D6F8E8-21A1-48C5-9567-17AF46112A68}" destId="{7EC74BCB-C502-4B15-8FF0-DE2766ECD4A5}" srcOrd="4" destOrd="0" presId="urn:microsoft.com/office/officeart/2008/layout/LinedList"/>
    <dgm:cxn modelId="{FD9A68B8-4AC5-41F6-AB27-E7CDCA7CF36B}" type="presParOf" srcId="{A1D6F8E8-21A1-48C5-9567-17AF46112A68}" destId="{2E2A8727-442A-43C8-8DF9-5224636A5221}" srcOrd="5" destOrd="0" presId="urn:microsoft.com/office/officeart/2008/layout/LinedList"/>
    <dgm:cxn modelId="{FE386AB8-56B5-4C96-9F3C-361D3E645C45}" type="presParOf" srcId="{2E2A8727-442A-43C8-8DF9-5224636A5221}" destId="{C80FC481-2F5D-4A9D-81F5-11C36C93A9E8}" srcOrd="0" destOrd="0" presId="urn:microsoft.com/office/officeart/2008/layout/LinedList"/>
    <dgm:cxn modelId="{8AE6A7B3-71C0-4E17-A905-587FE0232F58}" type="presParOf" srcId="{2E2A8727-442A-43C8-8DF9-5224636A5221}" destId="{C1E869DA-ACC0-41BD-8C59-3196B80545E1}" srcOrd="1" destOrd="0" presId="urn:microsoft.com/office/officeart/2008/layout/LinedList"/>
    <dgm:cxn modelId="{4ED94709-70F2-45A8-9793-DB348BAFB79A}" type="presParOf" srcId="{A1D6F8E8-21A1-48C5-9567-17AF46112A68}" destId="{EEDE49AD-9CF6-49AF-AFC1-42E3890228C3}" srcOrd="6" destOrd="0" presId="urn:microsoft.com/office/officeart/2008/layout/LinedList"/>
    <dgm:cxn modelId="{43AB58AD-4968-408A-960A-48674337C3E7}" type="presParOf" srcId="{A1D6F8E8-21A1-48C5-9567-17AF46112A68}" destId="{72C6C229-EC73-44A0-9123-4F2AC3FD5D14}" srcOrd="7" destOrd="0" presId="urn:microsoft.com/office/officeart/2008/layout/LinedList"/>
    <dgm:cxn modelId="{51BF5B21-DD0F-4701-80E9-8026357B7658}" type="presParOf" srcId="{72C6C229-EC73-44A0-9123-4F2AC3FD5D14}" destId="{9F641D73-0971-46FF-8715-1CD59A351C77}" srcOrd="0" destOrd="0" presId="urn:microsoft.com/office/officeart/2008/layout/LinedList"/>
    <dgm:cxn modelId="{E40AA771-CFCF-4898-BA33-E9F4756FB47C}" type="presParOf" srcId="{72C6C229-EC73-44A0-9123-4F2AC3FD5D14}" destId="{733F7611-5040-4EF2-8486-11147401C30A}" srcOrd="1" destOrd="0" presId="urn:microsoft.com/office/officeart/2008/layout/LinedList"/>
    <dgm:cxn modelId="{E1347190-A718-4380-A096-BE7B7CB956CE}" type="presParOf" srcId="{A1D6F8E8-21A1-48C5-9567-17AF46112A68}" destId="{87EE5AE8-5D12-46A9-9BC2-A9199FBFA504}" srcOrd="8" destOrd="0" presId="urn:microsoft.com/office/officeart/2008/layout/LinedList"/>
    <dgm:cxn modelId="{85E242A1-131C-4925-8608-5A51F71C6F12}" type="presParOf" srcId="{A1D6F8E8-21A1-48C5-9567-17AF46112A68}" destId="{6F35832C-DD03-47A5-957B-8C4A1A716BB7}" srcOrd="9" destOrd="0" presId="urn:microsoft.com/office/officeart/2008/layout/LinedList"/>
    <dgm:cxn modelId="{D428CC89-C273-40A2-87B6-F0BF6F7948B2}" type="presParOf" srcId="{6F35832C-DD03-47A5-957B-8C4A1A716BB7}" destId="{DBDB17E7-4AA7-492C-B19D-2221938D04E5}" srcOrd="0" destOrd="0" presId="urn:microsoft.com/office/officeart/2008/layout/LinedList"/>
    <dgm:cxn modelId="{230B9C07-4291-45AB-9BBD-A91D7AD01BB8}" type="presParOf" srcId="{6F35832C-DD03-47A5-957B-8C4A1A716BB7}" destId="{58102906-8952-4FE2-B428-102AB82B4436}" srcOrd="1" destOrd="0" presId="urn:microsoft.com/office/officeart/2008/layout/LinedList"/>
    <dgm:cxn modelId="{8C160179-D6A7-4232-A59E-4607CC7DA995}" type="presParOf" srcId="{A1D6F8E8-21A1-48C5-9567-17AF46112A68}" destId="{E18FB5F9-F83E-4E63-9326-8F18BE109C77}" srcOrd="10" destOrd="0" presId="urn:microsoft.com/office/officeart/2008/layout/LinedList"/>
    <dgm:cxn modelId="{9BA0BDD8-1E4D-46E0-BBBA-DB12FCFAA932}" type="presParOf" srcId="{A1D6F8E8-21A1-48C5-9567-17AF46112A68}" destId="{445D8F8B-AE02-45A9-B2C9-1A2224EC407F}" srcOrd="11" destOrd="0" presId="urn:microsoft.com/office/officeart/2008/layout/LinedList"/>
    <dgm:cxn modelId="{585A1310-BFDB-440C-9965-F85AF0F724BE}" type="presParOf" srcId="{445D8F8B-AE02-45A9-B2C9-1A2224EC407F}" destId="{4B10D32D-ED26-4D5F-9CF4-BE045237E939}" srcOrd="0" destOrd="0" presId="urn:microsoft.com/office/officeart/2008/layout/LinedList"/>
    <dgm:cxn modelId="{A60C2F62-B595-4B73-B5E6-6DD1AE7394F8}" type="presParOf" srcId="{445D8F8B-AE02-45A9-B2C9-1A2224EC407F}" destId="{B1E0E231-2D48-419E-A403-506A6E37AF75}" srcOrd="1" destOrd="0" presId="urn:microsoft.com/office/officeart/2008/layout/LinedList"/>
    <dgm:cxn modelId="{2FAE938E-3658-41DF-BE55-E947AEEBAB92}" type="presParOf" srcId="{A1D6F8E8-21A1-48C5-9567-17AF46112A68}" destId="{8DEF8431-507B-4DC6-9AAC-E4ADF4FDF9AC}" srcOrd="12" destOrd="0" presId="urn:microsoft.com/office/officeart/2008/layout/LinedList"/>
    <dgm:cxn modelId="{700346F0-BCF8-48F7-969B-21E01823BB82}" type="presParOf" srcId="{A1D6F8E8-21A1-48C5-9567-17AF46112A68}" destId="{90371849-B54C-4E74-911D-66E30A7FD430}" srcOrd="13" destOrd="0" presId="urn:microsoft.com/office/officeart/2008/layout/LinedList"/>
    <dgm:cxn modelId="{EB1B9915-944C-48B4-8146-3DD27DFF2F85}" type="presParOf" srcId="{90371849-B54C-4E74-911D-66E30A7FD430}" destId="{9B464FC9-4129-4932-879A-A89B06BB580F}" srcOrd="0" destOrd="0" presId="urn:microsoft.com/office/officeart/2008/layout/LinedList"/>
    <dgm:cxn modelId="{58849E7C-F91D-44CF-B1A8-7B424C53E749}" type="presParOf" srcId="{90371849-B54C-4E74-911D-66E30A7FD430}" destId="{BF3EDFA4-E3A1-4D49-88E5-A46951D62B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8E46D4-8A34-47D8-B9DF-3FB0268E98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52F52C-24B6-4287-BDC5-D96560CB7D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Two definitions of “mother”</a:t>
          </a:r>
        </a:p>
      </dgm:t>
    </dgm:pt>
    <dgm:pt modelId="{4F21EAEC-DF9C-4B99-9D61-15C6337BE7D9}" type="parTrans" cxnId="{E39DEF97-D666-4774-AC77-1B5D5C8EFEAA}">
      <dgm:prSet/>
      <dgm:spPr/>
      <dgm:t>
        <a:bodyPr/>
        <a:lstStyle/>
        <a:p>
          <a:endParaRPr lang="en-US"/>
        </a:p>
      </dgm:t>
    </dgm:pt>
    <dgm:pt modelId="{806689AF-C098-4AFC-A231-4EF0ADF8C47B}" type="sibTrans" cxnId="{E39DEF97-D666-4774-AC77-1B5D5C8EFEAA}">
      <dgm:prSet/>
      <dgm:spPr/>
      <dgm:t>
        <a:bodyPr/>
        <a:lstStyle/>
        <a:p>
          <a:endParaRPr lang="en-US"/>
        </a:p>
      </dgm:t>
    </dgm:pt>
    <dgm:pt modelId="{8BDED25E-BE4E-4094-BE53-4AA5AF5BE1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I a woman who has given birth to a child</a:t>
          </a:r>
        </a:p>
      </dgm:t>
    </dgm:pt>
    <dgm:pt modelId="{6DE7717C-8A55-4381-AA27-7565B860D1C7}" type="parTrans" cxnId="{7B3C8B35-0AC1-4BF0-88E4-970AFA02C1C6}">
      <dgm:prSet/>
      <dgm:spPr/>
      <dgm:t>
        <a:bodyPr/>
        <a:lstStyle/>
        <a:p>
          <a:endParaRPr lang="en-US"/>
        </a:p>
      </dgm:t>
    </dgm:pt>
    <dgm:pt modelId="{DD69946C-4674-4A3B-A550-DAF62AE28CDF}" type="sibTrans" cxnId="{7B3C8B35-0AC1-4BF0-88E4-970AFA02C1C6}">
      <dgm:prSet/>
      <dgm:spPr/>
      <dgm:t>
        <a:bodyPr/>
        <a:lstStyle/>
        <a:p>
          <a:endParaRPr lang="en-US"/>
        </a:p>
      </dgm:t>
    </dgm:pt>
    <dgm:pt modelId="{A1F4F971-2247-4EB7-8F9A-2D34210E17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I a stringy slimy substance consisting of yeast cells and bacteria; is added to cider or wine to produce vinegar</a:t>
          </a:r>
        </a:p>
      </dgm:t>
    </dgm:pt>
    <dgm:pt modelId="{26DF5938-07F3-4684-B3E5-04D5A468DCF1}" type="parTrans" cxnId="{28E22297-01EF-4997-B76B-B4D48B44A3C5}">
      <dgm:prSet/>
      <dgm:spPr/>
      <dgm:t>
        <a:bodyPr/>
        <a:lstStyle/>
        <a:p>
          <a:endParaRPr lang="en-US"/>
        </a:p>
      </dgm:t>
    </dgm:pt>
    <dgm:pt modelId="{0A8D561A-8B17-4D09-991F-93F7C329CFD3}" type="sibTrans" cxnId="{28E22297-01EF-4997-B76B-B4D48B44A3C5}">
      <dgm:prSet/>
      <dgm:spPr/>
      <dgm:t>
        <a:bodyPr/>
        <a:lstStyle/>
        <a:p>
          <a:endParaRPr lang="en-US"/>
        </a:p>
      </dgm:t>
    </dgm:pt>
    <dgm:pt modelId="{D9DE5DDA-4958-4CB3-A7AA-40FA161171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This is an instance of word sense ambiguity</a:t>
          </a:r>
        </a:p>
      </dgm:t>
    </dgm:pt>
    <dgm:pt modelId="{609B374A-4614-42C4-9D9E-2866B8A2777A}" type="parTrans" cxnId="{F2FC5E55-2928-478F-B3DC-175EB4C01625}">
      <dgm:prSet/>
      <dgm:spPr/>
      <dgm:t>
        <a:bodyPr/>
        <a:lstStyle/>
        <a:p>
          <a:endParaRPr lang="en-US"/>
        </a:p>
      </dgm:t>
    </dgm:pt>
    <dgm:pt modelId="{3FF13D19-34B6-4D99-AC32-E09822F7CAFE}" type="sibTrans" cxnId="{F2FC5E55-2928-478F-B3DC-175EB4C01625}">
      <dgm:prSet/>
      <dgm:spPr/>
      <dgm:t>
        <a:bodyPr/>
        <a:lstStyle/>
        <a:p>
          <a:endParaRPr lang="en-US"/>
        </a:p>
      </dgm:t>
    </dgm:pt>
    <dgm:pt modelId="{1FFBD842-A49F-45CC-99EE-DF69E30BDA81}" type="pres">
      <dgm:prSet presAssocID="{E48E46D4-8A34-47D8-B9DF-3FB0268E981E}" presName="root" presStyleCnt="0">
        <dgm:presLayoutVars>
          <dgm:dir/>
          <dgm:resizeHandles val="exact"/>
        </dgm:presLayoutVars>
      </dgm:prSet>
      <dgm:spPr/>
    </dgm:pt>
    <dgm:pt modelId="{A2B4EFA3-3925-48F1-8F4C-8B4AAD0514DA}" type="pres">
      <dgm:prSet presAssocID="{AE52F52C-24B6-4287-BDC5-D96560CB7D49}" presName="compNode" presStyleCnt="0"/>
      <dgm:spPr/>
    </dgm:pt>
    <dgm:pt modelId="{5C76B35C-8829-4295-945D-1E8D17E73E32}" type="pres">
      <dgm:prSet presAssocID="{AE52F52C-24B6-4287-BDC5-D96560CB7D49}" presName="bgRect" presStyleLbl="bgShp" presStyleIdx="0" presStyleCnt="4"/>
      <dgm:spPr/>
    </dgm:pt>
    <dgm:pt modelId="{D88EBABB-6D32-4AB4-BB72-46FA8C7A1A41}" type="pres">
      <dgm:prSet presAssocID="{AE52F52C-24B6-4287-BDC5-D96560CB7D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AAC0D1E-48E8-4DD1-9CA0-B5D859A471B5}" type="pres">
      <dgm:prSet presAssocID="{AE52F52C-24B6-4287-BDC5-D96560CB7D49}" presName="spaceRect" presStyleCnt="0"/>
      <dgm:spPr/>
    </dgm:pt>
    <dgm:pt modelId="{0E2DCCCE-8782-492A-8F03-65EF6C46CE03}" type="pres">
      <dgm:prSet presAssocID="{AE52F52C-24B6-4287-BDC5-D96560CB7D49}" presName="parTx" presStyleLbl="revTx" presStyleIdx="0" presStyleCnt="4" custScaleX="116157">
        <dgm:presLayoutVars>
          <dgm:chMax val="0"/>
          <dgm:chPref val="0"/>
        </dgm:presLayoutVars>
      </dgm:prSet>
      <dgm:spPr/>
    </dgm:pt>
    <dgm:pt modelId="{91D8D261-58BE-463D-8F08-ED986F21D534}" type="pres">
      <dgm:prSet presAssocID="{806689AF-C098-4AFC-A231-4EF0ADF8C47B}" presName="sibTrans" presStyleCnt="0"/>
      <dgm:spPr/>
    </dgm:pt>
    <dgm:pt modelId="{C7065921-5067-4EAE-A6F6-FD889F39423C}" type="pres">
      <dgm:prSet presAssocID="{8BDED25E-BE4E-4094-BE53-4AA5AF5BE1FA}" presName="compNode" presStyleCnt="0"/>
      <dgm:spPr/>
    </dgm:pt>
    <dgm:pt modelId="{DFAC8D05-F248-4B61-9794-D30699B499EA}" type="pres">
      <dgm:prSet presAssocID="{8BDED25E-BE4E-4094-BE53-4AA5AF5BE1FA}" presName="bgRect" presStyleLbl="bgShp" presStyleIdx="1" presStyleCnt="4"/>
      <dgm:spPr/>
    </dgm:pt>
    <dgm:pt modelId="{380479D3-5484-4BFE-B5FF-8D5E060FB14F}" type="pres">
      <dgm:prSet presAssocID="{8BDED25E-BE4E-4094-BE53-4AA5AF5BE1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949951FE-5B7B-410A-B553-39400672F4A2}" type="pres">
      <dgm:prSet presAssocID="{8BDED25E-BE4E-4094-BE53-4AA5AF5BE1FA}" presName="spaceRect" presStyleCnt="0"/>
      <dgm:spPr/>
    </dgm:pt>
    <dgm:pt modelId="{EA773D07-B386-403C-BF44-19D20468C217}" type="pres">
      <dgm:prSet presAssocID="{8BDED25E-BE4E-4094-BE53-4AA5AF5BE1FA}" presName="parTx" presStyleLbl="revTx" presStyleIdx="1" presStyleCnt="4" custScaleX="116146">
        <dgm:presLayoutVars>
          <dgm:chMax val="0"/>
          <dgm:chPref val="0"/>
        </dgm:presLayoutVars>
      </dgm:prSet>
      <dgm:spPr/>
    </dgm:pt>
    <dgm:pt modelId="{9C2753E0-C889-4DF3-99C4-13372CAE0D27}" type="pres">
      <dgm:prSet presAssocID="{DD69946C-4674-4A3B-A550-DAF62AE28CDF}" presName="sibTrans" presStyleCnt="0"/>
      <dgm:spPr/>
    </dgm:pt>
    <dgm:pt modelId="{8D5A84BD-C658-4A44-807D-5EA16B8309CE}" type="pres">
      <dgm:prSet presAssocID="{A1F4F971-2247-4EB7-8F9A-2D34210E17A7}" presName="compNode" presStyleCnt="0"/>
      <dgm:spPr/>
    </dgm:pt>
    <dgm:pt modelId="{D39ADE5C-EDEF-4DF6-9292-19C04F369DF6}" type="pres">
      <dgm:prSet presAssocID="{A1F4F971-2247-4EB7-8F9A-2D34210E17A7}" presName="bgRect" presStyleLbl="bgShp" presStyleIdx="2" presStyleCnt="4"/>
      <dgm:spPr/>
    </dgm:pt>
    <dgm:pt modelId="{CE017085-75FC-40E0-9A28-86DDBCD358D0}" type="pres">
      <dgm:prSet presAssocID="{A1F4F971-2247-4EB7-8F9A-2D34210E17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000E0BE2-64DB-465B-BCA1-80BCD52A1B04}" type="pres">
      <dgm:prSet presAssocID="{A1F4F971-2247-4EB7-8F9A-2D34210E17A7}" presName="spaceRect" presStyleCnt="0"/>
      <dgm:spPr/>
    </dgm:pt>
    <dgm:pt modelId="{F05D7742-28A1-4BD1-A8AD-9B808C4DA448}" type="pres">
      <dgm:prSet presAssocID="{A1F4F971-2247-4EB7-8F9A-2D34210E17A7}" presName="parTx" presStyleLbl="revTx" presStyleIdx="2" presStyleCnt="4" custScaleX="124610">
        <dgm:presLayoutVars>
          <dgm:chMax val="0"/>
          <dgm:chPref val="0"/>
        </dgm:presLayoutVars>
      </dgm:prSet>
      <dgm:spPr/>
    </dgm:pt>
    <dgm:pt modelId="{92114E9B-5F1F-4BD9-8297-309335673E27}" type="pres">
      <dgm:prSet presAssocID="{0A8D561A-8B17-4D09-991F-93F7C329CFD3}" presName="sibTrans" presStyleCnt="0"/>
      <dgm:spPr/>
    </dgm:pt>
    <dgm:pt modelId="{D9DE080A-BC72-4283-93EE-CFFEE90C3C65}" type="pres">
      <dgm:prSet presAssocID="{D9DE5DDA-4958-4CB3-A7AA-40FA161171B5}" presName="compNode" presStyleCnt="0"/>
      <dgm:spPr/>
    </dgm:pt>
    <dgm:pt modelId="{54892E38-30B1-4835-9E68-A4748044BF3F}" type="pres">
      <dgm:prSet presAssocID="{D9DE5DDA-4958-4CB3-A7AA-40FA161171B5}" presName="bgRect" presStyleLbl="bgShp" presStyleIdx="3" presStyleCnt="4"/>
      <dgm:spPr/>
    </dgm:pt>
    <dgm:pt modelId="{F224FB17-456E-49A2-A2F8-72FA0AA88819}" type="pres">
      <dgm:prSet presAssocID="{D9DE5DDA-4958-4CB3-A7AA-40FA161171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F2048AB-0B94-422E-A15F-CCC4BB4144D6}" type="pres">
      <dgm:prSet presAssocID="{D9DE5DDA-4958-4CB3-A7AA-40FA161171B5}" presName="spaceRect" presStyleCnt="0"/>
      <dgm:spPr/>
    </dgm:pt>
    <dgm:pt modelId="{479107E1-041F-4D29-9C40-EDE3B7C01F1F}" type="pres">
      <dgm:prSet presAssocID="{D9DE5DDA-4958-4CB3-A7AA-40FA161171B5}" presName="parTx" presStyleLbl="revTx" presStyleIdx="3" presStyleCnt="4" custScaleX="116146">
        <dgm:presLayoutVars>
          <dgm:chMax val="0"/>
          <dgm:chPref val="0"/>
        </dgm:presLayoutVars>
      </dgm:prSet>
      <dgm:spPr/>
    </dgm:pt>
  </dgm:ptLst>
  <dgm:cxnLst>
    <dgm:cxn modelId="{B6C7A120-4E81-4E92-ABA9-7C945A4CE80D}" type="presOf" srcId="{A1F4F971-2247-4EB7-8F9A-2D34210E17A7}" destId="{F05D7742-28A1-4BD1-A8AD-9B808C4DA448}" srcOrd="0" destOrd="0" presId="urn:microsoft.com/office/officeart/2018/2/layout/IconVerticalSolidList"/>
    <dgm:cxn modelId="{7B3C8B35-0AC1-4BF0-88E4-970AFA02C1C6}" srcId="{E48E46D4-8A34-47D8-B9DF-3FB0268E981E}" destId="{8BDED25E-BE4E-4094-BE53-4AA5AF5BE1FA}" srcOrd="1" destOrd="0" parTransId="{6DE7717C-8A55-4381-AA27-7565B860D1C7}" sibTransId="{DD69946C-4674-4A3B-A550-DAF62AE28CDF}"/>
    <dgm:cxn modelId="{B9917643-C0D9-4923-B6FA-AF02E2E4A499}" type="presOf" srcId="{AE52F52C-24B6-4287-BDC5-D96560CB7D49}" destId="{0E2DCCCE-8782-492A-8F03-65EF6C46CE03}" srcOrd="0" destOrd="0" presId="urn:microsoft.com/office/officeart/2018/2/layout/IconVerticalSolidList"/>
    <dgm:cxn modelId="{2BA65E4B-E107-4B34-8149-07A2ADDE4FFF}" type="presOf" srcId="{8BDED25E-BE4E-4094-BE53-4AA5AF5BE1FA}" destId="{EA773D07-B386-403C-BF44-19D20468C217}" srcOrd="0" destOrd="0" presId="urn:microsoft.com/office/officeart/2018/2/layout/IconVerticalSolidList"/>
    <dgm:cxn modelId="{F2FC5E55-2928-478F-B3DC-175EB4C01625}" srcId="{E48E46D4-8A34-47D8-B9DF-3FB0268E981E}" destId="{D9DE5DDA-4958-4CB3-A7AA-40FA161171B5}" srcOrd="3" destOrd="0" parTransId="{609B374A-4614-42C4-9D9E-2866B8A2777A}" sibTransId="{3FF13D19-34B6-4D99-AC32-E09822F7CAFE}"/>
    <dgm:cxn modelId="{AF38807B-6C72-426E-AB90-A60182E97826}" type="presOf" srcId="{E48E46D4-8A34-47D8-B9DF-3FB0268E981E}" destId="{1FFBD842-A49F-45CC-99EE-DF69E30BDA81}" srcOrd="0" destOrd="0" presId="urn:microsoft.com/office/officeart/2018/2/layout/IconVerticalSolidList"/>
    <dgm:cxn modelId="{28E22297-01EF-4997-B76B-B4D48B44A3C5}" srcId="{E48E46D4-8A34-47D8-B9DF-3FB0268E981E}" destId="{A1F4F971-2247-4EB7-8F9A-2D34210E17A7}" srcOrd="2" destOrd="0" parTransId="{26DF5938-07F3-4684-B3E5-04D5A468DCF1}" sibTransId="{0A8D561A-8B17-4D09-991F-93F7C329CFD3}"/>
    <dgm:cxn modelId="{E39DEF97-D666-4774-AC77-1B5D5C8EFEAA}" srcId="{E48E46D4-8A34-47D8-B9DF-3FB0268E981E}" destId="{AE52F52C-24B6-4287-BDC5-D96560CB7D49}" srcOrd="0" destOrd="0" parTransId="{4F21EAEC-DF9C-4B99-9D61-15C6337BE7D9}" sibTransId="{806689AF-C098-4AFC-A231-4EF0ADF8C47B}"/>
    <dgm:cxn modelId="{342DF99D-952E-4099-9EC9-5341B2CD4D4F}" type="presOf" srcId="{D9DE5DDA-4958-4CB3-A7AA-40FA161171B5}" destId="{479107E1-041F-4D29-9C40-EDE3B7C01F1F}" srcOrd="0" destOrd="0" presId="urn:microsoft.com/office/officeart/2018/2/layout/IconVerticalSolidList"/>
    <dgm:cxn modelId="{63027B6E-7C28-4E44-8D91-145691C0BAB4}" type="presParOf" srcId="{1FFBD842-A49F-45CC-99EE-DF69E30BDA81}" destId="{A2B4EFA3-3925-48F1-8F4C-8B4AAD0514DA}" srcOrd="0" destOrd="0" presId="urn:microsoft.com/office/officeart/2018/2/layout/IconVerticalSolidList"/>
    <dgm:cxn modelId="{6C3C45B0-19E4-49E8-B8AF-D14C96A9C41D}" type="presParOf" srcId="{A2B4EFA3-3925-48F1-8F4C-8B4AAD0514DA}" destId="{5C76B35C-8829-4295-945D-1E8D17E73E32}" srcOrd="0" destOrd="0" presId="urn:microsoft.com/office/officeart/2018/2/layout/IconVerticalSolidList"/>
    <dgm:cxn modelId="{622FADB3-EB73-4FE8-8179-30C4F5E83C1C}" type="presParOf" srcId="{A2B4EFA3-3925-48F1-8F4C-8B4AAD0514DA}" destId="{D88EBABB-6D32-4AB4-BB72-46FA8C7A1A41}" srcOrd="1" destOrd="0" presId="urn:microsoft.com/office/officeart/2018/2/layout/IconVerticalSolidList"/>
    <dgm:cxn modelId="{7206D906-E0CD-4E99-A567-0A2E12670A82}" type="presParOf" srcId="{A2B4EFA3-3925-48F1-8F4C-8B4AAD0514DA}" destId="{8AAC0D1E-48E8-4DD1-9CA0-B5D859A471B5}" srcOrd="2" destOrd="0" presId="urn:microsoft.com/office/officeart/2018/2/layout/IconVerticalSolidList"/>
    <dgm:cxn modelId="{CC9980CB-31F9-469D-82B7-27AF48D29C6A}" type="presParOf" srcId="{A2B4EFA3-3925-48F1-8F4C-8B4AAD0514DA}" destId="{0E2DCCCE-8782-492A-8F03-65EF6C46CE03}" srcOrd="3" destOrd="0" presId="urn:microsoft.com/office/officeart/2018/2/layout/IconVerticalSolidList"/>
    <dgm:cxn modelId="{F1542E75-C24A-4FEC-B8A1-C3FE34BFABCF}" type="presParOf" srcId="{1FFBD842-A49F-45CC-99EE-DF69E30BDA81}" destId="{91D8D261-58BE-463D-8F08-ED986F21D534}" srcOrd="1" destOrd="0" presId="urn:microsoft.com/office/officeart/2018/2/layout/IconVerticalSolidList"/>
    <dgm:cxn modelId="{E0B2B31C-7AF2-4B3A-BECC-A0A5B420D6FA}" type="presParOf" srcId="{1FFBD842-A49F-45CC-99EE-DF69E30BDA81}" destId="{C7065921-5067-4EAE-A6F6-FD889F39423C}" srcOrd="2" destOrd="0" presId="urn:microsoft.com/office/officeart/2018/2/layout/IconVerticalSolidList"/>
    <dgm:cxn modelId="{C35CF9A6-8043-493F-99BF-89386C555E8D}" type="presParOf" srcId="{C7065921-5067-4EAE-A6F6-FD889F39423C}" destId="{DFAC8D05-F248-4B61-9794-D30699B499EA}" srcOrd="0" destOrd="0" presId="urn:microsoft.com/office/officeart/2018/2/layout/IconVerticalSolidList"/>
    <dgm:cxn modelId="{ADE86832-DA33-4B67-BB23-9B28DD6A6AAA}" type="presParOf" srcId="{C7065921-5067-4EAE-A6F6-FD889F39423C}" destId="{380479D3-5484-4BFE-B5FF-8D5E060FB14F}" srcOrd="1" destOrd="0" presId="urn:microsoft.com/office/officeart/2018/2/layout/IconVerticalSolidList"/>
    <dgm:cxn modelId="{AFF3C106-50D6-4AB5-B2C2-9460A59A49B3}" type="presParOf" srcId="{C7065921-5067-4EAE-A6F6-FD889F39423C}" destId="{949951FE-5B7B-410A-B553-39400672F4A2}" srcOrd="2" destOrd="0" presId="urn:microsoft.com/office/officeart/2018/2/layout/IconVerticalSolidList"/>
    <dgm:cxn modelId="{5C7416A9-91CC-41AF-809A-F8C5AACDA36B}" type="presParOf" srcId="{C7065921-5067-4EAE-A6F6-FD889F39423C}" destId="{EA773D07-B386-403C-BF44-19D20468C217}" srcOrd="3" destOrd="0" presId="urn:microsoft.com/office/officeart/2018/2/layout/IconVerticalSolidList"/>
    <dgm:cxn modelId="{FA21A843-6D9B-41FD-8B2C-4CB47CBCB334}" type="presParOf" srcId="{1FFBD842-A49F-45CC-99EE-DF69E30BDA81}" destId="{9C2753E0-C889-4DF3-99C4-13372CAE0D27}" srcOrd="3" destOrd="0" presId="urn:microsoft.com/office/officeart/2018/2/layout/IconVerticalSolidList"/>
    <dgm:cxn modelId="{F6D2B1BD-ED4C-44AC-94CF-BE7E62A71F91}" type="presParOf" srcId="{1FFBD842-A49F-45CC-99EE-DF69E30BDA81}" destId="{8D5A84BD-C658-4A44-807D-5EA16B8309CE}" srcOrd="4" destOrd="0" presId="urn:microsoft.com/office/officeart/2018/2/layout/IconVerticalSolidList"/>
    <dgm:cxn modelId="{26927250-50D1-4C1E-A8B3-CE7C7EB3B392}" type="presParOf" srcId="{8D5A84BD-C658-4A44-807D-5EA16B8309CE}" destId="{D39ADE5C-EDEF-4DF6-9292-19C04F369DF6}" srcOrd="0" destOrd="0" presId="urn:microsoft.com/office/officeart/2018/2/layout/IconVerticalSolidList"/>
    <dgm:cxn modelId="{311A483E-F3A6-4A84-B499-770EE31F5FB1}" type="presParOf" srcId="{8D5A84BD-C658-4A44-807D-5EA16B8309CE}" destId="{CE017085-75FC-40E0-9A28-86DDBCD358D0}" srcOrd="1" destOrd="0" presId="urn:microsoft.com/office/officeart/2018/2/layout/IconVerticalSolidList"/>
    <dgm:cxn modelId="{8708D858-7F3E-4C2E-A0EC-AC2331A585F4}" type="presParOf" srcId="{8D5A84BD-C658-4A44-807D-5EA16B8309CE}" destId="{000E0BE2-64DB-465B-BCA1-80BCD52A1B04}" srcOrd="2" destOrd="0" presId="urn:microsoft.com/office/officeart/2018/2/layout/IconVerticalSolidList"/>
    <dgm:cxn modelId="{C2882C97-9931-4235-9E1E-2EDAA1A62CBD}" type="presParOf" srcId="{8D5A84BD-C658-4A44-807D-5EA16B8309CE}" destId="{F05D7742-28A1-4BD1-A8AD-9B808C4DA448}" srcOrd="3" destOrd="0" presId="urn:microsoft.com/office/officeart/2018/2/layout/IconVerticalSolidList"/>
    <dgm:cxn modelId="{B7E8706F-2D8B-49DE-99F8-0657B344EFB8}" type="presParOf" srcId="{1FFBD842-A49F-45CC-99EE-DF69E30BDA81}" destId="{92114E9B-5F1F-4BD9-8297-309335673E27}" srcOrd="5" destOrd="0" presId="urn:microsoft.com/office/officeart/2018/2/layout/IconVerticalSolidList"/>
    <dgm:cxn modelId="{8FB507CB-CB24-4233-A3C9-F0EB77F18216}" type="presParOf" srcId="{1FFBD842-A49F-45CC-99EE-DF69E30BDA81}" destId="{D9DE080A-BC72-4283-93EE-CFFEE90C3C65}" srcOrd="6" destOrd="0" presId="urn:microsoft.com/office/officeart/2018/2/layout/IconVerticalSolidList"/>
    <dgm:cxn modelId="{4795DA87-6462-4344-A993-C4585A01B152}" type="presParOf" srcId="{D9DE080A-BC72-4283-93EE-CFFEE90C3C65}" destId="{54892E38-30B1-4835-9E68-A4748044BF3F}" srcOrd="0" destOrd="0" presId="urn:microsoft.com/office/officeart/2018/2/layout/IconVerticalSolidList"/>
    <dgm:cxn modelId="{7C288B88-8662-4EF7-A2D1-350A20424779}" type="presParOf" srcId="{D9DE080A-BC72-4283-93EE-CFFEE90C3C65}" destId="{F224FB17-456E-49A2-A2F8-72FA0AA88819}" srcOrd="1" destOrd="0" presId="urn:microsoft.com/office/officeart/2018/2/layout/IconVerticalSolidList"/>
    <dgm:cxn modelId="{F4F38DCF-88E9-4E1D-A806-446E5CD6EA42}" type="presParOf" srcId="{D9DE080A-BC72-4283-93EE-CFFEE90C3C65}" destId="{4F2048AB-0B94-422E-A15F-CCC4BB4144D6}" srcOrd="2" destOrd="0" presId="urn:microsoft.com/office/officeart/2018/2/layout/IconVerticalSolidList"/>
    <dgm:cxn modelId="{18971A93-D99D-4704-84A2-A71352A19A00}" type="presParOf" srcId="{D9DE080A-BC72-4283-93EE-CFFEE90C3C65}" destId="{479107E1-041F-4D29-9C40-EDE3B7C01F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A2E3ED-ECCC-4DED-94DA-85A0BCFE43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9B0DE92-F397-464A-A650-8B6CDFBFD1C2}">
      <dgm:prSet custT="1"/>
      <dgm:spPr/>
      <dgm:t>
        <a:bodyPr/>
        <a:lstStyle/>
        <a:p>
          <a:r>
            <a:rPr lang="en-US" sz="3200" dirty="0"/>
            <a:t>I They put money in the bank = = buried in mud?</a:t>
          </a:r>
        </a:p>
      </dgm:t>
    </dgm:pt>
    <dgm:pt modelId="{5D723777-9CCD-4979-83C8-EF1037E31AA0}" type="parTrans" cxnId="{4CBEEB44-F5C6-48AA-96D2-E31A8FF52A4F}">
      <dgm:prSet/>
      <dgm:spPr/>
      <dgm:t>
        <a:bodyPr/>
        <a:lstStyle/>
        <a:p>
          <a:endParaRPr lang="en-US"/>
        </a:p>
      </dgm:t>
    </dgm:pt>
    <dgm:pt modelId="{B0202124-D150-4555-9F5E-F8962174E364}" type="sibTrans" cxnId="{4CBEEB44-F5C6-48AA-96D2-E31A8FF52A4F}">
      <dgm:prSet/>
      <dgm:spPr/>
      <dgm:t>
        <a:bodyPr/>
        <a:lstStyle/>
        <a:p>
          <a:endParaRPr lang="en-US"/>
        </a:p>
      </dgm:t>
    </dgm:pt>
    <dgm:pt modelId="{C1F15BF4-62B8-4921-9349-2E929E9901B1}">
      <dgm:prSet custT="1"/>
      <dgm:spPr/>
      <dgm:t>
        <a:bodyPr/>
        <a:lstStyle/>
        <a:p>
          <a:r>
            <a:rPr lang="en-US" sz="4000" dirty="0"/>
            <a:t>I saw her duck with a telescope</a:t>
          </a:r>
        </a:p>
      </dgm:t>
    </dgm:pt>
    <dgm:pt modelId="{349D4F65-C0F1-4273-A02D-717ACFB9AFAA}" type="parTrans" cxnId="{7AF03265-4A57-4DB9-8EC3-2120D1F09990}">
      <dgm:prSet/>
      <dgm:spPr/>
      <dgm:t>
        <a:bodyPr/>
        <a:lstStyle/>
        <a:p>
          <a:endParaRPr lang="en-US"/>
        </a:p>
      </dgm:t>
    </dgm:pt>
    <dgm:pt modelId="{48FCC4CD-1CE2-4343-ABEE-EB8DF3B7F918}" type="sibTrans" cxnId="{7AF03265-4A57-4DB9-8EC3-2120D1F09990}">
      <dgm:prSet/>
      <dgm:spPr/>
      <dgm:t>
        <a:bodyPr/>
        <a:lstStyle/>
        <a:p>
          <a:endParaRPr lang="en-US"/>
        </a:p>
      </dgm:t>
    </dgm:pt>
    <dgm:pt modelId="{9CF9E4B4-5DF4-4D47-8679-3F14B6E57AEB}" type="pres">
      <dgm:prSet presAssocID="{E5A2E3ED-ECCC-4DED-94DA-85A0BCFE438B}" presName="root" presStyleCnt="0">
        <dgm:presLayoutVars>
          <dgm:dir/>
          <dgm:resizeHandles val="exact"/>
        </dgm:presLayoutVars>
      </dgm:prSet>
      <dgm:spPr/>
    </dgm:pt>
    <dgm:pt modelId="{2B9A118E-164A-4354-B26D-0CF23507F134}" type="pres">
      <dgm:prSet presAssocID="{F9B0DE92-F397-464A-A650-8B6CDFBFD1C2}" presName="compNode" presStyleCnt="0"/>
      <dgm:spPr/>
    </dgm:pt>
    <dgm:pt modelId="{D83077BC-035E-4256-9696-2F3C94E0F2D3}" type="pres">
      <dgm:prSet presAssocID="{F9B0DE92-F397-464A-A650-8B6CDFBFD1C2}" presName="bgRect" presStyleLbl="bgShp" presStyleIdx="0" presStyleCnt="2"/>
      <dgm:spPr/>
    </dgm:pt>
    <dgm:pt modelId="{54615C93-6E02-4379-BE89-E21A68957A54}" type="pres">
      <dgm:prSet presAssocID="{F9B0DE92-F397-464A-A650-8B6CDFBFD1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12795FE-8041-49CB-A0DA-2E01D27CF74D}" type="pres">
      <dgm:prSet presAssocID="{F9B0DE92-F397-464A-A650-8B6CDFBFD1C2}" presName="spaceRect" presStyleCnt="0"/>
      <dgm:spPr/>
    </dgm:pt>
    <dgm:pt modelId="{976FDE20-4738-4BA3-BB6B-316C2D2C373B}" type="pres">
      <dgm:prSet presAssocID="{F9B0DE92-F397-464A-A650-8B6CDFBFD1C2}" presName="parTx" presStyleLbl="revTx" presStyleIdx="0" presStyleCnt="2">
        <dgm:presLayoutVars>
          <dgm:chMax val="0"/>
          <dgm:chPref val="0"/>
        </dgm:presLayoutVars>
      </dgm:prSet>
      <dgm:spPr/>
    </dgm:pt>
    <dgm:pt modelId="{3C997A09-2418-4A11-9A22-43074E5CFE97}" type="pres">
      <dgm:prSet presAssocID="{B0202124-D150-4555-9F5E-F8962174E364}" presName="sibTrans" presStyleCnt="0"/>
      <dgm:spPr/>
    </dgm:pt>
    <dgm:pt modelId="{89EF90E8-9E6D-41B7-BA45-B38CF90D6C36}" type="pres">
      <dgm:prSet presAssocID="{C1F15BF4-62B8-4921-9349-2E929E9901B1}" presName="compNode" presStyleCnt="0"/>
      <dgm:spPr/>
    </dgm:pt>
    <dgm:pt modelId="{AB9A77A6-DEAD-404C-99D0-F1D83E0722F1}" type="pres">
      <dgm:prSet presAssocID="{C1F15BF4-62B8-4921-9349-2E929E9901B1}" presName="bgRect" presStyleLbl="bgShp" presStyleIdx="1" presStyleCnt="2"/>
      <dgm:spPr/>
    </dgm:pt>
    <dgm:pt modelId="{17809679-1262-4A74-95EA-564BC2C1B0A0}" type="pres">
      <dgm:prSet presAssocID="{C1F15BF4-62B8-4921-9349-2E929E9901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56639E7E-58F3-4CC7-A8C9-75545BAED775}" type="pres">
      <dgm:prSet presAssocID="{C1F15BF4-62B8-4921-9349-2E929E9901B1}" presName="spaceRect" presStyleCnt="0"/>
      <dgm:spPr/>
    </dgm:pt>
    <dgm:pt modelId="{5387DC13-55AE-47DA-9E64-5D50540C2CC6}" type="pres">
      <dgm:prSet presAssocID="{C1F15BF4-62B8-4921-9349-2E929E9901B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0FC622A-D33E-44C6-B4D7-AF50D842FA82}" type="presOf" srcId="{C1F15BF4-62B8-4921-9349-2E929E9901B1}" destId="{5387DC13-55AE-47DA-9E64-5D50540C2CC6}" srcOrd="0" destOrd="0" presId="urn:microsoft.com/office/officeart/2018/2/layout/IconVerticalSolidList"/>
    <dgm:cxn modelId="{2D3D935C-C4AF-4A15-8460-B4FF37CFB8CB}" type="presOf" srcId="{F9B0DE92-F397-464A-A650-8B6CDFBFD1C2}" destId="{976FDE20-4738-4BA3-BB6B-316C2D2C373B}" srcOrd="0" destOrd="0" presId="urn:microsoft.com/office/officeart/2018/2/layout/IconVerticalSolidList"/>
    <dgm:cxn modelId="{4CBEEB44-F5C6-48AA-96D2-E31A8FF52A4F}" srcId="{E5A2E3ED-ECCC-4DED-94DA-85A0BCFE438B}" destId="{F9B0DE92-F397-464A-A650-8B6CDFBFD1C2}" srcOrd="0" destOrd="0" parTransId="{5D723777-9CCD-4979-83C8-EF1037E31AA0}" sibTransId="{B0202124-D150-4555-9F5E-F8962174E364}"/>
    <dgm:cxn modelId="{7AF03265-4A57-4DB9-8EC3-2120D1F09990}" srcId="{E5A2E3ED-ECCC-4DED-94DA-85A0BCFE438B}" destId="{C1F15BF4-62B8-4921-9349-2E929E9901B1}" srcOrd="1" destOrd="0" parTransId="{349D4F65-C0F1-4273-A02D-717ACFB9AFAA}" sibTransId="{48FCC4CD-1CE2-4343-ABEE-EB8DF3B7F918}"/>
    <dgm:cxn modelId="{9B87C36F-1207-4289-ABC6-773C4890A9A0}" type="presOf" srcId="{E5A2E3ED-ECCC-4DED-94DA-85A0BCFE438B}" destId="{9CF9E4B4-5DF4-4D47-8679-3F14B6E57AEB}" srcOrd="0" destOrd="0" presId="urn:microsoft.com/office/officeart/2018/2/layout/IconVerticalSolidList"/>
    <dgm:cxn modelId="{7528A2C8-7219-4B85-9ADF-1473BAF88516}" type="presParOf" srcId="{9CF9E4B4-5DF4-4D47-8679-3F14B6E57AEB}" destId="{2B9A118E-164A-4354-B26D-0CF23507F134}" srcOrd="0" destOrd="0" presId="urn:microsoft.com/office/officeart/2018/2/layout/IconVerticalSolidList"/>
    <dgm:cxn modelId="{F404DC84-4574-4C6B-967A-DEE9DACA539B}" type="presParOf" srcId="{2B9A118E-164A-4354-B26D-0CF23507F134}" destId="{D83077BC-035E-4256-9696-2F3C94E0F2D3}" srcOrd="0" destOrd="0" presId="urn:microsoft.com/office/officeart/2018/2/layout/IconVerticalSolidList"/>
    <dgm:cxn modelId="{51357490-AEAA-49D6-814F-FBFA98E7CB68}" type="presParOf" srcId="{2B9A118E-164A-4354-B26D-0CF23507F134}" destId="{54615C93-6E02-4379-BE89-E21A68957A54}" srcOrd="1" destOrd="0" presId="urn:microsoft.com/office/officeart/2018/2/layout/IconVerticalSolidList"/>
    <dgm:cxn modelId="{28E824E1-2390-495B-9F51-49D5209D1392}" type="presParOf" srcId="{2B9A118E-164A-4354-B26D-0CF23507F134}" destId="{D12795FE-8041-49CB-A0DA-2E01D27CF74D}" srcOrd="2" destOrd="0" presId="urn:microsoft.com/office/officeart/2018/2/layout/IconVerticalSolidList"/>
    <dgm:cxn modelId="{8B63484F-B5EC-4D16-B5A1-900B5EFAB795}" type="presParOf" srcId="{2B9A118E-164A-4354-B26D-0CF23507F134}" destId="{976FDE20-4738-4BA3-BB6B-316C2D2C373B}" srcOrd="3" destOrd="0" presId="urn:microsoft.com/office/officeart/2018/2/layout/IconVerticalSolidList"/>
    <dgm:cxn modelId="{AE0A1D8D-FAFA-47A1-92E4-658706D83E26}" type="presParOf" srcId="{9CF9E4B4-5DF4-4D47-8679-3F14B6E57AEB}" destId="{3C997A09-2418-4A11-9A22-43074E5CFE97}" srcOrd="1" destOrd="0" presId="urn:microsoft.com/office/officeart/2018/2/layout/IconVerticalSolidList"/>
    <dgm:cxn modelId="{C9C0DA11-25F0-4AAB-A86F-0CA4964293AE}" type="presParOf" srcId="{9CF9E4B4-5DF4-4D47-8679-3F14B6E57AEB}" destId="{89EF90E8-9E6D-41B7-BA45-B38CF90D6C36}" srcOrd="2" destOrd="0" presId="urn:microsoft.com/office/officeart/2018/2/layout/IconVerticalSolidList"/>
    <dgm:cxn modelId="{1D3433CE-9C0A-4F5B-B19A-0EFC11016C4B}" type="presParOf" srcId="{89EF90E8-9E6D-41B7-BA45-B38CF90D6C36}" destId="{AB9A77A6-DEAD-404C-99D0-F1D83E0722F1}" srcOrd="0" destOrd="0" presId="urn:microsoft.com/office/officeart/2018/2/layout/IconVerticalSolidList"/>
    <dgm:cxn modelId="{2738FA51-29ED-4337-B59A-D4F1B9124159}" type="presParOf" srcId="{89EF90E8-9E6D-41B7-BA45-B38CF90D6C36}" destId="{17809679-1262-4A74-95EA-564BC2C1B0A0}" srcOrd="1" destOrd="0" presId="urn:microsoft.com/office/officeart/2018/2/layout/IconVerticalSolidList"/>
    <dgm:cxn modelId="{F1317024-9063-4EB7-938C-12871ADA890A}" type="presParOf" srcId="{89EF90E8-9E6D-41B7-BA45-B38CF90D6C36}" destId="{56639E7E-58F3-4CC7-A8C9-75545BAED775}" srcOrd="2" destOrd="0" presId="urn:microsoft.com/office/officeart/2018/2/layout/IconVerticalSolidList"/>
    <dgm:cxn modelId="{017FD211-16EA-4F80-BFF3-8F2676C0153A}" type="presParOf" srcId="{89EF90E8-9E6D-41B7-BA45-B38CF90D6C36}" destId="{5387DC13-55AE-47DA-9E64-5D50540C2C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E4BDF-36FC-4695-8AF2-2C1D8DA3B653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76E84-21B1-4C16-9660-64F197C8AF9D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7C941-123B-42F0-87FF-1FFE3B69C32D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What is NLP?</a:t>
          </a:r>
        </a:p>
      </dsp:txBody>
      <dsp:txXfrm>
        <a:off x="75768" y="3053169"/>
        <a:ext cx="3093750" cy="720000"/>
      </dsp:txXfrm>
    </dsp:sp>
    <dsp:sp modelId="{3DAF186A-0F41-4F9C-B282-F2DF5B4FBB57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95D79-C544-4B90-B270-756FBF6DEB4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9985C-3CDC-4799-B754-5C63F04E9976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Why NLP is hard? </a:t>
          </a:r>
        </a:p>
      </dsp:txBody>
      <dsp:txXfrm>
        <a:off x="3710925" y="3053169"/>
        <a:ext cx="3093750" cy="720000"/>
      </dsp:txXfrm>
    </dsp:sp>
    <dsp:sp modelId="{E59696B8-7BB5-439D-B63D-F406B94AE2C7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0E82A-DFF5-4D61-A121-AAC21AE1106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BF34-9580-42B7-9D8A-CB3E885B86CE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Applications 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DF654-0C80-48CC-A16C-EA31E232C362}">
      <dsp:nvSpPr>
        <dsp:cNvPr id="0" name=""/>
        <dsp:cNvSpPr/>
      </dsp:nvSpPr>
      <dsp:spPr>
        <a:xfrm>
          <a:off x="0" y="29542"/>
          <a:ext cx="608965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Text Classification (TC)</a:t>
          </a:r>
        </a:p>
      </dsp:txBody>
      <dsp:txXfrm>
        <a:off x="30442" y="59984"/>
        <a:ext cx="6028766" cy="562726"/>
      </dsp:txXfrm>
    </dsp:sp>
    <dsp:sp modelId="{036E8276-B9DE-4AB0-9A45-93B6CC3E6493}">
      <dsp:nvSpPr>
        <dsp:cNvPr id="0" name=""/>
        <dsp:cNvSpPr/>
      </dsp:nvSpPr>
      <dsp:spPr>
        <a:xfrm>
          <a:off x="0" y="728032"/>
          <a:ext cx="608965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Machine Translation (MT) </a:t>
          </a:r>
        </a:p>
      </dsp:txBody>
      <dsp:txXfrm>
        <a:off x="30442" y="758474"/>
        <a:ext cx="6028766" cy="562726"/>
      </dsp:txXfrm>
    </dsp:sp>
    <dsp:sp modelId="{1D29D2F0-4085-4B10-A37A-E9F1C2A187FF}">
      <dsp:nvSpPr>
        <dsp:cNvPr id="0" name=""/>
        <dsp:cNvSpPr/>
      </dsp:nvSpPr>
      <dsp:spPr>
        <a:xfrm>
          <a:off x="0" y="1426522"/>
          <a:ext cx="608965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Information Extraction (IE) </a:t>
          </a:r>
        </a:p>
      </dsp:txBody>
      <dsp:txXfrm>
        <a:off x="30442" y="1456964"/>
        <a:ext cx="6028766" cy="562726"/>
      </dsp:txXfrm>
    </dsp:sp>
    <dsp:sp modelId="{F91C3476-28F8-4715-879C-979244E49895}">
      <dsp:nvSpPr>
        <dsp:cNvPr id="0" name=""/>
        <dsp:cNvSpPr/>
      </dsp:nvSpPr>
      <dsp:spPr>
        <a:xfrm>
          <a:off x="0" y="2125012"/>
          <a:ext cx="6089650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Information Retrieval (IR)</a:t>
          </a:r>
        </a:p>
      </dsp:txBody>
      <dsp:txXfrm>
        <a:off x="30442" y="2155454"/>
        <a:ext cx="6028766" cy="562726"/>
      </dsp:txXfrm>
    </dsp:sp>
    <dsp:sp modelId="{34C0EA47-AEF4-43A6-8C43-3507579BF9F1}">
      <dsp:nvSpPr>
        <dsp:cNvPr id="0" name=""/>
        <dsp:cNvSpPr/>
      </dsp:nvSpPr>
      <dsp:spPr>
        <a:xfrm>
          <a:off x="0" y="2823502"/>
          <a:ext cx="6089650" cy="6236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Text Summarization  (TS)</a:t>
          </a:r>
        </a:p>
      </dsp:txBody>
      <dsp:txXfrm>
        <a:off x="30442" y="2853944"/>
        <a:ext cx="6028766" cy="562726"/>
      </dsp:txXfrm>
    </dsp:sp>
    <dsp:sp modelId="{3315347B-3451-4E72-8229-62D104D4A6B5}">
      <dsp:nvSpPr>
        <dsp:cNvPr id="0" name=""/>
        <dsp:cNvSpPr/>
      </dsp:nvSpPr>
      <dsp:spPr>
        <a:xfrm>
          <a:off x="0" y="3521992"/>
          <a:ext cx="608965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Tagging (POS, NER)</a:t>
          </a:r>
        </a:p>
      </dsp:txBody>
      <dsp:txXfrm>
        <a:off x="30442" y="3552434"/>
        <a:ext cx="6028766" cy="562726"/>
      </dsp:txXfrm>
    </dsp:sp>
    <dsp:sp modelId="{256EED0B-B73B-4A1D-8219-B45998726CE1}">
      <dsp:nvSpPr>
        <dsp:cNvPr id="0" name=""/>
        <dsp:cNvSpPr/>
      </dsp:nvSpPr>
      <dsp:spPr>
        <a:xfrm>
          <a:off x="0" y="4220482"/>
          <a:ext cx="608965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Language Modelling (LM)</a:t>
          </a:r>
        </a:p>
      </dsp:txBody>
      <dsp:txXfrm>
        <a:off x="30442" y="4250924"/>
        <a:ext cx="6028766" cy="562726"/>
      </dsp:txXfrm>
    </dsp:sp>
    <dsp:sp modelId="{4230E749-67A4-42B6-ADA2-931EAA5ABF6C}">
      <dsp:nvSpPr>
        <dsp:cNvPr id="0" name=""/>
        <dsp:cNvSpPr/>
      </dsp:nvSpPr>
      <dsp:spPr>
        <a:xfrm>
          <a:off x="0" y="4918972"/>
          <a:ext cx="608965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….</a:t>
          </a:r>
        </a:p>
      </dsp:txBody>
      <dsp:txXfrm>
        <a:off x="30442" y="4949414"/>
        <a:ext cx="6028766" cy="56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D6F5C-1F20-40E5-B40E-3F2456E5B7F8}">
      <dsp:nvSpPr>
        <dsp:cNvPr id="0" name=""/>
        <dsp:cNvSpPr/>
      </dsp:nvSpPr>
      <dsp:spPr>
        <a:xfrm>
          <a:off x="0" y="38863"/>
          <a:ext cx="6513603" cy="1432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Example 1: Part-of-speech tagging</a:t>
          </a:r>
        </a:p>
      </dsp:txBody>
      <dsp:txXfrm>
        <a:off x="69908" y="108771"/>
        <a:ext cx="6373787" cy="1292264"/>
      </dsp:txXfrm>
    </dsp:sp>
    <dsp:sp modelId="{CEDE8819-58CF-470C-BFA3-642B6845EADD}">
      <dsp:nvSpPr>
        <dsp:cNvPr id="0" name=""/>
        <dsp:cNvSpPr/>
      </dsp:nvSpPr>
      <dsp:spPr>
        <a:xfrm>
          <a:off x="0" y="1470943"/>
          <a:ext cx="6513603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Profits/N soared/V at/P Boeing/N Co./N ,/,</a:t>
          </a:r>
          <a:r>
            <a:rPr lang="ar-SA" sz="2800" kern="1200"/>
            <a:t> </a:t>
          </a:r>
          <a:r>
            <a:rPr lang="en-US" sz="2800" kern="1200"/>
            <a:t>easily/ADV topping/V forecasts/N on/P Wall/N Street/N ./.</a:t>
          </a:r>
        </a:p>
      </dsp:txBody>
      <dsp:txXfrm>
        <a:off x="0" y="1470943"/>
        <a:ext cx="6513603" cy="1266840"/>
      </dsp:txXfrm>
    </dsp:sp>
    <dsp:sp modelId="{20EB5E09-BB4B-4C8B-83FF-26E9C33F9540}">
      <dsp:nvSpPr>
        <dsp:cNvPr id="0" name=""/>
        <dsp:cNvSpPr/>
      </dsp:nvSpPr>
      <dsp:spPr>
        <a:xfrm>
          <a:off x="0" y="2737783"/>
          <a:ext cx="6513603" cy="1432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Example 2: Named Entity Recognition</a:t>
          </a:r>
        </a:p>
      </dsp:txBody>
      <dsp:txXfrm>
        <a:off x="69908" y="2807691"/>
        <a:ext cx="6373787" cy="1292264"/>
      </dsp:txXfrm>
    </dsp:sp>
    <dsp:sp modelId="{7A6D59EB-B95B-4014-8049-ACD5C4428948}">
      <dsp:nvSpPr>
        <dsp:cNvPr id="0" name=""/>
        <dsp:cNvSpPr/>
      </dsp:nvSpPr>
      <dsp:spPr>
        <a:xfrm>
          <a:off x="0" y="4169863"/>
          <a:ext cx="6513603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Profits/NA soared/NA at/NA Boeing/SC Co./CC ,/NA easily/NA topping/NA forecasts/NA on/NA Wall/SL Street/CL ./.</a:t>
          </a:r>
        </a:p>
      </dsp:txBody>
      <dsp:txXfrm>
        <a:off x="0" y="4169863"/>
        <a:ext cx="6513603" cy="1676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67144-70DD-4935-B5F4-D6151F30F634}">
      <dsp:nvSpPr>
        <dsp:cNvPr id="0" name=""/>
        <dsp:cNvSpPr/>
      </dsp:nvSpPr>
      <dsp:spPr>
        <a:xfrm>
          <a:off x="0" y="268363"/>
          <a:ext cx="6513603" cy="13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Goal: Map a document collection to structured database</a:t>
          </a:r>
        </a:p>
      </dsp:txBody>
      <dsp:txXfrm>
        <a:off x="67966" y="336329"/>
        <a:ext cx="6377671" cy="1256367"/>
      </dsp:txXfrm>
    </dsp:sp>
    <dsp:sp modelId="{312E6E8B-BE05-4423-85AF-A65DFC27CA20}">
      <dsp:nvSpPr>
        <dsp:cNvPr id="0" name=""/>
        <dsp:cNvSpPr/>
      </dsp:nvSpPr>
      <dsp:spPr>
        <a:xfrm>
          <a:off x="0" y="1761463"/>
          <a:ext cx="6513603" cy="13922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Motivation:</a:t>
          </a:r>
        </a:p>
      </dsp:txBody>
      <dsp:txXfrm>
        <a:off x="67966" y="1829429"/>
        <a:ext cx="6377671" cy="1256367"/>
      </dsp:txXfrm>
    </dsp:sp>
    <dsp:sp modelId="{A2370808-C710-4B0A-BFE0-B50954BD4EB2}">
      <dsp:nvSpPr>
        <dsp:cNvPr id="0" name=""/>
        <dsp:cNvSpPr/>
      </dsp:nvSpPr>
      <dsp:spPr>
        <a:xfrm>
          <a:off x="0" y="3153763"/>
          <a:ext cx="6513603" cy="2463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Complex searches (“Find me all the jobs in advertising paying at least $50,000 in Boston”)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Statistical queries (“How has the number of jobs in accounting changed over the years?”)</a:t>
          </a:r>
        </a:p>
      </dsp:txBody>
      <dsp:txXfrm>
        <a:off x="0" y="3153763"/>
        <a:ext cx="6513603" cy="24633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0411A-2009-4792-A743-55D6664F3044}">
      <dsp:nvSpPr>
        <dsp:cNvPr id="0" name=""/>
        <dsp:cNvSpPr/>
      </dsp:nvSpPr>
      <dsp:spPr>
        <a:xfrm>
          <a:off x="0" y="7467"/>
          <a:ext cx="6513603" cy="948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09FA2-D9E2-4CC3-B4FC-9A8462032C35}">
      <dsp:nvSpPr>
        <dsp:cNvPr id="0" name=""/>
        <dsp:cNvSpPr/>
      </dsp:nvSpPr>
      <dsp:spPr>
        <a:xfrm>
          <a:off x="287001" y="220939"/>
          <a:ext cx="522331" cy="521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69D6F-49DA-404E-8C52-287942286912}">
      <dsp:nvSpPr>
        <dsp:cNvPr id="0" name=""/>
        <dsp:cNvSpPr/>
      </dsp:nvSpPr>
      <dsp:spPr>
        <a:xfrm>
          <a:off x="1096335" y="7467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“At last, a computer that understands you like your mother”</a:t>
          </a:r>
        </a:p>
      </dsp:txBody>
      <dsp:txXfrm>
        <a:off x="1096335" y="7467"/>
        <a:ext cx="5400384" cy="978415"/>
      </dsp:txXfrm>
    </dsp:sp>
    <dsp:sp modelId="{881AECA6-C25D-4089-9EE0-8824D2958362}">
      <dsp:nvSpPr>
        <dsp:cNvPr id="0" name=""/>
        <dsp:cNvSpPr/>
      </dsp:nvSpPr>
      <dsp:spPr>
        <a:xfrm>
          <a:off x="0" y="1230486"/>
          <a:ext cx="6513603" cy="9487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5C662-737A-409E-97E1-C0616DA13DCA}">
      <dsp:nvSpPr>
        <dsp:cNvPr id="0" name=""/>
        <dsp:cNvSpPr/>
      </dsp:nvSpPr>
      <dsp:spPr>
        <a:xfrm>
          <a:off x="287001" y="1443958"/>
          <a:ext cx="522331" cy="521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B9630-312F-4436-A3B6-C721B07EBFE9}">
      <dsp:nvSpPr>
        <dsp:cNvPr id="0" name=""/>
        <dsp:cNvSpPr/>
      </dsp:nvSpPr>
      <dsp:spPr>
        <a:xfrm>
          <a:off x="1096335" y="1230486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(*) It understands you as well as your mother understands you</a:t>
          </a:r>
        </a:p>
      </dsp:txBody>
      <dsp:txXfrm>
        <a:off x="1096335" y="1230486"/>
        <a:ext cx="5400384" cy="978415"/>
      </dsp:txXfrm>
    </dsp:sp>
    <dsp:sp modelId="{A742A241-9EDF-4600-A7F3-7C8EC1E43A08}">
      <dsp:nvSpPr>
        <dsp:cNvPr id="0" name=""/>
        <dsp:cNvSpPr/>
      </dsp:nvSpPr>
      <dsp:spPr>
        <a:xfrm>
          <a:off x="0" y="2453505"/>
          <a:ext cx="6513603" cy="9487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12FCA-DBC1-4703-8A33-5065EF37181D}">
      <dsp:nvSpPr>
        <dsp:cNvPr id="0" name=""/>
        <dsp:cNvSpPr/>
      </dsp:nvSpPr>
      <dsp:spPr>
        <a:xfrm>
          <a:off x="287001" y="2666977"/>
          <a:ext cx="522331" cy="521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36CE0-A355-4985-9E27-6002B66923D4}">
      <dsp:nvSpPr>
        <dsp:cNvPr id="0" name=""/>
        <dsp:cNvSpPr/>
      </dsp:nvSpPr>
      <dsp:spPr>
        <a:xfrm>
          <a:off x="1096335" y="2453505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It understands (that) you like your mother</a:t>
          </a:r>
        </a:p>
      </dsp:txBody>
      <dsp:txXfrm>
        <a:off x="1096335" y="2453505"/>
        <a:ext cx="5400384" cy="978415"/>
      </dsp:txXfrm>
    </dsp:sp>
    <dsp:sp modelId="{8C41EF16-1184-420F-9BA5-914F45A8C074}">
      <dsp:nvSpPr>
        <dsp:cNvPr id="0" name=""/>
        <dsp:cNvSpPr/>
      </dsp:nvSpPr>
      <dsp:spPr>
        <a:xfrm>
          <a:off x="0" y="3676524"/>
          <a:ext cx="6513603" cy="9487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F8CA-07D6-473D-9C09-D61125497CB1}">
      <dsp:nvSpPr>
        <dsp:cNvPr id="0" name=""/>
        <dsp:cNvSpPr/>
      </dsp:nvSpPr>
      <dsp:spPr>
        <a:xfrm>
          <a:off x="287001" y="3889996"/>
          <a:ext cx="522331" cy="5218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96C51-B367-4E36-BAB9-DBAC10AA4575}">
      <dsp:nvSpPr>
        <dsp:cNvPr id="0" name=""/>
        <dsp:cNvSpPr/>
      </dsp:nvSpPr>
      <dsp:spPr>
        <a:xfrm>
          <a:off x="1096335" y="3676524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It understands you as well as it understands your mother</a:t>
          </a:r>
        </a:p>
      </dsp:txBody>
      <dsp:txXfrm>
        <a:off x="1096335" y="3676524"/>
        <a:ext cx="5400384" cy="978415"/>
      </dsp:txXfrm>
    </dsp:sp>
    <dsp:sp modelId="{4DDA6074-067C-49A0-BA84-DE1840F4A96B}">
      <dsp:nvSpPr>
        <dsp:cNvPr id="0" name=""/>
        <dsp:cNvSpPr/>
      </dsp:nvSpPr>
      <dsp:spPr>
        <a:xfrm>
          <a:off x="0" y="4899543"/>
          <a:ext cx="6513603" cy="9487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57DF9-D677-4AA5-9D09-A528ED6257F5}">
      <dsp:nvSpPr>
        <dsp:cNvPr id="0" name=""/>
        <dsp:cNvSpPr/>
      </dsp:nvSpPr>
      <dsp:spPr>
        <a:xfrm>
          <a:off x="287001" y="5113015"/>
          <a:ext cx="522331" cy="5218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388BC-55B3-4B86-9755-1885DD854317}">
      <dsp:nvSpPr>
        <dsp:cNvPr id="0" name=""/>
        <dsp:cNvSpPr/>
      </dsp:nvSpPr>
      <dsp:spPr>
        <a:xfrm>
          <a:off x="1096335" y="4899543"/>
          <a:ext cx="5400384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 and 3: Does this mean well, or poorly?</a:t>
          </a:r>
        </a:p>
      </dsp:txBody>
      <dsp:txXfrm>
        <a:off x="1096335" y="4899543"/>
        <a:ext cx="5400384" cy="9784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737F6-238D-4916-9092-A7DB7BEA8B3E}">
      <dsp:nvSpPr>
        <dsp:cNvPr id="0" name=""/>
        <dsp:cNvSpPr/>
      </dsp:nvSpPr>
      <dsp:spPr>
        <a:xfrm>
          <a:off x="0" y="680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8BA28-2A6E-4A66-83E1-CCA0E64A905A}">
      <dsp:nvSpPr>
        <dsp:cNvPr id="0" name=""/>
        <dsp:cNvSpPr/>
      </dsp:nvSpPr>
      <dsp:spPr>
        <a:xfrm>
          <a:off x="0" y="68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I’m eight or duck</a:t>
          </a:r>
        </a:p>
      </dsp:txBody>
      <dsp:txXfrm>
        <a:off x="0" y="680"/>
        <a:ext cx="6089650" cy="795823"/>
      </dsp:txXfrm>
    </dsp:sp>
    <dsp:sp modelId="{BFF3100D-68EC-4ABC-925C-0A17311015F9}">
      <dsp:nvSpPr>
        <dsp:cNvPr id="0" name=""/>
        <dsp:cNvSpPr/>
      </dsp:nvSpPr>
      <dsp:spPr>
        <a:xfrm>
          <a:off x="0" y="796503"/>
          <a:ext cx="6089650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37D4-CC6B-4950-9355-12A65245ACBB}">
      <dsp:nvSpPr>
        <dsp:cNvPr id="0" name=""/>
        <dsp:cNvSpPr/>
      </dsp:nvSpPr>
      <dsp:spPr>
        <a:xfrm>
          <a:off x="0" y="796503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Eye maid; her duck</a:t>
          </a:r>
        </a:p>
      </dsp:txBody>
      <dsp:txXfrm>
        <a:off x="0" y="796503"/>
        <a:ext cx="6089650" cy="795823"/>
      </dsp:txXfrm>
    </dsp:sp>
    <dsp:sp modelId="{7EC74BCB-C502-4B15-8FF0-DE2766ECD4A5}">
      <dsp:nvSpPr>
        <dsp:cNvPr id="0" name=""/>
        <dsp:cNvSpPr/>
      </dsp:nvSpPr>
      <dsp:spPr>
        <a:xfrm>
          <a:off x="0" y="1592327"/>
          <a:ext cx="608965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FC481-2F5D-4A9D-81F5-11C36C93A9E8}">
      <dsp:nvSpPr>
        <dsp:cNvPr id="0" name=""/>
        <dsp:cNvSpPr/>
      </dsp:nvSpPr>
      <dsp:spPr>
        <a:xfrm>
          <a:off x="0" y="159232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 maid her duck</a:t>
          </a:r>
        </a:p>
      </dsp:txBody>
      <dsp:txXfrm>
        <a:off x="0" y="1592327"/>
        <a:ext cx="6089650" cy="795823"/>
      </dsp:txXfrm>
    </dsp:sp>
    <dsp:sp modelId="{EEDE49AD-9CF6-49AF-AFC1-42E3890228C3}">
      <dsp:nvSpPr>
        <dsp:cNvPr id="0" name=""/>
        <dsp:cNvSpPr/>
      </dsp:nvSpPr>
      <dsp:spPr>
        <a:xfrm>
          <a:off x="0" y="2388150"/>
          <a:ext cx="608965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41D73-0971-46FF-8715-1CD59A351C77}">
      <dsp:nvSpPr>
        <dsp:cNvPr id="0" name=""/>
        <dsp:cNvSpPr/>
      </dsp:nvSpPr>
      <dsp:spPr>
        <a:xfrm>
          <a:off x="0" y="2388150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I’m aid her duck</a:t>
          </a:r>
        </a:p>
      </dsp:txBody>
      <dsp:txXfrm>
        <a:off x="0" y="2388150"/>
        <a:ext cx="6089650" cy="795823"/>
      </dsp:txXfrm>
    </dsp:sp>
    <dsp:sp modelId="{87EE5AE8-5D12-46A9-9BC2-A9199FBFA504}">
      <dsp:nvSpPr>
        <dsp:cNvPr id="0" name=""/>
        <dsp:cNvSpPr/>
      </dsp:nvSpPr>
      <dsp:spPr>
        <a:xfrm>
          <a:off x="0" y="3183974"/>
          <a:ext cx="608965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B17E7-4AA7-492C-B19D-2221938D04E5}">
      <dsp:nvSpPr>
        <dsp:cNvPr id="0" name=""/>
        <dsp:cNvSpPr/>
      </dsp:nvSpPr>
      <dsp:spPr>
        <a:xfrm>
          <a:off x="0" y="3183974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I’m ate her duck</a:t>
          </a:r>
        </a:p>
      </dsp:txBody>
      <dsp:txXfrm>
        <a:off x="0" y="3183974"/>
        <a:ext cx="6089650" cy="795823"/>
      </dsp:txXfrm>
    </dsp:sp>
    <dsp:sp modelId="{E18FB5F9-F83E-4E63-9326-8F18BE109C77}">
      <dsp:nvSpPr>
        <dsp:cNvPr id="0" name=""/>
        <dsp:cNvSpPr/>
      </dsp:nvSpPr>
      <dsp:spPr>
        <a:xfrm>
          <a:off x="0" y="3979797"/>
          <a:ext cx="6089650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D32D-ED26-4D5F-9CF4-BE045237E939}">
      <dsp:nvSpPr>
        <dsp:cNvPr id="0" name=""/>
        <dsp:cNvSpPr/>
      </dsp:nvSpPr>
      <dsp:spPr>
        <a:xfrm>
          <a:off x="0" y="3979797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I’m ate or duck</a:t>
          </a:r>
        </a:p>
      </dsp:txBody>
      <dsp:txXfrm>
        <a:off x="0" y="3979797"/>
        <a:ext cx="6089650" cy="795823"/>
      </dsp:txXfrm>
    </dsp:sp>
    <dsp:sp modelId="{8DEF8431-507B-4DC6-9AAC-E4ADF4FDF9AC}">
      <dsp:nvSpPr>
        <dsp:cNvPr id="0" name=""/>
        <dsp:cNvSpPr/>
      </dsp:nvSpPr>
      <dsp:spPr>
        <a:xfrm>
          <a:off x="0" y="4775621"/>
          <a:ext cx="608965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64FC9-4129-4932-879A-A89B06BB580F}">
      <dsp:nvSpPr>
        <dsp:cNvPr id="0" name=""/>
        <dsp:cNvSpPr/>
      </dsp:nvSpPr>
      <dsp:spPr>
        <a:xfrm>
          <a:off x="0" y="4775621"/>
          <a:ext cx="6089650" cy="79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4775621"/>
        <a:ext cx="6089650" cy="7958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6B35C-8829-4295-945D-1E8D17E73E32}">
      <dsp:nvSpPr>
        <dsp:cNvPr id="0" name=""/>
        <dsp:cNvSpPr/>
      </dsp:nvSpPr>
      <dsp:spPr>
        <a:xfrm>
          <a:off x="-21264" y="11693"/>
          <a:ext cx="6513603" cy="1273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EBABB-6D32-4AB4-BB72-46FA8C7A1A41}">
      <dsp:nvSpPr>
        <dsp:cNvPr id="0" name=""/>
        <dsp:cNvSpPr/>
      </dsp:nvSpPr>
      <dsp:spPr>
        <a:xfrm>
          <a:off x="363852" y="298143"/>
          <a:ext cx="701581" cy="700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DCCCE-8782-492A-8F03-65EF6C46CE03}">
      <dsp:nvSpPr>
        <dsp:cNvPr id="0" name=""/>
        <dsp:cNvSpPr/>
      </dsp:nvSpPr>
      <dsp:spPr>
        <a:xfrm>
          <a:off x="1084816" y="11693"/>
          <a:ext cx="5258707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Two definitions of “mother”</a:t>
          </a:r>
        </a:p>
      </dsp:txBody>
      <dsp:txXfrm>
        <a:off x="1084816" y="11693"/>
        <a:ext cx="5258707" cy="1274356"/>
      </dsp:txXfrm>
    </dsp:sp>
    <dsp:sp modelId="{DFAC8D05-F248-4B61-9794-D30699B499EA}">
      <dsp:nvSpPr>
        <dsp:cNvPr id="0" name=""/>
        <dsp:cNvSpPr/>
      </dsp:nvSpPr>
      <dsp:spPr>
        <a:xfrm>
          <a:off x="-21264" y="1540920"/>
          <a:ext cx="6513603" cy="1273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479D3-5484-4BFE-B5FF-8D5E060FB14F}">
      <dsp:nvSpPr>
        <dsp:cNvPr id="0" name=""/>
        <dsp:cNvSpPr/>
      </dsp:nvSpPr>
      <dsp:spPr>
        <a:xfrm>
          <a:off x="363852" y="1827371"/>
          <a:ext cx="701581" cy="700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73D07-B386-403C-BF44-19D20468C217}">
      <dsp:nvSpPr>
        <dsp:cNvPr id="0" name=""/>
        <dsp:cNvSpPr/>
      </dsp:nvSpPr>
      <dsp:spPr>
        <a:xfrm>
          <a:off x="1085065" y="1540920"/>
          <a:ext cx="5258209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a woman who has given birth to a child</a:t>
          </a:r>
        </a:p>
      </dsp:txBody>
      <dsp:txXfrm>
        <a:off x="1085065" y="1540920"/>
        <a:ext cx="5258209" cy="1274356"/>
      </dsp:txXfrm>
    </dsp:sp>
    <dsp:sp modelId="{D39ADE5C-EDEF-4DF6-9292-19C04F369DF6}">
      <dsp:nvSpPr>
        <dsp:cNvPr id="0" name=""/>
        <dsp:cNvSpPr/>
      </dsp:nvSpPr>
      <dsp:spPr>
        <a:xfrm>
          <a:off x="-21264" y="3070148"/>
          <a:ext cx="6513603" cy="12731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17085-75FC-40E0-9A28-86DDBCD358D0}">
      <dsp:nvSpPr>
        <dsp:cNvPr id="0" name=""/>
        <dsp:cNvSpPr/>
      </dsp:nvSpPr>
      <dsp:spPr>
        <a:xfrm>
          <a:off x="363852" y="3356598"/>
          <a:ext cx="701581" cy="700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D7742-28A1-4BD1-A8AD-9B808C4DA448}">
      <dsp:nvSpPr>
        <dsp:cNvPr id="0" name=""/>
        <dsp:cNvSpPr/>
      </dsp:nvSpPr>
      <dsp:spPr>
        <a:xfrm>
          <a:off x="893472" y="3070148"/>
          <a:ext cx="5641395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 a stringy slimy substance consisting of yeast cells and bacteria; is added to cider or wine to produce vinegar</a:t>
          </a:r>
        </a:p>
      </dsp:txBody>
      <dsp:txXfrm>
        <a:off x="893472" y="3070148"/>
        <a:ext cx="5641395" cy="1274356"/>
      </dsp:txXfrm>
    </dsp:sp>
    <dsp:sp modelId="{54892E38-30B1-4835-9E68-A4748044BF3F}">
      <dsp:nvSpPr>
        <dsp:cNvPr id="0" name=""/>
        <dsp:cNvSpPr/>
      </dsp:nvSpPr>
      <dsp:spPr>
        <a:xfrm>
          <a:off x="-21264" y="4599376"/>
          <a:ext cx="6513603" cy="12731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4FB17-456E-49A2-A2F8-72FA0AA88819}">
      <dsp:nvSpPr>
        <dsp:cNvPr id="0" name=""/>
        <dsp:cNvSpPr/>
      </dsp:nvSpPr>
      <dsp:spPr>
        <a:xfrm>
          <a:off x="363852" y="4885826"/>
          <a:ext cx="701581" cy="7002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107E1-041F-4D29-9C40-EDE3B7C01F1F}">
      <dsp:nvSpPr>
        <dsp:cNvPr id="0" name=""/>
        <dsp:cNvSpPr/>
      </dsp:nvSpPr>
      <dsp:spPr>
        <a:xfrm>
          <a:off x="1085065" y="4599376"/>
          <a:ext cx="5258209" cy="127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69" tIns="134869" rIns="134869" bIns="13486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This is an instance of word sense ambiguity</a:t>
          </a:r>
        </a:p>
      </dsp:txBody>
      <dsp:txXfrm>
        <a:off x="1085065" y="4599376"/>
        <a:ext cx="5258209" cy="12743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077BC-035E-4256-9696-2F3C94E0F2D3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15C93-6E02-4379-BE89-E21A68957A5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DE20-4738-4BA3-BB6B-316C2D2C373B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 They put money in the bank = = buried in mud?</a:t>
          </a:r>
        </a:p>
      </dsp:txBody>
      <dsp:txXfrm>
        <a:off x="2039300" y="956381"/>
        <a:ext cx="4474303" cy="1765627"/>
      </dsp:txXfrm>
    </dsp:sp>
    <dsp:sp modelId="{AB9A77A6-DEAD-404C-99D0-F1D83E0722F1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09679-1262-4A74-95EA-564BC2C1B0A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7DC13-55AE-47DA-9E64-5D50540C2CC6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 saw her duck with a telescope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29D1-3D00-425D-B080-FB949E180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866AB-2FEF-49C1-97F3-F06F4FBB6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2DBE-0E8B-49DF-84E4-7B1E6C35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2496-EDCB-4677-8E1B-5A009A6F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0305-2D30-4792-9B8B-D1FC6389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FA0B-16DD-43A3-BD55-E457A597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A40-9A18-41A4-9CAE-3C389BF2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0005-F4E5-478F-9A5F-50D4CA68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DCDC4-174B-4734-82D7-AA3FB993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AF61-535E-4F4B-AE40-C7A667E1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DE236-E308-4993-BEA2-26D604B16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8B5F5-64F1-4079-8E55-E81E79352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F395-96AB-42A4-8B25-996D4776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CECB-1971-4793-8372-C546A75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4B67C-70AF-42CB-81CB-A19A3FB9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CAB1-4C3E-4B3E-AA69-555D5400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1BB5-DEE3-4673-8D89-C84E40B8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4BFED-40D4-4FB5-9B22-271D664E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E49B4-9D16-47FA-9773-3FC5ACF2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6253-86EC-4167-8191-D2EFD0F7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0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056D-7908-4847-9A35-E485E8E2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CA76-CBBF-4E85-A37F-79D5F57C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C661-8F6F-40A3-A314-85B55223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FEEEA-ED5C-4FA6-A0BA-318FA541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BAE2-F9AB-43F6-938C-3DB07966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4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D332-F897-4769-B0F2-D4949C46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2246-B939-4BCE-81FF-FD9B3D820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50717-236D-4C88-9DD7-BEBBBBB2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63526-7DAD-4DA9-A658-6CAEDB59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9A0B3-D900-421E-8C59-7C1DE8E4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6271B-29A9-40EE-BB83-E25BE088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B648-5297-437B-8C8E-2EC440E9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5ED9B-3DEA-49C1-A10D-D5AFE63C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E38E4-D44D-4B08-AEB3-C24775B7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4CCF7-45C0-4CB5-ADB1-201970393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D5646-4871-4FC7-BB17-F67628087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1FF2A-3AA2-4982-833E-11B66734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AD607-7033-4758-9732-4DC66F18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C7316-7F31-42F0-BD7D-DF481A17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BDAD-E260-4890-94CD-59E77A8D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75199-6CAE-4FF0-AC71-736548FB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78A2C-6201-4093-B843-283A942E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4EF24-0181-4F5E-8572-D475290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6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D1441-CE2C-45F1-9857-8525A0AD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9797A-E319-4201-BF0F-0A49E84F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04B31-7159-421F-BC62-1F5F8386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0E91-D361-433C-A585-48D56E15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211E-B15A-4D29-89D0-C8BC8909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9749-22EB-4B40-A63F-BA7452EA6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D9C9-FC5F-4875-92B9-ADCDA4E6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4641D-D9B9-47D3-928C-80FE3535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9759A-F767-4B1A-AFF2-D1C66902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2B41-A92B-449D-B52B-248ED39D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CDE0C-A8FB-42A6-B588-3ECC62218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7CE5-B0C3-42E3-B573-3B764915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0E95C-5990-4009-8B38-ADF8CB5F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F2737-7A36-401C-9AD5-5CBA2904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834E3-CADA-490A-A701-9BB10071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D31DF-275D-4A0F-BC20-D646E41A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66D47-AA0E-46BB-AD28-8360D6F3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1D6D-D550-41A9-9F2A-2B15D0C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B6A00-D6D4-4E99-BB4E-6C9954C3AD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ED7B-CD62-4C41-AEC0-AD2536F8C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59BC-EFB8-4F2A-A988-A26216908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D24E-285B-4DAA-AE38-294F51A6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F4C62-1C4A-4E45-B88E-7E6854D70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25" y="3993725"/>
            <a:ext cx="7548896" cy="2268982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b="1" dirty="0"/>
              <a:t>An Introduction to</a:t>
            </a:r>
            <a:br>
              <a:rPr lang="en-US" b="1" dirty="0"/>
            </a:br>
            <a:r>
              <a:rPr lang="en-US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648B6-2191-41B8-9645-703F979C8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059244"/>
            <a:ext cx="3258675" cy="220346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Motaz Saad </a:t>
            </a:r>
          </a:p>
          <a:p>
            <a:pPr algn="l"/>
            <a:r>
              <a:rPr lang="en-US" dirty="0"/>
              <a:t>September 2020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09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A5DCF-27F0-4024-8548-59B513AD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Parallel coprus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2" descr="ØµÙØ±Ø© Ø°Ø§Øª ØµÙØ©">
            <a:extLst>
              <a:ext uri="{FF2B5EF4-FFF2-40B4-BE49-F238E27FC236}">
                <a16:creationId xmlns:a16="http://schemas.microsoft.com/office/drawing/2014/main" id="{BA95F03C-B413-4B5A-ADF5-574939F8B6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175" y="2509911"/>
            <a:ext cx="1110455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73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58150-75BB-4922-9573-B18F6C38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Information Extraction (IE)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AB69-9704-4976-A555-7499DA67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806612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Information extraction (IE) is the task of automatically extracting structured information from unstructured documents. (Wikipedia)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4" name="Picture 6" descr="Word activity highlighted with a yellow marker">
            <a:extLst>
              <a:ext uri="{FF2B5EF4-FFF2-40B4-BE49-F238E27FC236}">
                <a16:creationId xmlns:a16="http://schemas.microsoft.com/office/drawing/2014/main" id="{BD8AA4BE-F3F5-4217-9DD0-7C16E786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62372"/>
            <a:ext cx="6250769" cy="417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7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4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DBB59-1485-4E62-81F0-1677F0FF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Extraction  Example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3FFFA05-E995-41A6-9141-3F83A0CAC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280" y="792480"/>
            <a:ext cx="8554720" cy="56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9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C25D0-F347-409B-9079-4868F8EC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 Summarization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ÙØªÙØ¬Ø© Ø¨Ø­Ø« Ø§ÙØµÙØ± Ø¹Ù âªtext summarizationâ¬â">
            <a:extLst>
              <a:ext uri="{FF2B5EF4-FFF2-40B4-BE49-F238E27FC236}">
                <a16:creationId xmlns:a16="http://schemas.microsoft.com/office/drawing/2014/main" id="{853C2B68-D8B8-4015-B867-57257A1172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5645" y="2509911"/>
            <a:ext cx="850561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5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5915A-4D53-4A9E-A1B8-B30527E2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Information Extraction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D3595-9362-4222-BB79-20CD17F67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4893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836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7038C71-36FB-4AF4-8989-0DC819A3C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5" y="643467"/>
            <a:ext cx="107135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4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43822-D4E5-430C-8F29-9F1D573F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Chatbots (text understanding and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C24C-6F47-49D4-B87E-0F76500E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EC50F"/>
                </a:solidFill>
                <a:latin typeface="+mn-lt"/>
                <a:ea typeface="+mn-ea"/>
                <a:cs typeface="+mn-cs"/>
              </a:rPr>
              <a:t>is a computer program which conducts a conversation via auditory or textual methods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ÙØªÙØ¬Ø© Ø¨Ø­Ø« Ø§ÙØµÙØ± Ø¹Ù âªChatbotâ¬â">
            <a:extLst>
              <a:ext uri="{FF2B5EF4-FFF2-40B4-BE49-F238E27FC236}">
                <a16:creationId xmlns:a16="http://schemas.microsoft.com/office/drawing/2014/main" id="{BE6C866B-116E-4524-B666-DF146A616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720" y="2239349"/>
            <a:ext cx="8424197" cy="461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06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F312C9-97B8-41FE-81E2-C612B7F9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is NLP Hard?</a:t>
            </a:r>
          </a:p>
        </p:txBody>
      </p:sp>
    </p:spTree>
    <p:extLst>
      <p:ext uri="{BB962C8B-B14F-4D97-AF65-F5344CB8AC3E}">
        <p14:creationId xmlns:p14="http://schemas.microsoft.com/office/powerpoint/2010/main" val="1836803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22B838-A031-45AC-9779-6ED5B46B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Ambiguity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1C97624-1C39-4E5A-B417-CB6ED11C4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0911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62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5356-F3E0-4B80-B7F1-A9FB3914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Ambiguity At the acoustic level (speech recognition)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F88B7D-DB4D-4CE3-B3E2-BEB7009DF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19791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97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4231-7179-4D0C-8A8B-1404FBBD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37DD8C-7C16-4ACD-A653-FB63516D4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990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266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1C114-36AD-4C25-A03B-DCDC3ED5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Ambiguity at the semantic (meaning) level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A5638F-4E0D-4A0D-8FA4-08739E44D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4918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78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3195A-C685-4393-9A82-4D9FD182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More Word Sense Ambiguity semantic (meaning) level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BA724-E048-46F7-B80B-AF3C5C02B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4981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683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4AADB-292A-4F6A-BE21-F02BF40A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Thanks </a:t>
            </a:r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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5709-DB1D-4F1A-A6A1-7A44B358C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0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19D34-68F8-4031-BFE2-850BB34E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What is Natural Language Processing?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1971C-A867-46A7-A630-E4A2670EC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18908"/>
            <a:ext cx="7951310" cy="2743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999D-4D63-42A2-801C-71413594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558" y="4884873"/>
            <a:ext cx="9976352" cy="1292090"/>
          </a:xfrm>
        </p:spPr>
        <p:txBody>
          <a:bodyPr>
            <a:normAutofit/>
          </a:bodyPr>
          <a:lstStyle/>
          <a:p>
            <a:r>
              <a:rPr lang="en-US" sz="3200" dirty="0"/>
              <a:t>computers using natural language as input and/or output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66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03486-4472-4B42-8BD3-42C960A3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NLP tasks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42D2A-C9FC-43C0-8B13-BC39ED041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08729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1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92BC41-5AE1-432E-87C7-12BF9E03D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1415" y="476778"/>
            <a:ext cx="7212450" cy="5920653"/>
          </a:xfrm>
          <a:prstGeom prst="rect">
            <a:avLst/>
          </a:prstGeom>
          <a:solidFill>
            <a:srgbClr val="3E4B5B">
              <a:alpha val="9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44CF54C-9E99-4D82-AF74-05DB1C05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495" y="1179095"/>
            <a:ext cx="5956353" cy="3404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Level Of Linguistic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Knowledge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0E1208-0B30-4396-AE7C-AEBFFAEE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478" y="4713662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64A987E2-0B9F-4E89-9CD8-395453C5D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1" r="2473" b="2"/>
          <a:stretch/>
        </p:blipFill>
        <p:spPr>
          <a:xfrm>
            <a:off x="557866" y="476777"/>
            <a:ext cx="3931755" cy="59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3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D9035-9057-40B0-B5ED-8472EFE7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Tagging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19A3AA-DC67-44F3-A997-F97264E5C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7581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44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1E2BABA-55AB-4467-B435-816F0828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Tagging, Syntax  </a:t>
            </a:r>
            <a:endParaRPr lang="ar-SA" dirty="0"/>
          </a:p>
        </p:txBody>
      </p:sp>
      <p:pic>
        <p:nvPicPr>
          <p:cNvPr id="7" name="عنصر نائب للمحتوى 6">
            <a:extLst>
              <a:ext uri="{FF2B5EF4-FFF2-40B4-BE49-F238E27FC236}">
                <a16:creationId xmlns:a16="http://schemas.microsoft.com/office/drawing/2014/main" id="{DFC7FE71-05FC-4F5E-800E-312D2AD0F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978" y="3429000"/>
            <a:ext cx="10409822" cy="2895851"/>
          </a:xfr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D1137A5A-C2EF-4FA8-A866-17113838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33" y="1767696"/>
            <a:ext cx="831414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8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3AA06D-1950-43A6-BBF6-7312EA2C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64"/>
            <a:ext cx="10515600" cy="473566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Semantics and Discourse  </a:t>
            </a: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AFCCBB70-B838-45E8-82E3-44144BDD9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31" y="546030"/>
            <a:ext cx="10283426" cy="2889014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07E8FB65-1BBD-467F-B294-C0D34FFB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3" y="3342429"/>
            <a:ext cx="7128992" cy="35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3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CB772-8A59-495A-B7CD-248E2BFB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376560" cy="1344975"/>
          </a:xfrm>
        </p:spPr>
        <p:txBody>
          <a:bodyPr>
            <a:normAutofit/>
          </a:bodyPr>
          <a:lstStyle/>
          <a:p>
            <a:r>
              <a:rPr lang="en-US" sz="4000" dirty="0"/>
              <a:t>Machine Translation (MT)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5E1C-0579-4BC9-A876-8C0A6582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76" y="3429000"/>
            <a:ext cx="6204984" cy="2751001"/>
          </a:xfrm>
        </p:spPr>
        <p:txBody>
          <a:bodyPr>
            <a:normAutofit/>
          </a:bodyPr>
          <a:lstStyle/>
          <a:p>
            <a:r>
              <a:rPr lang="en-US" dirty="0"/>
              <a:t>A sub-field of computational linguistics that investigates the use of software to translate text or speech from one language to another. (Wikipedia) </a:t>
            </a:r>
          </a:p>
          <a:p>
            <a:r>
              <a:rPr lang="en-US" dirty="0"/>
              <a:t>Statistical Machine Translation (SMT)</a:t>
            </a:r>
          </a:p>
          <a:p>
            <a:r>
              <a:rPr lang="en-US" dirty="0"/>
              <a:t>Neural Machine Translation (NMT)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6E14E-9F5D-404E-B9DE-7E24CF15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76" y="640262"/>
            <a:ext cx="6840097" cy="2513735"/>
          </a:xfrm>
          <a:prstGeom prst="rect">
            <a:avLst/>
          </a:prstGeom>
        </p:spPr>
      </p:pic>
      <p:pic>
        <p:nvPicPr>
          <p:cNvPr id="1026" name="Picture 2" descr="Languages Concept">
            <a:extLst>
              <a:ext uri="{FF2B5EF4-FFF2-40B4-BE49-F238E27FC236}">
                <a16:creationId xmlns:a16="http://schemas.microsoft.com/office/drawing/2014/main" id="{697607ED-C9DD-4EDC-BD64-FB52E5A3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1416" y="2749052"/>
            <a:ext cx="5700584" cy="354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25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501</Words>
  <Application>Microsoft Office PowerPoint</Application>
  <PresentationFormat>شاشة عريضة</PresentationFormat>
  <Paragraphs>65</Paragraphs>
  <Slides>22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An Introduction to Natural Language Processing</vt:lpstr>
      <vt:lpstr>Outline </vt:lpstr>
      <vt:lpstr>What is Natural Language Processing?</vt:lpstr>
      <vt:lpstr>NLP tasks </vt:lpstr>
      <vt:lpstr>Level Of Linguistic Knowledge</vt:lpstr>
      <vt:lpstr>Tagging</vt:lpstr>
      <vt:lpstr>POS Tagging, Syntax  </vt:lpstr>
      <vt:lpstr>Semantics and Discourse  </vt:lpstr>
      <vt:lpstr>Machine Translation (MT) </vt:lpstr>
      <vt:lpstr>Parallel coprus</vt:lpstr>
      <vt:lpstr>Information Extraction (IE)</vt:lpstr>
      <vt:lpstr>Information Extraction  Example</vt:lpstr>
      <vt:lpstr>Text Summarization</vt:lpstr>
      <vt:lpstr>Information Extraction </vt:lpstr>
      <vt:lpstr>عرض تقديمي في PowerPoint</vt:lpstr>
      <vt:lpstr>Chatbots (text understanding and generation)</vt:lpstr>
      <vt:lpstr>Why is NLP Hard?</vt:lpstr>
      <vt:lpstr>Ambiguity</vt:lpstr>
      <vt:lpstr>Ambiguity At the acoustic level (speech recognition)</vt:lpstr>
      <vt:lpstr>Ambiguity at the semantic (meaning) level </vt:lpstr>
      <vt:lpstr>More Word Sense Ambiguity semantic (meaning) level</vt:lpstr>
      <vt:lpstr>Thanks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Motaz Saad</dc:creator>
  <cp:lastModifiedBy>Motaz Saad</cp:lastModifiedBy>
  <cp:revision>7</cp:revision>
  <dcterms:created xsi:type="dcterms:W3CDTF">2020-09-24T16:21:14Z</dcterms:created>
  <dcterms:modified xsi:type="dcterms:W3CDTF">2020-09-24T16:34:08Z</dcterms:modified>
</cp:coreProperties>
</file>