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8" r:id="rId3"/>
    <p:sldId id="265" r:id="rId4"/>
    <p:sldId id="280" r:id="rId5"/>
    <p:sldId id="279" r:id="rId6"/>
    <p:sldId id="28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342BC-A021-4AB1-827E-B726D5E1AC63}" v="19" dt="2020-12-28T09:02:43.339"/>
    <p1510:client id="{94212030-F871-4B02-A9C4-118B1AF4EE29}" v="20" dt="2020-12-28T09:22:52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az Saad" userId="8808a08a93e23a75" providerId="LiveId" clId="{93C342BC-A021-4AB1-827E-B726D5E1AC63}"/>
    <pc:docChg chg="addSld modSld">
      <pc:chgData name="Motaz Saad" userId="8808a08a93e23a75" providerId="LiveId" clId="{93C342BC-A021-4AB1-827E-B726D5E1AC63}" dt="2020-12-28T09:02:43.339" v="37"/>
      <pc:docMkLst>
        <pc:docMk/>
      </pc:docMkLst>
      <pc:sldChg chg="modSp new mod">
        <pc:chgData name="Motaz Saad" userId="8808a08a93e23a75" providerId="LiveId" clId="{93C342BC-A021-4AB1-827E-B726D5E1AC63}" dt="2020-12-28T09:02:18.739" v="15" actId="20577"/>
        <pc:sldMkLst>
          <pc:docMk/>
          <pc:sldMk cId="1724429676" sldId="256"/>
        </pc:sldMkLst>
        <pc:spChg chg="mod">
          <ac:chgData name="Motaz Saad" userId="8808a08a93e23a75" providerId="LiveId" clId="{93C342BC-A021-4AB1-827E-B726D5E1AC63}" dt="2020-12-28T09:02:18.739" v="15" actId="20577"/>
          <ac:spMkLst>
            <pc:docMk/>
            <pc:sldMk cId="1724429676" sldId="256"/>
            <ac:spMk id="2" creationId="{92691AF6-F198-4DFE-9D78-3ED273E2EF15}"/>
          </ac:spMkLst>
        </pc:spChg>
      </pc:sldChg>
      <pc:sldChg chg="modSp new mod">
        <pc:chgData name="Motaz Saad" userId="8808a08a93e23a75" providerId="LiveId" clId="{93C342BC-A021-4AB1-827E-B726D5E1AC63}" dt="2020-12-28T09:02:35.479" v="18" actId="782"/>
        <pc:sldMkLst>
          <pc:docMk/>
          <pc:sldMk cId="1050862000" sldId="257"/>
        </pc:sldMkLst>
        <pc:spChg chg="mod">
          <ac:chgData name="Motaz Saad" userId="8808a08a93e23a75" providerId="LiveId" clId="{93C342BC-A021-4AB1-827E-B726D5E1AC63}" dt="2020-12-28T09:02:31.724" v="17" actId="782"/>
          <ac:spMkLst>
            <pc:docMk/>
            <pc:sldMk cId="1050862000" sldId="257"/>
            <ac:spMk id="2" creationId="{A12E01AD-EBBE-4DE1-B295-747F4992B3AD}"/>
          </ac:spMkLst>
        </pc:spChg>
        <pc:spChg chg="mod">
          <ac:chgData name="Motaz Saad" userId="8808a08a93e23a75" providerId="LiveId" clId="{93C342BC-A021-4AB1-827E-B726D5E1AC63}" dt="2020-12-28T09:02:35.479" v="18" actId="782"/>
          <ac:spMkLst>
            <pc:docMk/>
            <pc:sldMk cId="1050862000" sldId="257"/>
            <ac:spMk id="3" creationId="{037D2172-C8D0-461E-94A8-5A764AA7AF64}"/>
          </ac:spMkLst>
        </pc:spChg>
      </pc:sldChg>
      <pc:sldChg chg="add">
        <pc:chgData name="Motaz Saad" userId="8808a08a93e23a75" providerId="LiveId" clId="{93C342BC-A021-4AB1-827E-B726D5E1AC63}" dt="2020-12-28T09:02:39.930" v="19"/>
        <pc:sldMkLst>
          <pc:docMk/>
          <pc:sldMk cId="1871541688" sldId="258"/>
        </pc:sldMkLst>
      </pc:sldChg>
      <pc:sldChg chg="add">
        <pc:chgData name="Motaz Saad" userId="8808a08a93e23a75" providerId="LiveId" clId="{93C342BC-A021-4AB1-827E-B726D5E1AC63}" dt="2020-12-28T09:02:40.151" v="20"/>
        <pc:sldMkLst>
          <pc:docMk/>
          <pc:sldMk cId="2275697367" sldId="259"/>
        </pc:sldMkLst>
      </pc:sldChg>
      <pc:sldChg chg="add">
        <pc:chgData name="Motaz Saad" userId="8808a08a93e23a75" providerId="LiveId" clId="{93C342BC-A021-4AB1-827E-B726D5E1AC63}" dt="2020-12-28T09:02:40.323" v="21"/>
        <pc:sldMkLst>
          <pc:docMk/>
          <pc:sldMk cId="1988220517" sldId="260"/>
        </pc:sldMkLst>
      </pc:sldChg>
      <pc:sldChg chg="add">
        <pc:chgData name="Motaz Saad" userId="8808a08a93e23a75" providerId="LiveId" clId="{93C342BC-A021-4AB1-827E-B726D5E1AC63}" dt="2020-12-28T09:02:40.515" v="22"/>
        <pc:sldMkLst>
          <pc:docMk/>
          <pc:sldMk cId="2512508591" sldId="261"/>
        </pc:sldMkLst>
      </pc:sldChg>
      <pc:sldChg chg="add">
        <pc:chgData name="Motaz Saad" userId="8808a08a93e23a75" providerId="LiveId" clId="{93C342BC-A021-4AB1-827E-B726D5E1AC63}" dt="2020-12-28T09:02:40.670" v="23"/>
        <pc:sldMkLst>
          <pc:docMk/>
          <pc:sldMk cId="2767460669" sldId="262"/>
        </pc:sldMkLst>
      </pc:sldChg>
      <pc:sldChg chg="add">
        <pc:chgData name="Motaz Saad" userId="8808a08a93e23a75" providerId="LiveId" clId="{93C342BC-A021-4AB1-827E-B726D5E1AC63}" dt="2020-12-28T09:02:41.126" v="24"/>
        <pc:sldMkLst>
          <pc:docMk/>
          <pc:sldMk cId="4113365938" sldId="263"/>
        </pc:sldMkLst>
      </pc:sldChg>
      <pc:sldChg chg="add">
        <pc:chgData name="Motaz Saad" userId="8808a08a93e23a75" providerId="LiveId" clId="{93C342BC-A021-4AB1-827E-B726D5E1AC63}" dt="2020-12-28T09:02:41.310" v="25"/>
        <pc:sldMkLst>
          <pc:docMk/>
          <pc:sldMk cId="2388823084" sldId="264"/>
        </pc:sldMkLst>
      </pc:sldChg>
      <pc:sldChg chg="add">
        <pc:chgData name="Motaz Saad" userId="8808a08a93e23a75" providerId="LiveId" clId="{93C342BC-A021-4AB1-827E-B726D5E1AC63}" dt="2020-12-28T09:02:41.493" v="26"/>
        <pc:sldMkLst>
          <pc:docMk/>
          <pc:sldMk cId="1454303425" sldId="265"/>
        </pc:sldMkLst>
      </pc:sldChg>
      <pc:sldChg chg="add">
        <pc:chgData name="Motaz Saad" userId="8808a08a93e23a75" providerId="LiveId" clId="{93C342BC-A021-4AB1-827E-B726D5E1AC63}" dt="2020-12-28T09:02:41.638" v="27"/>
        <pc:sldMkLst>
          <pc:docMk/>
          <pc:sldMk cId="1919739872" sldId="266"/>
        </pc:sldMkLst>
      </pc:sldChg>
      <pc:sldChg chg="add">
        <pc:chgData name="Motaz Saad" userId="8808a08a93e23a75" providerId="LiveId" clId="{93C342BC-A021-4AB1-827E-B726D5E1AC63}" dt="2020-12-28T09:02:41.776" v="28"/>
        <pc:sldMkLst>
          <pc:docMk/>
          <pc:sldMk cId="916215127" sldId="267"/>
        </pc:sldMkLst>
      </pc:sldChg>
      <pc:sldChg chg="add">
        <pc:chgData name="Motaz Saad" userId="8808a08a93e23a75" providerId="LiveId" clId="{93C342BC-A021-4AB1-827E-B726D5E1AC63}" dt="2020-12-28T09:02:41.913" v="29"/>
        <pc:sldMkLst>
          <pc:docMk/>
          <pc:sldMk cId="3102347842" sldId="268"/>
        </pc:sldMkLst>
      </pc:sldChg>
      <pc:sldChg chg="add">
        <pc:chgData name="Motaz Saad" userId="8808a08a93e23a75" providerId="LiveId" clId="{93C342BC-A021-4AB1-827E-B726D5E1AC63}" dt="2020-12-28T09:02:42.060" v="30"/>
        <pc:sldMkLst>
          <pc:docMk/>
          <pc:sldMk cId="1236614468" sldId="269"/>
        </pc:sldMkLst>
      </pc:sldChg>
      <pc:sldChg chg="add">
        <pc:chgData name="Motaz Saad" userId="8808a08a93e23a75" providerId="LiveId" clId="{93C342BC-A021-4AB1-827E-B726D5E1AC63}" dt="2020-12-28T09:02:42.231" v="31"/>
        <pc:sldMkLst>
          <pc:docMk/>
          <pc:sldMk cId="1430339439" sldId="270"/>
        </pc:sldMkLst>
      </pc:sldChg>
      <pc:sldChg chg="add">
        <pc:chgData name="Motaz Saad" userId="8808a08a93e23a75" providerId="LiveId" clId="{93C342BC-A021-4AB1-827E-B726D5E1AC63}" dt="2020-12-28T09:02:42.392" v="32"/>
        <pc:sldMkLst>
          <pc:docMk/>
          <pc:sldMk cId="2599540437" sldId="271"/>
        </pc:sldMkLst>
      </pc:sldChg>
      <pc:sldChg chg="add">
        <pc:chgData name="Motaz Saad" userId="8808a08a93e23a75" providerId="LiveId" clId="{93C342BC-A021-4AB1-827E-B726D5E1AC63}" dt="2020-12-28T09:02:42.585" v="33"/>
        <pc:sldMkLst>
          <pc:docMk/>
          <pc:sldMk cId="3926268460" sldId="272"/>
        </pc:sldMkLst>
      </pc:sldChg>
      <pc:sldChg chg="add">
        <pc:chgData name="Motaz Saad" userId="8808a08a93e23a75" providerId="LiveId" clId="{93C342BC-A021-4AB1-827E-B726D5E1AC63}" dt="2020-12-28T09:02:42.734" v="34"/>
        <pc:sldMkLst>
          <pc:docMk/>
          <pc:sldMk cId="3207127037" sldId="273"/>
        </pc:sldMkLst>
      </pc:sldChg>
      <pc:sldChg chg="add">
        <pc:chgData name="Motaz Saad" userId="8808a08a93e23a75" providerId="LiveId" clId="{93C342BC-A021-4AB1-827E-B726D5E1AC63}" dt="2020-12-28T09:02:42.963" v="35"/>
        <pc:sldMkLst>
          <pc:docMk/>
          <pc:sldMk cId="276068513" sldId="274"/>
        </pc:sldMkLst>
      </pc:sldChg>
      <pc:sldChg chg="add">
        <pc:chgData name="Motaz Saad" userId="8808a08a93e23a75" providerId="LiveId" clId="{93C342BC-A021-4AB1-827E-B726D5E1AC63}" dt="2020-12-28T09:02:43.140" v="36"/>
        <pc:sldMkLst>
          <pc:docMk/>
          <pc:sldMk cId="2022979451" sldId="275"/>
        </pc:sldMkLst>
      </pc:sldChg>
      <pc:sldChg chg="add">
        <pc:chgData name="Motaz Saad" userId="8808a08a93e23a75" providerId="LiveId" clId="{93C342BC-A021-4AB1-827E-B726D5E1AC63}" dt="2020-12-28T09:02:43.339" v="37"/>
        <pc:sldMkLst>
          <pc:docMk/>
          <pc:sldMk cId="986767903" sldId="276"/>
        </pc:sldMkLst>
      </pc:sldChg>
    </pc:docChg>
  </pc:docChgLst>
  <pc:docChgLst>
    <pc:chgData name="Motaz Saad" userId="8808a08a93e23a75" providerId="LiveId" clId="{94212030-F871-4B02-A9C4-118B1AF4EE29}"/>
    <pc:docChg chg="custSel addSld delSld modSld sldOrd">
      <pc:chgData name="Motaz Saad" userId="8808a08a93e23a75" providerId="LiveId" clId="{94212030-F871-4B02-A9C4-118B1AF4EE29}" dt="2020-12-28T09:25:39.151" v="287" actId="47"/>
      <pc:docMkLst>
        <pc:docMk/>
      </pc:docMkLst>
      <pc:sldChg chg="modSp mod">
        <pc:chgData name="Motaz Saad" userId="8808a08a93e23a75" providerId="LiveId" clId="{94212030-F871-4B02-A9C4-118B1AF4EE29}" dt="2020-12-28T09:05:41.909" v="0"/>
        <pc:sldMkLst>
          <pc:docMk/>
          <pc:sldMk cId="1724429676" sldId="256"/>
        </pc:sldMkLst>
        <pc:spChg chg="mod">
          <ac:chgData name="Motaz Saad" userId="8808a08a93e23a75" providerId="LiveId" clId="{94212030-F871-4B02-A9C4-118B1AF4EE29}" dt="2020-12-28T09:05:41.909" v="0"/>
          <ac:spMkLst>
            <pc:docMk/>
            <pc:sldMk cId="1724429676" sldId="256"/>
            <ac:spMk id="2" creationId="{92691AF6-F198-4DFE-9D78-3ED273E2EF15}"/>
          </ac:spMkLst>
        </pc:spChg>
      </pc:sldChg>
      <pc:sldChg chg="addSp delSp modSp mod">
        <pc:chgData name="Motaz Saad" userId="8808a08a93e23a75" providerId="LiveId" clId="{94212030-F871-4B02-A9C4-118B1AF4EE29}" dt="2020-12-28T09:20:01.614" v="71" actId="1076"/>
        <pc:sldMkLst>
          <pc:docMk/>
          <pc:sldMk cId="1050862000" sldId="257"/>
        </pc:sldMkLst>
        <pc:spChg chg="del mod">
          <ac:chgData name="Motaz Saad" userId="8808a08a93e23a75" providerId="LiveId" clId="{94212030-F871-4B02-A9C4-118B1AF4EE29}" dt="2020-12-28T09:19:57.269" v="69" actId="478"/>
          <ac:spMkLst>
            <pc:docMk/>
            <pc:sldMk cId="1050862000" sldId="257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05:57.151" v="1" actId="931"/>
          <ac:spMkLst>
            <pc:docMk/>
            <pc:sldMk cId="1050862000" sldId="257"/>
            <ac:spMk id="3" creationId="{037D2172-C8D0-461E-94A8-5A764AA7AF64}"/>
          </ac:spMkLst>
        </pc:spChg>
        <pc:picChg chg="add mod">
          <ac:chgData name="Motaz Saad" userId="8808a08a93e23a75" providerId="LiveId" clId="{94212030-F871-4B02-A9C4-118B1AF4EE29}" dt="2020-12-28T09:20:01.614" v="71" actId="1076"/>
          <ac:picMkLst>
            <pc:docMk/>
            <pc:sldMk cId="1050862000" sldId="257"/>
            <ac:picMk id="5" creationId="{7CB19E6A-AA43-49E5-9BC5-415989DFD395}"/>
          </ac:picMkLst>
        </pc:picChg>
      </pc:sldChg>
      <pc:sldChg chg="addSp delSp modSp mod">
        <pc:chgData name="Motaz Saad" userId="8808a08a93e23a75" providerId="LiveId" clId="{94212030-F871-4B02-A9C4-118B1AF4EE29}" dt="2020-12-28T09:20:23.063" v="77" actId="478"/>
        <pc:sldMkLst>
          <pc:docMk/>
          <pc:sldMk cId="1871541688" sldId="258"/>
        </pc:sldMkLst>
        <pc:spChg chg="del">
          <ac:chgData name="Motaz Saad" userId="8808a08a93e23a75" providerId="LiveId" clId="{94212030-F871-4B02-A9C4-118B1AF4EE29}" dt="2020-12-28T09:20:23.063" v="77" actId="478"/>
          <ac:spMkLst>
            <pc:docMk/>
            <pc:sldMk cId="1871541688" sldId="258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06:09.849" v="2" actId="931"/>
          <ac:spMkLst>
            <pc:docMk/>
            <pc:sldMk cId="1871541688" sldId="258"/>
            <ac:spMk id="3" creationId="{037D2172-C8D0-461E-94A8-5A764AA7AF64}"/>
          </ac:spMkLst>
        </pc:spChg>
        <pc:picChg chg="add mod">
          <ac:chgData name="Motaz Saad" userId="8808a08a93e23a75" providerId="LiveId" clId="{94212030-F871-4B02-A9C4-118B1AF4EE29}" dt="2020-12-28T09:20:20.654" v="76" actId="1076"/>
          <ac:picMkLst>
            <pc:docMk/>
            <pc:sldMk cId="1871541688" sldId="258"/>
            <ac:picMk id="5" creationId="{A3BA48E4-0F29-4965-B26D-376B36F3F136}"/>
          </ac:picMkLst>
        </pc:picChg>
      </pc:sldChg>
      <pc:sldChg chg="addSp delSp modSp mod">
        <pc:chgData name="Motaz Saad" userId="8808a08a93e23a75" providerId="LiveId" clId="{94212030-F871-4B02-A9C4-118B1AF4EE29}" dt="2020-12-28T09:20:34.806" v="81" actId="1076"/>
        <pc:sldMkLst>
          <pc:docMk/>
          <pc:sldMk cId="2275697367" sldId="259"/>
        </pc:sldMkLst>
        <pc:spChg chg="del">
          <ac:chgData name="Motaz Saad" userId="8808a08a93e23a75" providerId="LiveId" clId="{94212030-F871-4B02-A9C4-118B1AF4EE29}" dt="2020-12-28T09:20:28.092" v="78" actId="478"/>
          <ac:spMkLst>
            <pc:docMk/>
            <pc:sldMk cId="2275697367" sldId="259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06:18.547" v="3" actId="931"/>
          <ac:spMkLst>
            <pc:docMk/>
            <pc:sldMk cId="2275697367" sldId="259"/>
            <ac:spMk id="3" creationId="{037D2172-C8D0-461E-94A8-5A764AA7AF64}"/>
          </ac:spMkLst>
        </pc:spChg>
        <pc:picChg chg="add mod">
          <ac:chgData name="Motaz Saad" userId="8808a08a93e23a75" providerId="LiveId" clId="{94212030-F871-4B02-A9C4-118B1AF4EE29}" dt="2020-12-28T09:20:34.806" v="81" actId="1076"/>
          <ac:picMkLst>
            <pc:docMk/>
            <pc:sldMk cId="2275697367" sldId="259"/>
            <ac:picMk id="5" creationId="{539A7DC9-4DAB-495E-BB3A-2EB6AB9F98F6}"/>
          </ac:picMkLst>
        </pc:picChg>
      </pc:sldChg>
      <pc:sldChg chg="addSp delSp modSp mod">
        <pc:chgData name="Motaz Saad" userId="8808a08a93e23a75" providerId="LiveId" clId="{94212030-F871-4B02-A9C4-118B1AF4EE29}" dt="2020-12-28T09:20:46.525" v="85" actId="1076"/>
        <pc:sldMkLst>
          <pc:docMk/>
          <pc:sldMk cId="1988220517" sldId="260"/>
        </pc:sldMkLst>
        <pc:spChg chg="del">
          <ac:chgData name="Motaz Saad" userId="8808a08a93e23a75" providerId="LiveId" clId="{94212030-F871-4B02-A9C4-118B1AF4EE29}" dt="2020-12-28T09:20:39.682" v="82" actId="478"/>
          <ac:spMkLst>
            <pc:docMk/>
            <pc:sldMk cId="1988220517" sldId="260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06:30.606" v="4" actId="931"/>
          <ac:spMkLst>
            <pc:docMk/>
            <pc:sldMk cId="1988220517" sldId="260"/>
            <ac:spMk id="3" creationId="{037D2172-C8D0-461E-94A8-5A764AA7AF64}"/>
          </ac:spMkLst>
        </pc:spChg>
        <pc:picChg chg="add mod">
          <ac:chgData name="Motaz Saad" userId="8808a08a93e23a75" providerId="LiveId" clId="{94212030-F871-4B02-A9C4-118B1AF4EE29}" dt="2020-12-28T09:20:46.525" v="85" actId="1076"/>
          <ac:picMkLst>
            <pc:docMk/>
            <pc:sldMk cId="1988220517" sldId="260"/>
            <ac:picMk id="5" creationId="{1EF62548-D058-492E-BE4D-CE4C1BCB6D24}"/>
          </ac:picMkLst>
        </pc:picChg>
      </pc:sldChg>
      <pc:sldChg chg="addSp delSp modSp mod">
        <pc:chgData name="Motaz Saad" userId="8808a08a93e23a75" providerId="LiveId" clId="{94212030-F871-4B02-A9C4-118B1AF4EE29}" dt="2020-12-28T09:21:02.150" v="89" actId="1076"/>
        <pc:sldMkLst>
          <pc:docMk/>
          <pc:sldMk cId="2512508591" sldId="261"/>
        </pc:sldMkLst>
        <pc:spChg chg="del">
          <ac:chgData name="Motaz Saad" userId="8808a08a93e23a75" providerId="LiveId" clId="{94212030-F871-4B02-A9C4-118B1AF4EE29}" dt="2020-12-28T09:20:53.424" v="86" actId="478"/>
          <ac:spMkLst>
            <pc:docMk/>
            <pc:sldMk cId="2512508591" sldId="261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06:38.469" v="5" actId="931"/>
          <ac:spMkLst>
            <pc:docMk/>
            <pc:sldMk cId="2512508591" sldId="261"/>
            <ac:spMk id="3" creationId="{037D2172-C8D0-461E-94A8-5A764AA7AF64}"/>
          </ac:spMkLst>
        </pc:spChg>
        <pc:picChg chg="add mod">
          <ac:chgData name="Motaz Saad" userId="8808a08a93e23a75" providerId="LiveId" clId="{94212030-F871-4B02-A9C4-118B1AF4EE29}" dt="2020-12-28T09:21:02.150" v="89" actId="1076"/>
          <ac:picMkLst>
            <pc:docMk/>
            <pc:sldMk cId="2512508591" sldId="261"/>
            <ac:picMk id="5" creationId="{8E2EFE9D-72B5-4FA7-A71C-CC99A1B52DE5}"/>
          </ac:picMkLst>
        </pc:picChg>
      </pc:sldChg>
      <pc:sldChg chg="addSp delSp modSp mod">
        <pc:chgData name="Motaz Saad" userId="8808a08a93e23a75" providerId="LiveId" clId="{94212030-F871-4B02-A9C4-118B1AF4EE29}" dt="2020-12-28T09:21:25.909" v="94" actId="14100"/>
        <pc:sldMkLst>
          <pc:docMk/>
          <pc:sldMk cId="2767460669" sldId="262"/>
        </pc:sldMkLst>
        <pc:spChg chg="del">
          <ac:chgData name="Motaz Saad" userId="8808a08a93e23a75" providerId="LiveId" clId="{94212030-F871-4B02-A9C4-118B1AF4EE29}" dt="2020-12-28T09:21:08.313" v="90" actId="478"/>
          <ac:spMkLst>
            <pc:docMk/>
            <pc:sldMk cId="2767460669" sldId="262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06:44.991" v="7" actId="931"/>
          <ac:spMkLst>
            <pc:docMk/>
            <pc:sldMk cId="2767460669" sldId="262"/>
            <ac:spMk id="3" creationId="{037D2172-C8D0-461E-94A8-5A764AA7AF64}"/>
          </ac:spMkLst>
        </pc:spChg>
        <pc:picChg chg="add mod modCrop">
          <ac:chgData name="Motaz Saad" userId="8808a08a93e23a75" providerId="LiveId" clId="{94212030-F871-4B02-A9C4-118B1AF4EE29}" dt="2020-12-28T09:21:25.909" v="94" actId="14100"/>
          <ac:picMkLst>
            <pc:docMk/>
            <pc:sldMk cId="2767460669" sldId="262"/>
            <ac:picMk id="5" creationId="{D4A1A605-E443-46C1-8C71-44321D20018C}"/>
          </ac:picMkLst>
        </pc:picChg>
      </pc:sldChg>
      <pc:sldChg chg="addSp delSp modSp mod">
        <pc:chgData name="Motaz Saad" userId="8808a08a93e23a75" providerId="LiveId" clId="{94212030-F871-4B02-A9C4-118B1AF4EE29}" dt="2020-12-28T09:21:56.082" v="103" actId="1036"/>
        <pc:sldMkLst>
          <pc:docMk/>
          <pc:sldMk cId="4113365938" sldId="263"/>
        </pc:sldMkLst>
        <pc:spChg chg="del">
          <ac:chgData name="Motaz Saad" userId="8808a08a93e23a75" providerId="LiveId" clId="{94212030-F871-4B02-A9C4-118B1AF4EE29}" dt="2020-12-28T09:21:32.067" v="95" actId="478"/>
          <ac:spMkLst>
            <pc:docMk/>
            <pc:sldMk cId="4113365938" sldId="263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06:59.364" v="8" actId="931"/>
          <ac:spMkLst>
            <pc:docMk/>
            <pc:sldMk cId="4113365938" sldId="263"/>
            <ac:spMk id="3" creationId="{037D2172-C8D0-461E-94A8-5A764AA7AF64}"/>
          </ac:spMkLst>
        </pc:spChg>
        <pc:picChg chg="add mod">
          <ac:chgData name="Motaz Saad" userId="8808a08a93e23a75" providerId="LiveId" clId="{94212030-F871-4B02-A9C4-118B1AF4EE29}" dt="2020-12-28T09:21:56.082" v="103" actId="1036"/>
          <ac:picMkLst>
            <pc:docMk/>
            <pc:sldMk cId="4113365938" sldId="263"/>
            <ac:picMk id="5" creationId="{F34097F5-008D-42FB-83CE-DDCB555A1E9E}"/>
          </ac:picMkLst>
        </pc:picChg>
      </pc:sldChg>
      <pc:sldChg chg="addSp delSp modSp mod">
        <pc:chgData name="Motaz Saad" userId="8808a08a93e23a75" providerId="LiveId" clId="{94212030-F871-4B02-A9C4-118B1AF4EE29}" dt="2020-12-28T09:22:10.704" v="112" actId="1037"/>
        <pc:sldMkLst>
          <pc:docMk/>
          <pc:sldMk cId="2388823084" sldId="264"/>
        </pc:sldMkLst>
        <pc:spChg chg="del">
          <ac:chgData name="Motaz Saad" userId="8808a08a93e23a75" providerId="LiveId" clId="{94212030-F871-4B02-A9C4-118B1AF4EE29}" dt="2020-12-28T09:21:40.517" v="98" actId="478"/>
          <ac:spMkLst>
            <pc:docMk/>
            <pc:sldMk cId="2388823084" sldId="264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07:05.157" v="9" actId="931"/>
          <ac:spMkLst>
            <pc:docMk/>
            <pc:sldMk cId="2388823084" sldId="264"/>
            <ac:spMk id="3" creationId="{037D2172-C8D0-461E-94A8-5A764AA7AF64}"/>
          </ac:spMkLst>
        </pc:spChg>
        <pc:picChg chg="add mod">
          <ac:chgData name="Motaz Saad" userId="8808a08a93e23a75" providerId="LiveId" clId="{94212030-F871-4B02-A9C4-118B1AF4EE29}" dt="2020-12-28T09:22:10.704" v="112" actId="1037"/>
          <ac:picMkLst>
            <pc:docMk/>
            <pc:sldMk cId="2388823084" sldId="264"/>
            <ac:picMk id="5" creationId="{665DDEFF-0831-4E76-9F64-1D58C022ABFE}"/>
          </ac:picMkLst>
        </pc:picChg>
      </pc:sldChg>
      <pc:sldChg chg="addSp delSp modSp mod ord">
        <pc:chgData name="Motaz Saad" userId="8808a08a93e23a75" providerId="LiveId" clId="{94212030-F871-4B02-A9C4-118B1AF4EE29}" dt="2020-12-28T09:25:16.948" v="277"/>
        <pc:sldMkLst>
          <pc:docMk/>
          <pc:sldMk cId="1454303425" sldId="265"/>
        </pc:sldMkLst>
        <pc:spChg chg="mod">
          <ac:chgData name="Motaz Saad" userId="8808a08a93e23a75" providerId="LiveId" clId="{94212030-F871-4B02-A9C4-118B1AF4EE29}" dt="2020-12-28T09:22:43.302" v="133" actId="20577"/>
          <ac:spMkLst>
            <pc:docMk/>
            <pc:sldMk cId="1454303425" sldId="265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08:31.983" v="15" actId="931"/>
          <ac:spMkLst>
            <pc:docMk/>
            <pc:sldMk cId="1454303425" sldId="265"/>
            <ac:spMk id="3" creationId="{037D2172-C8D0-461E-94A8-5A764AA7AF64}"/>
          </ac:spMkLst>
        </pc:spChg>
        <pc:picChg chg="add mod">
          <ac:chgData name="Motaz Saad" userId="8808a08a93e23a75" providerId="LiveId" clId="{94212030-F871-4B02-A9C4-118B1AF4EE29}" dt="2020-12-28T09:23:21.548" v="230" actId="14100"/>
          <ac:picMkLst>
            <pc:docMk/>
            <pc:sldMk cId="1454303425" sldId="265"/>
            <ac:picMk id="5" creationId="{E0678A03-0A55-41DA-A406-760FAFB9C25D}"/>
          </ac:picMkLst>
        </pc:picChg>
        <pc:picChg chg="add mod">
          <ac:chgData name="Motaz Saad" userId="8808a08a93e23a75" providerId="LiveId" clId="{94212030-F871-4B02-A9C4-118B1AF4EE29}" dt="2020-12-28T09:23:35.180" v="234" actId="14100"/>
          <ac:picMkLst>
            <pc:docMk/>
            <pc:sldMk cId="1454303425" sldId="265"/>
            <ac:picMk id="6" creationId="{B17B17E5-4711-4EA7-9BF8-F4085C7335AD}"/>
          </ac:picMkLst>
        </pc:picChg>
      </pc:sldChg>
      <pc:sldChg chg="del">
        <pc:chgData name="Motaz Saad" userId="8808a08a93e23a75" providerId="LiveId" clId="{94212030-F871-4B02-A9C4-118B1AF4EE29}" dt="2020-12-28T09:25:32.897" v="278" actId="47"/>
        <pc:sldMkLst>
          <pc:docMk/>
          <pc:sldMk cId="1919739872" sldId="266"/>
        </pc:sldMkLst>
      </pc:sldChg>
      <pc:sldChg chg="del">
        <pc:chgData name="Motaz Saad" userId="8808a08a93e23a75" providerId="LiveId" clId="{94212030-F871-4B02-A9C4-118B1AF4EE29}" dt="2020-12-28T09:25:33.107" v="279" actId="47"/>
        <pc:sldMkLst>
          <pc:docMk/>
          <pc:sldMk cId="916215127" sldId="267"/>
        </pc:sldMkLst>
      </pc:sldChg>
      <pc:sldChg chg="del">
        <pc:chgData name="Motaz Saad" userId="8808a08a93e23a75" providerId="LiveId" clId="{94212030-F871-4B02-A9C4-118B1AF4EE29}" dt="2020-12-28T09:25:33.256" v="280" actId="47"/>
        <pc:sldMkLst>
          <pc:docMk/>
          <pc:sldMk cId="3102347842" sldId="268"/>
        </pc:sldMkLst>
      </pc:sldChg>
      <pc:sldChg chg="del">
        <pc:chgData name="Motaz Saad" userId="8808a08a93e23a75" providerId="LiveId" clId="{94212030-F871-4B02-A9C4-118B1AF4EE29}" dt="2020-12-28T09:25:34.336" v="281" actId="47"/>
        <pc:sldMkLst>
          <pc:docMk/>
          <pc:sldMk cId="1236614468" sldId="269"/>
        </pc:sldMkLst>
      </pc:sldChg>
      <pc:sldChg chg="del">
        <pc:chgData name="Motaz Saad" userId="8808a08a93e23a75" providerId="LiveId" clId="{94212030-F871-4B02-A9C4-118B1AF4EE29}" dt="2020-12-28T09:25:35.301" v="282" actId="47"/>
        <pc:sldMkLst>
          <pc:docMk/>
          <pc:sldMk cId="1430339439" sldId="270"/>
        </pc:sldMkLst>
      </pc:sldChg>
      <pc:sldChg chg="del">
        <pc:chgData name="Motaz Saad" userId="8808a08a93e23a75" providerId="LiveId" clId="{94212030-F871-4B02-A9C4-118B1AF4EE29}" dt="2020-12-28T09:25:36.100" v="283" actId="47"/>
        <pc:sldMkLst>
          <pc:docMk/>
          <pc:sldMk cId="2599540437" sldId="271"/>
        </pc:sldMkLst>
      </pc:sldChg>
      <pc:sldChg chg="del">
        <pc:chgData name="Motaz Saad" userId="8808a08a93e23a75" providerId="LiveId" clId="{94212030-F871-4B02-A9C4-118B1AF4EE29}" dt="2020-12-28T09:25:36.847" v="284" actId="47"/>
        <pc:sldMkLst>
          <pc:docMk/>
          <pc:sldMk cId="3926268460" sldId="272"/>
        </pc:sldMkLst>
      </pc:sldChg>
      <pc:sldChg chg="del">
        <pc:chgData name="Motaz Saad" userId="8808a08a93e23a75" providerId="LiveId" clId="{94212030-F871-4B02-A9C4-118B1AF4EE29}" dt="2020-12-28T09:25:37.635" v="285" actId="47"/>
        <pc:sldMkLst>
          <pc:docMk/>
          <pc:sldMk cId="3207127037" sldId="273"/>
        </pc:sldMkLst>
      </pc:sldChg>
      <pc:sldChg chg="del">
        <pc:chgData name="Motaz Saad" userId="8808a08a93e23a75" providerId="LiveId" clId="{94212030-F871-4B02-A9C4-118B1AF4EE29}" dt="2020-12-28T09:25:38.359" v="286" actId="47"/>
        <pc:sldMkLst>
          <pc:docMk/>
          <pc:sldMk cId="276068513" sldId="274"/>
        </pc:sldMkLst>
      </pc:sldChg>
      <pc:sldChg chg="del">
        <pc:chgData name="Motaz Saad" userId="8808a08a93e23a75" providerId="LiveId" clId="{94212030-F871-4B02-A9C4-118B1AF4EE29}" dt="2020-12-28T09:25:39.151" v="287" actId="47"/>
        <pc:sldMkLst>
          <pc:docMk/>
          <pc:sldMk cId="2022979451" sldId="275"/>
        </pc:sldMkLst>
      </pc:sldChg>
      <pc:sldChg chg="addSp delSp modSp add del mod">
        <pc:chgData name="Motaz Saad" userId="8808a08a93e23a75" providerId="LiveId" clId="{94212030-F871-4B02-A9C4-118B1AF4EE29}" dt="2020-12-28T09:23:38.839" v="235" actId="47"/>
        <pc:sldMkLst>
          <pc:docMk/>
          <pc:sldMk cId="3525826737" sldId="277"/>
        </pc:sldMkLst>
        <pc:spChg chg="del">
          <ac:chgData name="Motaz Saad" userId="8808a08a93e23a75" providerId="LiveId" clId="{94212030-F871-4B02-A9C4-118B1AF4EE29}" dt="2020-12-28T09:08:40.607" v="16" actId="931"/>
          <ac:spMkLst>
            <pc:docMk/>
            <pc:sldMk cId="3525826737" sldId="277"/>
            <ac:spMk id="3" creationId="{037D2172-C8D0-461E-94A8-5A764AA7AF64}"/>
          </ac:spMkLst>
        </pc:spChg>
        <pc:spChg chg="add mod">
          <ac:chgData name="Motaz Saad" userId="8808a08a93e23a75" providerId="LiveId" clId="{94212030-F871-4B02-A9C4-118B1AF4EE29}" dt="2020-12-28T09:22:50.592" v="134" actId="21"/>
          <ac:spMkLst>
            <pc:docMk/>
            <pc:sldMk cId="3525826737" sldId="277"/>
            <ac:spMk id="7" creationId="{B1EEFDEB-0618-4D59-B0DA-97DC65548F26}"/>
          </ac:spMkLst>
        </pc:spChg>
        <pc:picChg chg="add del mod">
          <ac:chgData name="Motaz Saad" userId="8808a08a93e23a75" providerId="LiveId" clId="{94212030-F871-4B02-A9C4-118B1AF4EE29}" dt="2020-12-28T09:22:50.592" v="134" actId="21"/>
          <ac:picMkLst>
            <pc:docMk/>
            <pc:sldMk cId="3525826737" sldId="277"/>
            <ac:picMk id="5" creationId="{719C1C60-05F1-41C6-93EA-71A67F2BA091}"/>
          </ac:picMkLst>
        </pc:picChg>
      </pc:sldChg>
      <pc:sldChg chg="addSp delSp modSp add mod">
        <pc:chgData name="Motaz Saad" userId="8808a08a93e23a75" providerId="LiveId" clId="{94212030-F871-4B02-A9C4-118B1AF4EE29}" dt="2020-12-28T09:24:16.771" v="269" actId="122"/>
        <pc:sldMkLst>
          <pc:docMk/>
          <pc:sldMk cId="2741050883" sldId="278"/>
        </pc:sldMkLst>
        <pc:spChg chg="mod">
          <ac:chgData name="Motaz Saad" userId="8808a08a93e23a75" providerId="LiveId" clId="{94212030-F871-4B02-A9C4-118B1AF4EE29}" dt="2020-12-28T09:24:16.771" v="269" actId="122"/>
          <ac:spMkLst>
            <pc:docMk/>
            <pc:sldMk cId="2741050883" sldId="278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08:57.648" v="19" actId="931"/>
          <ac:spMkLst>
            <pc:docMk/>
            <pc:sldMk cId="2741050883" sldId="278"/>
            <ac:spMk id="3" creationId="{037D2172-C8D0-461E-94A8-5A764AA7AF64}"/>
          </ac:spMkLst>
        </pc:spChg>
        <pc:picChg chg="add mod">
          <ac:chgData name="Motaz Saad" userId="8808a08a93e23a75" providerId="LiveId" clId="{94212030-F871-4B02-A9C4-118B1AF4EE29}" dt="2020-12-28T09:23:55.187" v="238" actId="1076"/>
          <ac:picMkLst>
            <pc:docMk/>
            <pc:sldMk cId="2741050883" sldId="278"/>
            <ac:picMk id="5" creationId="{A66B485A-9B61-448A-9664-EE44F47FDCF5}"/>
          </ac:picMkLst>
        </pc:picChg>
        <pc:picChg chg="add mod">
          <ac:chgData name="Motaz Saad" userId="8808a08a93e23a75" providerId="LiveId" clId="{94212030-F871-4B02-A9C4-118B1AF4EE29}" dt="2020-12-28T09:23:57.868" v="239" actId="1076"/>
          <ac:picMkLst>
            <pc:docMk/>
            <pc:sldMk cId="2741050883" sldId="278"/>
            <ac:picMk id="6" creationId="{2D27656B-138B-41D5-8B09-C6A9A6E98173}"/>
          </ac:picMkLst>
        </pc:picChg>
      </pc:sldChg>
      <pc:sldChg chg="addSp delSp modSp add mod">
        <pc:chgData name="Motaz Saad" userId="8808a08a93e23a75" providerId="LiveId" clId="{94212030-F871-4B02-A9C4-118B1AF4EE29}" dt="2020-12-28T09:19:03.188" v="38" actId="478"/>
        <pc:sldMkLst>
          <pc:docMk/>
          <pc:sldMk cId="2473165095" sldId="279"/>
        </pc:sldMkLst>
        <pc:spChg chg="del">
          <ac:chgData name="Motaz Saad" userId="8808a08a93e23a75" providerId="LiveId" clId="{94212030-F871-4B02-A9C4-118B1AF4EE29}" dt="2020-12-28T09:19:03.188" v="38" actId="478"/>
          <ac:spMkLst>
            <pc:docMk/>
            <pc:sldMk cId="2473165095" sldId="279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14:31.220" v="28" actId="931"/>
          <ac:spMkLst>
            <pc:docMk/>
            <pc:sldMk cId="2473165095" sldId="279"/>
            <ac:spMk id="3" creationId="{037D2172-C8D0-461E-94A8-5A764AA7AF64}"/>
          </ac:spMkLst>
        </pc:spChg>
        <pc:picChg chg="add mod">
          <ac:chgData name="Motaz Saad" userId="8808a08a93e23a75" providerId="LiveId" clId="{94212030-F871-4B02-A9C4-118B1AF4EE29}" dt="2020-12-28T09:18:59.519" v="37" actId="14100"/>
          <ac:picMkLst>
            <pc:docMk/>
            <pc:sldMk cId="2473165095" sldId="279"/>
            <ac:picMk id="5" creationId="{E3FCB121-9EEE-4006-843C-DBE47EC0F463}"/>
          </ac:picMkLst>
        </pc:picChg>
        <pc:picChg chg="add mod">
          <ac:chgData name="Motaz Saad" userId="8808a08a93e23a75" providerId="LiveId" clId="{94212030-F871-4B02-A9C4-118B1AF4EE29}" dt="2020-12-28T09:18:52.222" v="35" actId="1076"/>
          <ac:picMkLst>
            <pc:docMk/>
            <pc:sldMk cId="2473165095" sldId="279"/>
            <ac:picMk id="7" creationId="{BD180FB5-97F5-4E7F-97D5-9A9A61850F11}"/>
          </ac:picMkLst>
        </pc:picChg>
      </pc:sldChg>
      <pc:sldChg chg="addSp delSp modSp add mod">
        <pc:chgData name="Motaz Saad" userId="8808a08a93e23a75" providerId="LiveId" clId="{94212030-F871-4B02-A9C4-118B1AF4EE29}" dt="2020-12-28T09:24:50.360" v="275" actId="478"/>
        <pc:sldMkLst>
          <pc:docMk/>
          <pc:sldMk cId="1376228682" sldId="280"/>
        </pc:sldMkLst>
        <pc:spChg chg="del">
          <ac:chgData name="Motaz Saad" userId="8808a08a93e23a75" providerId="LiveId" clId="{94212030-F871-4B02-A9C4-118B1AF4EE29}" dt="2020-12-28T09:24:50.360" v="275" actId="478"/>
          <ac:spMkLst>
            <pc:docMk/>
            <pc:sldMk cId="1376228682" sldId="280"/>
            <ac:spMk id="2" creationId="{A12E01AD-EBBE-4DE1-B295-747F4992B3AD}"/>
          </ac:spMkLst>
        </pc:spChg>
        <pc:spChg chg="del">
          <ac:chgData name="Motaz Saad" userId="8808a08a93e23a75" providerId="LiveId" clId="{94212030-F871-4B02-A9C4-118B1AF4EE29}" dt="2020-12-28T09:09:07.477" v="22" actId="931"/>
          <ac:spMkLst>
            <pc:docMk/>
            <pc:sldMk cId="1376228682" sldId="280"/>
            <ac:spMk id="3" creationId="{037D2172-C8D0-461E-94A8-5A764AA7AF64}"/>
          </ac:spMkLst>
        </pc:spChg>
        <pc:spChg chg="add del mod">
          <ac:chgData name="Motaz Saad" userId="8808a08a93e23a75" providerId="LiveId" clId="{94212030-F871-4B02-A9C4-118B1AF4EE29}" dt="2020-12-28T09:09:42.776" v="27" actId="931"/>
          <ac:spMkLst>
            <pc:docMk/>
            <pc:sldMk cId="1376228682" sldId="280"/>
            <ac:spMk id="7" creationId="{56DADC40-2762-459A-9902-BA392DE1D33B}"/>
          </ac:spMkLst>
        </pc:spChg>
        <pc:picChg chg="add del mod">
          <ac:chgData name="Motaz Saad" userId="8808a08a93e23a75" providerId="LiveId" clId="{94212030-F871-4B02-A9C4-118B1AF4EE29}" dt="2020-12-28T09:09:13.550" v="23" actId="21"/>
          <ac:picMkLst>
            <pc:docMk/>
            <pc:sldMk cId="1376228682" sldId="280"/>
            <ac:picMk id="5" creationId="{C0D56EF4-CB16-4CA5-9F2E-7254472D3A10}"/>
          </ac:picMkLst>
        </pc:picChg>
        <pc:picChg chg="add mod">
          <ac:chgData name="Motaz Saad" userId="8808a08a93e23a75" providerId="LiveId" clId="{94212030-F871-4B02-A9C4-118B1AF4EE29}" dt="2020-12-28T09:24:46.987" v="274" actId="1076"/>
          <ac:picMkLst>
            <pc:docMk/>
            <pc:sldMk cId="1376228682" sldId="280"/>
            <ac:picMk id="9" creationId="{A1E497E8-6982-44C1-B74C-61FF8CB8FD0D}"/>
          </ac:picMkLst>
        </pc:picChg>
      </pc:sldChg>
      <pc:sldChg chg="addSp delSp modSp new mod modClrScheme chgLayout">
        <pc:chgData name="Motaz Saad" userId="8808a08a93e23a75" providerId="LiveId" clId="{94212030-F871-4B02-A9C4-118B1AF4EE29}" dt="2020-12-28T09:20:10.410" v="74"/>
        <pc:sldMkLst>
          <pc:docMk/>
          <pc:sldMk cId="1077225997" sldId="281"/>
        </pc:sldMkLst>
        <pc:spChg chg="del mod ord">
          <ac:chgData name="Motaz Saad" userId="8808a08a93e23a75" providerId="LiveId" clId="{94212030-F871-4B02-A9C4-118B1AF4EE29}" dt="2020-12-28T09:20:08.896" v="73" actId="700"/>
          <ac:spMkLst>
            <pc:docMk/>
            <pc:sldMk cId="1077225997" sldId="281"/>
            <ac:spMk id="2" creationId="{956E175E-9B01-485B-9690-E2A8A58ACC8E}"/>
          </ac:spMkLst>
        </pc:spChg>
        <pc:spChg chg="del mod ord">
          <ac:chgData name="Motaz Saad" userId="8808a08a93e23a75" providerId="LiveId" clId="{94212030-F871-4B02-A9C4-118B1AF4EE29}" dt="2020-12-28T09:20:08.896" v="73" actId="700"/>
          <ac:spMkLst>
            <pc:docMk/>
            <pc:sldMk cId="1077225997" sldId="281"/>
            <ac:spMk id="3" creationId="{D1491F06-2F08-4160-80AD-16A4E3F0F939}"/>
          </ac:spMkLst>
        </pc:spChg>
        <pc:spChg chg="add mod ord">
          <ac:chgData name="Motaz Saad" userId="8808a08a93e23a75" providerId="LiveId" clId="{94212030-F871-4B02-A9C4-118B1AF4EE29}" dt="2020-12-28T09:20:10.410" v="74"/>
          <ac:spMkLst>
            <pc:docMk/>
            <pc:sldMk cId="1077225997" sldId="281"/>
            <ac:spMk id="4" creationId="{9AD00DE3-1012-4DEF-9B16-8B665F930CBA}"/>
          </ac:spMkLst>
        </pc:spChg>
        <pc:spChg chg="add mod ord">
          <ac:chgData name="Motaz Saad" userId="8808a08a93e23a75" providerId="LiveId" clId="{94212030-F871-4B02-A9C4-118B1AF4EE29}" dt="2020-12-28T09:20:08.896" v="73" actId="700"/>
          <ac:spMkLst>
            <pc:docMk/>
            <pc:sldMk cId="1077225997" sldId="281"/>
            <ac:spMk id="5" creationId="{61C6382E-157E-43C2-8CD2-3BADFB2007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F2774B2-60A2-4ACA-B811-483BB961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28C1772-B955-4F1C-A4B8-8C34F4556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8D017F4-4553-458C-96F0-87446746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E189597-C270-4CBC-A96F-D5B02F2F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952E83B-5654-4C45-A3E0-BD3EF98A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742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4F7DE7-D051-42CE-8B5F-798D91D3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006A13D-F428-412D-B5A8-5DC63BD70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7794CEB-310D-4D19-BE5C-9515DA65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8289A30-8AC2-42BE-9E83-87B560F2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1E1DDA7-127C-4F93-8A57-246A86F6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9817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E49EF934-531C-43BA-8047-FB25FC6F2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09A7461-3832-4668-A63B-BAC5AF203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644B1C6-DC92-4347-8F6F-236B2DB0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D8D6FE5-90B9-48F1-84F6-9248BB20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0E62A09-7602-4953-8A03-DB00C3A2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475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E50EB4C-C4CE-4C36-834B-B8B03519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A51B199-2263-47BE-80FC-FF8E115C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8E30D76-9BBE-4961-8FFF-B47A00A3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6B7522B-D0A0-48AA-89C2-76B7A326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72DF217-ECB7-4C56-AAA1-1B278132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2513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2FF6EBE-6920-4FA0-A731-D417A949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C1C44DE-4D61-4D50-8E69-5AE9A335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900B1E2-44FC-44EB-8B61-A685984D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FCED235-4798-47BE-93AC-59622C42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A17A822-4585-4E00-B195-8E7DBB88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21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1F5ED08-F41D-40B0-B37B-C0CFF815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8F547D3-796E-4600-81D9-EB4E75013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DF64378-99F4-430A-BA55-3D61BB49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41DDD88-2D57-4122-B073-04465387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E2D7C39-7640-4C22-BB13-DF71E69A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9210D98-C2A6-454C-9B29-E61B1BEE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8921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86A7FD9-BEC3-4A87-BFF8-3523416F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8157884-5F3F-4F6C-B813-3E178F9E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1F208D3-648E-4DB3-AAD4-17763E56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2CDDE0D-98A6-4174-A16A-27D492933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39DAD153-EABF-4311-A253-0C6EBA96E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1244253-3970-47E6-8FBD-48367927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FDA40850-30B6-48E6-AB95-DEA4F68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873E096-4CA4-45D2-AC5F-1B1DD773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870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4C6E8CB-5EB7-4A52-8FC9-B8E126A3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EFB0D237-A8F7-4F96-A1AA-BAD9CD00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52EFCB5-0AB2-4C7E-A6B8-12F40639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7C97EDF-DF78-443A-A783-871CBC5B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2120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F9E1D30-3569-49F9-A45B-2D6A232E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3023F124-3619-48CC-B01E-436FA114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A6D520B-7055-41B6-8CEC-8FE2319F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580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DDA85DF-5ED7-4ACF-9F87-42017E54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6EE4353-F87C-429F-810F-AD0C5127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2FE78D6-156E-42FC-893B-EFC8C063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F18E2C8-ED5A-447B-BF75-F4F47B6C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B58A070-115D-4E11-86B8-1655F906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450FAD3-658C-4F93-B6D1-E95DCB6D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559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A5D3AEF-5EFB-420D-9B21-C7923985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1293E421-FDAF-4387-9287-45B0589B0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76F94F1-6BA1-43DD-A826-D1472DFBA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C3F3F29-963F-4DAF-BC3C-313A2EBA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A9383E9-5213-48A6-A5EF-97E05D38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E877588-6454-4C68-9AAC-02514960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1628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89BF1EB2-962F-46B1-8902-5225D355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BF26C3D-1FD6-484B-AE84-E30AFDCE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6ADF17A-39FB-4B55-A903-2FDF4EE80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DFD8-C54C-4495-A52C-0BC6B2CD0F0A}" type="datetimeFigureOut">
              <a:rPr lang="ar-SA" smtClean="0"/>
              <a:t>05/14/1442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5E222D5-A5F2-4579-93A6-0FEE5461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66FACAE-18A5-4279-9478-413BEF567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5A9B-750E-42DE-93DA-07A0231234D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422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2691AF6-F198-4DFE-9D78-3ED273E2E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Seq2Seq RNN models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5EC6B32-AF90-4942-95E5-BAAEEEF33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442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1EF62548-D058-492E-BE4D-CE4C1BCB6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9" y="905144"/>
            <a:ext cx="9725363" cy="5184571"/>
          </a:xfrm>
        </p:spPr>
      </p:pic>
    </p:spTree>
    <p:extLst>
      <p:ext uri="{BB962C8B-B14F-4D97-AF65-F5344CB8AC3E}">
        <p14:creationId xmlns:p14="http://schemas.microsoft.com/office/powerpoint/2010/main" val="198822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8E2EFE9D-72B5-4FA7-A71C-CC99A1B52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2" y="849472"/>
            <a:ext cx="10768715" cy="4966865"/>
          </a:xfrm>
        </p:spPr>
      </p:pic>
    </p:spTree>
    <p:extLst>
      <p:ext uri="{BB962C8B-B14F-4D97-AF65-F5344CB8AC3E}">
        <p14:creationId xmlns:p14="http://schemas.microsoft.com/office/powerpoint/2010/main" val="251250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D4A1A605-E443-46C1-8C71-44321D200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21"/>
          <a:stretch/>
        </p:blipFill>
        <p:spPr>
          <a:xfrm>
            <a:off x="447712" y="405353"/>
            <a:ext cx="11771096" cy="5957740"/>
          </a:xfrm>
        </p:spPr>
      </p:pic>
    </p:spTree>
    <p:extLst>
      <p:ext uri="{BB962C8B-B14F-4D97-AF65-F5344CB8AC3E}">
        <p14:creationId xmlns:p14="http://schemas.microsoft.com/office/powerpoint/2010/main" val="276746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F34097F5-008D-42FB-83CE-DDCB555A1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3" y="431633"/>
            <a:ext cx="10432041" cy="5668669"/>
          </a:xfrm>
        </p:spPr>
      </p:pic>
    </p:spTree>
    <p:extLst>
      <p:ext uri="{BB962C8B-B14F-4D97-AF65-F5344CB8AC3E}">
        <p14:creationId xmlns:p14="http://schemas.microsoft.com/office/powerpoint/2010/main" val="411336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665DDEFF-0831-4E76-9F64-1D58C022A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8" y="399045"/>
            <a:ext cx="10440471" cy="5946785"/>
          </a:xfrm>
        </p:spPr>
      </p:pic>
    </p:spTree>
    <p:extLst>
      <p:ext uri="{BB962C8B-B14F-4D97-AF65-F5344CB8AC3E}">
        <p14:creationId xmlns:p14="http://schemas.microsoft.com/office/powerpoint/2010/main" val="238882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12E01AD-EBBE-4DE1-B295-747F4992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37D2172-C8D0-461E-94A8-5A764AA7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8676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12E01AD-EBBE-4DE1-B295-747F4992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Vanishing Gradient Problem </a:t>
            </a:r>
            <a:endParaRPr lang="ar-SA" dirty="0"/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A66B485A-9B61-448A-9664-EE44F47FD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70" y="1388648"/>
            <a:ext cx="5469696" cy="2705831"/>
          </a:xfrm>
        </p:spPr>
      </p:pic>
      <p:pic>
        <p:nvPicPr>
          <p:cNvPr id="6" name="عنصر نائب للمحتوى 4">
            <a:extLst>
              <a:ext uri="{FF2B5EF4-FFF2-40B4-BE49-F238E27FC236}">
                <a16:creationId xmlns:a16="http://schemas.microsoft.com/office/drawing/2014/main" id="{2D27656B-138B-41D5-8B09-C6A9A6E98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4342227"/>
            <a:ext cx="5676900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5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12E01AD-EBBE-4DE1-B295-747F4992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LSTM and GRU nodes 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0678A03-0A55-41DA-A406-760FAFB9C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7" y="2102160"/>
            <a:ext cx="9528404" cy="4675195"/>
          </a:xfrm>
        </p:spPr>
      </p:pic>
      <p:pic>
        <p:nvPicPr>
          <p:cNvPr id="6" name="عنصر نائب للمحتوى 4" descr="صورة تحتوي على نص, صحف, بدلة&#10;&#10;تم إنشاء الوصف تلقائياً">
            <a:extLst>
              <a:ext uri="{FF2B5EF4-FFF2-40B4-BE49-F238E27FC236}">
                <a16:creationId xmlns:a16="http://schemas.microsoft.com/office/drawing/2014/main" id="{B17B17E5-4711-4EA7-9BF8-F4085C733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"/>
            <a:ext cx="3048000" cy="30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0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A1E497E8-6982-44C1-B74C-61FF8CB8F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41" y="700276"/>
            <a:ext cx="9697241" cy="5792599"/>
          </a:xfrm>
        </p:spPr>
      </p:pic>
    </p:spTree>
    <p:extLst>
      <p:ext uri="{BB962C8B-B14F-4D97-AF65-F5344CB8AC3E}">
        <p14:creationId xmlns:p14="http://schemas.microsoft.com/office/powerpoint/2010/main" val="137622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3FCB121-9EEE-4006-843C-DBE47EC0F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50" y="3612316"/>
            <a:ext cx="6788499" cy="3221115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BD180FB5-97F5-4E7F-97D5-9A9A6185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50" y="365125"/>
            <a:ext cx="6788499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9AD00DE3-1012-4DEF-9B16-8B665F930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Seq2Seq models </a:t>
            </a:r>
            <a:endParaRPr lang="ar-SA" dirty="0"/>
          </a:p>
        </p:txBody>
      </p:sp>
      <p:sp>
        <p:nvSpPr>
          <p:cNvPr id="5" name="عنوان فرعي 4">
            <a:extLst>
              <a:ext uri="{FF2B5EF4-FFF2-40B4-BE49-F238E27FC236}">
                <a16:creationId xmlns:a16="http://schemas.microsoft.com/office/drawing/2014/main" id="{61C6382E-157E-43C2-8CD2-3BADFB200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7722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7CB19E6A-AA43-49E5-9BC5-415989DFD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63" y="546755"/>
            <a:ext cx="8667292" cy="6116939"/>
          </a:xfrm>
        </p:spPr>
      </p:pic>
    </p:spTree>
    <p:extLst>
      <p:ext uri="{BB962C8B-B14F-4D97-AF65-F5344CB8AC3E}">
        <p14:creationId xmlns:p14="http://schemas.microsoft.com/office/powerpoint/2010/main" val="105086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A3BA48E4-0F29-4965-B26D-376B36F3F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50" y="789331"/>
            <a:ext cx="8553319" cy="5515865"/>
          </a:xfrm>
        </p:spPr>
      </p:pic>
    </p:spTree>
    <p:extLst>
      <p:ext uri="{BB962C8B-B14F-4D97-AF65-F5344CB8AC3E}">
        <p14:creationId xmlns:p14="http://schemas.microsoft.com/office/powerpoint/2010/main" val="187154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539A7DC9-4DAB-495E-BB3A-2EB6AB9F9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19" y="650450"/>
            <a:ext cx="10490300" cy="5692849"/>
          </a:xfrm>
        </p:spPr>
      </p:pic>
    </p:spTree>
    <p:extLst>
      <p:ext uri="{BB962C8B-B14F-4D97-AF65-F5344CB8AC3E}">
        <p14:creationId xmlns:p14="http://schemas.microsoft.com/office/powerpoint/2010/main" val="2275697367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شاشة عريضة</PresentationFormat>
  <Paragraphs>4</Paragraphs>
  <Slides>15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نسق Office</vt:lpstr>
      <vt:lpstr>Seq2Seq RNN models</vt:lpstr>
      <vt:lpstr>Vanishing Gradient Problem </vt:lpstr>
      <vt:lpstr>LSTM and GRU nodes </vt:lpstr>
      <vt:lpstr>عرض تقديمي في PowerPoint</vt:lpstr>
      <vt:lpstr>عرض تقديمي في PowerPoint</vt:lpstr>
      <vt:lpstr>Types of Seq2Seq models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ConvNet for NLP</dc:title>
  <dc:creator>Motaz Saad</dc:creator>
  <cp:lastModifiedBy>Motaz Saad</cp:lastModifiedBy>
  <cp:revision>1</cp:revision>
  <dcterms:created xsi:type="dcterms:W3CDTF">2020-12-28T09:02:05Z</dcterms:created>
  <dcterms:modified xsi:type="dcterms:W3CDTF">2020-12-28T09:25:42Z</dcterms:modified>
</cp:coreProperties>
</file>