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oper BT Bold" charset="1" panose="0208080404030B020404"/>
      <p:regular r:id="rId10"/>
    </p:embeddedFont>
    <p:embeddedFont>
      <p:font typeface="Cooper BT Bold Italics" charset="1" panose="0208080405030B090404"/>
      <p:regular r:id="rId11"/>
    </p:embeddedFont>
    <p:embeddedFont>
      <p:font typeface="Cooper BT Light" charset="1" panose="0208050304030B020404"/>
      <p:regular r:id="rId12"/>
    </p:embeddedFont>
    <p:embeddedFont>
      <p:font typeface="Cooper BT Light Italics" charset="1" panose="0208050304030B090404"/>
      <p:regular r:id="rId13"/>
    </p:embeddedFont>
    <p:embeddedFont>
      <p:font typeface="Cooper BT Medium" charset="1" panose="0208060305030B020404"/>
      <p:regular r:id="rId14"/>
    </p:embeddedFont>
    <p:embeddedFont>
      <p:font typeface="Cooper BT Medium Italics" charset="1" panose="0208060305030B090404"/>
      <p:regular r:id="rId15"/>
    </p:embeddedFont>
    <p:embeddedFont>
      <p:font typeface="Cooper BT Heavy" charset="1" panose="0208090404030B020404"/>
      <p:regular r:id="rId16"/>
    </p:embeddedFont>
    <p:embeddedFont>
      <p:font typeface="Cooper BT Heavy Italics" charset="1" panose="0208090405030B090404"/>
      <p:regular r:id="rId17"/>
    </p:embeddedFont>
    <p:embeddedFont>
      <p:font typeface="Playfair Display" charset="1" panose="00000500000000000000"/>
      <p:regular r:id="rId18"/>
    </p:embeddedFont>
    <p:embeddedFont>
      <p:font typeface="Playfair Display Bold" charset="1" panose="00000800000000000000"/>
      <p:regular r:id="rId19"/>
    </p:embeddedFont>
    <p:embeddedFont>
      <p:font typeface="Playfair Display Italics" charset="1" panose="00000500000000000000"/>
      <p:regular r:id="rId20"/>
    </p:embeddedFont>
    <p:embeddedFont>
      <p:font typeface="Playfair Display Bold Italics" charset="1" panose="00000800000000000000"/>
      <p:regular r:id="rId21"/>
    </p:embeddedFont>
    <p:embeddedFont>
      <p:font typeface="Playfair Display Heavy" charset="1" panose="00000A00000000000000"/>
      <p:regular r:id="rId22"/>
    </p:embeddedFont>
    <p:embeddedFont>
      <p:font typeface="Playfair Display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EVALUATE WEBSITE CRO WITH AI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Web Shot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20546"/>
            <a:ext cx="9509685" cy="394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WebshotRater offers AI-powered, detailed CRO checklist for enhanced web performance.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WebshotRater's mission is to revolutionize website assessment by offering AI-powered, comprehensive evaluations, empowering users to optimize web performance seamlessly.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OUR MISSION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5953207" cy="394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The ranking system in WebshotRater offers a detailed evaluation, scoring websites on a scale of 0 to 100 based on design, user experience, and overall visual appeal.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CRO SCORE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5953207" cy="59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WebshotRater provides actionable improvement suggestions, pinpointing areas that require enhancement, such as optimizing loading speed, refining visual layout, and refining user interface elements to elevate overall website performance.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IMPROVEMENT SUGGESTION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5953207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WebshotRater identifies and highlights a website's strengths, emphasizing positive aspects such as intuitive navigation, appealing design elements, and efficient functionality to enhance user experience.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STRENGTH ANALYSIS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5953207" cy="59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The market potential for WebshotRater is vast, catering to a global audience of website owners, developers, and businesses seeking innovative tools for optimizing web performance, with potential for significant growth in an ever-evolving digital landscape.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MARKET POTENTIAL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5953207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The primary audience for WebshotRater includes website owners, developers, businesses, and digital agencies seeking comprehensive insights to enhance website performance and user experience.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Cooper BT Bold"/>
              </a:rPr>
              <a:t>TARGET AUDIENCE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615846"/>
            <a:ext cx="13208550" cy="29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Join us in revolutionizing website optimization with WebshotRater's innovative AI-driven evaluations.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36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WebShot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DAF0n55CNY0</dc:identifier>
  <dcterms:modified xsi:type="dcterms:W3CDTF">2011-08-01T06:04:30Z</dcterms:modified>
  <cp:revision>1</cp:revision>
  <dc:title>Webshot</dc:title>
</cp:coreProperties>
</file>