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310" r:id="rId4"/>
    <p:sldId id="302" r:id="rId5"/>
    <p:sldId id="303" r:id="rId6"/>
    <p:sldId id="300" r:id="rId7"/>
    <p:sldId id="304" r:id="rId8"/>
    <p:sldId id="301" r:id="rId9"/>
    <p:sldId id="258" r:id="rId10"/>
    <p:sldId id="257" r:id="rId11"/>
    <p:sldId id="259" r:id="rId12"/>
    <p:sldId id="260" r:id="rId13"/>
    <p:sldId id="362" r:id="rId14"/>
    <p:sldId id="261" r:id="rId15"/>
    <p:sldId id="262" r:id="rId16"/>
    <p:sldId id="263" r:id="rId17"/>
    <p:sldId id="264" r:id="rId18"/>
    <p:sldId id="265" r:id="rId19"/>
    <p:sldId id="266" r:id="rId20"/>
    <p:sldId id="267" r:id="rId21"/>
    <p:sldId id="268" r:id="rId22"/>
    <p:sldId id="269" r:id="rId23"/>
    <p:sldId id="270" r:id="rId24"/>
    <p:sldId id="271" r:id="rId25"/>
    <p:sldId id="326" r:id="rId26"/>
    <p:sldId id="336" r:id="rId27"/>
    <p:sldId id="272" r:id="rId28"/>
    <p:sldId id="274" r:id="rId29"/>
    <p:sldId id="275" r:id="rId30"/>
    <p:sldId id="276" r:id="rId31"/>
    <p:sldId id="277" r:id="rId32"/>
    <p:sldId id="278" r:id="rId33"/>
    <p:sldId id="279" r:id="rId34"/>
    <p:sldId id="280" r:id="rId35"/>
    <p:sldId id="281" r:id="rId36"/>
    <p:sldId id="319" r:id="rId37"/>
    <p:sldId id="288" r:id="rId38"/>
    <p:sldId id="282" r:id="rId39"/>
    <p:sldId id="283" r:id="rId40"/>
    <p:sldId id="284" r:id="rId41"/>
    <p:sldId id="311" r:id="rId42"/>
    <p:sldId id="287" r:id="rId43"/>
    <p:sldId id="312" r:id="rId44"/>
    <p:sldId id="286" r:id="rId45"/>
    <p:sldId id="289" r:id="rId46"/>
    <p:sldId id="290" r:id="rId47"/>
    <p:sldId id="291" r:id="rId48"/>
    <p:sldId id="292" r:id="rId49"/>
    <p:sldId id="299" r:id="rId50"/>
    <p:sldId id="293" r:id="rId51"/>
    <p:sldId id="294" r:id="rId52"/>
    <p:sldId id="295" r:id="rId53"/>
    <p:sldId id="296" r:id="rId54"/>
    <p:sldId id="297" r:id="rId55"/>
    <p:sldId id="305" r:id="rId56"/>
    <p:sldId id="306" r:id="rId57"/>
    <p:sldId id="307" r:id="rId58"/>
    <p:sldId id="308" r:id="rId59"/>
    <p:sldId id="309" r:id="rId60"/>
    <p:sldId id="335" r:id="rId61"/>
    <p:sldId id="313" r:id="rId62"/>
    <p:sldId id="314" r:id="rId63"/>
    <p:sldId id="329" r:id="rId64"/>
    <p:sldId id="315" r:id="rId65"/>
    <p:sldId id="316" r:id="rId66"/>
    <p:sldId id="317" r:id="rId67"/>
    <p:sldId id="318" r:id="rId68"/>
    <p:sldId id="320" r:id="rId69"/>
    <p:sldId id="338" r:id="rId70"/>
    <p:sldId id="321" r:id="rId71"/>
    <p:sldId id="331" r:id="rId72"/>
    <p:sldId id="322" r:id="rId73"/>
    <p:sldId id="356" r:id="rId74"/>
    <p:sldId id="357" r:id="rId75"/>
    <p:sldId id="323" r:id="rId76"/>
    <p:sldId id="324" r:id="rId77"/>
    <p:sldId id="325" r:id="rId78"/>
    <p:sldId id="327" r:id="rId79"/>
    <p:sldId id="333" r:id="rId80"/>
    <p:sldId id="334" r:id="rId81"/>
    <p:sldId id="328" r:id="rId82"/>
    <p:sldId id="337" r:id="rId83"/>
    <p:sldId id="339" r:id="rId84"/>
    <p:sldId id="340" r:id="rId85"/>
    <p:sldId id="341" r:id="rId86"/>
    <p:sldId id="345" r:id="rId87"/>
    <p:sldId id="344" r:id="rId88"/>
    <p:sldId id="342" r:id="rId89"/>
    <p:sldId id="346" r:id="rId90"/>
    <p:sldId id="343" r:id="rId91"/>
    <p:sldId id="347" r:id="rId92"/>
    <p:sldId id="348" r:id="rId93"/>
    <p:sldId id="349" r:id="rId94"/>
    <p:sldId id="350" r:id="rId95"/>
    <p:sldId id="351" r:id="rId96"/>
    <p:sldId id="352" r:id="rId97"/>
    <p:sldId id="353" r:id="rId98"/>
    <p:sldId id="355" r:id="rId99"/>
    <p:sldId id="354" r:id="rId100"/>
    <p:sldId id="358" r:id="rId101"/>
    <p:sldId id="359" r:id="rId102"/>
    <p:sldId id="360" r:id="rId103"/>
    <p:sldId id="361" r:id="rId104"/>
    <p:sldId id="363"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C03097-997B-4EEF-8ABF-3B2C01E3A42F}" v="24" dt="2023-02-22T07:48:24.4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61" autoAdjust="0"/>
    <p:restoredTop sz="94660"/>
  </p:normalViewPr>
  <p:slideViewPr>
    <p:cSldViewPr snapToGrid="0">
      <p:cViewPr varScale="1">
        <p:scale>
          <a:sx n="81" d="100"/>
          <a:sy n="81" d="100"/>
        </p:scale>
        <p:origin x="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UDHARY, VIKASH" userId="47e04c2a-129e-4d46-bfdf-ae613ce2b943" providerId="ADAL" clId="{78C03097-997B-4EEF-8ABF-3B2C01E3A42F}"/>
    <pc:docChg chg="undo redo custSel addSld delSld modSld">
      <pc:chgData name="CHAUDHARY, VIKASH" userId="47e04c2a-129e-4d46-bfdf-ae613ce2b943" providerId="ADAL" clId="{78C03097-997B-4EEF-8ABF-3B2C01E3A42F}" dt="2023-02-22T07:48:24.473" v="261" actId="14100"/>
      <pc:docMkLst>
        <pc:docMk/>
      </pc:docMkLst>
      <pc:sldChg chg="addSp delSp modSp mod">
        <pc:chgData name="CHAUDHARY, VIKASH" userId="47e04c2a-129e-4d46-bfdf-ae613ce2b943" providerId="ADAL" clId="{78C03097-997B-4EEF-8ABF-3B2C01E3A42F}" dt="2023-02-19T11:33:59.891" v="15" actId="14100"/>
        <pc:sldMkLst>
          <pc:docMk/>
          <pc:sldMk cId="875010178" sldId="309"/>
        </pc:sldMkLst>
        <pc:spChg chg="mod">
          <ac:chgData name="CHAUDHARY, VIKASH" userId="47e04c2a-129e-4d46-bfdf-ae613ce2b943" providerId="ADAL" clId="{78C03097-997B-4EEF-8ABF-3B2C01E3A42F}" dt="2023-02-19T11:31:58.606" v="3" actId="26606"/>
          <ac:spMkLst>
            <pc:docMk/>
            <pc:sldMk cId="875010178" sldId="309"/>
            <ac:spMk id="2" creationId="{9B6C8BD1-9FC6-CF7D-0509-40072B7DEB49}"/>
          </ac:spMkLst>
        </pc:spChg>
        <pc:spChg chg="del">
          <ac:chgData name="CHAUDHARY, VIKASH" userId="47e04c2a-129e-4d46-bfdf-ae613ce2b943" providerId="ADAL" clId="{78C03097-997B-4EEF-8ABF-3B2C01E3A42F}" dt="2023-02-19T11:31:43.600" v="0"/>
          <ac:spMkLst>
            <pc:docMk/>
            <pc:sldMk cId="875010178" sldId="309"/>
            <ac:spMk id="3" creationId="{C3124FB4-B17C-0608-CE97-347B3B7904C4}"/>
          </ac:spMkLst>
        </pc:spChg>
        <pc:spChg chg="del">
          <ac:chgData name="CHAUDHARY, VIKASH" userId="47e04c2a-129e-4d46-bfdf-ae613ce2b943" providerId="ADAL" clId="{78C03097-997B-4EEF-8ABF-3B2C01E3A42F}" dt="2023-02-19T11:31:58.606" v="3" actId="26606"/>
          <ac:spMkLst>
            <pc:docMk/>
            <pc:sldMk cId="875010178" sldId="309"/>
            <ac:spMk id="8" creationId="{DE7FFD28-545C-4C88-A2E7-152FB234C92C}"/>
          </ac:spMkLst>
        </pc:spChg>
        <pc:spChg chg="add">
          <ac:chgData name="CHAUDHARY, VIKASH" userId="47e04c2a-129e-4d46-bfdf-ae613ce2b943" providerId="ADAL" clId="{78C03097-997B-4EEF-8ABF-3B2C01E3A42F}" dt="2023-02-19T11:31:58.606" v="3" actId="26606"/>
          <ac:spMkLst>
            <pc:docMk/>
            <pc:sldMk cId="875010178" sldId="309"/>
            <ac:spMk id="13" creationId="{DE7FFD28-545C-4C88-A2E7-152FB234C92C}"/>
          </ac:spMkLst>
        </pc:spChg>
        <pc:graphicFrameChg chg="add mod modGraphic">
          <ac:chgData name="CHAUDHARY, VIKASH" userId="47e04c2a-129e-4d46-bfdf-ae613ce2b943" providerId="ADAL" clId="{78C03097-997B-4EEF-8ABF-3B2C01E3A42F}" dt="2023-02-19T11:33:59.891" v="15" actId="14100"/>
          <ac:graphicFrameMkLst>
            <pc:docMk/>
            <pc:sldMk cId="875010178" sldId="309"/>
            <ac:graphicFrameMk id="4" creationId="{12DC43C1-4178-BC54-C00C-9166AFFD3236}"/>
          </ac:graphicFrameMkLst>
        </pc:graphicFrameChg>
      </pc:sldChg>
      <pc:sldChg chg="addSp delSp modSp mod">
        <pc:chgData name="CHAUDHARY, VIKASH" userId="47e04c2a-129e-4d46-bfdf-ae613ce2b943" providerId="ADAL" clId="{78C03097-997B-4EEF-8ABF-3B2C01E3A42F}" dt="2023-02-19T11:35:41.264" v="22" actId="14734"/>
        <pc:sldMkLst>
          <pc:docMk/>
          <pc:sldMk cId="2060863659" sldId="313"/>
        </pc:sldMkLst>
        <pc:spChg chg="del">
          <ac:chgData name="CHAUDHARY, VIKASH" userId="47e04c2a-129e-4d46-bfdf-ae613ce2b943" providerId="ADAL" clId="{78C03097-997B-4EEF-8ABF-3B2C01E3A42F}" dt="2023-02-19T11:34:46.700" v="16"/>
          <ac:spMkLst>
            <pc:docMk/>
            <pc:sldMk cId="2060863659" sldId="313"/>
            <ac:spMk id="3" creationId="{32724985-8231-9B7C-2338-D334B3F660F9}"/>
          </ac:spMkLst>
        </pc:spChg>
        <pc:graphicFrameChg chg="add mod modGraphic">
          <ac:chgData name="CHAUDHARY, VIKASH" userId="47e04c2a-129e-4d46-bfdf-ae613ce2b943" providerId="ADAL" clId="{78C03097-997B-4EEF-8ABF-3B2C01E3A42F}" dt="2023-02-19T11:35:41.264" v="22" actId="14734"/>
          <ac:graphicFrameMkLst>
            <pc:docMk/>
            <pc:sldMk cId="2060863659" sldId="313"/>
            <ac:graphicFrameMk id="4" creationId="{D70FD222-FD5D-E021-FAC6-27AB9A9E71FD}"/>
          </ac:graphicFrameMkLst>
        </pc:graphicFrameChg>
      </pc:sldChg>
      <pc:sldChg chg="modSp mod">
        <pc:chgData name="CHAUDHARY, VIKASH" userId="47e04c2a-129e-4d46-bfdf-ae613ce2b943" providerId="ADAL" clId="{78C03097-997B-4EEF-8ABF-3B2C01E3A42F}" dt="2023-02-19T11:37:05.254" v="25" actId="20577"/>
        <pc:sldMkLst>
          <pc:docMk/>
          <pc:sldMk cId="2847698669" sldId="314"/>
        </pc:sldMkLst>
        <pc:spChg chg="mod">
          <ac:chgData name="CHAUDHARY, VIKASH" userId="47e04c2a-129e-4d46-bfdf-ae613ce2b943" providerId="ADAL" clId="{78C03097-997B-4EEF-8ABF-3B2C01E3A42F}" dt="2023-02-19T11:37:05.254" v="25" actId="20577"/>
          <ac:spMkLst>
            <pc:docMk/>
            <pc:sldMk cId="2847698669" sldId="314"/>
            <ac:spMk id="3" creationId="{A393FDA8-5E0C-C734-7382-C8FF54427BBE}"/>
          </ac:spMkLst>
        </pc:spChg>
      </pc:sldChg>
      <pc:sldChg chg="addSp delSp modSp mod">
        <pc:chgData name="CHAUDHARY, VIKASH" userId="47e04c2a-129e-4d46-bfdf-ae613ce2b943" providerId="ADAL" clId="{78C03097-997B-4EEF-8ABF-3B2C01E3A42F}" dt="2023-02-19T11:39:11.939" v="34" actId="120"/>
        <pc:sldMkLst>
          <pc:docMk/>
          <pc:sldMk cId="1964024463" sldId="315"/>
        </pc:sldMkLst>
        <pc:spChg chg="mod">
          <ac:chgData name="CHAUDHARY, VIKASH" userId="47e04c2a-129e-4d46-bfdf-ae613ce2b943" providerId="ADAL" clId="{78C03097-997B-4EEF-8ABF-3B2C01E3A42F}" dt="2023-02-19T11:38:32.446" v="29" actId="26606"/>
          <ac:spMkLst>
            <pc:docMk/>
            <pc:sldMk cId="1964024463" sldId="315"/>
            <ac:spMk id="2" creationId="{F58B0518-0175-56E2-1DCA-853C50D92FD0}"/>
          </ac:spMkLst>
        </pc:spChg>
        <pc:spChg chg="del">
          <ac:chgData name="CHAUDHARY, VIKASH" userId="47e04c2a-129e-4d46-bfdf-ae613ce2b943" providerId="ADAL" clId="{78C03097-997B-4EEF-8ABF-3B2C01E3A42F}" dt="2023-02-19T11:38:26.363" v="28"/>
          <ac:spMkLst>
            <pc:docMk/>
            <pc:sldMk cId="1964024463" sldId="315"/>
            <ac:spMk id="3" creationId="{CB93167D-25BF-F5AC-607A-FF3CFEF5110E}"/>
          </ac:spMkLst>
        </pc:spChg>
        <pc:spChg chg="del">
          <ac:chgData name="CHAUDHARY, VIKASH" userId="47e04c2a-129e-4d46-bfdf-ae613ce2b943" providerId="ADAL" clId="{78C03097-997B-4EEF-8ABF-3B2C01E3A42F}" dt="2023-02-19T11:38:32.446" v="29" actId="26606"/>
          <ac:spMkLst>
            <pc:docMk/>
            <pc:sldMk cId="1964024463" sldId="315"/>
            <ac:spMk id="8" creationId="{DE7FFD28-545C-4C88-A2E7-152FB234C92C}"/>
          </ac:spMkLst>
        </pc:spChg>
        <pc:spChg chg="add">
          <ac:chgData name="CHAUDHARY, VIKASH" userId="47e04c2a-129e-4d46-bfdf-ae613ce2b943" providerId="ADAL" clId="{78C03097-997B-4EEF-8ABF-3B2C01E3A42F}" dt="2023-02-19T11:38:32.446" v="29" actId="26606"/>
          <ac:spMkLst>
            <pc:docMk/>
            <pc:sldMk cId="1964024463" sldId="315"/>
            <ac:spMk id="13" creationId="{DE7FFD28-545C-4C88-A2E7-152FB234C92C}"/>
          </ac:spMkLst>
        </pc:spChg>
        <pc:graphicFrameChg chg="add mod modGraphic">
          <ac:chgData name="CHAUDHARY, VIKASH" userId="47e04c2a-129e-4d46-bfdf-ae613ce2b943" providerId="ADAL" clId="{78C03097-997B-4EEF-8ABF-3B2C01E3A42F}" dt="2023-02-19T11:39:11.939" v="34" actId="120"/>
          <ac:graphicFrameMkLst>
            <pc:docMk/>
            <pc:sldMk cId="1964024463" sldId="315"/>
            <ac:graphicFrameMk id="4" creationId="{C062E5EE-6595-2863-777F-1297A69423CC}"/>
          </ac:graphicFrameMkLst>
        </pc:graphicFrameChg>
      </pc:sldChg>
      <pc:sldChg chg="modSp mod">
        <pc:chgData name="CHAUDHARY, VIKASH" userId="47e04c2a-129e-4d46-bfdf-ae613ce2b943" providerId="ADAL" clId="{78C03097-997B-4EEF-8ABF-3B2C01E3A42F}" dt="2023-02-19T11:39:34.866" v="43" actId="20577"/>
        <pc:sldMkLst>
          <pc:docMk/>
          <pc:sldMk cId="3743973551" sldId="316"/>
        </pc:sldMkLst>
        <pc:spChg chg="mod">
          <ac:chgData name="CHAUDHARY, VIKASH" userId="47e04c2a-129e-4d46-bfdf-ae613ce2b943" providerId="ADAL" clId="{78C03097-997B-4EEF-8ABF-3B2C01E3A42F}" dt="2023-02-19T11:39:34.866" v="43" actId="20577"/>
          <ac:spMkLst>
            <pc:docMk/>
            <pc:sldMk cId="3743973551" sldId="316"/>
            <ac:spMk id="3" creationId="{DA737D7F-4AB7-283E-15B7-083CFEA201FD}"/>
          </ac:spMkLst>
        </pc:spChg>
      </pc:sldChg>
      <pc:sldChg chg="modSp mod">
        <pc:chgData name="CHAUDHARY, VIKASH" userId="47e04c2a-129e-4d46-bfdf-ae613ce2b943" providerId="ADAL" clId="{78C03097-997B-4EEF-8ABF-3B2C01E3A42F}" dt="2023-02-19T11:41:52.734" v="55" actId="27636"/>
        <pc:sldMkLst>
          <pc:docMk/>
          <pc:sldMk cId="280140098" sldId="317"/>
        </pc:sldMkLst>
        <pc:spChg chg="mod">
          <ac:chgData name="CHAUDHARY, VIKASH" userId="47e04c2a-129e-4d46-bfdf-ae613ce2b943" providerId="ADAL" clId="{78C03097-997B-4EEF-8ABF-3B2C01E3A42F}" dt="2023-02-19T11:41:52.734" v="55" actId="27636"/>
          <ac:spMkLst>
            <pc:docMk/>
            <pc:sldMk cId="280140098" sldId="317"/>
            <ac:spMk id="3" creationId="{869BBF58-6190-1D0B-C6D3-6EFC03995CBA}"/>
          </ac:spMkLst>
        </pc:spChg>
      </pc:sldChg>
      <pc:sldChg chg="addSp delSp modSp mod setClrOvrMap">
        <pc:chgData name="CHAUDHARY, VIKASH" userId="47e04c2a-129e-4d46-bfdf-ae613ce2b943" providerId="ADAL" clId="{78C03097-997B-4EEF-8ABF-3B2C01E3A42F}" dt="2023-02-19T12:08:17.852" v="71" actId="14100"/>
        <pc:sldMkLst>
          <pc:docMk/>
          <pc:sldMk cId="2817443524" sldId="318"/>
        </pc:sldMkLst>
        <pc:spChg chg="mod">
          <ac:chgData name="CHAUDHARY, VIKASH" userId="47e04c2a-129e-4d46-bfdf-ae613ce2b943" providerId="ADAL" clId="{78C03097-997B-4EEF-8ABF-3B2C01E3A42F}" dt="2023-02-19T12:07:48.219" v="65" actId="26606"/>
          <ac:spMkLst>
            <pc:docMk/>
            <pc:sldMk cId="2817443524" sldId="318"/>
            <ac:spMk id="2" creationId="{A59D35EB-55B8-1DAD-73E0-C86495181BE3}"/>
          </ac:spMkLst>
        </pc:spChg>
        <pc:spChg chg="mod">
          <ac:chgData name="CHAUDHARY, VIKASH" userId="47e04c2a-129e-4d46-bfdf-ae613ce2b943" providerId="ADAL" clId="{78C03097-997B-4EEF-8ABF-3B2C01E3A42F}" dt="2023-02-19T12:07:48.219" v="65" actId="26606"/>
          <ac:spMkLst>
            <pc:docMk/>
            <pc:sldMk cId="2817443524" sldId="318"/>
            <ac:spMk id="3" creationId="{92123A3B-49A3-A9D1-0403-D35A89E7EA95}"/>
          </ac:spMkLst>
        </pc:spChg>
        <pc:spChg chg="del">
          <ac:chgData name="CHAUDHARY, VIKASH" userId="47e04c2a-129e-4d46-bfdf-ae613ce2b943" providerId="ADAL" clId="{78C03097-997B-4EEF-8ABF-3B2C01E3A42F}" dt="2023-02-19T12:07:48.219" v="65" actId="26606"/>
          <ac:spMkLst>
            <pc:docMk/>
            <pc:sldMk cId="2817443524" sldId="318"/>
            <ac:spMk id="8" creationId="{DE7FFD28-545C-4C88-A2E7-152FB234C92C}"/>
          </ac:spMkLst>
        </pc:spChg>
        <pc:spChg chg="add del">
          <ac:chgData name="CHAUDHARY, VIKASH" userId="47e04c2a-129e-4d46-bfdf-ae613ce2b943" providerId="ADAL" clId="{78C03097-997B-4EEF-8ABF-3B2C01E3A42F}" dt="2023-02-19T12:08:03.260" v="68" actId="26606"/>
          <ac:spMkLst>
            <pc:docMk/>
            <pc:sldMk cId="2817443524" sldId="318"/>
            <ac:spMk id="13" creationId="{C7FA33FF-088D-4F16-95A2-2C64D353DEA8}"/>
          </ac:spMkLst>
        </pc:spChg>
        <pc:spChg chg="add del">
          <ac:chgData name="CHAUDHARY, VIKASH" userId="47e04c2a-129e-4d46-bfdf-ae613ce2b943" providerId="ADAL" clId="{78C03097-997B-4EEF-8ABF-3B2C01E3A42F}" dt="2023-02-19T12:08:03.260" v="68" actId="26606"/>
          <ac:spMkLst>
            <pc:docMk/>
            <pc:sldMk cId="2817443524" sldId="318"/>
            <ac:spMk id="15" creationId="{A376EFB1-01CF-419F-ABF1-2AF02BBFCBD1}"/>
          </ac:spMkLst>
        </pc:spChg>
        <pc:spChg chg="add del">
          <ac:chgData name="CHAUDHARY, VIKASH" userId="47e04c2a-129e-4d46-bfdf-ae613ce2b943" providerId="ADAL" clId="{78C03097-997B-4EEF-8ABF-3B2C01E3A42F}" dt="2023-02-19T12:08:03.260" v="68" actId="26606"/>
          <ac:spMkLst>
            <pc:docMk/>
            <pc:sldMk cId="2817443524" sldId="318"/>
            <ac:spMk id="17" creationId="{FF9DEA15-78BD-4750-AA18-B9F28A6D5AB8}"/>
          </ac:spMkLst>
        </pc:spChg>
        <pc:spChg chg="add">
          <ac:chgData name="CHAUDHARY, VIKASH" userId="47e04c2a-129e-4d46-bfdf-ae613ce2b943" providerId="ADAL" clId="{78C03097-997B-4EEF-8ABF-3B2C01E3A42F}" dt="2023-02-19T12:08:03.260" v="68" actId="26606"/>
          <ac:spMkLst>
            <pc:docMk/>
            <pc:sldMk cId="2817443524" sldId="318"/>
            <ac:spMk id="22" creationId="{C7FA33FF-088D-4F16-95A2-2C64D353DEA8}"/>
          </ac:spMkLst>
        </pc:spChg>
        <pc:spChg chg="add">
          <ac:chgData name="CHAUDHARY, VIKASH" userId="47e04c2a-129e-4d46-bfdf-ae613ce2b943" providerId="ADAL" clId="{78C03097-997B-4EEF-8ABF-3B2C01E3A42F}" dt="2023-02-19T12:08:03.260" v="68" actId="26606"/>
          <ac:spMkLst>
            <pc:docMk/>
            <pc:sldMk cId="2817443524" sldId="318"/>
            <ac:spMk id="24" creationId="{A376EFB1-01CF-419F-ABF1-2AF02BBFCBD1}"/>
          </ac:spMkLst>
        </pc:spChg>
        <pc:spChg chg="add">
          <ac:chgData name="CHAUDHARY, VIKASH" userId="47e04c2a-129e-4d46-bfdf-ae613ce2b943" providerId="ADAL" clId="{78C03097-997B-4EEF-8ABF-3B2C01E3A42F}" dt="2023-02-19T12:08:03.260" v="68" actId="26606"/>
          <ac:spMkLst>
            <pc:docMk/>
            <pc:sldMk cId="2817443524" sldId="318"/>
            <ac:spMk id="26" creationId="{FF9DEA15-78BD-4750-AA18-B9F28A6D5AB8}"/>
          </ac:spMkLst>
        </pc:spChg>
        <pc:picChg chg="add mod">
          <ac:chgData name="CHAUDHARY, VIKASH" userId="47e04c2a-129e-4d46-bfdf-ae613ce2b943" providerId="ADAL" clId="{78C03097-997B-4EEF-8ABF-3B2C01E3A42F}" dt="2023-02-19T12:08:17.852" v="71" actId="14100"/>
          <ac:picMkLst>
            <pc:docMk/>
            <pc:sldMk cId="2817443524" sldId="318"/>
            <ac:picMk id="5" creationId="{B1240DD3-6CC8-AF25-8D9B-6A7A7838F00E}"/>
          </ac:picMkLst>
        </pc:picChg>
      </pc:sldChg>
      <pc:sldChg chg="addSp delSp modSp mod">
        <pc:chgData name="CHAUDHARY, VIKASH" userId="47e04c2a-129e-4d46-bfdf-ae613ce2b943" providerId="ADAL" clId="{78C03097-997B-4EEF-8ABF-3B2C01E3A42F}" dt="2023-02-19T12:10:38.905" v="79" actId="27636"/>
        <pc:sldMkLst>
          <pc:docMk/>
          <pc:sldMk cId="1080912404" sldId="320"/>
        </pc:sldMkLst>
        <pc:spChg chg="mod">
          <ac:chgData name="CHAUDHARY, VIKASH" userId="47e04c2a-129e-4d46-bfdf-ae613ce2b943" providerId="ADAL" clId="{78C03097-997B-4EEF-8ABF-3B2C01E3A42F}" dt="2023-02-19T12:10:38.905" v="79" actId="27636"/>
          <ac:spMkLst>
            <pc:docMk/>
            <pc:sldMk cId="1080912404" sldId="320"/>
            <ac:spMk id="3" creationId="{4C7B296B-FD44-D147-A75E-976ECE97FCB6}"/>
          </ac:spMkLst>
        </pc:spChg>
        <pc:spChg chg="add del">
          <ac:chgData name="CHAUDHARY, VIKASH" userId="47e04c2a-129e-4d46-bfdf-ae613ce2b943" providerId="ADAL" clId="{78C03097-997B-4EEF-8ABF-3B2C01E3A42F}" dt="2023-02-19T12:10:29.718" v="77"/>
          <ac:spMkLst>
            <pc:docMk/>
            <pc:sldMk cId="1080912404" sldId="320"/>
            <ac:spMk id="4" creationId="{1F25A914-EEA9-3766-17B0-F3F86F70707C}"/>
          </ac:spMkLst>
        </pc:spChg>
      </pc:sldChg>
      <pc:sldChg chg="modSp mod">
        <pc:chgData name="CHAUDHARY, VIKASH" userId="47e04c2a-129e-4d46-bfdf-ae613ce2b943" providerId="ADAL" clId="{78C03097-997B-4EEF-8ABF-3B2C01E3A42F}" dt="2023-02-20T08:14:01.092" v="232"/>
        <pc:sldMkLst>
          <pc:docMk/>
          <pc:sldMk cId="3724900692" sldId="321"/>
        </pc:sldMkLst>
        <pc:spChg chg="mod">
          <ac:chgData name="CHAUDHARY, VIKASH" userId="47e04c2a-129e-4d46-bfdf-ae613ce2b943" providerId="ADAL" clId="{78C03097-997B-4EEF-8ABF-3B2C01E3A42F}" dt="2023-02-20T08:14:01.092" v="232"/>
          <ac:spMkLst>
            <pc:docMk/>
            <pc:sldMk cId="3724900692" sldId="321"/>
            <ac:spMk id="3" creationId="{7E57A4B8-014E-4249-8F43-290BF99BE30E}"/>
          </ac:spMkLst>
        </pc:spChg>
      </pc:sldChg>
      <pc:sldChg chg="addSp delSp modSp mod">
        <pc:chgData name="CHAUDHARY, VIKASH" userId="47e04c2a-129e-4d46-bfdf-ae613ce2b943" providerId="ADAL" clId="{78C03097-997B-4EEF-8ABF-3B2C01E3A42F}" dt="2023-02-19T12:37:08.250" v="94" actId="207"/>
        <pc:sldMkLst>
          <pc:docMk/>
          <pc:sldMk cId="2464233830" sldId="323"/>
        </pc:sldMkLst>
        <pc:spChg chg="del">
          <ac:chgData name="CHAUDHARY, VIKASH" userId="47e04c2a-129e-4d46-bfdf-ae613ce2b943" providerId="ADAL" clId="{78C03097-997B-4EEF-8ABF-3B2C01E3A42F}" dt="2023-02-19T12:35:33.817" v="89"/>
          <ac:spMkLst>
            <pc:docMk/>
            <pc:sldMk cId="2464233830" sldId="323"/>
            <ac:spMk id="3" creationId="{FF1B0303-4152-A936-EBB7-DDA3CE884324}"/>
          </ac:spMkLst>
        </pc:spChg>
        <pc:spChg chg="add del mod">
          <ac:chgData name="CHAUDHARY, VIKASH" userId="47e04c2a-129e-4d46-bfdf-ae613ce2b943" providerId="ADAL" clId="{78C03097-997B-4EEF-8ABF-3B2C01E3A42F}" dt="2023-02-19T12:36:04.482" v="90" actId="26606"/>
          <ac:spMkLst>
            <pc:docMk/>
            <pc:sldMk cId="2464233830" sldId="323"/>
            <ac:spMk id="4" creationId="{F3C9F15B-AC13-DCC6-9807-5698B98F6BE8}"/>
          </ac:spMkLst>
        </pc:spChg>
        <pc:graphicFrameChg chg="add mod modGraphic">
          <ac:chgData name="CHAUDHARY, VIKASH" userId="47e04c2a-129e-4d46-bfdf-ae613ce2b943" providerId="ADAL" clId="{78C03097-997B-4EEF-8ABF-3B2C01E3A42F}" dt="2023-02-19T12:37:08.250" v="94" actId="207"/>
          <ac:graphicFrameMkLst>
            <pc:docMk/>
            <pc:sldMk cId="2464233830" sldId="323"/>
            <ac:graphicFrameMk id="10" creationId="{07F38090-6EFB-820E-1158-30CD471CF9DB}"/>
          </ac:graphicFrameMkLst>
        </pc:graphicFrameChg>
      </pc:sldChg>
      <pc:sldChg chg="addSp delSp modSp mod">
        <pc:chgData name="CHAUDHARY, VIKASH" userId="47e04c2a-129e-4d46-bfdf-ae613ce2b943" providerId="ADAL" clId="{78C03097-997B-4EEF-8ABF-3B2C01E3A42F}" dt="2023-02-19T12:42:13.582" v="122" actId="20577"/>
        <pc:sldMkLst>
          <pc:docMk/>
          <pc:sldMk cId="3068684717" sldId="324"/>
        </pc:sldMkLst>
        <pc:spChg chg="mod">
          <ac:chgData name="CHAUDHARY, VIKASH" userId="47e04c2a-129e-4d46-bfdf-ae613ce2b943" providerId="ADAL" clId="{78C03097-997B-4EEF-8ABF-3B2C01E3A42F}" dt="2023-02-19T12:41:59.236" v="119" actId="26606"/>
          <ac:spMkLst>
            <pc:docMk/>
            <pc:sldMk cId="3068684717" sldId="324"/>
            <ac:spMk id="2" creationId="{22296467-36CA-A04B-9291-E0FD8FEB5497}"/>
          </ac:spMkLst>
        </pc:spChg>
        <pc:spChg chg="mod">
          <ac:chgData name="CHAUDHARY, VIKASH" userId="47e04c2a-129e-4d46-bfdf-ae613ce2b943" providerId="ADAL" clId="{78C03097-997B-4EEF-8ABF-3B2C01E3A42F}" dt="2023-02-19T12:42:13.582" v="122" actId="20577"/>
          <ac:spMkLst>
            <pc:docMk/>
            <pc:sldMk cId="3068684717" sldId="324"/>
            <ac:spMk id="3" creationId="{6703A9C9-B6A6-0411-547F-E19768C69268}"/>
          </ac:spMkLst>
        </pc:spChg>
        <pc:spChg chg="add del">
          <ac:chgData name="CHAUDHARY, VIKASH" userId="47e04c2a-129e-4d46-bfdf-ae613ce2b943" providerId="ADAL" clId="{78C03097-997B-4EEF-8ABF-3B2C01E3A42F}" dt="2023-02-19T12:41:59.236" v="119" actId="26606"/>
          <ac:spMkLst>
            <pc:docMk/>
            <pc:sldMk cId="3068684717" sldId="324"/>
            <ac:spMk id="8" creationId="{DE7FFD28-545C-4C88-A2E7-152FB234C92C}"/>
          </ac:spMkLst>
        </pc:spChg>
        <pc:spChg chg="add del">
          <ac:chgData name="CHAUDHARY, VIKASH" userId="47e04c2a-129e-4d46-bfdf-ae613ce2b943" providerId="ADAL" clId="{78C03097-997B-4EEF-8ABF-3B2C01E3A42F}" dt="2023-02-19T12:41:59.217" v="118" actId="26606"/>
          <ac:spMkLst>
            <pc:docMk/>
            <pc:sldMk cId="3068684717" sldId="324"/>
            <ac:spMk id="13" creationId="{F13C74B1-5B17-4795-BED0-7140497B445A}"/>
          </ac:spMkLst>
        </pc:spChg>
        <pc:spChg chg="add del">
          <ac:chgData name="CHAUDHARY, VIKASH" userId="47e04c2a-129e-4d46-bfdf-ae613ce2b943" providerId="ADAL" clId="{78C03097-997B-4EEF-8ABF-3B2C01E3A42F}" dt="2023-02-19T12:41:59.217" v="118" actId="26606"/>
          <ac:spMkLst>
            <pc:docMk/>
            <pc:sldMk cId="3068684717" sldId="324"/>
            <ac:spMk id="15" creationId="{D4974D33-8DC5-464E-8C6D-BE58F0669C17}"/>
          </ac:spMkLst>
        </pc:spChg>
        <pc:spChg chg="add">
          <ac:chgData name="CHAUDHARY, VIKASH" userId="47e04c2a-129e-4d46-bfdf-ae613ce2b943" providerId="ADAL" clId="{78C03097-997B-4EEF-8ABF-3B2C01E3A42F}" dt="2023-02-19T12:41:59.236" v="119" actId="26606"/>
          <ac:spMkLst>
            <pc:docMk/>
            <pc:sldMk cId="3068684717" sldId="324"/>
            <ac:spMk id="17" creationId="{45D37F4E-DDB4-456B-97E0-9937730A039F}"/>
          </ac:spMkLst>
        </pc:spChg>
        <pc:spChg chg="add">
          <ac:chgData name="CHAUDHARY, VIKASH" userId="47e04c2a-129e-4d46-bfdf-ae613ce2b943" providerId="ADAL" clId="{78C03097-997B-4EEF-8ABF-3B2C01E3A42F}" dt="2023-02-19T12:41:59.236" v="119" actId="26606"/>
          <ac:spMkLst>
            <pc:docMk/>
            <pc:sldMk cId="3068684717" sldId="324"/>
            <ac:spMk id="18" creationId="{B2DD41CD-8F47-4F56-AD12-4E2FF7696987}"/>
          </ac:spMkLst>
        </pc:spChg>
        <pc:picChg chg="add mod">
          <ac:chgData name="CHAUDHARY, VIKASH" userId="47e04c2a-129e-4d46-bfdf-ae613ce2b943" providerId="ADAL" clId="{78C03097-997B-4EEF-8ABF-3B2C01E3A42F}" dt="2023-02-19T12:41:59.236" v="119" actId="26606"/>
          <ac:picMkLst>
            <pc:docMk/>
            <pc:sldMk cId="3068684717" sldId="324"/>
            <ac:picMk id="5" creationId="{A2792174-F96D-C399-DDDC-81058F8D2047}"/>
          </ac:picMkLst>
        </pc:picChg>
      </pc:sldChg>
      <pc:sldChg chg="modSp mod">
        <pc:chgData name="CHAUDHARY, VIKASH" userId="47e04c2a-129e-4d46-bfdf-ae613ce2b943" providerId="ADAL" clId="{78C03097-997B-4EEF-8ABF-3B2C01E3A42F}" dt="2023-02-19T13:59:23.022" v="125"/>
        <pc:sldMkLst>
          <pc:docMk/>
          <pc:sldMk cId="3887019557" sldId="327"/>
        </pc:sldMkLst>
        <pc:spChg chg="mod">
          <ac:chgData name="CHAUDHARY, VIKASH" userId="47e04c2a-129e-4d46-bfdf-ae613ce2b943" providerId="ADAL" clId="{78C03097-997B-4EEF-8ABF-3B2C01E3A42F}" dt="2023-02-19T13:59:23.022" v="125"/>
          <ac:spMkLst>
            <pc:docMk/>
            <pc:sldMk cId="3887019557" sldId="327"/>
            <ac:spMk id="3" creationId="{7886A5FE-E5D7-58BA-8E37-3B2FA0E91715}"/>
          </ac:spMkLst>
        </pc:spChg>
      </pc:sldChg>
      <pc:sldChg chg="modSp add mod">
        <pc:chgData name="CHAUDHARY, VIKASH" userId="47e04c2a-129e-4d46-bfdf-ae613ce2b943" providerId="ADAL" clId="{78C03097-997B-4EEF-8ABF-3B2C01E3A42F}" dt="2023-02-19T11:37:27.883" v="27"/>
        <pc:sldMkLst>
          <pc:docMk/>
          <pc:sldMk cId="3927353127" sldId="329"/>
        </pc:sldMkLst>
        <pc:spChg chg="mod">
          <ac:chgData name="CHAUDHARY, VIKASH" userId="47e04c2a-129e-4d46-bfdf-ae613ce2b943" providerId="ADAL" clId="{78C03097-997B-4EEF-8ABF-3B2C01E3A42F}" dt="2023-02-19T11:37:27.883" v="27"/>
          <ac:spMkLst>
            <pc:docMk/>
            <pc:sldMk cId="3927353127" sldId="329"/>
            <ac:spMk id="3" creationId="{A393FDA8-5E0C-C734-7382-C8FF54427BBE}"/>
          </ac:spMkLst>
        </pc:spChg>
      </pc:sldChg>
      <pc:sldChg chg="addSp delSp modSp new del mod setBg">
        <pc:chgData name="CHAUDHARY, VIKASH" userId="47e04c2a-129e-4d46-bfdf-ae613ce2b943" providerId="ADAL" clId="{78C03097-997B-4EEF-8ABF-3B2C01E3A42F}" dt="2023-02-19T12:39:00.635" v="103" actId="2696"/>
        <pc:sldMkLst>
          <pc:docMk/>
          <pc:sldMk cId="925797280" sldId="330"/>
        </pc:sldMkLst>
        <pc:spChg chg="mod">
          <ac:chgData name="CHAUDHARY, VIKASH" userId="47e04c2a-129e-4d46-bfdf-ae613ce2b943" providerId="ADAL" clId="{78C03097-997B-4EEF-8ABF-3B2C01E3A42F}" dt="2023-02-19T12:38:51.143" v="101" actId="21"/>
          <ac:spMkLst>
            <pc:docMk/>
            <pc:sldMk cId="925797280" sldId="330"/>
            <ac:spMk id="2" creationId="{A7F197EA-7BF7-6F8C-9644-B4D1B02D1292}"/>
          </ac:spMkLst>
        </pc:spChg>
        <pc:spChg chg="add del mod">
          <ac:chgData name="CHAUDHARY, VIKASH" userId="47e04c2a-129e-4d46-bfdf-ae613ce2b943" providerId="ADAL" clId="{78C03097-997B-4EEF-8ABF-3B2C01E3A42F}" dt="2023-02-19T12:38:00.429" v="99" actId="26606"/>
          <ac:spMkLst>
            <pc:docMk/>
            <pc:sldMk cId="925797280" sldId="330"/>
            <ac:spMk id="3" creationId="{5132EBA9-E891-1374-1F77-78C5F88A4485}"/>
          </ac:spMkLst>
        </pc:spChg>
        <pc:spChg chg="add del">
          <ac:chgData name="CHAUDHARY, VIKASH" userId="47e04c2a-129e-4d46-bfdf-ae613ce2b943" providerId="ADAL" clId="{78C03097-997B-4EEF-8ABF-3B2C01E3A42F}" dt="2023-02-19T12:37:54.373" v="96" actId="26606"/>
          <ac:spMkLst>
            <pc:docMk/>
            <pc:sldMk cId="925797280" sldId="330"/>
            <ac:spMk id="8" creationId="{1B15ED52-F352-441B-82BF-E0EA34836D08}"/>
          </ac:spMkLst>
        </pc:spChg>
        <pc:spChg chg="add del">
          <ac:chgData name="CHAUDHARY, VIKASH" userId="47e04c2a-129e-4d46-bfdf-ae613ce2b943" providerId="ADAL" clId="{78C03097-997B-4EEF-8ABF-3B2C01E3A42F}" dt="2023-02-19T12:37:54.373" v="96" actId="26606"/>
          <ac:spMkLst>
            <pc:docMk/>
            <pc:sldMk cId="925797280" sldId="330"/>
            <ac:spMk id="10" creationId="{3B2E3793-BFE6-45A2-9B7B-E18844431C99}"/>
          </ac:spMkLst>
        </pc:spChg>
        <pc:spChg chg="add del">
          <ac:chgData name="CHAUDHARY, VIKASH" userId="47e04c2a-129e-4d46-bfdf-ae613ce2b943" providerId="ADAL" clId="{78C03097-997B-4EEF-8ABF-3B2C01E3A42F}" dt="2023-02-19T12:37:54.373" v="96" actId="26606"/>
          <ac:spMkLst>
            <pc:docMk/>
            <pc:sldMk cId="925797280" sldId="330"/>
            <ac:spMk id="12" creationId="{BC4C4868-CB8F-4AF9-9CDB-8108F2C19B67}"/>
          </ac:spMkLst>
        </pc:spChg>
        <pc:spChg chg="add del">
          <ac:chgData name="CHAUDHARY, VIKASH" userId="47e04c2a-129e-4d46-bfdf-ae613ce2b943" providerId="ADAL" clId="{78C03097-997B-4EEF-8ABF-3B2C01E3A42F}" dt="2023-02-19T12:37:54.373" v="96" actId="26606"/>
          <ac:spMkLst>
            <pc:docMk/>
            <pc:sldMk cId="925797280" sldId="330"/>
            <ac:spMk id="14" creationId="{375E0459-6403-40CD-989D-56A4407CA12E}"/>
          </ac:spMkLst>
        </pc:spChg>
        <pc:spChg chg="add del">
          <ac:chgData name="CHAUDHARY, VIKASH" userId="47e04c2a-129e-4d46-bfdf-ae613ce2b943" providerId="ADAL" clId="{78C03097-997B-4EEF-8ABF-3B2C01E3A42F}" dt="2023-02-19T12:37:54.373" v="96" actId="26606"/>
          <ac:spMkLst>
            <pc:docMk/>
            <pc:sldMk cId="925797280" sldId="330"/>
            <ac:spMk id="16" creationId="{53E5B1A8-3AC9-4BD1-9BBC-78CA94F2D1BA}"/>
          </ac:spMkLst>
        </pc:spChg>
        <pc:spChg chg="add del">
          <ac:chgData name="CHAUDHARY, VIKASH" userId="47e04c2a-129e-4d46-bfdf-ae613ce2b943" providerId="ADAL" clId="{78C03097-997B-4EEF-8ABF-3B2C01E3A42F}" dt="2023-02-19T12:38:00.429" v="99" actId="26606"/>
          <ac:spMkLst>
            <pc:docMk/>
            <pc:sldMk cId="925797280" sldId="330"/>
            <ac:spMk id="18" creationId="{51D98CAC-3EFF-4342-BD5A-6C0E8CAB4C1A}"/>
          </ac:spMkLst>
        </pc:spChg>
      </pc:sldChg>
      <pc:sldChg chg="addSp modSp new mod setBg">
        <pc:chgData name="CHAUDHARY, VIKASH" userId="47e04c2a-129e-4d46-bfdf-ae613ce2b943" providerId="ADAL" clId="{78C03097-997B-4EEF-8ABF-3B2C01E3A42F}" dt="2023-02-19T12:33:51.545" v="88" actId="26606"/>
        <pc:sldMkLst>
          <pc:docMk/>
          <pc:sldMk cId="3459417864" sldId="331"/>
        </pc:sldMkLst>
        <pc:spChg chg="mod">
          <ac:chgData name="CHAUDHARY, VIKASH" userId="47e04c2a-129e-4d46-bfdf-ae613ce2b943" providerId="ADAL" clId="{78C03097-997B-4EEF-8ABF-3B2C01E3A42F}" dt="2023-02-19T12:33:51.545" v="88" actId="26606"/>
          <ac:spMkLst>
            <pc:docMk/>
            <pc:sldMk cId="3459417864" sldId="331"/>
            <ac:spMk id="2" creationId="{5973526B-A135-17CF-79B9-4259D9DE7909}"/>
          </ac:spMkLst>
        </pc:spChg>
        <pc:spChg chg="mod">
          <ac:chgData name="CHAUDHARY, VIKASH" userId="47e04c2a-129e-4d46-bfdf-ae613ce2b943" providerId="ADAL" clId="{78C03097-997B-4EEF-8ABF-3B2C01E3A42F}" dt="2023-02-19T12:33:51.545" v="88" actId="26606"/>
          <ac:spMkLst>
            <pc:docMk/>
            <pc:sldMk cId="3459417864" sldId="331"/>
            <ac:spMk id="3" creationId="{003176A7-F57D-2139-6F92-B52CA260728A}"/>
          </ac:spMkLst>
        </pc:spChg>
        <pc:spChg chg="add">
          <ac:chgData name="CHAUDHARY, VIKASH" userId="47e04c2a-129e-4d46-bfdf-ae613ce2b943" providerId="ADAL" clId="{78C03097-997B-4EEF-8ABF-3B2C01E3A42F}" dt="2023-02-19T12:33:51.545" v="88" actId="26606"/>
          <ac:spMkLst>
            <pc:docMk/>
            <pc:sldMk cId="3459417864" sldId="331"/>
            <ac:spMk id="8" creationId="{DE7FFD28-545C-4C88-A2E7-152FB234C92C}"/>
          </ac:spMkLst>
        </pc:spChg>
      </pc:sldChg>
      <pc:sldChg chg="modSp add mod">
        <pc:chgData name="CHAUDHARY, VIKASH" userId="47e04c2a-129e-4d46-bfdf-ae613ce2b943" providerId="ADAL" clId="{78C03097-997B-4EEF-8ABF-3B2C01E3A42F}" dt="2023-02-19T12:38:55.800" v="102"/>
        <pc:sldMkLst>
          <pc:docMk/>
          <pc:sldMk cId="2120101811" sldId="332"/>
        </pc:sldMkLst>
        <pc:spChg chg="mod">
          <ac:chgData name="CHAUDHARY, VIKASH" userId="47e04c2a-129e-4d46-bfdf-ae613ce2b943" providerId="ADAL" clId="{78C03097-997B-4EEF-8ABF-3B2C01E3A42F}" dt="2023-02-19T12:38:55.800" v="102"/>
          <ac:spMkLst>
            <pc:docMk/>
            <pc:sldMk cId="2120101811" sldId="332"/>
            <ac:spMk id="2" creationId="{E0BFB0FA-F076-BE4F-EF10-8F454BF9EC3F}"/>
          </ac:spMkLst>
        </pc:spChg>
      </pc:sldChg>
      <pc:sldChg chg="addSp delSp modSp add mod">
        <pc:chgData name="CHAUDHARY, VIKASH" userId="47e04c2a-129e-4d46-bfdf-ae613ce2b943" providerId="ADAL" clId="{78C03097-997B-4EEF-8ABF-3B2C01E3A42F}" dt="2023-02-19T14:05:42.536" v="154" actId="255"/>
        <pc:sldMkLst>
          <pc:docMk/>
          <pc:sldMk cId="821436063" sldId="333"/>
        </pc:sldMkLst>
        <pc:spChg chg="mod">
          <ac:chgData name="CHAUDHARY, VIKASH" userId="47e04c2a-129e-4d46-bfdf-ae613ce2b943" providerId="ADAL" clId="{78C03097-997B-4EEF-8ABF-3B2C01E3A42F}" dt="2023-02-19T14:04:08.294" v="146"/>
          <ac:spMkLst>
            <pc:docMk/>
            <pc:sldMk cId="821436063" sldId="333"/>
            <ac:spMk id="2" creationId="{E4A2D793-21DC-B22D-DF6C-6AE250AAA61B}"/>
          </ac:spMkLst>
        </pc:spChg>
        <pc:spChg chg="mod">
          <ac:chgData name="CHAUDHARY, VIKASH" userId="47e04c2a-129e-4d46-bfdf-ae613ce2b943" providerId="ADAL" clId="{78C03097-997B-4EEF-8ABF-3B2C01E3A42F}" dt="2023-02-19T14:05:42.536" v="154" actId="255"/>
          <ac:spMkLst>
            <pc:docMk/>
            <pc:sldMk cId="821436063" sldId="333"/>
            <ac:spMk id="3" creationId="{7886A5FE-E5D7-58BA-8E37-3B2FA0E91715}"/>
          </ac:spMkLst>
        </pc:spChg>
        <pc:spChg chg="add del">
          <ac:chgData name="CHAUDHARY, VIKASH" userId="47e04c2a-129e-4d46-bfdf-ae613ce2b943" providerId="ADAL" clId="{78C03097-997B-4EEF-8ABF-3B2C01E3A42F}" dt="2023-02-19T14:02:01.360" v="129"/>
          <ac:spMkLst>
            <pc:docMk/>
            <pc:sldMk cId="821436063" sldId="333"/>
            <ac:spMk id="4" creationId="{C0B2DDCC-8E0D-61CE-4B9E-D964CDA52B62}"/>
          </ac:spMkLst>
        </pc:spChg>
        <pc:spChg chg="add del mod">
          <ac:chgData name="CHAUDHARY, VIKASH" userId="47e04c2a-129e-4d46-bfdf-ae613ce2b943" providerId="ADAL" clId="{78C03097-997B-4EEF-8ABF-3B2C01E3A42F}" dt="2023-02-19T14:02:27.829" v="133"/>
          <ac:spMkLst>
            <pc:docMk/>
            <pc:sldMk cId="821436063" sldId="333"/>
            <ac:spMk id="5" creationId="{3B2A9CDD-64FF-B76A-4D52-DA8C116CA254}"/>
          </ac:spMkLst>
        </pc:spChg>
        <pc:spChg chg="add del">
          <ac:chgData name="CHAUDHARY, VIKASH" userId="47e04c2a-129e-4d46-bfdf-ae613ce2b943" providerId="ADAL" clId="{78C03097-997B-4EEF-8ABF-3B2C01E3A42F}" dt="2023-02-19T14:02:26.617" v="132" actId="26606"/>
          <ac:spMkLst>
            <pc:docMk/>
            <pc:sldMk cId="821436063" sldId="333"/>
            <ac:spMk id="8" creationId="{DE7FFD28-545C-4C88-A2E7-152FB234C92C}"/>
          </ac:spMkLst>
        </pc:spChg>
        <pc:spChg chg="add del">
          <ac:chgData name="CHAUDHARY, VIKASH" userId="47e04c2a-129e-4d46-bfdf-ae613ce2b943" providerId="ADAL" clId="{78C03097-997B-4EEF-8ABF-3B2C01E3A42F}" dt="2023-02-19T14:02:26.617" v="132" actId="26606"/>
          <ac:spMkLst>
            <pc:docMk/>
            <pc:sldMk cId="821436063" sldId="333"/>
            <ac:spMk id="6153" creationId="{427D15F9-FBA9-45B6-A1EE-7E2610907483}"/>
          </ac:spMkLst>
        </pc:spChg>
        <pc:grpChg chg="add del">
          <ac:chgData name="CHAUDHARY, VIKASH" userId="47e04c2a-129e-4d46-bfdf-ae613ce2b943" providerId="ADAL" clId="{78C03097-997B-4EEF-8ABF-3B2C01E3A42F}" dt="2023-02-19T14:02:26.617" v="132" actId="26606"/>
          <ac:grpSpMkLst>
            <pc:docMk/>
            <pc:sldMk cId="821436063" sldId="333"/>
            <ac:grpSpMk id="6155" creationId="{549D845D-9A57-49AC-9523-BB0D6DA6FECA}"/>
          </ac:grpSpMkLst>
        </pc:grpChg>
        <pc:picChg chg="add del">
          <ac:chgData name="CHAUDHARY, VIKASH" userId="47e04c2a-129e-4d46-bfdf-ae613ce2b943" providerId="ADAL" clId="{78C03097-997B-4EEF-8ABF-3B2C01E3A42F}" dt="2023-02-19T14:02:01.360" v="129"/>
          <ac:picMkLst>
            <pc:docMk/>
            <pc:sldMk cId="821436063" sldId="333"/>
            <ac:picMk id="6146" creationId="{B37FAE66-6692-56F2-5821-4EF506DB796C}"/>
          </ac:picMkLst>
        </pc:picChg>
        <pc:picChg chg="add del mod ord">
          <ac:chgData name="CHAUDHARY, VIKASH" userId="47e04c2a-129e-4d46-bfdf-ae613ce2b943" providerId="ADAL" clId="{78C03097-997B-4EEF-8ABF-3B2C01E3A42F}" dt="2023-02-19T14:02:27.829" v="133"/>
          <ac:picMkLst>
            <pc:docMk/>
            <pc:sldMk cId="821436063" sldId="333"/>
            <ac:picMk id="6148" creationId="{F9024F4B-557A-325E-102F-6D787F7E515F}"/>
          </ac:picMkLst>
        </pc:picChg>
        <pc:picChg chg="add del mod">
          <ac:chgData name="CHAUDHARY, VIKASH" userId="47e04c2a-129e-4d46-bfdf-ae613ce2b943" providerId="ADAL" clId="{78C03097-997B-4EEF-8ABF-3B2C01E3A42F}" dt="2023-02-19T14:04:35.074" v="148" actId="478"/>
          <ac:picMkLst>
            <pc:docMk/>
            <pc:sldMk cId="821436063" sldId="333"/>
            <ac:picMk id="6150" creationId="{ABAD4168-7855-FD78-1F4B-ABEACEC18101}"/>
          </ac:picMkLst>
        </pc:picChg>
      </pc:sldChg>
      <pc:sldChg chg="add">
        <pc:chgData name="CHAUDHARY, VIKASH" userId="47e04c2a-129e-4d46-bfdf-ae613ce2b943" providerId="ADAL" clId="{78C03097-997B-4EEF-8ABF-3B2C01E3A42F}" dt="2023-02-19T14:04:01.458" v="145" actId="2890"/>
        <pc:sldMkLst>
          <pc:docMk/>
          <pc:sldMk cId="1941993766" sldId="334"/>
        </pc:sldMkLst>
      </pc:sldChg>
      <pc:sldChg chg="addSp delSp modSp add mod">
        <pc:chgData name="CHAUDHARY, VIKASH" userId="47e04c2a-129e-4d46-bfdf-ae613ce2b943" providerId="ADAL" clId="{78C03097-997B-4EEF-8ABF-3B2C01E3A42F}" dt="2023-02-19T14:13:29.991" v="157" actId="22"/>
        <pc:sldMkLst>
          <pc:docMk/>
          <pc:sldMk cId="857527739" sldId="335"/>
        </pc:sldMkLst>
        <pc:spChg chg="add del mod">
          <ac:chgData name="CHAUDHARY, VIKASH" userId="47e04c2a-129e-4d46-bfdf-ae613ce2b943" providerId="ADAL" clId="{78C03097-997B-4EEF-8ABF-3B2C01E3A42F}" dt="2023-02-19T14:13:29.991" v="157" actId="22"/>
          <ac:spMkLst>
            <pc:docMk/>
            <pc:sldMk cId="857527739" sldId="335"/>
            <ac:spMk id="5" creationId="{807F5100-19C5-EE85-05C4-E7CDAC4E6891}"/>
          </ac:spMkLst>
        </pc:spChg>
        <pc:graphicFrameChg chg="del">
          <ac:chgData name="CHAUDHARY, VIKASH" userId="47e04c2a-129e-4d46-bfdf-ae613ce2b943" providerId="ADAL" clId="{78C03097-997B-4EEF-8ABF-3B2C01E3A42F}" dt="2023-02-19T14:13:27.370" v="156" actId="478"/>
          <ac:graphicFrameMkLst>
            <pc:docMk/>
            <pc:sldMk cId="857527739" sldId="335"/>
            <ac:graphicFrameMk id="4" creationId="{12DC43C1-4178-BC54-C00C-9166AFFD3236}"/>
          </ac:graphicFrameMkLst>
        </pc:graphicFrameChg>
        <pc:picChg chg="add mod ord">
          <ac:chgData name="CHAUDHARY, VIKASH" userId="47e04c2a-129e-4d46-bfdf-ae613ce2b943" providerId="ADAL" clId="{78C03097-997B-4EEF-8ABF-3B2C01E3A42F}" dt="2023-02-19T14:13:29.991" v="157" actId="22"/>
          <ac:picMkLst>
            <pc:docMk/>
            <pc:sldMk cId="857527739" sldId="335"/>
            <ac:picMk id="7" creationId="{A846B385-7C24-991C-F113-D61ACE154CAA}"/>
          </ac:picMkLst>
        </pc:picChg>
      </pc:sldChg>
      <pc:sldChg chg="addSp modSp new mod setBg">
        <pc:chgData name="CHAUDHARY, VIKASH" userId="47e04c2a-129e-4d46-bfdf-ae613ce2b943" providerId="ADAL" clId="{78C03097-997B-4EEF-8ABF-3B2C01E3A42F}" dt="2023-02-19T14:26:15.967" v="229" actId="26606"/>
        <pc:sldMkLst>
          <pc:docMk/>
          <pc:sldMk cId="2802219685" sldId="336"/>
        </pc:sldMkLst>
        <pc:spChg chg="mod">
          <ac:chgData name="CHAUDHARY, VIKASH" userId="47e04c2a-129e-4d46-bfdf-ae613ce2b943" providerId="ADAL" clId="{78C03097-997B-4EEF-8ABF-3B2C01E3A42F}" dt="2023-02-19T14:26:15.967" v="229" actId="26606"/>
          <ac:spMkLst>
            <pc:docMk/>
            <pc:sldMk cId="2802219685" sldId="336"/>
            <ac:spMk id="2" creationId="{EFB97DB8-7AB6-EE39-EA64-16DAF64624DD}"/>
          </ac:spMkLst>
        </pc:spChg>
        <pc:spChg chg="mod">
          <ac:chgData name="CHAUDHARY, VIKASH" userId="47e04c2a-129e-4d46-bfdf-ae613ce2b943" providerId="ADAL" clId="{78C03097-997B-4EEF-8ABF-3B2C01E3A42F}" dt="2023-02-19T14:26:15.967" v="229" actId="26606"/>
          <ac:spMkLst>
            <pc:docMk/>
            <pc:sldMk cId="2802219685" sldId="336"/>
            <ac:spMk id="3" creationId="{DE5E6FE5-0EAC-26D6-E436-DA1A9BE145A8}"/>
          </ac:spMkLst>
        </pc:spChg>
        <pc:spChg chg="add">
          <ac:chgData name="CHAUDHARY, VIKASH" userId="47e04c2a-129e-4d46-bfdf-ae613ce2b943" providerId="ADAL" clId="{78C03097-997B-4EEF-8ABF-3B2C01E3A42F}" dt="2023-02-19T14:26:15.967" v="229" actId="26606"/>
          <ac:spMkLst>
            <pc:docMk/>
            <pc:sldMk cId="2802219685" sldId="336"/>
            <ac:spMk id="8" creationId="{1B15ED52-F352-441B-82BF-E0EA34836D08}"/>
          </ac:spMkLst>
        </pc:spChg>
        <pc:spChg chg="add">
          <ac:chgData name="CHAUDHARY, VIKASH" userId="47e04c2a-129e-4d46-bfdf-ae613ce2b943" providerId="ADAL" clId="{78C03097-997B-4EEF-8ABF-3B2C01E3A42F}" dt="2023-02-19T14:26:15.967" v="229" actId="26606"/>
          <ac:spMkLst>
            <pc:docMk/>
            <pc:sldMk cId="2802219685" sldId="336"/>
            <ac:spMk id="10" creationId="{3B2E3793-BFE6-45A2-9B7B-E18844431C99}"/>
          </ac:spMkLst>
        </pc:spChg>
        <pc:spChg chg="add">
          <ac:chgData name="CHAUDHARY, VIKASH" userId="47e04c2a-129e-4d46-bfdf-ae613ce2b943" providerId="ADAL" clId="{78C03097-997B-4EEF-8ABF-3B2C01E3A42F}" dt="2023-02-19T14:26:15.967" v="229" actId="26606"/>
          <ac:spMkLst>
            <pc:docMk/>
            <pc:sldMk cId="2802219685" sldId="336"/>
            <ac:spMk id="12" creationId="{BC4C4868-CB8F-4AF9-9CDB-8108F2C19B67}"/>
          </ac:spMkLst>
        </pc:spChg>
        <pc:spChg chg="add">
          <ac:chgData name="CHAUDHARY, VIKASH" userId="47e04c2a-129e-4d46-bfdf-ae613ce2b943" providerId="ADAL" clId="{78C03097-997B-4EEF-8ABF-3B2C01E3A42F}" dt="2023-02-19T14:26:15.967" v="229" actId="26606"/>
          <ac:spMkLst>
            <pc:docMk/>
            <pc:sldMk cId="2802219685" sldId="336"/>
            <ac:spMk id="14" creationId="{375E0459-6403-40CD-989D-56A4407CA12E}"/>
          </ac:spMkLst>
        </pc:spChg>
        <pc:spChg chg="add">
          <ac:chgData name="CHAUDHARY, VIKASH" userId="47e04c2a-129e-4d46-bfdf-ae613ce2b943" providerId="ADAL" clId="{78C03097-997B-4EEF-8ABF-3B2C01E3A42F}" dt="2023-02-19T14:26:15.967" v="229" actId="26606"/>
          <ac:spMkLst>
            <pc:docMk/>
            <pc:sldMk cId="2802219685" sldId="336"/>
            <ac:spMk id="16" creationId="{53E5B1A8-3AC9-4BD1-9BBC-78CA94F2D1BA}"/>
          </ac:spMkLst>
        </pc:spChg>
      </pc:sldChg>
      <pc:sldChg chg="modSp add mod">
        <pc:chgData name="CHAUDHARY, VIKASH" userId="47e04c2a-129e-4d46-bfdf-ae613ce2b943" providerId="ADAL" clId="{78C03097-997B-4EEF-8ABF-3B2C01E3A42F}" dt="2023-02-20T04:52:16.728" v="231"/>
        <pc:sldMkLst>
          <pc:docMk/>
          <pc:sldMk cId="533445255" sldId="337"/>
        </pc:sldMkLst>
        <pc:spChg chg="mod">
          <ac:chgData name="CHAUDHARY, VIKASH" userId="47e04c2a-129e-4d46-bfdf-ae613ce2b943" providerId="ADAL" clId="{78C03097-997B-4EEF-8ABF-3B2C01E3A42F}" dt="2023-02-20T04:52:16.728" v="231"/>
          <ac:spMkLst>
            <pc:docMk/>
            <pc:sldMk cId="533445255" sldId="337"/>
            <ac:spMk id="2" creationId="{E0BFB0FA-F076-BE4F-EF10-8F454BF9EC3F}"/>
          </ac:spMkLst>
        </pc:spChg>
      </pc:sldChg>
      <pc:sldChg chg="addSp delSp modSp new mod setBg">
        <pc:chgData name="CHAUDHARY, VIKASH" userId="47e04c2a-129e-4d46-bfdf-ae613ce2b943" providerId="ADAL" clId="{78C03097-997B-4EEF-8ABF-3B2C01E3A42F}" dt="2023-02-22T07:48:24.473" v="261" actId="14100"/>
        <pc:sldMkLst>
          <pc:docMk/>
          <pc:sldMk cId="3227265454" sldId="340"/>
        </pc:sldMkLst>
        <pc:spChg chg="mod">
          <ac:chgData name="CHAUDHARY, VIKASH" userId="47e04c2a-129e-4d46-bfdf-ae613ce2b943" providerId="ADAL" clId="{78C03097-997B-4EEF-8ABF-3B2C01E3A42F}" dt="2023-02-22T07:42:53.321" v="247" actId="26606"/>
          <ac:spMkLst>
            <pc:docMk/>
            <pc:sldMk cId="3227265454" sldId="340"/>
            <ac:spMk id="2" creationId="{F7ED55DA-1DA7-8E79-D824-9A2A8C6336E7}"/>
          </ac:spMkLst>
        </pc:spChg>
        <pc:spChg chg="del mod">
          <ac:chgData name="CHAUDHARY, VIKASH" userId="47e04c2a-129e-4d46-bfdf-ae613ce2b943" providerId="ADAL" clId="{78C03097-997B-4EEF-8ABF-3B2C01E3A42F}" dt="2023-02-22T07:44:36.879" v="248"/>
          <ac:spMkLst>
            <pc:docMk/>
            <pc:sldMk cId="3227265454" sldId="340"/>
            <ac:spMk id="3" creationId="{5681E0A9-BAD0-9D51-C5CE-03C4966F9D6A}"/>
          </ac:spMkLst>
        </pc:spChg>
        <pc:spChg chg="add mod">
          <ac:chgData name="CHAUDHARY, VIKASH" userId="47e04c2a-129e-4d46-bfdf-ae613ce2b943" providerId="ADAL" clId="{78C03097-997B-4EEF-8ABF-3B2C01E3A42F}" dt="2023-02-22T07:48:24.473" v="261" actId="14100"/>
          <ac:spMkLst>
            <pc:docMk/>
            <pc:sldMk cId="3227265454" sldId="340"/>
            <ac:spMk id="4" creationId="{82186B0E-BD75-93D2-E584-F6502AE308CB}"/>
          </ac:spMkLst>
        </pc:spChg>
        <pc:spChg chg="add del">
          <ac:chgData name="CHAUDHARY, VIKASH" userId="47e04c2a-129e-4d46-bfdf-ae613ce2b943" providerId="ADAL" clId="{78C03097-997B-4EEF-8ABF-3B2C01E3A42F}" dt="2023-02-22T07:45:21.911" v="253"/>
          <ac:spMkLst>
            <pc:docMk/>
            <pc:sldMk cId="3227265454" sldId="340"/>
            <ac:spMk id="5" creationId="{69BB4CFE-F161-152C-9307-90C3C72B43F7}"/>
          </ac:spMkLst>
        </pc:spChg>
        <pc:spChg chg="add del">
          <ac:chgData name="CHAUDHARY, VIKASH" userId="47e04c2a-129e-4d46-bfdf-ae613ce2b943" providerId="ADAL" clId="{78C03097-997B-4EEF-8ABF-3B2C01E3A42F}" dt="2023-02-22T07:42:53.310" v="246" actId="26606"/>
          <ac:spMkLst>
            <pc:docMk/>
            <pc:sldMk cId="3227265454" sldId="340"/>
            <ac:spMk id="8" creationId="{1B15ED52-F352-441B-82BF-E0EA34836D08}"/>
          </ac:spMkLst>
        </pc:spChg>
        <pc:spChg chg="add del">
          <ac:chgData name="CHAUDHARY, VIKASH" userId="47e04c2a-129e-4d46-bfdf-ae613ce2b943" providerId="ADAL" clId="{78C03097-997B-4EEF-8ABF-3B2C01E3A42F}" dt="2023-02-22T07:42:53.310" v="246" actId="26606"/>
          <ac:spMkLst>
            <pc:docMk/>
            <pc:sldMk cId="3227265454" sldId="340"/>
            <ac:spMk id="10" creationId="{3B2E3793-BFE6-45A2-9B7B-E18844431C99}"/>
          </ac:spMkLst>
        </pc:spChg>
        <pc:spChg chg="add del">
          <ac:chgData name="CHAUDHARY, VIKASH" userId="47e04c2a-129e-4d46-bfdf-ae613ce2b943" providerId="ADAL" clId="{78C03097-997B-4EEF-8ABF-3B2C01E3A42F}" dt="2023-02-22T07:42:53.310" v="246" actId="26606"/>
          <ac:spMkLst>
            <pc:docMk/>
            <pc:sldMk cId="3227265454" sldId="340"/>
            <ac:spMk id="12" creationId="{BC4C4868-CB8F-4AF9-9CDB-8108F2C19B67}"/>
          </ac:spMkLst>
        </pc:spChg>
        <pc:spChg chg="add del">
          <ac:chgData name="CHAUDHARY, VIKASH" userId="47e04c2a-129e-4d46-bfdf-ae613ce2b943" providerId="ADAL" clId="{78C03097-997B-4EEF-8ABF-3B2C01E3A42F}" dt="2023-02-22T07:42:53.310" v="246" actId="26606"/>
          <ac:spMkLst>
            <pc:docMk/>
            <pc:sldMk cId="3227265454" sldId="340"/>
            <ac:spMk id="14" creationId="{375E0459-6403-40CD-989D-56A4407CA12E}"/>
          </ac:spMkLst>
        </pc:spChg>
        <pc:spChg chg="add del">
          <ac:chgData name="CHAUDHARY, VIKASH" userId="47e04c2a-129e-4d46-bfdf-ae613ce2b943" providerId="ADAL" clId="{78C03097-997B-4EEF-8ABF-3B2C01E3A42F}" dt="2023-02-22T07:42:53.310" v="246" actId="26606"/>
          <ac:spMkLst>
            <pc:docMk/>
            <pc:sldMk cId="3227265454" sldId="340"/>
            <ac:spMk id="16" creationId="{53E5B1A8-3AC9-4BD1-9BBC-78CA94F2D1BA}"/>
          </ac:spMkLst>
        </pc:spChg>
        <pc:spChg chg="add del">
          <ac:chgData name="CHAUDHARY, VIKASH" userId="47e04c2a-129e-4d46-bfdf-ae613ce2b943" providerId="ADAL" clId="{78C03097-997B-4EEF-8ABF-3B2C01E3A42F}" dt="2023-02-22T07:44:41.035" v="249" actId="26606"/>
          <ac:spMkLst>
            <pc:docMk/>
            <pc:sldMk cId="3227265454" sldId="340"/>
            <ac:spMk id="18" creationId="{DE7FFD28-545C-4C88-A2E7-152FB234C92C}"/>
          </ac:spMkLst>
        </pc:spChg>
        <pc:spChg chg="add">
          <ac:chgData name="CHAUDHARY, VIKASH" userId="47e04c2a-129e-4d46-bfdf-ae613ce2b943" providerId="ADAL" clId="{78C03097-997B-4EEF-8ABF-3B2C01E3A42F}" dt="2023-02-22T07:44:41.035" v="249" actId="26606"/>
          <ac:spMkLst>
            <pc:docMk/>
            <pc:sldMk cId="3227265454" sldId="340"/>
            <ac:spMk id="23" creationId="{DE7FFD28-545C-4C88-A2E7-152FB234C92C}"/>
          </ac:spMkLst>
        </pc:spChg>
      </pc:sldChg>
    </pc:docChg>
  </pc:docChgLst>
</pc:chgInfo>
</file>

<file path=ppt/diagrams/_rels/data10.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13.svg"/></Relationships>
</file>

<file path=ppt/diagrams/_rels/data13.xml.rels><?xml version="1.0" encoding="UTF-8" standalone="yes"?>
<Relationships xmlns="http://schemas.openxmlformats.org/package/2006/relationships"><Relationship Id="rId1" Type="http://schemas.openxmlformats.org/officeDocument/2006/relationships/hyperlink" Target="https://reactjs.org/docs/hooks-reference.html" TargetMode="External"/></Relationships>
</file>

<file path=ppt/diagrams/_rels/data3.xml.rels><?xml version="1.0" encoding="UTF-8" standalone="yes"?>
<Relationships xmlns="http://schemas.openxmlformats.org/package/2006/relationships"><Relationship Id="rId1" Type="http://schemas.openxmlformats.org/officeDocument/2006/relationships/hyperlink" Target="https://intellipaat.com/blog/angular-vs-react/" TargetMode="External"/></Relationships>
</file>

<file path=ppt/diagrams/_rels/data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13.svg"/></Relationships>
</file>

<file path=ppt/diagrams/_rels/drawing13.xml.rels><?xml version="1.0" encoding="UTF-8" standalone="yes"?>
<Relationships xmlns="http://schemas.openxmlformats.org/package/2006/relationships"><Relationship Id="rId1" Type="http://schemas.openxmlformats.org/officeDocument/2006/relationships/hyperlink" Target="https://reactjs.org/docs/hooks-reference.html"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intellipaat.com/blog/angular-vs-react/" TargetMode="External"/></Relationships>
</file>

<file path=ppt/diagrams/_rels/drawing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726AD5-9270-4406-99BE-167980894B2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16FB848-FFB3-4DCE-8D83-516357C4CCC4}">
      <dgm:prSet/>
      <dgm:spPr/>
      <dgm:t>
        <a:bodyPr/>
        <a:lstStyle/>
        <a:p>
          <a:r>
            <a:rPr lang="en-US" b="0" i="0" dirty="0"/>
            <a:t>React makes use of a single-direction data flow model.</a:t>
          </a:r>
          <a:endParaRPr lang="en-US" dirty="0"/>
        </a:p>
      </dgm:t>
    </dgm:pt>
    <dgm:pt modelId="{87CE0BA4-F3C3-49C3-9889-6451E1013093}" type="parTrans" cxnId="{D5AEBB2D-6761-4C95-9962-38E2E6C7CA6D}">
      <dgm:prSet/>
      <dgm:spPr/>
      <dgm:t>
        <a:bodyPr/>
        <a:lstStyle/>
        <a:p>
          <a:endParaRPr lang="en-US"/>
        </a:p>
      </dgm:t>
    </dgm:pt>
    <dgm:pt modelId="{2FB3F757-96FD-4896-905A-E54715F5348E}" type="sibTrans" cxnId="{D5AEBB2D-6761-4C95-9962-38E2E6C7CA6D}">
      <dgm:prSet/>
      <dgm:spPr/>
      <dgm:t>
        <a:bodyPr/>
        <a:lstStyle/>
        <a:p>
          <a:endParaRPr lang="en-US"/>
        </a:p>
      </dgm:t>
    </dgm:pt>
    <dgm:pt modelId="{B025E10F-7A86-4AC1-A67A-9BFDB2963951}">
      <dgm:prSet/>
      <dgm:spPr/>
      <dgm:t>
        <a:bodyPr/>
        <a:lstStyle/>
        <a:p>
          <a:r>
            <a:rPr lang="en-US" b="0" i="0"/>
            <a:t>It deals with complete server-side data processing and handling.</a:t>
          </a:r>
          <a:endParaRPr lang="en-US"/>
        </a:p>
      </dgm:t>
    </dgm:pt>
    <dgm:pt modelId="{ADA20A11-B378-4E4E-B609-7ADEB71056FC}" type="parTrans" cxnId="{5D9448C7-4C4C-4525-A263-D441C4EC0C0B}">
      <dgm:prSet/>
      <dgm:spPr/>
      <dgm:t>
        <a:bodyPr/>
        <a:lstStyle/>
        <a:p>
          <a:endParaRPr lang="en-US"/>
        </a:p>
      </dgm:t>
    </dgm:pt>
    <dgm:pt modelId="{FFFE8734-B596-42A3-9BE1-B8AA2CD0C5CB}" type="sibTrans" cxnId="{5D9448C7-4C4C-4525-A263-D441C4EC0C0B}">
      <dgm:prSet/>
      <dgm:spPr/>
      <dgm:t>
        <a:bodyPr/>
        <a:lstStyle/>
        <a:p>
          <a:endParaRPr lang="en-US"/>
        </a:p>
      </dgm:t>
    </dgm:pt>
    <dgm:pt modelId="{E7EF8E36-41E4-48FC-B00F-91FE05D1EE8A}">
      <dgm:prSet/>
      <dgm:spPr/>
      <dgm:t>
        <a:bodyPr/>
        <a:lstStyle/>
        <a:p>
          <a:r>
            <a:rPr lang="en-US" b="0" i="0" dirty="0"/>
            <a:t>React uses Virtual DOM that has many advantages of its own.</a:t>
          </a:r>
          <a:endParaRPr lang="en-US" dirty="0"/>
        </a:p>
      </dgm:t>
    </dgm:pt>
    <dgm:pt modelId="{ACFA1B2A-8467-4C62-BCBF-DA4C1A85AC1F}" type="parTrans" cxnId="{2D429056-53F1-4AF9-9485-87A6E69F4830}">
      <dgm:prSet/>
      <dgm:spPr/>
      <dgm:t>
        <a:bodyPr/>
        <a:lstStyle/>
        <a:p>
          <a:endParaRPr lang="en-US"/>
        </a:p>
      </dgm:t>
    </dgm:pt>
    <dgm:pt modelId="{3B908891-FEAB-4FA5-9D9C-67DB8BF5EEE4}" type="sibTrans" cxnId="{2D429056-53F1-4AF9-9485-87A6E69F4830}">
      <dgm:prSet/>
      <dgm:spPr/>
      <dgm:t>
        <a:bodyPr/>
        <a:lstStyle/>
        <a:p>
          <a:endParaRPr lang="en-US"/>
        </a:p>
      </dgm:t>
    </dgm:pt>
    <dgm:pt modelId="{F92A7F84-ADBD-4BCF-9825-F6D731BA0A94}" type="pres">
      <dgm:prSet presAssocID="{99726AD5-9270-4406-99BE-167980894B28}" presName="linear" presStyleCnt="0">
        <dgm:presLayoutVars>
          <dgm:animLvl val="lvl"/>
          <dgm:resizeHandles val="exact"/>
        </dgm:presLayoutVars>
      </dgm:prSet>
      <dgm:spPr/>
    </dgm:pt>
    <dgm:pt modelId="{30FFC3B7-0463-4029-B4F7-6BEFD285EA2B}" type="pres">
      <dgm:prSet presAssocID="{616FB848-FFB3-4DCE-8D83-516357C4CCC4}" presName="parentText" presStyleLbl="node1" presStyleIdx="0" presStyleCnt="3">
        <dgm:presLayoutVars>
          <dgm:chMax val="0"/>
          <dgm:bulletEnabled val="1"/>
        </dgm:presLayoutVars>
      </dgm:prSet>
      <dgm:spPr/>
    </dgm:pt>
    <dgm:pt modelId="{2E7C1103-DA45-4894-BEF3-84379CF54392}" type="pres">
      <dgm:prSet presAssocID="{2FB3F757-96FD-4896-905A-E54715F5348E}" presName="spacer" presStyleCnt="0"/>
      <dgm:spPr/>
    </dgm:pt>
    <dgm:pt modelId="{680201E8-C442-4196-A31B-32B62782E1D2}" type="pres">
      <dgm:prSet presAssocID="{B025E10F-7A86-4AC1-A67A-9BFDB2963951}" presName="parentText" presStyleLbl="node1" presStyleIdx="1" presStyleCnt="3">
        <dgm:presLayoutVars>
          <dgm:chMax val="0"/>
          <dgm:bulletEnabled val="1"/>
        </dgm:presLayoutVars>
      </dgm:prSet>
      <dgm:spPr/>
    </dgm:pt>
    <dgm:pt modelId="{A2483682-6DB4-4AA5-84B5-0CF38DDA9158}" type="pres">
      <dgm:prSet presAssocID="{FFFE8734-B596-42A3-9BE1-B8AA2CD0C5CB}" presName="spacer" presStyleCnt="0"/>
      <dgm:spPr/>
    </dgm:pt>
    <dgm:pt modelId="{F6AB61DC-BAE1-442F-B459-EA55E92C22CB}" type="pres">
      <dgm:prSet presAssocID="{E7EF8E36-41E4-48FC-B00F-91FE05D1EE8A}" presName="parentText" presStyleLbl="node1" presStyleIdx="2" presStyleCnt="3">
        <dgm:presLayoutVars>
          <dgm:chMax val="0"/>
          <dgm:bulletEnabled val="1"/>
        </dgm:presLayoutVars>
      </dgm:prSet>
      <dgm:spPr/>
    </dgm:pt>
  </dgm:ptLst>
  <dgm:cxnLst>
    <dgm:cxn modelId="{CAE15405-B2A4-4E3D-89CF-E669DBC394A9}" type="presOf" srcId="{99726AD5-9270-4406-99BE-167980894B28}" destId="{F92A7F84-ADBD-4BCF-9825-F6D731BA0A94}" srcOrd="0" destOrd="0" presId="urn:microsoft.com/office/officeart/2005/8/layout/vList2"/>
    <dgm:cxn modelId="{D5AEBB2D-6761-4C95-9962-38E2E6C7CA6D}" srcId="{99726AD5-9270-4406-99BE-167980894B28}" destId="{616FB848-FFB3-4DCE-8D83-516357C4CCC4}" srcOrd="0" destOrd="0" parTransId="{87CE0BA4-F3C3-49C3-9889-6451E1013093}" sibTransId="{2FB3F757-96FD-4896-905A-E54715F5348E}"/>
    <dgm:cxn modelId="{2D429056-53F1-4AF9-9485-87A6E69F4830}" srcId="{99726AD5-9270-4406-99BE-167980894B28}" destId="{E7EF8E36-41E4-48FC-B00F-91FE05D1EE8A}" srcOrd="2" destOrd="0" parTransId="{ACFA1B2A-8467-4C62-BCBF-DA4C1A85AC1F}" sibTransId="{3B908891-FEAB-4FA5-9D9C-67DB8BF5EEE4}"/>
    <dgm:cxn modelId="{9205A0A3-B8DC-4822-87F8-A3CD8F34A8A1}" type="presOf" srcId="{616FB848-FFB3-4DCE-8D83-516357C4CCC4}" destId="{30FFC3B7-0463-4029-B4F7-6BEFD285EA2B}" srcOrd="0" destOrd="0" presId="urn:microsoft.com/office/officeart/2005/8/layout/vList2"/>
    <dgm:cxn modelId="{5D9448C7-4C4C-4525-A263-D441C4EC0C0B}" srcId="{99726AD5-9270-4406-99BE-167980894B28}" destId="{B025E10F-7A86-4AC1-A67A-9BFDB2963951}" srcOrd="1" destOrd="0" parTransId="{ADA20A11-B378-4E4E-B609-7ADEB71056FC}" sibTransId="{FFFE8734-B596-42A3-9BE1-B8AA2CD0C5CB}"/>
    <dgm:cxn modelId="{96C428DD-75AC-45A7-B610-F4C4B96ACEF4}" type="presOf" srcId="{E7EF8E36-41E4-48FC-B00F-91FE05D1EE8A}" destId="{F6AB61DC-BAE1-442F-B459-EA55E92C22CB}" srcOrd="0" destOrd="0" presId="urn:microsoft.com/office/officeart/2005/8/layout/vList2"/>
    <dgm:cxn modelId="{BE74B6ED-54A3-49AC-91B0-1577B6DAB1DE}" type="presOf" srcId="{B025E10F-7A86-4AC1-A67A-9BFDB2963951}" destId="{680201E8-C442-4196-A31B-32B62782E1D2}" srcOrd="0" destOrd="0" presId="urn:microsoft.com/office/officeart/2005/8/layout/vList2"/>
    <dgm:cxn modelId="{D3F6FF13-9C99-42DC-B6A2-1038069A3E8E}" type="presParOf" srcId="{F92A7F84-ADBD-4BCF-9825-F6D731BA0A94}" destId="{30FFC3B7-0463-4029-B4F7-6BEFD285EA2B}" srcOrd="0" destOrd="0" presId="urn:microsoft.com/office/officeart/2005/8/layout/vList2"/>
    <dgm:cxn modelId="{A3EBF62C-AC4D-4ED5-BD6B-6F15B5CCF54C}" type="presParOf" srcId="{F92A7F84-ADBD-4BCF-9825-F6D731BA0A94}" destId="{2E7C1103-DA45-4894-BEF3-84379CF54392}" srcOrd="1" destOrd="0" presId="urn:microsoft.com/office/officeart/2005/8/layout/vList2"/>
    <dgm:cxn modelId="{EA603ED1-D13E-4BA6-8229-6B119D813E06}" type="presParOf" srcId="{F92A7F84-ADBD-4BCF-9825-F6D731BA0A94}" destId="{680201E8-C442-4196-A31B-32B62782E1D2}" srcOrd="2" destOrd="0" presId="urn:microsoft.com/office/officeart/2005/8/layout/vList2"/>
    <dgm:cxn modelId="{7DF70BA0-8C59-408D-811A-F0DC68C7F08A}" type="presParOf" srcId="{F92A7F84-ADBD-4BCF-9825-F6D731BA0A94}" destId="{A2483682-6DB4-4AA5-84B5-0CF38DDA9158}" srcOrd="3" destOrd="0" presId="urn:microsoft.com/office/officeart/2005/8/layout/vList2"/>
    <dgm:cxn modelId="{736463E3-79AF-43AC-BD37-F0F3A0C1CE04}" type="presParOf" srcId="{F92A7F84-ADBD-4BCF-9825-F6D731BA0A94}" destId="{F6AB61DC-BAE1-442F-B459-EA55E92C22C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46AA754-7BC2-48B0-B0BD-06F5114D220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F87A5AD-08A7-4F2A-8854-5A66F1C1DB5F}">
      <dgm:prSet/>
      <dgm:spPr/>
      <dgm:t>
        <a:bodyPr/>
        <a:lstStyle/>
        <a:p>
          <a:pPr>
            <a:lnSpc>
              <a:spcPct val="100000"/>
            </a:lnSpc>
          </a:pPr>
          <a:r>
            <a:rPr lang="en-US" b="1" i="0"/>
            <a:t>Action</a:t>
          </a:r>
          <a:r>
            <a:rPr lang="en-US" b="0" i="0"/>
            <a:t>: An object that describes the call</a:t>
          </a:r>
          <a:endParaRPr lang="en-US"/>
        </a:p>
      </dgm:t>
    </dgm:pt>
    <dgm:pt modelId="{56B7380B-7881-47F3-A891-7BFE4129AD4C}" type="parTrans" cxnId="{7107BEF4-B230-49EA-AEB9-1E7324B28B2E}">
      <dgm:prSet/>
      <dgm:spPr/>
      <dgm:t>
        <a:bodyPr/>
        <a:lstStyle/>
        <a:p>
          <a:endParaRPr lang="en-US"/>
        </a:p>
      </dgm:t>
    </dgm:pt>
    <dgm:pt modelId="{38F298F4-9307-4BBB-B7D9-C8346E6A81D1}" type="sibTrans" cxnId="{7107BEF4-B230-49EA-AEB9-1E7324B28B2E}">
      <dgm:prSet/>
      <dgm:spPr/>
      <dgm:t>
        <a:bodyPr/>
        <a:lstStyle/>
        <a:p>
          <a:pPr>
            <a:lnSpc>
              <a:spcPct val="100000"/>
            </a:lnSpc>
          </a:pPr>
          <a:endParaRPr lang="en-US"/>
        </a:p>
      </dgm:t>
    </dgm:pt>
    <dgm:pt modelId="{119AACD2-AF6C-45E8-A326-E0D5D24E2008}">
      <dgm:prSet/>
      <dgm:spPr/>
      <dgm:t>
        <a:bodyPr/>
        <a:lstStyle/>
        <a:p>
          <a:pPr>
            <a:lnSpc>
              <a:spcPct val="100000"/>
            </a:lnSpc>
          </a:pPr>
          <a:r>
            <a:rPr lang="en-US" b="1" i="0"/>
            <a:t>Reducer</a:t>
          </a:r>
          <a:r>
            <a:rPr lang="en-US" b="0" i="0"/>
            <a:t>: The state change storage unit</a:t>
          </a:r>
          <a:endParaRPr lang="en-US"/>
        </a:p>
      </dgm:t>
    </dgm:pt>
    <dgm:pt modelId="{F8F6FECC-CF48-4A44-9B52-88C94E0C0E31}" type="parTrans" cxnId="{992863EB-79E3-41BD-99A3-8CFDDF7F3FEB}">
      <dgm:prSet/>
      <dgm:spPr/>
      <dgm:t>
        <a:bodyPr/>
        <a:lstStyle/>
        <a:p>
          <a:endParaRPr lang="en-US"/>
        </a:p>
      </dgm:t>
    </dgm:pt>
    <dgm:pt modelId="{45A24AD5-4385-485E-BB63-AF24AE945BD0}" type="sibTrans" cxnId="{992863EB-79E3-41BD-99A3-8CFDDF7F3FEB}">
      <dgm:prSet/>
      <dgm:spPr/>
      <dgm:t>
        <a:bodyPr/>
        <a:lstStyle/>
        <a:p>
          <a:pPr>
            <a:lnSpc>
              <a:spcPct val="100000"/>
            </a:lnSpc>
          </a:pPr>
          <a:endParaRPr lang="en-US"/>
        </a:p>
      </dgm:t>
    </dgm:pt>
    <dgm:pt modelId="{B1AFF2E2-2B83-4EA7-9734-EEC0445FBACB}">
      <dgm:prSet/>
      <dgm:spPr/>
      <dgm:t>
        <a:bodyPr/>
        <a:lstStyle/>
        <a:p>
          <a:pPr>
            <a:lnSpc>
              <a:spcPct val="100000"/>
            </a:lnSpc>
          </a:pPr>
          <a:r>
            <a:rPr lang="en-US" b="1" i="0"/>
            <a:t>Store</a:t>
          </a:r>
          <a:r>
            <a:rPr lang="en-US" b="0" i="0"/>
            <a:t>: the state and object tree storage</a:t>
          </a:r>
          <a:endParaRPr lang="en-US"/>
        </a:p>
      </dgm:t>
    </dgm:pt>
    <dgm:pt modelId="{D6D6922A-FFBA-41CD-AC36-1D6545A00890}" type="parTrans" cxnId="{62F2DD8C-3C2F-479E-B241-D496EABE225D}">
      <dgm:prSet/>
      <dgm:spPr/>
      <dgm:t>
        <a:bodyPr/>
        <a:lstStyle/>
        <a:p>
          <a:endParaRPr lang="en-US"/>
        </a:p>
      </dgm:t>
    </dgm:pt>
    <dgm:pt modelId="{C0173A22-D195-4083-B46A-D461A6CE5173}" type="sibTrans" cxnId="{62F2DD8C-3C2F-479E-B241-D496EABE225D}">
      <dgm:prSet/>
      <dgm:spPr/>
      <dgm:t>
        <a:bodyPr/>
        <a:lstStyle/>
        <a:p>
          <a:pPr>
            <a:lnSpc>
              <a:spcPct val="100000"/>
            </a:lnSpc>
          </a:pPr>
          <a:endParaRPr lang="en-US"/>
        </a:p>
      </dgm:t>
    </dgm:pt>
    <dgm:pt modelId="{1B108ED6-BF69-45AB-BDDD-7898BEA22817}">
      <dgm:prSet/>
      <dgm:spPr/>
      <dgm:t>
        <a:bodyPr/>
        <a:lstStyle/>
        <a:p>
          <a:pPr>
            <a:lnSpc>
              <a:spcPct val="100000"/>
            </a:lnSpc>
          </a:pPr>
          <a:r>
            <a:rPr lang="en-US" b="1" i="0"/>
            <a:t>View</a:t>
          </a:r>
          <a:r>
            <a:rPr lang="en-US" b="0" i="0"/>
            <a:t>: Displays data provided by the store</a:t>
          </a:r>
          <a:endParaRPr lang="en-US"/>
        </a:p>
      </dgm:t>
    </dgm:pt>
    <dgm:pt modelId="{FA4DD573-6EB8-419E-9248-5962E8ABD3A4}" type="parTrans" cxnId="{487295A4-2C80-42B6-885A-CE9998E4AD9D}">
      <dgm:prSet/>
      <dgm:spPr/>
      <dgm:t>
        <a:bodyPr/>
        <a:lstStyle/>
        <a:p>
          <a:endParaRPr lang="en-US"/>
        </a:p>
      </dgm:t>
    </dgm:pt>
    <dgm:pt modelId="{B7F4A45D-0857-4B53-90AC-6FC6CB9FCDD9}" type="sibTrans" cxnId="{487295A4-2C80-42B6-885A-CE9998E4AD9D}">
      <dgm:prSet/>
      <dgm:spPr/>
      <dgm:t>
        <a:bodyPr/>
        <a:lstStyle/>
        <a:p>
          <a:endParaRPr lang="en-US"/>
        </a:p>
      </dgm:t>
    </dgm:pt>
    <dgm:pt modelId="{451D4E32-437D-4E27-A03C-7F314BF7BA38}" type="pres">
      <dgm:prSet presAssocID="{D46AA754-7BC2-48B0-B0BD-06F5114D220B}" presName="root" presStyleCnt="0">
        <dgm:presLayoutVars>
          <dgm:dir/>
          <dgm:resizeHandles val="exact"/>
        </dgm:presLayoutVars>
      </dgm:prSet>
      <dgm:spPr/>
    </dgm:pt>
    <dgm:pt modelId="{BECB912C-011B-4712-B066-03CDB8DDE32F}" type="pres">
      <dgm:prSet presAssocID="{D46AA754-7BC2-48B0-B0BD-06F5114D220B}" presName="container" presStyleCnt="0">
        <dgm:presLayoutVars>
          <dgm:dir/>
          <dgm:resizeHandles val="exact"/>
        </dgm:presLayoutVars>
      </dgm:prSet>
      <dgm:spPr/>
    </dgm:pt>
    <dgm:pt modelId="{43624463-BD6F-4C30-BFF0-38E743A547E4}" type="pres">
      <dgm:prSet presAssocID="{3F87A5AD-08A7-4F2A-8854-5A66F1C1DB5F}" presName="compNode" presStyleCnt="0"/>
      <dgm:spPr/>
    </dgm:pt>
    <dgm:pt modelId="{166DE8E4-ED34-4796-9296-A59930AAE876}" type="pres">
      <dgm:prSet presAssocID="{3F87A5AD-08A7-4F2A-8854-5A66F1C1DB5F}" presName="iconBgRect" presStyleLbl="bgShp" presStyleIdx="0" presStyleCnt="4"/>
      <dgm:spPr/>
    </dgm:pt>
    <dgm:pt modelId="{23DC0BA5-EA9C-49D5-BBC4-C06968DDA661}" type="pres">
      <dgm:prSet presAssocID="{3F87A5AD-08A7-4F2A-8854-5A66F1C1DB5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pper board"/>
        </a:ext>
      </dgm:extLst>
    </dgm:pt>
    <dgm:pt modelId="{7A08B48B-B67E-4ADB-B72B-D1363D536DFA}" type="pres">
      <dgm:prSet presAssocID="{3F87A5AD-08A7-4F2A-8854-5A66F1C1DB5F}" presName="spaceRect" presStyleCnt="0"/>
      <dgm:spPr/>
    </dgm:pt>
    <dgm:pt modelId="{6B6C4648-7911-4D61-859B-4D1177B3FE5B}" type="pres">
      <dgm:prSet presAssocID="{3F87A5AD-08A7-4F2A-8854-5A66F1C1DB5F}" presName="textRect" presStyleLbl="revTx" presStyleIdx="0" presStyleCnt="4">
        <dgm:presLayoutVars>
          <dgm:chMax val="1"/>
          <dgm:chPref val="1"/>
        </dgm:presLayoutVars>
      </dgm:prSet>
      <dgm:spPr/>
    </dgm:pt>
    <dgm:pt modelId="{F4A03FFF-360A-41E4-A472-44F7C80433BB}" type="pres">
      <dgm:prSet presAssocID="{38F298F4-9307-4BBB-B7D9-C8346E6A81D1}" presName="sibTrans" presStyleLbl="sibTrans2D1" presStyleIdx="0" presStyleCnt="0"/>
      <dgm:spPr/>
    </dgm:pt>
    <dgm:pt modelId="{FAF82ECB-3904-48A2-A2C5-0DFF23798713}" type="pres">
      <dgm:prSet presAssocID="{119AACD2-AF6C-45E8-A326-E0D5D24E2008}" presName="compNode" presStyleCnt="0"/>
      <dgm:spPr/>
    </dgm:pt>
    <dgm:pt modelId="{0E626B35-B2C6-42E9-B12D-C7A48EE9DEF1}" type="pres">
      <dgm:prSet presAssocID="{119AACD2-AF6C-45E8-A326-E0D5D24E2008}" presName="iconBgRect" presStyleLbl="bgShp" presStyleIdx="1" presStyleCnt="4"/>
      <dgm:spPr/>
    </dgm:pt>
    <dgm:pt modelId="{C103B6FA-3B8B-4B46-B47C-38D0CA69F795}" type="pres">
      <dgm:prSet presAssocID="{119AACD2-AF6C-45E8-A326-E0D5D24E200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a:ext>
      </dgm:extLst>
    </dgm:pt>
    <dgm:pt modelId="{C739818B-F5E1-465E-839F-2BEDD1F63C9C}" type="pres">
      <dgm:prSet presAssocID="{119AACD2-AF6C-45E8-A326-E0D5D24E2008}" presName="spaceRect" presStyleCnt="0"/>
      <dgm:spPr/>
    </dgm:pt>
    <dgm:pt modelId="{6FE5FEDF-61D6-4C09-8EC1-0CE876A560D3}" type="pres">
      <dgm:prSet presAssocID="{119AACD2-AF6C-45E8-A326-E0D5D24E2008}" presName="textRect" presStyleLbl="revTx" presStyleIdx="1" presStyleCnt="4">
        <dgm:presLayoutVars>
          <dgm:chMax val="1"/>
          <dgm:chPref val="1"/>
        </dgm:presLayoutVars>
      </dgm:prSet>
      <dgm:spPr/>
    </dgm:pt>
    <dgm:pt modelId="{6E609BF0-CD61-44B3-AE7D-B8CB17535D92}" type="pres">
      <dgm:prSet presAssocID="{45A24AD5-4385-485E-BB63-AF24AE945BD0}" presName="sibTrans" presStyleLbl="sibTrans2D1" presStyleIdx="0" presStyleCnt="0"/>
      <dgm:spPr/>
    </dgm:pt>
    <dgm:pt modelId="{4C0CCC6D-B7FA-4E4E-BA4A-BC745EF74425}" type="pres">
      <dgm:prSet presAssocID="{B1AFF2E2-2B83-4EA7-9734-EEC0445FBACB}" presName="compNode" presStyleCnt="0"/>
      <dgm:spPr/>
    </dgm:pt>
    <dgm:pt modelId="{7FA28089-EA72-47DF-9884-A761456CF9D1}" type="pres">
      <dgm:prSet presAssocID="{B1AFF2E2-2B83-4EA7-9734-EEC0445FBACB}" presName="iconBgRect" presStyleLbl="bgShp" presStyleIdx="2" presStyleCnt="4"/>
      <dgm:spPr/>
    </dgm:pt>
    <dgm:pt modelId="{E996B378-67F5-4CB1-9BD1-8A551B4A48DC}" type="pres">
      <dgm:prSet presAssocID="{B1AFF2E2-2B83-4EA7-9734-EEC0445FBAC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eciduous tree"/>
        </a:ext>
      </dgm:extLst>
    </dgm:pt>
    <dgm:pt modelId="{2EC13BA0-7CC7-4B1F-B158-A33AB5D356D7}" type="pres">
      <dgm:prSet presAssocID="{B1AFF2E2-2B83-4EA7-9734-EEC0445FBACB}" presName="spaceRect" presStyleCnt="0"/>
      <dgm:spPr/>
    </dgm:pt>
    <dgm:pt modelId="{CB1C6C9B-5D66-4DF3-80DB-A500CEF92BDF}" type="pres">
      <dgm:prSet presAssocID="{B1AFF2E2-2B83-4EA7-9734-EEC0445FBACB}" presName="textRect" presStyleLbl="revTx" presStyleIdx="2" presStyleCnt="4">
        <dgm:presLayoutVars>
          <dgm:chMax val="1"/>
          <dgm:chPref val="1"/>
        </dgm:presLayoutVars>
      </dgm:prSet>
      <dgm:spPr/>
    </dgm:pt>
    <dgm:pt modelId="{E7415145-F949-4883-8720-38B3BDD44948}" type="pres">
      <dgm:prSet presAssocID="{C0173A22-D195-4083-B46A-D461A6CE5173}" presName="sibTrans" presStyleLbl="sibTrans2D1" presStyleIdx="0" presStyleCnt="0"/>
      <dgm:spPr/>
    </dgm:pt>
    <dgm:pt modelId="{17DD1005-99AA-4083-B319-6954204022E4}" type="pres">
      <dgm:prSet presAssocID="{1B108ED6-BF69-45AB-BDDD-7898BEA22817}" presName="compNode" presStyleCnt="0"/>
      <dgm:spPr/>
    </dgm:pt>
    <dgm:pt modelId="{7846A5AE-AC54-49E0-AB11-7C93807702BE}" type="pres">
      <dgm:prSet presAssocID="{1B108ED6-BF69-45AB-BDDD-7898BEA22817}" presName="iconBgRect" presStyleLbl="bgShp" presStyleIdx="3" presStyleCnt="4"/>
      <dgm:spPr/>
    </dgm:pt>
    <dgm:pt modelId="{917FD239-0AAC-4D0A-9FBD-11DF73FB076D}" type="pres">
      <dgm:prSet presAssocID="{1B108ED6-BF69-45AB-BDDD-7898BEA2281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ble"/>
        </a:ext>
      </dgm:extLst>
    </dgm:pt>
    <dgm:pt modelId="{6F1F2002-3AEE-4A65-ACB7-DA83992355B3}" type="pres">
      <dgm:prSet presAssocID="{1B108ED6-BF69-45AB-BDDD-7898BEA22817}" presName="spaceRect" presStyleCnt="0"/>
      <dgm:spPr/>
    </dgm:pt>
    <dgm:pt modelId="{3791A942-1443-4C03-B554-C2D3C6B0A259}" type="pres">
      <dgm:prSet presAssocID="{1B108ED6-BF69-45AB-BDDD-7898BEA22817}" presName="textRect" presStyleLbl="revTx" presStyleIdx="3" presStyleCnt="4">
        <dgm:presLayoutVars>
          <dgm:chMax val="1"/>
          <dgm:chPref val="1"/>
        </dgm:presLayoutVars>
      </dgm:prSet>
      <dgm:spPr/>
    </dgm:pt>
  </dgm:ptLst>
  <dgm:cxnLst>
    <dgm:cxn modelId="{89EAE910-1FE9-4039-A4A3-985D1F42F2C3}" type="presOf" srcId="{B1AFF2E2-2B83-4EA7-9734-EEC0445FBACB}" destId="{CB1C6C9B-5D66-4DF3-80DB-A500CEF92BDF}" srcOrd="0" destOrd="0" presId="urn:microsoft.com/office/officeart/2018/2/layout/IconCircleList"/>
    <dgm:cxn modelId="{D983E92A-5635-4AA0-AA33-ADDF13204B21}" type="presOf" srcId="{119AACD2-AF6C-45E8-A326-E0D5D24E2008}" destId="{6FE5FEDF-61D6-4C09-8EC1-0CE876A560D3}" srcOrd="0" destOrd="0" presId="urn:microsoft.com/office/officeart/2018/2/layout/IconCircleList"/>
    <dgm:cxn modelId="{A8F59D5B-14D4-46A9-B569-6234E73DB5A8}" type="presOf" srcId="{45A24AD5-4385-485E-BB63-AF24AE945BD0}" destId="{6E609BF0-CD61-44B3-AE7D-B8CB17535D92}" srcOrd="0" destOrd="0" presId="urn:microsoft.com/office/officeart/2018/2/layout/IconCircleList"/>
    <dgm:cxn modelId="{F17A4D82-4251-4472-9068-30AD455F5FFE}" type="presOf" srcId="{1B108ED6-BF69-45AB-BDDD-7898BEA22817}" destId="{3791A942-1443-4C03-B554-C2D3C6B0A259}" srcOrd="0" destOrd="0" presId="urn:microsoft.com/office/officeart/2018/2/layout/IconCircleList"/>
    <dgm:cxn modelId="{62F2DD8C-3C2F-479E-B241-D496EABE225D}" srcId="{D46AA754-7BC2-48B0-B0BD-06F5114D220B}" destId="{B1AFF2E2-2B83-4EA7-9734-EEC0445FBACB}" srcOrd="2" destOrd="0" parTransId="{D6D6922A-FFBA-41CD-AC36-1D6545A00890}" sibTransId="{C0173A22-D195-4083-B46A-D461A6CE5173}"/>
    <dgm:cxn modelId="{487295A4-2C80-42B6-885A-CE9998E4AD9D}" srcId="{D46AA754-7BC2-48B0-B0BD-06F5114D220B}" destId="{1B108ED6-BF69-45AB-BDDD-7898BEA22817}" srcOrd="3" destOrd="0" parTransId="{FA4DD573-6EB8-419E-9248-5962E8ABD3A4}" sibTransId="{B7F4A45D-0857-4B53-90AC-6FC6CB9FCDD9}"/>
    <dgm:cxn modelId="{8D5671C0-A812-4987-8EFD-F93A241E2DB0}" type="presOf" srcId="{38F298F4-9307-4BBB-B7D9-C8346E6A81D1}" destId="{F4A03FFF-360A-41E4-A472-44F7C80433BB}" srcOrd="0" destOrd="0" presId="urn:microsoft.com/office/officeart/2018/2/layout/IconCircleList"/>
    <dgm:cxn modelId="{36E72BCD-8949-4A6D-8527-5D3A83E3C972}" type="presOf" srcId="{D46AA754-7BC2-48B0-B0BD-06F5114D220B}" destId="{451D4E32-437D-4E27-A03C-7F314BF7BA38}" srcOrd="0" destOrd="0" presId="urn:microsoft.com/office/officeart/2018/2/layout/IconCircleList"/>
    <dgm:cxn modelId="{36C2E0E3-A43E-40E3-971E-2E8CAD3E9143}" type="presOf" srcId="{3F87A5AD-08A7-4F2A-8854-5A66F1C1DB5F}" destId="{6B6C4648-7911-4D61-859B-4D1177B3FE5B}" srcOrd="0" destOrd="0" presId="urn:microsoft.com/office/officeart/2018/2/layout/IconCircleList"/>
    <dgm:cxn modelId="{992863EB-79E3-41BD-99A3-8CFDDF7F3FEB}" srcId="{D46AA754-7BC2-48B0-B0BD-06F5114D220B}" destId="{119AACD2-AF6C-45E8-A326-E0D5D24E2008}" srcOrd="1" destOrd="0" parTransId="{F8F6FECC-CF48-4A44-9B52-88C94E0C0E31}" sibTransId="{45A24AD5-4385-485E-BB63-AF24AE945BD0}"/>
    <dgm:cxn modelId="{F21FCBEE-3309-4F5C-B815-E73FCACAED65}" type="presOf" srcId="{C0173A22-D195-4083-B46A-D461A6CE5173}" destId="{E7415145-F949-4883-8720-38B3BDD44948}" srcOrd="0" destOrd="0" presId="urn:microsoft.com/office/officeart/2018/2/layout/IconCircleList"/>
    <dgm:cxn modelId="{7107BEF4-B230-49EA-AEB9-1E7324B28B2E}" srcId="{D46AA754-7BC2-48B0-B0BD-06F5114D220B}" destId="{3F87A5AD-08A7-4F2A-8854-5A66F1C1DB5F}" srcOrd="0" destOrd="0" parTransId="{56B7380B-7881-47F3-A891-7BFE4129AD4C}" sibTransId="{38F298F4-9307-4BBB-B7D9-C8346E6A81D1}"/>
    <dgm:cxn modelId="{B544715B-1953-4D33-93C4-C3851ECC0736}" type="presParOf" srcId="{451D4E32-437D-4E27-A03C-7F314BF7BA38}" destId="{BECB912C-011B-4712-B066-03CDB8DDE32F}" srcOrd="0" destOrd="0" presId="urn:microsoft.com/office/officeart/2018/2/layout/IconCircleList"/>
    <dgm:cxn modelId="{D2072769-5F5B-4293-807E-BAD522792DA4}" type="presParOf" srcId="{BECB912C-011B-4712-B066-03CDB8DDE32F}" destId="{43624463-BD6F-4C30-BFF0-38E743A547E4}" srcOrd="0" destOrd="0" presId="urn:microsoft.com/office/officeart/2018/2/layout/IconCircleList"/>
    <dgm:cxn modelId="{2315B803-0FD7-4B69-A91F-D029CC80E718}" type="presParOf" srcId="{43624463-BD6F-4C30-BFF0-38E743A547E4}" destId="{166DE8E4-ED34-4796-9296-A59930AAE876}" srcOrd="0" destOrd="0" presId="urn:microsoft.com/office/officeart/2018/2/layout/IconCircleList"/>
    <dgm:cxn modelId="{291443E8-204F-46A6-983A-E50C9DE037A6}" type="presParOf" srcId="{43624463-BD6F-4C30-BFF0-38E743A547E4}" destId="{23DC0BA5-EA9C-49D5-BBC4-C06968DDA661}" srcOrd="1" destOrd="0" presId="urn:microsoft.com/office/officeart/2018/2/layout/IconCircleList"/>
    <dgm:cxn modelId="{A3D67292-EEAC-43E6-99FA-10E593CBDFEE}" type="presParOf" srcId="{43624463-BD6F-4C30-BFF0-38E743A547E4}" destId="{7A08B48B-B67E-4ADB-B72B-D1363D536DFA}" srcOrd="2" destOrd="0" presId="urn:microsoft.com/office/officeart/2018/2/layout/IconCircleList"/>
    <dgm:cxn modelId="{76DFA550-F90B-4E33-B4C8-B15C8FCDADD4}" type="presParOf" srcId="{43624463-BD6F-4C30-BFF0-38E743A547E4}" destId="{6B6C4648-7911-4D61-859B-4D1177B3FE5B}" srcOrd="3" destOrd="0" presId="urn:microsoft.com/office/officeart/2018/2/layout/IconCircleList"/>
    <dgm:cxn modelId="{230207A5-6FE1-4163-B7F2-C70FEB8D6B4A}" type="presParOf" srcId="{BECB912C-011B-4712-B066-03CDB8DDE32F}" destId="{F4A03FFF-360A-41E4-A472-44F7C80433BB}" srcOrd="1" destOrd="0" presId="urn:microsoft.com/office/officeart/2018/2/layout/IconCircleList"/>
    <dgm:cxn modelId="{D0DD934B-C9AA-439E-BBE2-8E1AEC907881}" type="presParOf" srcId="{BECB912C-011B-4712-B066-03CDB8DDE32F}" destId="{FAF82ECB-3904-48A2-A2C5-0DFF23798713}" srcOrd="2" destOrd="0" presId="urn:microsoft.com/office/officeart/2018/2/layout/IconCircleList"/>
    <dgm:cxn modelId="{2C077AB3-874D-4B90-B5F4-B07747A7D53B}" type="presParOf" srcId="{FAF82ECB-3904-48A2-A2C5-0DFF23798713}" destId="{0E626B35-B2C6-42E9-B12D-C7A48EE9DEF1}" srcOrd="0" destOrd="0" presId="urn:microsoft.com/office/officeart/2018/2/layout/IconCircleList"/>
    <dgm:cxn modelId="{7905B16B-8862-4455-888A-BE3697E27795}" type="presParOf" srcId="{FAF82ECB-3904-48A2-A2C5-0DFF23798713}" destId="{C103B6FA-3B8B-4B46-B47C-38D0CA69F795}" srcOrd="1" destOrd="0" presId="urn:microsoft.com/office/officeart/2018/2/layout/IconCircleList"/>
    <dgm:cxn modelId="{EE934921-0360-4A5C-B145-153EEBED9250}" type="presParOf" srcId="{FAF82ECB-3904-48A2-A2C5-0DFF23798713}" destId="{C739818B-F5E1-465E-839F-2BEDD1F63C9C}" srcOrd="2" destOrd="0" presId="urn:microsoft.com/office/officeart/2018/2/layout/IconCircleList"/>
    <dgm:cxn modelId="{B0303183-CC0C-4F93-BB6A-03070D789F11}" type="presParOf" srcId="{FAF82ECB-3904-48A2-A2C5-0DFF23798713}" destId="{6FE5FEDF-61D6-4C09-8EC1-0CE876A560D3}" srcOrd="3" destOrd="0" presId="urn:microsoft.com/office/officeart/2018/2/layout/IconCircleList"/>
    <dgm:cxn modelId="{110F1974-4DEA-47F0-9BF0-C7777B4B7DBB}" type="presParOf" srcId="{BECB912C-011B-4712-B066-03CDB8DDE32F}" destId="{6E609BF0-CD61-44B3-AE7D-B8CB17535D92}" srcOrd="3" destOrd="0" presId="urn:microsoft.com/office/officeart/2018/2/layout/IconCircleList"/>
    <dgm:cxn modelId="{CF4B6C14-6F6C-41FB-B83F-CD12A85A69E8}" type="presParOf" srcId="{BECB912C-011B-4712-B066-03CDB8DDE32F}" destId="{4C0CCC6D-B7FA-4E4E-BA4A-BC745EF74425}" srcOrd="4" destOrd="0" presId="urn:microsoft.com/office/officeart/2018/2/layout/IconCircleList"/>
    <dgm:cxn modelId="{811FA11B-CCFD-44E7-A25E-E3E35395396F}" type="presParOf" srcId="{4C0CCC6D-B7FA-4E4E-BA4A-BC745EF74425}" destId="{7FA28089-EA72-47DF-9884-A761456CF9D1}" srcOrd="0" destOrd="0" presId="urn:microsoft.com/office/officeart/2018/2/layout/IconCircleList"/>
    <dgm:cxn modelId="{76E43606-61C4-4088-9445-AEF390C77DD4}" type="presParOf" srcId="{4C0CCC6D-B7FA-4E4E-BA4A-BC745EF74425}" destId="{E996B378-67F5-4CB1-9BD1-8A551B4A48DC}" srcOrd="1" destOrd="0" presId="urn:microsoft.com/office/officeart/2018/2/layout/IconCircleList"/>
    <dgm:cxn modelId="{F19A6908-93F7-4C72-895F-8C94B58CD88C}" type="presParOf" srcId="{4C0CCC6D-B7FA-4E4E-BA4A-BC745EF74425}" destId="{2EC13BA0-7CC7-4B1F-B158-A33AB5D356D7}" srcOrd="2" destOrd="0" presId="urn:microsoft.com/office/officeart/2018/2/layout/IconCircleList"/>
    <dgm:cxn modelId="{488A348C-2B41-4661-A445-65B3B23EF038}" type="presParOf" srcId="{4C0CCC6D-B7FA-4E4E-BA4A-BC745EF74425}" destId="{CB1C6C9B-5D66-4DF3-80DB-A500CEF92BDF}" srcOrd="3" destOrd="0" presId="urn:microsoft.com/office/officeart/2018/2/layout/IconCircleList"/>
    <dgm:cxn modelId="{DC53AD9C-4751-491A-AB3A-077C8E2A86F7}" type="presParOf" srcId="{BECB912C-011B-4712-B066-03CDB8DDE32F}" destId="{E7415145-F949-4883-8720-38B3BDD44948}" srcOrd="5" destOrd="0" presId="urn:microsoft.com/office/officeart/2018/2/layout/IconCircleList"/>
    <dgm:cxn modelId="{D10B9FF8-11BC-44FE-9C71-32725C172880}" type="presParOf" srcId="{BECB912C-011B-4712-B066-03CDB8DDE32F}" destId="{17DD1005-99AA-4083-B319-6954204022E4}" srcOrd="6" destOrd="0" presId="urn:microsoft.com/office/officeart/2018/2/layout/IconCircleList"/>
    <dgm:cxn modelId="{2F28E0FD-A14E-40E4-8CDE-EEB348EEF1DE}" type="presParOf" srcId="{17DD1005-99AA-4083-B319-6954204022E4}" destId="{7846A5AE-AC54-49E0-AB11-7C93807702BE}" srcOrd="0" destOrd="0" presId="urn:microsoft.com/office/officeart/2018/2/layout/IconCircleList"/>
    <dgm:cxn modelId="{D7312339-F83B-47B0-BC29-8F3B031F99A4}" type="presParOf" srcId="{17DD1005-99AA-4083-B319-6954204022E4}" destId="{917FD239-0AAC-4D0A-9FBD-11DF73FB076D}" srcOrd="1" destOrd="0" presId="urn:microsoft.com/office/officeart/2018/2/layout/IconCircleList"/>
    <dgm:cxn modelId="{828498DA-D9C8-483F-9B41-2AE4C3173164}" type="presParOf" srcId="{17DD1005-99AA-4083-B319-6954204022E4}" destId="{6F1F2002-3AEE-4A65-ACB7-DA83992355B3}" srcOrd="2" destOrd="0" presId="urn:microsoft.com/office/officeart/2018/2/layout/IconCircleList"/>
    <dgm:cxn modelId="{1631E1CF-40FE-4294-A68C-AC5DF5104942}" type="presParOf" srcId="{17DD1005-99AA-4083-B319-6954204022E4}" destId="{3791A942-1443-4C03-B554-C2D3C6B0A25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D55DC77-A745-4E70-85C9-330C431CE401}"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3345FE2E-BB6C-4628-9661-DF30B2C84912}">
      <dgm:prSet/>
      <dgm:spPr/>
      <dgm:t>
        <a:bodyPr/>
        <a:lstStyle/>
        <a:p>
          <a:pPr>
            <a:lnSpc>
              <a:spcPct val="100000"/>
            </a:lnSpc>
            <a:defRPr b="1"/>
          </a:pPr>
          <a:r>
            <a:rPr lang="en-US" b="1" i="0"/>
            <a:t>Class Components</a:t>
          </a:r>
          <a:endParaRPr lang="en-US"/>
        </a:p>
      </dgm:t>
    </dgm:pt>
    <dgm:pt modelId="{BD7C561B-77DB-4A5E-86C0-8DB5868992BC}" type="parTrans" cxnId="{5EB049F2-471F-43F6-B319-E6B61578379B}">
      <dgm:prSet/>
      <dgm:spPr/>
      <dgm:t>
        <a:bodyPr/>
        <a:lstStyle/>
        <a:p>
          <a:endParaRPr lang="en-US"/>
        </a:p>
      </dgm:t>
    </dgm:pt>
    <dgm:pt modelId="{C9494AAF-255A-4900-8AAA-52948213144B}" type="sibTrans" cxnId="{5EB049F2-471F-43F6-B319-E6B61578379B}">
      <dgm:prSet/>
      <dgm:spPr/>
      <dgm:t>
        <a:bodyPr/>
        <a:lstStyle/>
        <a:p>
          <a:endParaRPr lang="en-US"/>
        </a:p>
      </dgm:t>
    </dgm:pt>
    <dgm:pt modelId="{DFB2FB22-29D4-4E6B-BE56-71DA12FCB1BB}">
      <dgm:prSet/>
      <dgm:spPr/>
      <dgm:t>
        <a:bodyPr/>
        <a:lstStyle/>
        <a:p>
          <a:pPr>
            <a:lnSpc>
              <a:spcPct val="100000"/>
            </a:lnSpc>
          </a:pPr>
          <a:r>
            <a:rPr lang="en-US" b="0" i="0"/>
            <a:t>Class-based Components uses ES6 class syntax. It can make use of the lifecycle methods.</a:t>
          </a:r>
          <a:endParaRPr lang="en-US"/>
        </a:p>
      </dgm:t>
    </dgm:pt>
    <dgm:pt modelId="{E15A8FAA-E2F7-49AA-A63F-ABCE8D31B53F}" type="parTrans" cxnId="{9249D134-B00E-4BCF-8B65-3EA45B8A43C2}">
      <dgm:prSet/>
      <dgm:spPr/>
      <dgm:t>
        <a:bodyPr/>
        <a:lstStyle/>
        <a:p>
          <a:endParaRPr lang="en-US"/>
        </a:p>
      </dgm:t>
    </dgm:pt>
    <dgm:pt modelId="{2F45B663-20C0-43DB-9E66-127D56B659C7}" type="sibTrans" cxnId="{9249D134-B00E-4BCF-8B65-3EA45B8A43C2}">
      <dgm:prSet/>
      <dgm:spPr/>
      <dgm:t>
        <a:bodyPr/>
        <a:lstStyle/>
        <a:p>
          <a:endParaRPr lang="en-US"/>
        </a:p>
      </dgm:t>
    </dgm:pt>
    <dgm:pt modelId="{DF82C603-9B6C-402E-B151-A249B8DC9139}">
      <dgm:prSet/>
      <dgm:spPr/>
      <dgm:t>
        <a:bodyPr/>
        <a:lstStyle/>
        <a:p>
          <a:pPr>
            <a:lnSpc>
              <a:spcPct val="100000"/>
            </a:lnSpc>
          </a:pPr>
          <a:r>
            <a:rPr lang="en-US" b="0" i="0"/>
            <a:t>Class components extend from React.Component.</a:t>
          </a:r>
          <a:endParaRPr lang="en-US"/>
        </a:p>
      </dgm:t>
    </dgm:pt>
    <dgm:pt modelId="{FA49CEB2-6703-4C7B-861E-63EFD8F44F8C}" type="parTrans" cxnId="{E26E904E-BAA1-465C-B092-3969209A391E}">
      <dgm:prSet/>
      <dgm:spPr/>
      <dgm:t>
        <a:bodyPr/>
        <a:lstStyle/>
        <a:p>
          <a:endParaRPr lang="en-US"/>
        </a:p>
      </dgm:t>
    </dgm:pt>
    <dgm:pt modelId="{4A7CD241-BF39-4D4D-85AA-61A386F60662}" type="sibTrans" cxnId="{E26E904E-BAA1-465C-B092-3969209A391E}">
      <dgm:prSet/>
      <dgm:spPr/>
      <dgm:t>
        <a:bodyPr/>
        <a:lstStyle/>
        <a:p>
          <a:endParaRPr lang="en-US"/>
        </a:p>
      </dgm:t>
    </dgm:pt>
    <dgm:pt modelId="{27D4254B-3278-40E9-B2B4-4518678B74CC}">
      <dgm:prSet/>
      <dgm:spPr/>
      <dgm:t>
        <a:bodyPr/>
        <a:lstStyle/>
        <a:p>
          <a:pPr>
            <a:lnSpc>
              <a:spcPct val="100000"/>
            </a:lnSpc>
          </a:pPr>
          <a:r>
            <a:rPr lang="en-US" b="0" i="0" dirty="0"/>
            <a:t>In here you must use </a:t>
          </a:r>
          <a:r>
            <a:rPr lang="en-US" b="1" i="0" dirty="0">
              <a:solidFill>
                <a:srgbClr val="7030A0"/>
              </a:solidFill>
            </a:rPr>
            <a:t>this</a:t>
          </a:r>
          <a:r>
            <a:rPr lang="en-US" b="0" i="0" dirty="0"/>
            <a:t> keyword to access the props and functions that you declare inside the class components.</a:t>
          </a:r>
          <a:endParaRPr lang="en-US" dirty="0"/>
        </a:p>
      </dgm:t>
    </dgm:pt>
    <dgm:pt modelId="{72173E49-4F22-4D28-9186-935732FAD97B}" type="parTrans" cxnId="{2A0F1666-A6A3-4C35-86E2-1AB87ACA60AD}">
      <dgm:prSet/>
      <dgm:spPr/>
      <dgm:t>
        <a:bodyPr/>
        <a:lstStyle/>
        <a:p>
          <a:endParaRPr lang="en-US"/>
        </a:p>
      </dgm:t>
    </dgm:pt>
    <dgm:pt modelId="{1CDA0456-1213-486A-93DA-F30DB0B3A55C}" type="sibTrans" cxnId="{2A0F1666-A6A3-4C35-86E2-1AB87ACA60AD}">
      <dgm:prSet/>
      <dgm:spPr/>
      <dgm:t>
        <a:bodyPr/>
        <a:lstStyle/>
        <a:p>
          <a:endParaRPr lang="en-US"/>
        </a:p>
      </dgm:t>
    </dgm:pt>
    <dgm:pt modelId="{7EDD3E26-B71B-4E0B-831A-8C57B18346ED}">
      <dgm:prSet/>
      <dgm:spPr/>
      <dgm:t>
        <a:bodyPr/>
        <a:lstStyle/>
        <a:p>
          <a:pPr>
            <a:lnSpc>
              <a:spcPct val="100000"/>
            </a:lnSpc>
            <a:defRPr b="1"/>
          </a:pPr>
          <a:r>
            <a:rPr lang="en-US" b="1" i="0"/>
            <a:t>Functional Components</a:t>
          </a:r>
          <a:endParaRPr lang="en-US"/>
        </a:p>
      </dgm:t>
    </dgm:pt>
    <dgm:pt modelId="{7E077DAB-0CDC-49E9-8F34-2958D454CA3E}" type="parTrans" cxnId="{67FB76BE-F47F-4FDC-98CD-C1616A62501A}">
      <dgm:prSet/>
      <dgm:spPr/>
      <dgm:t>
        <a:bodyPr/>
        <a:lstStyle/>
        <a:p>
          <a:endParaRPr lang="en-US"/>
        </a:p>
      </dgm:t>
    </dgm:pt>
    <dgm:pt modelId="{545A8119-52A7-4607-9D72-928D73FD0C03}" type="sibTrans" cxnId="{67FB76BE-F47F-4FDC-98CD-C1616A62501A}">
      <dgm:prSet/>
      <dgm:spPr/>
      <dgm:t>
        <a:bodyPr/>
        <a:lstStyle/>
        <a:p>
          <a:endParaRPr lang="en-US"/>
        </a:p>
      </dgm:t>
    </dgm:pt>
    <dgm:pt modelId="{36203129-BD0B-4D43-A228-99EDC0A34D06}">
      <dgm:prSet/>
      <dgm:spPr/>
      <dgm:t>
        <a:bodyPr/>
        <a:lstStyle/>
        <a:p>
          <a:pPr>
            <a:lnSpc>
              <a:spcPct val="100000"/>
            </a:lnSpc>
          </a:pPr>
          <a:r>
            <a:rPr lang="en-US" b="0" i="0"/>
            <a:t>Functional Components are simpler comparing to class-based functions.</a:t>
          </a:r>
          <a:endParaRPr lang="en-US"/>
        </a:p>
      </dgm:t>
    </dgm:pt>
    <dgm:pt modelId="{A948107C-E426-40CA-9ECE-52F638665287}" type="parTrans" cxnId="{D61F7331-CA02-467C-9A6E-1B55B9A22989}">
      <dgm:prSet/>
      <dgm:spPr/>
      <dgm:t>
        <a:bodyPr/>
        <a:lstStyle/>
        <a:p>
          <a:endParaRPr lang="en-US"/>
        </a:p>
      </dgm:t>
    </dgm:pt>
    <dgm:pt modelId="{6C0BCE60-771F-4F69-B9B6-C6DABF710A10}" type="sibTrans" cxnId="{D61F7331-CA02-467C-9A6E-1B55B9A22989}">
      <dgm:prSet/>
      <dgm:spPr/>
      <dgm:t>
        <a:bodyPr/>
        <a:lstStyle/>
        <a:p>
          <a:endParaRPr lang="en-US"/>
        </a:p>
      </dgm:t>
    </dgm:pt>
    <dgm:pt modelId="{D9C76E11-7BD5-431B-9E9C-F5D8D49ACFFF}">
      <dgm:prSet/>
      <dgm:spPr/>
      <dgm:t>
        <a:bodyPr/>
        <a:lstStyle/>
        <a:p>
          <a:pPr>
            <a:lnSpc>
              <a:spcPct val="100000"/>
            </a:lnSpc>
          </a:pPr>
          <a:r>
            <a:rPr lang="en-US" b="0" i="0"/>
            <a:t>Functional Components mainly focuses on the UI of the application, not on the behavior.</a:t>
          </a:r>
          <a:endParaRPr lang="en-US"/>
        </a:p>
      </dgm:t>
    </dgm:pt>
    <dgm:pt modelId="{ECC115AC-82D0-4DDD-BF8C-A6DD70A6C625}" type="parTrans" cxnId="{1115294B-598B-4875-892D-2A4EF11A257F}">
      <dgm:prSet/>
      <dgm:spPr/>
      <dgm:t>
        <a:bodyPr/>
        <a:lstStyle/>
        <a:p>
          <a:endParaRPr lang="en-US"/>
        </a:p>
      </dgm:t>
    </dgm:pt>
    <dgm:pt modelId="{446D3633-E075-4255-997B-F8D5EFCA3E59}" type="sibTrans" cxnId="{1115294B-598B-4875-892D-2A4EF11A257F}">
      <dgm:prSet/>
      <dgm:spPr/>
      <dgm:t>
        <a:bodyPr/>
        <a:lstStyle/>
        <a:p>
          <a:endParaRPr lang="en-US"/>
        </a:p>
      </dgm:t>
    </dgm:pt>
    <dgm:pt modelId="{05D5001D-CB13-41DF-B18E-C3C0C3E60EE1}">
      <dgm:prSet/>
      <dgm:spPr/>
      <dgm:t>
        <a:bodyPr/>
        <a:lstStyle/>
        <a:p>
          <a:pPr>
            <a:lnSpc>
              <a:spcPct val="100000"/>
            </a:lnSpc>
          </a:pPr>
          <a:r>
            <a:rPr lang="en-US" b="0" i="0"/>
            <a:t>To be more precise these are basically render function in the class component.</a:t>
          </a:r>
          <a:endParaRPr lang="en-US"/>
        </a:p>
      </dgm:t>
    </dgm:pt>
    <dgm:pt modelId="{A510F61E-3230-4810-A579-0507AD04D0DF}" type="parTrans" cxnId="{46583A3E-0908-4AA4-9C27-3EB8BD9898C3}">
      <dgm:prSet/>
      <dgm:spPr/>
      <dgm:t>
        <a:bodyPr/>
        <a:lstStyle/>
        <a:p>
          <a:endParaRPr lang="en-US"/>
        </a:p>
      </dgm:t>
    </dgm:pt>
    <dgm:pt modelId="{98B8CEF0-2D15-4CBB-90B9-85910D0F0B7A}" type="sibTrans" cxnId="{46583A3E-0908-4AA4-9C27-3EB8BD9898C3}">
      <dgm:prSet/>
      <dgm:spPr/>
      <dgm:t>
        <a:bodyPr/>
        <a:lstStyle/>
        <a:p>
          <a:endParaRPr lang="en-US"/>
        </a:p>
      </dgm:t>
    </dgm:pt>
    <dgm:pt modelId="{31B85D3D-C94F-4545-86CC-9A8E82273285}">
      <dgm:prSet/>
      <dgm:spPr/>
      <dgm:t>
        <a:bodyPr/>
        <a:lstStyle/>
        <a:p>
          <a:pPr>
            <a:lnSpc>
              <a:spcPct val="100000"/>
            </a:lnSpc>
          </a:pPr>
          <a:r>
            <a:rPr lang="en-US" b="0" i="0"/>
            <a:t>Functional Components can have state and mimic lifecycle events using Reach Hooks</a:t>
          </a:r>
          <a:endParaRPr lang="en-US"/>
        </a:p>
      </dgm:t>
    </dgm:pt>
    <dgm:pt modelId="{40AFD290-E7BE-4E42-BA76-86B3CF331120}" type="parTrans" cxnId="{5AFE38FE-8794-4F25-A0E5-43E5371CAD9E}">
      <dgm:prSet/>
      <dgm:spPr/>
      <dgm:t>
        <a:bodyPr/>
        <a:lstStyle/>
        <a:p>
          <a:endParaRPr lang="en-US"/>
        </a:p>
      </dgm:t>
    </dgm:pt>
    <dgm:pt modelId="{0982F1C1-E63B-4087-8316-B24207458EA9}" type="sibTrans" cxnId="{5AFE38FE-8794-4F25-A0E5-43E5371CAD9E}">
      <dgm:prSet/>
      <dgm:spPr/>
      <dgm:t>
        <a:bodyPr/>
        <a:lstStyle/>
        <a:p>
          <a:endParaRPr lang="en-US"/>
        </a:p>
      </dgm:t>
    </dgm:pt>
    <dgm:pt modelId="{583FF293-8763-4565-9AA7-36E11DB0B976}" type="pres">
      <dgm:prSet presAssocID="{2D55DC77-A745-4E70-85C9-330C431CE401}" presName="root" presStyleCnt="0">
        <dgm:presLayoutVars>
          <dgm:dir/>
          <dgm:resizeHandles val="exact"/>
        </dgm:presLayoutVars>
      </dgm:prSet>
      <dgm:spPr/>
    </dgm:pt>
    <dgm:pt modelId="{35904C90-77CA-475A-ACDA-231DA44B8B22}" type="pres">
      <dgm:prSet presAssocID="{3345FE2E-BB6C-4628-9661-DF30B2C84912}" presName="compNode" presStyleCnt="0"/>
      <dgm:spPr/>
    </dgm:pt>
    <dgm:pt modelId="{3A527127-3582-45BE-88AC-B19CFF0FBE52}" type="pres">
      <dgm:prSet presAssocID="{3345FE2E-BB6C-4628-9661-DF30B2C8491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oster"/>
        </a:ext>
      </dgm:extLst>
    </dgm:pt>
    <dgm:pt modelId="{7F6A3A24-BB0B-40DD-B023-4D090FBCFC00}" type="pres">
      <dgm:prSet presAssocID="{3345FE2E-BB6C-4628-9661-DF30B2C84912}" presName="iconSpace" presStyleCnt="0"/>
      <dgm:spPr/>
    </dgm:pt>
    <dgm:pt modelId="{41FA49D6-CE0A-45B9-9B78-714EFC665A67}" type="pres">
      <dgm:prSet presAssocID="{3345FE2E-BB6C-4628-9661-DF30B2C84912}" presName="parTx" presStyleLbl="revTx" presStyleIdx="0" presStyleCnt="4">
        <dgm:presLayoutVars>
          <dgm:chMax val="0"/>
          <dgm:chPref val="0"/>
        </dgm:presLayoutVars>
      </dgm:prSet>
      <dgm:spPr/>
    </dgm:pt>
    <dgm:pt modelId="{8D36516B-BF9D-4106-9AD8-6BD4A297CEAB}" type="pres">
      <dgm:prSet presAssocID="{3345FE2E-BB6C-4628-9661-DF30B2C84912}" presName="txSpace" presStyleCnt="0"/>
      <dgm:spPr/>
    </dgm:pt>
    <dgm:pt modelId="{6BD93EA5-10AE-4D13-9AE2-9878BB532B40}" type="pres">
      <dgm:prSet presAssocID="{3345FE2E-BB6C-4628-9661-DF30B2C84912}" presName="desTx" presStyleLbl="revTx" presStyleIdx="1" presStyleCnt="4">
        <dgm:presLayoutVars/>
      </dgm:prSet>
      <dgm:spPr/>
    </dgm:pt>
    <dgm:pt modelId="{F2075928-93CE-43A1-AE77-EFEF82870F47}" type="pres">
      <dgm:prSet presAssocID="{C9494AAF-255A-4900-8AAA-52948213144B}" presName="sibTrans" presStyleCnt="0"/>
      <dgm:spPr/>
    </dgm:pt>
    <dgm:pt modelId="{83822174-FE03-450A-AC6A-4EFA9253AAB9}" type="pres">
      <dgm:prSet presAssocID="{7EDD3E26-B71B-4E0B-831A-8C57B18346ED}" presName="compNode" presStyleCnt="0"/>
      <dgm:spPr/>
    </dgm:pt>
    <dgm:pt modelId="{084D2154-BD51-4DAF-AE9F-3206BE14CE58}" type="pres">
      <dgm:prSet presAssocID="{7EDD3E26-B71B-4E0B-831A-8C57B18346E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F6D81DE4-40C2-4035-8FC2-5B473106578A}" type="pres">
      <dgm:prSet presAssocID="{7EDD3E26-B71B-4E0B-831A-8C57B18346ED}" presName="iconSpace" presStyleCnt="0"/>
      <dgm:spPr/>
    </dgm:pt>
    <dgm:pt modelId="{42F12850-300A-49D7-B458-6036A87C6A26}" type="pres">
      <dgm:prSet presAssocID="{7EDD3E26-B71B-4E0B-831A-8C57B18346ED}" presName="parTx" presStyleLbl="revTx" presStyleIdx="2" presStyleCnt="4">
        <dgm:presLayoutVars>
          <dgm:chMax val="0"/>
          <dgm:chPref val="0"/>
        </dgm:presLayoutVars>
      </dgm:prSet>
      <dgm:spPr/>
    </dgm:pt>
    <dgm:pt modelId="{B8DC070A-5F7C-4BD5-ABA0-55A7A4E116BF}" type="pres">
      <dgm:prSet presAssocID="{7EDD3E26-B71B-4E0B-831A-8C57B18346ED}" presName="txSpace" presStyleCnt="0"/>
      <dgm:spPr/>
    </dgm:pt>
    <dgm:pt modelId="{3CC63B7B-2D53-48AE-951C-1E58AAB895F5}" type="pres">
      <dgm:prSet presAssocID="{7EDD3E26-B71B-4E0B-831A-8C57B18346ED}" presName="desTx" presStyleLbl="revTx" presStyleIdx="3" presStyleCnt="4">
        <dgm:presLayoutVars/>
      </dgm:prSet>
      <dgm:spPr/>
    </dgm:pt>
  </dgm:ptLst>
  <dgm:cxnLst>
    <dgm:cxn modelId="{75D6AD0A-8955-4E43-B22E-795F70CBB3BF}" type="presOf" srcId="{36203129-BD0B-4D43-A228-99EDC0A34D06}" destId="{3CC63B7B-2D53-48AE-951C-1E58AAB895F5}" srcOrd="0" destOrd="0" presId="urn:microsoft.com/office/officeart/2018/2/layout/IconLabelDescriptionList"/>
    <dgm:cxn modelId="{D61F7331-CA02-467C-9A6E-1B55B9A22989}" srcId="{7EDD3E26-B71B-4E0B-831A-8C57B18346ED}" destId="{36203129-BD0B-4D43-A228-99EDC0A34D06}" srcOrd="0" destOrd="0" parTransId="{A948107C-E426-40CA-9ECE-52F638665287}" sibTransId="{6C0BCE60-771F-4F69-B9B6-C6DABF710A10}"/>
    <dgm:cxn modelId="{9249D134-B00E-4BCF-8B65-3EA45B8A43C2}" srcId="{3345FE2E-BB6C-4628-9661-DF30B2C84912}" destId="{DFB2FB22-29D4-4E6B-BE56-71DA12FCB1BB}" srcOrd="0" destOrd="0" parTransId="{E15A8FAA-E2F7-49AA-A63F-ABCE8D31B53F}" sibTransId="{2F45B663-20C0-43DB-9E66-127D56B659C7}"/>
    <dgm:cxn modelId="{46583A3E-0908-4AA4-9C27-3EB8BD9898C3}" srcId="{7EDD3E26-B71B-4E0B-831A-8C57B18346ED}" destId="{05D5001D-CB13-41DF-B18E-C3C0C3E60EE1}" srcOrd="2" destOrd="0" parTransId="{A510F61E-3230-4810-A579-0507AD04D0DF}" sibTransId="{98B8CEF0-2D15-4CBB-90B9-85910D0F0B7A}"/>
    <dgm:cxn modelId="{2A0F1666-A6A3-4C35-86E2-1AB87ACA60AD}" srcId="{3345FE2E-BB6C-4628-9661-DF30B2C84912}" destId="{27D4254B-3278-40E9-B2B4-4518678B74CC}" srcOrd="2" destOrd="0" parTransId="{72173E49-4F22-4D28-9186-935732FAD97B}" sibTransId="{1CDA0456-1213-486A-93DA-F30DB0B3A55C}"/>
    <dgm:cxn modelId="{1115294B-598B-4875-892D-2A4EF11A257F}" srcId="{7EDD3E26-B71B-4E0B-831A-8C57B18346ED}" destId="{D9C76E11-7BD5-431B-9E9C-F5D8D49ACFFF}" srcOrd="1" destOrd="0" parTransId="{ECC115AC-82D0-4DDD-BF8C-A6DD70A6C625}" sibTransId="{446D3633-E075-4255-997B-F8D5EFCA3E59}"/>
    <dgm:cxn modelId="{E26E904E-BAA1-465C-B092-3969209A391E}" srcId="{3345FE2E-BB6C-4628-9661-DF30B2C84912}" destId="{DF82C603-9B6C-402E-B151-A249B8DC9139}" srcOrd="1" destOrd="0" parTransId="{FA49CEB2-6703-4C7B-861E-63EFD8F44F8C}" sibTransId="{4A7CD241-BF39-4D4D-85AA-61A386F60662}"/>
    <dgm:cxn modelId="{AFBD0976-8A45-4C30-BB02-7A4B28F19108}" type="presOf" srcId="{31B85D3D-C94F-4545-86CC-9A8E82273285}" destId="{3CC63B7B-2D53-48AE-951C-1E58AAB895F5}" srcOrd="0" destOrd="3" presId="urn:microsoft.com/office/officeart/2018/2/layout/IconLabelDescriptionList"/>
    <dgm:cxn modelId="{706EE293-6C59-4001-A643-619A8CF9A72C}" type="presOf" srcId="{DF82C603-9B6C-402E-B151-A249B8DC9139}" destId="{6BD93EA5-10AE-4D13-9AE2-9878BB532B40}" srcOrd="0" destOrd="1" presId="urn:microsoft.com/office/officeart/2018/2/layout/IconLabelDescriptionList"/>
    <dgm:cxn modelId="{3AB6FBBC-8F12-407C-BB9C-FB1C47A73946}" type="presOf" srcId="{27D4254B-3278-40E9-B2B4-4518678B74CC}" destId="{6BD93EA5-10AE-4D13-9AE2-9878BB532B40}" srcOrd="0" destOrd="2" presId="urn:microsoft.com/office/officeart/2018/2/layout/IconLabelDescriptionList"/>
    <dgm:cxn modelId="{67FB76BE-F47F-4FDC-98CD-C1616A62501A}" srcId="{2D55DC77-A745-4E70-85C9-330C431CE401}" destId="{7EDD3E26-B71B-4E0B-831A-8C57B18346ED}" srcOrd="1" destOrd="0" parTransId="{7E077DAB-0CDC-49E9-8F34-2958D454CA3E}" sibTransId="{545A8119-52A7-4607-9D72-928D73FD0C03}"/>
    <dgm:cxn modelId="{116F22C0-B7B7-417D-922B-438FFC41A431}" type="presOf" srcId="{7EDD3E26-B71B-4E0B-831A-8C57B18346ED}" destId="{42F12850-300A-49D7-B458-6036A87C6A26}" srcOrd="0" destOrd="0" presId="urn:microsoft.com/office/officeart/2018/2/layout/IconLabelDescriptionList"/>
    <dgm:cxn modelId="{8385F4C7-F494-4B03-86FF-9D829BF6E06D}" type="presOf" srcId="{2D55DC77-A745-4E70-85C9-330C431CE401}" destId="{583FF293-8763-4565-9AA7-36E11DB0B976}" srcOrd="0" destOrd="0" presId="urn:microsoft.com/office/officeart/2018/2/layout/IconLabelDescriptionList"/>
    <dgm:cxn modelId="{A7B0BBC8-44D6-491D-B69E-4A7F0D49E1D6}" type="presOf" srcId="{DFB2FB22-29D4-4E6B-BE56-71DA12FCB1BB}" destId="{6BD93EA5-10AE-4D13-9AE2-9878BB532B40}" srcOrd="0" destOrd="0" presId="urn:microsoft.com/office/officeart/2018/2/layout/IconLabelDescriptionList"/>
    <dgm:cxn modelId="{BE674FD9-E26C-473F-BBFA-A936B32C25D4}" type="presOf" srcId="{D9C76E11-7BD5-431B-9E9C-F5D8D49ACFFF}" destId="{3CC63B7B-2D53-48AE-951C-1E58AAB895F5}" srcOrd="0" destOrd="1" presId="urn:microsoft.com/office/officeart/2018/2/layout/IconLabelDescriptionList"/>
    <dgm:cxn modelId="{A9C157E7-308A-4748-A217-E66C3C254C58}" type="presOf" srcId="{05D5001D-CB13-41DF-B18E-C3C0C3E60EE1}" destId="{3CC63B7B-2D53-48AE-951C-1E58AAB895F5}" srcOrd="0" destOrd="2" presId="urn:microsoft.com/office/officeart/2018/2/layout/IconLabelDescriptionList"/>
    <dgm:cxn modelId="{5EB049F2-471F-43F6-B319-E6B61578379B}" srcId="{2D55DC77-A745-4E70-85C9-330C431CE401}" destId="{3345FE2E-BB6C-4628-9661-DF30B2C84912}" srcOrd="0" destOrd="0" parTransId="{BD7C561B-77DB-4A5E-86C0-8DB5868992BC}" sibTransId="{C9494AAF-255A-4900-8AAA-52948213144B}"/>
    <dgm:cxn modelId="{76D631F6-D3E9-4EA1-8D66-D78452144440}" type="presOf" srcId="{3345FE2E-BB6C-4628-9661-DF30B2C84912}" destId="{41FA49D6-CE0A-45B9-9B78-714EFC665A67}" srcOrd="0" destOrd="0" presId="urn:microsoft.com/office/officeart/2018/2/layout/IconLabelDescriptionList"/>
    <dgm:cxn modelId="{5AFE38FE-8794-4F25-A0E5-43E5371CAD9E}" srcId="{7EDD3E26-B71B-4E0B-831A-8C57B18346ED}" destId="{31B85D3D-C94F-4545-86CC-9A8E82273285}" srcOrd="3" destOrd="0" parTransId="{40AFD290-E7BE-4E42-BA76-86B3CF331120}" sibTransId="{0982F1C1-E63B-4087-8316-B24207458EA9}"/>
    <dgm:cxn modelId="{459D888F-A962-4F39-94E3-9412C29C7A0C}" type="presParOf" srcId="{583FF293-8763-4565-9AA7-36E11DB0B976}" destId="{35904C90-77CA-475A-ACDA-231DA44B8B22}" srcOrd="0" destOrd="0" presId="urn:microsoft.com/office/officeart/2018/2/layout/IconLabelDescriptionList"/>
    <dgm:cxn modelId="{BDC5B288-659E-4091-9BA5-A9E5ADBC12D9}" type="presParOf" srcId="{35904C90-77CA-475A-ACDA-231DA44B8B22}" destId="{3A527127-3582-45BE-88AC-B19CFF0FBE52}" srcOrd="0" destOrd="0" presId="urn:microsoft.com/office/officeart/2018/2/layout/IconLabelDescriptionList"/>
    <dgm:cxn modelId="{D8E30F45-B2C4-4748-BC65-524C66EA81AB}" type="presParOf" srcId="{35904C90-77CA-475A-ACDA-231DA44B8B22}" destId="{7F6A3A24-BB0B-40DD-B023-4D090FBCFC00}" srcOrd="1" destOrd="0" presId="urn:microsoft.com/office/officeart/2018/2/layout/IconLabelDescriptionList"/>
    <dgm:cxn modelId="{C7E5B58F-D905-424A-A86D-AC54612532B8}" type="presParOf" srcId="{35904C90-77CA-475A-ACDA-231DA44B8B22}" destId="{41FA49D6-CE0A-45B9-9B78-714EFC665A67}" srcOrd="2" destOrd="0" presId="urn:microsoft.com/office/officeart/2018/2/layout/IconLabelDescriptionList"/>
    <dgm:cxn modelId="{DB66EB41-156B-4BCF-98D1-0BDBC6DE6E87}" type="presParOf" srcId="{35904C90-77CA-475A-ACDA-231DA44B8B22}" destId="{8D36516B-BF9D-4106-9AD8-6BD4A297CEAB}" srcOrd="3" destOrd="0" presId="urn:microsoft.com/office/officeart/2018/2/layout/IconLabelDescriptionList"/>
    <dgm:cxn modelId="{BF080243-6448-49A1-BDF3-D2EFFAB8C65A}" type="presParOf" srcId="{35904C90-77CA-475A-ACDA-231DA44B8B22}" destId="{6BD93EA5-10AE-4D13-9AE2-9878BB532B40}" srcOrd="4" destOrd="0" presId="urn:microsoft.com/office/officeart/2018/2/layout/IconLabelDescriptionList"/>
    <dgm:cxn modelId="{F538207B-66B0-4D50-B267-9CC4749D4D12}" type="presParOf" srcId="{583FF293-8763-4565-9AA7-36E11DB0B976}" destId="{F2075928-93CE-43A1-AE77-EFEF82870F47}" srcOrd="1" destOrd="0" presId="urn:microsoft.com/office/officeart/2018/2/layout/IconLabelDescriptionList"/>
    <dgm:cxn modelId="{CA0DB6A5-9691-4B46-8639-639CD43206BB}" type="presParOf" srcId="{583FF293-8763-4565-9AA7-36E11DB0B976}" destId="{83822174-FE03-450A-AC6A-4EFA9253AAB9}" srcOrd="2" destOrd="0" presId="urn:microsoft.com/office/officeart/2018/2/layout/IconLabelDescriptionList"/>
    <dgm:cxn modelId="{8ED80F5D-18E6-4108-AD31-DA701150E813}" type="presParOf" srcId="{83822174-FE03-450A-AC6A-4EFA9253AAB9}" destId="{084D2154-BD51-4DAF-AE9F-3206BE14CE58}" srcOrd="0" destOrd="0" presId="urn:microsoft.com/office/officeart/2018/2/layout/IconLabelDescriptionList"/>
    <dgm:cxn modelId="{58338341-A033-45FB-9E6F-B88B78EECDD2}" type="presParOf" srcId="{83822174-FE03-450A-AC6A-4EFA9253AAB9}" destId="{F6D81DE4-40C2-4035-8FC2-5B473106578A}" srcOrd="1" destOrd="0" presId="urn:microsoft.com/office/officeart/2018/2/layout/IconLabelDescriptionList"/>
    <dgm:cxn modelId="{38DB7DED-1268-4619-A9F6-C0D53E536DBF}" type="presParOf" srcId="{83822174-FE03-450A-AC6A-4EFA9253AAB9}" destId="{42F12850-300A-49D7-B458-6036A87C6A26}" srcOrd="2" destOrd="0" presId="urn:microsoft.com/office/officeart/2018/2/layout/IconLabelDescriptionList"/>
    <dgm:cxn modelId="{A4E23C23-C4B2-48F7-ADC7-E10E93AAAF77}" type="presParOf" srcId="{83822174-FE03-450A-AC6A-4EFA9253AAB9}" destId="{B8DC070A-5F7C-4BD5-ABA0-55A7A4E116BF}" srcOrd="3" destOrd="0" presId="urn:microsoft.com/office/officeart/2018/2/layout/IconLabelDescriptionList"/>
    <dgm:cxn modelId="{9F7C27E6-C96F-4F1F-A946-4D55D9C3F685}" type="presParOf" srcId="{83822174-FE03-450A-AC6A-4EFA9253AAB9}" destId="{3CC63B7B-2D53-48AE-951C-1E58AAB895F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34911E7-C168-4910-9302-4718EF06392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3A673BD-F463-4A6A-B001-F94BA0203689}">
      <dgm:prSet/>
      <dgm:spPr/>
      <dgm:t>
        <a:bodyPr/>
        <a:lstStyle/>
        <a:p>
          <a:r>
            <a:rPr lang="en-US" b="0" i="0"/>
            <a:t>useLayoutEffect: If you need to mutate the DOM and/or do need to perform measurements</a:t>
          </a:r>
          <a:endParaRPr lang="en-US"/>
        </a:p>
      </dgm:t>
    </dgm:pt>
    <dgm:pt modelId="{2F93FBD7-E7B4-456A-9CFF-EC2BB535B5A3}" type="parTrans" cxnId="{F72DB22B-DF60-4259-BE5E-A9E0006DF525}">
      <dgm:prSet/>
      <dgm:spPr/>
      <dgm:t>
        <a:bodyPr/>
        <a:lstStyle/>
        <a:p>
          <a:endParaRPr lang="en-US"/>
        </a:p>
      </dgm:t>
    </dgm:pt>
    <dgm:pt modelId="{C393CF50-D759-45F3-B898-49689D993991}" type="sibTrans" cxnId="{F72DB22B-DF60-4259-BE5E-A9E0006DF525}">
      <dgm:prSet/>
      <dgm:spPr/>
      <dgm:t>
        <a:bodyPr/>
        <a:lstStyle/>
        <a:p>
          <a:endParaRPr lang="en-US"/>
        </a:p>
      </dgm:t>
    </dgm:pt>
    <dgm:pt modelId="{386A1AE0-F06B-4ACA-9CDB-75158125A514}">
      <dgm:prSet/>
      <dgm:spPr/>
      <dgm:t>
        <a:bodyPr/>
        <a:lstStyle/>
        <a:p>
          <a:r>
            <a:rPr lang="en-US" b="0" i="0" dirty="0"/>
            <a:t>useEffect: If you don't need to interact with the DOM at all or your DOM changes are unobservable (seriously, most of the time you should use this).</a:t>
          </a:r>
          <a:endParaRPr lang="en-US" dirty="0"/>
        </a:p>
      </dgm:t>
    </dgm:pt>
    <dgm:pt modelId="{2842BE76-2519-4245-B192-3C147AEAD4F1}" type="parTrans" cxnId="{1C3867D6-E1D9-4649-845F-09D010222775}">
      <dgm:prSet/>
      <dgm:spPr/>
      <dgm:t>
        <a:bodyPr/>
        <a:lstStyle/>
        <a:p>
          <a:endParaRPr lang="en-US"/>
        </a:p>
      </dgm:t>
    </dgm:pt>
    <dgm:pt modelId="{C685057D-996E-4639-93CF-16CE705F80ED}" type="sibTrans" cxnId="{1C3867D6-E1D9-4649-845F-09D010222775}">
      <dgm:prSet/>
      <dgm:spPr/>
      <dgm:t>
        <a:bodyPr/>
        <a:lstStyle/>
        <a:p>
          <a:endParaRPr lang="en-US"/>
        </a:p>
      </dgm:t>
    </dgm:pt>
    <dgm:pt modelId="{B49F1DD4-D78B-4218-AD92-0268631758EC}" type="pres">
      <dgm:prSet presAssocID="{D34911E7-C168-4910-9302-4718EF063925}" presName="linear" presStyleCnt="0">
        <dgm:presLayoutVars>
          <dgm:animLvl val="lvl"/>
          <dgm:resizeHandles val="exact"/>
        </dgm:presLayoutVars>
      </dgm:prSet>
      <dgm:spPr/>
    </dgm:pt>
    <dgm:pt modelId="{9BE9570C-B8F7-47E2-9CB3-F7BBFCFD5A92}" type="pres">
      <dgm:prSet presAssocID="{53A673BD-F463-4A6A-B001-F94BA0203689}" presName="parentText" presStyleLbl="node1" presStyleIdx="0" presStyleCnt="2">
        <dgm:presLayoutVars>
          <dgm:chMax val="0"/>
          <dgm:bulletEnabled val="1"/>
        </dgm:presLayoutVars>
      </dgm:prSet>
      <dgm:spPr/>
    </dgm:pt>
    <dgm:pt modelId="{8203F509-6F01-4A22-A58B-A9A154A7A6DD}" type="pres">
      <dgm:prSet presAssocID="{C393CF50-D759-45F3-B898-49689D993991}" presName="spacer" presStyleCnt="0"/>
      <dgm:spPr/>
    </dgm:pt>
    <dgm:pt modelId="{C57CCDB5-BBB8-4EFA-B86F-3062D8664F23}" type="pres">
      <dgm:prSet presAssocID="{386A1AE0-F06B-4ACA-9CDB-75158125A514}" presName="parentText" presStyleLbl="node1" presStyleIdx="1" presStyleCnt="2">
        <dgm:presLayoutVars>
          <dgm:chMax val="0"/>
          <dgm:bulletEnabled val="1"/>
        </dgm:presLayoutVars>
      </dgm:prSet>
      <dgm:spPr/>
    </dgm:pt>
  </dgm:ptLst>
  <dgm:cxnLst>
    <dgm:cxn modelId="{F72DB22B-DF60-4259-BE5E-A9E0006DF525}" srcId="{D34911E7-C168-4910-9302-4718EF063925}" destId="{53A673BD-F463-4A6A-B001-F94BA0203689}" srcOrd="0" destOrd="0" parTransId="{2F93FBD7-E7B4-456A-9CFF-EC2BB535B5A3}" sibTransId="{C393CF50-D759-45F3-B898-49689D993991}"/>
    <dgm:cxn modelId="{37F4924F-0DCE-4D0C-86CC-82555F1D2158}" type="presOf" srcId="{D34911E7-C168-4910-9302-4718EF063925}" destId="{B49F1DD4-D78B-4218-AD92-0268631758EC}" srcOrd="0" destOrd="0" presId="urn:microsoft.com/office/officeart/2005/8/layout/vList2"/>
    <dgm:cxn modelId="{1AD8A2BB-581F-4D36-A5DB-4B9C6FBC1D2B}" type="presOf" srcId="{386A1AE0-F06B-4ACA-9CDB-75158125A514}" destId="{C57CCDB5-BBB8-4EFA-B86F-3062D8664F23}" srcOrd="0" destOrd="0" presId="urn:microsoft.com/office/officeart/2005/8/layout/vList2"/>
    <dgm:cxn modelId="{1C3867D6-E1D9-4649-845F-09D010222775}" srcId="{D34911E7-C168-4910-9302-4718EF063925}" destId="{386A1AE0-F06B-4ACA-9CDB-75158125A514}" srcOrd="1" destOrd="0" parTransId="{2842BE76-2519-4245-B192-3C147AEAD4F1}" sibTransId="{C685057D-996E-4639-93CF-16CE705F80ED}"/>
    <dgm:cxn modelId="{22C415FE-EE81-4DDC-8C01-6FEED32A3516}" type="presOf" srcId="{53A673BD-F463-4A6A-B001-F94BA0203689}" destId="{9BE9570C-B8F7-47E2-9CB3-F7BBFCFD5A92}" srcOrd="0" destOrd="0" presId="urn:microsoft.com/office/officeart/2005/8/layout/vList2"/>
    <dgm:cxn modelId="{B33F3F9C-C631-4C90-9BB2-6C3385140F0D}" type="presParOf" srcId="{B49F1DD4-D78B-4218-AD92-0268631758EC}" destId="{9BE9570C-B8F7-47E2-9CB3-F7BBFCFD5A92}" srcOrd="0" destOrd="0" presId="urn:microsoft.com/office/officeart/2005/8/layout/vList2"/>
    <dgm:cxn modelId="{4984AB61-FDEC-47A4-83F6-5852A463C792}" type="presParOf" srcId="{B49F1DD4-D78B-4218-AD92-0268631758EC}" destId="{8203F509-6F01-4A22-A58B-A9A154A7A6DD}" srcOrd="1" destOrd="0" presId="urn:microsoft.com/office/officeart/2005/8/layout/vList2"/>
    <dgm:cxn modelId="{6B1B26D2-9EB4-4289-B2E6-D3024C7FDDB7}" type="presParOf" srcId="{B49F1DD4-D78B-4218-AD92-0268631758EC}" destId="{C57CCDB5-BBB8-4EFA-B86F-3062D8664F2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69418B9-77B0-4BB9-9A04-589174783E6F}"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7F8F2E7D-948F-4F2F-8421-0669D980D571}">
      <dgm:prSet/>
      <dgm:spPr/>
      <dgm:t>
        <a:bodyPr/>
        <a:lstStyle/>
        <a:p>
          <a:r>
            <a:rPr lang="en-US" b="0" i="0" baseline="0" dirty="0">
              <a:solidFill>
                <a:schemeClr val="bg2"/>
              </a:solidFill>
              <a:hlinkClick xmlns:r="http://schemas.openxmlformats.org/officeDocument/2006/relationships" r:id="rId1">
                <a:extLst>
                  <a:ext uri="{A12FA001-AC4F-418D-AE19-62706E023703}">
                    <ahyp:hlinkClr xmlns:ahyp="http://schemas.microsoft.com/office/drawing/2018/hyperlinkcolor" val="tx"/>
                  </a:ext>
                </a:extLst>
              </a:hlinkClick>
            </a:rPr>
            <a:t>Basic Hooks</a:t>
          </a:r>
          <a:endParaRPr lang="en-US" dirty="0">
            <a:solidFill>
              <a:schemeClr val="bg2"/>
            </a:solidFill>
          </a:endParaRPr>
        </a:p>
      </dgm:t>
    </dgm:pt>
    <dgm:pt modelId="{2A03182E-02AA-46D2-B14A-8CF57DECCE74}" type="parTrans" cxnId="{BDAFA606-8AEB-41A4-90C2-2C98F127BD00}">
      <dgm:prSet/>
      <dgm:spPr/>
      <dgm:t>
        <a:bodyPr/>
        <a:lstStyle/>
        <a:p>
          <a:endParaRPr lang="en-US"/>
        </a:p>
      </dgm:t>
    </dgm:pt>
    <dgm:pt modelId="{F13C9FF0-19E3-4043-9CD9-46E64CD0C877}" type="sibTrans" cxnId="{BDAFA606-8AEB-41A4-90C2-2C98F127BD00}">
      <dgm:prSet/>
      <dgm:spPr/>
      <dgm:t>
        <a:bodyPr/>
        <a:lstStyle/>
        <a:p>
          <a:endParaRPr lang="en-US"/>
        </a:p>
      </dgm:t>
    </dgm:pt>
    <dgm:pt modelId="{523D49A1-E922-408D-BB61-6CDEF1EBCEE1}">
      <dgm:prSet/>
      <dgm:spPr/>
      <dgm:t>
        <a:bodyPr/>
        <a:lstStyle/>
        <a:p>
          <a:r>
            <a:rPr lang="en-US" b="0" i="0" baseline="0">
              <a:hlinkClick xmlns:r="http://schemas.openxmlformats.org/officeDocument/2006/relationships" r:id="rId1"/>
            </a:rPr>
            <a:t>useState</a:t>
          </a:r>
          <a:endParaRPr lang="en-US"/>
        </a:p>
      </dgm:t>
    </dgm:pt>
    <dgm:pt modelId="{6C73B8F7-9AF2-4DF0-BF9A-A40871E6E159}" type="parTrans" cxnId="{5FA95B70-BC23-449C-A929-E638C63E2351}">
      <dgm:prSet/>
      <dgm:spPr/>
      <dgm:t>
        <a:bodyPr/>
        <a:lstStyle/>
        <a:p>
          <a:endParaRPr lang="en-US"/>
        </a:p>
      </dgm:t>
    </dgm:pt>
    <dgm:pt modelId="{355E0BC5-7512-432B-B49A-044DF51FE62B}" type="sibTrans" cxnId="{5FA95B70-BC23-449C-A929-E638C63E2351}">
      <dgm:prSet/>
      <dgm:spPr/>
      <dgm:t>
        <a:bodyPr/>
        <a:lstStyle/>
        <a:p>
          <a:endParaRPr lang="en-US"/>
        </a:p>
      </dgm:t>
    </dgm:pt>
    <dgm:pt modelId="{E8F9C81C-0F60-4321-8D4C-E6A833676CF4}">
      <dgm:prSet/>
      <dgm:spPr/>
      <dgm:t>
        <a:bodyPr/>
        <a:lstStyle/>
        <a:p>
          <a:r>
            <a:rPr lang="en-US" b="0" i="0" baseline="0">
              <a:hlinkClick xmlns:r="http://schemas.openxmlformats.org/officeDocument/2006/relationships" r:id="rId1"/>
            </a:rPr>
            <a:t>useEffect</a:t>
          </a:r>
          <a:endParaRPr lang="en-US"/>
        </a:p>
      </dgm:t>
    </dgm:pt>
    <dgm:pt modelId="{0F07CEEB-6B8E-483E-BFE2-1159C0A4A930}" type="parTrans" cxnId="{895980B2-A8C5-4021-9F42-B3F24A7A5BA9}">
      <dgm:prSet/>
      <dgm:spPr/>
      <dgm:t>
        <a:bodyPr/>
        <a:lstStyle/>
        <a:p>
          <a:endParaRPr lang="en-US"/>
        </a:p>
      </dgm:t>
    </dgm:pt>
    <dgm:pt modelId="{BB4C134A-A394-4341-BF86-143858796139}" type="sibTrans" cxnId="{895980B2-A8C5-4021-9F42-B3F24A7A5BA9}">
      <dgm:prSet/>
      <dgm:spPr/>
      <dgm:t>
        <a:bodyPr/>
        <a:lstStyle/>
        <a:p>
          <a:endParaRPr lang="en-US"/>
        </a:p>
      </dgm:t>
    </dgm:pt>
    <dgm:pt modelId="{41593CD4-E449-4301-BED5-EE26CF074841}">
      <dgm:prSet/>
      <dgm:spPr/>
      <dgm:t>
        <a:bodyPr/>
        <a:lstStyle/>
        <a:p>
          <a:r>
            <a:rPr lang="en-US" b="0" i="0" baseline="0">
              <a:hlinkClick xmlns:r="http://schemas.openxmlformats.org/officeDocument/2006/relationships" r:id="rId1"/>
            </a:rPr>
            <a:t>useContext</a:t>
          </a:r>
          <a:endParaRPr lang="en-US"/>
        </a:p>
      </dgm:t>
    </dgm:pt>
    <dgm:pt modelId="{96969FFA-2F75-4FC7-94A0-898ACCC18BEC}" type="parTrans" cxnId="{CA502530-2229-465B-A8C7-05A790BB0DBD}">
      <dgm:prSet/>
      <dgm:spPr/>
      <dgm:t>
        <a:bodyPr/>
        <a:lstStyle/>
        <a:p>
          <a:endParaRPr lang="en-US"/>
        </a:p>
      </dgm:t>
    </dgm:pt>
    <dgm:pt modelId="{C17A00CA-7DC4-42C1-8713-61DB65659D70}" type="sibTrans" cxnId="{CA502530-2229-465B-A8C7-05A790BB0DBD}">
      <dgm:prSet/>
      <dgm:spPr/>
      <dgm:t>
        <a:bodyPr/>
        <a:lstStyle/>
        <a:p>
          <a:endParaRPr lang="en-US"/>
        </a:p>
      </dgm:t>
    </dgm:pt>
    <dgm:pt modelId="{9B5B3589-52FD-41AC-AA5A-524F4D14D8E9}">
      <dgm:prSet/>
      <dgm:spPr/>
      <dgm:t>
        <a:bodyPr/>
        <a:lstStyle/>
        <a:p>
          <a:r>
            <a:rPr lang="en-US" b="0" i="0" baseline="0" dirty="0">
              <a:solidFill>
                <a:schemeClr val="bg2"/>
              </a:solidFill>
              <a:hlinkClick xmlns:r="http://schemas.openxmlformats.org/officeDocument/2006/relationships" r:id="rId1">
                <a:extLst>
                  <a:ext uri="{A12FA001-AC4F-418D-AE19-62706E023703}">
                    <ahyp:hlinkClr xmlns:ahyp="http://schemas.microsoft.com/office/drawing/2018/hyperlinkcolor" val="tx"/>
                  </a:ext>
                </a:extLst>
              </a:hlinkClick>
            </a:rPr>
            <a:t>Additional Hooks</a:t>
          </a:r>
          <a:endParaRPr lang="en-US" dirty="0">
            <a:solidFill>
              <a:schemeClr val="bg2"/>
            </a:solidFill>
          </a:endParaRPr>
        </a:p>
      </dgm:t>
    </dgm:pt>
    <dgm:pt modelId="{42DFCF54-44C1-4F9A-B243-AF2D43F84B7D}" type="parTrans" cxnId="{0F3C3710-44C1-41DF-9A79-5FA62A6A879B}">
      <dgm:prSet/>
      <dgm:spPr/>
      <dgm:t>
        <a:bodyPr/>
        <a:lstStyle/>
        <a:p>
          <a:endParaRPr lang="en-US"/>
        </a:p>
      </dgm:t>
    </dgm:pt>
    <dgm:pt modelId="{598589A3-205F-4170-BCF0-6FD915ED0195}" type="sibTrans" cxnId="{0F3C3710-44C1-41DF-9A79-5FA62A6A879B}">
      <dgm:prSet/>
      <dgm:spPr/>
      <dgm:t>
        <a:bodyPr/>
        <a:lstStyle/>
        <a:p>
          <a:endParaRPr lang="en-US"/>
        </a:p>
      </dgm:t>
    </dgm:pt>
    <dgm:pt modelId="{8F925572-8B15-4D48-A665-3C0F39DBA574}">
      <dgm:prSet/>
      <dgm:spPr/>
      <dgm:t>
        <a:bodyPr/>
        <a:lstStyle/>
        <a:p>
          <a:r>
            <a:rPr lang="en-US" b="0" i="0" baseline="0">
              <a:hlinkClick xmlns:r="http://schemas.openxmlformats.org/officeDocument/2006/relationships" r:id="rId1"/>
            </a:rPr>
            <a:t>useReducer</a:t>
          </a:r>
          <a:endParaRPr lang="en-US"/>
        </a:p>
      </dgm:t>
    </dgm:pt>
    <dgm:pt modelId="{F7767629-70A4-4C92-8CEF-F2F26D87EF2A}" type="parTrans" cxnId="{56CAFC44-48A2-47F4-8B1F-9E7C80BF244B}">
      <dgm:prSet/>
      <dgm:spPr/>
      <dgm:t>
        <a:bodyPr/>
        <a:lstStyle/>
        <a:p>
          <a:endParaRPr lang="en-US"/>
        </a:p>
      </dgm:t>
    </dgm:pt>
    <dgm:pt modelId="{43F24794-75B7-4F4F-8D65-0E1C3D3FBFF5}" type="sibTrans" cxnId="{56CAFC44-48A2-47F4-8B1F-9E7C80BF244B}">
      <dgm:prSet/>
      <dgm:spPr/>
      <dgm:t>
        <a:bodyPr/>
        <a:lstStyle/>
        <a:p>
          <a:endParaRPr lang="en-US"/>
        </a:p>
      </dgm:t>
    </dgm:pt>
    <dgm:pt modelId="{B9E48D2C-D581-4D34-96E5-504A5E095D4A}">
      <dgm:prSet/>
      <dgm:spPr/>
      <dgm:t>
        <a:bodyPr/>
        <a:lstStyle/>
        <a:p>
          <a:r>
            <a:rPr lang="en-US" b="0" i="0" baseline="0">
              <a:hlinkClick xmlns:r="http://schemas.openxmlformats.org/officeDocument/2006/relationships" r:id="rId1"/>
            </a:rPr>
            <a:t>useCallback</a:t>
          </a:r>
          <a:endParaRPr lang="en-US"/>
        </a:p>
      </dgm:t>
    </dgm:pt>
    <dgm:pt modelId="{91952AD9-75DF-4E56-9DB2-B4F26D9901C6}" type="parTrans" cxnId="{52BD740C-0E52-4D3C-9173-B67A8FFD298B}">
      <dgm:prSet/>
      <dgm:spPr/>
      <dgm:t>
        <a:bodyPr/>
        <a:lstStyle/>
        <a:p>
          <a:endParaRPr lang="en-US"/>
        </a:p>
      </dgm:t>
    </dgm:pt>
    <dgm:pt modelId="{710BC8C0-3820-4A26-AD00-5F61681ED3E8}" type="sibTrans" cxnId="{52BD740C-0E52-4D3C-9173-B67A8FFD298B}">
      <dgm:prSet/>
      <dgm:spPr/>
      <dgm:t>
        <a:bodyPr/>
        <a:lstStyle/>
        <a:p>
          <a:endParaRPr lang="en-US"/>
        </a:p>
      </dgm:t>
    </dgm:pt>
    <dgm:pt modelId="{D7D26E6B-0C74-4437-838E-6CBFF3B1D7D6}">
      <dgm:prSet/>
      <dgm:spPr/>
      <dgm:t>
        <a:bodyPr/>
        <a:lstStyle/>
        <a:p>
          <a:r>
            <a:rPr lang="en-US" b="0" i="0" baseline="0">
              <a:hlinkClick xmlns:r="http://schemas.openxmlformats.org/officeDocument/2006/relationships" r:id="rId1"/>
            </a:rPr>
            <a:t>useMemo</a:t>
          </a:r>
          <a:endParaRPr lang="en-US"/>
        </a:p>
      </dgm:t>
    </dgm:pt>
    <dgm:pt modelId="{A3F5E8A9-F5BE-45AE-8974-93D2B5037026}" type="parTrans" cxnId="{55C6245C-1693-4A69-BC00-56C17230B54C}">
      <dgm:prSet/>
      <dgm:spPr/>
      <dgm:t>
        <a:bodyPr/>
        <a:lstStyle/>
        <a:p>
          <a:endParaRPr lang="en-US"/>
        </a:p>
      </dgm:t>
    </dgm:pt>
    <dgm:pt modelId="{30AAE1CF-A9E1-49BF-ADF2-129E0124E343}" type="sibTrans" cxnId="{55C6245C-1693-4A69-BC00-56C17230B54C}">
      <dgm:prSet/>
      <dgm:spPr/>
      <dgm:t>
        <a:bodyPr/>
        <a:lstStyle/>
        <a:p>
          <a:endParaRPr lang="en-US"/>
        </a:p>
      </dgm:t>
    </dgm:pt>
    <dgm:pt modelId="{54015D9C-D3C7-4C48-B6DB-1A983F9AB13A}">
      <dgm:prSet/>
      <dgm:spPr/>
      <dgm:t>
        <a:bodyPr/>
        <a:lstStyle/>
        <a:p>
          <a:r>
            <a:rPr lang="en-US" b="0" i="0" baseline="0">
              <a:hlinkClick xmlns:r="http://schemas.openxmlformats.org/officeDocument/2006/relationships" r:id="rId1"/>
            </a:rPr>
            <a:t>useRef</a:t>
          </a:r>
          <a:endParaRPr lang="en-US"/>
        </a:p>
      </dgm:t>
    </dgm:pt>
    <dgm:pt modelId="{260F074D-0DC5-48C4-837B-7D4B2AF75082}" type="parTrans" cxnId="{178ACDE8-F32D-49AA-AAB0-557F1E1252C2}">
      <dgm:prSet/>
      <dgm:spPr/>
      <dgm:t>
        <a:bodyPr/>
        <a:lstStyle/>
        <a:p>
          <a:endParaRPr lang="en-US"/>
        </a:p>
      </dgm:t>
    </dgm:pt>
    <dgm:pt modelId="{7809E143-DFEE-4397-98BC-60D48C2792FC}" type="sibTrans" cxnId="{178ACDE8-F32D-49AA-AAB0-557F1E1252C2}">
      <dgm:prSet/>
      <dgm:spPr/>
      <dgm:t>
        <a:bodyPr/>
        <a:lstStyle/>
        <a:p>
          <a:endParaRPr lang="en-US"/>
        </a:p>
      </dgm:t>
    </dgm:pt>
    <dgm:pt modelId="{B1451AB2-3448-47F8-B89F-E789DF946ED1}">
      <dgm:prSet/>
      <dgm:spPr/>
      <dgm:t>
        <a:bodyPr/>
        <a:lstStyle/>
        <a:p>
          <a:r>
            <a:rPr lang="en-US" b="0" i="0" baseline="0">
              <a:hlinkClick xmlns:r="http://schemas.openxmlformats.org/officeDocument/2006/relationships" r:id="rId1"/>
            </a:rPr>
            <a:t>useImperativeHandle</a:t>
          </a:r>
          <a:endParaRPr lang="en-US"/>
        </a:p>
      </dgm:t>
    </dgm:pt>
    <dgm:pt modelId="{F7387795-A1F3-4BCE-AA04-B718D09850A8}" type="parTrans" cxnId="{3D044912-C3B0-4F8E-A2A3-64AD4C530296}">
      <dgm:prSet/>
      <dgm:spPr/>
      <dgm:t>
        <a:bodyPr/>
        <a:lstStyle/>
        <a:p>
          <a:endParaRPr lang="en-US"/>
        </a:p>
      </dgm:t>
    </dgm:pt>
    <dgm:pt modelId="{AF044F5C-16FF-4C80-A8D8-E11FFCD42B07}" type="sibTrans" cxnId="{3D044912-C3B0-4F8E-A2A3-64AD4C530296}">
      <dgm:prSet/>
      <dgm:spPr/>
      <dgm:t>
        <a:bodyPr/>
        <a:lstStyle/>
        <a:p>
          <a:endParaRPr lang="en-US"/>
        </a:p>
      </dgm:t>
    </dgm:pt>
    <dgm:pt modelId="{4C4A954A-AF83-4EFC-BF9B-509FAAEC0ACF}">
      <dgm:prSet/>
      <dgm:spPr/>
      <dgm:t>
        <a:bodyPr/>
        <a:lstStyle/>
        <a:p>
          <a:r>
            <a:rPr lang="en-US" b="0" i="0" baseline="0">
              <a:hlinkClick xmlns:r="http://schemas.openxmlformats.org/officeDocument/2006/relationships" r:id="rId1"/>
            </a:rPr>
            <a:t>useLayoutEffect</a:t>
          </a:r>
          <a:endParaRPr lang="en-US"/>
        </a:p>
      </dgm:t>
    </dgm:pt>
    <dgm:pt modelId="{B18994FE-76B1-4050-85D3-C45DEFBD5812}" type="parTrans" cxnId="{0BFA836B-A5D7-47C3-BBF8-8255BD818B56}">
      <dgm:prSet/>
      <dgm:spPr/>
      <dgm:t>
        <a:bodyPr/>
        <a:lstStyle/>
        <a:p>
          <a:endParaRPr lang="en-US"/>
        </a:p>
      </dgm:t>
    </dgm:pt>
    <dgm:pt modelId="{F0F420B8-2D58-49D0-9E4A-177C8C4E05E7}" type="sibTrans" cxnId="{0BFA836B-A5D7-47C3-BBF8-8255BD818B56}">
      <dgm:prSet/>
      <dgm:spPr/>
      <dgm:t>
        <a:bodyPr/>
        <a:lstStyle/>
        <a:p>
          <a:endParaRPr lang="en-US"/>
        </a:p>
      </dgm:t>
    </dgm:pt>
    <dgm:pt modelId="{0C9BC298-1FE6-4BFD-A67E-94CCE9B56100}">
      <dgm:prSet/>
      <dgm:spPr/>
      <dgm:t>
        <a:bodyPr/>
        <a:lstStyle/>
        <a:p>
          <a:r>
            <a:rPr lang="en-US" b="0" i="0" baseline="0">
              <a:hlinkClick xmlns:r="http://schemas.openxmlformats.org/officeDocument/2006/relationships" r:id="rId1"/>
            </a:rPr>
            <a:t>useDebugValue</a:t>
          </a:r>
          <a:endParaRPr lang="en-US"/>
        </a:p>
      </dgm:t>
    </dgm:pt>
    <dgm:pt modelId="{D2641113-34B3-4B1E-86D0-B4391596BA83}" type="parTrans" cxnId="{6372C8E0-406C-4D2F-9520-62605810D5E2}">
      <dgm:prSet/>
      <dgm:spPr/>
      <dgm:t>
        <a:bodyPr/>
        <a:lstStyle/>
        <a:p>
          <a:endParaRPr lang="en-US"/>
        </a:p>
      </dgm:t>
    </dgm:pt>
    <dgm:pt modelId="{73D44243-6480-4517-965D-0E1CCB5CFA27}" type="sibTrans" cxnId="{6372C8E0-406C-4D2F-9520-62605810D5E2}">
      <dgm:prSet/>
      <dgm:spPr/>
      <dgm:t>
        <a:bodyPr/>
        <a:lstStyle/>
        <a:p>
          <a:endParaRPr lang="en-US"/>
        </a:p>
      </dgm:t>
    </dgm:pt>
    <dgm:pt modelId="{87BE6B28-ABC5-4FA0-B20B-CAA6528715B2}">
      <dgm:prSet/>
      <dgm:spPr/>
      <dgm:t>
        <a:bodyPr/>
        <a:lstStyle/>
        <a:p>
          <a:r>
            <a:rPr lang="en-US" b="0" i="0" baseline="0" dirty="0" err="1">
              <a:hlinkClick xmlns:r="http://schemas.openxmlformats.org/officeDocument/2006/relationships" r:id="rId1"/>
            </a:rPr>
            <a:t>useDeferredValue</a:t>
          </a:r>
          <a:endParaRPr lang="en-US" dirty="0"/>
        </a:p>
      </dgm:t>
    </dgm:pt>
    <dgm:pt modelId="{5182AA6E-C373-4918-93F0-F1DA68AB8AE7}" type="parTrans" cxnId="{87EC870C-7458-4941-B820-55F7341FC5FC}">
      <dgm:prSet/>
      <dgm:spPr/>
      <dgm:t>
        <a:bodyPr/>
        <a:lstStyle/>
        <a:p>
          <a:endParaRPr lang="en-US"/>
        </a:p>
      </dgm:t>
    </dgm:pt>
    <dgm:pt modelId="{25B77EB6-86B5-4A3B-8B3E-9F758586596F}" type="sibTrans" cxnId="{87EC870C-7458-4941-B820-55F7341FC5FC}">
      <dgm:prSet/>
      <dgm:spPr/>
      <dgm:t>
        <a:bodyPr/>
        <a:lstStyle/>
        <a:p>
          <a:endParaRPr lang="en-US"/>
        </a:p>
      </dgm:t>
    </dgm:pt>
    <dgm:pt modelId="{BEC0B2F4-1F2E-4FC9-A5E7-514E632342BA}">
      <dgm:prSet/>
      <dgm:spPr/>
      <dgm:t>
        <a:bodyPr/>
        <a:lstStyle/>
        <a:p>
          <a:r>
            <a:rPr lang="en-US" b="0" i="0" baseline="0">
              <a:hlinkClick xmlns:r="http://schemas.openxmlformats.org/officeDocument/2006/relationships" r:id="rId1"/>
            </a:rPr>
            <a:t>useTransition</a:t>
          </a:r>
          <a:endParaRPr lang="en-US"/>
        </a:p>
      </dgm:t>
    </dgm:pt>
    <dgm:pt modelId="{E828C653-57A0-4805-949D-7E6738C32005}" type="parTrans" cxnId="{3FA41981-4572-4FB7-8202-4BC362621E25}">
      <dgm:prSet/>
      <dgm:spPr/>
      <dgm:t>
        <a:bodyPr/>
        <a:lstStyle/>
        <a:p>
          <a:endParaRPr lang="en-US"/>
        </a:p>
      </dgm:t>
    </dgm:pt>
    <dgm:pt modelId="{9CCB6B64-FA29-4241-B06B-5E3385D45EC6}" type="sibTrans" cxnId="{3FA41981-4572-4FB7-8202-4BC362621E25}">
      <dgm:prSet/>
      <dgm:spPr/>
      <dgm:t>
        <a:bodyPr/>
        <a:lstStyle/>
        <a:p>
          <a:endParaRPr lang="en-US"/>
        </a:p>
      </dgm:t>
    </dgm:pt>
    <dgm:pt modelId="{1A07BD4E-C228-4C5D-B09E-11D2BB27D94E}">
      <dgm:prSet/>
      <dgm:spPr/>
      <dgm:t>
        <a:bodyPr/>
        <a:lstStyle/>
        <a:p>
          <a:r>
            <a:rPr lang="en-US" b="0" i="0" baseline="0">
              <a:hlinkClick xmlns:r="http://schemas.openxmlformats.org/officeDocument/2006/relationships" r:id="rId1"/>
            </a:rPr>
            <a:t>useId</a:t>
          </a:r>
          <a:endParaRPr lang="en-US"/>
        </a:p>
      </dgm:t>
    </dgm:pt>
    <dgm:pt modelId="{F756C70F-D852-483E-8E24-05AF811B68B7}" type="parTrans" cxnId="{E5D39015-0B17-4C6D-B8BE-7D930F9FE09B}">
      <dgm:prSet/>
      <dgm:spPr/>
      <dgm:t>
        <a:bodyPr/>
        <a:lstStyle/>
        <a:p>
          <a:endParaRPr lang="en-US"/>
        </a:p>
      </dgm:t>
    </dgm:pt>
    <dgm:pt modelId="{0997F29D-B766-4635-8E69-B44AC3A7C1D0}" type="sibTrans" cxnId="{E5D39015-0B17-4C6D-B8BE-7D930F9FE09B}">
      <dgm:prSet/>
      <dgm:spPr/>
      <dgm:t>
        <a:bodyPr/>
        <a:lstStyle/>
        <a:p>
          <a:endParaRPr lang="en-US"/>
        </a:p>
      </dgm:t>
    </dgm:pt>
    <dgm:pt modelId="{358C8CB6-C31A-49CE-98EF-6F13B04C5580}">
      <dgm:prSet/>
      <dgm:spPr/>
      <dgm:t>
        <a:bodyPr/>
        <a:lstStyle/>
        <a:p>
          <a:r>
            <a:rPr lang="en-US" b="0" i="0" baseline="0" dirty="0">
              <a:solidFill>
                <a:schemeClr val="bg2"/>
              </a:solidFill>
              <a:hlinkClick xmlns:r="http://schemas.openxmlformats.org/officeDocument/2006/relationships" r:id="rId1">
                <a:extLst>
                  <a:ext uri="{A12FA001-AC4F-418D-AE19-62706E023703}">
                    <ahyp:hlinkClr xmlns:ahyp="http://schemas.microsoft.com/office/drawing/2018/hyperlinkcolor" val="tx"/>
                  </a:ext>
                </a:extLst>
              </a:hlinkClick>
            </a:rPr>
            <a:t>Library Hooks</a:t>
          </a:r>
          <a:endParaRPr lang="en-US" dirty="0">
            <a:solidFill>
              <a:schemeClr val="bg2"/>
            </a:solidFill>
          </a:endParaRPr>
        </a:p>
      </dgm:t>
    </dgm:pt>
    <dgm:pt modelId="{D04CC3E4-481F-4682-BA56-40F9E6110896}" type="parTrans" cxnId="{8EE8C6CF-D55E-4417-B731-732BE248FF8C}">
      <dgm:prSet/>
      <dgm:spPr/>
      <dgm:t>
        <a:bodyPr/>
        <a:lstStyle/>
        <a:p>
          <a:endParaRPr lang="en-US"/>
        </a:p>
      </dgm:t>
    </dgm:pt>
    <dgm:pt modelId="{F16F8C23-1699-47D3-969C-519F7A36E496}" type="sibTrans" cxnId="{8EE8C6CF-D55E-4417-B731-732BE248FF8C}">
      <dgm:prSet/>
      <dgm:spPr/>
      <dgm:t>
        <a:bodyPr/>
        <a:lstStyle/>
        <a:p>
          <a:endParaRPr lang="en-US"/>
        </a:p>
      </dgm:t>
    </dgm:pt>
    <dgm:pt modelId="{740999A3-1DAD-40AA-A01C-D61DC9621EF6}">
      <dgm:prSet/>
      <dgm:spPr/>
      <dgm:t>
        <a:bodyPr/>
        <a:lstStyle/>
        <a:p>
          <a:r>
            <a:rPr lang="en-US" b="0" i="0" baseline="0">
              <a:hlinkClick xmlns:r="http://schemas.openxmlformats.org/officeDocument/2006/relationships" r:id="rId1"/>
            </a:rPr>
            <a:t>useSyncExternalStore</a:t>
          </a:r>
          <a:endParaRPr lang="en-US"/>
        </a:p>
      </dgm:t>
    </dgm:pt>
    <dgm:pt modelId="{79B43E45-79ED-401B-8B16-5050B93CB94D}" type="parTrans" cxnId="{3A677BAA-B128-45C4-B266-1B24DD57E80A}">
      <dgm:prSet/>
      <dgm:spPr/>
      <dgm:t>
        <a:bodyPr/>
        <a:lstStyle/>
        <a:p>
          <a:endParaRPr lang="en-US"/>
        </a:p>
      </dgm:t>
    </dgm:pt>
    <dgm:pt modelId="{194C8E61-9579-4006-9F06-BD860BB6B5F5}" type="sibTrans" cxnId="{3A677BAA-B128-45C4-B266-1B24DD57E80A}">
      <dgm:prSet/>
      <dgm:spPr/>
      <dgm:t>
        <a:bodyPr/>
        <a:lstStyle/>
        <a:p>
          <a:endParaRPr lang="en-US"/>
        </a:p>
      </dgm:t>
    </dgm:pt>
    <dgm:pt modelId="{176B4B16-A8C6-4C9B-8A9E-C1A3AF21083F}">
      <dgm:prSet/>
      <dgm:spPr/>
      <dgm:t>
        <a:bodyPr/>
        <a:lstStyle/>
        <a:p>
          <a:r>
            <a:rPr lang="en-US" b="0" i="0" baseline="0">
              <a:hlinkClick xmlns:r="http://schemas.openxmlformats.org/officeDocument/2006/relationships" r:id="rId1"/>
            </a:rPr>
            <a:t>useInsertionEffect</a:t>
          </a:r>
          <a:endParaRPr lang="en-US"/>
        </a:p>
      </dgm:t>
    </dgm:pt>
    <dgm:pt modelId="{076329DD-A429-40BF-B760-60758FFC8E7F}" type="parTrans" cxnId="{3642360C-7227-40D4-90AD-B1044FDC3D24}">
      <dgm:prSet/>
      <dgm:spPr/>
      <dgm:t>
        <a:bodyPr/>
        <a:lstStyle/>
        <a:p>
          <a:endParaRPr lang="en-US"/>
        </a:p>
      </dgm:t>
    </dgm:pt>
    <dgm:pt modelId="{875DBA10-78FD-4E75-A391-B5B5FCF1A054}" type="sibTrans" cxnId="{3642360C-7227-40D4-90AD-B1044FDC3D24}">
      <dgm:prSet/>
      <dgm:spPr/>
      <dgm:t>
        <a:bodyPr/>
        <a:lstStyle/>
        <a:p>
          <a:endParaRPr lang="en-US"/>
        </a:p>
      </dgm:t>
    </dgm:pt>
    <dgm:pt modelId="{7DC3982B-08B2-44E4-834C-1E572120DDA0}" type="pres">
      <dgm:prSet presAssocID="{469418B9-77B0-4BB9-9A04-589174783E6F}" presName="Name0" presStyleCnt="0">
        <dgm:presLayoutVars>
          <dgm:dir/>
          <dgm:animLvl val="lvl"/>
          <dgm:resizeHandles val="exact"/>
        </dgm:presLayoutVars>
      </dgm:prSet>
      <dgm:spPr/>
    </dgm:pt>
    <dgm:pt modelId="{8EE6FC70-492D-48AA-A0DD-A7A5503A5C6D}" type="pres">
      <dgm:prSet presAssocID="{7F8F2E7D-948F-4F2F-8421-0669D980D571}" presName="composite" presStyleCnt="0"/>
      <dgm:spPr/>
    </dgm:pt>
    <dgm:pt modelId="{BE4413A5-510A-4C91-8686-7603D0BFCCF5}" type="pres">
      <dgm:prSet presAssocID="{7F8F2E7D-948F-4F2F-8421-0669D980D571}" presName="parTx" presStyleLbl="alignNode1" presStyleIdx="0" presStyleCnt="3" custLinFactNeighborX="-103">
        <dgm:presLayoutVars>
          <dgm:chMax val="0"/>
          <dgm:chPref val="0"/>
          <dgm:bulletEnabled val="1"/>
        </dgm:presLayoutVars>
      </dgm:prSet>
      <dgm:spPr/>
    </dgm:pt>
    <dgm:pt modelId="{A6688787-7147-4AAA-8FE8-00F84C87712F}" type="pres">
      <dgm:prSet presAssocID="{7F8F2E7D-948F-4F2F-8421-0669D980D571}" presName="desTx" presStyleLbl="alignAccFollowNode1" presStyleIdx="0" presStyleCnt="3">
        <dgm:presLayoutVars>
          <dgm:bulletEnabled val="1"/>
        </dgm:presLayoutVars>
      </dgm:prSet>
      <dgm:spPr/>
    </dgm:pt>
    <dgm:pt modelId="{807AD76B-EA04-4F19-9BC3-29F662295E74}" type="pres">
      <dgm:prSet presAssocID="{F13C9FF0-19E3-4043-9CD9-46E64CD0C877}" presName="space" presStyleCnt="0"/>
      <dgm:spPr/>
    </dgm:pt>
    <dgm:pt modelId="{09D903D9-E148-49A0-BDFF-31445278B6F3}" type="pres">
      <dgm:prSet presAssocID="{9B5B3589-52FD-41AC-AA5A-524F4D14D8E9}" presName="composite" presStyleCnt="0"/>
      <dgm:spPr/>
    </dgm:pt>
    <dgm:pt modelId="{290451C7-F133-4606-B497-7094E90532BB}" type="pres">
      <dgm:prSet presAssocID="{9B5B3589-52FD-41AC-AA5A-524F4D14D8E9}" presName="parTx" presStyleLbl="alignNode1" presStyleIdx="1" presStyleCnt="3">
        <dgm:presLayoutVars>
          <dgm:chMax val="0"/>
          <dgm:chPref val="0"/>
          <dgm:bulletEnabled val="1"/>
        </dgm:presLayoutVars>
      </dgm:prSet>
      <dgm:spPr/>
    </dgm:pt>
    <dgm:pt modelId="{142D7148-0260-43A6-8C7A-1763B4F357C6}" type="pres">
      <dgm:prSet presAssocID="{9B5B3589-52FD-41AC-AA5A-524F4D14D8E9}" presName="desTx" presStyleLbl="alignAccFollowNode1" presStyleIdx="1" presStyleCnt="3">
        <dgm:presLayoutVars>
          <dgm:bulletEnabled val="1"/>
        </dgm:presLayoutVars>
      </dgm:prSet>
      <dgm:spPr/>
    </dgm:pt>
    <dgm:pt modelId="{9A14B2CF-04D9-4232-A0C8-AEC5EFC2CF3A}" type="pres">
      <dgm:prSet presAssocID="{598589A3-205F-4170-BCF0-6FD915ED0195}" presName="space" presStyleCnt="0"/>
      <dgm:spPr/>
    </dgm:pt>
    <dgm:pt modelId="{C2F21440-46F4-4690-B182-5B7BD872703C}" type="pres">
      <dgm:prSet presAssocID="{358C8CB6-C31A-49CE-98EF-6F13B04C5580}" presName="composite" presStyleCnt="0"/>
      <dgm:spPr/>
    </dgm:pt>
    <dgm:pt modelId="{28614639-8313-49FC-9116-C8CF7AE7A675}" type="pres">
      <dgm:prSet presAssocID="{358C8CB6-C31A-49CE-98EF-6F13B04C5580}" presName="parTx" presStyleLbl="alignNode1" presStyleIdx="2" presStyleCnt="3">
        <dgm:presLayoutVars>
          <dgm:chMax val="0"/>
          <dgm:chPref val="0"/>
          <dgm:bulletEnabled val="1"/>
        </dgm:presLayoutVars>
      </dgm:prSet>
      <dgm:spPr/>
    </dgm:pt>
    <dgm:pt modelId="{86A6AE53-9EDA-45DB-8DDC-605E1E279B32}" type="pres">
      <dgm:prSet presAssocID="{358C8CB6-C31A-49CE-98EF-6F13B04C5580}" presName="desTx" presStyleLbl="alignAccFollowNode1" presStyleIdx="2" presStyleCnt="3">
        <dgm:presLayoutVars>
          <dgm:bulletEnabled val="1"/>
        </dgm:presLayoutVars>
      </dgm:prSet>
      <dgm:spPr/>
    </dgm:pt>
  </dgm:ptLst>
  <dgm:cxnLst>
    <dgm:cxn modelId="{57FDD305-1060-4B0F-B362-E1D4D01EE33F}" type="presOf" srcId="{54015D9C-D3C7-4C48-B6DB-1A983F9AB13A}" destId="{142D7148-0260-43A6-8C7A-1763B4F357C6}" srcOrd="0" destOrd="3" presId="urn:microsoft.com/office/officeart/2005/8/layout/hList1"/>
    <dgm:cxn modelId="{BDAFA606-8AEB-41A4-90C2-2C98F127BD00}" srcId="{469418B9-77B0-4BB9-9A04-589174783E6F}" destId="{7F8F2E7D-948F-4F2F-8421-0669D980D571}" srcOrd="0" destOrd="0" parTransId="{2A03182E-02AA-46D2-B14A-8CF57DECCE74}" sibTransId="{F13C9FF0-19E3-4043-9CD9-46E64CD0C877}"/>
    <dgm:cxn modelId="{3642360C-7227-40D4-90AD-B1044FDC3D24}" srcId="{358C8CB6-C31A-49CE-98EF-6F13B04C5580}" destId="{176B4B16-A8C6-4C9B-8A9E-C1A3AF21083F}" srcOrd="1" destOrd="0" parTransId="{076329DD-A429-40BF-B760-60758FFC8E7F}" sibTransId="{875DBA10-78FD-4E75-A391-B5B5FCF1A054}"/>
    <dgm:cxn modelId="{52BD740C-0E52-4D3C-9173-B67A8FFD298B}" srcId="{9B5B3589-52FD-41AC-AA5A-524F4D14D8E9}" destId="{B9E48D2C-D581-4D34-96E5-504A5E095D4A}" srcOrd="1" destOrd="0" parTransId="{91952AD9-75DF-4E56-9DB2-B4F26D9901C6}" sibTransId="{710BC8C0-3820-4A26-AD00-5F61681ED3E8}"/>
    <dgm:cxn modelId="{87EC870C-7458-4941-B820-55F7341FC5FC}" srcId="{9B5B3589-52FD-41AC-AA5A-524F4D14D8E9}" destId="{87BE6B28-ABC5-4FA0-B20B-CAA6528715B2}" srcOrd="7" destOrd="0" parTransId="{5182AA6E-C373-4918-93F0-F1DA68AB8AE7}" sibTransId="{25B77EB6-86B5-4A3B-8B3E-9F758586596F}"/>
    <dgm:cxn modelId="{AADA8E0F-5121-4A7D-80EF-57B85ABA5CB0}" type="presOf" srcId="{41593CD4-E449-4301-BED5-EE26CF074841}" destId="{A6688787-7147-4AAA-8FE8-00F84C87712F}" srcOrd="0" destOrd="2" presId="urn:microsoft.com/office/officeart/2005/8/layout/hList1"/>
    <dgm:cxn modelId="{0F3C3710-44C1-41DF-9A79-5FA62A6A879B}" srcId="{469418B9-77B0-4BB9-9A04-589174783E6F}" destId="{9B5B3589-52FD-41AC-AA5A-524F4D14D8E9}" srcOrd="1" destOrd="0" parTransId="{42DFCF54-44C1-4F9A-B243-AF2D43F84B7D}" sibTransId="{598589A3-205F-4170-BCF0-6FD915ED0195}"/>
    <dgm:cxn modelId="{3D044912-C3B0-4F8E-A2A3-64AD4C530296}" srcId="{9B5B3589-52FD-41AC-AA5A-524F4D14D8E9}" destId="{B1451AB2-3448-47F8-B89F-E789DF946ED1}" srcOrd="4" destOrd="0" parTransId="{F7387795-A1F3-4BCE-AA04-B718D09850A8}" sibTransId="{AF044F5C-16FF-4C80-A8D8-E11FFCD42B07}"/>
    <dgm:cxn modelId="{0C00DC12-D894-44F2-9F9C-866DBE94AF70}" type="presOf" srcId="{1A07BD4E-C228-4C5D-B09E-11D2BB27D94E}" destId="{142D7148-0260-43A6-8C7A-1763B4F357C6}" srcOrd="0" destOrd="9" presId="urn:microsoft.com/office/officeart/2005/8/layout/hList1"/>
    <dgm:cxn modelId="{E5D39015-0B17-4C6D-B8BE-7D930F9FE09B}" srcId="{9B5B3589-52FD-41AC-AA5A-524F4D14D8E9}" destId="{1A07BD4E-C228-4C5D-B09E-11D2BB27D94E}" srcOrd="9" destOrd="0" parTransId="{F756C70F-D852-483E-8E24-05AF811B68B7}" sibTransId="{0997F29D-B766-4635-8E69-B44AC3A7C1D0}"/>
    <dgm:cxn modelId="{237D1817-8711-469B-A251-CAE76FE03141}" type="presOf" srcId="{469418B9-77B0-4BB9-9A04-589174783E6F}" destId="{7DC3982B-08B2-44E4-834C-1E572120DDA0}" srcOrd="0" destOrd="0" presId="urn:microsoft.com/office/officeart/2005/8/layout/hList1"/>
    <dgm:cxn modelId="{1A2F831C-D0EA-42EE-95BB-CA2DC7719A5E}" type="presOf" srcId="{358C8CB6-C31A-49CE-98EF-6F13B04C5580}" destId="{28614639-8313-49FC-9116-C8CF7AE7A675}" srcOrd="0" destOrd="0" presId="urn:microsoft.com/office/officeart/2005/8/layout/hList1"/>
    <dgm:cxn modelId="{47D2C71F-EFFF-4677-B6D3-133EDA96C487}" type="presOf" srcId="{8F925572-8B15-4D48-A665-3C0F39DBA574}" destId="{142D7148-0260-43A6-8C7A-1763B4F357C6}" srcOrd="0" destOrd="0" presId="urn:microsoft.com/office/officeart/2005/8/layout/hList1"/>
    <dgm:cxn modelId="{07CF802E-60D2-4F6E-9402-370C316B580D}" type="presOf" srcId="{7F8F2E7D-948F-4F2F-8421-0669D980D571}" destId="{BE4413A5-510A-4C91-8686-7603D0BFCCF5}" srcOrd="0" destOrd="0" presId="urn:microsoft.com/office/officeart/2005/8/layout/hList1"/>
    <dgm:cxn modelId="{CA502530-2229-465B-A8C7-05A790BB0DBD}" srcId="{7F8F2E7D-948F-4F2F-8421-0669D980D571}" destId="{41593CD4-E449-4301-BED5-EE26CF074841}" srcOrd="2" destOrd="0" parTransId="{96969FFA-2F75-4FC7-94A0-898ACCC18BEC}" sibTransId="{C17A00CA-7DC4-42C1-8713-61DB65659D70}"/>
    <dgm:cxn modelId="{2D7C4230-9BFB-4C22-955E-940356A44F9F}" type="presOf" srcId="{BEC0B2F4-1F2E-4FC9-A5E7-514E632342BA}" destId="{142D7148-0260-43A6-8C7A-1763B4F357C6}" srcOrd="0" destOrd="8" presId="urn:microsoft.com/office/officeart/2005/8/layout/hList1"/>
    <dgm:cxn modelId="{55C6245C-1693-4A69-BC00-56C17230B54C}" srcId="{9B5B3589-52FD-41AC-AA5A-524F4D14D8E9}" destId="{D7D26E6B-0C74-4437-838E-6CBFF3B1D7D6}" srcOrd="2" destOrd="0" parTransId="{A3F5E8A9-F5BE-45AE-8974-93D2B5037026}" sibTransId="{30AAE1CF-A9E1-49BF-ADF2-129E0124E343}"/>
    <dgm:cxn modelId="{56CAFC44-48A2-47F4-8B1F-9E7C80BF244B}" srcId="{9B5B3589-52FD-41AC-AA5A-524F4D14D8E9}" destId="{8F925572-8B15-4D48-A665-3C0F39DBA574}" srcOrd="0" destOrd="0" parTransId="{F7767629-70A4-4C92-8CEF-F2F26D87EF2A}" sibTransId="{43F24794-75B7-4F4F-8D65-0E1C3D3FBFF5}"/>
    <dgm:cxn modelId="{3E150965-9925-4949-96FE-7300A645819E}" type="presOf" srcId="{4C4A954A-AF83-4EFC-BF9B-509FAAEC0ACF}" destId="{142D7148-0260-43A6-8C7A-1763B4F357C6}" srcOrd="0" destOrd="5" presId="urn:microsoft.com/office/officeart/2005/8/layout/hList1"/>
    <dgm:cxn modelId="{62549D66-4001-4043-956D-4A1A7E8E8C12}" type="presOf" srcId="{176B4B16-A8C6-4C9B-8A9E-C1A3AF21083F}" destId="{86A6AE53-9EDA-45DB-8DDC-605E1E279B32}" srcOrd="0" destOrd="1" presId="urn:microsoft.com/office/officeart/2005/8/layout/hList1"/>
    <dgm:cxn modelId="{0BFA836B-A5D7-47C3-BBF8-8255BD818B56}" srcId="{9B5B3589-52FD-41AC-AA5A-524F4D14D8E9}" destId="{4C4A954A-AF83-4EFC-BF9B-509FAAEC0ACF}" srcOrd="5" destOrd="0" parTransId="{B18994FE-76B1-4050-85D3-C45DEFBD5812}" sibTransId="{F0F420B8-2D58-49D0-9E4A-177C8C4E05E7}"/>
    <dgm:cxn modelId="{5FA95B70-BC23-449C-A929-E638C63E2351}" srcId="{7F8F2E7D-948F-4F2F-8421-0669D980D571}" destId="{523D49A1-E922-408D-BB61-6CDEF1EBCEE1}" srcOrd="0" destOrd="0" parTransId="{6C73B8F7-9AF2-4DF0-BF9A-A40871E6E159}" sibTransId="{355E0BC5-7512-432B-B49A-044DF51FE62B}"/>
    <dgm:cxn modelId="{3FA41981-4572-4FB7-8202-4BC362621E25}" srcId="{9B5B3589-52FD-41AC-AA5A-524F4D14D8E9}" destId="{BEC0B2F4-1F2E-4FC9-A5E7-514E632342BA}" srcOrd="8" destOrd="0" parTransId="{E828C653-57A0-4805-949D-7E6738C32005}" sibTransId="{9CCB6B64-FA29-4241-B06B-5E3385D45EC6}"/>
    <dgm:cxn modelId="{F22EAF8F-B194-4CDA-8141-809B6C33AEF8}" type="presOf" srcId="{523D49A1-E922-408D-BB61-6CDEF1EBCEE1}" destId="{A6688787-7147-4AAA-8FE8-00F84C87712F}" srcOrd="0" destOrd="0" presId="urn:microsoft.com/office/officeart/2005/8/layout/hList1"/>
    <dgm:cxn modelId="{3A677BAA-B128-45C4-B266-1B24DD57E80A}" srcId="{358C8CB6-C31A-49CE-98EF-6F13B04C5580}" destId="{740999A3-1DAD-40AA-A01C-D61DC9621EF6}" srcOrd="0" destOrd="0" parTransId="{79B43E45-79ED-401B-8B16-5050B93CB94D}" sibTransId="{194C8E61-9579-4006-9F06-BD860BB6B5F5}"/>
    <dgm:cxn modelId="{895980B2-A8C5-4021-9F42-B3F24A7A5BA9}" srcId="{7F8F2E7D-948F-4F2F-8421-0669D980D571}" destId="{E8F9C81C-0F60-4321-8D4C-E6A833676CF4}" srcOrd="1" destOrd="0" parTransId="{0F07CEEB-6B8E-483E-BFE2-1159C0A4A930}" sibTransId="{BB4C134A-A394-4341-BF86-143858796139}"/>
    <dgm:cxn modelId="{3EC405C0-AF9B-4765-9D57-FAADC50B5AE5}" type="presOf" srcId="{B9E48D2C-D581-4D34-96E5-504A5E095D4A}" destId="{142D7148-0260-43A6-8C7A-1763B4F357C6}" srcOrd="0" destOrd="1" presId="urn:microsoft.com/office/officeart/2005/8/layout/hList1"/>
    <dgm:cxn modelId="{8EE8C6CF-D55E-4417-B731-732BE248FF8C}" srcId="{469418B9-77B0-4BB9-9A04-589174783E6F}" destId="{358C8CB6-C31A-49CE-98EF-6F13B04C5580}" srcOrd="2" destOrd="0" parTransId="{D04CC3E4-481F-4682-BA56-40F9E6110896}" sibTransId="{F16F8C23-1699-47D3-969C-519F7A36E496}"/>
    <dgm:cxn modelId="{DB9710D1-1A42-43CD-8BC1-4B6889743C28}" type="presOf" srcId="{9B5B3589-52FD-41AC-AA5A-524F4D14D8E9}" destId="{290451C7-F133-4606-B497-7094E90532BB}" srcOrd="0" destOrd="0" presId="urn:microsoft.com/office/officeart/2005/8/layout/hList1"/>
    <dgm:cxn modelId="{EF556CD7-6172-4B46-8368-84D6143270FB}" type="presOf" srcId="{E8F9C81C-0F60-4321-8D4C-E6A833676CF4}" destId="{A6688787-7147-4AAA-8FE8-00F84C87712F}" srcOrd="0" destOrd="1" presId="urn:microsoft.com/office/officeart/2005/8/layout/hList1"/>
    <dgm:cxn modelId="{2D7837D9-3E90-47A0-94D0-27F7193ABA5D}" type="presOf" srcId="{D7D26E6B-0C74-4437-838E-6CBFF3B1D7D6}" destId="{142D7148-0260-43A6-8C7A-1763B4F357C6}" srcOrd="0" destOrd="2" presId="urn:microsoft.com/office/officeart/2005/8/layout/hList1"/>
    <dgm:cxn modelId="{6372C8E0-406C-4D2F-9520-62605810D5E2}" srcId="{9B5B3589-52FD-41AC-AA5A-524F4D14D8E9}" destId="{0C9BC298-1FE6-4BFD-A67E-94CCE9B56100}" srcOrd="6" destOrd="0" parTransId="{D2641113-34B3-4B1E-86D0-B4391596BA83}" sibTransId="{73D44243-6480-4517-965D-0E1CCB5CFA27}"/>
    <dgm:cxn modelId="{EB5937E7-482D-42AA-B0AE-47F6C7D6D384}" type="presOf" srcId="{0C9BC298-1FE6-4BFD-A67E-94CCE9B56100}" destId="{142D7148-0260-43A6-8C7A-1763B4F357C6}" srcOrd="0" destOrd="6" presId="urn:microsoft.com/office/officeart/2005/8/layout/hList1"/>
    <dgm:cxn modelId="{178ACDE8-F32D-49AA-AAB0-557F1E1252C2}" srcId="{9B5B3589-52FD-41AC-AA5A-524F4D14D8E9}" destId="{54015D9C-D3C7-4C48-B6DB-1A983F9AB13A}" srcOrd="3" destOrd="0" parTransId="{260F074D-0DC5-48C4-837B-7D4B2AF75082}" sibTransId="{7809E143-DFEE-4397-98BC-60D48C2792FC}"/>
    <dgm:cxn modelId="{EF3385EC-D324-40CC-B8EB-55964F698E20}" type="presOf" srcId="{87BE6B28-ABC5-4FA0-B20B-CAA6528715B2}" destId="{142D7148-0260-43A6-8C7A-1763B4F357C6}" srcOrd="0" destOrd="7" presId="urn:microsoft.com/office/officeart/2005/8/layout/hList1"/>
    <dgm:cxn modelId="{CD39FBEE-5A45-4629-9CBE-94C9B0F1C867}" type="presOf" srcId="{740999A3-1DAD-40AA-A01C-D61DC9621EF6}" destId="{86A6AE53-9EDA-45DB-8DDC-605E1E279B32}" srcOrd="0" destOrd="0" presId="urn:microsoft.com/office/officeart/2005/8/layout/hList1"/>
    <dgm:cxn modelId="{0E0A8AFB-FFEA-46C4-8BFA-6EB93DA7F19A}" type="presOf" srcId="{B1451AB2-3448-47F8-B89F-E789DF946ED1}" destId="{142D7148-0260-43A6-8C7A-1763B4F357C6}" srcOrd="0" destOrd="4" presId="urn:microsoft.com/office/officeart/2005/8/layout/hList1"/>
    <dgm:cxn modelId="{CC39CB6A-BB93-4305-A978-82FB35185EB6}" type="presParOf" srcId="{7DC3982B-08B2-44E4-834C-1E572120DDA0}" destId="{8EE6FC70-492D-48AA-A0DD-A7A5503A5C6D}" srcOrd="0" destOrd="0" presId="urn:microsoft.com/office/officeart/2005/8/layout/hList1"/>
    <dgm:cxn modelId="{4CF226ED-B979-4747-8311-0C93351956C4}" type="presParOf" srcId="{8EE6FC70-492D-48AA-A0DD-A7A5503A5C6D}" destId="{BE4413A5-510A-4C91-8686-7603D0BFCCF5}" srcOrd="0" destOrd="0" presId="urn:microsoft.com/office/officeart/2005/8/layout/hList1"/>
    <dgm:cxn modelId="{AB9F02EB-7B11-473F-9ADD-5F9A5B8A27FC}" type="presParOf" srcId="{8EE6FC70-492D-48AA-A0DD-A7A5503A5C6D}" destId="{A6688787-7147-4AAA-8FE8-00F84C87712F}" srcOrd="1" destOrd="0" presId="urn:microsoft.com/office/officeart/2005/8/layout/hList1"/>
    <dgm:cxn modelId="{046951B2-1441-4D2A-A2A7-C2DA4265E6CD}" type="presParOf" srcId="{7DC3982B-08B2-44E4-834C-1E572120DDA0}" destId="{807AD76B-EA04-4F19-9BC3-29F662295E74}" srcOrd="1" destOrd="0" presId="urn:microsoft.com/office/officeart/2005/8/layout/hList1"/>
    <dgm:cxn modelId="{FE74121F-CE7E-4A1D-91F0-FAA1A0356DCA}" type="presParOf" srcId="{7DC3982B-08B2-44E4-834C-1E572120DDA0}" destId="{09D903D9-E148-49A0-BDFF-31445278B6F3}" srcOrd="2" destOrd="0" presId="urn:microsoft.com/office/officeart/2005/8/layout/hList1"/>
    <dgm:cxn modelId="{95EA8137-C9CF-4E98-B53B-A2778A2D493E}" type="presParOf" srcId="{09D903D9-E148-49A0-BDFF-31445278B6F3}" destId="{290451C7-F133-4606-B497-7094E90532BB}" srcOrd="0" destOrd="0" presId="urn:microsoft.com/office/officeart/2005/8/layout/hList1"/>
    <dgm:cxn modelId="{22DF039B-CF28-4C25-8B80-87A139069005}" type="presParOf" srcId="{09D903D9-E148-49A0-BDFF-31445278B6F3}" destId="{142D7148-0260-43A6-8C7A-1763B4F357C6}" srcOrd="1" destOrd="0" presId="urn:microsoft.com/office/officeart/2005/8/layout/hList1"/>
    <dgm:cxn modelId="{0076ECB5-A3A0-44BC-A340-2E3E22E72C24}" type="presParOf" srcId="{7DC3982B-08B2-44E4-834C-1E572120DDA0}" destId="{9A14B2CF-04D9-4232-A0C8-AEC5EFC2CF3A}" srcOrd="3" destOrd="0" presId="urn:microsoft.com/office/officeart/2005/8/layout/hList1"/>
    <dgm:cxn modelId="{B75398DA-5FC1-4A5D-9210-4B8BAD49BF15}" type="presParOf" srcId="{7DC3982B-08B2-44E4-834C-1E572120DDA0}" destId="{C2F21440-46F4-4690-B182-5B7BD872703C}" srcOrd="4" destOrd="0" presId="urn:microsoft.com/office/officeart/2005/8/layout/hList1"/>
    <dgm:cxn modelId="{D5127B38-2FF6-4D82-97D2-2B2487C870FA}" type="presParOf" srcId="{C2F21440-46F4-4690-B182-5B7BD872703C}" destId="{28614639-8313-49FC-9116-C8CF7AE7A675}" srcOrd="0" destOrd="0" presId="urn:microsoft.com/office/officeart/2005/8/layout/hList1"/>
    <dgm:cxn modelId="{65941E5B-6D69-4BCD-AC73-AE7B4D920DF5}" type="presParOf" srcId="{C2F21440-46F4-4690-B182-5B7BD872703C}" destId="{86A6AE53-9EDA-45DB-8DDC-605E1E279B3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B0827E-E957-43FD-AEB3-432042F9D765}"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E5FF1503-C084-4F5B-8875-8A7CC55F00A4}">
      <dgm:prSet/>
      <dgm:spPr/>
      <dgm:t>
        <a:bodyPr/>
        <a:lstStyle/>
        <a:p>
          <a:r>
            <a:rPr lang="en-US" b="0" i="0"/>
            <a:t>JSX is the abbreviation of JavaScript XML. It is a file that is used in React to bring out the essence of JavaScript to React and use it for its advantages.</a:t>
          </a:r>
          <a:endParaRPr lang="en-US"/>
        </a:p>
      </dgm:t>
    </dgm:pt>
    <dgm:pt modelId="{8A223A70-1602-4075-AAC2-34C6B502F25F}" type="parTrans" cxnId="{B9014C9D-375F-48C6-BF93-32C165664E67}">
      <dgm:prSet/>
      <dgm:spPr/>
      <dgm:t>
        <a:bodyPr/>
        <a:lstStyle/>
        <a:p>
          <a:endParaRPr lang="en-US"/>
        </a:p>
      </dgm:t>
    </dgm:pt>
    <dgm:pt modelId="{1DD301A5-42A2-4488-8EE5-86A675E67355}" type="sibTrans" cxnId="{B9014C9D-375F-48C6-BF93-32C165664E67}">
      <dgm:prSet/>
      <dgm:spPr/>
      <dgm:t>
        <a:bodyPr/>
        <a:lstStyle/>
        <a:p>
          <a:endParaRPr lang="en-US"/>
        </a:p>
      </dgm:t>
    </dgm:pt>
    <dgm:pt modelId="{9BB71B6F-3F64-4662-8872-2F0A81831154}">
      <dgm:prSet/>
      <dgm:spPr/>
      <dgm:t>
        <a:bodyPr/>
        <a:lstStyle/>
        <a:p>
          <a:r>
            <a:rPr lang="en-US" b="0" i="0"/>
            <a:t>It even includes bringing out HTML and the easy syntax of JavaScript. This ensures that the resulting HTML file will have high readability, thereby relatively increasing the performance of the application.</a:t>
          </a:r>
          <a:endParaRPr lang="en-US"/>
        </a:p>
      </dgm:t>
    </dgm:pt>
    <dgm:pt modelId="{3281CADD-E48A-44D0-B052-71F319103B2F}" type="parTrans" cxnId="{E1C83CAC-B845-48E2-AE25-A1508B47EC2A}">
      <dgm:prSet/>
      <dgm:spPr/>
      <dgm:t>
        <a:bodyPr/>
        <a:lstStyle/>
        <a:p>
          <a:endParaRPr lang="en-US"/>
        </a:p>
      </dgm:t>
    </dgm:pt>
    <dgm:pt modelId="{E34A2632-27BD-4097-908B-6D842E0128E0}" type="sibTrans" cxnId="{E1C83CAC-B845-48E2-AE25-A1508B47EC2A}">
      <dgm:prSet/>
      <dgm:spPr/>
      <dgm:t>
        <a:bodyPr/>
        <a:lstStyle/>
        <a:p>
          <a:endParaRPr lang="en-US"/>
        </a:p>
      </dgm:t>
    </dgm:pt>
    <dgm:pt modelId="{F490C921-0498-48EF-8E59-1CAE7F3C4E44}" type="pres">
      <dgm:prSet presAssocID="{D8B0827E-E957-43FD-AEB3-432042F9D765}" presName="hierChild1" presStyleCnt="0">
        <dgm:presLayoutVars>
          <dgm:chPref val="1"/>
          <dgm:dir/>
          <dgm:animOne val="branch"/>
          <dgm:animLvl val="lvl"/>
          <dgm:resizeHandles/>
        </dgm:presLayoutVars>
      </dgm:prSet>
      <dgm:spPr/>
    </dgm:pt>
    <dgm:pt modelId="{95BC1817-5510-49CC-AB65-E5DD6337B2E1}" type="pres">
      <dgm:prSet presAssocID="{E5FF1503-C084-4F5B-8875-8A7CC55F00A4}" presName="hierRoot1" presStyleCnt="0"/>
      <dgm:spPr/>
    </dgm:pt>
    <dgm:pt modelId="{444A55BD-8355-4D47-AEB8-F0A6C86DD30D}" type="pres">
      <dgm:prSet presAssocID="{E5FF1503-C084-4F5B-8875-8A7CC55F00A4}" presName="composite" presStyleCnt="0"/>
      <dgm:spPr/>
    </dgm:pt>
    <dgm:pt modelId="{DC1B7DF6-98C1-4610-9A21-FA1FE9CD15DD}" type="pres">
      <dgm:prSet presAssocID="{E5FF1503-C084-4F5B-8875-8A7CC55F00A4}" presName="background" presStyleLbl="node0" presStyleIdx="0" presStyleCnt="2"/>
      <dgm:spPr/>
    </dgm:pt>
    <dgm:pt modelId="{4B47CB02-F2C2-44AE-B748-0FBB76E25FBD}" type="pres">
      <dgm:prSet presAssocID="{E5FF1503-C084-4F5B-8875-8A7CC55F00A4}" presName="text" presStyleLbl="fgAcc0" presStyleIdx="0" presStyleCnt="2">
        <dgm:presLayoutVars>
          <dgm:chPref val="3"/>
        </dgm:presLayoutVars>
      </dgm:prSet>
      <dgm:spPr/>
    </dgm:pt>
    <dgm:pt modelId="{CA07BE1F-067A-4D84-A50F-C42E3DED168F}" type="pres">
      <dgm:prSet presAssocID="{E5FF1503-C084-4F5B-8875-8A7CC55F00A4}" presName="hierChild2" presStyleCnt="0"/>
      <dgm:spPr/>
    </dgm:pt>
    <dgm:pt modelId="{F1FA4658-84BD-4EBF-8618-11A84034F8F3}" type="pres">
      <dgm:prSet presAssocID="{9BB71B6F-3F64-4662-8872-2F0A81831154}" presName="hierRoot1" presStyleCnt="0"/>
      <dgm:spPr/>
    </dgm:pt>
    <dgm:pt modelId="{A6AFA73A-8DFD-499F-8554-A4F7F0ED628A}" type="pres">
      <dgm:prSet presAssocID="{9BB71B6F-3F64-4662-8872-2F0A81831154}" presName="composite" presStyleCnt="0"/>
      <dgm:spPr/>
    </dgm:pt>
    <dgm:pt modelId="{F6693B2C-7B4D-492D-A821-6E0F63299E0E}" type="pres">
      <dgm:prSet presAssocID="{9BB71B6F-3F64-4662-8872-2F0A81831154}" presName="background" presStyleLbl="node0" presStyleIdx="1" presStyleCnt="2"/>
      <dgm:spPr/>
    </dgm:pt>
    <dgm:pt modelId="{25881F1E-24AE-4F06-A205-938B44FF4876}" type="pres">
      <dgm:prSet presAssocID="{9BB71B6F-3F64-4662-8872-2F0A81831154}" presName="text" presStyleLbl="fgAcc0" presStyleIdx="1" presStyleCnt="2">
        <dgm:presLayoutVars>
          <dgm:chPref val="3"/>
        </dgm:presLayoutVars>
      </dgm:prSet>
      <dgm:spPr/>
    </dgm:pt>
    <dgm:pt modelId="{1B131D82-E561-460B-9EB6-5D800C573C5F}" type="pres">
      <dgm:prSet presAssocID="{9BB71B6F-3F64-4662-8872-2F0A81831154}" presName="hierChild2" presStyleCnt="0"/>
      <dgm:spPr/>
    </dgm:pt>
  </dgm:ptLst>
  <dgm:cxnLst>
    <dgm:cxn modelId="{BA758D36-06BF-43DF-B3B9-A864543ED8FF}" type="presOf" srcId="{E5FF1503-C084-4F5B-8875-8A7CC55F00A4}" destId="{4B47CB02-F2C2-44AE-B748-0FBB76E25FBD}" srcOrd="0" destOrd="0" presId="urn:microsoft.com/office/officeart/2005/8/layout/hierarchy1"/>
    <dgm:cxn modelId="{872C1176-1A3C-441C-A758-D44ED03C70FB}" type="presOf" srcId="{D8B0827E-E957-43FD-AEB3-432042F9D765}" destId="{F490C921-0498-48EF-8E59-1CAE7F3C4E44}" srcOrd="0" destOrd="0" presId="urn:microsoft.com/office/officeart/2005/8/layout/hierarchy1"/>
    <dgm:cxn modelId="{B9014C9D-375F-48C6-BF93-32C165664E67}" srcId="{D8B0827E-E957-43FD-AEB3-432042F9D765}" destId="{E5FF1503-C084-4F5B-8875-8A7CC55F00A4}" srcOrd="0" destOrd="0" parTransId="{8A223A70-1602-4075-AAC2-34C6B502F25F}" sibTransId="{1DD301A5-42A2-4488-8EE5-86A675E67355}"/>
    <dgm:cxn modelId="{E1C83CAC-B845-48E2-AE25-A1508B47EC2A}" srcId="{D8B0827E-E957-43FD-AEB3-432042F9D765}" destId="{9BB71B6F-3F64-4662-8872-2F0A81831154}" srcOrd="1" destOrd="0" parTransId="{3281CADD-E48A-44D0-B052-71F319103B2F}" sibTransId="{E34A2632-27BD-4097-908B-6D842E0128E0}"/>
    <dgm:cxn modelId="{552C51B1-BDD1-4FCF-8104-D1EBEE221299}" type="presOf" srcId="{9BB71B6F-3F64-4662-8872-2F0A81831154}" destId="{25881F1E-24AE-4F06-A205-938B44FF4876}" srcOrd="0" destOrd="0" presId="urn:microsoft.com/office/officeart/2005/8/layout/hierarchy1"/>
    <dgm:cxn modelId="{67A7D817-F7F8-4772-B67A-4CF66839734D}" type="presParOf" srcId="{F490C921-0498-48EF-8E59-1CAE7F3C4E44}" destId="{95BC1817-5510-49CC-AB65-E5DD6337B2E1}" srcOrd="0" destOrd="0" presId="urn:microsoft.com/office/officeart/2005/8/layout/hierarchy1"/>
    <dgm:cxn modelId="{AA2A322C-15CF-4AB0-9E7D-8394B4A2EAAB}" type="presParOf" srcId="{95BC1817-5510-49CC-AB65-E5DD6337B2E1}" destId="{444A55BD-8355-4D47-AEB8-F0A6C86DD30D}" srcOrd="0" destOrd="0" presId="urn:microsoft.com/office/officeart/2005/8/layout/hierarchy1"/>
    <dgm:cxn modelId="{C4E14488-0526-484B-B917-F0C309AD41F0}" type="presParOf" srcId="{444A55BD-8355-4D47-AEB8-F0A6C86DD30D}" destId="{DC1B7DF6-98C1-4610-9A21-FA1FE9CD15DD}" srcOrd="0" destOrd="0" presId="urn:microsoft.com/office/officeart/2005/8/layout/hierarchy1"/>
    <dgm:cxn modelId="{359169B1-FA5F-4B9C-A9C6-9C5F06EA894B}" type="presParOf" srcId="{444A55BD-8355-4D47-AEB8-F0A6C86DD30D}" destId="{4B47CB02-F2C2-44AE-B748-0FBB76E25FBD}" srcOrd="1" destOrd="0" presId="urn:microsoft.com/office/officeart/2005/8/layout/hierarchy1"/>
    <dgm:cxn modelId="{251C9751-B092-4923-B87D-C775D1A1D104}" type="presParOf" srcId="{95BC1817-5510-49CC-AB65-E5DD6337B2E1}" destId="{CA07BE1F-067A-4D84-A50F-C42E3DED168F}" srcOrd="1" destOrd="0" presId="urn:microsoft.com/office/officeart/2005/8/layout/hierarchy1"/>
    <dgm:cxn modelId="{45375AF5-F008-41DE-9B18-C5993E712F72}" type="presParOf" srcId="{F490C921-0498-48EF-8E59-1CAE7F3C4E44}" destId="{F1FA4658-84BD-4EBF-8618-11A84034F8F3}" srcOrd="1" destOrd="0" presId="urn:microsoft.com/office/officeart/2005/8/layout/hierarchy1"/>
    <dgm:cxn modelId="{FAB4061E-5299-4445-A9F3-6008F3305EA6}" type="presParOf" srcId="{F1FA4658-84BD-4EBF-8618-11A84034F8F3}" destId="{A6AFA73A-8DFD-499F-8554-A4F7F0ED628A}" srcOrd="0" destOrd="0" presId="urn:microsoft.com/office/officeart/2005/8/layout/hierarchy1"/>
    <dgm:cxn modelId="{7BE2D103-CDB7-4903-8C51-97674C52D17B}" type="presParOf" srcId="{A6AFA73A-8DFD-499F-8554-A4F7F0ED628A}" destId="{F6693B2C-7B4D-492D-A821-6E0F63299E0E}" srcOrd="0" destOrd="0" presId="urn:microsoft.com/office/officeart/2005/8/layout/hierarchy1"/>
    <dgm:cxn modelId="{CD8E9818-3306-4170-9B3E-E7BB0FDADCD0}" type="presParOf" srcId="{A6AFA73A-8DFD-499F-8554-A4F7F0ED628A}" destId="{25881F1E-24AE-4F06-A205-938B44FF4876}" srcOrd="1" destOrd="0" presId="urn:microsoft.com/office/officeart/2005/8/layout/hierarchy1"/>
    <dgm:cxn modelId="{F899C32C-A023-4FFD-8E23-249F93FB3E28}" type="presParOf" srcId="{F1FA4658-84BD-4EBF-8618-11A84034F8F3}" destId="{1B131D82-E561-460B-9EB6-5D800C573C5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3603F7-4D63-4A71-990A-A8828FB5169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E090CF3-B13E-4235-A9E2-D9238765A60E}">
      <dgm:prSet/>
      <dgm:spPr/>
      <dgm:t>
        <a:bodyPr/>
        <a:lstStyle/>
        <a:p>
          <a:r>
            <a:rPr lang="en-US" b="1" i="0"/>
            <a:t>React</a:t>
          </a:r>
          <a:r>
            <a:rPr lang="en-US" b="0" i="0"/>
            <a:t> provides users with an ample number of advantages when building an application. Some of them are as follows:</a:t>
          </a:r>
          <a:endParaRPr lang="en-US"/>
        </a:p>
      </dgm:t>
    </dgm:pt>
    <dgm:pt modelId="{357DC666-8169-445B-940D-FBCBB3702E30}" type="parTrans" cxnId="{50E5471D-323A-41DB-9E7C-B3A7036CE1B9}">
      <dgm:prSet/>
      <dgm:spPr/>
      <dgm:t>
        <a:bodyPr/>
        <a:lstStyle/>
        <a:p>
          <a:endParaRPr lang="en-US"/>
        </a:p>
      </dgm:t>
    </dgm:pt>
    <dgm:pt modelId="{2A44949A-961E-4163-8968-D6FC59D91DF7}" type="sibTrans" cxnId="{50E5471D-323A-41DB-9E7C-B3A7036CE1B9}">
      <dgm:prSet/>
      <dgm:spPr/>
      <dgm:t>
        <a:bodyPr/>
        <a:lstStyle/>
        <a:p>
          <a:endParaRPr lang="en-US"/>
        </a:p>
      </dgm:t>
    </dgm:pt>
    <dgm:pt modelId="{16959CBD-0235-4497-9272-5C60C2C6A6D4}">
      <dgm:prSet/>
      <dgm:spPr/>
      <dgm:t>
        <a:bodyPr/>
        <a:lstStyle/>
        <a:p>
          <a:r>
            <a:rPr lang="en-US" b="0" i="0"/>
            <a:t>With React, UI testing becomes very easy.</a:t>
          </a:r>
          <a:endParaRPr lang="en-US"/>
        </a:p>
      </dgm:t>
    </dgm:pt>
    <dgm:pt modelId="{0DD7B376-3652-41C8-B09D-CF0A58F8F4CC}" type="parTrans" cxnId="{049319E2-3BDE-446C-B3C8-E5E9676C98A2}">
      <dgm:prSet/>
      <dgm:spPr/>
      <dgm:t>
        <a:bodyPr/>
        <a:lstStyle/>
        <a:p>
          <a:endParaRPr lang="en-US"/>
        </a:p>
      </dgm:t>
    </dgm:pt>
    <dgm:pt modelId="{E69C1EA8-C029-4CAA-A6E0-D371B7A60789}" type="sibTrans" cxnId="{049319E2-3BDE-446C-B3C8-E5E9676C98A2}">
      <dgm:prSet/>
      <dgm:spPr/>
      <dgm:t>
        <a:bodyPr/>
        <a:lstStyle/>
        <a:p>
          <a:endParaRPr lang="en-US"/>
        </a:p>
      </dgm:t>
    </dgm:pt>
    <dgm:pt modelId="{62E20459-8894-4342-9C75-6232A597AAC6}">
      <dgm:prSet/>
      <dgm:spPr/>
      <dgm:t>
        <a:bodyPr/>
        <a:lstStyle/>
        <a:p>
          <a:r>
            <a:rPr lang="en-US" b="0" i="0" dirty="0"/>
            <a:t>React can integrate with</a:t>
          </a:r>
          <a:r>
            <a:rPr lang="en-US" b="0" i="0" dirty="0">
              <a:solidFill>
                <a:schemeClr val="bg1"/>
              </a:solidFill>
            </a:rPr>
            <a:t> </a:t>
          </a:r>
          <a:r>
            <a:rPr lang="en-US" b="0" i="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Angular</a:t>
          </a:r>
          <a:r>
            <a:rPr lang="en-US" b="0" i="0" dirty="0">
              <a:solidFill>
                <a:schemeClr val="bg1"/>
              </a:solidFill>
            </a:rPr>
            <a:t> </a:t>
          </a:r>
          <a:r>
            <a:rPr lang="en-US" b="0" i="0" dirty="0"/>
            <a:t>and other frameworks easily.</a:t>
          </a:r>
          <a:endParaRPr lang="en-US" dirty="0"/>
        </a:p>
      </dgm:t>
    </dgm:pt>
    <dgm:pt modelId="{7EA6ACDB-DBB2-4950-8E98-3F4F2E1A5154}" type="parTrans" cxnId="{C4BB65C3-2250-45D2-BEAB-10CC03A1C3BA}">
      <dgm:prSet/>
      <dgm:spPr/>
      <dgm:t>
        <a:bodyPr/>
        <a:lstStyle/>
        <a:p>
          <a:endParaRPr lang="en-US"/>
        </a:p>
      </dgm:t>
    </dgm:pt>
    <dgm:pt modelId="{A0E3A3EC-4660-48F9-8CFC-B3CEB4E472D0}" type="sibTrans" cxnId="{C4BB65C3-2250-45D2-BEAB-10CC03A1C3BA}">
      <dgm:prSet/>
      <dgm:spPr/>
      <dgm:t>
        <a:bodyPr/>
        <a:lstStyle/>
        <a:p>
          <a:endParaRPr lang="en-US"/>
        </a:p>
      </dgm:t>
    </dgm:pt>
    <dgm:pt modelId="{64663461-6044-4B66-9C08-56B7CB96F78C}">
      <dgm:prSet/>
      <dgm:spPr/>
      <dgm:t>
        <a:bodyPr/>
        <a:lstStyle/>
        <a:p>
          <a:r>
            <a:rPr lang="en-US" b="0" i="0"/>
            <a:t>React can be used for both client-side and server-side requirements.</a:t>
          </a:r>
          <a:endParaRPr lang="en-US"/>
        </a:p>
      </dgm:t>
    </dgm:pt>
    <dgm:pt modelId="{7EB705D4-A7AF-42CF-BF15-4124824D100F}" type="parTrans" cxnId="{BFBA5404-18EC-4BB8-9CEF-49109F9B889D}">
      <dgm:prSet/>
      <dgm:spPr/>
      <dgm:t>
        <a:bodyPr/>
        <a:lstStyle/>
        <a:p>
          <a:endParaRPr lang="en-US"/>
        </a:p>
      </dgm:t>
    </dgm:pt>
    <dgm:pt modelId="{2A4B7FC4-DBF2-48C1-A55A-9947F7F65791}" type="sibTrans" cxnId="{BFBA5404-18EC-4BB8-9CEF-49109F9B889D}">
      <dgm:prSet/>
      <dgm:spPr/>
      <dgm:t>
        <a:bodyPr/>
        <a:lstStyle/>
        <a:p>
          <a:endParaRPr lang="en-US"/>
        </a:p>
      </dgm:t>
    </dgm:pt>
    <dgm:pt modelId="{5CE42F52-95E4-4D76-B9B1-8104B6173618}">
      <dgm:prSet/>
      <dgm:spPr/>
      <dgm:t>
        <a:bodyPr/>
        <a:lstStyle/>
        <a:p>
          <a:r>
            <a:rPr lang="en-US" b="0" i="0"/>
            <a:t>It boosts application performance and overall efficiency.</a:t>
          </a:r>
          <a:endParaRPr lang="en-US"/>
        </a:p>
      </dgm:t>
    </dgm:pt>
    <dgm:pt modelId="{21BE754D-45AC-43A1-A5A9-FEFAD95AB5B5}" type="parTrans" cxnId="{69120B3B-4D37-45CF-B835-4BD68E568492}">
      <dgm:prSet/>
      <dgm:spPr/>
      <dgm:t>
        <a:bodyPr/>
        <a:lstStyle/>
        <a:p>
          <a:endParaRPr lang="en-US"/>
        </a:p>
      </dgm:t>
    </dgm:pt>
    <dgm:pt modelId="{AF48AA42-6DA1-478B-AB64-C92E1D3B4C22}" type="sibTrans" cxnId="{69120B3B-4D37-45CF-B835-4BD68E568492}">
      <dgm:prSet/>
      <dgm:spPr/>
      <dgm:t>
        <a:bodyPr/>
        <a:lstStyle/>
        <a:p>
          <a:endParaRPr lang="en-US"/>
        </a:p>
      </dgm:t>
    </dgm:pt>
    <dgm:pt modelId="{EA69D744-9601-4702-8038-21C5162065DE}" type="pres">
      <dgm:prSet presAssocID="{5F3603F7-4D63-4A71-990A-A8828FB51692}" presName="linear" presStyleCnt="0">
        <dgm:presLayoutVars>
          <dgm:animLvl val="lvl"/>
          <dgm:resizeHandles val="exact"/>
        </dgm:presLayoutVars>
      </dgm:prSet>
      <dgm:spPr/>
    </dgm:pt>
    <dgm:pt modelId="{83FF4A7F-100A-4454-9F18-9BF545B201C2}" type="pres">
      <dgm:prSet presAssocID="{5E090CF3-B13E-4235-A9E2-D9238765A60E}" presName="parentText" presStyleLbl="node1" presStyleIdx="0" presStyleCnt="5">
        <dgm:presLayoutVars>
          <dgm:chMax val="0"/>
          <dgm:bulletEnabled val="1"/>
        </dgm:presLayoutVars>
      </dgm:prSet>
      <dgm:spPr/>
    </dgm:pt>
    <dgm:pt modelId="{CB83CE11-423D-4A19-AC0E-AB3993346641}" type="pres">
      <dgm:prSet presAssocID="{2A44949A-961E-4163-8968-D6FC59D91DF7}" presName="spacer" presStyleCnt="0"/>
      <dgm:spPr/>
    </dgm:pt>
    <dgm:pt modelId="{A1DF3155-2C1F-4349-AC90-49F1E297300F}" type="pres">
      <dgm:prSet presAssocID="{16959CBD-0235-4497-9272-5C60C2C6A6D4}" presName="parentText" presStyleLbl="node1" presStyleIdx="1" presStyleCnt="5">
        <dgm:presLayoutVars>
          <dgm:chMax val="0"/>
          <dgm:bulletEnabled val="1"/>
        </dgm:presLayoutVars>
      </dgm:prSet>
      <dgm:spPr/>
    </dgm:pt>
    <dgm:pt modelId="{C803D538-C4EB-4CFD-8079-831E6CA852D4}" type="pres">
      <dgm:prSet presAssocID="{E69C1EA8-C029-4CAA-A6E0-D371B7A60789}" presName="spacer" presStyleCnt="0"/>
      <dgm:spPr/>
    </dgm:pt>
    <dgm:pt modelId="{ACB70C62-764A-4497-BC72-84A2D4480F61}" type="pres">
      <dgm:prSet presAssocID="{62E20459-8894-4342-9C75-6232A597AAC6}" presName="parentText" presStyleLbl="node1" presStyleIdx="2" presStyleCnt="5">
        <dgm:presLayoutVars>
          <dgm:chMax val="0"/>
          <dgm:bulletEnabled val="1"/>
        </dgm:presLayoutVars>
      </dgm:prSet>
      <dgm:spPr/>
    </dgm:pt>
    <dgm:pt modelId="{83B3C200-6DC3-43F0-B284-710942B85DEC}" type="pres">
      <dgm:prSet presAssocID="{A0E3A3EC-4660-48F9-8CFC-B3CEB4E472D0}" presName="spacer" presStyleCnt="0"/>
      <dgm:spPr/>
    </dgm:pt>
    <dgm:pt modelId="{48EC29BF-0DD8-41C3-9EEE-D0EFE93FC3FA}" type="pres">
      <dgm:prSet presAssocID="{64663461-6044-4B66-9C08-56B7CB96F78C}" presName="parentText" presStyleLbl="node1" presStyleIdx="3" presStyleCnt="5">
        <dgm:presLayoutVars>
          <dgm:chMax val="0"/>
          <dgm:bulletEnabled val="1"/>
        </dgm:presLayoutVars>
      </dgm:prSet>
      <dgm:spPr/>
    </dgm:pt>
    <dgm:pt modelId="{4520D63B-5AAA-4FD6-9097-6C2B6CAE8DD5}" type="pres">
      <dgm:prSet presAssocID="{2A4B7FC4-DBF2-48C1-A55A-9947F7F65791}" presName="spacer" presStyleCnt="0"/>
      <dgm:spPr/>
    </dgm:pt>
    <dgm:pt modelId="{46D3887F-6EF9-4F1E-A2BE-4350AA5DC9EA}" type="pres">
      <dgm:prSet presAssocID="{5CE42F52-95E4-4D76-B9B1-8104B6173618}" presName="parentText" presStyleLbl="node1" presStyleIdx="4" presStyleCnt="5">
        <dgm:presLayoutVars>
          <dgm:chMax val="0"/>
          <dgm:bulletEnabled val="1"/>
        </dgm:presLayoutVars>
      </dgm:prSet>
      <dgm:spPr/>
    </dgm:pt>
  </dgm:ptLst>
  <dgm:cxnLst>
    <dgm:cxn modelId="{BFBA5404-18EC-4BB8-9CEF-49109F9B889D}" srcId="{5F3603F7-4D63-4A71-990A-A8828FB51692}" destId="{64663461-6044-4B66-9C08-56B7CB96F78C}" srcOrd="3" destOrd="0" parTransId="{7EB705D4-A7AF-42CF-BF15-4124824D100F}" sibTransId="{2A4B7FC4-DBF2-48C1-A55A-9947F7F65791}"/>
    <dgm:cxn modelId="{50E5471D-323A-41DB-9E7C-B3A7036CE1B9}" srcId="{5F3603F7-4D63-4A71-990A-A8828FB51692}" destId="{5E090CF3-B13E-4235-A9E2-D9238765A60E}" srcOrd="0" destOrd="0" parTransId="{357DC666-8169-445B-940D-FBCBB3702E30}" sibTransId="{2A44949A-961E-4163-8968-D6FC59D91DF7}"/>
    <dgm:cxn modelId="{D0307D20-E03D-4C52-931D-EE5312B6A179}" type="presOf" srcId="{64663461-6044-4B66-9C08-56B7CB96F78C}" destId="{48EC29BF-0DD8-41C3-9EEE-D0EFE93FC3FA}" srcOrd="0" destOrd="0" presId="urn:microsoft.com/office/officeart/2005/8/layout/vList2"/>
    <dgm:cxn modelId="{69120B3B-4D37-45CF-B835-4BD68E568492}" srcId="{5F3603F7-4D63-4A71-990A-A8828FB51692}" destId="{5CE42F52-95E4-4D76-B9B1-8104B6173618}" srcOrd="4" destOrd="0" parTransId="{21BE754D-45AC-43A1-A5A9-FEFAD95AB5B5}" sibTransId="{AF48AA42-6DA1-478B-AB64-C92E1D3B4C22}"/>
    <dgm:cxn modelId="{2EC4245F-A103-499A-9317-A04630C57F02}" type="presOf" srcId="{5F3603F7-4D63-4A71-990A-A8828FB51692}" destId="{EA69D744-9601-4702-8038-21C5162065DE}" srcOrd="0" destOrd="0" presId="urn:microsoft.com/office/officeart/2005/8/layout/vList2"/>
    <dgm:cxn modelId="{266E7567-1391-4821-89B1-C5C8FA37C214}" type="presOf" srcId="{5E090CF3-B13E-4235-A9E2-D9238765A60E}" destId="{83FF4A7F-100A-4454-9F18-9BF545B201C2}" srcOrd="0" destOrd="0" presId="urn:microsoft.com/office/officeart/2005/8/layout/vList2"/>
    <dgm:cxn modelId="{05FFFE9A-894B-4EF3-9996-D1C99BAA2586}" type="presOf" srcId="{16959CBD-0235-4497-9272-5C60C2C6A6D4}" destId="{A1DF3155-2C1F-4349-AC90-49F1E297300F}" srcOrd="0" destOrd="0" presId="urn:microsoft.com/office/officeart/2005/8/layout/vList2"/>
    <dgm:cxn modelId="{C4BB65C3-2250-45D2-BEAB-10CC03A1C3BA}" srcId="{5F3603F7-4D63-4A71-990A-A8828FB51692}" destId="{62E20459-8894-4342-9C75-6232A597AAC6}" srcOrd="2" destOrd="0" parTransId="{7EA6ACDB-DBB2-4950-8E98-3F4F2E1A5154}" sibTransId="{A0E3A3EC-4660-48F9-8CFC-B3CEB4E472D0}"/>
    <dgm:cxn modelId="{A4865BD1-A84C-40F9-AC08-1931D9F55A75}" type="presOf" srcId="{5CE42F52-95E4-4D76-B9B1-8104B6173618}" destId="{46D3887F-6EF9-4F1E-A2BE-4350AA5DC9EA}" srcOrd="0" destOrd="0" presId="urn:microsoft.com/office/officeart/2005/8/layout/vList2"/>
    <dgm:cxn modelId="{049319E2-3BDE-446C-B3C8-E5E9676C98A2}" srcId="{5F3603F7-4D63-4A71-990A-A8828FB51692}" destId="{16959CBD-0235-4497-9272-5C60C2C6A6D4}" srcOrd="1" destOrd="0" parTransId="{0DD7B376-3652-41C8-B09D-CF0A58F8F4CC}" sibTransId="{E69C1EA8-C029-4CAA-A6E0-D371B7A60789}"/>
    <dgm:cxn modelId="{8C8194F2-B127-442B-AED2-C735FD66BF88}" type="presOf" srcId="{62E20459-8894-4342-9C75-6232A597AAC6}" destId="{ACB70C62-764A-4497-BC72-84A2D4480F61}" srcOrd="0" destOrd="0" presId="urn:microsoft.com/office/officeart/2005/8/layout/vList2"/>
    <dgm:cxn modelId="{C4912FE8-67CF-4318-B2FF-6E1F02F4CE78}" type="presParOf" srcId="{EA69D744-9601-4702-8038-21C5162065DE}" destId="{83FF4A7F-100A-4454-9F18-9BF545B201C2}" srcOrd="0" destOrd="0" presId="urn:microsoft.com/office/officeart/2005/8/layout/vList2"/>
    <dgm:cxn modelId="{E77F24E8-FDF9-4BB8-A7F7-FFC2824FCEF1}" type="presParOf" srcId="{EA69D744-9601-4702-8038-21C5162065DE}" destId="{CB83CE11-423D-4A19-AC0E-AB3993346641}" srcOrd="1" destOrd="0" presId="urn:microsoft.com/office/officeart/2005/8/layout/vList2"/>
    <dgm:cxn modelId="{57E752CF-E539-43AD-B5C9-9189CDC784C8}" type="presParOf" srcId="{EA69D744-9601-4702-8038-21C5162065DE}" destId="{A1DF3155-2C1F-4349-AC90-49F1E297300F}" srcOrd="2" destOrd="0" presId="urn:microsoft.com/office/officeart/2005/8/layout/vList2"/>
    <dgm:cxn modelId="{A2983597-8AB6-4CF9-AB49-0E1E4EC75DF5}" type="presParOf" srcId="{EA69D744-9601-4702-8038-21C5162065DE}" destId="{C803D538-C4EB-4CFD-8079-831E6CA852D4}" srcOrd="3" destOrd="0" presId="urn:microsoft.com/office/officeart/2005/8/layout/vList2"/>
    <dgm:cxn modelId="{C1B58F75-998C-4A84-B8D9-BC53BBB776C9}" type="presParOf" srcId="{EA69D744-9601-4702-8038-21C5162065DE}" destId="{ACB70C62-764A-4497-BC72-84A2D4480F61}" srcOrd="4" destOrd="0" presId="urn:microsoft.com/office/officeart/2005/8/layout/vList2"/>
    <dgm:cxn modelId="{BDE47FD9-8E24-4294-B851-933360549F42}" type="presParOf" srcId="{EA69D744-9601-4702-8038-21C5162065DE}" destId="{83B3C200-6DC3-43F0-B284-710942B85DEC}" srcOrd="5" destOrd="0" presId="urn:microsoft.com/office/officeart/2005/8/layout/vList2"/>
    <dgm:cxn modelId="{6F5CFF5F-3E9A-4BDD-870C-120AA7BDD467}" type="presParOf" srcId="{EA69D744-9601-4702-8038-21C5162065DE}" destId="{48EC29BF-0DD8-41C3-9EEE-D0EFE93FC3FA}" srcOrd="6" destOrd="0" presId="urn:microsoft.com/office/officeart/2005/8/layout/vList2"/>
    <dgm:cxn modelId="{80FE3D36-BD28-4108-9801-BD702D13A4D0}" type="presParOf" srcId="{EA69D744-9601-4702-8038-21C5162065DE}" destId="{4520D63B-5AAA-4FD6-9097-6C2B6CAE8DD5}" srcOrd="7" destOrd="0" presId="urn:microsoft.com/office/officeart/2005/8/layout/vList2"/>
    <dgm:cxn modelId="{5F5D4F5D-F508-4FBB-A9B7-10087FA5A25F}" type="presParOf" srcId="{EA69D744-9601-4702-8038-21C5162065DE}" destId="{46D3887F-6EF9-4F1E-A2BE-4350AA5DC9E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E8CEB9-FC9B-4295-A032-03E280B61D2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D094B71-0C40-4BEC-AA8C-6C317080EBD8}">
      <dgm:prSet/>
      <dgm:spPr/>
      <dgm:t>
        <a:bodyPr/>
        <a:lstStyle/>
        <a:p>
          <a:pPr>
            <a:lnSpc>
              <a:spcPct val="100000"/>
            </a:lnSpc>
          </a:pPr>
          <a:r>
            <a:rPr lang="en-US" b="0" i="0" dirty="0"/>
            <a:t>Writing code is complicated as it uses JSX and inline template formatting.</a:t>
          </a:r>
          <a:endParaRPr lang="en-US" dirty="0"/>
        </a:p>
      </dgm:t>
    </dgm:pt>
    <dgm:pt modelId="{7F5F01C0-6C45-4F53-959E-825FBB748F5A}" type="parTrans" cxnId="{2AE79282-F247-4EB7-9607-85DB9C515E7C}">
      <dgm:prSet/>
      <dgm:spPr/>
      <dgm:t>
        <a:bodyPr/>
        <a:lstStyle/>
        <a:p>
          <a:endParaRPr lang="en-US"/>
        </a:p>
      </dgm:t>
    </dgm:pt>
    <dgm:pt modelId="{876F91A2-6B57-4F41-B0BD-7F13C74C4A77}" type="sibTrans" cxnId="{2AE79282-F247-4EB7-9607-85DB9C515E7C}">
      <dgm:prSet/>
      <dgm:spPr/>
      <dgm:t>
        <a:bodyPr/>
        <a:lstStyle/>
        <a:p>
          <a:pPr>
            <a:lnSpc>
              <a:spcPct val="100000"/>
            </a:lnSpc>
          </a:pPr>
          <a:endParaRPr lang="en-US"/>
        </a:p>
      </dgm:t>
    </dgm:pt>
    <dgm:pt modelId="{4428399A-AADB-483F-9DCE-0148BC6E18A9}">
      <dgm:prSet/>
      <dgm:spPr/>
      <dgm:t>
        <a:bodyPr/>
        <a:lstStyle/>
        <a:p>
          <a:pPr>
            <a:lnSpc>
              <a:spcPct val="100000"/>
            </a:lnSpc>
          </a:pPr>
          <a:r>
            <a:rPr lang="en-US" b="0" i="0"/>
            <a:t>Beginners might find it tough to cope with its syntaxes and methods.</a:t>
          </a:r>
          <a:endParaRPr lang="en-US"/>
        </a:p>
      </dgm:t>
    </dgm:pt>
    <dgm:pt modelId="{61D7CE8A-EBEA-4D31-8984-6D40275C015D}" type="parTrans" cxnId="{F79CE61D-480B-47FC-9AFA-FF71D70A37EE}">
      <dgm:prSet/>
      <dgm:spPr/>
      <dgm:t>
        <a:bodyPr/>
        <a:lstStyle/>
        <a:p>
          <a:endParaRPr lang="en-US"/>
        </a:p>
      </dgm:t>
    </dgm:pt>
    <dgm:pt modelId="{1C27FE53-EF35-4D26-8F07-99ADE6E99BE8}" type="sibTrans" cxnId="{F79CE61D-480B-47FC-9AFA-FF71D70A37EE}">
      <dgm:prSet/>
      <dgm:spPr/>
      <dgm:t>
        <a:bodyPr/>
        <a:lstStyle/>
        <a:p>
          <a:pPr>
            <a:lnSpc>
              <a:spcPct val="100000"/>
            </a:lnSpc>
          </a:pPr>
          <a:endParaRPr lang="en-US"/>
        </a:p>
      </dgm:t>
    </dgm:pt>
    <dgm:pt modelId="{1B0DB062-2101-4F3B-95AD-6F9618E2922D}">
      <dgm:prSet/>
      <dgm:spPr/>
      <dgm:t>
        <a:bodyPr/>
        <a:lstStyle/>
        <a:p>
          <a:pPr>
            <a:lnSpc>
              <a:spcPct val="100000"/>
            </a:lnSpc>
          </a:pPr>
          <a:r>
            <a:rPr lang="en-US" b="0" i="0" dirty="0"/>
            <a:t>The library contains a huge repository of information, which might be overwhelming.</a:t>
          </a:r>
          <a:endParaRPr lang="en-US" dirty="0"/>
        </a:p>
      </dgm:t>
    </dgm:pt>
    <dgm:pt modelId="{18B7A308-D8DB-4206-B22B-B891B6C20233}" type="parTrans" cxnId="{18B01EC0-479C-4666-9F06-867B33DDF199}">
      <dgm:prSet/>
      <dgm:spPr/>
      <dgm:t>
        <a:bodyPr/>
        <a:lstStyle/>
        <a:p>
          <a:endParaRPr lang="en-US"/>
        </a:p>
      </dgm:t>
    </dgm:pt>
    <dgm:pt modelId="{C35FB7E4-FACF-46F8-88E4-CFE4998D82CD}" type="sibTrans" cxnId="{18B01EC0-479C-4666-9F06-867B33DDF199}">
      <dgm:prSet/>
      <dgm:spPr/>
      <dgm:t>
        <a:bodyPr/>
        <a:lstStyle/>
        <a:p>
          <a:pPr>
            <a:lnSpc>
              <a:spcPct val="100000"/>
            </a:lnSpc>
          </a:pPr>
          <a:endParaRPr lang="en-US"/>
        </a:p>
      </dgm:t>
    </dgm:pt>
    <dgm:pt modelId="{0A9826CF-97BF-43BB-9B65-01C1D29E7A21}">
      <dgm:prSet/>
      <dgm:spPr/>
      <dgm:t>
        <a:bodyPr/>
        <a:lstStyle/>
        <a:p>
          <a:pPr>
            <a:lnSpc>
              <a:spcPct val="100000"/>
            </a:lnSpc>
          </a:pPr>
          <a:r>
            <a:rPr lang="en-US" b="0" i="0" dirty="0"/>
            <a:t>React is a simple library and not a complete framework hence calls for dependencies.</a:t>
          </a:r>
          <a:endParaRPr lang="en-US" dirty="0"/>
        </a:p>
      </dgm:t>
    </dgm:pt>
    <dgm:pt modelId="{409F59B1-3CD7-4596-897E-69D8BABCD52E}" type="parTrans" cxnId="{88D6EECA-CA0E-4F77-96AC-A0B931B5C267}">
      <dgm:prSet/>
      <dgm:spPr/>
      <dgm:t>
        <a:bodyPr/>
        <a:lstStyle/>
        <a:p>
          <a:endParaRPr lang="en-US"/>
        </a:p>
      </dgm:t>
    </dgm:pt>
    <dgm:pt modelId="{872F5906-44B0-4DF4-AC39-37A92D2E89DA}" type="sibTrans" cxnId="{88D6EECA-CA0E-4F77-96AC-A0B931B5C267}">
      <dgm:prSet/>
      <dgm:spPr/>
      <dgm:t>
        <a:bodyPr/>
        <a:lstStyle/>
        <a:p>
          <a:endParaRPr lang="en-US"/>
        </a:p>
      </dgm:t>
    </dgm:pt>
    <dgm:pt modelId="{96BD0394-2F18-486A-8EF7-5B534BB12522}" type="pres">
      <dgm:prSet presAssocID="{C0E8CEB9-FC9B-4295-A032-03E280B61D20}" presName="root" presStyleCnt="0">
        <dgm:presLayoutVars>
          <dgm:dir/>
          <dgm:resizeHandles val="exact"/>
        </dgm:presLayoutVars>
      </dgm:prSet>
      <dgm:spPr/>
    </dgm:pt>
    <dgm:pt modelId="{0E17D53D-5263-421E-94CA-31EE8BAAAC49}" type="pres">
      <dgm:prSet presAssocID="{C0E8CEB9-FC9B-4295-A032-03E280B61D20}" presName="container" presStyleCnt="0">
        <dgm:presLayoutVars>
          <dgm:dir/>
          <dgm:resizeHandles val="exact"/>
        </dgm:presLayoutVars>
      </dgm:prSet>
      <dgm:spPr/>
    </dgm:pt>
    <dgm:pt modelId="{26F67FE3-161D-42E8-A4B8-3397437843F5}" type="pres">
      <dgm:prSet presAssocID="{7D094B71-0C40-4BEC-AA8C-6C317080EBD8}" presName="compNode" presStyleCnt="0"/>
      <dgm:spPr/>
    </dgm:pt>
    <dgm:pt modelId="{9006D50D-D7C4-4AC9-A479-806EF8A917D8}" type="pres">
      <dgm:prSet presAssocID="{7D094B71-0C40-4BEC-AA8C-6C317080EBD8}" presName="iconBgRect" presStyleLbl="bgShp" presStyleIdx="0" presStyleCnt="4"/>
      <dgm:spPr/>
    </dgm:pt>
    <dgm:pt modelId="{F7E3D3EE-0BFD-4223-8E10-70699CA3EC77}" type="pres">
      <dgm:prSet presAssocID="{7D094B71-0C40-4BEC-AA8C-6C317080EBD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08A7F8C9-52B2-41B1-AA1D-58F1E6D41CD1}" type="pres">
      <dgm:prSet presAssocID="{7D094B71-0C40-4BEC-AA8C-6C317080EBD8}" presName="spaceRect" presStyleCnt="0"/>
      <dgm:spPr/>
    </dgm:pt>
    <dgm:pt modelId="{91838A34-ED05-477E-8779-BC7254FDE7EC}" type="pres">
      <dgm:prSet presAssocID="{7D094B71-0C40-4BEC-AA8C-6C317080EBD8}" presName="textRect" presStyleLbl="revTx" presStyleIdx="0" presStyleCnt="4">
        <dgm:presLayoutVars>
          <dgm:chMax val="1"/>
          <dgm:chPref val="1"/>
        </dgm:presLayoutVars>
      </dgm:prSet>
      <dgm:spPr/>
    </dgm:pt>
    <dgm:pt modelId="{B9BA93BD-91A7-4CC4-8C02-50CC688654D4}" type="pres">
      <dgm:prSet presAssocID="{876F91A2-6B57-4F41-B0BD-7F13C74C4A77}" presName="sibTrans" presStyleLbl="sibTrans2D1" presStyleIdx="0" presStyleCnt="0"/>
      <dgm:spPr/>
    </dgm:pt>
    <dgm:pt modelId="{3132833F-9DC9-4311-90C0-B6626FD6607E}" type="pres">
      <dgm:prSet presAssocID="{4428399A-AADB-483F-9DCE-0148BC6E18A9}" presName="compNode" presStyleCnt="0"/>
      <dgm:spPr/>
    </dgm:pt>
    <dgm:pt modelId="{5DE6669C-36AC-46E5-9EF4-5DD7B4618A4B}" type="pres">
      <dgm:prSet presAssocID="{4428399A-AADB-483F-9DCE-0148BC6E18A9}" presName="iconBgRect" presStyleLbl="bgShp" presStyleIdx="1" presStyleCnt="4"/>
      <dgm:spPr/>
    </dgm:pt>
    <dgm:pt modelId="{2841EF40-A67B-4FFD-B683-04E2B4D29F47}" type="pres">
      <dgm:prSet presAssocID="{4428399A-AADB-483F-9DCE-0148BC6E18A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imbing"/>
        </a:ext>
      </dgm:extLst>
    </dgm:pt>
    <dgm:pt modelId="{C06E260C-82B1-424C-A4A0-56EBC297BC18}" type="pres">
      <dgm:prSet presAssocID="{4428399A-AADB-483F-9DCE-0148BC6E18A9}" presName="spaceRect" presStyleCnt="0"/>
      <dgm:spPr/>
    </dgm:pt>
    <dgm:pt modelId="{3BBB9D02-B801-41B7-B512-4A60DAD16370}" type="pres">
      <dgm:prSet presAssocID="{4428399A-AADB-483F-9DCE-0148BC6E18A9}" presName="textRect" presStyleLbl="revTx" presStyleIdx="1" presStyleCnt="4">
        <dgm:presLayoutVars>
          <dgm:chMax val="1"/>
          <dgm:chPref val="1"/>
        </dgm:presLayoutVars>
      </dgm:prSet>
      <dgm:spPr/>
    </dgm:pt>
    <dgm:pt modelId="{8D323B49-D4A7-4560-B363-DC955B395CD7}" type="pres">
      <dgm:prSet presAssocID="{1C27FE53-EF35-4D26-8F07-99ADE6E99BE8}" presName="sibTrans" presStyleLbl="sibTrans2D1" presStyleIdx="0" presStyleCnt="0"/>
      <dgm:spPr/>
    </dgm:pt>
    <dgm:pt modelId="{F58E7A00-175D-49BF-AB40-30CE6475BE41}" type="pres">
      <dgm:prSet presAssocID="{1B0DB062-2101-4F3B-95AD-6F9618E2922D}" presName="compNode" presStyleCnt="0"/>
      <dgm:spPr/>
    </dgm:pt>
    <dgm:pt modelId="{37697311-5328-460C-A624-C71DBF92244A}" type="pres">
      <dgm:prSet presAssocID="{1B0DB062-2101-4F3B-95AD-6F9618E2922D}" presName="iconBgRect" presStyleLbl="bgShp" presStyleIdx="2" presStyleCnt="4"/>
      <dgm:spPr/>
    </dgm:pt>
    <dgm:pt modelId="{E4CDBFEF-A33D-45DA-9DB0-47CA1610A0C1}" type="pres">
      <dgm:prSet presAssocID="{1B0DB062-2101-4F3B-95AD-6F9618E2922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oks on Shelf"/>
        </a:ext>
      </dgm:extLst>
    </dgm:pt>
    <dgm:pt modelId="{5F7E7A26-4050-470D-BCAF-19024EB93868}" type="pres">
      <dgm:prSet presAssocID="{1B0DB062-2101-4F3B-95AD-6F9618E2922D}" presName="spaceRect" presStyleCnt="0"/>
      <dgm:spPr/>
    </dgm:pt>
    <dgm:pt modelId="{EF41F6D3-D788-471B-868C-76A7949ADEE0}" type="pres">
      <dgm:prSet presAssocID="{1B0DB062-2101-4F3B-95AD-6F9618E2922D}" presName="textRect" presStyleLbl="revTx" presStyleIdx="2" presStyleCnt="4" custScaleX="110847">
        <dgm:presLayoutVars>
          <dgm:chMax val="1"/>
          <dgm:chPref val="1"/>
        </dgm:presLayoutVars>
      </dgm:prSet>
      <dgm:spPr/>
    </dgm:pt>
    <dgm:pt modelId="{952AFB08-428B-4888-875C-08D2B10B5740}" type="pres">
      <dgm:prSet presAssocID="{C35FB7E4-FACF-46F8-88E4-CFE4998D82CD}" presName="sibTrans" presStyleLbl="sibTrans2D1" presStyleIdx="0" presStyleCnt="0"/>
      <dgm:spPr/>
    </dgm:pt>
    <dgm:pt modelId="{75D9BD4A-CDFC-4B3F-B765-0D45BC9733FD}" type="pres">
      <dgm:prSet presAssocID="{0A9826CF-97BF-43BB-9B65-01C1D29E7A21}" presName="compNode" presStyleCnt="0"/>
      <dgm:spPr/>
    </dgm:pt>
    <dgm:pt modelId="{0146AAFD-C0E0-4363-9F84-E673DCB936B8}" type="pres">
      <dgm:prSet presAssocID="{0A9826CF-97BF-43BB-9B65-01C1D29E7A21}" presName="iconBgRect" presStyleLbl="bgShp" presStyleIdx="3" presStyleCnt="4"/>
      <dgm:spPr/>
    </dgm:pt>
    <dgm:pt modelId="{E20770A6-8B8D-4600-B516-35F23B9A4316}" type="pres">
      <dgm:prSet presAssocID="{0A9826CF-97BF-43BB-9B65-01C1D29E7A2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mer"/>
        </a:ext>
      </dgm:extLst>
    </dgm:pt>
    <dgm:pt modelId="{C63B0201-B23E-42B0-99E4-3BB3B3291CD4}" type="pres">
      <dgm:prSet presAssocID="{0A9826CF-97BF-43BB-9B65-01C1D29E7A21}" presName="spaceRect" presStyleCnt="0"/>
      <dgm:spPr/>
    </dgm:pt>
    <dgm:pt modelId="{A6CDA51B-034A-46F4-851A-46EA4861A7E8}" type="pres">
      <dgm:prSet presAssocID="{0A9826CF-97BF-43BB-9B65-01C1D29E7A21}" presName="textRect" presStyleLbl="revTx" presStyleIdx="3" presStyleCnt="4" custScaleX="104512">
        <dgm:presLayoutVars>
          <dgm:chMax val="1"/>
          <dgm:chPref val="1"/>
        </dgm:presLayoutVars>
      </dgm:prSet>
      <dgm:spPr/>
    </dgm:pt>
  </dgm:ptLst>
  <dgm:cxnLst>
    <dgm:cxn modelId="{88164714-7771-45C5-8F2B-96C20BC194D1}" type="presOf" srcId="{1B0DB062-2101-4F3B-95AD-6F9618E2922D}" destId="{EF41F6D3-D788-471B-868C-76A7949ADEE0}" srcOrd="0" destOrd="0" presId="urn:microsoft.com/office/officeart/2018/2/layout/IconCircleList"/>
    <dgm:cxn modelId="{F79CE61D-480B-47FC-9AFA-FF71D70A37EE}" srcId="{C0E8CEB9-FC9B-4295-A032-03E280B61D20}" destId="{4428399A-AADB-483F-9DCE-0148BC6E18A9}" srcOrd="1" destOrd="0" parTransId="{61D7CE8A-EBEA-4D31-8984-6D40275C015D}" sibTransId="{1C27FE53-EF35-4D26-8F07-99ADE6E99BE8}"/>
    <dgm:cxn modelId="{84D3583F-F5EF-4C72-BEEB-C46E14593CBE}" type="presOf" srcId="{1C27FE53-EF35-4D26-8F07-99ADE6E99BE8}" destId="{8D323B49-D4A7-4560-B363-DC955B395CD7}" srcOrd="0" destOrd="0" presId="urn:microsoft.com/office/officeart/2018/2/layout/IconCircleList"/>
    <dgm:cxn modelId="{7124814C-C1DA-422A-B0C4-B804A826F38B}" type="presOf" srcId="{C0E8CEB9-FC9B-4295-A032-03E280B61D20}" destId="{96BD0394-2F18-486A-8EF7-5B534BB12522}" srcOrd="0" destOrd="0" presId="urn:microsoft.com/office/officeart/2018/2/layout/IconCircleList"/>
    <dgm:cxn modelId="{425F887E-130D-4284-9721-76B06BA7AAF1}" type="presOf" srcId="{4428399A-AADB-483F-9DCE-0148BC6E18A9}" destId="{3BBB9D02-B801-41B7-B512-4A60DAD16370}" srcOrd="0" destOrd="0" presId="urn:microsoft.com/office/officeart/2018/2/layout/IconCircleList"/>
    <dgm:cxn modelId="{2AE79282-F247-4EB7-9607-85DB9C515E7C}" srcId="{C0E8CEB9-FC9B-4295-A032-03E280B61D20}" destId="{7D094B71-0C40-4BEC-AA8C-6C317080EBD8}" srcOrd="0" destOrd="0" parTransId="{7F5F01C0-6C45-4F53-959E-825FBB748F5A}" sibTransId="{876F91A2-6B57-4F41-B0BD-7F13C74C4A77}"/>
    <dgm:cxn modelId="{E226CA93-DE13-4D99-886F-0E468210F057}" type="presOf" srcId="{0A9826CF-97BF-43BB-9B65-01C1D29E7A21}" destId="{A6CDA51B-034A-46F4-851A-46EA4861A7E8}" srcOrd="0" destOrd="0" presId="urn:microsoft.com/office/officeart/2018/2/layout/IconCircleList"/>
    <dgm:cxn modelId="{18B01EC0-479C-4666-9F06-867B33DDF199}" srcId="{C0E8CEB9-FC9B-4295-A032-03E280B61D20}" destId="{1B0DB062-2101-4F3B-95AD-6F9618E2922D}" srcOrd="2" destOrd="0" parTransId="{18B7A308-D8DB-4206-B22B-B891B6C20233}" sibTransId="{C35FB7E4-FACF-46F8-88E4-CFE4998D82CD}"/>
    <dgm:cxn modelId="{88D6EECA-CA0E-4F77-96AC-A0B931B5C267}" srcId="{C0E8CEB9-FC9B-4295-A032-03E280B61D20}" destId="{0A9826CF-97BF-43BB-9B65-01C1D29E7A21}" srcOrd="3" destOrd="0" parTransId="{409F59B1-3CD7-4596-897E-69D8BABCD52E}" sibTransId="{872F5906-44B0-4DF4-AC39-37A92D2E89DA}"/>
    <dgm:cxn modelId="{F88D21D3-2915-483B-945E-14CFF075A722}" type="presOf" srcId="{876F91A2-6B57-4F41-B0BD-7F13C74C4A77}" destId="{B9BA93BD-91A7-4CC4-8C02-50CC688654D4}" srcOrd="0" destOrd="0" presId="urn:microsoft.com/office/officeart/2018/2/layout/IconCircleList"/>
    <dgm:cxn modelId="{33672CDA-C1F1-4877-A2A0-E234759BD957}" type="presOf" srcId="{C35FB7E4-FACF-46F8-88E4-CFE4998D82CD}" destId="{952AFB08-428B-4888-875C-08D2B10B5740}" srcOrd="0" destOrd="0" presId="urn:microsoft.com/office/officeart/2018/2/layout/IconCircleList"/>
    <dgm:cxn modelId="{E6A38FF0-5679-4B32-B73F-4018296D7741}" type="presOf" srcId="{7D094B71-0C40-4BEC-AA8C-6C317080EBD8}" destId="{91838A34-ED05-477E-8779-BC7254FDE7EC}" srcOrd="0" destOrd="0" presId="urn:microsoft.com/office/officeart/2018/2/layout/IconCircleList"/>
    <dgm:cxn modelId="{3C74A0CE-1C0E-4D80-8B3F-43E1D44AA544}" type="presParOf" srcId="{96BD0394-2F18-486A-8EF7-5B534BB12522}" destId="{0E17D53D-5263-421E-94CA-31EE8BAAAC49}" srcOrd="0" destOrd="0" presId="urn:microsoft.com/office/officeart/2018/2/layout/IconCircleList"/>
    <dgm:cxn modelId="{7CC29E0F-2D5F-4B9D-A2B3-A1B96118E18F}" type="presParOf" srcId="{0E17D53D-5263-421E-94CA-31EE8BAAAC49}" destId="{26F67FE3-161D-42E8-A4B8-3397437843F5}" srcOrd="0" destOrd="0" presId="urn:microsoft.com/office/officeart/2018/2/layout/IconCircleList"/>
    <dgm:cxn modelId="{F7109836-F4C4-4FF9-B8A1-9A128B327C79}" type="presParOf" srcId="{26F67FE3-161D-42E8-A4B8-3397437843F5}" destId="{9006D50D-D7C4-4AC9-A479-806EF8A917D8}" srcOrd="0" destOrd="0" presId="urn:microsoft.com/office/officeart/2018/2/layout/IconCircleList"/>
    <dgm:cxn modelId="{C67E75CD-DF93-4CA8-ABC7-85CC43A0D637}" type="presParOf" srcId="{26F67FE3-161D-42E8-A4B8-3397437843F5}" destId="{F7E3D3EE-0BFD-4223-8E10-70699CA3EC77}" srcOrd="1" destOrd="0" presId="urn:microsoft.com/office/officeart/2018/2/layout/IconCircleList"/>
    <dgm:cxn modelId="{14CE7430-588D-44C8-97BD-2899C9261CAF}" type="presParOf" srcId="{26F67FE3-161D-42E8-A4B8-3397437843F5}" destId="{08A7F8C9-52B2-41B1-AA1D-58F1E6D41CD1}" srcOrd="2" destOrd="0" presId="urn:microsoft.com/office/officeart/2018/2/layout/IconCircleList"/>
    <dgm:cxn modelId="{18BE3EFD-88B7-49F6-96B7-0698EB078294}" type="presParOf" srcId="{26F67FE3-161D-42E8-A4B8-3397437843F5}" destId="{91838A34-ED05-477E-8779-BC7254FDE7EC}" srcOrd="3" destOrd="0" presId="urn:microsoft.com/office/officeart/2018/2/layout/IconCircleList"/>
    <dgm:cxn modelId="{6642935C-8802-40FF-B48C-3FFD9AEC31F1}" type="presParOf" srcId="{0E17D53D-5263-421E-94CA-31EE8BAAAC49}" destId="{B9BA93BD-91A7-4CC4-8C02-50CC688654D4}" srcOrd="1" destOrd="0" presId="urn:microsoft.com/office/officeart/2018/2/layout/IconCircleList"/>
    <dgm:cxn modelId="{E743F018-C698-4D3F-88A5-01EF468CF549}" type="presParOf" srcId="{0E17D53D-5263-421E-94CA-31EE8BAAAC49}" destId="{3132833F-9DC9-4311-90C0-B6626FD6607E}" srcOrd="2" destOrd="0" presId="urn:microsoft.com/office/officeart/2018/2/layout/IconCircleList"/>
    <dgm:cxn modelId="{9088BCF4-FB42-4A9C-91FE-28F04FBD117A}" type="presParOf" srcId="{3132833F-9DC9-4311-90C0-B6626FD6607E}" destId="{5DE6669C-36AC-46E5-9EF4-5DD7B4618A4B}" srcOrd="0" destOrd="0" presId="urn:microsoft.com/office/officeart/2018/2/layout/IconCircleList"/>
    <dgm:cxn modelId="{1A1063C2-7EA0-43D5-B482-0076C1CB5AA8}" type="presParOf" srcId="{3132833F-9DC9-4311-90C0-B6626FD6607E}" destId="{2841EF40-A67B-4FFD-B683-04E2B4D29F47}" srcOrd="1" destOrd="0" presId="urn:microsoft.com/office/officeart/2018/2/layout/IconCircleList"/>
    <dgm:cxn modelId="{720A276B-BED5-42D3-8F9C-FA2F399EEBFD}" type="presParOf" srcId="{3132833F-9DC9-4311-90C0-B6626FD6607E}" destId="{C06E260C-82B1-424C-A4A0-56EBC297BC18}" srcOrd="2" destOrd="0" presId="urn:microsoft.com/office/officeart/2018/2/layout/IconCircleList"/>
    <dgm:cxn modelId="{6A0DB72D-34AE-4919-ABDA-4FF9A15070FC}" type="presParOf" srcId="{3132833F-9DC9-4311-90C0-B6626FD6607E}" destId="{3BBB9D02-B801-41B7-B512-4A60DAD16370}" srcOrd="3" destOrd="0" presId="urn:microsoft.com/office/officeart/2018/2/layout/IconCircleList"/>
    <dgm:cxn modelId="{6235C3F6-585E-4A19-9E29-EAE6A0B7A71B}" type="presParOf" srcId="{0E17D53D-5263-421E-94CA-31EE8BAAAC49}" destId="{8D323B49-D4A7-4560-B363-DC955B395CD7}" srcOrd="3" destOrd="0" presId="urn:microsoft.com/office/officeart/2018/2/layout/IconCircleList"/>
    <dgm:cxn modelId="{689AE874-1E62-4893-9B7D-12D0407F6F8B}" type="presParOf" srcId="{0E17D53D-5263-421E-94CA-31EE8BAAAC49}" destId="{F58E7A00-175D-49BF-AB40-30CE6475BE41}" srcOrd="4" destOrd="0" presId="urn:microsoft.com/office/officeart/2018/2/layout/IconCircleList"/>
    <dgm:cxn modelId="{B9D2961A-BA1C-438D-B2ED-65F75B6638D2}" type="presParOf" srcId="{F58E7A00-175D-49BF-AB40-30CE6475BE41}" destId="{37697311-5328-460C-A624-C71DBF92244A}" srcOrd="0" destOrd="0" presId="urn:microsoft.com/office/officeart/2018/2/layout/IconCircleList"/>
    <dgm:cxn modelId="{448A1FF5-D678-4CB0-AB75-7BBC518B23EB}" type="presParOf" srcId="{F58E7A00-175D-49BF-AB40-30CE6475BE41}" destId="{E4CDBFEF-A33D-45DA-9DB0-47CA1610A0C1}" srcOrd="1" destOrd="0" presId="urn:microsoft.com/office/officeart/2018/2/layout/IconCircleList"/>
    <dgm:cxn modelId="{592F6EE6-30F9-436D-91D0-7AA0CDF71406}" type="presParOf" srcId="{F58E7A00-175D-49BF-AB40-30CE6475BE41}" destId="{5F7E7A26-4050-470D-BCAF-19024EB93868}" srcOrd="2" destOrd="0" presId="urn:microsoft.com/office/officeart/2018/2/layout/IconCircleList"/>
    <dgm:cxn modelId="{1206BB5D-DA95-4042-8587-9ACFF45086CD}" type="presParOf" srcId="{F58E7A00-175D-49BF-AB40-30CE6475BE41}" destId="{EF41F6D3-D788-471B-868C-76A7949ADEE0}" srcOrd="3" destOrd="0" presId="urn:microsoft.com/office/officeart/2018/2/layout/IconCircleList"/>
    <dgm:cxn modelId="{95E1C1E3-61D3-4B44-9CF4-4343D8C58973}" type="presParOf" srcId="{0E17D53D-5263-421E-94CA-31EE8BAAAC49}" destId="{952AFB08-428B-4888-875C-08D2B10B5740}" srcOrd="5" destOrd="0" presId="urn:microsoft.com/office/officeart/2018/2/layout/IconCircleList"/>
    <dgm:cxn modelId="{01E2F1F4-535E-40FD-943B-17839A06036A}" type="presParOf" srcId="{0E17D53D-5263-421E-94CA-31EE8BAAAC49}" destId="{75D9BD4A-CDFC-4B3F-B765-0D45BC9733FD}" srcOrd="6" destOrd="0" presId="urn:microsoft.com/office/officeart/2018/2/layout/IconCircleList"/>
    <dgm:cxn modelId="{29BD42E1-DBAD-450D-81DC-3DBA712058E5}" type="presParOf" srcId="{75D9BD4A-CDFC-4B3F-B765-0D45BC9733FD}" destId="{0146AAFD-C0E0-4363-9F84-E673DCB936B8}" srcOrd="0" destOrd="0" presId="urn:microsoft.com/office/officeart/2018/2/layout/IconCircleList"/>
    <dgm:cxn modelId="{47F3B3C7-7814-4E20-98B8-68AC9887E544}" type="presParOf" srcId="{75D9BD4A-CDFC-4B3F-B765-0D45BC9733FD}" destId="{E20770A6-8B8D-4600-B516-35F23B9A4316}" srcOrd="1" destOrd="0" presId="urn:microsoft.com/office/officeart/2018/2/layout/IconCircleList"/>
    <dgm:cxn modelId="{D4256848-F450-41EF-998F-920537D4D138}" type="presParOf" srcId="{75D9BD4A-CDFC-4B3F-B765-0D45BC9733FD}" destId="{C63B0201-B23E-42B0-99E4-3BB3B3291CD4}" srcOrd="2" destOrd="0" presId="urn:microsoft.com/office/officeart/2018/2/layout/IconCircleList"/>
    <dgm:cxn modelId="{27FAF4DE-A0E2-4A13-9FFD-5F597A729E27}" type="presParOf" srcId="{75D9BD4A-CDFC-4B3F-B765-0D45BC9733FD}" destId="{A6CDA51B-034A-46F4-851A-46EA4861A7E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17F095-C872-4730-968B-F7CF67CC63C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A72DE13-BB30-46C2-8C2E-A175995FFD46}">
      <dgm:prSet/>
      <dgm:spPr/>
      <dgm:t>
        <a:bodyPr/>
        <a:lstStyle/>
        <a:p>
          <a:r>
            <a:rPr lang="en-US" b="0" i="0" dirty="0"/>
            <a:t>Rendering is an important aspect of React as every single component must be rendered. </a:t>
          </a:r>
        </a:p>
        <a:p>
          <a:r>
            <a:rPr lang="en-US" b="0" i="0" dirty="0"/>
            <a:t>This is done using the render() function. Once the function is called, it returns an element that represents a DOM component.</a:t>
          </a:r>
          <a:endParaRPr lang="en-US" dirty="0"/>
        </a:p>
      </dgm:t>
    </dgm:pt>
    <dgm:pt modelId="{6C79C281-2A25-4E56-BB99-529066CCF9C5}" type="parTrans" cxnId="{A59E4D3A-CC96-4759-A4E5-C71C7CBD67FD}">
      <dgm:prSet/>
      <dgm:spPr/>
      <dgm:t>
        <a:bodyPr/>
        <a:lstStyle/>
        <a:p>
          <a:endParaRPr lang="en-US"/>
        </a:p>
      </dgm:t>
    </dgm:pt>
    <dgm:pt modelId="{C88D2CE8-4EE6-4FBB-A718-8A66D5CB200D}" type="sibTrans" cxnId="{A59E4D3A-CC96-4759-A4E5-C71C7CBD67FD}">
      <dgm:prSet/>
      <dgm:spPr/>
      <dgm:t>
        <a:bodyPr/>
        <a:lstStyle/>
        <a:p>
          <a:endParaRPr lang="en-US"/>
        </a:p>
      </dgm:t>
    </dgm:pt>
    <dgm:pt modelId="{41C43EDF-31A8-4D37-947D-5D691A6EDDAC}">
      <dgm:prSet/>
      <dgm:spPr/>
      <dgm:t>
        <a:bodyPr/>
        <a:lstStyle/>
        <a:p>
          <a:r>
            <a:rPr lang="en-US" b="0" i="0"/>
            <a:t>It is also possible to render more than one HTML element at a time by enclosing the HTML tags and passing them through the render function.</a:t>
          </a:r>
          <a:endParaRPr lang="en-US"/>
        </a:p>
      </dgm:t>
    </dgm:pt>
    <dgm:pt modelId="{1D32BB76-F6F2-486D-826D-5F2EEA3A74BC}" type="parTrans" cxnId="{A854C8C3-5A24-4B97-8B9B-0FDED8F51914}">
      <dgm:prSet/>
      <dgm:spPr/>
      <dgm:t>
        <a:bodyPr/>
        <a:lstStyle/>
        <a:p>
          <a:endParaRPr lang="en-US"/>
        </a:p>
      </dgm:t>
    </dgm:pt>
    <dgm:pt modelId="{13E51563-15EB-460F-AE1C-A5389295AE64}" type="sibTrans" cxnId="{A854C8C3-5A24-4B97-8B9B-0FDED8F51914}">
      <dgm:prSet/>
      <dgm:spPr/>
      <dgm:t>
        <a:bodyPr/>
        <a:lstStyle/>
        <a:p>
          <a:endParaRPr lang="en-US"/>
        </a:p>
      </dgm:t>
    </dgm:pt>
    <dgm:pt modelId="{7D7C9F07-EBEA-43CC-B59C-72CEB10F0D7E}" type="pres">
      <dgm:prSet presAssocID="{A717F095-C872-4730-968B-F7CF67CC63CD}" presName="linear" presStyleCnt="0">
        <dgm:presLayoutVars>
          <dgm:animLvl val="lvl"/>
          <dgm:resizeHandles val="exact"/>
        </dgm:presLayoutVars>
      </dgm:prSet>
      <dgm:spPr/>
    </dgm:pt>
    <dgm:pt modelId="{8A87014B-083D-4EE7-A803-4B92FCDA7866}" type="pres">
      <dgm:prSet presAssocID="{CA72DE13-BB30-46C2-8C2E-A175995FFD46}" presName="parentText" presStyleLbl="node1" presStyleIdx="0" presStyleCnt="2">
        <dgm:presLayoutVars>
          <dgm:chMax val="0"/>
          <dgm:bulletEnabled val="1"/>
        </dgm:presLayoutVars>
      </dgm:prSet>
      <dgm:spPr/>
    </dgm:pt>
    <dgm:pt modelId="{DC0F10A4-4A42-4DC2-AB6B-CEC12676BAAC}" type="pres">
      <dgm:prSet presAssocID="{C88D2CE8-4EE6-4FBB-A718-8A66D5CB200D}" presName="spacer" presStyleCnt="0"/>
      <dgm:spPr/>
    </dgm:pt>
    <dgm:pt modelId="{330A54D7-01D7-4856-B13A-7F446C769E0F}" type="pres">
      <dgm:prSet presAssocID="{41C43EDF-31A8-4D37-947D-5D691A6EDDAC}" presName="parentText" presStyleLbl="node1" presStyleIdx="1" presStyleCnt="2">
        <dgm:presLayoutVars>
          <dgm:chMax val="0"/>
          <dgm:bulletEnabled val="1"/>
        </dgm:presLayoutVars>
      </dgm:prSet>
      <dgm:spPr/>
    </dgm:pt>
  </dgm:ptLst>
  <dgm:cxnLst>
    <dgm:cxn modelId="{2B003B30-EB7A-4DF1-B4E3-B863FD2BAA34}" type="presOf" srcId="{A717F095-C872-4730-968B-F7CF67CC63CD}" destId="{7D7C9F07-EBEA-43CC-B59C-72CEB10F0D7E}" srcOrd="0" destOrd="0" presId="urn:microsoft.com/office/officeart/2005/8/layout/vList2"/>
    <dgm:cxn modelId="{A59E4D3A-CC96-4759-A4E5-C71C7CBD67FD}" srcId="{A717F095-C872-4730-968B-F7CF67CC63CD}" destId="{CA72DE13-BB30-46C2-8C2E-A175995FFD46}" srcOrd="0" destOrd="0" parTransId="{6C79C281-2A25-4E56-BB99-529066CCF9C5}" sibTransId="{C88D2CE8-4EE6-4FBB-A718-8A66D5CB200D}"/>
    <dgm:cxn modelId="{5C2D554E-9E04-4543-80F9-4DBF7CC6D220}" type="presOf" srcId="{41C43EDF-31A8-4D37-947D-5D691A6EDDAC}" destId="{330A54D7-01D7-4856-B13A-7F446C769E0F}" srcOrd="0" destOrd="0" presId="urn:microsoft.com/office/officeart/2005/8/layout/vList2"/>
    <dgm:cxn modelId="{020E8855-207C-4253-8DB9-7001F32316C6}" type="presOf" srcId="{CA72DE13-BB30-46C2-8C2E-A175995FFD46}" destId="{8A87014B-083D-4EE7-A803-4B92FCDA7866}" srcOrd="0" destOrd="0" presId="urn:microsoft.com/office/officeart/2005/8/layout/vList2"/>
    <dgm:cxn modelId="{A854C8C3-5A24-4B97-8B9B-0FDED8F51914}" srcId="{A717F095-C872-4730-968B-F7CF67CC63CD}" destId="{41C43EDF-31A8-4D37-947D-5D691A6EDDAC}" srcOrd="1" destOrd="0" parTransId="{1D32BB76-F6F2-486D-826D-5F2EEA3A74BC}" sibTransId="{13E51563-15EB-460F-AE1C-A5389295AE64}"/>
    <dgm:cxn modelId="{528E2718-7C28-4B0C-B3FE-A333B77033BB}" type="presParOf" srcId="{7D7C9F07-EBEA-43CC-B59C-72CEB10F0D7E}" destId="{8A87014B-083D-4EE7-A803-4B92FCDA7866}" srcOrd="0" destOrd="0" presId="urn:microsoft.com/office/officeart/2005/8/layout/vList2"/>
    <dgm:cxn modelId="{ED8C3AC2-C01C-4F53-945F-A719CFE19AAC}" type="presParOf" srcId="{7D7C9F07-EBEA-43CC-B59C-72CEB10F0D7E}" destId="{DC0F10A4-4A42-4DC2-AB6B-CEC12676BAAC}" srcOrd="1" destOrd="0" presId="urn:microsoft.com/office/officeart/2005/8/layout/vList2"/>
    <dgm:cxn modelId="{2C5D20C5-ABCB-43F8-A94A-E032E0BAF49C}" type="presParOf" srcId="{7D7C9F07-EBEA-43CC-B59C-72CEB10F0D7E}" destId="{330A54D7-01D7-4856-B13A-7F446C769E0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9B78025-8F6D-46E2-8275-870462952C0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436A542-5631-4A4A-8E79-5F4DD5BE27C8}">
      <dgm:prSet/>
      <dgm:spPr/>
      <dgm:t>
        <a:bodyPr/>
        <a:lstStyle/>
        <a:p>
          <a:r>
            <a:rPr lang="en-US" b="0" i="0" dirty="0"/>
            <a:t>Higher-order components (HOCs) are a widely used technique in React for applying concepts that involve the component reusability logic. </a:t>
          </a:r>
        </a:p>
        <a:p>
          <a:r>
            <a:rPr lang="en-US" b="0" i="0" dirty="0"/>
            <a:t>They are not a native part of the React API and allow users to easily reuse the code and bootstrap abstraction.</a:t>
          </a:r>
          <a:endParaRPr lang="en-US" dirty="0"/>
        </a:p>
      </dgm:t>
    </dgm:pt>
    <dgm:pt modelId="{739BCFC7-45ED-4C18-83F5-8A632C2F9415}" type="parTrans" cxnId="{6DA5ECBB-1AB2-4792-9B1A-1636F34977A9}">
      <dgm:prSet/>
      <dgm:spPr/>
      <dgm:t>
        <a:bodyPr/>
        <a:lstStyle/>
        <a:p>
          <a:endParaRPr lang="en-US"/>
        </a:p>
      </dgm:t>
    </dgm:pt>
    <dgm:pt modelId="{7C0C4CAA-9C85-4343-9325-E9B286E47FB3}" type="sibTrans" cxnId="{6DA5ECBB-1AB2-4792-9B1A-1636F34977A9}">
      <dgm:prSet/>
      <dgm:spPr/>
      <dgm:t>
        <a:bodyPr/>
        <a:lstStyle/>
        <a:p>
          <a:endParaRPr lang="en-US"/>
        </a:p>
      </dgm:t>
    </dgm:pt>
    <dgm:pt modelId="{47B681A4-7154-481F-8FCF-D46039FC701A}">
      <dgm:prSet/>
      <dgm:spPr/>
      <dgm:t>
        <a:bodyPr/>
        <a:lstStyle/>
        <a:p>
          <a:r>
            <a:rPr lang="en-US" b="0" i="0"/>
            <a:t>HOCs are also used to allow simple sharing of behaviors across all of the components in React, adding more advances to the efficiency and functioning of the application.</a:t>
          </a:r>
          <a:endParaRPr lang="en-US"/>
        </a:p>
      </dgm:t>
    </dgm:pt>
    <dgm:pt modelId="{1B8D99CF-031E-4A31-9C78-A1E8528E80CD}" type="parTrans" cxnId="{832AD835-4776-48E6-B986-93DFFDFCB42D}">
      <dgm:prSet/>
      <dgm:spPr/>
      <dgm:t>
        <a:bodyPr/>
        <a:lstStyle/>
        <a:p>
          <a:endParaRPr lang="en-US"/>
        </a:p>
      </dgm:t>
    </dgm:pt>
    <dgm:pt modelId="{C20A0671-6948-469F-859A-B87D4256FCCF}" type="sibTrans" cxnId="{832AD835-4776-48E6-B986-93DFFDFCB42D}">
      <dgm:prSet/>
      <dgm:spPr/>
      <dgm:t>
        <a:bodyPr/>
        <a:lstStyle/>
        <a:p>
          <a:endParaRPr lang="en-US"/>
        </a:p>
      </dgm:t>
    </dgm:pt>
    <dgm:pt modelId="{2C78445D-398D-493D-81FB-77F7B9882623}" type="pres">
      <dgm:prSet presAssocID="{59B78025-8F6D-46E2-8275-870462952C00}" presName="linear" presStyleCnt="0">
        <dgm:presLayoutVars>
          <dgm:animLvl val="lvl"/>
          <dgm:resizeHandles val="exact"/>
        </dgm:presLayoutVars>
      </dgm:prSet>
      <dgm:spPr/>
    </dgm:pt>
    <dgm:pt modelId="{2409E826-9F88-49D8-B48C-A71FCADF16EF}" type="pres">
      <dgm:prSet presAssocID="{A436A542-5631-4A4A-8E79-5F4DD5BE27C8}" presName="parentText" presStyleLbl="node1" presStyleIdx="0" presStyleCnt="2">
        <dgm:presLayoutVars>
          <dgm:chMax val="0"/>
          <dgm:bulletEnabled val="1"/>
        </dgm:presLayoutVars>
      </dgm:prSet>
      <dgm:spPr/>
    </dgm:pt>
    <dgm:pt modelId="{9B688CC6-3F51-4EDA-A6E0-2EB4143B8E42}" type="pres">
      <dgm:prSet presAssocID="{7C0C4CAA-9C85-4343-9325-E9B286E47FB3}" presName="spacer" presStyleCnt="0"/>
      <dgm:spPr/>
    </dgm:pt>
    <dgm:pt modelId="{6A342E96-7F1D-42A4-AED4-2121E706A844}" type="pres">
      <dgm:prSet presAssocID="{47B681A4-7154-481F-8FCF-D46039FC701A}" presName="parentText" presStyleLbl="node1" presStyleIdx="1" presStyleCnt="2">
        <dgm:presLayoutVars>
          <dgm:chMax val="0"/>
          <dgm:bulletEnabled val="1"/>
        </dgm:presLayoutVars>
      </dgm:prSet>
      <dgm:spPr/>
    </dgm:pt>
  </dgm:ptLst>
  <dgm:cxnLst>
    <dgm:cxn modelId="{D9300405-7A9B-42A8-A58C-CFF849E65940}" type="presOf" srcId="{A436A542-5631-4A4A-8E79-5F4DD5BE27C8}" destId="{2409E826-9F88-49D8-B48C-A71FCADF16EF}" srcOrd="0" destOrd="0" presId="urn:microsoft.com/office/officeart/2005/8/layout/vList2"/>
    <dgm:cxn modelId="{832AD835-4776-48E6-B986-93DFFDFCB42D}" srcId="{59B78025-8F6D-46E2-8275-870462952C00}" destId="{47B681A4-7154-481F-8FCF-D46039FC701A}" srcOrd="1" destOrd="0" parTransId="{1B8D99CF-031E-4A31-9C78-A1E8528E80CD}" sibTransId="{C20A0671-6948-469F-859A-B87D4256FCCF}"/>
    <dgm:cxn modelId="{B07E7E73-18E6-4D1C-A59E-909E1FC68940}" type="presOf" srcId="{59B78025-8F6D-46E2-8275-870462952C00}" destId="{2C78445D-398D-493D-81FB-77F7B9882623}" srcOrd="0" destOrd="0" presId="urn:microsoft.com/office/officeart/2005/8/layout/vList2"/>
    <dgm:cxn modelId="{EFA9C093-13C1-471E-A9E6-4F3F2F1A11E6}" type="presOf" srcId="{47B681A4-7154-481F-8FCF-D46039FC701A}" destId="{6A342E96-7F1D-42A4-AED4-2121E706A844}" srcOrd="0" destOrd="0" presId="urn:microsoft.com/office/officeart/2005/8/layout/vList2"/>
    <dgm:cxn modelId="{6DA5ECBB-1AB2-4792-9B1A-1636F34977A9}" srcId="{59B78025-8F6D-46E2-8275-870462952C00}" destId="{A436A542-5631-4A4A-8E79-5F4DD5BE27C8}" srcOrd="0" destOrd="0" parTransId="{739BCFC7-45ED-4C18-83F5-8A632C2F9415}" sibTransId="{7C0C4CAA-9C85-4343-9325-E9B286E47FB3}"/>
    <dgm:cxn modelId="{89B896B4-855D-4B9B-A2E0-3F32A9E88A40}" type="presParOf" srcId="{2C78445D-398D-493D-81FB-77F7B9882623}" destId="{2409E826-9F88-49D8-B48C-A71FCADF16EF}" srcOrd="0" destOrd="0" presId="urn:microsoft.com/office/officeart/2005/8/layout/vList2"/>
    <dgm:cxn modelId="{A42660E2-57D7-4F24-847F-858448D7E5EE}" type="presParOf" srcId="{2C78445D-398D-493D-81FB-77F7B9882623}" destId="{9B688CC6-3F51-4EDA-A6E0-2EB4143B8E42}" srcOrd="1" destOrd="0" presId="urn:microsoft.com/office/officeart/2005/8/layout/vList2"/>
    <dgm:cxn modelId="{606F40F5-0032-408C-8591-5F66BDF23564}" type="presParOf" srcId="{2C78445D-398D-493D-81FB-77F7B9882623}" destId="{6A342E96-7F1D-42A4-AED4-2121E706A84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2182F30-80F3-43FC-A0DF-CF1CA25083E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3C95882-FBD4-49A4-9AC4-0F7516D8DA0B}">
      <dgm:prSet/>
      <dgm:spPr/>
      <dgm:t>
        <a:bodyPr/>
        <a:lstStyle/>
        <a:p>
          <a:r>
            <a:rPr lang="en-US" b="1" i="0"/>
            <a:t>Initial rendering</a:t>
          </a:r>
          <a:r>
            <a:rPr lang="en-US" b="0" i="0"/>
            <a:t>: This is the phase that involves the beginning of the journey of the component to the DOM.</a:t>
          </a:r>
          <a:endParaRPr lang="en-US"/>
        </a:p>
      </dgm:t>
    </dgm:pt>
    <dgm:pt modelId="{2E7BD59A-06AA-45DC-BF52-20BE6DBF1475}" type="parTrans" cxnId="{40E8DAC6-63D0-4217-A689-0450D08A3454}">
      <dgm:prSet/>
      <dgm:spPr/>
      <dgm:t>
        <a:bodyPr/>
        <a:lstStyle/>
        <a:p>
          <a:endParaRPr lang="en-US"/>
        </a:p>
      </dgm:t>
    </dgm:pt>
    <dgm:pt modelId="{2D3FDBEC-6F10-4896-A902-58BEF7563887}" type="sibTrans" cxnId="{40E8DAC6-63D0-4217-A689-0450D08A3454}">
      <dgm:prSet/>
      <dgm:spPr/>
      <dgm:t>
        <a:bodyPr/>
        <a:lstStyle/>
        <a:p>
          <a:endParaRPr lang="en-US"/>
        </a:p>
      </dgm:t>
    </dgm:pt>
    <dgm:pt modelId="{C8E6C587-FFCA-41D6-9A98-EB483FF6E9DD}">
      <dgm:prSet/>
      <dgm:spPr/>
      <dgm:t>
        <a:bodyPr/>
        <a:lstStyle/>
        <a:p>
          <a:r>
            <a:rPr lang="en-US" b="1" i="0"/>
            <a:t>Update</a:t>
          </a:r>
          <a:r>
            <a:rPr lang="en-US" b="0" i="0"/>
            <a:t>: Here, the component can be updated and rendered again if required after it gets added to the DOM.</a:t>
          </a:r>
          <a:endParaRPr lang="en-US"/>
        </a:p>
      </dgm:t>
    </dgm:pt>
    <dgm:pt modelId="{C5F34FC2-C8DD-4659-B06F-BB9534AADFFD}" type="parTrans" cxnId="{D8CA5990-BE0D-4B72-B271-253D8C2D56ED}">
      <dgm:prSet/>
      <dgm:spPr/>
      <dgm:t>
        <a:bodyPr/>
        <a:lstStyle/>
        <a:p>
          <a:endParaRPr lang="en-US"/>
        </a:p>
      </dgm:t>
    </dgm:pt>
    <dgm:pt modelId="{402505CA-642C-40AE-9721-57C2473E5E6B}" type="sibTrans" cxnId="{D8CA5990-BE0D-4B72-B271-253D8C2D56ED}">
      <dgm:prSet/>
      <dgm:spPr/>
      <dgm:t>
        <a:bodyPr/>
        <a:lstStyle/>
        <a:p>
          <a:endParaRPr lang="en-US"/>
        </a:p>
      </dgm:t>
    </dgm:pt>
    <dgm:pt modelId="{1CBB379F-D4EC-465C-9C70-2F716B9C392A}">
      <dgm:prSet/>
      <dgm:spPr/>
      <dgm:t>
        <a:bodyPr/>
        <a:lstStyle/>
        <a:p>
          <a:r>
            <a:rPr lang="en-US" b="1" i="0"/>
            <a:t>Unmounting</a:t>
          </a:r>
          <a:r>
            <a:rPr lang="en-US" b="0" i="0"/>
            <a:t>: The final phase involves the destruction of the component and its eventual removal from the DOM.</a:t>
          </a:r>
          <a:endParaRPr lang="en-US"/>
        </a:p>
      </dgm:t>
    </dgm:pt>
    <dgm:pt modelId="{CEDD1B8E-5658-488B-AECC-75BF847E3A4C}" type="parTrans" cxnId="{FCB41D8F-46C9-4809-B4A5-9A39BE9AECE6}">
      <dgm:prSet/>
      <dgm:spPr/>
      <dgm:t>
        <a:bodyPr/>
        <a:lstStyle/>
        <a:p>
          <a:endParaRPr lang="en-US"/>
        </a:p>
      </dgm:t>
    </dgm:pt>
    <dgm:pt modelId="{28006ECC-6BF1-4E6E-BB74-F94CDE146E1D}" type="sibTrans" cxnId="{FCB41D8F-46C9-4809-B4A5-9A39BE9AECE6}">
      <dgm:prSet/>
      <dgm:spPr/>
      <dgm:t>
        <a:bodyPr/>
        <a:lstStyle/>
        <a:p>
          <a:endParaRPr lang="en-US"/>
        </a:p>
      </dgm:t>
    </dgm:pt>
    <dgm:pt modelId="{23C9FB69-8622-42D1-A12B-57B8F1A2F6B7}" type="pres">
      <dgm:prSet presAssocID="{92182F30-80F3-43FC-A0DF-CF1CA25083E2}" presName="linear" presStyleCnt="0">
        <dgm:presLayoutVars>
          <dgm:animLvl val="lvl"/>
          <dgm:resizeHandles val="exact"/>
        </dgm:presLayoutVars>
      </dgm:prSet>
      <dgm:spPr/>
    </dgm:pt>
    <dgm:pt modelId="{4E03F95E-50F3-4EDD-8A6B-054313AE42E9}" type="pres">
      <dgm:prSet presAssocID="{13C95882-FBD4-49A4-9AC4-0F7516D8DA0B}" presName="parentText" presStyleLbl="node1" presStyleIdx="0" presStyleCnt="3">
        <dgm:presLayoutVars>
          <dgm:chMax val="0"/>
          <dgm:bulletEnabled val="1"/>
        </dgm:presLayoutVars>
      </dgm:prSet>
      <dgm:spPr/>
    </dgm:pt>
    <dgm:pt modelId="{8F5CFF2A-390B-4EE1-8362-454044D24611}" type="pres">
      <dgm:prSet presAssocID="{2D3FDBEC-6F10-4896-A902-58BEF7563887}" presName="spacer" presStyleCnt="0"/>
      <dgm:spPr/>
    </dgm:pt>
    <dgm:pt modelId="{933CDF26-468B-4212-ACA5-DB99624DFC8D}" type="pres">
      <dgm:prSet presAssocID="{C8E6C587-FFCA-41D6-9A98-EB483FF6E9DD}" presName="parentText" presStyleLbl="node1" presStyleIdx="1" presStyleCnt="3">
        <dgm:presLayoutVars>
          <dgm:chMax val="0"/>
          <dgm:bulletEnabled val="1"/>
        </dgm:presLayoutVars>
      </dgm:prSet>
      <dgm:spPr/>
    </dgm:pt>
    <dgm:pt modelId="{0EEDE183-4EDC-48F7-BC99-83777F719014}" type="pres">
      <dgm:prSet presAssocID="{402505CA-642C-40AE-9721-57C2473E5E6B}" presName="spacer" presStyleCnt="0"/>
      <dgm:spPr/>
    </dgm:pt>
    <dgm:pt modelId="{AB6B2779-D64A-4953-AD2E-F4863DDD23ED}" type="pres">
      <dgm:prSet presAssocID="{1CBB379F-D4EC-465C-9C70-2F716B9C392A}" presName="parentText" presStyleLbl="node1" presStyleIdx="2" presStyleCnt="3">
        <dgm:presLayoutVars>
          <dgm:chMax val="0"/>
          <dgm:bulletEnabled val="1"/>
        </dgm:presLayoutVars>
      </dgm:prSet>
      <dgm:spPr/>
    </dgm:pt>
  </dgm:ptLst>
  <dgm:cxnLst>
    <dgm:cxn modelId="{F6B41621-819B-4CF6-A24C-6777C5EC53C8}" type="presOf" srcId="{92182F30-80F3-43FC-A0DF-CF1CA25083E2}" destId="{23C9FB69-8622-42D1-A12B-57B8F1A2F6B7}" srcOrd="0" destOrd="0" presId="urn:microsoft.com/office/officeart/2005/8/layout/vList2"/>
    <dgm:cxn modelId="{20D3837D-A33C-4B5F-829A-2F85AFE6F10D}" type="presOf" srcId="{C8E6C587-FFCA-41D6-9A98-EB483FF6E9DD}" destId="{933CDF26-468B-4212-ACA5-DB99624DFC8D}" srcOrd="0" destOrd="0" presId="urn:microsoft.com/office/officeart/2005/8/layout/vList2"/>
    <dgm:cxn modelId="{FCB41D8F-46C9-4809-B4A5-9A39BE9AECE6}" srcId="{92182F30-80F3-43FC-A0DF-CF1CA25083E2}" destId="{1CBB379F-D4EC-465C-9C70-2F716B9C392A}" srcOrd="2" destOrd="0" parTransId="{CEDD1B8E-5658-488B-AECC-75BF847E3A4C}" sibTransId="{28006ECC-6BF1-4E6E-BB74-F94CDE146E1D}"/>
    <dgm:cxn modelId="{D8CA5990-BE0D-4B72-B271-253D8C2D56ED}" srcId="{92182F30-80F3-43FC-A0DF-CF1CA25083E2}" destId="{C8E6C587-FFCA-41D6-9A98-EB483FF6E9DD}" srcOrd="1" destOrd="0" parTransId="{C5F34FC2-C8DD-4659-B06F-BB9534AADFFD}" sibTransId="{402505CA-642C-40AE-9721-57C2473E5E6B}"/>
    <dgm:cxn modelId="{AB51C2AE-73F2-43E8-9CED-D9AF37D3FDFF}" type="presOf" srcId="{1CBB379F-D4EC-465C-9C70-2F716B9C392A}" destId="{AB6B2779-D64A-4953-AD2E-F4863DDD23ED}" srcOrd="0" destOrd="0" presId="urn:microsoft.com/office/officeart/2005/8/layout/vList2"/>
    <dgm:cxn modelId="{D7F621C3-DCF6-4988-BDF8-B17071EAD12B}" type="presOf" srcId="{13C95882-FBD4-49A4-9AC4-0F7516D8DA0B}" destId="{4E03F95E-50F3-4EDD-8A6B-054313AE42E9}" srcOrd="0" destOrd="0" presId="urn:microsoft.com/office/officeart/2005/8/layout/vList2"/>
    <dgm:cxn modelId="{40E8DAC6-63D0-4217-A689-0450D08A3454}" srcId="{92182F30-80F3-43FC-A0DF-CF1CA25083E2}" destId="{13C95882-FBD4-49A4-9AC4-0F7516D8DA0B}" srcOrd="0" destOrd="0" parTransId="{2E7BD59A-06AA-45DC-BF52-20BE6DBF1475}" sibTransId="{2D3FDBEC-6F10-4896-A902-58BEF7563887}"/>
    <dgm:cxn modelId="{20708957-FB89-49CF-A478-A5132F1563C1}" type="presParOf" srcId="{23C9FB69-8622-42D1-A12B-57B8F1A2F6B7}" destId="{4E03F95E-50F3-4EDD-8A6B-054313AE42E9}" srcOrd="0" destOrd="0" presId="urn:microsoft.com/office/officeart/2005/8/layout/vList2"/>
    <dgm:cxn modelId="{9B1680DF-748E-4743-9DFA-FD5F4A2FE003}" type="presParOf" srcId="{23C9FB69-8622-42D1-A12B-57B8F1A2F6B7}" destId="{8F5CFF2A-390B-4EE1-8362-454044D24611}" srcOrd="1" destOrd="0" presId="urn:microsoft.com/office/officeart/2005/8/layout/vList2"/>
    <dgm:cxn modelId="{0BC12469-5675-4DB9-8725-4DFA5CE4F011}" type="presParOf" srcId="{23C9FB69-8622-42D1-A12B-57B8F1A2F6B7}" destId="{933CDF26-468B-4212-ACA5-DB99624DFC8D}" srcOrd="2" destOrd="0" presId="urn:microsoft.com/office/officeart/2005/8/layout/vList2"/>
    <dgm:cxn modelId="{55DC2BF6-3C9D-4AFE-B5F6-AFBCCB5B5DCB}" type="presParOf" srcId="{23C9FB69-8622-42D1-A12B-57B8F1A2F6B7}" destId="{0EEDE183-4EDC-48F7-BC99-83777F719014}" srcOrd="3" destOrd="0" presId="urn:microsoft.com/office/officeart/2005/8/layout/vList2"/>
    <dgm:cxn modelId="{7B67A5C1-938A-435D-BA42-83B751365C0E}" type="presParOf" srcId="{23C9FB69-8622-42D1-A12B-57B8F1A2F6B7}" destId="{AB6B2779-D64A-4953-AD2E-F4863DDD23E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F7337D0-331B-458E-9821-8AAAB0A1BDF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1197035-CA07-42BB-9648-7138229BD1C8}">
      <dgm:prSet/>
      <dgm:spPr/>
      <dgm:t>
        <a:bodyPr/>
        <a:lstStyle/>
        <a:p>
          <a:pPr>
            <a:lnSpc>
              <a:spcPct val="100000"/>
            </a:lnSpc>
          </a:pPr>
          <a:r>
            <a:rPr lang="en-US" b="1" i="0"/>
            <a:t>Pages</a:t>
          </a:r>
          <a:r>
            <a:rPr lang="en-US" b="0" i="0"/>
            <a:t>: Each view is considered as a new file in conventional routing while it is considered as a single HTML entity in React.</a:t>
          </a:r>
          <a:endParaRPr lang="en-US"/>
        </a:p>
      </dgm:t>
    </dgm:pt>
    <dgm:pt modelId="{6B522472-D19B-4C79-8792-A5A2A35B3837}" type="parTrans" cxnId="{90989B2E-3196-40D4-81EF-BFA6B4FE2C7B}">
      <dgm:prSet/>
      <dgm:spPr/>
      <dgm:t>
        <a:bodyPr/>
        <a:lstStyle/>
        <a:p>
          <a:endParaRPr lang="en-US"/>
        </a:p>
      </dgm:t>
    </dgm:pt>
    <dgm:pt modelId="{97C0FBC4-0968-45A3-AEB4-B709FC1B21B3}" type="sibTrans" cxnId="{90989B2E-3196-40D4-81EF-BFA6B4FE2C7B}">
      <dgm:prSet/>
      <dgm:spPr/>
      <dgm:t>
        <a:bodyPr/>
        <a:lstStyle/>
        <a:p>
          <a:endParaRPr lang="en-US"/>
        </a:p>
      </dgm:t>
    </dgm:pt>
    <dgm:pt modelId="{F7667382-D236-418D-8EB8-2D5C4F64B8FB}">
      <dgm:prSet/>
      <dgm:spPr/>
      <dgm:t>
        <a:bodyPr/>
        <a:lstStyle/>
        <a:p>
          <a:pPr>
            <a:lnSpc>
              <a:spcPct val="100000"/>
            </a:lnSpc>
          </a:pPr>
          <a:r>
            <a:rPr lang="en-US" b="1" i="0" dirty="0"/>
            <a:t>Navigation</a:t>
          </a:r>
          <a:r>
            <a:rPr lang="en-US" b="0" i="0" dirty="0"/>
            <a:t>: In conventional routing, users must move across web pages for viewing. In React, the views are not refreshed as objects are re-issued to create new views.</a:t>
          </a:r>
          <a:endParaRPr lang="en-US" dirty="0"/>
        </a:p>
      </dgm:t>
    </dgm:pt>
    <dgm:pt modelId="{452A3AC2-8139-4B5D-B3CD-3AD61B05D8EC}" type="parTrans" cxnId="{37DA59AD-F2AE-4BFB-AD55-2CB44EF56A01}">
      <dgm:prSet/>
      <dgm:spPr/>
      <dgm:t>
        <a:bodyPr/>
        <a:lstStyle/>
        <a:p>
          <a:endParaRPr lang="en-US"/>
        </a:p>
      </dgm:t>
    </dgm:pt>
    <dgm:pt modelId="{259B0F2D-2018-413C-ADA9-BCCB3C5E52F4}" type="sibTrans" cxnId="{37DA59AD-F2AE-4BFB-AD55-2CB44EF56A01}">
      <dgm:prSet/>
      <dgm:spPr/>
      <dgm:t>
        <a:bodyPr/>
        <a:lstStyle/>
        <a:p>
          <a:endParaRPr lang="en-US"/>
        </a:p>
      </dgm:t>
    </dgm:pt>
    <dgm:pt modelId="{2257831D-6113-41F9-93F5-86A71D9906C8}" type="pres">
      <dgm:prSet presAssocID="{EF7337D0-331B-458E-9821-8AAAB0A1BDFE}" presName="root" presStyleCnt="0">
        <dgm:presLayoutVars>
          <dgm:dir/>
          <dgm:resizeHandles val="exact"/>
        </dgm:presLayoutVars>
      </dgm:prSet>
      <dgm:spPr/>
    </dgm:pt>
    <dgm:pt modelId="{A7B49F97-8D11-4A2F-9529-17529732CEB4}" type="pres">
      <dgm:prSet presAssocID="{11197035-CA07-42BB-9648-7138229BD1C8}" presName="compNode" presStyleCnt="0"/>
      <dgm:spPr/>
    </dgm:pt>
    <dgm:pt modelId="{1202D267-BBD1-4711-A798-3351871574D5}" type="pres">
      <dgm:prSet presAssocID="{11197035-CA07-42BB-9648-7138229BD1C8}" presName="bgRect" presStyleLbl="bgShp" presStyleIdx="0" presStyleCnt="2"/>
      <dgm:spPr>
        <a:solidFill>
          <a:schemeClr val="bg1">
            <a:lumMod val="95000"/>
          </a:schemeClr>
        </a:solidFill>
      </dgm:spPr>
    </dgm:pt>
    <dgm:pt modelId="{197B3839-260F-4EA9-8378-4A98E8757DDF}" type="pres">
      <dgm:prSet presAssocID="{11197035-CA07-42BB-9648-7138229BD1C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89E0ACB6-5991-4096-8C1A-C26EFE40AE25}" type="pres">
      <dgm:prSet presAssocID="{11197035-CA07-42BB-9648-7138229BD1C8}" presName="spaceRect" presStyleCnt="0"/>
      <dgm:spPr/>
    </dgm:pt>
    <dgm:pt modelId="{6C0AC460-6A32-4965-9721-CBF364D5D4C1}" type="pres">
      <dgm:prSet presAssocID="{11197035-CA07-42BB-9648-7138229BD1C8}" presName="parTx" presStyleLbl="revTx" presStyleIdx="0" presStyleCnt="2">
        <dgm:presLayoutVars>
          <dgm:chMax val="0"/>
          <dgm:chPref val="0"/>
        </dgm:presLayoutVars>
      </dgm:prSet>
      <dgm:spPr/>
    </dgm:pt>
    <dgm:pt modelId="{CE73E9A5-249A-4290-9159-B8C693CC6E94}" type="pres">
      <dgm:prSet presAssocID="{97C0FBC4-0968-45A3-AEB4-B709FC1B21B3}" presName="sibTrans" presStyleCnt="0"/>
      <dgm:spPr/>
    </dgm:pt>
    <dgm:pt modelId="{8DB968C9-06E4-447E-B324-AABDB1616C63}" type="pres">
      <dgm:prSet presAssocID="{F7667382-D236-418D-8EB8-2D5C4F64B8FB}" presName="compNode" presStyleCnt="0"/>
      <dgm:spPr/>
    </dgm:pt>
    <dgm:pt modelId="{31C51C8F-D30D-4F7F-B793-80336BDEE752}" type="pres">
      <dgm:prSet presAssocID="{F7667382-D236-418D-8EB8-2D5C4F64B8FB}" presName="bgRect" presStyleLbl="bgShp" presStyleIdx="1" presStyleCnt="2"/>
      <dgm:spPr>
        <a:solidFill>
          <a:schemeClr val="bg1">
            <a:lumMod val="95000"/>
          </a:schemeClr>
        </a:solidFill>
      </dgm:spPr>
    </dgm:pt>
    <dgm:pt modelId="{3E710FD8-3C28-4B51-AD91-B762A59501A4}" type="pres">
      <dgm:prSet presAssocID="{F7667382-D236-418D-8EB8-2D5C4F64B8F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7C1F065B-D073-43D9-B6A7-1E7B1035FFD0}" type="pres">
      <dgm:prSet presAssocID="{F7667382-D236-418D-8EB8-2D5C4F64B8FB}" presName="spaceRect" presStyleCnt="0"/>
      <dgm:spPr/>
    </dgm:pt>
    <dgm:pt modelId="{7FD986DD-6245-492C-B9D5-2F872C8FCA3B}" type="pres">
      <dgm:prSet presAssocID="{F7667382-D236-418D-8EB8-2D5C4F64B8FB}" presName="parTx" presStyleLbl="revTx" presStyleIdx="1" presStyleCnt="2">
        <dgm:presLayoutVars>
          <dgm:chMax val="0"/>
          <dgm:chPref val="0"/>
        </dgm:presLayoutVars>
      </dgm:prSet>
      <dgm:spPr/>
    </dgm:pt>
  </dgm:ptLst>
  <dgm:cxnLst>
    <dgm:cxn modelId="{90989B2E-3196-40D4-81EF-BFA6B4FE2C7B}" srcId="{EF7337D0-331B-458E-9821-8AAAB0A1BDFE}" destId="{11197035-CA07-42BB-9648-7138229BD1C8}" srcOrd="0" destOrd="0" parTransId="{6B522472-D19B-4C79-8792-A5A2A35B3837}" sibTransId="{97C0FBC4-0968-45A3-AEB4-B709FC1B21B3}"/>
    <dgm:cxn modelId="{CF373873-DBF4-4FF5-829F-57A25C1B8D43}" type="presOf" srcId="{11197035-CA07-42BB-9648-7138229BD1C8}" destId="{6C0AC460-6A32-4965-9721-CBF364D5D4C1}" srcOrd="0" destOrd="0" presId="urn:microsoft.com/office/officeart/2018/2/layout/IconVerticalSolidList"/>
    <dgm:cxn modelId="{E198F079-7B4A-4747-B834-3DCCEB99C1E2}" type="presOf" srcId="{EF7337D0-331B-458E-9821-8AAAB0A1BDFE}" destId="{2257831D-6113-41F9-93F5-86A71D9906C8}" srcOrd="0" destOrd="0" presId="urn:microsoft.com/office/officeart/2018/2/layout/IconVerticalSolidList"/>
    <dgm:cxn modelId="{37DA59AD-F2AE-4BFB-AD55-2CB44EF56A01}" srcId="{EF7337D0-331B-458E-9821-8AAAB0A1BDFE}" destId="{F7667382-D236-418D-8EB8-2D5C4F64B8FB}" srcOrd="1" destOrd="0" parTransId="{452A3AC2-8139-4B5D-B3CD-3AD61B05D8EC}" sibTransId="{259B0F2D-2018-413C-ADA9-BCCB3C5E52F4}"/>
    <dgm:cxn modelId="{567A62DC-FE23-4F86-808F-27CF515951CC}" type="presOf" srcId="{F7667382-D236-418D-8EB8-2D5C4F64B8FB}" destId="{7FD986DD-6245-492C-B9D5-2F872C8FCA3B}" srcOrd="0" destOrd="0" presId="urn:microsoft.com/office/officeart/2018/2/layout/IconVerticalSolidList"/>
    <dgm:cxn modelId="{CE3AA364-2791-47CE-8B8E-25A367EBE0A6}" type="presParOf" srcId="{2257831D-6113-41F9-93F5-86A71D9906C8}" destId="{A7B49F97-8D11-4A2F-9529-17529732CEB4}" srcOrd="0" destOrd="0" presId="urn:microsoft.com/office/officeart/2018/2/layout/IconVerticalSolidList"/>
    <dgm:cxn modelId="{FB409742-A878-43E7-A213-F8C8206C9976}" type="presParOf" srcId="{A7B49F97-8D11-4A2F-9529-17529732CEB4}" destId="{1202D267-BBD1-4711-A798-3351871574D5}" srcOrd="0" destOrd="0" presId="urn:microsoft.com/office/officeart/2018/2/layout/IconVerticalSolidList"/>
    <dgm:cxn modelId="{7A14AD69-F334-409B-832F-82D11E6032A9}" type="presParOf" srcId="{A7B49F97-8D11-4A2F-9529-17529732CEB4}" destId="{197B3839-260F-4EA9-8378-4A98E8757DDF}" srcOrd="1" destOrd="0" presId="urn:microsoft.com/office/officeart/2018/2/layout/IconVerticalSolidList"/>
    <dgm:cxn modelId="{B7624D84-4F53-42CB-B26F-E2D933423C1C}" type="presParOf" srcId="{A7B49F97-8D11-4A2F-9529-17529732CEB4}" destId="{89E0ACB6-5991-4096-8C1A-C26EFE40AE25}" srcOrd="2" destOrd="0" presId="urn:microsoft.com/office/officeart/2018/2/layout/IconVerticalSolidList"/>
    <dgm:cxn modelId="{7166CD71-F963-4352-BE00-7EA22A876DF3}" type="presParOf" srcId="{A7B49F97-8D11-4A2F-9529-17529732CEB4}" destId="{6C0AC460-6A32-4965-9721-CBF364D5D4C1}" srcOrd="3" destOrd="0" presId="urn:microsoft.com/office/officeart/2018/2/layout/IconVerticalSolidList"/>
    <dgm:cxn modelId="{ED9F9032-6DB9-439D-A276-1115B0F33362}" type="presParOf" srcId="{2257831D-6113-41F9-93F5-86A71D9906C8}" destId="{CE73E9A5-249A-4290-9159-B8C693CC6E94}" srcOrd="1" destOrd="0" presId="urn:microsoft.com/office/officeart/2018/2/layout/IconVerticalSolidList"/>
    <dgm:cxn modelId="{5FEA6CE1-4922-4EB5-AFF6-5AEE970DFD4C}" type="presParOf" srcId="{2257831D-6113-41F9-93F5-86A71D9906C8}" destId="{8DB968C9-06E4-447E-B324-AABDB1616C63}" srcOrd="2" destOrd="0" presId="urn:microsoft.com/office/officeart/2018/2/layout/IconVerticalSolidList"/>
    <dgm:cxn modelId="{5FA5E93A-DAC2-40AE-95C0-13557F01EE4C}" type="presParOf" srcId="{8DB968C9-06E4-447E-B324-AABDB1616C63}" destId="{31C51C8F-D30D-4F7F-B793-80336BDEE752}" srcOrd="0" destOrd="0" presId="urn:microsoft.com/office/officeart/2018/2/layout/IconVerticalSolidList"/>
    <dgm:cxn modelId="{FB5D3076-5139-41D0-897E-2932413B0695}" type="presParOf" srcId="{8DB968C9-06E4-447E-B324-AABDB1616C63}" destId="{3E710FD8-3C28-4B51-AD91-B762A59501A4}" srcOrd="1" destOrd="0" presId="urn:microsoft.com/office/officeart/2018/2/layout/IconVerticalSolidList"/>
    <dgm:cxn modelId="{1BB5ECCA-75AA-41F5-99A5-B72EEBA28295}" type="presParOf" srcId="{8DB968C9-06E4-447E-B324-AABDB1616C63}" destId="{7C1F065B-D073-43D9-B6A7-1E7B1035FFD0}" srcOrd="2" destOrd="0" presId="urn:microsoft.com/office/officeart/2018/2/layout/IconVerticalSolidList"/>
    <dgm:cxn modelId="{B76B2FC7-7855-452F-B37C-F5F42786438B}" type="presParOf" srcId="{8DB968C9-06E4-447E-B324-AABDB1616C63}" destId="{7FD986DD-6245-492C-B9D5-2F872C8FCA3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09A42FC-0B6E-43B5-B1EA-704BF836D01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4AC34B1-55EE-497C-9C33-A923AF5D828F}">
      <dgm:prSet custT="1"/>
      <dgm:spPr/>
      <dgm:t>
        <a:bodyPr/>
        <a:lstStyle/>
        <a:p>
          <a:r>
            <a:rPr lang="en-US" sz="3200" b="0" i="0" dirty="0"/>
            <a:t>‘Refs’ is short for references in React. </a:t>
          </a:r>
          <a:endParaRPr lang="en-US" sz="3200" dirty="0"/>
        </a:p>
      </dgm:t>
    </dgm:pt>
    <dgm:pt modelId="{57AB41A1-E48A-42D1-9D68-98EFB55E88F9}" type="parTrans" cxnId="{E958CAC3-12CF-4F62-886F-B9AA2FA41A76}">
      <dgm:prSet/>
      <dgm:spPr/>
      <dgm:t>
        <a:bodyPr/>
        <a:lstStyle/>
        <a:p>
          <a:endParaRPr lang="en-US"/>
        </a:p>
      </dgm:t>
    </dgm:pt>
    <dgm:pt modelId="{7D52AAB3-BD0B-4FCD-BB26-1B9145902D53}" type="sibTrans" cxnId="{E958CAC3-12CF-4F62-886F-B9AA2FA41A76}">
      <dgm:prSet/>
      <dgm:spPr/>
      <dgm:t>
        <a:bodyPr/>
        <a:lstStyle/>
        <a:p>
          <a:endParaRPr lang="en-US"/>
        </a:p>
      </dgm:t>
    </dgm:pt>
    <dgm:pt modelId="{89115F4D-7059-4DE7-A56C-3CCFC1C8159F}">
      <dgm:prSet custT="1"/>
      <dgm:spPr/>
      <dgm:t>
        <a:bodyPr/>
        <a:lstStyle/>
        <a:p>
          <a:r>
            <a:rPr lang="en-US" sz="3200" b="0" i="0" dirty="0"/>
            <a:t>They are mainly used in the following scenarios:</a:t>
          </a:r>
          <a:endParaRPr lang="en-US" sz="3200" dirty="0"/>
        </a:p>
      </dgm:t>
    </dgm:pt>
    <dgm:pt modelId="{B2916700-29EA-4959-B83E-B3180752F300}" type="parTrans" cxnId="{FA0B6A36-54B8-435F-8A8B-0997E5F83663}">
      <dgm:prSet/>
      <dgm:spPr/>
      <dgm:t>
        <a:bodyPr/>
        <a:lstStyle/>
        <a:p>
          <a:endParaRPr lang="en-US"/>
        </a:p>
      </dgm:t>
    </dgm:pt>
    <dgm:pt modelId="{CE9A7357-2B79-4A21-A2C7-7E45C91CB6C4}" type="sibTrans" cxnId="{FA0B6A36-54B8-435F-8A8B-0997E5F83663}">
      <dgm:prSet/>
      <dgm:spPr/>
      <dgm:t>
        <a:bodyPr/>
        <a:lstStyle/>
        <a:p>
          <a:endParaRPr lang="en-US"/>
        </a:p>
      </dgm:t>
    </dgm:pt>
    <dgm:pt modelId="{83CADACE-CD53-448A-AA48-DA9A15ADE475}">
      <dgm:prSet custT="1"/>
      <dgm:spPr/>
      <dgm:t>
        <a:bodyPr/>
        <a:lstStyle/>
        <a:p>
          <a:r>
            <a:rPr lang="en-US" sz="2400" b="0" i="0" dirty="0"/>
            <a:t>To initiate imperative animations</a:t>
          </a:r>
          <a:endParaRPr lang="en-US" sz="2400" dirty="0"/>
        </a:p>
      </dgm:t>
    </dgm:pt>
    <dgm:pt modelId="{A20652F3-5F56-46B0-8462-58486318F41B}" type="parTrans" cxnId="{DE831BBC-650B-42B0-B8B6-2D0C5773517D}">
      <dgm:prSet/>
      <dgm:spPr/>
      <dgm:t>
        <a:bodyPr/>
        <a:lstStyle/>
        <a:p>
          <a:endParaRPr lang="en-US"/>
        </a:p>
      </dgm:t>
    </dgm:pt>
    <dgm:pt modelId="{C71584D5-7C95-4BD4-963C-2AE736FA5EA1}" type="sibTrans" cxnId="{DE831BBC-650B-42B0-B8B6-2D0C5773517D}">
      <dgm:prSet/>
      <dgm:spPr/>
      <dgm:t>
        <a:bodyPr/>
        <a:lstStyle/>
        <a:p>
          <a:endParaRPr lang="en-US"/>
        </a:p>
      </dgm:t>
    </dgm:pt>
    <dgm:pt modelId="{5FCFA385-4E7F-4A9B-903D-6881FECD2964}">
      <dgm:prSet custT="1"/>
      <dgm:spPr/>
      <dgm:t>
        <a:bodyPr/>
        <a:lstStyle/>
        <a:p>
          <a:r>
            <a:rPr lang="en-US" sz="2400" b="0" i="0"/>
            <a:t>To join third-party DOM libraries</a:t>
          </a:r>
          <a:endParaRPr lang="en-US" sz="2400"/>
        </a:p>
      </dgm:t>
    </dgm:pt>
    <dgm:pt modelId="{61737CC6-ABD6-4FD1-B481-47C83CA7A814}" type="parTrans" cxnId="{D604A41F-09E3-4EEB-9C84-C6EE3C3095C8}">
      <dgm:prSet/>
      <dgm:spPr/>
      <dgm:t>
        <a:bodyPr/>
        <a:lstStyle/>
        <a:p>
          <a:endParaRPr lang="en-US"/>
        </a:p>
      </dgm:t>
    </dgm:pt>
    <dgm:pt modelId="{8F5B3D2C-E9D4-439B-87FF-3658489B0963}" type="sibTrans" cxnId="{D604A41F-09E3-4EEB-9C84-C6EE3C3095C8}">
      <dgm:prSet/>
      <dgm:spPr/>
      <dgm:t>
        <a:bodyPr/>
        <a:lstStyle/>
        <a:p>
          <a:endParaRPr lang="en-US"/>
        </a:p>
      </dgm:t>
    </dgm:pt>
    <dgm:pt modelId="{52AF241A-3269-46AC-8A95-C7361A64BE30}">
      <dgm:prSet custT="1"/>
      <dgm:spPr/>
      <dgm:t>
        <a:bodyPr/>
        <a:lstStyle/>
        <a:p>
          <a:r>
            <a:rPr lang="en-US" sz="2400" b="0" i="0" dirty="0"/>
            <a:t>To manage focus and apply media playback</a:t>
          </a:r>
          <a:endParaRPr lang="en-US" sz="2400" dirty="0"/>
        </a:p>
      </dgm:t>
    </dgm:pt>
    <dgm:pt modelId="{F9057A67-2D14-45BD-B3B4-11079CD67380}" type="parTrans" cxnId="{EF19F4E4-C06B-4B84-AA67-C84B17D1DED8}">
      <dgm:prSet/>
      <dgm:spPr/>
      <dgm:t>
        <a:bodyPr/>
        <a:lstStyle/>
        <a:p>
          <a:endParaRPr lang="en-US"/>
        </a:p>
      </dgm:t>
    </dgm:pt>
    <dgm:pt modelId="{1660D00B-2C11-4895-88B3-7F1BC722B84B}" type="sibTrans" cxnId="{EF19F4E4-C06B-4B84-AA67-C84B17D1DED8}">
      <dgm:prSet/>
      <dgm:spPr/>
      <dgm:t>
        <a:bodyPr/>
        <a:lstStyle/>
        <a:p>
          <a:endParaRPr lang="en-US"/>
        </a:p>
      </dgm:t>
    </dgm:pt>
    <dgm:pt modelId="{EFFF9457-E41D-48AA-BB1D-571427B194D7}">
      <dgm:prSet custT="1"/>
      <dgm:spPr/>
      <dgm:t>
        <a:bodyPr/>
        <a:lstStyle/>
        <a:p>
          <a:r>
            <a:rPr lang="en-US" sz="2400" b="0" i="0" dirty="0"/>
            <a:t>Refs are used to store a reference to a single React element or a React component. </a:t>
          </a:r>
          <a:endParaRPr lang="en-IN" sz="2400" dirty="0"/>
        </a:p>
      </dgm:t>
    </dgm:pt>
    <dgm:pt modelId="{7B5D2BB7-D56B-4D80-A460-7C4D9B34F47E}" type="parTrans" cxnId="{88D612BF-799F-4F69-909E-63CD092B44C3}">
      <dgm:prSet/>
      <dgm:spPr/>
      <dgm:t>
        <a:bodyPr/>
        <a:lstStyle/>
        <a:p>
          <a:endParaRPr lang="en-IN"/>
        </a:p>
      </dgm:t>
    </dgm:pt>
    <dgm:pt modelId="{18F6B403-DF24-4978-9649-6B1CDC34027C}" type="sibTrans" cxnId="{88D612BF-799F-4F69-909E-63CD092B44C3}">
      <dgm:prSet/>
      <dgm:spPr/>
      <dgm:t>
        <a:bodyPr/>
        <a:lstStyle/>
        <a:p>
          <a:endParaRPr lang="en-IN"/>
        </a:p>
      </dgm:t>
    </dgm:pt>
    <dgm:pt modelId="{3949838B-CBFF-429B-AFA0-F2B685AA1749}">
      <dgm:prSet custT="1"/>
      <dgm:spPr/>
      <dgm:t>
        <a:bodyPr/>
        <a:lstStyle/>
        <a:p>
          <a:r>
            <a:rPr lang="en-US" sz="2400" b="0" i="0" dirty="0"/>
            <a:t>This is later returned using the render function.</a:t>
          </a:r>
          <a:endParaRPr lang="en-IN" sz="2400" dirty="0"/>
        </a:p>
      </dgm:t>
    </dgm:pt>
    <dgm:pt modelId="{ED7C7A72-A42D-4970-8225-9FAA558A5ABE}" type="parTrans" cxnId="{7DA0A51F-E68A-4D3F-BED4-34DEA241720C}">
      <dgm:prSet/>
      <dgm:spPr/>
      <dgm:t>
        <a:bodyPr/>
        <a:lstStyle/>
        <a:p>
          <a:endParaRPr lang="en-IN"/>
        </a:p>
      </dgm:t>
    </dgm:pt>
    <dgm:pt modelId="{CB90D92B-BB7A-469D-A897-4AD7C87A4AA0}" type="sibTrans" cxnId="{7DA0A51F-E68A-4D3F-BED4-34DEA241720C}">
      <dgm:prSet/>
      <dgm:spPr/>
      <dgm:t>
        <a:bodyPr/>
        <a:lstStyle/>
        <a:p>
          <a:endParaRPr lang="en-IN"/>
        </a:p>
      </dgm:t>
    </dgm:pt>
    <dgm:pt modelId="{6D9905B5-F752-4A0A-A827-FE59C930FB53}" type="pres">
      <dgm:prSet presAssocID="{409A42FC-0B6E-43B5-B1EA-704BF836D01B}" presName="Name0" presStyleCnt="0">
        <dgm:presLayoutVars>
          <dgm:dir/>
          <dgm:animLvl val="lvl"/>
          <dgm:resizeHandles val="exact"/>
        </dgm:presLayoutVars>
      </dgm:prSet>
      <dgm:spPr/>
    </dgm:pt>
    <dgm:pt modelId="{1BB226B5-C3BB-4A77-9BB1-AB0FDF02DA67}" type="pres">
      <dgm:prSet presAssocID="{34AC34B1-55EE-497C-9C33-A923AF5D828F}" presName="composite" presStyleCnt="0"/>
      <dgm:spPr/>
    </dgm:pt>
    <dgm:pt modelId="{A8F59075-9B55-4BA6-9AB6-470AE2EEEAFE}" type="pres">
      <dgm:prSet presAssocID="{34AC34B1-55EE-497C-9C33-A923AF5D828F}" presName="parTx" presStyleLbl="alignNode1" presStyleIdx="0" presStyleCnt="2" custLinFactNeighborX="-7358" custLinFactNeighborY="771">
        <dgm:presLayoutVars>
          <dgm:chMax val="0"/>
          <dgm:chPref val="0"/>
          <dgm:bulletEnabled val="1"/>
        </dgm:presLayoutVars>
      </dgm:prSet>
      <dgm:spPr/>
    </dgm:pt>
    <dgm:pt modelId="{E85FD89D-4D0E-40CD-9C49-F8CFF782DFD3}" type="pres">
      <dgm:prSet presAssocID="{34AC34B1-55EE-497C-9C33-A923AF5D828F}" presName="desTx" presStyleLbl="alignAccFollowNode1" presStyleIdx="0" presStyleCnt="2">
        <dgm:presLayoutVars>
          <dgm:bulletEnabled val="1"/>
        </dgm:presLayoutVars>
      </dgm:prSet>
      <dgm:spPr/>
    </dgm:pt>
    <dgm:pt modelId="{A348F4F2-7A9D-42AC-AA07-DE6AB1C34492}" type="pres">
      <dgm:prSet presAssocID="{7D52AAB3-BD0B-4FCD-BB26-1B9145902D53}" presName="space" presStyleCnt="0"/>
      <dgm:spPr/>
    </dgm:pt>
    <dgm:pt modelId="{B5CF77EC-8AC2-4000-93AB-8C706BB0B19B}" type="pres">
      <dgm:prSet presAssocID="{89115F4D-7059-4DE7-A56C-3CCFC1C8159F}" presName="composite" presStyleCnt="0"/>
      <dgm:spPr/>
    </dgm:pt>
    <dgm:pt modelId="{C968F9A1-572D-4E9F-940C-A1A8356414A9}" type="pres">
      <dgm:prSet presAssocID="{89115F4D-7059-4DE7-A56C-3CCFC1C8159F}" presName="parTx" presStyleLbl="alignNode1" presStyleIdx="1" presStyleCnt="2">
        <dgm:presLayoutVars>
          <dgm:chMax val="0"/>
          <dgm:chPref val="0"/>
          <dgm:bulletEnabled val="1"/>
        </dgm:presLayoutVars>
      </dgm:prSet>
      <dgm:spPr/>
    </dgm:pt>
    <dgm:pt modelId="{2B4184A2-05F8-440C-B630-A7320CBF0CAD}" type="pres">
      <dgm:prSet presAssocID="{89115F4D-7059-4DE7-A56C-3CCFC1C8159F}" presName="desTx" presStyleLbl="alignAccFollowNode1" presStyleIdx="1" presStyleCnt="2">
        <dgm:presLayoutVars>
          <dgm:bulletEnabled val="1"/>
        </dgm:presLayoutVars>
      </dgm:prSet>
      <dgm:spPr/>
    </dgm:pt>
  </dgm:ptLst>
  <dgm:cxnLst>
    <dgm:cxn modelId="{1F429A03-517F-4634-8569-A9A30255D066}" type="presOf" srcId="{83CADACE-CD53-448A-AA48-DA9A15ADE475}" destId="{2B4184A2-05F8-440C-B630-A7320CBF0CAD}" srcOrd="0" destOrd="0" presId="urn:microsoft.com/office/officeart/2005/8/layout/hList1"/>
    <dgm:cxn modelId="{204D1C04-3A17-4D3F-B863-1B00759F8BC1}" type="presOf" srcId="{5FCFA385-4E7F-4A9B-903D-6881FECD2964}" destId="{2B4184A2-05F8-440C-B630-A7320CBF0CAD}" srcOrd="0" destOrd="1" presId="urn:microsoft.com/office/officeart/2005/8/layout/hList1"/>
    <dgm:cxn modelId="{D604A41F-09E3-4EEB-9C84-C6EE3C3095C8}" srcId="{89115F4D-7059-4DE7-A56C-3CCFC1C8159F}" destId="{5FCFA385-4E7F-4A9B-903D-6881FECD2964}" srcOrd="1" destOrd="0" parTransId="{61737CC6-ABD6-4FD1-B481-47C83CA7A814}" sibTransId="{8F5B3D2C-E9D4-439B-87FF-3658489B0963}"/>
    <dgm:cxn modelId="{7DA0A51F-E68A-4D3F-BED4-34DEA241720C}" srcId="{34AC34B1-55EE-497C-9C33-A923AF5D828F}" destId="{3949838B-CBFF-429B-AFA0-F2B685AA1749}" srcOrd="1" destOrd="0" parTransId="{ED7C7A72-A42D-4970-8225-9FAA558A5ABE}" sibTransId="{CB90D92B-BB7A-469D-A897-4AD7C87A4AA0}"/>
    <dgm:cxn modelId="{A27C7A2D-DFCB-4AA6-8B56-B6989765066E}" type="presOf" srcId="{409A42FC-0B6E-43B5-B1EA-704BF836D01B}" destId="{6D9905B5-F752-4A0A-A827-FE59C930FB53}" srcOrd="0" destOrd="0" presId="urn:microsoft.com/office/officeart/2005/8/layout/hList1"/>
    <dgm:cxn modelId="{FA0B6A36-54B8-435F-8A8B-0997E5F83663}" srcId="{409A42FC-0B6E-43B5-B1EA-704BF836D01B}" destId="{89115F4D-7059-4DE7-A56C-3CCFC1C8159F}" srcOrd="1" destOrd="0" parTransId="{B2916700-29EA-4959-B83E-B3180752F300}" sibTransId="{CE9A7357-2B79-4A21-A2C7-7E45C91CB6C4}"/>
    <dgm:cxn modelId="{0E0A1E57-7405-41CA-BD94-6AF848D9B323}" type="presOf" srcId="{EFFF9457-E41D-48AA-BB1D-571427B194D7}" destId="{E85FD89D-4D0E-40CD-9C49-F8CFF782DFD3}" srcOrd="0" destOrd="0" presId="urn:microsoft.com/office/officeart/2005/8/layout/hList1"/>
    <dgm:cxn modelId="{BBA2CF57-2D50-4AF6-B426-8866FAAD94E6}" type="presOf" srcId="{89115F4D-7059-4DE7-A56C-3CCFC1C8159F}" destId="{C968F9A1-572D-4E9F-940C-A1A8356414A9}" srcOrd="0" destOrd="0" presId="urn:microsoft.com/office/officeart/2005/8/layout/hList1"/>
    <dgm:cxn modelId="{F03C47B8-00D4-4039-A3C3-5E7D27C5DD22}" type="presOf" srcId="{3949838B-CBFF-429B-AFA0-F2B685AA1749}" destId="{E85FD89D-4D0E-40CD-9C49-F8CFF782DFD3}" srcOrd="0" destOrd="1" presId="urn:microsoft.com/office/officeart/2005/8/layout/hList1"/>
    <dgm:cxn modelId="{DE831BBC-650B-42B0-B8B6-2D0C5773517D}" srcId="{89115F4D-7059-4DE7-A56C-3CCFC1C8159F}" destId="{83CADACE-CD53-448A-AA48-DA9A15ADE475}" srcOrd="0" destOrd="0" parTransId="{A20652F3-5F56-46B0-8462-58486318F41B}" sibTransId="{C71584D5-7C95-4BD4-963C-2AE736FA5EA1}"/>
    <dgm:cxn modelId="{88D612BF-799F-4F69-909E-63CD092B44C3}" srcId="{34AC34B1-55EE-497C-9C33-A923AF5D828F}" destId="{EFFF9457-E41D-48AA-BB1D-571427B194D7}" srcOrd="0" destOrd="0" parTransId="{7B5D2BB7-D56B-4D80-A460-7C4D9B34F47E}" sibTransId="{18F6B403-DF24-4978-9649-6B1CDC34027C}"/>
    <dgm:cxn modelId="{07985FC2-88CB-49A2-A319-95C61B4AA263}" type="presOf" srcId="{34AC34B1-55EE-497C-9C33-A923AF5D828F}" destId="{A8F59075-9B55-4BA6-9AB6-470AE2EEEAFE}" srcOrd="0" destOrd="0" presId="urn:microsoft.com/office/officeart/2005/8/layout/hList1"/>
    <dgm:cxn modelId="{E958CAC3-12CF-4F62-886F-B9AA2FA41A76}" srcId="{409A42FC-0B6E-43B5-B1EA-704BF836D01B}" destId="{34AC34B1-55EE-497C-9C33-A923AF5D828F}" srcOrd="0" destOrd="0" parTransId="{57AB41A1-E48A-42D1-9D68-98EFB55E88F9}" sibTransId="{7D52AAB3-BD0B-4FCD-BB26-1B9145902D53}"/>
    <dgm:cxn modelId="{EF19F4E4-C06B-4B84-AA67-C84B17D1DED8}" srcId="{89115F4D-7059-4DE7-A56C-3CCFC1C8159F}" destId="{52AF241A-3269-46AC-8A95-C7361A64BE30}" srcOrd="2" destOrd="0" parTransId="{F9057A67-2D14-45BD-B3B4-11079CD67380}" sibTransId="{1660D00B-2C11-4895-88B3-7F1BC722B84B}"/>
    <dgm:cxn modelId="{94DEABFD-02A7-4E98-B327-0F8C2F9636B0}" type="presOf" srcId="{52AF241A-3269-46AC-8A95-C7361A64BE30}" destId="{2B4184A2-05F8-440C-B630-A7320CBF0CAD}" srcOrd="0" destOrd="2" presId="urn:microsoft.com/office/officeart/2005/8/layout/hList1"/>
    <dgm:cxn modelId="{0FE3B014-D230-44D7-BDE2-97A010B1D690}" type="presParOf" srcId="{6D9905B5-F752-4A0A-A827-FE59C930FB53}" destId="{1BB226B5-C3BB-4A77-9BB1-AB0FDF02DA67}" srcOrd="0" destOrd="0" presId="urn:microsoft.com/office/officeart/2005/8/layout/hList1"/>
    <dgm:cxn modelId="{BD1DBC6C-E228-4D73-A846-DC267C30BE8E}" type="presParOf" srcId="{1BB226B5-C3BB-4A77-9BB1-AB0FDF02DA67}" destId="{A8F59075-9B55-4BA6-9AB6-470AE2EEEAFE}" srcOrd="0" destOrd="0" presId="urn:microsoft.com/office/officeart/2005/8/layout/hList1"/>
    <dgm:cxn modelId="{0E3E81B6-FF3C-4D42-BFCF-2E19F8595CB5}" type="presParOf" srcId="{1BB226B5-C3BB-4A77-9BB1-AB0FDF02DA67}" destId="{E85FD89D-4D0E-40CD-9C49-F8CFF782DFD3}" srcOrd="1" destOrd="0" presId="urn:microsoft.com/office/officeart/2005/8/layout/hList1"/>
    <dgm:cxn modelId="{826EFB55-CAEE-4A68-9897-FAFDF67AC40F}" type="presParOf" srcId="{6D9905B5-F752-4A0A-A827-FE59C930FB53}" destId="{A348F4F2-7A9D-42AC-AA07-DE6AB1C34492}" srcOrd="1" destOrd="0" presId="urn:microsoft.com/office/officeart/2005/8/layout/hList1"/>
    <dgm:cxn modelId="{7FE0F647-A8BC-4644-962E-C906951A26FD}" type="presParOf" srcId="{6D9905B5-F752-4A0A-A827-FE59C930FB53}" destId="{B5CF77EC-8AC2-4000-93AB-8C706BB0B19B}" srcOrd="2" destOrd="0" presId="urn:microsoft.com/office/officeart/2005/8/layout/hList1"/>
    <dgm:cxn modelId="{1BEF3B8D-5DD9-4BA7-A6BF-BC4469EB173C}" type="presParOf" srcId="{B5CF77EC-8AC2-4000-93AB-8C706BB0B19B}" destId="{C968F9A1-572D-4E9F-940C-A1A8356414A9}" srcOrd="0" destOrd="0" presId="urn:microsoft.com/office/officeart/2005/8/layout/hList1"/>
    <dgm:cxn modelId="{2995AEE7-11AF-49EB-B636-77E3C38171BA}" type="presParOf" srcId="{B5CF77EC-8AC2-4000-93AB-8C706BB0B19B}" destId="{2B4184A2-05F8-440C-B630-A7320CBF0CA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FC3B7-0463-4029-B4F7-6BEFD285EA2B}">
      <dsp:nvSpPr>
        <dsp:cNvPr id="0" name=""/>
        <dsp:cNvSpPr/>
      </dsp:nvSpPr>
      <dsp:spPr>
        <a:xfrm>
          <a:off x="0" y="688193"/>
          <a:ext cx="6263640" cy="13127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dirty="0"/>
            <a:t>React makes use of a single-direction data flow model.</a:t>
          </a:r>
          <a:endParaRPr lang="en-US" sz="3300" kern="1200" dirty="0"/>
        </a:p>
      </dsp:txBody>
      <dsp:txXfrm>
        <a:off x="64083" y="752276"/>
        <a:ext cx="6135474" cy="1184574"/>
      </dsp:txXfrm>
    </dsp:sp>
    <dsp:sp modelId="{680201E8-C442-4196-A31B-32B62782E1D2}">
      <dsp:nvSpPr>
        <dsp:cNvPr id="0" name=""/>
        <dsp:cNvSpPr/>
      </dsp:nvSpPr>
      <dsp:spPr>
        <a:xfrm>
          <a:off x="0" y="2095973"/>
          <a:ext cx="6263640" cy="131274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a:t>It deals with complete server-side data processing and handling.</a:t>
          </a:r>
          <a:endParaRPr lang="en-US" sz="3300" kern="1200"/>
        </a:p>
      </dsp:txBody>
      <dsp:txXfrm>
        <a:off x="64083" y="2160056"/>
        <a:ext cx="6135474" cy="1184574"/>
      </dsp:txXfrm>
    </dsp:sp>
    <dsp:sp modelId="{F6AB61DC-BAE1-442F-B459-EA55E92C22CB}">
      <dsp:nvSpPr>
        <dsp:cNvPr id="0" name=""/>
        <dsp:cNvSpPr/>
      </dsp:nvSpPr>
      <dsp:spPr>
        <a:xfrm>
          <a:off x="0" y="3503754"/>
          <a:ext cx="6263640" cy="13127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dirty="0"/>
            <a:t>React uses Virtual DOM that has many advantages of its own.</a:t>
          </a:r>
          <a:endParaRPr lang="en-US" sz="3300" kern="1200" dirty="0"/>
        </a:p>
      </dsp:txBody>
      <dsp:txXfrm>
        <a:off x="64083" y="3567837"/>
        <a:ext cx="6135474" cy="118457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6DE8E4-ED34-4796-9296-A59930AAE876}">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DC0BA5-EA9C-49D5-BBC4-C06968DDA661}">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6C4648-7911-4D61-859B-4D1177B3FE5B}">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i="0" kern="1200"/>
            <a:t>Action</a:t>
          </a:r>
          <a:r>
            <a:rPr lang="en-US" sz="2400" b="0" i="0" kern="1200"/>
            <a:t>: An object that describes the call</a:t>
          </a:r>
          <a:endParaRPr lang="en-US" sz="2400" kern="1200"/>
        </a:p>
      </dsp:txBody>
      <dsp:txXfrm>
        <a:off x="1834517" y="469890"/>
        <a:ext cx="3148942" cy="1335915"/>
      </dsp:txXfrm>
    </dsp:sp>
    <dsp:sp modelId="{0E626B35-B2C6-42E9-B12D-C7A48EE9DEF1}">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03B6FA-3B8B-4B46-B47C-38D0CA69F795}">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E5FEDF-61D6-4C09-8EC1-0CE876A560D3}">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i="0" kern="1200"/>
            <a:t>Reducer</a:t>
          </a:r>
          <a:r>
            <a:rPr lang="en-US" sz="2400" b="0" i="0" kern="1200"/>
            <a:t>: The state change storage unit</a:t>
          </a:r>
          <a:endParaRPr lang="en-US" sz="2400" kern="1200"/>
        </a:p>
      </dsp:txBody>
      <dsp:txXfrm>
        <a:off x="7154322" y="469890"/>
        <a:ext cx="3148942" cy="1335915"/>
      </dsp:txXfrm>
    </dsp:sp>
    <dsp:sp modelId="{7FA28089-EA72-47DF-9884-A761456CF9D1}">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96B378-67F5-4CB1-9BD1-8A551B4A48DC}">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1C6C9B-5D66-4DF3-80DB-A500CEF92BDF}">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i="0" kern="1200"/>
            <a:t>Store</a:t>
          </a:r>
          <a:r>
            <a:rPr lang="en-US" sz="2400" b="0" i="0" kern="1200"/>
            <a:t>: the state and object tree storage</a:t>
          </a:r>
          <a:endParaRPr lang="en-US" sz="2400" kern="1200"/>
        </a:p>
      </dsp:txBody>
      <dsp:txXfrm>
        <a:off x="1834517" y="2545532"/>
        <a:ext cx="3148942" cy="1335915"/>
      </dsp:txXfrm>
    </dsp:sp>
    <dsp:sp modelId="{7846A5AE-AC54-49E0-AB11-7C93807702BE}">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7FD239-0AAC-4D0A-9FBD-11DF73FB076D}">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91A942-1443-4C03-B554-C2D3C6B0A259}">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i="0" kern="1200"/>
            <a:t>View</a:t>
          </a:r>
          <a:r>
            <a:rPr lang="en-US" sz="2400" b="0" i="0" kern="1200"/>
            <a:t>: Displays data provided by the store</a:t>
          </a:r>
          <a:endParaRPr lang="en-US" sz="2400" kern="1200"/>
        </a:p>
      </dsp:txBody>
      <dsp:txXfrm>
        <a:off x="7154322" y="2545532"/>
        <a:ext cx="3148942" cy="133591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27127-3582-45BE-88AC-B19CFF0FBE52}">
      <dsp:nvSpPr>
        <dsp:cNvPr id="0" name=""/>
        <dsp:cNvSpPr/>
      </dsp:nvSpPr>
      <dsp:spPr>
        <a:xfrm>
          <a:off x="568971" y="0"/>
          <a:ext cx="1509048" cy="14699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FA49D6-CE0A-45B9-9B78-714EFC665A67}">
      <dsp:nvSpPr>
        <dsp:cNvPr id="0" name=""/>
        <dsp:cNvSpPr/>
      </dsp:nvSpPr>
      <dsp:spPr>
        <a:xfrm>
          <a:off x="568971" y="1652086"/>
          <a:ext cx="4311566" cy="62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511300">
            <a:lnSpc>
              <a:spcPct val="100000"/>
            </a:lnSpc>
            <a:spcBef>
              <a:spcPct val="0"/>
            </a:spcBef>
            <a:spcAft>
              <a:spcPct val="35000"/>
            </a:spcAft>
            <a:buNone/>
            <a:defRPr b="1"/>
          </a:pPr>
          <a:r>
            <a:rPr lang="en-US" sz="3400" b="1" i="0" kern="1200"/>
            <a:t>Class Components</a:t>
          </a:r>
          <a:endParaRPr lang="en-US" sz="3400" kern="1200"/>
        </a:p>
      </dsp:txBody>
      <dsp:txXfrm>
        <a:off x="568971" y="1652086"/>
        <a:ext cx="4311566" cy="629999"/>
      </dsp:txXfrm>
    </dsp:sp>
    <dsp:sp modelId="{6BD93EA5-10AE-4D13-9AE2-9878BB532B40}">
      <dsp:nvSpPr>
        <dsp:cNvPr id="0" name=""/>
        <dsp:cNvSpPr/>
      </dsp:nvSpPr>
      <dsp:spPr>
        <a:xfrm>
          <a:off x="568971" y="2366777"/>
          <a:ext cx="4311566" cy="198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a:t>Class-based Components uses ES6 class syntax. It can make use of the lifecycle methods.</a:t>
          </a:r>
          <a:endParaRPr lang="en-US" sz="1700" kern="1200"/>
        </a:p>
        <a:p>
          <a:pPr marL="0" lvl="0" indent="0" algn="l" defTabSz="755650">
            <a:lnSpc>
              <a:spcPct val="100000"/>
            </a:lnSpc>
            <a:spcBef>
              <a:spcPct val="0"/>
            </a:spcBef>
            <a:spcAft>
              <a:spcPct val="35000"/>
            </a:spcAft>
            <a:buNone/>
          </a:pPr>
          <a:r>
            <a:rPr lang="en-US" sz="1700" b="0" i="0" kern="1200"/>
            <a:t>Class components extend from React.Component.</a:t>
          </a:r>
          <a:endParaRPr lang="en-US" sz="1700" kern="1200"/>
        </a:p>
        <a:p>
          <a:pPr marL="0" lvl="0" indent="0" algn="l" defTabSz="755650">
            <a:lnSpc>
              <a:spcPct val="100000"/>
            </a:lnSpc>
            <a:spcBef>
              <a:spcPct val="0"/>
            </a:spcBef>
            <a:spcAft>
              <a:spcPct val="35000"/>
            </a:spcAft>
            <a:buNone/>
          </a:pPr>
          <a:r>
            <a:rPr lang="en-US" sz="1700" b="0" i="0" kern="1200" dirty="0"/>
            <a:t>In here you must use </a:t>
          </a:r>
          <a:r>
            <a:rPr lang="en-US" sz="1700" b="1" i="0" kern="1200" dirty="0">
              <a:solidFill>
                <a:srgbClr val="7030A0"/>
              </a:solidFill>
            </a:rPr>
            <a:t>this</a:t>
          </a:r>
          <a:r>
            <a:rPr lang="en-US" sz="1700" b="0" i="0" kern="1200" dirty="0"/>
            <a:t> keyword to access the props and functions that you declare inside the class components.</a:t>
          </a:r>
          <a:endParaRPr lang="en-US" sz="1700" kern="1200" dirty="0"/>
        </a:p>
      </dsp:txBody>
      <dsp:txXfrm>
        <a:off x="568971" y="2366777"/>
        <a:ext cx="4311566" cy="1984560"/>
      </dsp:txXfrm>
    </dsp:sp>
    <dsp:sp modelId="{084D2154-BD51-4DAF-AE9F-3206BE14CE58}">
      <dsp:nvSpPr>
        <dsp:cNvPr id="0" name=""/>
        <dsp:cNvSpPr/>
      </dsp:nvSpPr>
      <dsp:spPr>
        <a:xfrm>
          <a:off x="5635062" y="0"/>
          <a:ext cx="1509048" cy="14699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F12850-300A-49D7-B458-6036A87C6A26}">
      <dsp:nvSpPr>
        <dsp:cNvPr id="0" name=""/>
        <dsp:cNvSpPr/>
      </dsp:nvSpPr>
      <dsp:spPr>
        <a:xfrm>
          <a:off x="5635062" y="1652086"/>
          <a:ext cx="4311566" cy="62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511300">
            <a:lnSpc>
              <a:spcPct val="100000"/>
            </a:lnSpc>
            <a:spcBef>
              <a:spcPct val="0"/>
            </a:spcBef>
            <a:spcAft>
              <a:spcPct val="35000"/>
            </a:spcAft>
            <a:buNone/>
            <a:defRPr b="1"/>
          </a:pPr>
          <a:r>
            <a:rPr lang="en-US" sz="3400" b="1" i="0" kern="1200"/>
            <a:t>Functional Components</a:t>
          </a:r>
          <a:endParaRPr lang="en-US" sz="3400" kern="1200"/>
        </a:p>
      </dsp:txBody>
      <dsp:txXfrm>
        <a:off x="5635062" y="1652086"/>
        <a:ext cx="4311566" cy="629999"/>
      </dsp:txXfrm>
    </dsp:sp>
    <dsp:sp modelId="{3CC63B7B-2D53-48AE-951C-1E58AAB895F5}">
      <dsp:nvSpPr>
        <dsp:cNvPr id="0" name=""/>
        <dsp:cNvSpPr/>
      </dsp:nvSpPr>
      <dsp:spPr>
        <a:xfrm>
          <a:off x="5635062" y="2366777"/>
          <a:ext cx="4311566" cy="198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a:t>Functional Components are simpler comparing to class-based functions.</a:t>
          </a:r>
          <a:endParaRPr lang="en-US" sz="1700" kern="1200"/>
        </a:p>
        <a:p>
          <a:pPr marL="0" lvl="0" indent="0" algn="l" defTabSz="755650">
            <a:lnSpc>
              <a:spcPct val="100000"/>
            </a:lnSpc>
            <a:spcBef>
              <a:spcPct val="0"/>
            </a:spcBef>
            <a:spcAft>
              <a:spcPct val="35000"/>
            </a:spcAft>
            <a:buNone/>
          </a:pPr>
          <a:r>
            <a:rPr lang="en-US" sz="1700" b="0" i="0" kern="1200"/>
            <a:t>Functional Components mainly focuses on the UI of the application, not on the behavior.</a:t>
          </a:r>
          <a:endParaRPr lang="en-US" sz="1700" kern="1200"/>
        </a:p>
        <a:p>
          <a:pPr marL="0" lvl="0" indent="0" algn="l" defTabSz="755650">
            <a:lnSpc>
              <a:spcPct val="100000"/>
            </a:lnSpc>
            <a:spcBef>
              <a:spcPct val="0"/>
            </a:spcBef>
            <a:spcAft>
              <a:spcPct val="35000"/>
            </a:spcAft>
            <a:buNone/>
          </a:pPr>
          <a:r>
            <a:rPr lang="en-US" sz="1700" b="0" i="0" kern="1200"/>
            <a:t>To be more precise these are basically render function in the class component.</a:t>
          </a:r>
          <a:endParaRPr lang="en-US" sz="1700" kern="1200"/>
        </a:p>
        <a:p>
          <a:pPr marL="0" lvl="0" indent="0" algn="l" defTabSz="755650">
            <a:lnSpc>
              <a:spcPct val="100000"/>
            </a:lnSpc>
            <a:spcBef>
              <a:spcPct val="0"/>
            </a:spcBef>
            <a:spcAft>
              <a:spcPct val="35000"/>
            </a:spcAft>
            <a:buNone/>
          </a:pPr>
          <a:r>
            <a:rPr lang="en-US" sz="1700" b="0" i="0" kern="1200"/>
            <a:t>Functional Components can have state and mimic lifecycle events using Reach Hooks</a:t>
          </a:r>
          <a:endParaRPr lang="en-US" sz="1700" kern="1200"/>
        </a:p>
      </dsp:txBody>
      <dsp:txXfrm>
        <a:off x="5635062" y="2366777"/>
        <a:ext cx="4311566" cy="198456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9570C-B8F7-47E2-9CB3-F7BBFCFD5A92}">
      <dsp:nvSpPr>
        <dsp:cNvPr id="0" name=""/>
        <dsp:cNvSpPr/>
      </dsp:nvSpPr>
      <dsp:spPr>
        <a:xfrm>
          <a:off x="0" y="44125"/>
          <a:ext cx="6263640" cy="266357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0" i="0" kern="1200"/>
            <a:t>useLayoutEffect: If you need to mutate the DOM and/or do need to perform measurements</a:t>
          </a:r>
          <a:endParaRPr lang="en-US" sz="3100" kern="1200"/>
        </a:p>
      </dsp:txBody>
      <dsp:txXfrm>
        <a:off x="130025" y="174150"/>
        <a:ext cx="6003590" cy="2403528"/>
      </dsp:txXfrm>
    </dsp:sp>
    <dsp:sp modelId="{C57CCDB5-BBB8-4EFA-B86F-3062D8664F23}">
      <dsp:nvSpPr>
        <dsp:cNvPr id="0" name=""/>
        <dsp:cNvSpPr/>
      </dsp:nvSpPr>
      <dsp:spPr>
        <a:xfrm>
          <a:off x="0" y="2796984"/>
          <a:ext cx="6263640" cy="266357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0" i="0" kern="1200" dirty="0"/>
            <a:t>useEffect: If you don't need to interact with the DOM at all or your DOM changes are unobservable (seriously, most of the time you should use this).</a:t>
          </a:r>
          <a:endParaRPr lang="en-US" sz="3100" kern="1200" dirty="0"/>
        </a:p>
      </dsp:txBody>
      <dsp:txXfrm>
        <a:off x="130025" y="2927009"/>
        <a:ext cx="6003590" cy="240352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4413A5-510A-4C91-8686-7603D0BFCCF5}">
      <dsp:nvSpPr>
        <dsp:cNvPr id="0" name=""/>
        <dsp:cNvSpPr/>
      </dsp:nvSpPr>
      <dsp:spPr>
        <a:xfrm>
          <a:off x="0" y="13520"/>
          <a:ext cx="3203971" cy="518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0" i="0" kern="1200" baseline="0" dirty="0">
              <a:solidFill>
                <a:schemeClr val="bg2"/>
              </a:solidFill>
              <a:hlinkClick xmlns:r="http://schemas.openxmlformats.org/officeDocument/2006/relationships" r:id="rId1">
                <a:extLst>
                  <a:ext uri="{A12FA001-AC4F-418D-AE19-62706E023703}">
                    <ahyp:hlinkClr xmlns:ahyp="http://schemas.microsoft.com/office/drawing/2018/hyperlinkcolor" val="tx"/>
                  </a:ext>
                </a:extLst>
              </a:hlinkClick>
            </a:rPr>
            <a:t>Basic Hooks</a:t>
          </a:r>
          <a:endParaRPr lang="en-US" sz="1800" kern="1200" dirty="0">
            <a:solidFill>
              <a:schemeClr val="bg2"/>
            </a:solidFill>
          </a:endParaRPr>
        </a:p>
      </dsp:txBody>
      <dsp:txXfrm>
        <a:off x="0" y="13520"/>
        <a:ext cx="3203971" cy="518400"/>
      </dsp:txXfrm>
    </dsp:sp>
    <dsp:sp modelId="{A6688787-7147-4AAA-8FE8-00F84C87712F}">
      <dsp:nvSpPr>
        <dsp:cNvPr id="0" name=""/>
        <dsp:cNvSpPr/>
      </dsp:nvSpPr>
      <dsp:spPr>
        <a:xfrm>
          <a:off x="3286" y="531920"/>
          <a:ext cx="3203971" cy="319312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useState</a:t>
          </a:r>
          <a:endParaRPr lang="en-US" sz="1800" kern="120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useEffect</a:t>
          </a:r>
          <a:endParaRPr lang="en-US" sz="1800" kern="120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useContext</a:t>
          </a:r>
          <a:endParaRPr lang="en-US" sz="1800" kern="1200"/>
        </a:p>
      </dsp:txBody>
      <dsp:txXfrm>
        <a:off x="3286" y="531920"/>
        <a:ext cx="3203971" cy="3193121"/>
      </dsp:txXfrm>
    </dsp:sp>
    <dsp:sp modelId="{290451C7-F133-4606-B497-7094E90532BB}">
      <dsp:nvSpPr>
        <dsp:cNvPr id="0" name=""/>
        <dsp:cNvSpPr/>
      </dsp:nvSpPr>
      <dsp:spPr>
        <a:xfrm>
          <a:off x="3655814" y="13520"/>
          <a:ext cx="3203971" cy="518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0" i="0" kern="1200" baseline="0" dirty="0">
              <a:solidFill>
                <a:schemeClr val="bg2"/>
              </a:solidFill>
              <a:hlinkClick xmlns:r="http://schemas.openxmlformats.org/officeDocument/2006/relationships" r:id="rId1">
                <a:extLst>
                  <a:ext uri="{A12FA001-AC4F-418D-AE19-62706E023703}">
                    <ahyp:hlinkClr xmlns:ahyp="http://schemas.microsoft.com/office/drawing/2018/hyperlinkcolor" val="tx"/>
                  </a:ext>
                </a:extLst>
              </a:hlinkClick>
            </a:rPr>
            <a:t>Additional Hooks</a:t>
          </a:r>
          <a:endParaRPr lang="en-US" sz="1800" kern="1200" dirty="0">
            <a:solidFill>
              <a:schemeClr val="bg2"/>
            </a:solidFill>
          </a:endParaRPr>
        </a:p>
      </dsp:txBody>
      <dsp:txXfrm>
        <a:off x="3655814" y="13520"/>
        <a:ext cx="3203971" cy="518400"/>
      </dsp:txXfrm>
    </dsp:sp>
    <dsp:sp modelId="{142D7148-0260-43A6-8C7A-1763B4F357C6}">
      <dsp:nvSpPr>
        <dsp:cNvPr id="0" name=""/>
        <dsp:cNvSpPr/>
      </dsp:nvSpPr>
      <dsp:spPr>
        <a:xfrm>
          <a:off x="3655814" y="531920"/>
          <a:ext cx="3203971" cy="319312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useReducer</a:t>
          </a:r>
          <a:endParaRPr lang="en-US" sz="1800" kern="120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useCallback</a:t>
          </a:r>
          <a:endParaRPr lang="en-US" sz="1800" kern="120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useMemo</a:t>
          </a:r>
          <a:endParaRPr lang="en-US" sz="1800" kern="120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useRef</a:t>
          </a:r>
          <a:endParaRPr lang="en-US" sz="1800" kern="120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useImperativeHandle</a:t>
          </a:r>
          <a:endParaRPr lang="en-US" sz="1800" kern="120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useLayoutEffect</a:t>
          </a:r>
          <a:endParaRPr lang="en-US" sz="1800" kern="120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useDebugValue</a:t>
          </a:r>
          <a:endParaRPr lang="en-US" sz="1800" kern="1200"/>
        </a:p>
        <a:p>
          <a:pPr marL="171450" lvl="1" indent="-171450" algn="l" defTabSz="800100">
            <a:lnSpc>
              <a:spcPct val="90000"/>
            </a:lnSpc>
            <a:spcBef>
              <a:spcPct val="0"/>
            </a:spcBef>
            <a:spcAft>
              <a:spcPct val="15000"/>
            </a:spcAft>
            <a:buChar char="•"/>
          </a:pPr>
          <a:r>
            <a:rPr lang="en-US" sz="1800" b="0" i="0" kern="1200" baseline="0" dirty="0" err="1">
              <a:hlinkClick xmlns:r="http://schemas.openxmlformats.org/officeDocument/2006/relationships" r:id="rId1"/>
            </a:rPr>
            <a:t>useDeferredValue</a:t>
          </a:r>
          <a:endParaRPr lang="en-US" sz="1800" kern="1200" dirty="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useTransition</a:t>
          </a:r>
          <a:endParaRPr lang="en-US" sz="1800" kern="120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useId</a:t>
          </a:r>
          <a:endParaRPr lang="en-US" sz="1800" kern="1200"/>
        </a:p>
      </dsp:txBody>
      <dsp:txXfrm>
        <a:off x="3655814" y="531920"/>
        <a:ext cx="3203971" cy="3193121"/>
      </dsp:txXfrm>
    </dsp:sp>
    <dsp:sp modelId="{28614639-8313-49FC-9116-C8CF7AE7A675}">
      <dsp:nvSpPr>
        <dsp:cNvPr id="0" name=""/>
        <dsp:cNvSpPr/>
      </dsp:nvSpPr>
      <dsp:spPr>
        <a:xfrm>
          <a:off x="7308342" y="13520"/>
          <a:ext cx="3203971" cy="518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0" i="0" kern="1200" baseline="0" dirty="0">
              <a:solidFill>
                <a:schemeClr val="bg2"/>
              </a:solidFill>
              <a:hlinkClick xmlns:r="http://schemas.openxmlformats.org/officeDocument/2006/relationships" r:id="rId1">
                <a:extLst>
                  <a:ext uri="{A12FA001-AC4F-418D-AE19-62706E023703}">
                    <ahyp:hlinkClr xmlns:ahyp="http://schemas.microsoft.com/office/drawing/2018/hyperlinkcolor" val="tx"/>
                  </a:ext>
                </a:extLst>
              </a:hlinkClick>
            </a:rPr>
            <a:t>Library Hooks</a:t>
          </a:r>
          <a:endParaRPr lang="en-US" sz="1800" kern="1200" dirty="0">
            <a:solidFill>
              <a:schemeClr val="bg2"/>
            </a:solidFill>
          </a:endParaRPr>
        </a:p>
      </dsp:txBody>
      <dsp:txXfrm>
        <a:off x="7308342" y="13520"/>
        <a:ext cx="3203971" cy="518400"/>
      </dsp:txXfrm>
    </dsp:sp>
    <dsp:sp modelId="{86A6AE53-9EDA-45DB-8DDC-605E1E279B32}">
      <dsp:nvSpPr>
        <dsp:cNvPr id="0" name=""/>
        <dsp:cNvSpPr/>
      </dsp:nvSpPr>
      <dsp:spPr>
        <a:xfrm>
          <a:off x="7308342" y="531920"/>
          <a:ext cx="3203971" cy="319312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useSyncExternalStore</a:t>
          </a:r>
          <a:endParaRPr lang="en-US" sz="1800" kern="120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useInsertionEffect</a:t>
          </a:r>
          <a:endParaRPr lang="en-US" sz="1800" kern="1200"/>
        </a:p>
      </dsp:txBody>
      <dsp:txXfrm>
        <a:off x="7308342" y="531920"/>
        <a:ext cx="3203971" cy="31931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B7DF6-98C1-4610-9A21-FA1FE9CD15DD}">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47CB02-F2C2-44AE-B748-0FBB76E25FBD}">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JSX is the abbreviation of JavaScript XML. It is a file that is used in React to bring out the essence of JavaScript to React and use it for its advantages.</a:t>
          </a:r>
          <a:endParaRPr lang="en-US" sz="2600" kern="1200"/>
        </a:p>
      </dsp:txBody>
      <dsp:txXfrm>
        <a:off x="608661" y="692298"/>
        <a:ext cx="4508047" cy="2799040"/>
      </dsp:txXfrm>
    </dsp:sp>
    <dsp:sp modelId="{F6693B2C-7B4D-492D-A821-6E0F63299E0E}">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881F1E-24AE-4F06-A205-938B44FF4876}">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It even includes bringing out HTML and the easy syntax of JavaScript. This ensures that the resulting HTML file will have high readability, thereby relatively increasing the performance of the application.</a:t>
          </a:r>
          <a:endParaRPr lang="en-US" sz="2600" kern="1200"/>
        </a:p>
      </dsp:txBody>
      <dsp:txXfrm>
        <a:off x="6331365" y="692298"/>
        <a:ext cx="4508047" cy="2799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FF4A7F-100A-4454-9F18-9BF545B201C2}">
      <dsp:nvSpPr>
        <dsp:cNvPr id="0" name=""/>
        <dsp:cNvSpPr/>
      </dsp:nvSpPr>
      <dsp:spPr>
        <a:xfrm>
          <a:off x="0" y="753353"/>
          <a:ext cx="6263640" cy="7558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React</a:t>
          </a:r>
          <a:r>
            <a:rPr lang="en-US" sz="1900" b="0" i="0" kern="1200"/>
            <a:t> provides users with an ample number of advantages when building an application. Some of them are as follows:</a:t>
          </a:r>
          <a:endParaRPr lang="en-US" sz="1900" kern="1200"/>
        </a:p>
      </dsp:txBody>
      <dsp:txXfrm>
        <a:off x="36896" y="790249"/>
        <a:ext cx="6189848" cy="682028"/>
      </dsp:txXfrm>
    </dsp:sp>
    <dsp:sp modelId="{A1DF3155-2C1F-4349-AC90-49F1E297300F}">
      <dsp:nvSpPr>
        <dsp:cNvPr id="0" name=""/>
        <dsp:cNvSpPr/>
      </dsp:nvSpPr>
      <dsp:spPr>
        <a:xfrm>
          <a:off x="0" y="1563893"/>
          <a:ext cx="6263640" cy="75582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With React, UI testing becomes very easy.</a:t>
          </a:r>
          <a:endParaRPr lang="en-US" sz="1900" kern="1200"/>
        </a:p>
      </dsp:txBody>
      <dsp:txXfrm>
        <a:off x="36896" y="1600789"/>
        <a:ext cx="6189848" cy="682028"/>
      </dsp:txXfrm>
    </dsp:sp>
    <dsp:sp modelId="{ACB70C62-764A-4497-BC72-84A2D4480F61}">
      <dsp:nvSpPr>
        <dsp:cNvPr id="0" name=""/>
        <dsp:cNvSpPr/>
      </dsp:nvSpPr>
      <dsp:spPr>
        <a:xfrm>
          <a:off x="0" y="2374434"/>
          <a:ext cx="6263640" cy="75582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React can integrate with</a:t>
          </a:r>
          <a:r>
            <a:rPr lang="en-US" sz="1900" b="0" i="0" kern="1200" dirty="0">
              <a:solidFill>
                <a:schemeClr val="bg1"/>
              </a:solidFill>
            </a:rPr>
            <a:t> </a:t>
          </a:r>
          <a:r>
            <a:rPr lang="en-US" sz="1900" b="0" i="0" kern="120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Angular</a:t>
          </a:r>
          <a:r>
            <a:rPr lang="en-US" sz="1900" b="0" i="0" kern="1200" dirty="0">
              <a:solidFill>
                <a:schemeClr val="bg1"/>
              </a:solidFill>
            </a:rPr>
            <a:t> </a:t>
          </a:r>
          <a:r>
            <a:rPr lang="en-US" sz="1900" b="0" i="0" kern="1200" dirty="0"/>
            <a:t>and other frameworks easily.</a:t>
          </a:r>
          <a:endParaRPr lang="en-US" sz="1900" kern="1200" dirty="0"/>
        </a:p>
      </dsp:txBody>
      <dsp:txXfrm>
        <a:off x="36896" y="2411330"/>
        <a:ext cx="6189848" cy="682028"/>
      </dsp:txXfrm>
    </dsp:sp>
    <dsp:sp modelId="{48EC29BF-0DD8-41C3-9EEE-D0EFE93FC3FA}">
      <dsp:nvSpPr>
        <dsp:cNvPr id="0" name=""/>
        <dsp:cNvSpPr/>
      </dsp:nvSpPr>
      <dsp:spPr>
        <a:xfrm>
          <a:off x="0" y="3184973"/>
          <a:ext cx="6263640" cy="75582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React can be used for both client-side and server-side requirements.</a:t>
          </a:r>
          <a:endParaRPr lang="en-US" sz="1900" kern="1200"/>
        </a:p>
      </dsp:txBody>
      <dsp:txXfrm>
        <a:off x="36896" y="3221869"/>
        <a:ext cx="6189848" cy="682028"/>
      </dsp:txXfrm>
    </dsp:sp>
    <dsp:sp modelId="{46D3887F-6EF9-4F1E-A2BE-4350AA5DC9EA}">
      <dsp:nvSpPr>
        <dsp:cNvPr id="0" name=""/>
        <dsp:cNvSpPr/>
      </dsp:nvSpPr>
      <dsp:spPr>
        <a:xfrm>
          <a:off x="0" y="3995514"/>
          <a:ext cx="6263640" cy="7558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It boosts application performance and overall efficiency.</a:t>
          </a:r>
          <a:endParaRPr lang="en-US" sz="1900" kern="1200"/>
        </a:p>
      </dsp:txBody>
      <dsp:txXfrm>
        <a:off x="36896" y="4032410"/>
        <a:ext cx="6189848" cy="6820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06D50D-D7C4-4AC9-A479-806EF8A917D8}">
      <dsp:nvSpPr>
        <dsp:cNvPr id="0" name=""/>
        <dsp:cNvSpPr/>
      </dsp:nvSpPr>
      <dsp:spPr>
        <a:xfrm>
          <a:off x="91423"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E3D3EE-0BFD-4223-8E10-70699CA3EC77}">
      <dsp:nvSpPr>
        <dsp:cNvPr id="0" name=""/>
        <dsp:cNvSpPr/>
      </dsp:nvSpPr>
      <dsp:spPr>
        <a:xfrm>
          <a:off x="371965"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838A34-ED05-477E-8779-BC7254FDE7EC}">
      <dsp:nvSpPr>
        <dsp:cNvPr id="0" name=""/>
        <dsp:cNvSpPr/>
      </dsp:nvSpPr>
      <dsp:spPr>
        <a:xfrm>
          <a:off x="1713606"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0" i="0" kern="1200" dirty="0"/>
            <a:t>Writing code is complicated as it uses JSX and inline template formatting.</a:t>
          </a:r>
          <a:endParaRPr lang="en-US" sz="2100" kern="1200" dirty="0"/>
        </a:p>
      </dsp:txBody>
      <dsp:txXfrm>
        <a:off x="1713606" y="469890"/>
        <a:ext cx="3148942" cy="1335915"/>
      </dsp:txXfrm>
    </dsp:sp>
    <dsp:sp modelId="{5DE6669C-36AC-46E5-9EF4-5DD7B4618A4B}">
      <dsp:nvSpPr>
        <dsp:cNvPr id="0" name=""/>
        <dsp:cNvSpPr/>
      </dsp:nvSpPr>
      <dsp:spPr>
        <a:xfrm>
          <a:off x="5411228"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41EF40-A67B-4FFD-B683-04E2B4D29F47}">
      <dsp:nvSpPr>
        <dsp:cNvPr id="0" name=""/>
        <dsp:cNvSpPr/>
      </dsp:nvSpPr>
      <dsp:spPr>
        <a:xfrm>
          <a:off x="5691770"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BB9D02-B801-41B7-B512-4A60DAD16370}">
      <dsp:nvSpPr>
        <dsp:cNvPr id="0" name=""/>
        <dsp:cNvSpPr/>
      </dsp:nvSpPr>
      <dsp:spPr>
        <a:xfrm>
          <a:off x="7033410"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0" i="0" kern="1200"/>
            <a:t>Beginners might find it tough to cope with its syntaxes and methods.</a:t>
          </a:r>
          <a:endParaRPr lang="en-US" sz="2100" kern="1200"/>
        </a:p>
      </dsp:txBody>
      <dsp:txXfrm>
        <a:off x="7033410" y="469890"/>
        <a:ext cx="3148942" cy="1335915"/>
      </dsp:txXfrm>
    </dsp:sp>
    <dsp:sp modelId="{37697311-5328-460C-A624-C71DBF92244A}">
      <dsp:nvSpPr>
        <dsp:cNvPr id="0" name=""/>
        <dsp:cNvSpPr/>
      </dsp:nvSpPr>
      <dsp:spPr>
        <a:xfrm>
          <a:off x="91423"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CDBFEF-A33D-45DA-9DB0-47CA1610A0C1}">
      <dsp:nvSpPr>
        <dsp:cNvPr id="0" name=""/>
        <dsp:cNvSpPr/>
      </dsp:nvSpPr>
      <dsp:spPr>
        <a:xfrm>
          <a:off x="371965"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41F6D3-D788-471B-868C-76A7949ADEE0}">
      <dsp:nvSpPr>
        <dsp:cNvPr id="0" name=""/>
        <dsp:cNvSpPr/>
      </dsp:nvSpPr>
      <dsp:spPr>
        <a:xfrm>
          <a:off x="1542823" y="2545532"/>
          <a:ext cx="3490508"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0" i="0" kern="1200" dirty="0"/>
            <a:t>The library contains a huge repository of information, which might be overwhelming.</a:t>
          </a:r>
          <a:endParaRPr lang="en-US" sz="2100" kern="1200" dirty="0"/>
        </a:p>
      </dsp:txBody>
      <dsp:txXfrm>
        <a:off x="1542823" y="2545532"/>
        <a:ext cx="3490508" cy="1335915"/>
      </dsp:txXfrm>
    </dsp:sp>
    <dsp:sp modelId="{0146AAFD-C0E0-4363-9F84-E673DCB936B8}">
      <dsp:nvSpPr>
        <dsp:cNvPr id="0" name=""/>
        <dsp:cNvSpPr/>
      </dsp:nvSpPr>
      <dsp:spPr>
        <a:xfrm>
          <a:off x="5582011"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0770A6-8B8D-4600-B516-35F23B9A4316}">
      <dsp:nvSpPr>
        <dsp:cNvPr id="0" name=""/>
        <dsp:cNvSpPr/>
      </dsp:nvSpPr>
      <dsp:spPr>
        <a:xfrm>
          <a:off x="5862553"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CDA51B-034A-46F4-851A-46EA4861A7E8}">
      <dsp:nvSpPr>
        <dsp:cNvPr id="0" name=""/>
        <dsp:cNvSpPr/>
      </dsp:nvSpPr>
      <dsp:spPr>
        <a:xfrm>
          <a:off x="7133153" y="2545532"/>
          <a:ext cx="329102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0" i="0" kern="1200" dirty="0"/>
            <a:t>React is a simple library and not a complete framework hence calls for dependencies.</a:t>
          </a:r>
          <a:endParaRPr lang="en-US" sz="2100" kern="1200" dirty="0"/>
        </a:p>
      </dsp:txBody>
      <dsp:txXfrm>
        <a:off x="7133153" y="2545532"/>
        <a:ext cx="3291022" cy="13359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7014B-083D-4EE7-A803-4B92FCDA7866}">
      <dsp:nvSpPr>
        <dsp:cNvPr id="0" name=""/>
        <dsp:cNvSpPr/>
      </dsp:nvSpPr>
      <dsp:spPr>
        <a:xfrm>
          <a:off x="0" y="376343"/>
          <a:ext cx="6263640" cy="2340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dirty="0"/>
            <a:t>Rendering is an important aspect of React as every single component must be rendered. </a:t>
          </a:r>
        </a:p>
        <a:p>
          <a:pPr marL="0" lvl="0" indent="0" algn="l" defTabSz="1111250">
            <a:lnSpc>
              <a:spcPct val="90000"/>
            </a:lnSpc>
            <a:spcBef>
              <a:spcPct val="0"/>
            </a:spcBef>
            <a:spcAft>
              <a:spcPct val="35000"/>
            </a:spcAft>
            <a:buNone/>
          </a:pPr>
          <a:r>
            <a:rPr lang="en-US" sz="2500" b="0" i="0" kern="1200" dirty="0"/>
            <a:t>This is done using the render() function. Once the function is called, it returns an element that represents a DOM component.</a:t>
          </a:r>
          <a:endParaRPr lang="en-US" sz="2500" kern="1200" dirty="0"/>
        </a:p>
      </dsp:txBody>
      <dsp:txXfrm>
        <a:off x="114229" y="490572"/>
        <a:ext cx="6035182" cy="2111542"/>
      </dsp:txXfrm>
    </dsp:sp>
    <dsp:sp modelId="{330A54D7-01D7-4856-B13A-7F446C769E0F}">
      <dsp:nvSpPr>
        <dsp:cNvPr id="0" name=""/>
        <dsp:cNvSpPr/>
      </dsp:nvSpPr>
      <dsp:spPr>
        <a:xfrm>
          <a:off x="0" y="2788343"/>
          <a:ext cx="6263640" cy="23400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It is also possible to render more than one HTML element at a time by enclosing the HTML tags and passing them through the render function.</a:t>
          </a:r>
          <a:endParaRPr lang="en-US" sz="2500" kern="1200"/>
        </a:p>
      </dsp:txBody>
      <dsp:txXfrm>
        <a:off x="114229" y="2902572"/>
        <a:ext cx="6035182" cy="21115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9E826-9F88-49D8-B48C-A71FCADF16EF}">
      <dsp:nvSpPr>
        <dsp:cNvPr id="0" name=""/>
        <dsp:cNvSpPr/>
      </dsp:nvSpPr>
      <dsp:spPr>
        <a:xfrm>
          <a:off x="0" y="134423"/>
          <a:ext cx="6263640" cy="258335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Higher-order components (HOCs) are a widely used technique in React for applying concepts that involve the component reusability logic. </a:t>
          </a:r>
        </a:p>
        <a:p>
          <a:pPr marL="0" lvl="0" indent="0" algn="l" defTabSz="1066800">
            <a:lnSpc>
              <a:spcPct val="90000"/>
            </a:lnSpc>
            <a:spcBef>
              <a:spcPct val="0"/>
            </a:spcBef>
            <a:spcAft>
              <a:spcPct val="35000"/>
            </a:spcAft>
            <a:buNone/>
          </a:pPr>
          <a:r>
            <a:rPr lang="en-US" sz="2400" b="0" i="0" kern="1200" dirty="0"/>
            <a:t>They are not a native part of the React API and allow users to easily reuse the code and bootstrap abstraction.</a:t>
          </a:r>
          <a:endParaRPr lang="en-US" sz="2400" kern="1200" dirty="0"/>
        </a:p>
      </dsp:txBody>
      <dsp:txXfrm>
        <a:off x="126109" y="260532"/>
        <a:ext cx="6011422" cy="2331141"/>
      </dsp:txXfrm>
    </dsp:sp>
    <dsp:sp modelId="{6A342E96-7F1D-42A4-AED4-2121E706A844}">
      <dsp:nvSpPr>
        <dsp:cNvPr id="0" name=""/>
        <dsp:cNvSpPr/>
      </dsp:nvSpPr>
      <dsp:spPr>
        <a:xfrm>
          <a:off x="0" y="2786903"/>
          <a:ext cx="6263640" cy="258335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HOCs are also used to allow simple sharing of behaviors across all of the components in React, adding more advances to the efficiency and functioning of the application.</a:t>
          </a:r>
          <a:endParaRPr lang="en-US" sz="2400" kern="1200"/>
        </a:p>
      </dsp:txBody>
      <dsp:txXfrm>
        <a:off x="126109" y="2913012"/>
        <a:ext cx="6011422" cy="233114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3F95E-50F3-4EDD-8A6B-054313AE42E9}">
      <dsp:nvSpPr>
        <dsp:cNvPr id="0" name=""/>
        <dsp:cNvSpPr/>
      </dsp:nvSpPr>
      <dsp:spPr>
        <a:xfrm>
          <a:off x="0" y="276758"/>
          <a:ext cx="6263640" cy="15947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i="0" kern="1200"/>
            <a:t>Initial rendering</a:t>
          </a:r>
          <a:r>
            <a:rPr lang="en-US" sz="2900" b="0" i="0" kern="1200"/>
            <a:t>: This is the phase that involves the beginning of the journey of the component to the DOM.</a:t>
          </a:r>
          <a:endParaRPr lang="en-US" sz="2900" kern="1200"/>
        </a:p>
      </dsp:txBody>
      <dsp:txXfrm>
        <a:off x="77847" y="354605"/>
        <a:ext cx="6107946" cy="1439016"/>
      </dsp:txXfrm>
    </dsp:sp>
    <dsp:sp modelId="{933CDF26-468B-4212-ACA5-DB99624DFC8D}">
      <dsp:nvSpPr>
        <dsp:cNvPr id="0" name=""/>
        <dsp:cNvSpPr/>
      </dsp:nvSpPr>
      <dsp:spPr>
        <a:xfrm>
          <a:off x="0" y="1954988"/>
          <a:ext cx="6263640" cy="159471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i="0" kern="1200"/>
            <a:t>Update</a:t>
          </a:r>
          <a:r>
            <a:rPr lang="en-US" sz="2900" b="0" i="0" kern="1200"/>
            <a:t>: Here, the component can be updated and rendered again if required after it gets added to the DOM.</a:t>
          </a:r>
          <a:endParaRPr lang="en-US" sz="2900" kern="1200"/>
        </a:p>
      </dsp:txBody>
      <dsp:txXfrm>
        <a:off x="77847" y="2032835"/>
        <a:ext cx="6107946" cy="1439016"/>
      </dsp:txXfrm>
    </dsp:sp>
    <dsp:sp modelId="{AB6B2779-D64A-4953-AD2E-F4863DDD23ED}">
      <dsp:nvSpPr>
        <dsp:cNvPr id="0" name=""/>
        <dsp:cNvSpPr/>
      </dsp:nvSpPr>
      <dsp:spPr>
        <a:xfrm>
          <a:off x="0" y="3633219"/>
          <a:ext cx="6263640" cy="159471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i="0" kern="1200"/>
            <a:t>Unmounting</a:t>
          </a:r>
          <a:r>
            <a:rPr lang="en-US" sz="2900" b="0" i="0" kern="1200"/>
            <a:t>: The final phase involves the destruction of the component and its eventual removal from the DOM.</a:t>
          </a:r>
          <a:endParaRPr lang="en-US" sz="2900" kern="1200"/>
        </a:p>
      </dsp:txBody>
      <dsp:txXfrm>
        <a:off x="77847" y="3711066"/>
        <a:ext cx="6107946" cy="14390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2D267-BBD1-4711-A798-3351871574D5}">
      <dsp:nvSpPr>
        <dsp:cNvPr id="0" name=""/>
        <dsp:cNvSpPr/>
      </dsp:nvSpPr>
      <dsp:spPr>
        <a:xfrm>
          <a:off x="0" y="707092"/>
          <a:ext cx="10515600" cy="1305401"/>
        </a:xfrm>
        <a:prstGeom prst="roundRect">
          <a:avLst>
            <a:gd name="adj" fmla="val 10000"/>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197B3839-260F-4EA9-8378-4A98E8757DDF}">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0AC460-6A32-4965-9721-CBF364D5D4C1}">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b="1" i="0" kern="1200"/>
            <a:t>Pages</a:t>
          </a:r>
          <a:r>
            <a:rPr lang="en-US" sz="2200" b="0" i="0" kern="1200"/>
            <a:t>: Each view is considered as a new file in conventional routing while it is considered as a single HTML entity in React.</a:t>
          </a:r>
          <a:endParaRPr lang="en-US" sz="2200" kern="1200"/>
        </a:p>
      </dsp:txBody>
      <dsp:txXfrm>
        <a:off x="1507738" y="707092"/>
        <a:ext cx="9007861" cy="1305401"/>
      </dsp:txXfrm>
    </dsp:sp>
    <dsp:sp modelId="{31C51C8F-D30D-4F7F-B793-80336BDEE752}">
      <dsp:nvSpPr>
        <dsp:cNvPr id="0" name=""/>
        <dsp:cNvSpPr/>
      </dsp:nvSpPr>
      <dsp:spPr>
        <a:xfrm>
          <a:off x="0" y="2338844"/>
          <a:ext cx="10515600" cy="1305401"/>
        </a:xfrm>
        <a:prstGeom prst="roundRect">
          <a:avLst>
            <a:gd name="adj" fmla="val 10000"/>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3E710FD8-3C28-4B51-AD91-B762A59501A4}">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D986DD-6245-492C-B9D5-2F872C8FCA3B}">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b="1" i="0" kern="1200" dirty="0"/>
            <a:t>Navigation</a:t>
          </a:r>
          <a:r>
            <a:rPr lang="en-US" sz="2200" b="0" i="0" kern="1200" dirty="0"/>
            <a:t>: In conventional routing, users must move across web pages for viewing. In React, the views are not refreshed as objects are re-issued to create new views.</a:t>
          </a:r>
          <a:endParaRPr lang="en-US" sz="2200" kern="1200" dirty="0"/>
        </a:p>
      </dsp:txBody>
      <dsp:txXfrm>
        <a:off x="1507738" y="2338844"/>
        <a:ext cx="9007861" cy="130540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59075-9B55-4BA6-9AB6-470AE2EEEAFE}">
      <dsp:nvSpPr>
        <dsp:cNvPr id="0" name=""/>
        <dsp:cNvSpPr/>
      </dsp:nvSpPr>
      <dsp:spPr>
        <a:xfrm>
          <a:off x="0" y="43529"/>
          <a:ext cx="5187924" cy="1699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b="0" i="0" kern="1200" dirty="0"/>
            <a:t>‘Refs’ is short for references in React. </a:t>
          </a:r>
          <a:endParaRPr lang="en-US" sz="3200" kern="1200" dirty="0"/>
        </a:p>
      </dsp:txBody>
      <dsp:txXfrm>
        <a:off x="0" y="43529"/>
        <a:ext cx="5187924" cy="1699200"/>
      </dsp:txXfrm>
    </dsp:sp>
    <dsp:sp modelId="{E85FD89D-4D0E-40CD-9C49-F8CFF782DFD3}">
      <dsp:nvSpPr>
        <dsp:cNvPr id="0" name=""/>
        <dsp:cNvSpPr/>
      </dsp:nvSpPr>
      <dsp:spPr>
        <a:xfrm>
          <a:off x="54" y="1729629"/>
          <a:ext cx="5187924" cy="25912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Refs are used to store a reference to a single React element or a React component. </a:t>
          </a:r>
          <a:endParaRPr lang="en-IN" sz="2400" kern="1200" dirty="0"/>
        </a:p>
        <a:p>
          <a:pPr marL="228600" lvl="1" indent="-228600" algn="l" defTabSz="1066800">
            <a:lnSpc>
              <a:spcPct val="90000"/>
            </a:lnSpc>
            <a:spcBef>
              <a:spcPct val="0"/>
            </a:spcBef>
            <a:spcAft>
              <a:spcPct val="15000"/>
            </a:spcAft>
            <a:buChar char="•"/>
          </a:pPr>
          <a:r>
            <a:rPr lang="en-US" sz="2400" b="0" i="0" kern="1200" dirty="0"/>
            <a:t>This is later returned using the render function.</a:t>
          </a:r>
          <a:endParaRPr lang="en-IN" sz="2400" kern="1200" dirty="0"/>
        </a:p>
      </dsp:txBody>
      <dsp:txXfrm>
        <a:off x="54" y="1729629"/>
        <a:ext cx="5187924" cy="2591280"/>
      </dsp:txXfrm>
    </dsp:sp>
    <dsp:sp modelId="{C968F9A1-572D-4E9F-940C-A1A8356414A9}">
      <dsp:nvSpPr>
        <dsp:cNvPr id="0" name=""/>
        <dsp:cNvSpPr/>
      </dsp:nvSpPr>
      <dsp:spPr>
        <a:xfrm>
          <a:off x="5914288" y="30429"/>
          <a:ext cx="5187924" cy="1699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b="0" i="0" kern="1200" dirty="0"/>
            <a:t>They are mainly used in the following scenarios:</a:t>
          </a:r>
          <a:endParaRPr lang="en-US" sz="3200" kern="1200" dirty="0"/>
        </a:p>
      </dsp:txBody>
      <dsp:txXfrm>
        <a:off x="5914288" y="30429"/>
        <a:ext cx="5187924" cy="1699200"/>
      </dsp:txXfrm>
    </dsp:sp>
    <dsp:sp modelId="{2B4184A2-05F8-440C-B630-A7320CBF0CAD}">
      <dsp:nvSpPr>
        <dsp:cNvPr id="0" name=""/>
        <dsp:cNvSpPr/>
      </dsp:nvSpPr>
      <dsp:spPr>
        <a:xfrm>
          <a:off x="5914288" y="1729629"/>
          <a:ext cx="5187924" cy="25912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To initiate imperative animations</a:t>
          </a:r>
          <a:endParaRPr lang="en-US" sz="2400" kern="1200" dirty="0"/>
        </a:p>
        <a:p>
          <a:pPr marL="228600" lvl="1" indent="-228600" algn="l" defTabSz="1066800">
            <a:lnSpc>
              <a:spcPct val="90000"/>
            </a:lnSpc>
            <a:spcBef>
              <a:spcPct val="0"/>
            </a:spcBef>
            <a:spcAft>
              <a:spcPct val="15000"/>
            </a:spcAft>
            <a:buChar char="•"/>
          </a:pPr>
          <a:r>
            <a:rPr lang="en-US" sz="2400" b="0" i="0" kern="1200"/>
            <a:t>To join third-party DOM libraries</a:t>
          </a:r>
          <a:endParaRPr lang="en-US" sz="2400" kern="1200"/>
        </a:p>
        <a:p>
          <a:pPr marL="228600" lvl="1" indent="-228600" algn="l" defTabSz="1066800">
            <a:lnSpc>
              <a:spcPct val="90000"/>
            </a:lnSpc>
            <a:spcBef>
              <a:spcPct val="0"/>
            </a:spcBef>
            <a:spcAft>
              <a:spcPct val="15000"/>
            </a:spcAft>
            <a:buChar char="•"/>
          </a:pPr>
          <a:r>
            <a:rPr lang="en-US" sz="2400" b="0" i="0" kern="1200" dirty="0"/>
            <a:t>To manage focus and apply media playback</a:t>
          </a:r>
          <a:endParaRPr lang="en-US" sz="2400" kern="1200" dirty="0"/>
        </a:p>
      </dsp:txBody>
      <dsp:txXfrm>
        <a:off x="5914288" y="1729629"/>
        <a:ext cx="5187924" cy="25912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FA445-8152-4816-8393-914A2E84AF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D681BE-615F-4F2C-B03E-96EFF3316A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FCC8DC-B1D8-4967-BB5C-8B2E17EB29DB}"/>
              </a:ext>
            </a:extLst>
          </p:cNvPr>
          <p:cNvSpPr>
            <a:spLocks noGrp="1"/>
          </p:cNvSpPr>
          <p:nvPr>
            <p:ph type="dt" sz="half" idx="10"/>
          </p:nvPr>
        </p:nvSpPr>
        <p:spPr/>
        <p:txBody>
          <a:bodyPr/>
          <a:lstStyle/>
          <a:p>
            <a:fld id="{70C98D5C-9756-4C45-8CD9-C79F3A912185}" type="datetimeFigureOut">
              <a:rPr lang="en-IN" smtClean="0"/>
              <a:t>18-08-2023</a:t>
            </a:fld>
            <a:endParaRPr lang="en-IN"/>
          </a:p>
        </p:txBody>
      </p:sp>
      <p:sp>
        <p:nvSpPr>
          <p:cNvPr id="5" name="Footer Placeholder 4">
            <a:extLst>
              <a:ext uri="{FF2B5EF4-FFF2-40B4-BE49-F238E27FC236}">
                <a16:creationId xmlns:a16="http://schemas.microsoft.com/office/drawing/2014/main" id="{27C6C23E-7189-470E-A1AB-BA5A2A207D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C05194-62E8-4E2B-923C-2ABA54D261E9}"/>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323639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4585F-0DEF-46C2-BF68-E143C3A59E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385351-872C-43BD-BEC5-498AA83BBE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169699-564A-48B5-A467-E512582A6311}"/>
              </a:ext>
            </a:extLst>
          </p:cNvPr>
          <p:cNvSpPr>
            <a:spLocks noGrp="1"/>
          </p:cNvSpPr>
          <p:nvPr>
            <p:ph type="dt" sz="half" idx="10"/>
          </p:nvPr>
        </p:nvSpPr>
        <p:spPr/>
        <p:txBody>
          <a:bodyPr/>
          <a:lstStyle/>
          <a:p>
            <a:fld id="{70C98D5C-9756-4C45-8CD9-C79F3A912185}" type="datetimeFigureOut">
              <a:rPr lang="en-IN" smtClean="0"/>
              <a:t>18-08-2023</a:t>
            </a:fld>
            <a:endParaRPr lang="en-IN"/>
          </a:p>
        </p:txBody>
      </p:sp>
      <p:sp>
        <p:nvSpPr>
          <p:cNvPr id="5" name="Footer Placeholder 4">
            <a:extLst>
              <a:ext uri="{FF2B5EF4-FFF2-40B4-BE49-F238E27FC236}">
                <a16:creationId xmlns:a16="http://schemas.microsoft.com/office/drawing/2014/main" id="{38F2B763-0D0C-478F-8020-472884AFE1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330EB0-3FCD-48D0-B4D2-CF8733CA9EA6}"/>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2424585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516D31-F7E6-4B83-B72B-37250BF587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B72180-1712-4527-8128-4B150646D4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A4FA4D-4253-4BA1-AC58-504B446B72D9}"/>
              </a:ext>
            </a:extLst>
          </p:cNvPr>
          <p:cNvSpPr>
            <a:spLocks noGrp="1"/>
          </p:cNvSpPr>
          <p:nvPr>
            <p:ph type="dt" sz="half" idx="10"/>
          </p:nvPr>
        </p:nvSpPr>
        <p:spPr/>
        <p:txBody>
          <a:bodyPr/>
          <a:lstStyle/>
          <a:p>
            <a:fld id="{70C98D5C-9756-4C45-8CD9-C79F3A912185}" type="datetimeFigureOut">
              <a:rPr lang="en-IN" smtClean="0"/>
              <a:t>18-08-2023</a:t>
            </a:fld>
            <a:endParaRPr lang="en-IN"/>
          </a:p>
        </p:txBody>
      </p:sp>
      <p:sp>
        <p:nvSpPr>
          <p:cNvPr id="5" name="Footer Placeholder 4">
            <a:extLst>
              <a:ext uri="{FF2B5EF4-FFF2-40B4-BE49-F238E27FC236}">
                <a16:creationId xmlns:a16="http://schemas.microsoft.com/office/drawing/2014/main" id="{17541F7B-9542-48E0-9083-A81509748B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154583-783A-4F58-BA8C-36DDD884B61A}"/>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222191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8552-EB1B-4545-B407-4EE70DCB7D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422D78-AC2C-421C-9731-49C5F6EFF3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0C863E-F374-481D-8677-8F2250E31B97}"/>
              </a:ext>
            </a:extLst>
          </p:cNvPr>
          <p:cNvSpPr>
            <a:spLocks noGrp="1"/>
          </p:cNvSpPr>
          <p:nvPr>
            <p:ph type="dt" sz="half" idx="10"/>
          </p:nvPr>
        </p:nvSpPr>
        <p:spPr/>
        <p:txBody>
          <a:bodyPr/>
          <a:lstStyle/>
          <a:p>
            <a:fld id="{70C98D5C-9756-4C45-8CD9-C79F3A912185}" type="datetimeFigureOut">
              <a:rPr lang="en-IN" smtClean="0"/>
              <a:t>18-08-2023</a:t>
            </a:fld>
            <a:endParaRPr lang="en-IN"/>
          </a:p>
        </p:txBody>
      </p:sp>
      <p:sp>
        <p:nvSpPr>
          <p:cNvPr id="5" name="Footer Placeholder 4">
            <a:extLst>
              <a:ext uri="{FF2B5EF4-FFF2-40B4-BE49-F238E27FC236}">
                <a16:creationId xmlns:a16="http://schemas.microsoft.com/office/drawing/2014/main" id="{3EB3B0C7-0FD4-4A3C-B282-A65EA9586C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82F071-5277-43DB-81C5-5F20FA7EE637}"/>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2043374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3771-CF2D-4778-91A3-16C95011F5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41FB8C-38DB-441A-B63E-D928B7461D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8F3832-09CB-4226-A29D-01B691F43DCE}"/>
              </a:ext>
            </a:extLst>
          </p:cNvPr>
          <p:cNvSpPr>
            <a:spLocks noGrp="1"/>
          </p:cNvSpPr>
          <p:nvPr>
            <p:ph type="dt" sz="half" idx="10"/>
          </p:nvPr>
        </p:nvSpPr>
        <p:spPr/>
        <p:txBody>
          <a:bodyPr/>
          <a:lstStyle/>
          <a:p>
            <a:fld id="{70C98D5C-9756-4C45-8CD9-C79F3A912185}" type="datetimeFigureOut">
              <a:rPr lang="en-IN" smtClean="0"/>
              <a:t>18-08-2023</a:t>
            </a:fld>
            <a:endParaRPr lang="en-IN"/>
          </a:p>
        </p:txBody>
      </p:sp>
      <p:sp>
        <p:nvSpPr>
          <p:cNvPr id="5" name="Footer Placeholder 4">
            <a:extLst>
              <a:ext uri="{FF2B5EF4-FFF2-40B4-BE49-F238E27FC236}">
                <a16:creationId xmlns:a16="http://schemas.microsoft.com/office/drawing/2014/main" id="{9254777C-C702-48E6-9E4F-D66218FC23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C85A56-00BC-4CE5-AA9F-A0D03364163F}"/>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861586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24AB-2BF2-433B-8AD9-7226C69742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12BB9-3E55-43ED-B284-ABB27D9DF8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28495D-B4D4-4F35-9B34-AE26E3FBC5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706B2C-FC5F-4030-9BD2-A821B56C23F1}"/>
              </a:ext>
            </a:extLst>
          </p:cNvPr>
          <p:cNvSpPr>
            <a:spLocks noGrp="1"/>
          </p:cNvSpPr>
          <p:nvPr>
            <p:ph type="dt" sz="half" idx="10"/>
          </p:nvPr>
        </p:nvSpPr>
        <p:spPr/>
        <p:txBody>
          <a:bodyPr/>
          <a:lstStyle/>
          <a:p>
            <a:fld id="{70C98D5C-9756-4C45-8CD9-C79F3A912185}" type="datetimeFigureOut">
              <a:rPr lang="en-IN" smtClean="0"/>
              <a:t>18-08-2023</a:t>
            </a:fld>
            <a:endParaRPr lang="en-IN"/>
          </a:p>
        </p:txBody>
      </p:sp>
      <p:sp>
        <p:nvSpPr>
          <p:cNvPr id="6" name="Footer Placeholder 5">
            <a:extLst>
              <a:ext uri="{FF2B5EF4-FFF2-40B4-BE49-F238E27FC236}">
                <a16:creationId xmlns:a16="http://schemas.microsoft.com/office/drawing/2014/main" id="{99496D3E-EB2A-44C8-B8A2-968DA020A2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FD98C0-445D-4A96-8065-61A4F6E93DE0}"/>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3693612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42E9-96EC-4154-8A9E-BC543BDEF5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BD6AEB-1148-41EC-B9DE-A257E30DFF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8C4EA1-05A3-46BC-8067-BBA210BC0A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B8693A-2372-4CD5-B1A1-F2812A714C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D0BD78-7AF4-46DC-977B-E16A47C1FB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3366363-12C0-43FE-9A1B-FDDE79A0A006}"/>
              </a:ext>
            </a:extLst>
          </p:cNvPr>
          <p:cNvSpPr>
            <a:spLocks noGrp="1"/>
          </p:cNvSpPr>
          <p:nvPr>
            <p:ph type="dt" sz="half" idx="10"/>
          </p:nvPr>
        </p:nvSpPr>
        <p:spPr/>
        <p:txBody>
          <a:bodyPr/>
          <a:lstStyle/>
          <a:p>
            <a:fld id="{70C98D5C-9756-4C45-8CD9-C79F3A912185}" type="datetimeFigureOut">
              <a:rPr lang="en-IN" smtClean="0"/>
              <a:t>18-08-2023</a:t>
            </a:fld>
            <a:endParaRPr lang="en-IN"/>
          </a:p>
        </p:txBody>
      </p:sp>
      <p:sp>
        <p:nvSpPr>
          <p:cNvPr id="8" name="Footer Placeholder 7">
            <a:extLst>
              <a:ext uri="{FF2B5EF4-FFF2-40B4-BE49-F238E27FC236}">
                <a16:creationId xmlns:a16="http://schemas.microsoft.com/office/drawing/2014/main" id="{CF1A7E41-2A70-4B5E-92F1-4918C52A5E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55C946-2161-4554-8DFE-F009D2713224}"/>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2330902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0F97A-C3CB-44B9-85EF-52E4164FBE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5BC0CC-A314-4E0A-AB99-AFF17BD28EED}"/>
              </a:ext>
            </a:extLst>
          </p:cNvPr>
          <p:cNvSpPr>
            <a:spLocks noGrp="1"/>
          </p:cNvSpPr>
          <p:nvPr>
            <p:ph type="dt" sz="half" idx="10"/>
          </p:nvPr>
        </p:nvSpPr>
        <p:spPr/>
        <p:txBody>
          <a:bodyPr/>
          <a:lstStyle/>
          <a:p>
            <a:fld id="{70C98D5C-9756-4C45-8CD9-C79F3A912185}" type="datetimeFigureOut">
              <a:rPr lang="en-IN" smtClean="0"/>
              <a:t>18-08-2023</a:t>
            </a:fld>
            <a:endParaRPr lang="en-IN"/>
          </a:p>
        </p:txBody>
      </p:sp>
      <p:sp>
        <p:nvSpPr>
          <p:cNvPr id="4" name="Footer Placeholder 3">
            <a:extLst>
              <a:ext uri="{FF2B5EF4-FFF2-40B4-BE49-F238E27FC236}">
                <a16:creationId xmlns:a16="http://schemas.microsoft.com/office/drawing/2014/main" id="{519FB188-590B-4510-850A-6837127411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CB8337-71DF-4F65-9F78-F3DA6D2927AB}"/>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1920525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5E5D35-AADA-479F-9425-AFB7ECA714CC}"/>
              </a:ext>
            </a:extLst>
          </p:cNvPr>
          <p:cNvSpPr>
            <a:spLocks noGrp="1"/>
          </p:cNvSpPr>
          <p:nvPr>
            <p:ph type="dt" sz="half" idx="10"/>
          </p:nvPr>
        </p:nvSpPr>
        <p:spPr/>
        <p:txBody>
          <a:bodyPr/>
          <a:lstStyle/>
          <a:p>
            <a:fld id="{70C98D5C-9756-4C45-8CD9-C79F3A912185}" type="datetimeFigureOut">
              <a:rPr lang="en-IN" smtClean="0"/>
              <a:t>18-08-2023</a:t>
            </a:fld>
            <a:endParaRPr lang="en-IN"/>
          </a:p>
        </p:txBody>
      </p:sp>
      <p:sp>
        <p:nvSpPr>
          <p:cNvPr id="3" name="Footer Placeholder 2">
            <a:extLst>
              <a:ext uri="{FF2B5EF4-FFF2-40B4-BE49-F238E27FC236}">
                <a16:creationId xmlns:a16="http://schemas.microsoft.com/office/drawing/2014/main" id="{CBA3D751-6B96-4256-9482-B3CED2CB93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BB232F-6C8A-456C-9AFB-D76ED018642F}"/>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3967783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EEED-F60F-4555-BA6B-4C782CA8A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8B7393-BA95-486D-A8EC-88A18BC925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13EE73-FBDA-4BB3-AD37-15BA94053C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A3A27A-2138-43BA-80C8-158D7500BA93}"/>
              </a:ext>
            </a:extLst>
          </p:cNvPr>
          <p:cNvSpPr>
            <a:spLocks noGrp="1"/>
          </p:cNvSpPr>
          <p:nvPr>
            <p:ph type="dt" sz="half" idx="10"/>
          </p:nvPr>
        </p:nvSpPr>
        <p:spPr/>
        <p:txBody>
          <a:bodyPr/>
          <a:lstStyle/>
          <a:p>
            <a:fld id="{70C98D5C-9756-4C45-8CD9-C79F3A912185}" type="datetimeFigureOut">
              <a:rPr lang="en-IN" smtClean="0"/>
              <a:t>18-08-2023</a:t>
            </a:fld>
            <a:endParaRPr lang="en-IN"/>
          </a:p>
        </p:txBody>
      </p:sp>
      <p:sp>
        <p:nvSpPr>
          <p:cNvPr id="6" name="Footer Placeholder 5">
            <a:extLst>
              <a:ext uri="{FF2B5EF4-FFF2-40B4-BE49-F238E27FC236}">
                <a16:creationId xmlns:a16="http://schemas.microsoft.com/office/drawing/2014/main" id="{22CA2C40-27BA-4B33-AFFC-B45BE04212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0AE2B7-D031-48C4-BF62-BE5BB86B6CC4}"/>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260395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56B9C-2372-49B6-A04C-A3F78AF73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900561-C1D0-4392-B032-6F4D1912AE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85F422-257C-4938-8CC5-5E90883495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C540DD-85D1-408C-95CF-3351EFF14928}"/>
              </a:ext>
            </a:extLst>
          </p:cNvPr>
          <p:cNvSpPr>
            <a:spLocks noGrp="1"/>
          </p:cNvSpPr>
          <p:nvPr>
            <p:ph type="dt" sz="half" idx="10"/>
          </p:nvPr>
        </p:nvSpPr>
        <p:spPr/>
        <p:txBody>
          <a:bodyPr/>
          <a:lstStyle/>
          <a:p>
            <a:fld id="{70C98D5C-9756-4C45-8CD9-C79F3A912185}" type="datetimeFigureOut">
              <a:rPr lang="en-IN" smtClean="0"/>
              <a:t>18-08-2023</a:t>
            </a:fld>
            <a:endParaRPr lang="en-IN"/>
          </a:p>
        </p:txBody>
      </p:sp>
      <p:sp>
        <p:nvSpPr>
          <p:cNvPr id="6" name="Footer Placeholder 5">
            <a:extLst>
              <a:ext uri="{FF2B5EF4-FFF2-40B4-BE49-F238E27FC236}">
                <a16:creationId xmlns:a16="http://schemas.microsoft.com/office/drawing/2014/main" id="{5843D78D-5E59-4A0D-BB0E-CF2CA0F5B6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FFA25A-2413-4FD3-ACFB-D7E6E5B07E6A}"/>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2566371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6053BB-BCD7-453D-AF5B-044F110F3A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18CB9E-8F97-4007-86A8-09D7028735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6697B5-F7D2-4172-9AE6-873E17908D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98D5C-9756-4C45-8CD9-C79F3A912185}" type="datetimeFigureOut">
              <a:rPr lang="en-IN" smtClean="0"/>
              <a:t>18-08-2023</a:t>
            </a:fld>
            <a:endParaRPr lang="en-IN"/>
          </a:p>
        </p:txBody>
      </p:sp>
      <p:sp>
        <p:nvSpPr>
          <p:cNvPr id="5" name="Footer Placeholder 4">
            <a:extLst>
              <a:ext uri="{FF2B5EF4-FFF2-40B4-BE49-F238E27FC236}">
                <a16:creationId xmlns:a16="http://schemas.microsoft.com/office/drawing/2014/main" id="{3B944F03-8858-495E-A684-4EE3520797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CE9B52-0E73-419E-B9AB-DCA591683B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958723-307D-4A53-BF0D-F49699E117F2}" type="slidenum">
              <a:rPr lang="en-IN" smtClean="0"/>
              <a:t>‹#›</a:t>
            </a:fld>
            <a:endParaRPr lang="en-IN"/>
          </a:p>
        </p:txBody>
      </p:sp>
    </p:spTree>
    <p:extLst>
      <p:ext uri="{BB962C8B-B14F-4D97-AF65-F5344CB8AC3E}">
        <p14:creationId xmlns:p14="http://schemas.microsoft.com/office/powerpoint/2010/main" val="3090370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8" Type="http://schemas.openxmlformats.org/officeDocument/2006/relationships/hyperlink" Target="https://facebook.github.io/create-react-app/docs/deployment" TargetMode="External"/><Relationship Id="rId3" Type="http://schemas.openxmlformats.org/officeDocument/2006/relationships/hyperlink" Target="https://reactjs.org/" TargetMode="External"/><Relationship Id="rId7" Type="http://schemas.openxmlformats.org/officeDocument/2006/relationships/hyperlink" Target="https://facebook.github.io/create-react-app/docs/advanced-configuration" TargetMode="External"/><Relationship Id="rId2" Type="http://schemas.openxmlformats.org/officeDocument/2006/relationships/hyperlink" Target="https://facebook.github.io/create-react-app/docs/getting-started" TargetMode="External"/><Relationship Id="rId1" Type="http://schemas.openxmlformats.org/officeDocument/2006/relationships/slideLayout" Target="../slideLayouts/slideLayout2.xml"/><Relationship Id="rId6" Type="http://schemas.openxmlformats.org/officeDocument/2006/relationships/hyperlink" Target="https://facebook.github.io/create-react-app/docs/making-a-progressive-web-app" TargetMode="External"/><Relationship Id="rId5" Type="http://schemas.openxmlformats.org/officeDocument/2006/relationships/hyperlink" Target="https://facebook.github.io/create-react-app/docs/analyzing-the-bundle-size" TargetMode="External"/><Relationship Id="rId4" Type="http://schemas.openxmlformats.org/officeDocument/2006/relationships/hyperlink" Target="https://facebook.github.io/create-react-app/docs/code-splitting" TargetMode="External"/><Relationship Id="rId9" Type="http://schemas.openxmlformats.org/officeDocument/2006/relationships/hyperlink" Target="https://facebook.github.io/create-react-app/docs/troubleshooting#npm-run-build-fails-to-minify" TargetMode="External"/></Relationships>
</file>

<file path=ppt/slides/_rels/slide30.xml.rels><?xml version="1.0" encoding="UTF-8" standalone="yes"?>
<Relationships xmlns="http://schemas.openxmlformats.org/package/2006/relationships"><Relationship Id="rId2" Type="http://schemas.openxmlformats.org/officeDocument/2006/relationships/hyperlink" Target="https://reactjs.or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Meta_Platforms" TargetMode="External"/><Relationship Id="rId2" Type="http://schemas.openxmlformats.org/officeDocument/2006/relationships/hyperlink" Target="http://en.wikipedia.org/wiki/Web_platform"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s://www.geeksforgeeks.org/reactjs-router/"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s://v5.reactrouter.com/web/api/BrowserRouter/basename-string"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s://chrome.google.com/webstore/detail/lighthouse/blipmdconlkpinefehnmjammfjpmpbjk?hl=en"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act (JavaScript library) - Wikipedia">
            <a:extLst>
              <a:ext uri="{FF2B5EF4-FFF2-40B4-BE49-F238E27FC236}">
                <a16:creationId xmlns:a16="http://schemas.microsoft.com/office/drawing/2014/main" id="{3BB8DC0B-809D-49D8-8220-DC0B58CECD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428" r="9089" b="5902"/>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30B16B-35A2-421B-8C31-50776ED6823B}"/>
              </a:ext>
            </a:extLst>
          </p:cNvPr>
          <p:cNvSpPr>
            <a:spLocks noGrp="1"/>
          </p:cNvSpPr>
          <p:nvPr>
            <p:ph type="ctrTitle"/>
          </p:nvPr>
        </p:nvSpPr>
        <p:spPr>
          <a:xfrm>
            <a:off x="477981" y="1122363"/>
            <a:ext cx="4023360" cy="3204134"/>
          </a:xfrm>
        </p:spPr>
        <p:txBody>
          <a:bodyPr anchor="b">
            <a:normAutofit/>
          </a:bodyPr>
          <a:lstStyle/>
          <a:p>
            <a:pPr algn="l"/>
            <a:r>
              <a:rPr lang="en-IN" sz="4800" dirty="0"/>
              <a:t>React JS</a:t>
            </a:r>
          </a:p>
        </p:txBody>
      </p:sp>
      <p:sp>
        <p:nvSpPr>
          <p:cNvPr id="3" name="Subtitle 2">
            <a:extLst>
              <a:ext uri="{FF2B5EF4-FFF2-40B4-BE49-F238E27FC236}">
                <a16:creationId xmlns:a16="http://schemas.microsoft.com/office/drawing/2014/main" id="{F80C80EA-5A03-40ED-A3E5-9076B22277B6}"/>
              </a:ext>
            </a:extLst>
          </p:cNvPr>
          <p:cNvSpPr>
            <a:spLocks noGrp="1"/>
          </p:cNvSpPr>
          <p:nvPr>
            <p:ph type="subTitle" idx="1"/>
          </p:nvPr>
        </p:nvSpPr>
        <p:spPr>
          <a:xfrm>
            <a:off x="477980" y="4872922"/>
            <a:ext cx="6561323" cy="1208141"/>
          </a:xfrm>
        </p:spPr>
        <p:txBody>
          <a:bodyPr>
            <a:normAutofit fontScale="92500" lnSpcReduction="10000"/>
          </a:bodyPr>
          <a:lstStyle/>
          <a:p>
            <a:pPr algn="l"/>
            <a:r>
              <a:rPr lang="en-IN" sz="2000" dirty="0"/>
              <a:t>Basic - Intermediate – Advance</a:t>
            </a:r>
            <a:br>
              <a:rPr lang="en-IN" sz="2000" dirty="0"/>
            </a:br>
            <a:r>
              <a:rPr lang="en-IN" sz="2000" dirty="0"/>
              <a:t>Questions</a:t>
            </a:r>
          </a:p>
          <a:p>
            <a:pPr algn="l"/>
            <a:r>
              <a:rPr lang="en-IN" sz="2000" dirty="0"/>
              <a:t>https://reactjs.org/docs/accessibility.html</a:t>
            </a:r>
          </a:p>
          <a:p>
            <a:pPr algn="l"/>
            <a:r>
              <a:rPr lang="en-IN" sz="1400" b="1" dirty="0">
                <a:solidFill>
                  <a:schemeClr val="accent5">
                    <a:lumMod val="75000"/>
                  </a:schemeClr>
                </a:solidFill>
              </a:rPr>
              <a:t>https://www.simplilearn.com/tutorials/reactjs-tutorial/reactjs-interview-questions</a:t>
            </a:r>
          </a:p>
        </p:txBody>
      </p:sp>
      <p:sp>
        <p:nvSpPr>
          <p:cNvPr id="139" name="Rectangle 1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1" name="Rectangle 1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849439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128DA9-FA51-41F7-B6A2-4EA887A237DB}"/>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3000" b="1" i="0" kern="1200">
                <a:solidFill>
                  <a:schemeClr val="bg1"/>
                </a:solidFill>
                <a:effectLst/>
                <a:latin typeface="+mj-lt"/>
                <a:ea typeface="+mj-ea"/>
                <a:cs typeface="+mj-cs"/>
              </a:rPr>
              <a:t>What is the difference between Virtual DOM and Real DOM?</a:t>
            </a:r>
            <a:br>
              <a:rPr lang="en-US" sz="3000" b="1" i="0" kern="1200">
                <a:solidFill>
                  <a:schemeClr val="bg1"/>
                </a:solidFill>
                <a:effectLst/>
                <a:latin typeface="+mj-lt"/>
                <a:ea typeface="+mj-ea"/>
                <a:cs typeface="+mj-cs"/>
              </a:rPr>
            </a:br>
            <a:endParaRPr lang="en-US" sz="3000" kern="1200">
              <a:solidFill>
                <a:schemeClr val="bg1"/>
              </a:solidFill>
              <a:latin typeface="+mj-lt"/>
              <a:ea typeface="+mj-ea"/>
              <a:cs typeface="+mj-cs"/>
            </a:endParaRPr>
          </a:p>
        </p:txBody>
      </p:sp>
      <p:graphicFrame>
        <p:nvGraphicFramePr>
          <p:cNvPr id="4" name="Content Placeholder 3">
            <a:extLst>
              <a:ext uri="{FF2B5EF4-FFF2-40B4-BE49-F238E27FC236}">
                <a16:creationId xmlns:a16="http://schemas.microsoft.com/office/drawing/2014/main" id="{C685914A-48C0-4749-85B2-BD07DC95CA2F}"/>
              </a:ext>
            </a:extLst>
          </p:cNvPr>
          <p:cNvGraphicFramePr>
            <a:graphicFrameLocks noGrp="1"/>
          </p:cNvGraphicFramePr>
          <p:nvPr>
            <p:ph idx="1"/>
            <p:extLst>
              <p:ext uri="{D42A27DB-BD31-4B8C-83A1-F6EECF244321}">
                <p14:modId xmlns:p14="http://schemas.microsoft.com/office/powerpoint/2010/main" val="909409235"/>
              </p:ext>
            </p:extLst>
          </p:nvPr>
        </p:nvGraphicFramePr>
        <p:xfrm>
          <a:off x="1596750" y="2139351"/>
          <a:ext cx="8998500" cy="4165198"/>
        </p:xfrm>
        <a:graphic>
          <a:graphicData uri="http://schemas.openxmlformats.org/drawingml/2006/table">
            <a:tbl>
              <a:tblPr firstRow="1" bandRow="1">
                <a:tableStyleId>{7DF18680-E054-41AD-8BC1-D1AEF772440D}</a:tableStyleId>
              </a:tblPr>
              <a:tblGrid>
                <a:gridCol w="4539178">
                  <a:extLst>
                    <a:ext uri="{9D8B030D-6E8A-4147-A177-3AD203B41FA5}">
                      <a16:colId xmlns:a16="http://schemas.microsoft.com/office/drawing/2014/main" val="874287420"/>
                    </a:ext>
                  </a:extLst>
                </a:gridCol>
                <a:gridCol w="4459322">
                  <a:extLst>
                    <a:ext uri="{9D8B030D-6E8A-4147-A177-3AD203B41FA5}">
                      <a16:colId xmlns:a16="http://schemas.microsoft.com/office/drawing/2014/main" val="442540273"/>
                    </a:ext>
                  </a:extLst>
                </a:gridCol>
              </a:tblGrid>
              <a:tr h="678387">
                <a:tc>
                  <a:txBody>
                    <a:bodyPr/>
                    <a:lstStyle/>
                    <a:p>
                      <a:pPr algn="ctr" fontAlgn="t"/>
                      <a:r>
                        <a:rPr lang="en-IN" sz="2500" b="1" cap="none" spc="0">
                          <a:solidFill>
                            <a:schemeClr val="bg1"/>
                          </a:solidFill>
                          <a:effectLst/>
                        </a:rPr>
                        <a:t>Virtual DOM</a:t>
                      </a:r>
                      <a:endParaRPr lang="en-IN" sz="2500" b="1" cap="none" spc="0">
                        <a:solidFill>
                          <a:schemeClr val="bg1"/>
                        </a:solidFill>
                        <a:effectLst/>
                        <a:latin typeface="Open Sans" panose="020B0606030504020204" pitchFamily="34" charset="0"/>
                      </a:endParaRPr>
                    </a:p>
                  </a:txBody>
                  <a:tcPr marL="99623" marR="142319" marT="28464" marB="213478" anchor="b"/>
                </a:tc>
                <a:tc>
                  <a:txBody>
                    <a:bodyPr/>
                    <a:lstStyle/>
                    <a:p>
                      <a:pPr algn="ctr" fontAlgn="t"/>
                      <a:r>
                        <a:rPr lang="en-IN" sz="2500" b="1" cap="none" spc="0" dirty="0">
                          <a:solidFill>
                            <a:schemeClr val="bg1"/>
                          </a:solidFill>
                          <a:effectLst/>
                        </a:rPr>
                        <a:t>Real DOM</a:t>
                      </a:r>
                      <a:endParaRPr lang="en-IN" sz="2500" b="1" cap="none" spc="0" dirty="0">
                        <a:solidFill>
                          <a:schemeClr val="bg1"/>
                        </a:solidFill>
                        <a:effectLst/>
                        <a:latin typeface="Open Sans" panose="020B0606030504020204" pitchFamily="34" charset="0"/>
                      </a:endParaRPr>
                    </a:p>
                  </a:txBody>
                  <a:tcPr marL="99623" marR="142319" marT="28464" marB="213478" anchor="b"/>
                </a:tc>
                <a:extLst>
                  <a:ext uri="{0D108BD9-81ED-4DB2-BD59-A6C34878D82A}">
                    <a16:rowId xmlns:a16="http://schemas.microsoft.com/office/drawing/2014/main" val="3316036811"/>
                  </a:ext>
                </a:extLst>
              </a:tr>
              <a:tr h="583507">
                <a:tc>
                  <a:txBody>
                    <a:bodyPr/>
                    <a:lstStyle/>
                    <a:p>
                      <a:pPr fontAlgn="t"/>
                      <a:r>
                        <a:rPr lang="en-US" sz="1900" cap="none" spc="0" dirty="0">
                          <a:solidFill>
                            <a:schemeClr val="tx1"/>
                          </a:solidFill>
                          <a:effectLst/>
                        </a:rPr>
                        <a:t>Changes can be made easily</a:t>
                      </a:r>
                      <a:endParaRPr lang="en-US" sz="1900" cap="none" spc="0" dirty="0">
                        <a:solidFill>
                          <a:schemeClr val="tx1"/>
                        </a:solidFill>
                        <a:effectLst/>
                        <a:latin typeface="Open Sans" panose="020B0606030504020204" pitchFamily="34" charset="0"/>
                      </a:endParaRPr>
                    </a:p>
                  </a:txBody>
                  <a:tcPr marL="99623" marR="142319" marT="28464" marB="213478"/>
                </a:tc>
                <a:tc>
                  <a:txBody>
                    <a:bodyPr/>
                    <a:lstStyle/>
                    <a:p>
                      <a:pPr fontAlgn="t"/>
                      <a:r>
                        <a:rPr lang="en-IN" sz="1900" cap="none" spc="0">
                          <a:solidFill>
                            <a:schemeClr val="tx1"/>
                          </a:solidFill>
                          <a:effectLst/>
                        </a:rPr>
                        <a:t>Changes can be expensive</a:t>
                      </a:r>
                      <a:endParaRPr lang="en-IN" sz="1900" cap="none" spc="0">
                        <a:solidFill>
                          <a:schemeClr val="tx1"/>
                        </a:solidFill>
                        <a:effectLst/>
                        <a:latin typeface="Open Sans" panose="020B0606030504020204" pitchFamily="34" charset="0"/>
                      </a:endParaRPr>
                    </a:p>
                  </a:txBody>
                  <a:tcPr marL="99623" marR="142319" marT="28464" marB="213478"/>
                </a:tc>
                <a:extLst>
                  <a:ext uri="{0D108BD9-81ED-4DB2-BD59-A6C34878D82A}">
                    <a16:rowId xmlns:a16="http://schemas.microsoft.com/office/drawing/2014/main" val="753476437"/>
                  </a:ext>
                </a:extLst>
              </a:tr>
              <a:tr h="868145">
                <a:tc>
                  <a:txBody>
                    <a:bodyPr/>
                    <a:lstStyle/>
                    <a:p>
                      <a:pPr fontAlgn="t"/>
                      <a:r>
                        <a:rPr lang="en-IN" sz="1900" cap="none" spc="0" dirty="0">
                          <a:solidFill>
                            <a:schemeClr val="tx1"/>
                          </a:solidFill>
                          <a:effectLst/>
                        </a:rPr>
                        <a:t>Minimal memory wastage</a:t>
                      </a:r>
                      <a:endParaRPr lang="en-IN" sz="1900" cap="none" spc="0" dirty="0">
                        <a:solidFill>
                          <a:schemeClr val="tx1"/>
                        </a:solidFill>
                        <a:effectLst/>
                        <a:latin typeface="Open Sans" panose="020B0606030504020204" pitchFamily="34" charset="0"/>
                      </a:endParaRPr>
                    </a:p>
                  </a:txBody>
                  <a:tcPr marL="99623" marR="142319" marT="28464" marB="213478"/>
                </a:tc>
                <a:tc>
                  <a:txBody>
                    <a:bodyPr/>
                    <a:lstStyle/>
                    <a:p>
                      <a:pPr fontAlgn="t"/>
                      <a:r>
                        <a:rPr lang="en-US" sz="1900" cap="none" spc="0">
                          <a:solidFill>
                            <a:schemeClr val="tx1"/>
                          </a:solidFill>
                          <a:effectLst/>
                        </a:rPr>
                        <a:t>High demand for memory and more wastage</a:t>
                      </a:r>
                      <a:endParaRPr lang="en-US" sz="1900" cap="none" spc="0">
                        <a:solidFill>
                          <a:schemeClr val="tx1"/>
                        </a:solidFill>
                        <a:effectLst/>
                        <a:latin typeface="Open Sans" panose="020B0606030504020204" pitchFamily="34" charset="0"/>
                      </a:endParaRPr>
                    </a:p>
                  </a:txBody>
                  <a:tcPr marL="99623" marR="142319" marT="28464" marB="213478"/>
                </a:tc>
                <a:extLst>
                  <a:ext uri="{0D108BD9-81ED-4DB2-BD59-A6C34878D82A}">
                    <a16:rowId xmlns:a16="http://schemas.microsoft.com/office/drawing/2014/main" val="1661119351"/>
                  </a:ext>
                </a:extLst>
              </a:tr>
              <a:tr h="868145">
                <a:tc>
                  <a:txBody>
                    <a:bodyPr/>
                    <a:lstStyle/>
                    <a:p>
                      <a:pPr fontAlgn="t"/>
                      <a:r>
                        <a:rPr lang="en-US" sz="1900" cap="none" spc="0" dirty="0">
                          <a:solidFill>
                            <a:schemeClr val="tx1"/>
                          </a:solidFill>
                          <a:effectLst/>
                        </a:rPr>
                        <a:t>JSX element is updated if the element exists</a:t>
                      </a:r>
                      <a:endParaRPr lang="en-US" sz="1900" cap="none" spc="0" dirty="0">
                        <a:solidFill>
                          <a:schemeClr val="tx1"/>
                        </a:solidFill>
                        <a:effectLst/>
                        <a:latin typeface="Open Sans" panose="020B0606030504020204" pitchFamily="34" charset="0"/>
                      </a:endParaRPr>
                    </a:p>
                  </a:txBody>
                  <a:tcPr marL="99623" marR="142319" marT="28464" marB="213478"/>
                </a:tc>
                <a:tc>
                  <a:txBody>
                    <a:bodyPr/>
                    <a:lstStyle/>
                    <a:p>
                      <a:pPr fontAlgn="t"/>
                      <a:r>
                        <a:rPr lang="en-US" sz="1900" cap="none" spc="0">
                          <a:solidFill>
                            <a:schemeClr val="tx1"/>
                          </a:solidFill>
                          <a:effectLst/>
                        </a:rPr>
                        <a:t>Creates a new DOM every time an element gets updated</a:t>
                      </a:r>
                      <a:endParaRPr lang="en-US" sz="1900" cap="none" spc="0">
                        <a:solidFill>
                          <a:schemeClr val="tx1"/>
                        </a:solidFill>
                        <a:effectLst/>
                        <a:latin typeface="Open Sans" panose="020B0606030504020204" pitchFamily="34" charset="0"/>
                      </a:endParaRPr>
                    </a:p>
                  </a:txBody>
                  <a:tcPr marL="99623" marR="142319" marT="28464" marB="213478"/>
                </a:tc>
                <a:extLst>
                  <a:ext uri="{0D108BD9-81ED-4DB2-BD59-A6C34878D82A}">
                    <a16:rowId xmlns:a16="http://schemas.microsoft.com/office/drawing/2014/main" val="2370558136"/>
                  </a:ext>
                </a:extLst>
              </a:tr>
              <a:tr h="583507">
                <a:tc>
                  <a:txBody>
                    <a:bodyPr/>
                    <a:lstStyle/>
                    <a:p>
                      <a:pPr fontAlgn="t"/>
                      <a:r>
                        <a:rPr lang="en-IN" sz="1900" cap="none" spc="0" dirty="0">
                          <a:solidFill>
                            <a:schemeClr val="tx1"/>
                          </a:solidFill>
                          <a:effectLst/>
                        </a:rPr>
                        <a:t>Cannot update HTML directly</a:t>
                      </a:r>
                      <a:endParaRPr lang="en-IN" sz="1900" cap="none" spc="0" dirty="0">
                        <a:solidFill>
                          <a:schemeClr val="tx1"/>
                        </a:solidFill>
                        <a:effectLst/>
                        <a:latin typeface="Open Sans" panose="020B0606030504020204" pitchFamily="34" charset="0"/>
                      </a:endParaRPr>
                    </a:p>
                  </a:txBody>
                  <a:tcPr marL="99623" marR="142319" marT="28464" marB="213478"/>
                </a:tc>
                <a:tc>
                  <a:txBody>
                    <a:bodyPr/>
                    <a:lstStyle/>
                    <a:p>
                      <a:pPr fontAlgn="t"/>
                      <a:r>
                        <a:rPr lang="en-US" sz="1900" cap="none" spc="0">
                          <a:solidFill>
                            <a:schemeClr val="tx1"/>
                          </a:solidFill>
                          <a:effectLst/>
                        </a:rPr>
                        <a:t>Able to directly manipulate HTML</a:t>
                      </a:r>
                      <a:endParaRPr lang="en-US" sz="1900" cap="none" spc="0">
                        <a:solidFill>
                          <a:schemeClr val="tx1"/>
                        </a:solidFill>
                        <a:effectLst/>
                        <a:latin typeface="Open Sans" panose="020B0606030504020204" pitchFamily="34" charset="0"/>
                      </a:endParaRPr>
                    </a:p>
                  </a:txBody>
                  <a:tcPr marL="99623" marR="142319" marT="28464" marB="213478"/>
                </a:tc>
                <a:extLst>
                  <a:ext uri="{0D108BD9-81ED-4DB2-BD59-A6C34878D82A}">
                    <a16:rowId xmlns:a16="http://schemas.microsoft.com/office/drawing/2014/main" val="735316122"/>
                  </a:ext>
                </a:extLst>
              </a:tr>
              <a:tr h="583507">
                <a:tc>
                  <a:txBody>
                    <a:bodyPr/>
                    <a:lstStyle/>
                    <a:p>
                      <a:pPr fontAlgn="t"/>
                      <a:r>
                        <a:rPr lang="en-IN" sz="1900" cap="none" spc="0" dirty="0">
                          <a:solidFill>
                            <a:schemeClr val="tx1"/>
                          </a:solidFill>
                          <a:effectLst/>
                        </a:rPr>
                        <a:t>Faster updates</a:t>
                      </a:r>
                      <a:endParaRPr lang="en-IN" sz="1900" cap="none" spc="0" dirty="0">
                        <a:solidFill>
                          <a:schemeClr val="tx1"/>
                        </a:solidFill>
                        <a:effectLst/>
                        <a:latin typeface="Open Sans" panose="020B0606030504020204" pitchFamily="34" charset="0"/>
                      </a:endParaRPr>
                    </a:p>
                  </a:txBody>
                  <a:tcPr marL="99623" marR="142319" marT="28464" marB="213478"/>
                </a:tc>
                <a:tc>
                  <a:txBody>
                    <a:bodyPr/>
                    <a:lstStyle/>
                    <a:p>
                      <a:pPr fontAlgn="t"/>
                      <a:r>
                        <a:rPr lang="en-IN" sz="1900" cap="none" spc="0" dirty="0">
                          <a:solidFill>
                            <a:schemeClr val="tx1"/>
                          </a:solidFill>
                          <a:effectLst/>
                        </a:rPr>
                        <a:t>Slow updates</a:t>
                      </a:r>
                      <a:endParaRPr lang="en-IN" sz="1900" cap="none" spc="0" dirty="0">
                        <a:solidFill>
                          <a:schemeClr val="tx1"/>
                        </a:solidFill>
                        <a:effectLst/>
                        <a:latin typeface="Open Sans" panose="020B0606030504020204" pitchFamily="34" charset="0"/>
                      </a:endParaRPr>
                    </a:p>
                  </a:txBody>
                  <a:tcPr marL="99623" marR="142319" marT="28464" marB="213478"/>
                </a:tc>
                <a:extLst>
                  <a:ext uri="{0D108BD9-81ED-4DB2-BD59-A6C34878D82A}">
                    <a16:rowId xmlns:a16="http://schemas.microsoft.com/office/drawing/2014/main" val="1700875671"/>
                  </a:ext>
                </a:extLst>
              </a:tr>
            </a:tbl>
          </a:graphicData>
        </a:graphic>
      </p:graphicFrame>
      <p:pic>
        <p:nvPicPr>
          <p:cNvPr id="6" name="Picture 2" descr="React (JavaScript library) - Wikipedia">
            <a:extLst>
              <a:ext uri="{FF2B5EF4-FFF2-40B4-BE49-F238E27FC236}">
                <a16:creationId xmlns:a16="http://schemas.microsoft.com/office/drawing/2014/main" id="{EB27A1A5-1B67-40E7-83EF-D9B868782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2708" y="1036155"/>
            <a:ext cx="946579" cy="823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6399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014639-5766-136A-0E97-48A44606EC7D}"/>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MVC vs MVVM vs MVP</a:t>
            </a:r>
          </a:p>
        </p:txBody>
      </p:sp>
      <p:sp>
        <p:nvSpPr>
          <p:cNvPr id="3" name="Content Placeholder 2">
            <a:extLst>
              <a:ext uri="{FF2B5EF4-FFF2-40B4-BE49-F238E27FC236}">
                <a16:creationId xmlns:a16="http://schemas.microsoft.com/office/drawing/2014/main" id="{CA438111-09EC-BF62-5882-AF1B8B22FF57}"/>
              </a:ext>
            </a:extLst>
          </p:cNvPr>
          <p:cNvSpPr>
            <a:spLocks noGrp="1"/>
          </p:cNvSpPr>
          <p:nvPr>
            <p:ph idx="1"/>
          </p:nvPr>
        </p:nvSpPr>
        <p:spPr>
          <a:xfrm>
            <a:off x="838200" y="2438400"/>
            <a:ext cx="10515600" cy="3738562"/>
          </a:xfrm>
        </p:spPr>
        <p:txBody>
          <a:bodyPr>
            <a:normAutofit/>
          </a:bodyPr>
          <a:lstStyle/>
          <a:p>
            <a:endParaRPr lang="en-IN" sz="2600"/>
          </a:p>
        </p:txBody>
      </p:sp>
    </p:spTree>
    <p:extLst>
      <p:ext uri="{BB962C8B-B14F-4D97-AF65-F5344CB8AC3E}">
        <p14:creationId xmlns:p14="http://schemas.microsoft.com/office/powerpoint/2010/main" val="5747742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1A05C8-4DA6-C9EC-F4AE-F4D2E7A38E47}"/>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More than one render</a:t>
            </a:r>
          </a:p>
        </p:txBody>
      </p:sp>
      <p:sp>
        <p:nvSpPr>
          <p:cNvPr id="3" name="Content Placeholder 2">
            <a:extLst>
              <a:ext uri="{FF2B5EF4-FFF2-40B4-BE49-F238E27FC236}">
                <a16:creationId xmlns:a16="http://schemas.microsoft.com/office/drawing/2014/main" id="{C1D4F930-199C-F52C-BBBC-1D72DA726984}"/>
              </a:ext>
            </a:extLst>
          </p:cNvPr>
          <p:cNvSpPr>
            <a:spLocks noGrp="1"/>
          </p:cNvSpPr>
          <p:nvPr>
            <p:ph idx="1"/>
          </p:nvPr>
        </p:nvSpPr>
        <p:spPr>
          <a:xfrm>
            <a:off x="838200" y="2438400"/>
            <a:ext cx="10515600" cy="3738562"/>
          </a:xfrm>
        </p:spPr>
        <p:txBody>
          <a:bodyPr>
            <a:normAutofit/>
          </a:bodyPr>
          <a:lstStyle/>
          <a:p>
            <a:pPr marL="0" indent="0">
              <a:buNone/>
            </a:pPr>
            <a:r>
              <a:rPr lang="en-IN" sz="1000" b="0" dirty="0">
                <a:effectLst/>
                <a:latin typeface="Consolas" panose="020B0609020204030204" pitchFamily="49" charset="0"/>
              </a:rPr>
              <a:t>import React from "react";</a:t>
            </a:r>
          </a:p>
          <a:p>
            <a:pPr marL="0" indent="0">
              <a:buNone/>
            </a:pPr>
            <a:br>
              <a:rPr lang="en-IN" sz="1000" b="0" dirty="0">
                <a:effectLst/>
                <a:latin typeface="Consolas" panose="020B0609020204030204" pitchFamily="49" charset="0"/>
              </a:rPr>
            </a:br>
            <a:r>
              <a:rPr lang="en-IN" sz="1000" b="0" dirty="0">
                <a:effectLst/>
                <a:latin typeface="Consolas" panose="020B0609020204030204" pitchFamily="49" charset="0"/>
              </a:rPr>
              <a:t>class </a:t>
            </a:r>
            <a:r>
              <a:rPr lang="en-IN" sz="1000" b="0" dirty="0" err="1">
                <a:effectLst/>
                <a:latin typeface="Consolas" panose="020B0609020204030204" pitchFamily="49" charset="0"/>
              </a:rPr>
              <a:t>ClassComponentHome</a:t>
            </a:r>
            <a:r>
              <a:rPr lang="en-IN" sz="1000" b="0" dirty="0">
                <a:effectLst/>
                <a:latin typeface="Consolas" panose="020B0609020204030204" pitchFamily="49" charset="0"/>
              </a:rPr>
              <a:t> extends </a:t>
            </a:r>
            <a:r>
              <a:rPr lang="en-IN" sz="1000" b="0" dirty="0" err="1">
                <a:effectLst/>
                <a:latin typeface="Consolas" panose="020B0609020204030204" pitchFamily="49" charset="0"/>
              </a:rPr>
              <a:t>React.Component</a:t>
            </a:r>
            <a:r>
              <a:rPr lang="en-IN" sz="1000" b="0" dirty="0">
                <a:effectLst/>
                <a:latin typeface="Consolas" panose="020B0609020204030204" pitchFamily="49" charset="0"/>
              </a:rPr>
              <a:t> {</a:t>
            </a:r>
          </a:p>
          <a:p>
            <a:pPr marL="0" indent="0">
              <a:buNone/>
            </a:pPr>
            <a:r>
              <a:rPr lang="en-IN" sz="1000" b="0" dirty="0">
                <a:effectLst/>
                <a:latin typeface="Consolas" panose="020B0609020204030204" pitchFamily="49" charset="0"/>
              </a:rPr>
              <a:t>  render() {</a:t>
            </a:r>
          </a:p>
          <a:p>
            <a:pPr marL="0" indent="0">
              <a:buNone/>
            </a:pPr>
            <a:r>
              <a:rPr lang="en-IN" sz="1000" b="0" dirty="0">
                <a:effectLst/>
                <a:latin typeface="Consolas" panose="020B0609020204030204" pitchFamily="49" charset="0"/>
              </a:rPr>
              <a:t>    return &lt;p&gt;</a:t>
            </a:r>
            <a:r>
              <a:rPr lang="en-IN" sz="1000" b="0" dirty="0" err="1">
                <a:effectLst/>
                <a:latin typeface="Consolas" panose="020B0609020204030204" pitchFamily="49" charset="0"/>
              </a:rPr>
              <a:t>ClassComponentHome</a:t>
            </a:r>
            <a:r>
              <a:rPr lang="en-IN" sz="1000" b="0" dirty="0">
                <a:effectLst/>
                <a:latin typeface="Consolas" panose="020B0609020204030204" pitchFamily="49" charset="0"/>
              </a:rPr>
              <a:t>&lt;/p&gt;;</a:t>
            </a:r>
          </a:p>
          <a:p>
            <a:pPr marL="0" indent="0">
              <a:buNone/>
            </a:pPr>
            <a:r>
              <a:rPr lang="en-IN" sz="1000" b="0" dirty="0">
                <a:effectLst/>
                <a:latin typeface="Consolas" panose="020B0609020204030204" pitchFamily="49" charset="0"/>
              </a:rPr>
              <a:t>  }</a:t>
            </a:r>
          </a:p>
          <a:p>
            <a:pPr marL="0" indent="0">
              <a:buNone/>
            </a:pPr>
            <a:br>
              <a:rPr lang="en-IN" sz="1000" b="0" dirty="0">
                <a:effectLst/>
                <a:latin typeface="Consolas" panose="020B0609020204030204" pitchFamily="49" charset="0"/>
              </a:rPr>
            </a:br>
            <a:r>
              <a:rPr lang="en-IN" sz="1000" b="0" dirty="0">
                <a:effectLst/>
                <a:latin typeface="Consolas" panose="020B0609020204030204" pitchFamily="49" charset="0"/>
              </a:rPr>
              <a:t>  render() {</a:t>
            </a:r>
          </a:p>
          <a:p>
            <a:pPr marL="0" indent="0">
              <a:buNone/>
            </a:pPr>
            <a:r>
              <a:rPr lang="en-IN" sz="1000" b="0" dirty="0">
                <a:effectLst/>
                <a:latin typeface="Consolas" panose="020B0609020204030204" pitchFamily="49" charset="0"/>
              </a:rPr>
              <a:t>    return &lt;p style={{</a:t>
            </a:r>
            <a:r>
              <a:rPr lang="en-IN" sz="1000" b="0" dirty="0" err="1">
                <a:effectLst/>
                <a:latin typeface="Consolas" panose="020B0609020204030204" pitchFamily="49" charset="0"/>
              </a:rPr>
              <a:t>color</a:t>
            </a:r>
            <a:r>
              <a:rPr lang="en-IN" sz="1000" b="0" dirty="0">
                <a:effectLst/>
                <a:latin typeface="Consolas" panose="020B0609020204030204" pitchFamily="49" charset="0"/>
              </a:rPr>
              <a:t>:'red'}}&gt;Class Component Home 2nd render&lt;/p&gt;;</a:t>
            </a:r>
          </a:p>
          <a:p>
            <a:pPr marL="0" indent="0">
              <a:buNone/>
            </a:pPr>
            <a:r>
              <a:rPr lang="en-IN" sz="1000" b="0" dirty="0">
                <a:effectLst/>
                <a:latin typeface="Consolas" panose="020B0609020204030204" pitchFamily="49" charset="0"/>
              </a:rPr>
              <a:t>  }</a:t>
            </a:r>
          </a:p>
          <a:p>
            <a:pPr marL="0" indent="0">
              <a:buNone/>
            </a:pPr>
            <a:r>
              <a:rPr lang="en-IN" sz="1000" b="0" dirty="0">
                <a:effectLst/>
                <a:latin typeface="Consolas" panose="020B0609020204030204" pitchFamily="49" charset="0"/>
              </a:rPr>
              <a:t>}</a:t>
            </a:r>
          </a:p>
          <a:p>
            <a:pPr marL="0" indent="0">
              <a:buNone/>
            </a:pPr>
            <a:br>
              <a:rPr lang="en-IN" sz="1000" b="0" dirty="0">
                <a:effectLst/>
                <a:latin typeface="Consolas" panose="020B0609020204030204" pitchFamily="49" charset="0"/>
              </a:rPr>
            </a:br>
            <a:r>
              <a:rPr lang="en-IN" sz="1000" b="0" dirty="0">
                <a:effectLst/>
                <a:latin typeface="Consolas" panose="020B0609020204030204" pitchFamily="49" charset="0"/>
              </a:rPr>
              <a:t>export default </a:t>
            </a:r>
            <a:r>
              <a:rPr lang="en-IN" sz="1000" b="0" dirty="0" err="1">
                <a:effectLst/>
                <a:latin typeface="Consolas" panose="020B0609020204030204" pitchFamily="49" charset="0"/>
              </a:rPr>
              <a:t>ClassComponentHome</a:t>
            </a:r>
            <a:r>
              <a:rPr lang="en-IN" sz="1000" b="0" dirty="0">
                <a:effectLst/>
                <a:latin typeface="Consolas" panose="020B0609020204030204" pitchFamily="49" charset="0"/>
              </a:rPr>
              <a:t>;</a:t>
            </a:r>
          </a:p>
          <a:p>
            <a:pPr marL="0" indent="0">
              <a:buNone/>
            </a:pPr>
            <a:endParaRPr lang="en-IN" sz="1000" b="0" dirty="0">
              <a:effectLst/>
              <a:latin typeface="Consolas" panose="020B0609020204030204" pitchFamily="49" charset="0"/>
            </a:endParaRPr>
          </a:p>
          <a:p>
            <a:pPr marL="0" indent="0">
              <a:buNone/>
            </a:pPr>
            <a:r>
              <a:rPr lang="en-IN" sz="1000" b="0" dirty="0">
                <a:effectLst/>
                <a:latin typeface="Consolas" panose="020B0609020204030204" pitchFamily="49" charset="0"/>
              </a:rPr>
              <a:t>Output:- </a:t>
            </a:r>
            <a:r>
              <a:rPr lang="en-US" sz="1000" b="0" i="0" dirty="0">
                <a:effectLst/>
                <a:latin typeface="-apple-system"/>
              </a:rPr>
              <a:t>Class Component Home 2nd render</a:t>
            </a:r>
            <a:endParaRPr lang="en-IN" sz="1000" b="0" dirty="0">
              <a:effectLst/>
              <a:latin typeface="Consolas" panose="020B0609020204030204" pitchFamily="49" charset="0"/>
            </a:endParaRPr>
          </a:p>
        </p:txBody>
      </p:sp>
    </p:spTree>
    <p:extLst>
      <p:ext uri="{BB962C8B-B14F-4D97-AF65-F5344CB8AC3E}">
        <p14:creationId xmlns:p14="http://schemas.microsoft.com/office/powerpoint/2010/main" val="371579292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0E77FB-986D-9C0C-6D2C-2C140EF4FAE3}"/>
              </a:ext>
            </a:extLst>
          </p:cNvPr>
          <p:cNvSpPr>
            <a:spLocks noGrp="1"/>
          </p:cNvSpPr>
          <p:nvPr>
            <p:ph type="title"/>
          </p:nvPr>
        </p:nvSpPr>
        <p:spPr>
          <a:xfrm>
            <a:off x="838200" y="365125"/>
            <a:ext cx="10515600" cy="1325563"/>
          </a:xfrm>
        </p:spPr>
        <p:txBody>
          <a:bodyPr>
            <a:normAutofit/>
          </a:bodyPr>
          <a:lstStyle/>
          <a:p>
            <a:r>
              <a:rPr lang="en-IN" sz="4600" dirty="0" err="1">
                <a:solidFill>
                  <a:srgbClr val="FFFFFF"/>
                </a:solidFill>
              </a:rPr>
              <a:t>useRef</a:t>
            </a:r>
            <a:endParaRPr lang="en-IN" sz="4600" dirty="0">
              <a:solidFill>
                <a:srgbClr val="FFFFFF"/>
              </a:solidFill>
            </a:endParaRPr>
          </a:p>
        </p:txBody>
      </p:sp>
      <p:sp>
        <p:nvSpPr>
          <p:cNvPr id="3" name="Content Placeholder 2">
            <a:extLst>
              <a:ext uri="{FF2B5EF4-FFF2-40B4-BE49-F238E27FC236}">
                <a16:creationId xmlns:a16="http://schemas.microsoft.com/office/drawing/2014/main" id="{CC91F682-7B6C-5C44-FFF8-7444D7340D57}"/>
              </a:ext>
            </a:extLst>
          </p:cNvPr>
          <p:cNvSpPr>
            <a:spLocks noGrp="1"/>
          </p:cNvSpPr>
          <p:nvPr>
            <p:ph idx="1"/>
          </p:nvPr>
        </p:nvSpPr>
        <p:spPr>
          <a:xfrm>
            <a:off x="838200" y="2438400"/>
            <a:ext cx="10515600" cy="3738562"/>
          </a:xfrm>
        </p:spPr>
        <p:txBody>
          <a:bodyPr>
            <a:normAutofit/>
          </a:bodyPr>
          <a:lstStyle/>
          <a:p>
            <a:endParaRPr lang="en-IN" sz="2600"/>
          </a:p>
        </p:txBody>
      </p:sp>
    </p:spTree>
    <p:extLst>
      <p:ext uri="{BB962C8B-B14F-4D97-AF65-F5344CB8AC3E}">
        <p14:creationId xmlns:p14="http://schemas.microsoft.com/office/powerpoint/2010/main" val="8506194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1AFB5B-5AF1-6CCD-3A50-F63DA2E591F8}"/>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React components design patterns</a:t>
            </a:r>
          </a:p>
        </p:txBody>
      </p:sp>
      <p:sp>
        <p:nvSpPr>
          <p:cNvPr id="3" name="Content Placeholder 2">
            <a:extLst>
              <a:ext uri="{FF2B5EF4-FFF2-40B4-BE49-F238E27FC236}">
                <a16:creationId xmlns:a16="http://schemas.microsoft.com/office/drawing/2014/main" id="{F1308693-65D5-269B-E2B5-C9669B6B76BD}"/>
              </a:ext>
            </a:extLst>
          </p:cNvPr>
          <p:cNvSpPr>
            <a:spLocks noGrp="1"/>
          </p:cNvSpPr>
          <p:nvPr>
            <p:ph idx="1"/>
          </p:nvPr>
        </p:nvSpPr>
        <p:spPr>
          <a:xfrm>
            <a:off x="838200" y="2438400"/>
            <a:ext cx="10515600" cy="3738562"/>
          </a:xfrm>
        </p:spPr>
        <p:txBody>
          <a:bodyPr>
            <a:normAutofit/>
          </a:bodyPr>
          <a:lstStyle/>
          <a:p>
            <a:r>
              <a:rPr lang="en-US" sz="2600" dirty="0"/>
              <a:t>The higher-order component pattern</a:t>
            </a:r>
          </a:p>
          <a:p>
            <a:r>
              <a:rPr lang="en-US" sz="2600" dirty="0"/>
              <a:t>Render props component pattern</a:t>
            </a:r>
          </a:p>
          <a:p>
            <a:r>
              <a:rPr lang="en-US" sz="2600" dirty="0"/>
              <a:t>State reducer pattern</a:t>
            </a:r>
          </a:p>
          <a:p>
            <a:r>
              <a:rPr lang="en-US" sz="2600" dirty="0"/>
              <a:t>The provider pattern</a:t>
            </a:r>
          </a:p>
          <a:p>
            <a:r>
              <a:rPr lang="en-US" sz="2600" dirty="0"/>
              <a:t>The compound components pattern</a:t>
            </a:r>
          </a:p>
          <a:p>
            <a:r>
              <a:rPr lang="en-US" sz="2600" dirty="0"/>
              <a:t>The presentational and container component patterns</a:t>
            </a:r>
          </a:p>
          <a:p>
            <a:r>
              <a:rPr lang="en-US" sz="2600" dirty="0"/>
              <a:t>The Hooks pattern</a:t>
            </a:r>
            <a:endParaRPr lang="en-IN" sz="2600" dirty="0"/>
          </a:p>
        </p:txBody>
      </p:sp>
    </p:spTree>
    <p:extLst>
      <p:ext uri="{BB962C8B-B14F-4D97-AF65-F5344CB8AC3E}">
        <p14:creationId xmlns:p14="http://schemas.microsoft.com/office/powerpoint/2010/main" val="48291240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599B1B-7E9C-9940-0ED7-512E7C4B12AE}"/>
              </a:ext>
            </a:extLst>
          </p:cNvPr>
          <p:cNvSpPr>
            <a:spLocks noGrp="1"/>
          </p:cNvSpPr>
          <p:nvPr>
            <p:ph type="title"/>
          </p:nvPr>
        </p:nvSpPr>
        <p:spPr>
          <a:xfrm>
            <a:off x="1371599" y="294538"/>
            <a:ext cx="9895951" cy="1033669"/>
          </a:xfrm>
        </p:spPr>
        <p:txBody>
          <a:bodyPr>
            <a:normAutofit/>
          </a:bodyPr>
          <a:lstStyle/>
          <a:p>
            <a:r>
              <a:rPr lang="en-IN" sz="4000" dirty="0" err="1">
                <a:solidFill>
                  <a:srgbClr val="FFFFFF"/>
                </a:solidFill>
              </a:rPr>
              <a:t>npx</a:t>
            </a:r>
            <a:r>
              <a:rPr lang="en-IN" sz="4000" dirty="0">
                <a:solidFill>
                  <a:srgbClr val="FFFFFF"/>
                </a:solidFill>
              </a:rPr>
              <a:t> vs </a:t>
            </a:r>
            <a:r>
              <a:rPr lang="en-IN" sz="4000" dirty="0" err="1">
                <a:solidFill>
                  <a:srgbClr val="FFFFFF"/>
                </a:solidFill>
              </a:rPr>
              <a:t>npm</a:t>
            </a:r>
            <a:endParaRPr lang="en-IN" sz="4000" dirty="0">
              <a:solidFill>
                <a:srgbClr val="FFFFFF"/>
              </a:solidFill>
            </a:endParaRPr>
          </a:p>
        </p:txBody>
      </p:sp>
      <p:sp>
        <p:nvSpPr>
          <p:cNvPr id="3" name="Content Placeholder 2">
            <a:extLst>
              <a:ext uri="{FF2B5EF4-FFF2-40B4-BE49-F238E27FC236}">
                <a16:creationId xmlns:a16="http://schemas.microsoft.com/office/drawing/2014/main" id="{2B2A3C1D-064D-FFB4-CC55-A6D074105637}"/>
              </a:ext>
            </a:extLst>
          </p:cNvPr>
          <p:cNvSpPr>
            <a:spLocks noGrp="1"/>
          </p:cNvSpPr>
          <p:nvPr>
            <p:ph idx="1"/>
          </p:nvPr>
        </p:nvSpPr>
        <p:spPr>
          <a:xfrm>
            <a:off x="1371599" y="2318197"/>
            <a:ext cx="9724031" cy="3683358"/>
          </a:xfrm>
        </p:spPr>
        <p:txBody>
          <a:bodyPr anchor="t">
            <a:normAutofit/>
          </a:bodyPr>
          <a:lstStyle/>
          <a:p>
            <a:r>
              <a:rPr lang="en-US" sz="2000" dirty="0"/>
              <a:t>NPM is a package manager used to install, delete, and update </a:t>
            </a:r>
            <a:r>
              <a:rPr lang="en-US" sz="2000" dirty="0" err="1"/>
              <a:t>Javascript</a:t>
            </a:r>
            <a:r>
              <a:rPr lang="en-US" sz="2000" dirty="0"/>
              <a:t> packages on your machine. NPX is a package executer, and it is used to execute </a:t>
            </a:r>
            <a:r>
              <a:rPr lang="en-US" sz="2000" dirty="0" err="1"/>
              <a:t>javascript</a:t>
            </a:r>
            <a:r>
              <a:rPr lang="en-US" sz="2000" dirty="0"/>
              <a:t> packages directly, without installing them.</a:t>
            </a:r>
          </a:p>
          <a:p>
            <a:endParaRPr lang="en-IN" sz="2000" dirty="0"/>
          </a:p>
        </p:txBody>
      </p:sp>
      <p:graphicFrame>
        <p:nvGraphicFramePr>
          <p:cNvPr id="4" name="Table 3">
            <a:extLst>
              <a:ext uri="{FF2B5EF4-FFF2-40B4-BE49-F238E27FC236}">
                <a16:creationId xmlns:a16="http://schemas.microsoft.com/office/drawing/2014/main" id="{8FE51157-2481-C562-6924-1DA540B84421}"/>
              </a:ext>
            </a:extLst>
          </p:cNvPr>
          <p:cNvGraphicFramePr>
            <a:graphicFrameLocks noGrp="1"/>
          </p:cNvGraphicFramePr>
          <p:nvPr>
            <p:extLst>
              <p:ext uri="{D42A27DB-BD31-4B8C-83A1-F6EECF244321}">
                <p14:modId xmlns:p14="http://schemas.microsoft.com/office/powerpoint/2010/main" val="1462496145"/>
              </p:ext>
            </p:extLst>
          </p:nvPr>
        </p:nvGraphicFramePr>
        <p:xfrm>
          <a:off x="1470580" y="3354307"/>
          <a:ext cx="9539928" cy="3291588"/>
        </p:xfrm>
        <a:graphic>
          <a:graphicData uri="http://schemas.openxmlformats.org/drawingml/2006/table">
            <a:tbl>
              <a:tblPr firstRow="1" bandRow="1" bandCol="1">
                <a:tableStyleId>{69012ECD-51FC-41F1-AA8D-1B2483CD663E}</a:tableStyleId>
              </a:tblPr>
              <a:tblGrid>
                <a:gridCol w="4769964">
                  <a:extLst>
                    <a:ext uri="{9D8B030D-6E8A-4147-A177-3AD203B41FA5}">
                      <a16:colId xmlns:a16="http://schemas.microsoft.com/office/drawing/2014/main" val="3822223645"/>
                    </a:ext>
                  </a:extLst>
                </a:gridCol>
                <a:gridCol w="4769964">
                  <a:extLst>
                    <a:ext uri="{9D8B030D-6E8A-4147-A177-3AD203B41FA5}">
                      <a16:colId xmlns:a16="http://schemas.microsoft.com/office/drawing/2014/main" val="3251139574"/>
                    </a:ext>
                  </a:extLst>
                </a:gridCol>
              </a:tblGrid>
              <a:tr h="433891">
                <a:tc>
                  <a:txBody>
                    <a:bodyPr/>
                    <a:lstStyle/>
                    <a:p>
                      <a:pPr algn="ctr" fontAlgn="base"/>
                      <a:r>
                        <a:rPr lang="en-IN" sz="1250" b="1">
                          <a:effectLst/>
                        </a:rPr>
                        <a:t> npm </a:t>
                      </a:r>
                      <a:endParaRPr lang="en-IN" sz="1250" b="0">
                        <a:effectLst/>
                      </a:endParaRPr>
                    </a:p>
                  </a:txBody>
                  <a:tcPr marL="63500" marR="63500" marT="88900" marB="88900" anchor="ctr"/>
                </a:tc>
                <a:tc>
                  <a:txBody>
                    <a:bodyPr/>
                    <a:lstStyle/>
                    <a:p>
                      <a:pPr algn="ctr" fontAlgn="base"/>
                      <a:r>
                        <a:rPr lang="en-IN" sz="1250" b="1">
                          <a:effectLst/>
                        </a:rPr>
                        <a:t>npx</a:t>
                      </a:r>
                      <a:endParaRPr lang="en-IN" sz="1250" b="0">
                        <a:effectLst/>
                      </a:endParaRPr>
                    </a:p>
                  </a:txBody>
                  <a:tcPr marL="63500" marR="63500" marT="88900" marB="88900" anchor="ctr"/>
                </a:tc>
                <a:extLst>
                  <a:ext uri="{0D108BD9-81ED-4DB2-BD59-A6C34878D82A}">
                    <a16:rowId xmlns:a16="http://schemas.microsoft.com/office/drawing/2014/main" val="2926043901"/>
                  </a:ext>
                </a:extLst>
              </a:tr>
              <a:tr h="882744">
                <a:tc>
                  <a:txBody>
                    <a:bodyPr/>
                    <a:lstStyle/>
                    <a:p>
                      <a:pPr algn="l" fontAlgn="ctr"/>
                      <a:r>
                        <a:rPr lang="en-US" sz="1250" b="0">
                          <a:effectLst/>
                        </a:rPr>
                        <a:t>If you wish to run package through npm then you have to specify that package in your package.json and install it locally.</a:t>
                      </a:r>
                    </a:p>
                  </a:txBody>
                  <a:tcPr marL="63500" marR="63500" marT="88900" marB="88900" anchor="ctr"/>
                </a:tc>
                <a:tc>
                  <a:txBody>
                    <a:bodyPr/>
                    <a:lstStyle/>
                    <a:p>
                      <a:pPr algn="l" fontAlgn="ctr"/>
                      <a:r>
                        <a:rPr lang="en-US" sz="1250" b="0">
                          <a:effectLst/>
                        </a:rPr>
                        <a:t>A package can be executable without installing the package. It is an npm package runner so if any packages aren’t already installed it will install them automatically.</a:t>
                      </a:r>
                    </a:p>
                  </a:txBody>
                  <a:tcPr marL="63500" marR="63500" marT="88900" marB="88900" anchor="ctr"/>
                </a:tc>
                <a:extLst>
                  <a:ext uri="{0D108BD9-81ED-4DB2-BD59-A6C34878D82A}">
                    <a16:rowId xmlns:a16="http://schemas.microsoft.com/office/drawing/2014/main" val="196475288"/>
                  </a:ext>
                </a:extLst>
              </a:tr>
              <a:tr h="882744">
                <a:tc>
                  <a:txBody>
                    <a:bodyPr/>
                    <a:lstStyle/>
                    <a:p>
                      <a:pPr algn="l" fontAlgn="ctr"/>
                      <a:r>
                        <a:rPr lang="en-US" sz="1250" b="0">
                          <a:effectLst/>
                        </a:rPr>
                        <a:t>To use `create-react-app` in npm the commands are `npm install create-react-app` then `create-react-app myApp` (Installation required).</a:t>
                      </a:r>
                    </a:p>
                  </a:txBody>
                  <a:tcPr marL="63500" marR="63500" marT="88900" marB="88900" anchor="ctr"/>
                </a:tc>
                <a:tc>
                  <a:txBody>
                    <a:bodyPr/>
                    <a:lstStyle/>
                    <a:p>
                      <a:pPr algn="l" fontAlgn="ctr"/>
                      <a:r>
                        <a:rPr lang="en-US" sz="1250" b="0">
                          <a:effectLst/>
                        </a:rPr>
                        <a:t>In npx you can create a react app without installing the package:</a:t>
                      </a:r>
                      <a:br>
                        <a:rPr lang="en-US" sz="1250" b="0">
                          <a:effectLst/>
                        </a:rPr>
                      </a:br>
                      <a:r>
                        <a:rPr lang="en-US" sz="1250" b="0">
                          <a:effectLst/>
                        </a:rPr>
                        <a:t>`npx create-react-app myApp`</a:t>
                      </a:r>
                      <a:br>
                        <a:rPr lang="en-US" sz="1250" b="0">
                          <a:effectLst/>
                        </a:rPr>
                      </a:br>
                      <a:r>
                        <a:rPr lang="en-US" sz="1250" b="0">
                          <a:effectLst/>
                        </a:rPr>
                        <a:t>This command is required in every app’s life cycle only once.</a:t>
                      </a:r>
                    </a:p>
                  </a:txBody>
                  <a:tcPr marL="63500" marR="63500" marT="88900" marB="88900" anchor="ctr"/>
                </a:tc>
                <a:extLst>
                  <a:ext uri="{0D108BD9-81ED-4DB2-BD59-A6C34878D82A}">
                    <a16:rowId xmlns:a16="http://schemas.microsoft.com/office/drawing/2014/main" val="3332527152"/>
                  </a:ext>
                </a:extLst>
              </a:tr>
              <a:tr h="433891">
                <a:tc>
                  <a:txBody>
                    <a:bodyPr/>
                    <a:lstStyle/>
                    <a:p>
                      <a:pPr algn="l" fontAlgn="ctr"/>
                      <a:r>
                        <a:rPr lang="en-US" sz="1250" b="0">
                          <a:effectLst/>
                        </a:rPr>
                        <a:t>Npm is a tool that use to install packages.</a:t>
                      </a:r>
                    </a:p>
                  </a:txBody>
                  <a:tcPr marL="63500" marR="63500" marT="88900" marB="88900" anchor="ctr"/>
                </a:tc>
                <a:tc>
                  <a:txBody>
                    <a:bodyPr/>
                    <a:lstStyle/>
                    <a:p>
                      <a:pPr algn="l" fontAlgn="ctr"/>
                      <a:r>
                        <a:rPr lang="en-US" sz="1250" b="0">
                          <a:effectLst/>
                        </a:rPr>
                        <a:t> Npx is a tool that use to execute packages.</a:t>
                      </a:r>
                    </a:p>
                  </a:txBody>
                  <a:tcPr marL="63500" marR="63500" marT="88900" marB="88900" anchor="ctr"/>
                </a:tc>
                <a:extLst>
                  <a:ext uri="{0D108BD9-81ED-4DB2-BD59-A6C34878D82A}">
                    <a16:rowId xmlns:a16="http://schemas.microsoft.com/office/drawing/2014/main" val="2696163834"/>
                  </a:ext>
                </a:extLst>
              </a:tr>
              <a:tr h="658318">
                <a:tc>
                  <a:txBody>
                    <a:bodyPr/>
                    <a:lstStyle/>
                    <a:p>
                      <a:pPr algn="l" fontAlgn="ctr"/>
                      <a:r>
                        <a:rPr lang="en-US" sz="1250" b="0">
                          <a:effectLst/>
                        </a:rPr>
                        <a:t>Packages used by npm are installed globally. You have to care about pollution in the long term.</a:t>
                      </a:r>
                    </a:p>
                  </a:txBody>
                  <a:tcPr marL="63500" marR="63500" marT="88900" marB="88900" anchor="ctr"/>
                </a:tc>
                <a:tc>
                  <a:txBody>
                    <a:bodyPr/>
                    <a:lstStyle/>
                    <a:p>
                      <a:pPr algn="l" fontAlgn="ctr"/>
                      <a:r>
                        <a:rPr lang="en-US" sz="1250" b="0" dirty="0">
                          <a:effectLst/>
                        </a:rPr>
                        <a:t> Packages used by </a:t>
                      </a:r>
                      <a:r>
                        <a:rPr lang="en-US" sz="1250" b="0" dirty="0" err="1">
                          <a:effectLst/>
                        </a:rPr>
                        <a:t>npx</a:t>
                      </a:r>
                      <a:r>
                        <a:rPr lang="en-US" sz="1250" b="0" dirty="0">
                          <a:effectLst/>
                        </a:rPr>
                        <a:t> are not installed globally. You don’t have to worry about for pollution in the long term. </a:t>
                      </a:r>
                    </a:p>
                  </a:txBody>
                  <a:tcPr marL="63500" marR="63500" marT="88900" marB="88900" anchor="ctr"/>
                </a:tc>
                <a:extLst>
                  <a:ext uri="{0D108BD9-81ED-4DB2-BD59-A6C34878D82A}">
                    <a16:rowId xmlns:a16="http://schemas.microsoft.com/office/drawing/2014/main" val="544893359"/>
                  </a:ext>
                </a:extLst>
              </a:tr>
            </a:tbl>
          </a:graphicData>
        </a:graphic>
      </p:graphicFrame>
    </p:spTree>
    <p:extLst>
      <p:ext uri="{BB962C8B-B14F-4D97-AF65-F5344CB8AC3E}">
        <p14:creationId xmlns:p14="http://schemas.microsoft.com/office/powerpoint/2010/main" val="3590239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A930C2B-CADE-46A2-BC47-B8482CB3E2D4}"/>
              </a:ext>
            </a:extLst>
          </p:cNvPr>
          <p:cNvSpPr>
            <a:spLocks noGrp="1"/>
          </p:cNvSpPr>
          <p:nvPr>
            <p:ph type="title"/>
          </p:nvPr>
        </p:nvSpPr>
        <p:spPr>
          <a:xfrm>
            <a:off x="958506" y="800392"/>
            <a:ext cx="10264697" cy="1212102"/>
          </a:xfrm>
        </p:spPr>
        <p:txBody>
          <a:bodyPr>
            <a:normAutofit/>
          </a:bodyPr>
          <a:lstStyle/>
          <a:p>
            <a:r>
              <a:rPr lang="en-US" sz="4000" b="1" i="0" dirty="0">
                <a:solidFill>
                  <a:srgbClr val="FFFFFF"/>
                </a:solidFill>
                <a:effectLst/>
                <a:latin typeface="Open Sans" panose="020B0606030504020204" pitchFamily="34" charset="0"/>
              </a:rPr>
              <a:t>What is the meaning of Virtual DOM?</a:t>
            </a:r>
            <a:endParaRPr lang="en-IN" sz="4000" dirty="0">
              <a:solidFill>
                <a:srgbClr val="FFFFFF"/>
              </a:solidFill>
            </a:endParaRPr>
          </a:p>
        </p:txBody>
      </p:sp>
      <p:sp>
        <p:nvSpPr>
          <p:cNvPr id="3" name="Content Placeholder 2">
            <a:extLst>
              <a:ext uri="{FF2B5EF4-FFF2-40B4-BE49-F238E27FC236}">
                <a16:creationId xmlns:a16="http://schemas.microsoft.com/office/drawing/2014/main" id="{6AB60999-FF0D-451C-A6AE-84710B33F16E}"/>
              </a:ext>
            </a:extLst>
          </p:cNvPr>
          <p:cNvSpPr>
            <a:spLocks noGrp="1"/>
          </p:cNvSpPr>
          <p:nvPr>
            <p:ph idx="1"/>
          </p:nvPr>
        </p:nvSpPr>
        <p:spPr>
          <a:xfrm>
            <a:off x="1316765" y="2655112"/>
            <a:ext cx="9708995" cy="3567173"/>
          </a:xfrm>
        </p:spPr>
        <p:txBody>
          <a:bodyPr anchor="ctr">
            <a:normAutofit/>
          </a:bodyPr>
          <a:lstStyle/>
          <a:p>
            <a:r>
              <a:rPr lang="en-US" sz="2400" b="0" i="0" dirty="0">
                <a:effectLst/>
                <a:latin typeface="Open Sans" panose="020B0606030504020204" pitchFamily="34" charset="0"/>
              </a:rPr>
              <a:t>A virtual DOM is a simple JavaScript object that is the exact copy of the corresponding real DOM. </a:t>
            </a:r>
          </a:p>
          <a:p>
            <a:r>
              <a:rPr lang="en-US" sz="2400" b="0" i="0" dirty="0">
                <a:effectLst/>
                <a:latin typeface="Open Sans" panose="020B0606030504020204" pitchFamily="34" charset="0"/>
              </a:rPr>
              <a:t>It can be considered as a node tree that consists of elements, their attributes, and other properties. </a:t>
            </a:r>
          </a:p>
          <a:p>
            <a:r>
              <a:rPr lang="en-US" sz="2400" b="0" i="0" dirty="0">
                <a:effectLst/>
                <a:latin typeface="Open Sans" panose="020B0606030504020204" pitchFamily="34" charset="0"/>
              </a:rPr>
              <a:t>Using the render function in React, it creates a node tree and updates it based on the changes that occur in the data model. </a:t>
            </a:r>
          </a:p>
          <a:p>
            <a:r>
              <a:rPr lang="en-US" sz="2400" b="0" i="0" dirty="0">
                <a:effectLst/>
                <a:latin typeface="Open Sans" panose="020B0606030504020204" pitchFamily="34" charset="0"/>
              </a:rPr>
              <a:t>These changes are usually triggered by users, or the actions caused by the system.</a:t>
            </a:r>
          </a:p>
        </p:txBody>
      </p:sp>
      <p:pic>
        <p:nvPicPr>
          <p:cNvPr id="11" name="Picture 2" descr="React (JavaScript library) - Wikipedia">
            <a:extLst>
              <a:ext uri="{FF2B5EF4-FFF2-40B4-BE49-F238E27FC236}">
                <a16:creationId xmlns:a16="http://schemas.microsoft.com/office/drawing/2014/main" id="{DA462248-BA2F-480F-8E1A-6BD8C6FE9E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5518" y="1009568"/>
            <a:ext cx="798501" cy="694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814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47EE7F-F81E-43CF-BEF0-D4C0559E8DDB}"/>
              </a:ext>
            </a:extLst>
          </p:cNvPr>
          <p:cNvSpPr>
            <a:spLocks noGrp="1"/>
          </p:cNvSpPr>
          <p:nvPr>
            <p:ph type="title"/>
          </p:nvPr>
        </p:nvSpPr>
        <p:spPr>
          <a:xfrm>
            <a:off x="459971" y="620392"/>
            <a:ext cx="3873038" cy="5504688"/>
          </a:xfrm>
        </p:spPr>
        <p:txBody>
          <a:bodyPr>
            <a:normAutofit/>
          </a:bodyPr>
          <a:lstStyle/>
          <a:p>
            <a:r>
              <a:rPr lang="en-US" sz="4800" b="1" i="0" dirty="0">
                <a:solidFill>
                  <a:schemeClr val="bg1"/>
                </a:solidFill>
                <a:effectLst/>
                <a:latin typeface="Open Sans" panose="020B0606030504020204" pitchFamily="34" charset="0"/>
              </a:rPr>
              <a:t>What are some of the important features of React?</a:t>
            </a:r>
            <a:br>
              <a:rPr lang="en-US" sz="4800" b="1" i="0" dirty="0">
                <a:solidFill>
                  <a:schemeClr val="bg1"/>
                </a:solidFill>
                <a:effectLst/>
                <a:latin typeface="Open Sans" panose="020B0606030504020204" pitchFamily="34" charset="0"/>
              </a:rPr>
            </a:br>
            <a:endParaRPr lang="en-IN" sz="4800" dirty="0">
              <a:solidFill>
                <a:schemeClr val="bg1"/>
              </a:solidFill>
            </a:endParaRPr>
          </a:p>
        </p:txBody>
      </p:sp>
      <p:graphicFrame>
        <p:nvGraphicFramePr>
          <p:cNvPr id="5" name="Content Placeholder 2">
            <a:extLst>
              <a:ext uri="{FF2B5EF4-FFF2-40B4-BE49-F238E27FC236}">
                <a16:creationId xmlns:a16="http://schemas.microsoft.com/office/drawing/2014/main" id="{F578F6AE-CD1F-4E03-A32C-7C624EBDF94F}"/>
              </a:ext>
            </a:extLst>
          </p:cNvPr>
          <p:cNvGraphicFramePr>
            <a:graphicFrameLocks noGrp="1"/>
          </p:cNvGraphicFramePr>
          <p:nvPr>
            <p:ph idx="1"/>
            <p:extLst>
              <p:ext uri="{D42A27DB-BD31-4B8C-83A1-F6EECF244321}">
                <p14:modId xmlns:p14="http://schemas.microsoft.com/office/powerpoint/2010/main" val="3002170253"/>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2455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8A63-2D65-096A-F70C-8E436637BE15}"/>
              </a:ext>
            </a:extLst>
          </p:cNvPr>
          <p:cNvSpPr>
            <a:spLocks noGrp="1"/>
          </p:cNvSpPr>
          <p:nvPr>
            <p:ph type="title"/>
          </p:nvPr>
        </p:nvSpPr>
        <p:spPr/>
        <p:txBody>
          <a:bodyPr/>
          <a:lstStyle/>
          <a:p>
            <a:r>
              <a:rPr lang="en-US" dirty="0"/>
              <a:t>key prop type in react</a:t>
            </a:r>
            <a:endParaRPr lang="en-IN" dirty="0"/>
          </a:p>
        </p:txBody>
      </p:sp>
      <p:sp>
        <p:nvSpPr>
          <p:cNvPr id="3" name="Content Placeholder 2">
            <a:extLst>
              <a:ext uri="{FF2B5EF4-FFF2-40B4-BE49-F238E27FC236}">
                <a16:creationId xmlns:a16="http://schemas.microsoft.com/office/drawing/2014/main" id="{8F0FC5F1-7534-D5C4-C92C-137120A343E5}"/>
              </a:ext>
            </a:extLst>
          </p:cNvPr>
          <p:cNvSpPr>
            <a:spLocks noGrp="1"/>
          </p:cNvSpPr>
          <p:nvPr>
            <p:ph idx="1"/>
          </p:nvPr>
        </p:nvSpPr>
        <p:spPr/>
        <p:txBody>
          <a:bodyPr/>
          <a:lstStyle/>
          <a:p>
            <a:r>
              <a:rPr lang="en-US" b="0" i="0" dirty="0" err="1">
                <a:solidFill>
                  <a:srgbClr val="202124"/>
                </a:solidFill>
                <a:effectLst/>
                <a:latin typeface="Google Sans"/>
              </a:rPr>
              <a:t>React's</a:t>
            </a:r>
            <a:r>
              <a:rPr lang="en-US" b="0" i="0" dirty="0">
                <a:solidFill>
                  <a:srgbClr val="202124"/>
                </a:solidFill>
                <a:effectLst/>
                <a:latin typeface="Google Sans"/>
              </a:rPr>
              <a:t> key prop </a:t>
            </a:r>
            <a:r>
              <a:rPr lang="en-US" b="0" i="0" dirty="0">
                <a:solidFill>
                  <a:srgbClr val="040C28"/>
                </a:solidFill>
                <a:effectLst/>
                <a:latin typeface="Google Sans"/>
              </a:rPr>
              <a:t>gives you the ability to control component instances</a:t>
            </a:r>
            <a:r>
              <a:rPr lang="en-US" b="0" i="0" dirty="0">
                <a:solidFill>
                  <a:srgbClr val="202124"/>
                </a:solidFill>
                <a:effectLst/>
                <a:latin typeface="Google Sans"/>
              </a:rPr>
              <a:t>. Each time React renders your components, it's calling your functions to retrieve the new React elements that it uses to update the DOM. If you return the same element types, it keeps those components/DOM nodes around, even if all the props changed.</a:t>
            </a:r>
            <a:endParaRPr lang="en-IN" dirty="0"/>
          </a:p>
        </p:txBody>
      </p:sp>
    </p:spTree>
    <p:extLst>
      <p:ext uri="{BB962C8B-B14F-4D97-AF65-F5344CB8AC3E}">
        <p14:creationId xmlns:p14="http://schemas.microsoft.com/office/powerpoint/2010/main" val="757061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A962B6-ECE6-4BE4-9D09-5620B780AACD}"/>
              </a:ext>
            </a:extLst>
          </p:cNvPr>
          <p:cNvSpPr>
            <a:spLocks noGrp="1"/>
          </p:cNvSpPr>
          <p:nvPr>
            <p:ph type="title"/>
          </p:nvPr>
        </p:nvSpPr>
        <p:spPr>
          <a:xfrm>
            <a:off x="1383564" y="348865"/>
            <a:ext cx="9718111" cy="1576446"/>
          </a:xfrm>
        </p:spPr>
        <p:txBody>
          <a:bodyPr anchor="ctr">
            <a:normAutofit/>
          </a:bodyPr>
          <a:lstStyle/>
          <a:p>
            <a:r>
              <a:rPr lang="en-US" sz="4000" b="1" i="0">
                <a:solidFill>
                  <a:srgbClr val="FFFFFF"/>
                </a:solidFill>
                <a:effectLst/>
                <a:latin typeface="Open Sans" panose="020B0606030504020204" pitchFamily="34" charset="0"/>
              </a:rPr>
              <a:t>What is the meaning of JSX?</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2DC5DBE7-4475-47C0-84D4-57CF6C75C0F5}"/>
              </a:ext>
            </a:extLst>
          </p:cNvPr>
          <p:cNvGraphicFramePr>
            <a:graphicFrameLocks noGrp="1"/>
          </p:cNvGraphicFramePr>
          <p:nvPr>
            <p:ph idx="1"/>
            <p:extLst>
              <p:ext uri="{D42A27DB-BD31-4B8C-83A1-F6EECF244321}">
                <p14:modId xmlns:p14="http://schemas.microsoft.com/office/powerpoint/2010/main" val="157377467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5312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6CE82C6-1DA6-498E-93CC-93C2D78BAFE4}"/>
              </a:ext>
            </a:extLst>
          </p:cNvPr>
          <p:cNvSpPr>
            <a:spLocks noGrp="1"/>
          </p:cNvSpPr>
          <p:nvPr>
            <p:ph type="title"/>
          </p:nvPr>
        </p:nvSpPr>
        <p:spPr>
          <a:xfrm>
            <a:off x="958506" y="800392"/>
            <a:ext cx="10264697" cy="1212102"/>
          </a:xfrm>
        </p:spPr>
        <p:txBody>
          <a:bodyPr>
            <a:normAutofit/>
          </a:bodyPr>
          <a:lstStyle/>
          <a:p>
            <a:r>
              <a:rPr lang="en-US" sz="4000" b="1" i="0">
                <a:solidFill>
                  <a:srgbClr val="FFFFFF"/>
                </a:solidFill>
                <a:effectLst/>
                <a:latin typeface="Open Sans" panose="020B0606030504020204" pitchFamily="34" charset="0"/>
              </a:rPr>
              <a:t>Can browsers read a JSX file?</a:t>
            </a:r>
            <a:endParaRPr lang="en-IN" sz="4000">
              <a:solidFill>
                <a:srgbClr val="FFFFFF"/>
              </a:solidFill>
            </a:endParaRPr>
          </a:p>
        </p:txBody>
      </p:sp>
      <p:sp>
        <p:nvSpPr>
          <p:cNvPr id="3" name="Content Placeholder 2">
            <a:extLst>
              <a:ext uri="{FF2B5EF4-FFF2-40B4-BE49-F238E27FC236}">
                <a16:creationId xmlns:a16="http://schemas.microsoft.com/office/drawing/2014/main" id="{449AA3F3-10C0-4AA8-8C59-78E169F70246}"/>
              </a:ext>
            </a:extLst>
          </p:cNvPr>
          <p:cNvSpPr>
            <a:spLocks noGrp="1"/>
          </p:cNvSpPr>
          <p:nvPr>
            <p:ph idx="1"/>
          </p:nvPr>
        </p:nvSpPr>
        <p:spPr>
          <a:xfrm>
            <a:off x="1367624" y="2490436"/>
            <a:ext cx="9708995" cy="3567173"/>
          </a:xfrm>
        </p:spPr>
        <p:txBody>
          <a:bodyPr anchor="ctr">
            <a:normAutofit/>
          </a:bodyPr>
          <a:lstStyle/>
          <a:p>
            <a:r>
              <a:rPr lang="en-US" sz="2400" b="0" i="0" dirty="0">
                <a:effectLst/>
                <a:latin typeface="Open Sans" panose="020B0606030504020204" pitchFamily="34" charset="0"/>
              </a:rPr>
              <a:t>No, browsers cannot read JSX files directly. </a:t>
            </a:r>
          </a:p>
          <a:p>
            <a:r>
              <a:rPr lang="en-US" sz="2400" b="0" i="0" dirty="0">
                <a:effectLst/>
                <a:latin typeface="Open Sans" panose="020B0606030504020204" pitchFamily="34" charset="0"/>
              </a:rPr>
              <a:t>It can only read the objects provided by JavaScript. </a:t>
            </a:r>
          </a:p>
          <a:p>
            <a:r>
              <a:rPr lang="en-US" sz="2400" b="0" i="0" dirty="0">
                <a:effectLst/>
                <a:latin typeface="Open Sans" panose="020B0606030504020204" pitchFamily="34" charset="0"/>
              </a:rPr>
              <a:t>Now, to make a browser read a JSX file, it must be transformed to a JavaScript object using JSX transformers, and only then it can be fed into the browser for further use in the pipeline.</a:t>
            </a:r>
            <a:endParaRPr lang="en-IN" sz="2400" dirty="0"/>
          </a:p>
        </p:txBody>
      </p:sp>
    </p:spTree>
    <p:extLst>
      <p:ext uri="{BB962C8B-B14F-4D97-AF65-F5344CB8AC3E}">
        <p14:creationId xmlns:p14="http://schemas.microsoft.com/office/powerpoint/2010/main" val="2900468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7FB4D6-3CD9-4839-A10F-0F34C5AA3343}"/>
              </a:ext>
            </a:extLst>
          </p:cNvPr>
          <p:cNvSpPr>
            <a:spLocks noGrp="1"/>
          </p:cNvSpPr>
          <p:nvPr>
            <p:ph type="title"/>
          </p:nvPr>
        </p:nvSpPr>
        <p:spPr>
          <a:xfrm>
            <a:off x="524741" y="620392"/>
            <a:ext cx="3808268" cy="5504688"/>
          </a:xfrm>
        </p:spPr>
        <p:txBody>
          <a:bodyPr>
            <a:normAutofit/>
          </a:bodyPr>
          <a:lstStyle/>
          <a:p>
            <a:r>
              <a:rPr lang="en-US" b="1" i="0" dirty="0">
                <a:solidFill>
                  <a:schemeClr val="bg1"/>
                </a:solidFill>
                <a:effectLst/>
                <a:latin typeface="Open Sans" panose="020B0606030504020204" pitchFamily="34" charset="0"/>
              </a:rPr>
              <a:t>Why is React widely used today?</a:t>
            </a:r>
            <a:endParaRPr lang="en-IN" dirty="0">
              <a:solidFill>
                <a:schemeClr val="bg1"/>
              </a:solidFill>
            </a:endParaRPr>
          </a:p>
        </p:txBody>
      </p:sp>
      <p:graphicFrame>
        <p:nvGraphicFramePr>
          <p:cNvPr id="5" name="Content Placeholder 2">
            <a:extLst>
              <a:ext uri="{FF2B5EF4-FFF2-40B4-BE49-F238E27FC236}">
                <a16:creationId xmlns:a16="http://schemas.microsoft.com/office/drawing/2014/main" id="{4C17570B-25B7-491D-BB00-98D38203AA2A}"/>
              </a:ext>
            </a:extLst>
          </p:cNvPr>
          <p:cNvGraphicFramePr>
            <a:graphicFrameLocks noGrp="1"/>
          </p:cNvGraphicFramePr>
          <p:nvPr>
            <p:ph idx="1"/>
            <p:extLst>
              <p:ext uri="{D42A27DB-BD31-4B8C-83A1-F6EECF244321}">
                <p14:modId xmlns:p14="http://schemas.microsoft.com/office/powerpoint/2010/main" val="189055112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3479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D48C2-680C-4DA8-BC6D-086F9EC08A2B}"/>
              </a:ext>
            </a:extLst>
          </p:cNvPr>
          <p:cNvSpPr>
            <a:spLocks noGrp="1"/>
          </p:cNvSpPr>
          <p:nvPr>
            <p:ph type="title"/>
          </p:nvPr>
        </p:nvSpPr>
        <p:spPr/>
        <p:txBody>
          <a:bodyPr>
            <a:normAutofit/>
          </a:bodyPr>
          <a:lstStyle/>
          <a:p>
            <a:r>
              <a:rPr lang="en-US" b="1" i="0" dirty="0">
                <a:solidFill>
                  <a:srgbClr val="3A3A3A"/>
                </a:solidFill>
                <a:effectLst/>
                <a:latin typeface="Open Sans" panose="020B0606030504020204" pitchFamily="34" charset="0"/>
              </a:rPr>
              <a:t>Are there any disadvantages to using React?</a:t>
            </a:r>
            <a:endParaRPr lang="en-IN" dirty="0"/>
          </a:p>
        </p:txBody>
      </p:sp>
      <p:graphicFrame>
        <p:nvGraphicFramePr>
          <p:cNvPr id="5" name="Content Placeholder 2">
            <a:extLst>
              <a:ext uri="{FF2B5EF4-FFF2-40B4-BE49-F238E27FC236}">
                <a16:creationId xmlns:a16="http://schemas.microsoft.com/office/drawing/2014/main" id="{D0399989-895D-4685-9A6D-AE3C15A0D9C2}"/>
              </a:ext>
            </a:extLst>
          </p:cNvPr>
          <p:cNvGraphicFramePr>
            <a:graphicFrameLocks noGrp="1"/>
          </p:cNvGraphicFramePr>
          <p:nvPr>
            <p:ph idx="1"/>
            <p:extLst>
              <p:ext uri="{D42A27DB-BD31-4B8C-83A1-F6EECF244321}">
                <p14:modId xmlns:p14="http://schemas.microsoft.com/office/powerpoint/2010/main" val="15198602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7207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E99535F-A436-4781-B770-B1E0527AD51A}"/>
              </a:ext>
            </a:extLst>
          </p:cNvPr>
          <p:cNvSpPr>
            <a:spLocks noGrp="1"/>
          </p:cNvSpPr>
          <p:nvPr>
            <p:ph type="title"/>
          </p:nvPr>
        </p:nvSpPr>
        <p:spPr>
          <a:xfrm>
            <a:off x="885721" y="856498"/>
            <a:ext cx="10571084" cy="1212102"/>
          </a:xfrm>
        </p:spPr>
        <p:txBody>
          <a:bodyPr>
            <a:normAutofit/>
          </a:bodyPr>
          <a:lstStyle/>
          <a:p>
            <a:r>
              <a:rPr lang="en-US" sz="2800" b="1" i="0" dirty="0">
                <a:solidFill>
                  <a:srgbClr val="FFFFFF"/>
                </a:solidFill>
                <a:effectLst/>
                <a:latin typeface="Open Sans" panose="020B0606030504020204" pitchFamily="34" charset="0"/>
              </a:rPr>
              <a:t>What is the meaning of the component-based architecture of React?</a:t>
            </a:r>
            <a:endParaRPr lang="en-IN" sz="2800" dirty="0">
              <a:solidFill>
                <a:srgbClr val="FFFFFF"/>
              </a:solidFill>
            </a:endParaRPr>
          </a:p>
        </p:txBody>
      </p:sp>
      <p:sp>
        <p:nvSpPr>
          <p:cNvPr id="3" name="Content Placeholder 2">
            <a:extLst>
              <a:ext uri="{FF2B5EF4-FFF2-40B4-BE49-F238E27FC236}">
                <a16:creationId xmlns:a16="http://schemas.microsoft.com/office/drawing/2014/main" id="{7F9B7B31-F457-41A1-ABC6-D3909DB63BA7}"/>
              </a:ext>
            </a:extLst>
          </p:cNvPr>
          <p:cNvSpPr>
            <a:spLocks noGrp="1"/>
          </p:cNvSpPr>
          <p:nvPr>
            <p:ph idx="1"/>
          </p:nvPr>
        </p:nvSpPr>
        <p:spPr>
          <a:xfrm>
            <a:off x="1367624" y="2490436"/>
            <a:ext cx="9708995" cy="3567173"/>
          </a:xfrm>
        </p:spPr>
        <p:txBody>
          <a:bodyPr anchor="ctr">
            <a:normAutofit/>
          </a:bodyPr>
          <a:lstStyle/>
          <a:p>
            <a:r>
              <a:rPr lang="en-US" sz="2400" b="0" i="0" dirty="0">
                <a:effectLst/>
                <a:latin typeface="Open Sans" panose="020B0606030504020204" pitchFamily="34" charset="0"/>
              </a:rPr>
              <a:t>In </a:t>
            </a:r>
            <a:r>
              <a:rPr lang="en-US" sz="2400" b="1" i="0" dirty="0">
                <a:effectLst/>
                <a:latin typeface="Open Sans" panose="020B0606030504020204" pitchFamily="34" charset="0"/>
              </a:rPr>
              <a:t>React</a:t>
            </a:r>
            <a:r>
              <a:rPr lang="en-US" sz="2400" b="0" i="0" dirty="0">
                <a:effectLst/>
                <a:latin typeface="Open Sans" panose="020B0606030504020204" pitchFamily="34" charset="0"/>
              </a:rPr>
              <a:t>, components are foundations used to build user interfaces for applications. </a:t>
            </a:r>
          </a:p>
          <a:p>
            <a:r>
              <a:rPr lang="en-US" sz="2400" b="0" i="0" dirty="0">
                <a:effectLst/>
                <a:latin typeface="Open Sans" panose="020B0606030504020204" pitchFamily="34" charset="0"/>
              </a:rPr>
              <a:t>With the component-based system in place, all the individual entities become completely reusable and independent of each other. </a:t>
            </a:r>
          </a:p>
          <a:p>
            <a:r>
              <a:rPr lang="en-US" sz="2400" b="0" i="0" dirty="0">
                <a:effectLst/>
                <a:latin typeface="Open Sans" panose="020B0606030504020204" pitchFamily="34" charset="0"/>
              </a:rPr>
              <a:t>This means that rendering the application is easy and not dependent on the other components of the UI.</a:t>
            </a:r>
            <a:endParaRPr lang="en-IN" sz="2400" dirty="0"/>
          </a:p>
        </p:txBody>
      </p:sp>
    </p:spTree>
    <p:extLst>
      <p:ext uri="{BB962C8B-B14F-4D97-AF65-F5344CB8AC3E}">
        <p14:creationId xmlns:p14="http://schemas.microsoft.com/office/powerpoint/2010/main" val="253945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2C62C5-6486-441A-8E9F-7ACCB122300E}"/>
              </a:ext>
            </a:extLst>
          </p:cNvPr>
          <p:cNvSpPr>
            <a:spLocks noGrp="1"/>
          </p:cNvSpPr>
          <p:nvPr>
            <p:ph type="title"/>
          </p:nvPr>
        </p:nvSpPr>
        <p:spPr>
          <a:xfrm>
            <a:off x="524741" y="620392"/>
            <a:ext cx="3808268" cy="5504688"/>
          </a:xfrm>
        </p:spPr>
        <p:txBody>
          <a:bodyPr>
            <a:normAutofit/>
          </a:bodyPr>
          <a:lstStyle/>
          <a:p>
            <a:r>
              <a:rPr lang="en-US" sz="5600" b="1" i="0">
                <a:solidFill>
                  <a:schemeClr val="bg1"/>
                </a:solidFill>
                <a:effectLst/>
                <a:latin typeface="Open Sans" panose="020B0606030504020204" pitchFamily="34" charset="0"/>
              </a:rPr>
              <a:t>How does rendering work in React?</a:t>
            </a:r>
            <a:endParaRPr lang="en-IN" sz="5600">
              <a:solidFill>
                <a:schemeClr val="bg1"/>
              </a:solidFill>
            </a:endParaRPr>
          </a:p>
        </p:txBody>
      </p:sp>
      <p:graphicFrame>
        <p:nvGraphicFramePr>
          <p:cNvPr id="5" name="Content Placeholder 2">
            <a:extLst>
              <a:ext uri="{FF2B5EF4-FFF2-40B4-BE49-F238E27FC236}">
                <a16:creationId xmlns:a16="http://schemas.microsoft.com/office/drawing/2014/main" id="{65BE8247-4BF6-4056-9C7F-0C6794F4D4A4}"/>
              </a:ext>
            </a:extLst>
          </p:cNvPr>
          <p:cNvGraphicFramePr>
            <a:graphicFrameLocks noGrp="1"/>
          </p:cNvGraphicFramePr>
          <p:nvPr>
            <p:ph idx="1"/>
            <p:extLst>
              <p:ext uri="{D42A27DB-BD31-4B8C-83A1-F6EECF244321}">
                <p14:modId xmlns:p14="http://schemas.microsoft.com/office/powerpoint/2010/main" val="270653516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303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EFCEAA-26F5-4F43-BFDB-DA1197C6B64D}"/>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b="1" i="0" kern="1200">
                <a:solidFill>
                  <a:schemeClr val="bg1"/>
                </a:solidFill>
                <a:effectLst/>
                <a:latin typeface="+mj-lt"/>
                <a:ea typeface="+mj-ea"/>
                <a:cs typeface="+mj-cs"/>
              </a:rPr>
              <a:t>Basic React Interview Questions</a:t>
            </a:r>
            <a:endParaRPr lang="en-US" sz="5400" kern="1200">
              <a:solidFill>
                <a:schemeClr val="bg1"/>
              </a:solidFill>
              <a:latin typeface="+mj-lt"/>
              <a:ea typeface="+mj-ea"/>
              <a:cs typeface="+mj-cs"/>
            </a:endParaRPr>
          </a:p>
        </p:txBody>
      </p:sp>
      <p:pic>
        <p:nvPicPr>
          <p:cNvPr id="6" name="Graphic 5" descr="Chat">
            <a:extLst>
              <a:ext uri="{FF2B5EF4-FFF2-40B4-BE49-F238E27FC236}">
                <a16:creationId xmlns:a16="http://schemas.microsoft.com/office/drawing/2014/main" id="{2C7E85F2-3E91-4D20-80B8-58005C6B64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13401" y="2139351"/>
            <a:ext cx="4165196" cy="4165196"/>
          </a:xfrm>
          <a:prstGeom prst="rect">
            <a:avLst/>
          </a:prstGeom>
        </p:spPr>
      </p:pic>
      <p:pic>
        <p:nvPicPr>
          <p:cNvPr id="5" name="Picture 2" descr="React (JavaScript library) - Wikipedia">
            <a:extLst>
              <a:ext uri="{FF2B5EF4-FFF2-40B4-BE49-F238E27FC236}">
                <a16:creationId xmlns:a16="http://schemas.microsoft.com/office/drawing/2014/main" id="{62CE3D2C-260B-41E1-9BA5-0EFE10A0C1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6458" y="3630239"/>
            <a:ext cx="1359763" cy="1183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71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07B2939-C16F-4AAC-817C-522BEA549139}"/>
              </a:ext>
            </a:extLst>
          </p:cNvPr>
          <p:cNvSpPr>
            <a:spLocks noGrp="1"/>
          </p:cNvSpPr>
          <p:nvPr>
            <p:ph type="title"/>
          </p:nvPr>
        </p:nvSpPr>
        <p:spPr>
          <a:xfrm>
            <a:off x="958506" y="800392"/>
            <a:ext cx="10264697" cy="1212102"/>
          </a:xfrm>
        </p:spPr>
        <p:txBody>
          <a:bodyPr>
            <a:normAutofit/>
          </a:bodyPr>
          <a:lstStyle/>
          <a:p>
            <a:r>
              <a:rPr lang="en-US" sz="4000" b="1" i="0">
                <a:solidFill>
                  <a:srgbClr val="FFFFFF"/>
                </a:solidFill>
                <a:effectLst/>
                <a:latin typeface="Open Sans" panose="020B0606030504020204" pitchFamily="34" charset="0"/>
              </a:rPr>
              <a:t>What are states in React?</a:t>
            </a:r>
            <a:endParaRPr lang="en-IN" sz="4000">
              <a:solidFill>
                <a:srgbClr val="FFFFFF"/>
              </a:solidFill>
            </a:endParaRPr>
          </a:p>
        </p:txBody>
      </p:sp>
      <p:sp>
        <p:nvSpPr>
          <p:cNvPr id="3" name="Content Placeholder 2">
            <a:extLst>
              <a:ext uri="{FF2B5EF4-FFF2-40B4-BE49-F238E27FC236}">
                <a16:creationId xmlns:a16="http://schemas.microsoft.com/office/drawing/2014/main" id="{373EE465-2365-49BF-9205-8E429E86FCFF}"/>
              </a:ext>
            </a:extLst>
          </p:cNvPr>
          <p:cNvSpPr>
            <a:spLocks noGrp="1"/>
          </p:cNvSpPr>
          <p:nvPr>
            <p:ph idx="1"/>
          </p:nvPr>
        </p:nvSpPr>
        <p:spPr>
          <a:xfrm>
            <a:off x="1367624" y="2490436"/>
            <a:ext cx="9855579" cy="3567173"/>
          </a:xfrm>
        </p:spPr>
        <p:txBody>
          <a:bodyPr anchor="ctr">
            <a:normAutofit/>
          </a:bodyPr>
          <a:lstStyle/>
          <a:p>
            <a:r>
              <a:rPr lang="en-US" sz="2400" b="0" i="0" dirty="0">
                <a:effectLst/>
                <a:latin typeface="Open Sans" panose="020B0606030504020204" pitchFamily="34" charset="0"/>
              </a:rPr>
              <a:t>The state is a built-in React object that is used to contain data or information about the component.</a:t>
            </a:r>
          </a:p>
          <a:p>
            <a:r>
              <a:rPr lang="en-US" sz="2400" b="0" i="0" dirty="0">
                <a:effectLst/>
                <a:latin typeface="Open Sans" panose="020B0606030504020204" pitchFamily="34" charset="0"/>
              </a:rPr>
              <a:t>States form to be one of the vital aspects of React. </a:t>
            </a:r>
          </a:p>
          <a:p>
            <a:r>
              <a:rPr lang="en-US" sz="2400" b="0" i="0" dirty="0">
                <a:effectLst/>
                <a:latin typeface="Open Sans" panose="020B0606030504020204" pitchFamily="34" charset="0"/>
              </a:rPr>
              <a:t>It is considered as a source of data or objects that control aspects such as component behavior and rendering. </a:t>
            </a:r>
          </a:p>
          <a:p>
            <a:r>
              <a:rPr lang="en-US" sz="2400" b="0" i="0" dirty="0">
                <a:effectLst/>
                <a:latin typeface="Open Sans" panose="020B0606030504020204" pitchFamily="34" charset="0"/>
              </a:rPr>
              <a:t>In React, states are used to easily create dynamic and interactive components.</a:t>
            </a:r>
            <a:endParaRPr lang="en-IN" sz="2400" dirty="0"/>
          </a:p>
        </p:txBody>
      </p:sp>
    </p:spTree>
    <p:extLst>
      <p:ext uri="{BB962C8B-B14F-4D97-AF65-F5344CB8AC3E}">
        <p14:creationId xmlns:p14="http://schemas.microsoft.com/office/powerpoint/2010/main" val="2943755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078FCD5-1891-45F7-A9A7-A9E602A9D134}"/>
              </a:ext>
            </a:extLst>
          </p:cNvPr>
          <p:cNvSpPr>
            <a:spLocks noGrp="1"/>
          </p:cNvSpPr>
          <p:nvPr>
            <p:ph type="title"/>
          </p:nvPr>
        </p:nvSpPr>
        <p:spPr>
          <a:xfrm>
            <a:off x="958506" y="800392"/>
            <a:ext cx="10264697" cy="1212102"/>
          </a:xfrm>
        </p:spPr>
        <p:txBody>
          <a:bodyPr>
            <a:normAutofit/>
          </a:bodyPr>
          <a:lstStyle/>
          <a:p>
            <a:r>
              <a:rPr lang="en-US" sz="4000" b="1" i="0">
                <a:solidFill>
                  <a:srgbClr val="FFFFFF"/>
                </a:solidFill>
                <a:effectLst/>
                <a:latin typeface="Open Sans" panose="020B0606030504020204" pitchFamily="34" charset="0"/>
              </a:rPr>
              <a:t>What are props in React?</a:t>
            </a:r>
            <a:endParaRPr lang="en-IN" sz="4000">
              <a:solidFill>
                <a:srgbClr val="FFFFFF"/>
              </a:solidFill>
            </a:endParaRPr>
          </a:p>
        </p:txBody>
      </p:sp>
      <p:sp>
        <p:nvSpPr>
          <p:cNvPr id="3" name="Content Placeholder 2">
            <a:extLst>
              <a:ext uri="{FF2B5EF4-FFF2-40B4-BE49-F238E27FC236}">
                <a16:creationId xmlns:a16="http://schemas.microsoft.com/office/drawing/2014/main" id="{C4E15BEC-B8F1-40AA-A351-11E3ECC0E949}"/>
              </a:ext>
            </a:extLst>
          </p:cNvPr>
          <p:cNvSpPr>
            <a:spLocks noGrp="1"/>
          </p:cNvSpPr>
          <p:nvPr>
            <p:ph idx="1"/>
          </p:nvPr>
        </p:nvSpPr>
        <p:spPr>
          <a:xfrm>
            <a:off x="1203318" y="2542752"/>
            <a:ext cx="10184191" cy="3803832"/>
          </a:xfrm>
        </p:spPr>
        <p:txBody>
          <a:bodyPr anchor="ctr">
            <a:normAutofit/>
          </a:bodyPr>
          <a:lstStyle/>
          <a:p>
            <a:r>
              <a:rPr lang="en-US" sz="2400" b="0" i="0" dirty="0">
                <a:effectLst/>
                <a:latin typeface="Open Sans" panose="020B0606030504020204" pitchFamily="34" charset="0"/>
              </a:rPr>
              <a:t>The props are a type of object where the value of attribute of a tag is stored.</a:t>
            </a:r>
          </a:p>
          <a:p>
            <a:r>
              <a:rPr lang="en-US" sz="2400" b="0" i="0" dirty="0">
                <a:effectLst/>
                <a:latin typeface="Open Sans" panose="020B0606030504020204" pitchFamily="34" charset="0"/>
              </a:rPr>
              <a:t>Props are the shorthand name given to properties in React. </a:t>
            </a:r>
          </a:p>
          <a:p>
            <a:r>
              <a:rPr lang="en-US" sz="2400" b="0" i="0" dirty="0">
                <a:effectLst/>
                <a:latin typeface="Open Sans" panose="020B0606030504020204" pitchFamily="34" charset="0"/>
              </a:rPr>
              <a:t>Props are read-only components that are immutable in nature. </a:t>
            </a:r>
          </a:p>
          <a:p>
            <a:r>
              <a:rPr lang="en-US" sz="2400" b="0" i="0" dirty="0">
                <a:effectLst/>
                <a:latin typeface="Open Sans" panose="020B0606030504020204" pitchFamily="34" charset="0"/>
              </a:rPr>
              <a:t>In an application, props follow a hierarchy that is passed down from parents to child components. </a:t>
            </a:r>
          </a:p>
          <a:p>
            <a:r>
              <a:rPr lang="en-US" sz="2400" b="0" i="0" dirty="0">
                <a:effectLst/>
                <a:latin typeface="Open Sans" panose="020B0606030504020204" pitchFamily="34" charset="0"/>
              </a:rPr>
              <a:t>However, the reverse is not supported. </a:t>
            </a:r>
          </a:p>
          <a:p>
            <a:r>
              <a:rPr lang="en-US" sz="2400" b="0" i="0" dirty="0">
                <a:effectLst/>
                <a:latin typeface="Open Sans" panose="020B0606030504020204" pitchFamily="34" charset="0"/>
              </a:rPr>
              <a:t>This is done to ensure that there is always only a single directional flow in data.</a:t>
            </a:r>
            <a:endParaRPr lang="en-IN" sz="2400" dirty="0"/>
          </a:p>
        </p:txBody>
      </p:sp>
    </p:spTree>
    <p:extLst>
      <p:ext uri="{BB962C8B-B14F-4D97-AF65-F5344CB8AC3E}">
        <p14:creationId xmlns:p14="http://schemas.microsoft.com/office/powerpoint/2010/main" val="1741993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057F75-D287-406F-BFA7-CC57D1341A9F}"/>
              </a:ext>
            </a:extLst>
          </p:cNvPr>
          <p:cNvSpPr>
            <a:spLocks noGrp="1"/>
          </p:cNvSpPr>
          <p:nvPr>
            <p:ph type="title"/>
          </p:nvPr>
        </p:nvSpPr>
        <p:spPr>
          <a:xfrm>
            <a:off x="333809" y="3291720"/>
            <a:ext cx="3197013" cy="2743200"/>
          </a:xfrm>
        </p:spPr>
        <p:txBody>
          <a:bodyPr anchor="t">
            <a:normAutofit/>
          </a:bodyPr>
          <a:lstStyle/>
          <a:p>
            <a:pPr algn="ctr"/>
            <a:r>
              <a:rPr lang="en-US" sz="3700" b="1" i="0" dirty="0">
                <a:solidFill>
                  <a:schemeClr val="bg1"/>
                </a:solidFill>
                <a:effectLst/>
                <a:latin typeface="Open Sans" panose="020B0606030504020204" pitchFamily="34" charset="0"/>
              </a:rPr>
              <a:t>What is the use of an arrow function in React?</a:t>
            </a:r>
            <a:endParaRPr lang="en-IN" sz="3700" dirty="0">
              <a:solidFill>
                <a:schemeClr val="bg1"/>
              </a:solidFill>
            </a:endParaRPr>
          </a:p>
        </p:txBody>
      </p:sp>
      <p:sp>
        <p:nvSpPr>
          <p:cNvPr id="3" name="Content Placeholder 2">
            <a:extLst>
              <a:ext uri="{FF2B5EF4-FFF2-40B4-BE49-F238E27FC236}">
                <a16:creationId xmlns:a16="http://schemas.microsoft.com/office/drawing/2014/main" id="{570707F2-92CE-4354-B340-C86B12576CA3}"/>
              </a:ext>
            </a:extLst>
          </p:cNvPr>
          <p:cNvSpPr>
            <a:spLocks noGrp="1"/>
          </p:cNvSpPr>
          <p:nvPr>
            <p:ph idx="1"/>
          </p:nvPr>
        </p:nvSpPr>
        <p:spPr>
          <a:xfrm>
            <a:off x="4200482" y="176975"/>
            <a:ext cx="7289799" cy="5533496"/>
          </a:xfrm>
        </p:spPr>
        <p:txBody>
          <a:bodyPr anchor="ctr">
            <a:normAutofit/>
          </a:bodyPr>
          <a:lstStyle/>
          <a:p>
            <a:pPr marL="0" indent="0">
              <a:buNone/>
            </a:pPr>
            <a:r>
              <a:rPr lang="en-US" sz="2400" b="0" i="0" dirty="0">
                <a:effectLst/>
                <a:latin typeface="Open Sans" panose="020B0606030504020204" pitchFamily="34" charset="0"/>
              </a:rPr>
              <a:t>An arrow function is used to write an expression in React. </a:t>
            </a:r>
          </a:p>
          <a:p>
            <a:pPr marL="0" indent="0">
              <a:buNone/>
            </a:pPr>
            <a:r>
              <a:rPr lang="en-US" sz="2400" b="0" i="0" dirty="0">
                <a:effectLst/>
                <a:latin typeface="Open Sans" panose="020B0606030504020204" pitchFamily="34" charset="0"/>
              </a:rPr>
              <a:t>It allows users to manually bind components easily. </a:t>
            </a:r>
          </a:p>
          <a:p>
            <a:pPr marL="0" indent="0">
              <a:buNone/>
            </a:pPr>
            <a:r>
              <a:rPr lang="en-US" sz="2400" b="0" i="0" dirty="0">
                <a:effectLst/>
                <a:latin typeface="Open Sans" panose="020B0606030504020204" pitchFamily="34" charset="0"/>
              </a:rPr>
              <a:t>The functionality of arrow functions can be very useful when you are working with higher-order functions particularly.</a:t>
            </a:r>
          </a:p>
          <a:p>
            <a:pPr marL="0" indent="0">
              <a:buNone/>
            </a:pPr>
            <a:endParaRPr lang="en-US" sz="2400" dirty="0">
              <a:latin typeface="Open Sans" panose="020B0606030504020204" pitchFamily="34" charset="0"/>
            </a:endParaRPr>
          </a:p>
          <a:p>
            <a:pPr marL="0" indent="0">
              <a:buNone/>
            </a:pPr>
            <a:endParaRPr lang="en-US" sz="2400" b="0" i="0" dirty="0">
              <a:effectLst/>
              <a:latin typeface="Open Sans" panose="020B0606030504020204" pitchFamily="34" charset="0"/>
            </a:endParaRPr>
          </a:p>
          <a:p>
            <a:pPr marL="0" indent="0">
              <a:buNone/>
            </a:pPr>
            <a:endParaRPr lang="en-US" sz="2400" dirty="0">
              <a:latin typeface="Open Sans" panose="020B0606030504020204" pitchFamily="34" charset="0"/>
            </a:endParaRPr>
          </a:p>
          <a:p>
            <a:pPr marL="0" indent="0">
              <a:buNone/>
            </a:pPr>
            <a:endParaRPr lang="en-US" sz="2400" b="0" i="0" dirty="0">
              <a:effectLst/>
              <a:latin typeface="Open Sans" panose="020B0606030504020204" pitchFamily="34" charset="0"/>
            </a:endParaRPr>
          </a:p>
          <a:p>
            <a:pPr marL="0" indent="0">
              <a:buNone/>
            </a:pPr>
            <a:endParaRPr lang="en-US" sz="2400" b="0" i="0" dirty="0">
              <a:effectLst/>
              <a:latin typeface="Open Sans" panose="020B0606030504020204" pitchFamily="34" charset="0"/>
            </a:endParaRPr>
          </a:p>
          <a:p>
            <a:endParaRPr lang="en-US" sz="2400" b="0" i="0" dirty="0">
              <a:effectLst/>
              <a:latin typeface="Open Sans" panose="020B0606030504020204" pitchFamily="34" charset="0"/>
            </a:endParaRPr>
          </a:p>
        </p:txBody>
      </p:sp>
      <p:sp>
        <p:nvSpPr>
          <p:cNvPr id="9" name="TextBox 8">
            <a:extLst>
              <a:ext uri="{FF2B5EF4-FFF2-40B4-BE49-F238E27FC236}">
                <a16:creationId xmlns:a16="http://schemas.microsoft.com/office/drawing/2014/main" id="{A87D3CE1-4798-43C2-AA8A-E24611D6A4C9}"/>
              </a:ext>
            </a:extLst>
          </p:cNvPr>
          <p:cNvSpPr txBox="1"/>
          <p:nvPr/>
        </p:nvSpPr>
        <p:spPr>
          <a:xfrm>
            <a:off x="4310537" y="2958703"/>
            <a:ext cx="7069688" cy="3693319"/>
          </a:xfrm>
          <a:prstGeom prst="rect">
            <a:avLst/>
          </a:prstGeom>
          <a:solidFill>
            <a:schemeClr val="tx1">
              <a:lumMod val="95000"/>
              <a:lumOff val="5000"/>
            </a:schemeClr>
          </a:solidFill>
        </p:spPr>
        <p:txBody>
          <a:bodyPr wrap="square">
            <a:spAutoFit/>
          </a:bodyPr>
          <a:lstStyle/>
          <a:p>
            <a:r>
              <a:rPr lang="en-IN" b="0" dirty="0">
                <a:solidFill>
                  <a:srgbClr val="DCDCAA"/>
                </a:solidFill>
                <a:effectLst/>
                <a:latin typeface="Consolas" panose="020B0609020204030204" pitchFamily="49" charset="0"/>
              </a:rPr>
              <a:t>render</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err="1">
                <a:solidFill>
                  <a:srgbClr val="4EC9B0"/>
                </a:solidFill>
                <a:effectLst/>
                <a:latin typeface="Consolas" panose="020B0609020204030204" pitchFamily="49" charset="0"/>
              </a:rPr>
              <a:t>MyInput</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onChange</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a:t>
            </a:r>
            <a:r>
              <a:rPr lang="en-IN" b="0" dirty="0" err="1">
                <a:solidFill>
                  <a:srgbClr val="569CD6"/>
                </a:solidFill>
                <a:effectLst/>
                <a:latin typeface="Consolas" panose="020B0609020204030204" pitchFamily="49" charset="0"/>
              </a:rPr>
              <a:t>this</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handleChange</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bind</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this</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r>
              <a:rPr lang="en-IN" b="0" dirty="0">
                <a:solidFill>
                  <a:srgbClr val="6A9955"/>
                </a:solidFill>
                <a:effectLst/>
                <a:latin typeface="Consolas" panose="020B0609020204030204" pitchFamily="49" charset="0"/>
              </a:rPr>
              <a:t>//Making use of the arrow function</a:t>
            </a:r>
            <a:endParaRPr lang="en-IN" b="0" dirty="0">
              <a:solidFill>
                <a:srgbClr val="D4D4D4"/>
              </a:solidFill>
              <a:effectLst/>
              <a:latin typeface="Consolas" panose="020B0609020204030204" pitchFamily="49" charset="0"/>
            </a:endParaRPr>
          </a:p>
          <a:p>
            <a:r>
              <a:rPr lang="en-IN" b="0" dirty="0">
                <a:solidFill>
                  <a:srgbClr val="DCDCAA"/>
                </a:solidFill>
                <a:effectLst/>
                <a:latin typeface="Consolas" panose="020B0609020204030204" pitchFamily="49" charset="0"/>
              </a:rPr>
              <a:t>render</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err="1">
                <a:solidFill>
                  <a:srgbClr val="4EC9B0"/>
                </a:solidFill>
                <a:effectLst/>
                <a:latin typeface="Consolas" panose="020B0609020204030204" pitchFamily="49" charset="0"/>
              </a:rPr>
              <a:t>MyInput</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onChange</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e</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=&gt;</a:t>
            </a:r>
            <a:r>
              <a:rPr lang="en-IN" b="0" dirty="0">
                <a:solidFill>
                  <a:srgbClr val="D4D4D4"/>
                </a:solidFill>
                <a:effectLst/>
                <a:latin typeface="Consolas" panose="020B0609020204030204" pitchFamily="49" charset="0"/>
              </a:rPr>
              <a:t> </a:t>
            </a:r>
            <a:r>
              <a:rPr lang="en-IN" b="0" dirty="0" err="1">
                <a:solidFill>
                  <a:srgbClr val="569CD6"/>
                </a:solidFill>
                <a:effectLst/>
                <a:latin typeface="Consolas" panose="020B0609020204030204" pitchFamily="49" charset="0"/>
              </a:rPr>
              <a:t>this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handleOnChange</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e</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642868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92C83F-008C-4FC6-BFCE-8703ADE8999C}"/>
              </a:ext>
            </a:extLst>
          </p:cNvPr>
          <p:cNvSpPr>
            <a:spLocks noGrp="1"/>
          </p:cNvSpPr>
          <p:nvPr>
            <p:ph type="title"/>
          </p:nvPr>
        </p:nvSpPr>
        <p:spPr>
          <a:xfrm>
            <a:off x="79898" y="620392"/>
            <a:ext cx="5013309" cy="5504688"/>
          </a:xfrm>
        </p:spPr>
        <p:txBody>
          <a:bodyPr>
            <a:normAutofit/>
          </a:bodyPr>
          <a:lstStyle/>
          <a:p>
            <a:r>
              <a:rPr lang="en-US" sz="4700" b="1" i="0" dirty="0">
                <a:solidFill>
                  <a:schemeClr val="bg1"/>
                </a:solidFill>
                <a:effectLst/>
                <a:latin typeface="Open Sans" panose="020B0606030504020204" pitchFamily="34" charset="0"/>
              </a:rPr>
              <a:t>What is a higher-order component in React?</a:t>
            </a:r>
            <a:endParaRPr lang="en-IN" sz="4700" dirty="0">
              <a:solidFill>
                <a:schemeClr val="bg1"/>
              </a:solidFill>
            </a:endParaRPr>
          </a:p>
        </p:txBody>
      </p:sp>
      <p:graphicFrame>
        <p:nvGraphicFramePr>
          <p:cNvPr id="5" name="Content Placeholder 2">
            <a:extLst>
              <a:ext uri="{FF2B5EF4-FFF2-40B4-BE49-F238E27FC236}">
                <a16:creationId xmlns:a16="http://schemas.microsoft.com/office/drawing/2014/main" id="{478241E3-C5CE-4829-80DB-B1E9D89FEBA0}"/>
              </a:ext>
            </a:extLst>
          </p:cNvPr>
          <p:cNvGraphicFramePr>
            <a:graphicFrameLocks noGrp="1"/>
          </p:cNvGraphicFramePr>
          <p:nvPr>
            <p:ph idx="1"/>
            <p:extLst>
              <p:ext uri="{D42A27DB-BD31-4B8C-83A1-F6EECF244321}">
                <p14:modId xmlns:p14="http://schemas.microsoft.com/office/powerpoint/2010/main" val="67568887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826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11C570-6A17-4036-ABF2-F8E280E93137}"/>
              </a:ext>
            </a:extLst>
          </p:cNvPr>
          <p:cNvSpPr>
            <a:spLocks noGrp="1"/>
          </p:cNvSpPr>
          <p:nvPr>
            <p:ph type="title"/>
          </p:nvPr>
        </p:nvSpPr>
        <p:spPr>
          <a:xfrm>
            <a:off x="0" y="1867941"/>
            <a:ext cx="3864634" cy="2743200"/>
          </a:xfrm>
        </p:spPr>
        <p:txBody>
          <a:bodyPr anchor="t">
            <a:normAutofit/>
          </a:bodyPr>
          <a:lstStyle/>
          <a:p>
            <a:pPr algn="ctr"/>
            <a:r>
              <a:rPr lang="en-US" sz="4800" b="1" i="0" dirty="0">
                <a:solidFill>
                  <a:schemeClr val="bg1"/>
                </a:solidFill>
                <a:effectLst/>
                <a:latin typeface="Open Sans" panose="020B0606030504020204" pitchFamily="34" charset="0"/>
              </a:rPr>
              <a:t>What is the meaning of Redux?</a:t>
            </a:r>
            <a:endParaRPr lang="en-IN" sz="4800" dirty="0">
              <a:solidFill>
                <a:schemeClr val="bg1"/>
              </a:solidFill>
            </a:endParaRPr>
          </a:p>
        </p:txBody>
      </p:sp>
      <p:sp>
        <p:nvSpPr>
          <p:cNvPr id="3" name="Content Placeholder 2">
            <a:extLst>
              <a:ext uri="{FF2B5EF4-FFF2-40B4-BE49-F238E27FC236}">
                <a16:creationId xmlns:a16="http://schemas.microsoft.com/office/drawing/2014/main" id="{A9F38E48-CC4D-46EC-B64E-0A546CB4C4A9}"/>
              </a:ext>
            </a:extLst>
          </p:cNvPr>
          <p:cNvSpPr>
            <a:spLocks noGrp="1"/>
          </p:cNvSpPr>
          <p:nvPr>
            <p:ph idx="1"/>
          </p:nvPr>
        </p:nvSpPr>
        <p:spPr>
          <a:xfrm>
            <a:off x="4330719" y="641615"/>
            <a:ext cx="7289799" cy="5533496"/>
          </a:xfrm>
        </p:spPr>
        <p:txBody>
          <a:bodyPr anchor="ctr">
            <a:normAutofit/>
          </a:bodyPr>
          <a:lstStyle/>
          <a:p>
            <a:r>
              <a:rPr lang="en-US" b="0" i="0" dirty="0">
                <a:effectLst/>
                <a:latin typeface="Open Sans" panose="020B0606030504020204" pitchFamily="34" charset="0"/>
              </a:rPr>
              <a:t>Redux is used to store the state of the application in a single entity. </a:t>
            </a:r>
          </a:p>
          <a:p>
            <a:r>
              <a:rPr lang="en-US" b="0" i="0" dirty="0">
                <a:effectLst/>
                <a:latin typeface="Open Sans" panose="020B0606030504020204" pitchFamily="34" charset="0"/>
              </a:rPr>
              <a:t>This simple entity is usually a JavaScript object. </a:t>
            </a:r>
          </a:p>
          <a:p>
            <a:r>
              <a:rPr lang="en-US" b="0" i="0" dirty="0">
                <a:effectLst/>
                <a:latin typeface="Open Sans" panose="020B0606030504020204" pitchFamily="34" charset="0"/>
              </a:rPr>
              <a:t>Changing states can be done by pushing out actions from the application and writing corresponding objects for them that are used to modify the states.</a:t>
            </a:r>
          </a:p>
          <a:p>
            <a:endParaRPr lang="en-US" dirty="0">
              <a:latin typeface="Open Sans" panose="020B0606030504020204" pitchFamily="34" charset="0"/>
            </a:endParaRPr>
          </a:p>
          <a:p>
            <a:endParaRPr lang="en-US" dirty="0">
              <a:latin typeface="Open Sans" panose="020B0606030504020204" pitchFamily="34" charset="0"/>
            </a:endParaRPr>
          </a:p>
          <a:p>
            <a:endParaRPr lang="en-IN" dirty="0"/>
          </a:p>
        </p:txBody>
      </p:sp>
      <p:sp>
        <p:nvSpPr>
          <p:cNvPr id="8" name="TextBox 7">
            <a:extLst>
              <a:ext uri="{FF2B5EF4-FFF2-40B4-BE49-F238E27FC236}">
                <a16:creationId xmlns:a16="http://schemas.microsoft.com/office/drawing/2014/main" id="{0AB59DCD-557E-47CA-9F8A-6A4EF177D585}"/>
              </a:ext>
            </a:extLst>
          </p:cNvPr>
          <p:cNvSpPr txBox="1"/>
          <p:nvPr/>
        </p:nvSpPr>
        <p:spPr>
          <a:xfrm>
            <a:off x="4609836" y="4739057"/>
            <a:ext cx="6096000" cy="1477328"/>
          </a:xfrm>
          <a:prstGeom prst="rect">
            <a:avLst/>
          </a:prstGeom>
          <a:solidFill>
            <a:schemeClr val="tx1">
              <a:lumMod val="95000"/>
              <a:lumOff val="5000"/>
            </a:schemeClr>
          </a:solidFill>
        </p:spPr>
        <p:txBody>
          <a:bodyPr wrap="square">
            <a:spAutoFit/>
          </a:bodyPr>
          <a:lstStyle/>
          <a:p>
            <a:r>
              <a:rPr lang="en-US" b="0" dirty="0">
                <a:solidFill>
                  <a:srgbClr val="9CDCFE"/>
                </a:solidFill>
                <a:effectLst/>
                <a:latin typeface="Consolas" panose="020B0609020204030204" pitchFamily="49" charset="0"/>
              </a:rPr>
              <a:t>myState</a:t>
            </a:r>
            <a:r>
              <a:rPr lang="en-US" b="0" dirty="0">
                <a:solidFill>
                  <a:srgbClr val="D4D4D4"/>
                </a:solidFill>
                <a:effectLst/>
                <a:latin typeface="Consolas" panose="020B0609020204030204" pitchFamily="49" charset="0"/>
              </a:rPr>
              <a:t> =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first_name: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"John"</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last_name: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"Kelly"</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age:</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25</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235848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230DFF-D3C3-F9B0-ED8E-92435896ED79}"/>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Principle of Redux</a:t>
            </a:r>
          </a:p>
        </p:txBody>
      </p:sp>
      <p:sp>
        <p:nvSpPr>
          <p:cNvPr id="3" name="Content Placeholder 2">
            <a:extLst>
              <a:ext uri="{FF2B5EF4-FFF2-40B4-BE49-F238E27FC236}">
                <a16:creationId xmlns:a16="http://schemas.microsoft.com/office/drawing/2014/main" id="{C26AD9E8-DD8A-796D-C5B3-D6E308875201}"/>
              </a:ext>
            </a:extLst>
          </p:cNvPr>
          <p:cNvSpPr>
            <a:spLocks noGrp="1"/>
          </p:cNvSpPr>
          <p:nvPr>
            <p:ph idx="1"/>
          </p:nvPr>
        </p:nvSpPr>
        <p:spPr>
          <a:xfrm>
            <a:off x="838200" y="2438400"/>
            <a:ext cx="10515600" cy="3738562"/>
          </a:xfrm>
        </p:spPr>
        <p:txBody>
          <a:bodyPr>
            <a:normAutofit/>
          </a:bodyPr>
          <a:lstStyle/>
          <a:p>
            <a:pPr marL="0" indent="0" algn="just">
              <a:buNone/>
            </a:pPr>
            <a:r>
              <a:rPr lang="en-US" sz="2000" b="0" i="0" dirty="0">
                <a:solidFill>
                  <a:srgbClr val="333333"/>
                </a:solidFill>
                <a:effectLst/>
                <a:latin typeface="inter-regular"/>
              </a:rPr>
              <a:t>The three principles that redux follows are:</a:t>
            </a:r>
          </a:p>
          <a:p>
            <a:pPr algn="just">
              <a:buFont typeface="+mj-lt"/>
              <a:buAutoNum type="arabicPeriod"/>
            </a:pPr>
            <a:r>
              <a:rPr lang="en-US" sz="2000" b="1" i="0" dirty="0">
                <a:solidFill>
                  <a:srgbClr val="000000"/>
                </a:solidFill>
                <a:effectLst/>
                <a:latin typeface="inter-bold"/>
              </a:rPr>
              <a:t>Single source of truth:</a:t>
            </a:r>
            <a:r>
              <a:rPr lang="en-US" sz="2000" b="0" i="0" dirty="0">
                <a:solidFill>
                  <a:srgbClr val="000000"/>
                </a:solidFill>
                <a:effectLst/>
                <a:latin typeface="inter-regular"/>
              </a:rPr>
              <a:t> The State of your entire application is stored in an object/state tree inside a single Store. The single State tree makes it easier to keep changes over time. It also makes it easier to debug or inspect the application.</a:t>
            </a:r>
          </a:p>
          <a:p>
            <a:pPr algn="just">
              <a:buFont typeface="+mj-lt"/>
              <a:buAutoNum type="arabicPeriod"/>
            </a:pPr>
            <a:r>
              <a:rPr lang="en-US" sz="2000" b="1" i="0" dirty="0">
                <a:solidFill>
                  <a:srgbClr val="000000"/>
                </a:solidFill>
                <a:effectLst/>
                <a:latin typeface="inter-bold"/>
              </a:rPr>
              <a:t>The State is read-only:</a:t>
            </a:r>
            <a:r>
              <a:rPr lang="en-US" sz="2000" b="0" i="0" dirty="0">
                <a:solidFill>
                  <a:srgbClr val="000000"/>
                </a:solidFill>
                <a:effectLst/>
                <a:latin typeface="inter-regular"/>
              </a:rPr>
              <a:t> There is only one way to change the State is to emit an action, an object describing what happened. This principle ensures that neither the views nor the network callbacks can write directly to the State.</a:t>
            </a:r>
          </a:p>
          <a:p>
            <a:pPr algn="just">
              <a:buFont typeface="+mj-lt"/>
              <a:buAutoNum type="arabicPeriod"/>
            </a:pPr>
            <a:r>
              <a:rPr lang="en-US" sz="2000" b="1" i="0" dirty="0">
                <a:solidFill>
                  <a:srgbClr val="000000"/>
                </a:solidFill>
                <a:effectLst/>
                <a:latin typeface="inter-bold"/>
              </a:rPr>
              <a:t>Changes are made with pure functions:</a:t>
            </a:r>
            <a:r>
              <a:rPr lang="en-US" sz="2000" b="0" i="0" dirty="0">
                <a:solidFill>
                  <a:srgbClr val="000000"/>
                </a:solidFill>
                <a:effectLst/>
                <a:latin typeface="inter-regular"/>
              </a:rPr>
              <a:t> To specify how actions transform the state tree, you need to write reducers (pure functions). Pure functions take the previous State and Action as a parameter and return a new State.</a:t>
            </a:r>
          </a:p>
        </p:txBody>
      </p:sp>
    </p:spTree>
    <p:extLst>
      <p:ext uri="{BB962C8B-B14F-4D97-AF65-F5344CB8AC3E}">
        <p14:creationId xmlns:p14="http://schemas.microsoft.com/office/powerpoint/2010/main" val="1383377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B97DB8-7AB6-EE39-EA64-16DAF64624DD}"/>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Pros and cons of Redux</a:t>
            </a:r>
          </a:p>
        </p:txBody>
      </p:sp>
      <p:sp>
        <p:nvSpPr>
          <p:cNvPr id="3" name="Content Placeholder 2">
            <a:extLst>
              <a:ext uri="{FF2B5EF4-FFF2-40B4-BE49-F238E27FC236}">
                <a16:creationId xmlns:a16="http://schemas.microsoft.com/office/drawing/2014/main" id="{DE5E6FE5-0EAC-26D6-E436-DA1A9BE145A8}"/>
              </a:ext>
            </a:extLst>
          </p:cNvPr>
          <p:cNvSpPr>
            <a:spLocks noGrp="1"/>
          </p:cNvSpPr>
          <p:nvPr>
            <p:ph idx="1"/>
          </p:nvPr>
        </p:nvSpPr>
        <p:spPr>
          <a:xfrm>
            <a:off x="1371599" y="2318197"/>
            <a:ext cx="9724031" cy="3683358"/>
          </a:xfrm>
        </p:spPr>
        <p:txBody>
          <a:bodyPr anchor="ctr">
            <a:normAutofit/>
          </a:bodyPr>
          <a:lstStyle/>
          <a:p>
            <a:r>
              <a:rPr lang="en-US" sz="1400"/>
              <a:t>Pros:-</a:t>
            </a:r>
          </a:p>
          <a:p>
            <a:pPr lvl="1"/>
            <a:r>
              <a:rPr lang="en-US" sz="1400"/>
              <a:t>There is always one source of truth, the store. Thus, there is no confusion about how to sync the current state with actions and other parts of the application.</a:t>
            </a:r>
          </a:p>
          <a:p>
            <a:pPr lvl="1"/>
            <a:r>
              <a:rPr lang="en-US" sz="1400"/>
              <a:t>The code is easier to maintain because it has a predictable outcome and strict structure.</a:t>
            </a:r>
          </a:p>
          <a:p>
            <a:pPr lvl="1"/>
            <a:r>
              <a:rPr lang="en-US" sz="1400"/>
              <a:t>Redux makes coding more consistent due to more stringent code organization procedures</a:t>
            </a:r>
          </a:p>
          <a:p>
            <a:pPr lvl="1"/>
            <a:r>
              <a:rPr lang="en-US" sz="1400"/>
              <a:t>It’s very useful, especially during the initial render, making for better user experience and search engine optimization.</a:t>
            </a:r>
          </a:p>
          <a:p>
            <a:pPr lvl="1"/>
            <a:r>
              <a:rPr lang="en-US" sz="1400"/>
              <a:t>Developers can track everything going on in the app in real-time—from actions to state changes</a:t>
            </a:r>
          </a:p>
          <a:p>
            <a:r>
              <a:rPr lang="en-US" sz="1400"/>
              <a:t>Cons:-</a:t>
            </a:r>
          </a:p>
          <a:p>
            <a:pPr lvl="1"/>
            <a:r>
              <a:rPr lang="en-US" sz="1400"/>
              <a:t>Since it has no encapsulation, any component can access data, which may potentially cause security issues</a:t>
            </a:r>
          </a:p>
          <a:p>
            <a:pPr lvl="1"/>
            <a:r>
              <a:rPr lang="en-US" sz="1400"/>
              <a:t>Some parts of the code are just boilerplate. However, these parts have to be incorporated with no alteration, and this restricts the design</a:t>
            </a:r>
          </a:p>
          <a:p>
            <a:pPr lvl="1"/>
            <a:r>
              <a:rPr lang="en-US" sz="1400"/>
              <a:t>As the state is immutable in Redux, the reducer updates the state by returning a new state every time which can cause excessive use of memory</a:t>
            </a:r>
          </a:p>
          <a:p>
            <a:pPr marL="0" indent="0">
              <a:buNone/>
            </a:pPr>
            <a:endParaRPr lang="en-IN" sz="1400"/>
          </a:p>
        </p:txBody>
      </p:sp>
    </p:spTree>
    <p:extLst>
      <p:ext uri="{BB962C8B-B14F-4D97-AF65-F5344CB8AC3E}">
        <p14:creationId xmlns:p14="http://schemas.microsoft.com/office/powerpoint/2010/main" val="2802219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CD66FB-BF39-46DC-9056-4FB15AF737EB}"/>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3800" b="1" i="0" kern="1200">
                <a:solidFill>
                  <a:schemeClr val="bg1"/>
                </a:solidFill>
                <a:effectLst/>
                <a:latin typeface="+mj-lt"/>
                <a:ea typeface="+mj-ea"/>
                <a:cs typeface="+mj-cs"/>
              </a:rPr>
              <a:t>What is the difference between props and states?</a:t>
            </a:r>
            <a:endParaRPr lang="en-US" sz="3800" kern="1200">
              <a:solidFill>
                <a:schemeClr val="bg1"/>
              </a:solidFill>
              <a:latin typeface="+mj-lt"/>
              <a:ea typeface="+mj-ea"/>
              <a:cs typeface="+mj-cs"/>
            </a:endParaRPr>
          </a:p>
        </p:txBody>
      </p:sp>
      <p:graphicFrame>
        <p:nvGraphicFramePr>
          <p:cNvPr id="4" name="Content Placeholder 3">
            <a:extLst>
              <a:ext uri="{FF2B5EF4-FFF2-40B4-BE49-F238E27FC236}">
                <a16:creationId xmlns:a16="http://schemas.microsoft.com/office/drawing/2014/main" id="{B1ABBD1D-708B-48EF-8D0D-0681C96B6F3C}"/>
              </a:ext>
            </a:extLst>
          </p:cNvPr>
          <p:cNvGraphicFramePr>
            <a:graphicFrameLocks noGrp="1"/>
          </p:cNvGraphicFramePr>
          <p:nvPr>
            <p:ph idx="1"/>
            <p:extLst>
              <p:ext uri="{D42A27DB-BD31-4B8C-83A1-F6EECF244321}">
                <p14:modId xmlns:p14="http://schemas.microsoft.com/office/powerpoint/2010/main" val="4157902907"/>
              </p:ext>
            </p:extLst>
          </p:nvPr>
        </p:nvGraphicFramePr>
        <p:xfrm>
          <a:off x="1633289" y="2139351"/>
          <a:ext cx="8925422" cy="4165197"/>
        </p:xfrm>
        <a:graphic>
          <a:graphicData uri="http://schemas.openxmlformats.org/drawingml/2006/table">
            <a:tbl>
              <a:tblPr firstRow="1" bandRow="1"/>
              <a:tblGrid>
                <a:gridCol w="4058196">
                  <a:extLst>
                    <a:ext uri="{9D8B030D-6E8A-4147-A177-3AD203B41FA5}">
                      <a16:colId xmlns:a16="http://schemas.microsoft.com/office/drawing/2014/main" val="3280550031"/>
                    </a:ext>
                  </a:extLst>
                </a:gridCol>
                <a:gridCol w="2466235">
                  <a:extLst>
                    <a:ext uri="{9D8B030D-6E8A-4147-A177-3AD203B41FA5}">
                      <a16:colId xmlns:a16="http://schemas.microsoft.com/office/drawing/2014/main" val="655891845"/>
                    </a:ext>
                  </a:extLst>
                </a:gridCol>
                <a:gridCol w="2400991">
                  <a:extLst>
                    <a:ext uri="{9D8B030D-6E8A-4147-A177-3AD203B41FA5}">
                      <a16:colId xmlns:a16="http://schemas.microsoft.com/office/drawing/2014/main" val="845390425"/>
                    </a:ext>
                  </a:extLst>
                </a:gridCol>
              </a:tblGrid>
              <a:tr h="688980">
                <a:tc>
                  <a:txBody>
                    <a:bodyPr/>
                    <a:lstStyle/>
                    <a:p>
                      <a:pPr algn="ctr" fontAlgn="t"/>
                      <a:r>
                        <a:rPr lang="en-IN" sz="3100" b="1">
                          <a:solidFill>
                            <a:srgbClr val="FFFFFF"/>
                          </a:solidFill>
                          <a:effectLst/>
                          <a:latin typeface="Open Sans" panose="020B0606030504020204" pitchFamily="34" charset="0"/>
                        </a:rPr>
                        <a:t>Condition</a:t>
                      </a:r>
                      <a:endParaRPr lang="en-IN" sz="3100">
                        <a:solidFill>
                          <a:srgbClr val="FFFFFF"/>
                        </a:solidFill>
                        <a:effectLst/>
                        <a:latin typeface="Open Sans" panose="020B0606030504020204" pitchFamily="34" charset="0"/>
                      </a:endParaRP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008DD9"/>
                    </a:solidFill>
                  </a:tcPr>
                </a:tc>
                <a:tc>
                  <a:txBody>
                    <a:bodyPr/>
                    <a:lstStyle/>
                    <a:p>
                      <a:pPr algn="ctr" fontAlgn="t"/>
                      <a:r>
                        <a:rPr lang="en-IN" sz="3100" b="1">
                          <a:solidFill>
                            <a:srgbClr val="FFFFFF"/>
                          </a:solidFill>
                          <a:effectLst/>
                          <a:latin typeface="Open Sans" panose="020B0606030504020204" pitchFamily="34" charset="0"/>
                        </a:rPr>
                        <a:t>Props</a:t>
                      </a:r>
                      <a:endParaRPr lang="en-IN" sz="3100">
                        <a:solidFill>
                          <a:srgbClr val="FFFFFF"/>
                        </a:solidFill>
                        <a:effectLst/>
                        <a:latin typeface="Open Sans" panose="020B0606030504020204" pitchFamily="34" charset="0"/>
                      </a:endParaRP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008DD9"/>
                    </a:solidFill>
                  </a:tcPr>
                </a:tc>
                <a:tc>
                  <a:txBody>
                    <a:bodyPr/>
                    <a:lstStyle/>
                    <a:p>
                      <a:pPr algn="ctr" fontAlgn="t"/>
                      <a:r>
                        <a:rPr lang="en-IN" sz="3100" b="1">
                          <a:solidFill>
                            <a:srgbClr val="FFFFFF"/>
                          </a:solidFill>
                          <a:effectLst/>
                          <a:latin typeface="Open Sans" panose="020B0606030504020204" pitchFamily="34" charset="0"/>
                        </a:rPr>
                        <a:t>States</a:t>
                      </a:r>
                      <a:endParaRPr lang="en-IN" sz="3100">
                        <a:solidFill>
                          <a:srgbClr val="FFFFFF"/>
                        </a:solidFill>
                        <a:effectLst/>
                        <a:latin typeface="Open Sans" panose="020B0606030504020204" pitchFamily="34" charset="0"/>
                      </a:endParaRP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008DD9"/>
                    </a:solidFill>
                  </a:tcPr>
                </a:tc>
                <a:extLst>
                  <a:ext uri="{0D108BD9-81ED-4DB2-BD59-A6C34878D82A}">
                    <a16:rowId xmlns:a16="http://schemas.microsoft.com/office/drawing/2014/main" val="576479051"/>
                  </a:ext>
                </a:extLst>
              </a:tr>
              <a:tr h="1158739">
                <a:tc>
                  <a:txBody>
                    <a:bodyPr/>
                    <a:lstStyle/>
                    <a:p>
                      <a:pPr fontAlgn="t"/>
                      <a:r>
                        <a:rPr lang="en-IN" sz="3100">
                          <a:effectLst/>
                          <a:latin typeface="Open Sans" panose="020B0606030504020204" pitchFamily="34" charset="0"/>
                        </a:rPr>
                        <a:t>Changes in child components</a:t>
                      </a: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3100">
                          <a:effectLst/>
                          <a:latin typeface="Open Sans" panose="020B0606030504020204" pitchFamily="34" charset="0"/>
                        </a:rPr>
                        <a:t>Yes</a:t>
                      </a: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3100">
                          <a:effectLst/>
                          <a:latin typeface="Open Sans" panose="020B0606030504020204" pitchFamily="34" charset="0"/>
                        </a:rPr>
                        <a:t>No</a:t>
                      </a: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646512420"/>
                  </a:ext>
                </a:extLst>
              </a:tr>
              <a:tr h="1158739">
                <a:tc>
                  <a:txBody>
                    <a:bodyPr/>
                    <a:lstStyle/>
                    <a:p>
                      <a:pPr fontAlgn="t"/>
                      <a:r>
                        <a:rPr lang="en-IN" sz="3100">
                          <a:effectLst/>
                          <a:latin typeface="Open Sans" panose="020B0606030504020204" pitchFamily="34" charset="0"/>
                        </a:rPr>
                        <a:t>Parent component changing values</a:t>
                      </a: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3100">
                          <a:effectLst/>
                          <a:latin typeface="Open Sans" panose="020B0606030504020204" pitchFamily="34" charset="0"/>
                        </a:rPr>
                        <a:t>Yes</a:t>
                      </a: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3100">
                          <a:effectLst/>
                          <a:latin typeface="Open Sans" panose="020B0606030504020204" pitchFamily="34" charset="0"/>
                        </a:rPr>
                        <a:t>No</a:t>
                      </a: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95777180"/>
                  </a:ext>
                </a:extLst>
              </a:tr>
              <a:tr h="1158739">
                <a:tc>
                  <a:txBody>
                    <a:bodyPr/>
                    <a:lstStyle/>
                    <a:p>
                      <a:pPr fontAlgn="t"/>
                      <a:r>
                        <a:rPr lang="en-IN" sz="3100">
                          <a:effectLst/>
                          <a:latin typeface="Open Sans" panose="020B0606030504020204" pitchFamily="34" charset="0"/>
                        </a:rPr>
                        <a:t>Changes inside components</a:t>
                      </a: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3100">
                          <a:effectLst/>
                          <a:latin typeface="Open Sans" panose="020B0606030504020204" pitchFamily="34" charset="0"/>
                        </a:rPr>
                        <a:t>No</a:t>
                      </a: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3100">
                          <a:effectLst/>
                          <a:latin typeface="Open Sans" panose="020B0606030504020204" pitchFamily="34" charset="0"/>
                        </a:rPr>
                        <a:t>Yes</a:t>
                      </a: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179411340"/>
                  </a:ext>
                </a:extLst>
              </a:tr>
            </a:tbl>
          </a:graphicData>
        </a:graphic>
      </p:graphicFrame>
    </p:spTree>
    <p:extLst>
      <p:ext uri="{BB962C8B-B14F-4D97-AF65-F5344CB8AC3E}">
        <p14:creationId xmlns:p14="http://schemas.microsoft.com/office/powerpoint/2010/main" val="1045775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EFCEAA-26F5-4F43-BFDB-DA1197C6B64D}"/>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000" b="1" kern="1200" dirty="0">
                <a:solidFill>
                  <a:schemeClr val="bg1"/>
                </a:solidFill>
                <a:latin typeface="+mj-lt"/>
                <a:ea typeface="+mj-ea"/>
                <a:cs typeface="+mj-cs"/>
              </a:rPr>
              <a:t>Intermediate React Interview Questions</a:t>
            </a:r>
          </a:p>
        </p:txBody>
      </p:sp>
      <p:pic>
        <p:nvPicPr>
          <p:cNvPr id="6" name="Graphic 5" descr="Chat">
            <a:extLst>
              <a:ext uri="{FF2B5EF4-FFF2-40B4-BE49-F238E27FC236}">
                <a16:creationId xmlns:a16="http://schemas.microsoft.com/office/drawing/2014/main" id="{2C7E85F2-3E91-4D20-80B8-58005C6B64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13401" y="2139351"/>
            <a:ext cx="4165196" cy="4165196"/>
          </a:xfrm>
          <a:prstGeom prst="rect">
            <a:avLst/>
          </a:prstGeom>
        </p:spPr>
      </p:pic>
    </p:spTree>
    <p:extLst>
      <p:ext uri="{BB962C8B-B14F-4D97-AF65-F5344CB8AC3E}">
        <p14:creationId xmlns:p14="http://schemas.microsoft.com/office/powerpoint/2010/main" val="12354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68249D-CB5B-4716-AD61-80535F22331D}"/>
              </a:ext>
            </a:extLst>
          </p:cNvPr>
          <p:cNvSpPr>
            <a:spLocks noGrp="1"/>
          </p:cNvSpPr>
          <p:nvPr>
            <p:ph type="title"/>
          </p:nvPr>
        </p:nvSpPr>
        <p:spPr>
          <a:xfrm>
            <a:off x="79899" y="620392"/>
            <a:ext cx="4882718" cy="5504688"/>
          </a:xfrm>
        </p:spPr>
        <p:txBody>
          <a:bodyPr>
            <a:normAutofit/>
          </a:bodyPr>
          <a:lstStyle/>
          <a:p>
            <a:r>
              <a:rPr lang="en-US" sz="4700" b="1" i="0" dirty="0">
                <a:solidFill>
                  <a:schemeClr val="bg1"/>
                </a:solidFill>
                <a:effectLst/>
                <a:latin typeface="Open Sans" panose="020B0606030504020204" pitchFamily="34" charset="0"/>
              </a:rPr>
              <a:t>What are the three phases of a component life cycle in React?</a:t>
            </a:r>
            <a:endParaRPr lang="en-IN" sz="4700" dirty="0">
              <a:solidFill>
                <a:schemeClr val="bg1"/>
              </a:solidFill>
            </a:endParaRPr>
          </a:p>
        </p:txBody>
      </p:sp>
      <p:graphicFrame>
        <p:nvGraphicFramePr>
          <p:cNvPr id="5" name="Content Placeholder 2">
            <a:extLst>
              <a:ext uri="{FF2B5EF4-FFF2-40B4-BE49-F238E27FC236}">
                <a16:creationId xmlns:a16="http://schemas.microsoft.com/office/drawing/2014/main" id="{4AC3C7F6-1311-4F18-9D07-652EAF6F0B91}"/>
              </a:ext>
            </a:extLst>
          </p:cNvPr>
          <p:cNvGraphicFramePr>
            <a:graphicFrameLocks noGrp="1"/>
          </p:cNvGraphicFramePr>
          <p:nvPr>
            <p:ph idx="1"/>
            <p:extLst>
              <p:ext uri="{D42A27DB-BD31-4B8C-83A1-F6EECF244321}">
                <p14:modId xmlns:p14="http://schemas.microsoft.com/office/powerpoint/2010/main" val="409005630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0118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3A5391-296A-E845-CCC6-E08874B255E1}"/>
              </a:ext>
            </a:extLst>
          </p:cNvPr>
          <p:cNvSpPr>
            <a:spLocks noGrp="1"/>
          </p:cNvSpPr>
          <p:nvPr>
            <p:ph type="title"/>
          </p:nvPr>
        </p:nvSpPr>
        <p:spPr>
          <a:xfrm>
            <a:off x="838200" y="365125"/>
            <a:ext cx="10515600" cy="1325563"/>
          </a:xfrm>
        </p:spPr>
        <p:txBody>
          <a:bodyPr>
            <a:normAutofit/>
          </a:bodyPr>
          <a:lstStyle/>
          <a:p>
            <a:r>
              <a:rPr lang="en-IN" sz="4600" b="1" i="0">
                <a:solidFill>
                  <a:srgbClr val="FFFFFF"/>
                </a:solidFill>
                <a:effectLst/>
                <a:latin typeface="-apple-system"/>
              </a:rPr>
              <a:t>Learn More</a:t>
            </a:r>
            <a:endParaRPr lang="en-IN" sz="4600">
              <a:solidFill>
                <a:srgbClr val="FFFFFF"/>
              </a:solidFill>
            </a:endParaRPr>
          </a:p>
        </p:txBody>
      </p:sp>
      <p:sp>
        <p:nvSpPr>
          <p:cNvPr id="5" name="Rectangle 2">
            <a:extLst>
              <a:ext uri="{FF2B5EF4-FFF2-40B4-BE49-F238E27FC236}">
                <a16:creationId xmlns:a16="http://schemas.microsoft.com/office/drawing/2014/main" id="{C1A3B537-537E-40E7-EA47-A77D3475637B}"/>
              </a:ext>
            </a:extLst>
          </p:cNvPr>
          <p:cNvSpPr>
            <a:spLocks noGrp="1" noChangeArrowheads="1"/>
          </p:cNvSpPr>
          <p:nvPr>
            <p:ph idx="1"/>
          </p:nvPr>
        </p:nvSpPr>
        <p:spPr bwMode="auto">
          <a:xfrm>
            <a:off x="236307" y="2055813"/>
            <a:ext cx="11671442" cy="452992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16000" marR="0" lvl="0" indent="0" defTabSz="914400" rtl="0" eaLnBrk="0" fontAlgn="base" latinLnBrk="0" hangingPunct="0">
              <a:spcBef>
                <a:spcPts val="0"/>
              </a:spcBef>
              <a:spcAft>
                <a:spcPts val="600"/>
              </a:spcAft>
              <a:buClrTx/>
              <a:buSzTx/>
              <a:buFontTx/>
              <a:buNone/>
              <a:tabLst/>
            </a:pPr>
            <a:r>
              <a:rPr kumimoji="0" lang="en-US" altLang="en-US" sz="1600" b="0" i="0" u="none" strike="noStrike" cap="none" normalizeH="0" baseline="0" dirty="0">
                <a:ln>
                  <a:noFill/>
                </a:ln>
                <a:effectLst/>
                <a:latin typeface="-apple-system"/>
              </a:rPr>
              <a:t>You can learn more in the </a:t>
            </a:r>
            <a:r>
              <a:rPr kumimoji="0" lang="en-US" altLang="en-US" sz="1600" b="0" i="0" u="none" strike="noStrike" cap="none" normalizeH="0" baseline="0" dirty="0">
                <a:ln>
                  <a:noFill/>
                </a:ln>
                <a:effectLst/>
                <a:latin typeface="-apple-system"/>
                <a:hlinkClick r:id="rId2"/>
              </a:rPr>
              <a:t>Create React App documentation</a:t>
            </a:r>
            <a:r>
              <a:rPr kumimoji="0" lang="en-US" altLang="en-US" sz="1600" b="0" i="0" u="none" strike="noStrike" cap="none" normalizeH="0" baseline="0" dirty="0">
                <a:ln>
                  <a:noFill/>
                </a:ln>
                <a:effectLst/>
                <a:latin typeface="-apple-system"/>
              </a:rPr>
              <a:t>.</a:t>
            </a:r>
            <a:endParaRPr kumimoji="0" lang="en-US" altLang="en-US" sz="1600" b="0" i="0" u="none" strike="noStrike" cap="none" normalizeH="0" baseline="0" dirty="0">
              <a:ln>
                <a:noFill/>
              </a:ln>
              <a:effectLst/>
            </a:endParaRPr>
          </a:p>
          <a:p>
            <a:pPr marL="216000" marR="0" lvl="0" indent="0" defTabSz="914400" rtl="0" eaLnBrk="0" fontAlgn="base" latinLnBrk="0" hangingPunct="0">
              <a:spcBef>
                <a:spcPts val="0"/>
              </a:spcBef>
              <a:spcAft>
                <a:spcPts val="600"/>
              </a:spcAft>
              <a:buClrTx/>
              <a:buSzTx/>
              <a:buFontTx/>
              <a:buNone/>
              <a:tabLst/>
            </a:pPr>
            <a:r>
              <a:rPr kumimoji="0" lang="en-US" altLang="en-US" sz="1600" b="0" i="0" u="none" strike="noStrike" cap="none" normalizeH="0" baseline="0" dirty="0">
                <a:ln>
                  <a:noFill/>
                </a:ln>
                <a:effectLst/>
                <a:latin typeface="-apple-system"/>
              </a:rPr>
              <a:t>To learn React, check out the </a:t>
            </a:r>
            <a:r>
              <a:rPr kumimoji="0" lang="en-US" altLang="en-US" sz="1600" b="0" i="0" u="none" strike="noStrike" cap="none" normalizeH="0" baseline="0" dirty="0">
                <a:ln>
                  <a:noFill/>
                </a:ln>
                <a:effectLst/>
                <a:latin typeface="-apple-system"/>
                <a:hlinkClick r:id="rId3"/>
              </a:rPr>
              <a:t>React documentation</a:t>
            </a:r>
            <a:r>
              <a:rPr kumimoji="0" lang="en-US" altLang="en-US" sz="1600" b="0" i="0" u="none" strike="noStrike" cap="none" normalizeH="0" baseline="0" dirty="0">
                <a:ln>
                  <a:noFill/>
                </a:ln>
                <a:effectLst/>
                <a:latin typeface="-apple-system"/>
              </a:rPr>
              <a:t>.</a:t>
            </a:r>
            <a:endParaRPr kumimoji="0" lang="en-US" altLang="en-US" sz="1600" b="1" i="0" u="none" strike="noStrike" cap="none" normalizeH="0" baseline="0" dirty="0">
              <a:ln>
                <a:noFill/>
              </a:ln>
              <a:effectLst/>
              <a:latin typeface="-apple-system"/>
            </a:endParaRPr>
          </a:p>
          <a:p>
            <a:pPr marL="216000" marR="0" lvl="0" indent="0" defTabSz="914400" rtl="0" eaLnBrk="0" fontAlgn="base" latinLnBrk="0" hangingPunct="0">
              <a:spcBef>
                <a:spcPts val="0"/>
              </a:spcBef>
              <a:spcAft>
                <a:spcPts val="600"/>
              </a:spcAft>
              <a:buClrTx/>
              <a:buSzTx/>
              <a:buFontTx/>
              <a:buNone/>
              <a:tabLst/>
            </a:pPr>
            <a:r>
              <a:rPr kumimoji="0" lang="en-US" altLang="en-US" sz="1600" b="1" i="0" u="none" strike="noStrike" cap="none" normalizeH="0" baseline="0" dirty="0">
                <a:ln>
                  <a:noFill/>
                </a:ln>
                <a:effectLst/>
                <a:latin typeface="-apple-system"/>
              </a:rPr>
              <a:t>Code Splitting</a:t>
            </a:r>
          </a:p>
          <a:p>
            <a:pPr marL="216000" marR="0" lvl="0" indent="0" defTabSz="914400" rtl="0" eaLnBrk="0" fontAlgn="base" latinLnBrk="0" hangingPunct="0">
              <a:spcBef>
                <a:spcPts val="0"/>
              </a:spcBef>
              <a:spcAft>
                <a:spcPts val="600"/>
              </a:spcAft>
              <a:buClrTx/>
              <a:buSzTx/>
              <a:buFontTx/>
              <a:buNone/>
              <a:tabLst/>
            </a:pPr>
            <a:r>
              <a:rPr kumimoji="0" lang="en-US" altLang="en-US" sz="1600" b="0" i="0" u="none" strike="noStrike" cap="none" normalizeH="0" baseline="0" dirty="0">
                <a:ln>
                  <a:noFill/>
                </a:ln>
                <a:effectLst/>
                <a:latin typeface="-apple-system"/>
              </a:rPr>
              <a:t>This section has moved here: </a:t>
            </a:r>
            <a:r>
              <a:rPr kumimoji="0" lang="en-US" altLang="en-US" sz="1600" b="0" i="0" u="none" strike="noStrike" cap="none" normalizeH="0" baseline="0" dirty="0">
                <a:ln>
                  <a:noFill/>
                </a:ln>
                <a:effectLst/>
                <a:latin typeface="-apple-system"/>
                <a:hlinkClick r:id="rId4"/>
              </a:rPr>
              <a:t>https://facebook.github.io/create-react-app/docs/code-splitting</a:t>
            </a:r>
            <a:endParaRPr kumimoji="0" lang="en-US" altLang="en-US" sz="1600" b="1" i="0" u="none" strike="noStrike" cap="none" normalizeH="0" baseline="0" dirty="0">
              <a:ln>
                <a:noFill/>
              </a:ln>
              <a:effectLst/>
              <a:latin typeface="-apple-system"/>
            </a:endParaRPr>
          </a:p>
          <a:p>
            <a:pPr marL="216000" marR="0" lvl="0" indent="0" defTabSz="914400" rtl="0" eaLnBrk="0" fontAlgn="base" latinLnBrk="0" hangingPunct="0">
              <a:spcBef>
                <a:spcPts val="0"/>
              </a:spcBef>
              <a:spcAft>
                <a:spcPts val="600"/>
              </a:spcAft>
              <a:buClrTx/>
              <a:buSzTx/>
              <a:buFontTx/>
              <a:buNone/>
              <a:tabLst/>
            </a:pPr>
            <a:r>
              <a:rPr kumimoji="0" lang="en-US" altLang="en-US" sz="1600" b="1" i="0" u="none" strike="noStrike" cap="none" normalizeH="0" baseline="0" dirty="0">
                <a:ln>
                  <a:noFill/>
                </a:ln>
                <a:effectLst/>
                <a:latin typeface="-apple-system"/>
              </a:rPr>
              <a:t>Analyzing the Bundle Size</a:t>
            </a:r>
          </a:p>
          <a:p>
            <a:pPr marL="216000" marR="0" lvl="0" indent="0" defTabSz="914400" rtl="0" eaLnBrk="0" fontAlgn="base" latinLnBrk="0" hangingPunct="0">
              <a:spcBef>
                <a:spcPts val="0"/>
              </a:spcBef>
              <a:spcAft>
                <a:spcPts val="600"/>
              </a:spcAft>
              <a:buClrTx/>
              <a:buSzTx/>
              <a:buFontTx/>
              <a:buNone/>
              <a:tabLst/>
            </a:pPr>
            <a:r>
              <a:rPr kumimoji="0" lang="en-US" altLang="en-US" sz="1600" b="0" i="0" u="none" strike="noStrike" cap="none" normalizeH="0" baseline="0" dirty="0">
                <a:ln>
                  <a:noFill/>
                </a:ln>
                <a:effectLst/>
                <a:latin typeface="-apple-system"/>
              </a:rPr>
              <a:t>This section has moved here: </a:t>
            </a:r>
            <a:r>
              <a:rPr kumimoji="0" lang="en-US" altLang="en-US" sz="1600" b="0" i="0" u="none" strike="noStrike" cap="none" normalizeH="0" baseline="0" dirty="0">
                <a:ln>
                  <a:noFill/>
                </a:ln>
                <a:effectLst/>
                <a:latin typeface="-apple-system"/>
                <a:hlinkClick r:id="rId5"/>
              </a:rPr>
              <a:t>https://facebook.github.io/create-react-app/docs/analyzing-the-bundle-size</a:t>
            </a:r>
            <a:endParaRPr kumimoji="0" lang="en-US" altLang="en-US" sz="1600" b="1" i="0" u="none" strike="noStrike" cap="none" normalizeH="0" baseline="0" dirty="0">
              <a:ln>
                <a:noFill/>
              </a:ln>
              <a:effectLst/>
              <a:latin typeface="-apple-system"/>
            </a:endParaRPr>
          </a:p>
          <a:p>
            <a:pPr marL="216000" marR="0" lvl="0" indent="0" defTabSz="914400" rtl="0" eaLnBrk="0" fontAlgn="base" latinLnBrk="0" hangingPunct="0">
              <a:spcBef>
                <a:spcPts val="0"/>
              </a:spcBef>
              <a:spcAft>
                <a:spcPts val="600"/>
              </a:spcAft>
              <a:buClrTx/>
              <a:buSzTx/>
              <a:buFontTx/>
              <a:buNone/>
              <a:tabLst/>
            </a:pPr>
            <a:r>
              <a:rPr kumimoji="0" lang="en-US" altLang="en-US" sz="1600" b="1" i="0" u="none" strike="noStrike" cap="none" normalizeH="0" baseline="0" dirty="0">
                <a:ln>
                  <a:noFill/>
                </a:ln>
                <a:effectLst/>
                <a:latin typeface="-apple-system"/>
              </a:rPr>
              <a:t>Making a Progressive Web App</a:t>
            </a:r>
          </a:p>
          <a:p>
            <a:pPr marL="216000" marR="0" lvl="0" indent="0" defTabSz="914400" rtl="0" eaLnBrk="0" fontAlgn="base" latinLnBrk="0" hangingPunct="0">
              <a:spcBef>
                <a:spcPts val="0"/>
              </a:spcBef>
              <a:spcAft>
                <a:spcPts val="600"/>
              </a:spcAft>
              <a:buClrTx/>
              <a:buSzTx/>
              <a:buFontTx/>
              <a:buNone/>
              <a:tabLst/>
            </a:pPr>
            <a:r>
              <a:rPr kumimoji="0" lang="en-US" altLang="en-US" sz="1600" b="0" i="0" u="none" strike="noStrike" cap="none" normalizeH="0" baseline="0" dirty="0">
                <a:ln>
                  <a:noFill/>
                </a:ln>
                <a:effectLst/>
                <a:latin typeface="-apple-system"/>
              </a:rPr>
              <a:t>This section has moved here: </a:t>
            </a:r>
            <a:r>
              <a:rPr kumimoji="0" lang="en-US" altLang="en-US" sz="1600" b="0" i="0" u="none" strike="noStrike" cap="none" normalizeH="0" baseline="0" dirty="0">
                <a:ln>
                  <a:noFill/>
                </a:ln>
                <a:effectLst/>
                <a:latin typeface="-apple-system"/>
                <a:hlinkClick r:id="rId6"/>
              </a:rPr>
              <a:t>https://facebook.github.io/create-react-app/docs/making-a-progressive-web-app</a:t>
            </a:r>
            <a:endParaRPr kumimoji="0" lang="en-US" altLang="en-US" sz="1600" b="1" i="0" u="none" strike="noStrike" cap="none" normalizeH="0" baseline="0" dirty="0">
              <a:ln>
                <a:noFill/>
              </a:ln>
              <a:effectLst/>
              <a:latin typeface="-apple-system"/>
            </a:endParaRPr>
          </a:p>
          <a:p>
            <a:pPr marL="216000" marR="0" lvl="0" indent="0" defTabSz="914400" rtl="0" eaLnBrk="0" fontAlgn="base" latinLnBrk="0" hangingPunct="0">
              <a:spcBef>
                <a:spcPts val="0"/>
              </a:spcBef>
              <a:spcAft>
                <a:spcPts val="600"/>
              </a:spcAft>
              <a:buClrTx/>
              <a:buSzTx/>
              <a:buFontTx/>
              <a:buNone/>
              <a:tabLst/>
            </a:pPr>
            <a:r>
              <a:rPr kumimoji="0" lang="en-US" altLang="en-US" sz="1600" b="1" i="0" u="none" strike="noStrike" cap="none" normalizeH="0" baseline="0" dirty="0">
                <a:ln>
                  <a:noFill/>
                </a:ln>
                <a:effectLst/>
                <a:latin typeface="-apple-system"/>
              </a:rPr>
              <a:t>Advanced Configuration</a:t>
            </a:r>
          </a:p>
          <a:p>
            <a:pPr marL="216000" marR="0" lvl="0" indent="0" defTabSz="914400" rtl="0" eaLnBrk="0" fontAlgn="base" latinLnBrk="0" hangingPunct="0">
              <a:spcBef>
                <a:spcPts val="0"/>
              </a:spcBef>
              <a:spcAft>
                <a:spcPts val="600"/>
              </a:spcAft>
              <a:buClrTx/>
              <a:buSzTx/>
              <a:buFontTx/>
              <a:buNone/>
              <a:tabLst/>
            </a:pPr>
            <a:r>
              <a:rPr kumimoji="0" lang="en-US" altLang="en-US" sz="1600" b="0" i="0" u="none" strike="noStrike" cap="none" normalizeH="0" baseline="0" dirty="0">
                <a:ln>
                  <a:noFill/>
                </a:ln>
                <a:effectLst/>
                <a:latin typeface="-apple-system"/>
              </a:rPr>
              <a:t>This section has moved here: </a:t>
            </a:r>
            <a:r>
              <a:rPr kumimoji="0" lang="en-US" altLang="en-US" sz="1600" b="0" i="0" u="none" strike="noStrike" cap="none" normalizeH="0" baseline="0" dirty="0">
                <a:ln>
                  <a:noFill/>
                </a:ln>
                <a:effectLst/>
                <a:latin typeface="-apple-system"/>
                <a:hlinkClick r:id="rId7"/>
              </a:rPr>
              <a:t>https://facebook.github.io/create-react-app/docs/advanced-configuration</a:t>
            </a:r>
            <a:endParaRPr kumimoji="0" lang="en-US" altLang="en-US" sz="1600" b="1" i="0" u="none" strike="noStrike" cap="none" normalizeH="0" baseline="0" dirty="0">
              <a:ln>
                <a:noFill/>
              </a:ln>
              <a:effectLst/>
              <a:latin typeface="-apple-system"/>
            </a:endParaRPr>
          </a:p>
          <a:p>
            <a:pPr marL="216000" marR="0" lvl="0" indent="0" defTabSz="914400" rtl="0" eaLnBrk="0" fontAlgn="base" latinLnBrk="0" hangingPunct="0">
              <a:spcBef>
                <a:spcPts val="0"/>
              </a:spcBef>
              <a:spcAft>
                <a:spcPts val="600"/>
              </a:spcAft>
              <a:buClrTx/>
              <a:buSzTx/>
              <a:buFontTx/>
              <a:buNone/>
              <a:tabLst/>
            </a:pPr>
            <a:r>
              <a:rPr kumimoji="0" lang="en-US" altLang="en-US" sz="1600" b="1" i="0" u="none" strike="noStrike" cap="none" normalizeH="0" baseline="0" dirty="0">
                <a:ln>
                  <a:noFill/>
                </a:ln>
                <a:effectLst/>
                <a:latin typeface="-apple-system"/>
              </a:rPr>
              <a:t>Deployment</a:t>
            </a:r>
          </a:p>
          <a:p>
            <a:pPr marL="216000" marR="0" lvl="0" indent="0" defTabSz="914400" rtl="0" eaLnBrk="0" fontAlgn="base" latinLnBrk="0" hangingPunct="0">
              <a:spcBef>
                <a:spcPts val="0"/>
              </a:spcBef>
              <a:spcAft>
                <a:spcPts val="600"/>
              </a:spcAft>
              <a:buClrTx/>
              <a:buSzTx/>
              <a:buFontTx/>
              <a:buNone/>
              <a:tabLst/>
            </a:pPr>
            <a:r>
              <a:rPr kumimoji="0" lang="en-US" altLang="en-US" sz="1600" b="0" i="0" u="none" strike="noStrike" cap="none" normalizeH="0" baseline="0" dirty="0">
                <a:ln>
                  <a:noFill/>
                </a:ln>
                <a:effectLst/>
                <a:latin typeface="-apple-system"/>
              </a:rPr>
              <a:t>This section has moved here: </a:t>
            </a:r>
            <a:r>
              <a:rPr kumimoji="0" lang="en-US" altLang="en-US" sz="1600" b="0" i="0" u="none" strike="noStrike" cap="none" normalizeH="0" baseline="0" dirty="0">
                <a:ln>
                  <a:noFill/>
                </a:ln>
                <a:effectLst/>
                <a:latin typeface="-apple-system"/>
                <a:hlinkClick r:id="rId8"/>
              </a:rPr>
              <a:t>https://facebook.github.io/create-react-app/docs/deployment</a:t>
            </a:r>
            <a:endParaRPr kumimoji="0" lang="en-US" altLang="en-US" sz="1600" b="1" i="0" u="none" strike="noStrike" cap="none" normalizeH="0" baseline="0" dirty="0">
              <a:ln>
                <a:noFill/>
              </a:ln>
              <a:effectLst/>
              <a:latin typeface="-apple-system"/>
            </a:endParaRPr>
          </a:p>
          <a:p>
            <a:pPr marL="216000" marR="0" lvl="0" indent="0" defTabSz="914400" rtl="0" eaLnBrk="0" fontAlgn="base" latinLnBrk="0" hangingPunct="0">
              <a:spcBef>
                <a:spcPts val="0"/>
              </a:spcBef>
              <a:spcAft>
                <a:spcPts val="600"/>
              </a:spcAft>
              <a:buClrTx/>
              <a:buSzTx/>
              <a:buFontTx/>
              <a:buNone/>
              <a:tabLst/>
            </a:pPr>
            <a:r>
              <a:rPr kumimoji="0" lang="en-US" altLang="en-US" sz="1600" b="1" i="0" u="none" strike="noStrike" cap="none" normalizeH="0" baseline="0" dirty="0" err="1">
                <a:ln>
                  <a:noFill/>
                </a:ln>
                <a:effectLst/>
                <a:latin typeface="ui-monospace"/>
              </a:rPr>
              <a:t>npm</a:t>
            </a:r>
            <a:r>
              <a:rPr kumimoji="0" lang="en-US" altLang="en-US" sz="1600" b="1" i="0" u="none" strike="noStrike" cap="none" normalizeH="0" baseline="0" dirty="0">
                <a:ln>
                  <a:noFill/>
                </a:ln>
                <a:effectLst/>
                <a:latin typeface="ui-monospace"/>
              </a:rPr>
              <a:t> run build</a:t>
            </a:r>
            <a:r>
              <a:rPr kumimoji="0" lang="en-US" altLang="en-US" sz="1600" b="1" i="0" u="none" strike="noStrike" cap="none" normalizeH="0" baseline="0" dirty="0">
                <a:ln>
                  <a:noFill/>
                </a:ln>
                <a:effectLst/>
                <a:latin typeface="-apple-system"/>
              </a:rPr>
              <a:t> fails to minify</a:t>
            </a:r>
          </a:p>
          <a:p>
            <a:pPr marL="216000" marR="0" lvl="0" indent="0" defTabSz="914400" rtl="0" eaLnBrk="0" fontAlgn="base" latinLnBrk="0" hangingPunct="0">
              <a:spcBef>
                <a:spcPts val="0"/>
              </a:spcBef>
              <a:spcAft>
                <a:spcPts val="600"/>
              </a:spcAft>
              <a:buClrTx/>
              <a:buSzTx/>
              <a:buFontTx/>
              <a:buNone/>
              <a:tabLst/>
            </a:pPr>
            <a:r>
              <a:rPr kumimoji="0" lang="en-US" altLang="en-US" sz="1600" b="0" i="0" u="none" strike="noStrike" cap="none" normalizeH="0" baseline="0" dirty="0">
                <a:ln>
                  <a:noFill/>
                </a:ln>
                <a:effectLst/>
                <a:latin typeface="-apple-system"/>
              </a:rPr>
              <a:t>This section has moved here: </a:t>
            </a:r>
            <a:r>
              <a:rPr kumimoji="0" lang="en-US" altLang="en-US" sz="1600" b="0" i="0" u="none" strike="noStrike" cap="none" normalizeH="0" baseline="0" dirty="0">
                <a:ln>
                  <a:noFill/>
                </a:ln>
                <a:effectLst/>
                <a:latin typeface="-apple-system"/>
                <a:hlinkClick r:id="rId9"/>
              </a:rPr>
              <a:t>https://facebook.github.io/create-react-app/docs/troubleshooting#npm-run-build-fails-to-minify</a:t>
            </a:r>
            <a:endParaRPr kumimoji="0" lang="en-US" altLang="en-US" sz="16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3567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8230959-4147-4272-B80B-4FB05AEEE21F}"/>
              </a:ext>
            </a:extLst>
          </p:cNvPr>
          <p:cNvSpPr>
            <a:spLocks noGrp="1"/>
          </p:cNvSpPr>
          <p:nvPr>
            <p:ph type="title"/>
          </p:nvPr>
        </p:nvSpPr>
        <p:spPr>
          <a:xfrm>
            <a:off x="1098468" y="885651"/>
            <a:ext cx="3229803" cy="4624603"/>
          </a:xfrm>
        </p:spPr>
        <p:txBody>
          <a:bodyPr>
            <a:normAutofit/>
          </a:bodyPr>
          <a:lstStyle/>
          <a:p>
            <a:r>
              <a:rPr lang="en-US" b="1" i="0" dirty="0">
                <a:solidFill>
                  <a:srgbClr val="FFFFFF"/>
                </a:solidFill>
                <a:effectLst/>
                <a:latin typeface="Open Sans" panose="020B0606030504020204" pitchFamily="34" charset="0"/>
              </a:rPr>
              <a:t>What are events in React?</a:t>
            </a:r>
            <a:br>
              <a:rPr lang="en-US" b="1" i="0" dirty="0">
                <a:solidFill>
                  <a:srgbClr val="FFFFFF"/>
                </a:solidFill>
                <a:effectLst/>
                <a:latin typeface="Open Sans" panose="020B0606030504020204" pitchFamily="34" charset="0"/>
              </a:rPr>
            </a:br>
            <a:endParaRPr lang="en-IN" dirty="0">
              <a:solidFill>
                <a:srgbClr val="FFFFFF"/>
              </a:solidFill>
            </a:endParaRPr>
          </a:p>
        </p:txBody>
      </p:sp>
      <p:sp>
        <p:nvSpPr>
          <p:cNvPr id="3" name="Content Placeholder 2">
            <a:extLst>
              <a:ext uri="{FF2B5EF4-FFF2-40B4-BE49-F238E27FC236}">
                <a16:creationId xmlns:a16="http://schemas.microsoft.com/office/drawing/2014/main" id="{F2DFC77D-744A-476D-B181-6E4EF29AFA5A}"/>
              </a:ext>
            </a:extLst>
          </p:cNvPr>
          <p:cNvSpPr>
            <a:spLocks noGrp="1"/>
          </p:cNvSpPr>
          <p:nvPr>
            <p:ph idx="1"/>
          </p:nvPr>
        </p:nvSpPr>
        <p:spPr>
          <a:xfrm>
            <a:off x="4978708" y="885651"/>
            <a:ext cx="6525220" cy="4616849"/>
          </a:xfrm>
        </p:spPr>
        <p:txBody>
          <a:bodyPr anchor="ctr">
            <a:normAutofit/>
          </a:bodyPr>
          <a:lstStyle/>
          <a:p>
            <a:r>
              <a:rPr lang="en-US" sz="2400" b="0" i="0" dirty="0">
                <a:effectLst/>
                <a:latin typeface="Open Sans" panose="020B0606030504020204" pitchFamily="34" charset="0"/>
              </a:rPr>
              <a:t>Whenever there are actions performed in </a:t>
            </a:r>
            <a:r>
              <a:rPr lang="en-US" sz="2400" b="0" i="0" u="none" strike="noStrike" dirty="0">
                <a:effectLst/>
                <a:latin typeface="Open Sans" panose="020B0606030504020204" pitchFamily="34" charset="0"/>
                <a:hlinkClick r:id="rId2"/>
              </a:rPr>
              <a:t>React</a:t>
            </a:r>
            <a:r>
              <a:rPr lang="en-US" sz="2400" b="0" i="0" dirty="0">
                <a:effectLst/>
                <a:latin typeface="Open Sans" panose="020B0606030504020204" pitchFamily="34" charset="0"/>
              </a:rPr>
              <a:t>, such as hovering the mouse or pressing a key on the keyboard, these actions trigger events. Events then perform set activities as a response to these triggers. Handling an event in React is very similar to that in the DOM architecture.</a:t>
            </a:r>
            <a:endParaRPr lang="en-IN" sz="2400" dirty="0"/>
          </a:p>
        </p:txBody>
      </p:sp>
    </p:spTree>
    <p:extLst>
      <p:ext uri="{BB962C8B-B14F-4D97-AF65-F5344CB8AC3E}">
        <p14:creationId xmlns:p14="http://schemas.microsoft.com/office/powerpoint/2010/main" val="2742209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4"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933F4A5-02C9-474A-B5B8-8B837C48C6D5}"/>
              </a:ext>
            </a:extLst>
          </p:cNvPr>
          <p:cNvSpPr>
            <a:spLocks noGrp="1"/>
          </p:cNvSpPr>
          <p:nvPr>
            <p:ph type="title"/>
          </p:nvPr>
        </p:nvSpPr>
        <p:spPr>
          <a:xfrm>
            <a:off x="1098468" y="885651"/>
            <a:ext cx="3229803" cy="4624603"/>
          </a:xfrm>
        </p:spPr>
        <p:txBody>
          <a:bodyPr vert="horz" lIns="91440" tIns="45720" rIns="91440" bIns="45720" rtlCol="0" anchor="ctr">
            <a:normAutofit/>
          </a:bodyPr>
          <a:lstStyle/>
          <a:p>
            <a:r>
              <a:rPr lang="en-US" b="1" i="0" kern="1200" dirty="0">
                <a:solidFill>
                  <a:srgbClr val="FFFFFF"/>
                </a:solidFill>
                <a:effectLst/>
                <a:latin typeface="+mj-lt"/>
                <a:ea typeface="+mj-ea"/>
                <a:cs typeface="+mj-cs"/>
              </a:rPr>
              <a:t>How are events created in React?</a:t>
            </a:r>
            <a:endParaRPr lang="en-US" kern="1200" dirty="0">
              <a:solidFill>
                <a:srgbClr val="FFFFFF"/>
              </a:solidFill>
              <a:latin typeface="+mj-lt"/>
              <a:ea typeface="+mj-ea"/>
              <a:cs typeface="+mj-cs"/>
            </a:endParaRPr>
          </a:p>
        </p:txBody>
      </p:sp>
      <p:sp>
        <p:nvSpPr>
          <p:cNvPr id="12" name="TextBox 11">
            <a:extLst>
              <a:ext uri="{FF2B5EF4-FFF2-40B4-BE49-F238E27FC236}">
                <a16:creationId xmlns:a16="http://schemas.microsoft.com/office/drawing/2014/main" id="{A5DE91D4-4121-4AAA-B186-795BA9A9CFC1}"/>
              </a:ext>
            </a:extLst>
          </p:cNvPr>
          <p:cNvSpPr txBox="1"/>
          <p:nvPr/>
        </p:nvSpPr>
        <p:spPr>
          <a:xfrm>
            <a:off x="4806397" y="1520890"/>
            <a:ext cx="7080803" cy="3416320"/>
          </a:xfrm>
          <a:prstGeom prst="rect">
            <a:avLst/>
          </a:prstGeom>
          <a:solidFill>
            <a:schemeClr val="tx1">
              <a:lumMod val="85000"/>
              <a:lumOff val="15000"/>
            </a:schemeClr>
          </a:solidFill>
        </p:spPr>
        <p:txBody>
          <a:bodyPr wrap="square">
            <a:spAutoFit/>
          </a:bodyPr>
          <a:lstStyle/>
          <a:p>
            <a:r>
              <a:rPr lang="en-IN" b="0" dirty="0">
                <a:solidFill>
                  <a:srgbClr val="569CD6"/>
                </a:solidFill>
                <a:effectLst/>
                <a:latin typeface="Consolas" panose="020B0609020204030204" pitchFamily="49" charset="0"/>
              </a:rPr>
              <a:t>class</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Display</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extends</a:t>
            </a:r>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React</a:t>
            </a:r>
            <a:r>
              <a:rPr lang="en-IN" b="0" dirty="0" err="1">
                <a:solidFill>
                  <a:srgbClr val="D4D4D4"/>
                </a:solidFill>
                <a:effectLst/>
                <a:latin typeface="Consolas" panose="020B0609020204030204" pitchFamily="49" charset="0"/>
              </a:rPr>
              <a:t>.</a:t>
            </a:r>
            <a:r>
              <a:rPr lang="en-IN" b="0" dirty="0" err="1">
                <a:solidFill>
                  <a:srgbClr val="4EC9B0"/>
                </a:solidFill>
                <a:effectLst/>
                <a:latin typeface="Consolas" panose="020B0609020204030204" pitchFamily="49" charset="0"/>
              </a:rPr>
              <a:t>Component</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show</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evt</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Code inside</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render</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Render the div with an </a:t>
            </a:r>
            <a:r>
              <a:rPr lang="en-IN" b="0" dirty="0" err="1">
                <a:solidFill>
                  <a:srgbClr val="6A9955"/>
                </a:solidFill>
                <a:effectLst/>
                <a:latin typeface="Consolas" panose="020B0609020204030204" pitchFamily="49" charset="0"/>
              </a:rPr>
              <a:t>onClick</a:t>
            </a:r>
            <a:r>
              <a:rPr lang="en-IN" b="0" dirty="0">
                <a:solidFill>
                  <a:srgbClr val="6A9955"/>
                </a:solidFill>
                <a:effectLst/>
                <a:latin typeface="Consolas" panose="020B0609020204030204" pitchFamily="49" charset="0"/>
              </a:rPr>
              <a:t> prop (value is a 	function)</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div</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onClick</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a:t>
            </a:r>
            <a:r>
              <a:rPr lang="en-IN" b="0" dirty="0" err="1">
                <a:solidFill>
                  <a:srgbClr val="569CD6"/>
                </a:solidFill>
                <a:effectLst/>
                <a:latin typeface="Consolas" panose="020B0609020204030204" pitchFamily="49" charset="0"/>
              </a:rPr>
              <a:t>this</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show</a:t>
            </a:r>
            <a:r>
              <a:rPr lang="en-IN" b="0" dirty="0">
                <a:solidFill>
                  <a:srgbClr val="569CD6"/>
                </a:solidFill>
                <a:effectLst/>
                <a:latin typeface="Consolas" panose="020B0609020204030204" pitchFamily="49" charset="0"/>
              </a:rPr>
              <a:t>}</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Click Here</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div</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301358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2951-C21F-4934-9EFA-EA245608C4CE}"/>
              </a:ext>
            </a:extLst>
          </p:cNvPr>
          <p:cNvSpPr>
            <a:spLocks noGrp="1"/>
          </p:cNvSpPr>
          <p:nvPr>
            <p:ph type="title"/>
          </p:nvPr>
        </p:nvSpPr>
        <p:spPr>
          <a:xfrm>
            <a:off x="838200" y="365125"/>
            <a:ext cx="10442510" cy="1967528"/>
          </a:xfrm>
          <a:solidFill>
            <a:schemeClr val="accent1">
              <a:lumMod val="75000"/>
            </a:schemeClr>
          </a:solidFill>
        </p:spPr>
        <p:txBody>
          <a:bodyPr>
            <a:normAutofit/>
          </a:bodyPr>
          <a:lstStyle/>
          <a:p>
            <a:r>
              <a:rPr lang="en-US" b="1" i="0" dirty="0">
                <a:solidFill>
                  <a:schemeClr val="bg1"/>
                </a:solidFill>
                <a:effectLst/>
                <a:latin typeface="Open Sans" panose="020B0606030504020204" pitchFamily="34" charset="0"/>
              </a:rPr>
              <a:t>How is routing in React different from conventional routing?</a:t>
            </a:r>
            <a:br>
              <a:rPr lang="en-US" b="1" i="0" dirty="0">
                <a:solidFill>
                  <a:srgbClr val="3A3A3A"/>
                </a:solidFill>
                <a:effectLst/>
                <a:latin typeface="Open Sans" panose="020B0606030504020204" pitchFamily="34" charset="0"/>
              </a:rPr>
            </a:br>
            <a:endParaRPr lang="en-IN" dirty="0"/>
          </a:p>
        </p:txBody>
      </p:sp>
      <p:graphicFrame>
        <p:nvGraphicFramePr>
          <p:cNvPr id="15" name="Content Placeholder 2">
            <a:extLst>
              <a:ext uri="{FF2B5EF4-FFF2-40B4-BE49-F238E27FC236}">
                <a16:creationId xmlns:a16="http://schemas.microsoft.com/office/drawing/2014/main" id="{7C846E43-1470-4850-8762-1A0159947253}"/>
              </a:ext>
            </a:extLst>
          </p:cNvPr>
          <p:cNvGraphicFramePr>
            <a:graphicFrameLocks noGrp="1"/>
          </p:cNvGraphicFramePr>
          <p:nvPr>
            <p:ph idx="1"/>
            <p:extLst>
              <p:ext uri="{D42A27DB-BD31-4B8C-83A1-F6EECF244321}">
                <p14:modId xmlns:p14="http://schemas.microsoft.com/office/powerpoint/2010/main" val="38426382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0627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07A0F47-8B9F-44FC-8164-94EA05C26FEE}"/>
              </a:ext>
            </a:extLst>
          </p:cNvPr>
          <p:cNvSpPr>
            <a:spLocks noGrp="1"/>
          </p:cNvSpPr>
          <p:nvPr>
            <p:ph type="title"/>
          </p:nvPr>
        </p:nvSpPr>
        <p:spPr>
          <a:xfrm>
            <a:off x="958506" y="800392"/>
            <a:ext cx="10264697" cy="1212102"/>
          </a:xfrm>
        </p:spPr>
        <p:txBody>
          <a:bodyPr>
            <a:normAutofit/>
          </a:bodyPr>
          <a:lstStyle/>
          <a:p>
            <a:r>
              <a:rPr lang="en-US" sz="4000" b="1" i="0">
                <a:solidFill>
                  <a:srgbClr val="FFFFFF"/>
                </a:solidFill>
                <a:effectLst/>
                <a:latin typeface="Open Sans" panose="020B0606030504020204" pitchFamily="34" charset="0"/>
              </a:rPr>
              <a:t>What is the meaning of synthetic events in React?</a:t>
            </a:r>
            <a:endParaRPr lang="en-IN" sz="4000">
              <a:solidFill>
                <a:srgbClr val="FFFFFF"/>
              </a:solidFill>
            </a:endParaRPr>
          </a:p>
        </p:txBody>
      </p:sp>
      <p:sp>
        <p:nvSpPr>
          <p:cNvPr id="3" name="Content Placeholder 2">
            <a:extLst>
              <a:ext uri="{FF2B5EF4-FFF2-40B4-BE49-F238E27FC236}">
                <a16:creationId xmlns:a16="http://schemas.microsoft.com/office/drawing/2014/main" id="{081A4A03-76B5-4601-8EC1-18F14B842FAA}"/>
              </a:ext>
            </a:extLst>
          </p:cNvPr>
          <p:cNvSpPr>
            <a:spLocks noGrp="1"/>
          </p:cNvSpPr>
          <p:nvPr>
            <p:ph idx="1"/>
          </p:nvPr>
        </p:nvSpPr>
        <p:spPr>
          <a:xfrm>
            <a:off x="1367624" y="2490436"/>
            <a:ext cx="9708995" cy="3567173"/>
          </a:xfrm>
        </p:spPr>
        <p:txBody>
          <a:bodyPr anchor="ctr">
            <a:normAutofit/>
          </a:bodyPr>
          <a:lstStyle/>
          <a:p>
            <a:r>
              <a:rPr lang="en-US" sz="2400" b="0" i="0" dirty="0">
                <a:effectLst/>
                <a:latin typeface="Open Sans" panose="020B0606030504020204" pitchFamily="34" charset="0"/>
              </a:rPr>
              <a:t>Synthetic events in React are objects that act as cross-browser wrappers, allowing for the use of native events. </a:t>
            </a:r>
          </a:p>
          <a:p>
            <a:r>
              <a:rPr lang="en-US" sz="2400" b="0" i="0" dirty="0">
                <a:effectLst/>
                <a:latin typeface="Open Sans" panose="020B0606030504020204" pitchFamily="34" charset="0"/>
              </a:rPr>
              <a:t>This is done to ensure that a variety of browsers can run the API and that the event contains all properties.</a:t>
            </a:r>
            <a:endParaRPr lang="en-IN" sz="2400" dirty="0"/>
          </a:p>
        </p:txBody>
      </p:sp>
    </p:spTree>
    <p:extLst>
      <p:ext uri="{BB962C8B-B14F-4D97-AF65-F5344CB8AC3E}">
        <p14:creationId xmlns:p14="http://schemas.microsoft.com/office/powerpoint/2010/main" val="29844573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E30C1E-FE8C-40DA-987A-E8AFCCF6E329}"/>
              </a:ext>
            </a:extLst>
          </p:cNvPr>
          <p:cNvSpPr>
            <a:spLocks noGrp="1"/>
          </p:cNvSpPr>
          <p:nvPr>
            <p:ph type="title"/>
          </p:nvPr>
        </p:nvSpPr>
        <p:spPr>
          <a:xfrm>
            <a:off x="333809" y="2036763"/>
            <a:ext cx="3197013" cy="2743200"/>
          </a:xfrm>
        </p:spPr>
        <p:txBody>
          <a:bodyPr anchor="t">
            <a:normAutofit/>
          </a:bodyPr>
          <a:lstStyle/>
          <a:p>
            <a:pPr algn="ctr"/>
            <a:r>
              <a:rPr lang="en-US" sz="3700" b="1" i="0" dirty="0">
                <a:solidFill>
                  <a:schemeClr val="bg1"/>
                </a:solidFill>
                <a:effectLst/>
                <a:latin typeface="Open Sans" panose="020B0606030504020204" pitchFamily="34" charset="0"/>
              </a:rPr>
              <a:t>What are stateful components in React?</a:t>
            </a:r>
            <a:endParaRPr lang="en-IN" sz="3700" dirty="0">
              <a:solidFill>
                <a:schemeClr val="bg1"/>
              </a:solidFill>
            </a:endParaRPr>
          </a:p>
        </p:txBody>
      </p:sp>
      <p:sp>
        <p:nvSpPr>
          <p:cNvPr id="3" name="Content Placeholder 2">
            <a:extLst>
              <a:ext uri="{FF2B5EF4-FFF2-40B4-BE49-F238E27FC236}">
                <a16:creationId xmlns:a16="http://schemas.microsoft.com/office/drawing/2014/main" id="{2DCE2B99-4A06-4B84-B55D-97E5ED4D2A53}"/>
              </a:ext>
            </a:extLst>
          </p:cNvPr>
          <p:cNvSpPr>
            <a:spLocks noGrp="1"/>
          </p:cNvSpPr>
          <p:nvPr>
            <p:ph idx="1"/>
          </p:nvPr>
        </p:nvSpPr>
        <p:spPr>
          <a:xfrm>
            <a:off x="4330719" y="641615"/>
            <a:ext cx="7289799" cy="5533496"/>
          </a:xfrm>
        </p:spPr>
        <p:txBody>
          <a:bodyPr anchor="ctr">
            <a:normAutofit/>
          </a:bodyPr>
          <a:lstStyle/>
          <a:p>
            <a:pPr marL="0" indent="0">
              <a:buNone/>
            </a:pPr>
            <a:r>
              <a:rPr lang="en-US" b="0" i="0" dirty="0">
                <a:effectLst/>
                <a:latin typeface="Open Sans" panose="020B0606030504020204" pitchFamily="34" charset="0"/>
              </a:rPr>
              <a:t>Stateful components are entities that store the changes that happen and place them into the memory. </a:t>
            </a:r>
          </a:p>
          <a:p>
            <a:pPr marL="0" indent="0">
              <a:buNone/>
            </a:pPr>
            <a:r>
              <a:rPr lang="en-US" b="0" i="0" dirty="0">
                <a:effectLst/>
                <a:latin typeface="Open Sans" panose="020B0606030504020204" pitchFamily="34" charset="0"/>
              </a:rPr>
              <a:t>Here, the state can be changed, alongside storing information such as past, current, and future changes.</a:t>
            </a:r>
            <a:endParaRPr lang="en-IN" dirty="0"/>
          </a:p>
        </p:txBody>
      </p:sp>
    </p:spTree>
    <p:extLst>
      <p:ext uri="{BB962C8B-B14F-4D97-AF65-F5344CB8AC3E}">
        <p14:creationId xmlns:p14="http://schemas.microsoft.com/office/powerpoint/2010/main" val="4281834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D2B65-9993-42DC-BA5F-02C42315D0FB}"/>
              </a:ext>
            </a:extLst>
          </p:cNvPr>
          <p:cNvSpPr>
            <a:spLocks noGrp="1"/>
          </p:cNvSpPr>
          <p:nvPr>
            <p:ph type="title"/>
          </p:nvPr>
        </p:nvSpPr>
        <p:spPr/>
        <p:txBody>
          <a:bodyPr/>
          <a:lstStyle/>
          <a:p>
            <a:r>
              <a:rPr lang="en-US" b="1" i="0" dirty="0">
                <a:solidFill>
                  <a:srgbClr val="3A3A3A"/>
                </a:solidFill>
                <a:effectLst/>
                <a:latin typeface="Open Sans" panose="020B0606030504020204" pitchFamily="34" charset="0"/>
              </a:rPr>
              <a:t>What are refs in React?</a:t>
            </a:r>
            <a:endParaRPr lang="en-IN" dirty="0"/>
          </a:p>
        </p:txBody>
      </p:sp>
      <p:graphicFrame>
        <p:nvGraphicFramePr>
          <p:cNvPr id="5" name="Content Placeholder 2">
            <a:extLst>
              <a:ext uri="{FF2B5EF4-FFF2-40B4-BE49-F238E27FC236}">
                <a16:creationId xmlns:a16="http://schemas.microsoft.com/office/drawing/2014/main" id="{377A5B66-077A-4F04-8404-9516D1A814B1}"/>
              </a:ext>
            </a:extLst>
          </p:cNvPr>
          <p:cNvGraphicFramePr>
            <a:graphicFrameLocks noGrp="1"/>
          </p:cNvGraphicFramePr>
          <p:nvPr>
            <p:ph idx="1"/>
            <p:extLst>
              <p:ext uri="{D42A27DB-BD31-4B8C-83A1-F6EECF244321}">
                <p14:modId xmlns:p14="http://schemas.microsoft.com/office/powerpoint/2010/main" val="1765460870"/>
              </p:ext>
            </p:extLst>
          </p:nvPr>
        </p:nvGraphicFramePr>
        <p:xfrm>
          <a:off x="544866" y="1798992"/>
          <a:ext cx="1110226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2588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F640B-FB8E-C5DC-8AC6-5A508F514CAB}"/>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Forward Ref</a:t>
            </a:r>
          </a:p>
        </p:txBody>
      </p:sp>
      <p:sp>
        <p:nvSpPr>
          <p:cNvPr id="3" name="Content Placeholder 2">
            <a:extLst>
              <a:ext uri="{FF2B5EF4-FFF2-40B4-BE49-F238E27FC236}">
                <a16:creationId xmlns:a16="http://schemas.microsoft.com/office/drawing/2014/main" id="{766620A0-397D-22BE-CCF3-F2ACDB83976F}"/>
              </a:ext>
            </a:extLst>
          </p:cNvPr>
          <p:cNvSpPr>
            <a:spLocks noGrp="1"/>
          </p:cNvSpPr>
          <p:nvPr>
            <p:ph idx="1"/>
          </p:nvPr>
        </p:nvSpPr>
        <p:spPr>
          <a:xfrm>
            <a:off x="838200" y="2438400"/>
            <a:ext cx="10515600" cy="3738562"/>
          </a:xfrm>
        </p:spPr>
        <p:txBody>
          <a:bodyPr>
            <a:normAutofit/>
          </a:bodyPr>
          <a:lstStyle/>
          <a:p>
            <a:r>
              <a:rPr lang="en-US" sz="1600" b="0" i="0" dirty="0">
                <a:solidFill>
                  <a:srgbClr val="333333"/>
                </a:solidFill>
                <a:effectLst/>
                <a:latin typeface="inter-regular"/>
              </a:rPr>
              <a:t>Ref forwarding is a feature which is used for passing a ref through a component to one of its child components. It can be performed by making use of the </a:t>
            </a:r>
            <a:r>
              <a:rPr lang="en-US" sz="1600" b="0" i="0" dirty="0" err="1">
                <a:solidFill>
                  <a:srgbClr val="333333"/>
                </a:solidFill>
                <a:effectLst/>
                <a:latin typeface="inter-regular"/>
              </a:rPr>
              <a:t>React.forwardRef</a:t>
            </a:r>
            <a:r>
              <a:rPr lang="en-US" sz="1600" b="0" i="0" dirty="0">
                <a:solidFill>
                  <a:srgbClr val="333333"/>
                </a:solidFill>
                <a:effectLst/>
                <a:latin typeface="inter-regular"/>
              </a:rPr>
              <a:t>() method. It is particularly useful with higher-order components and specially used in reusable component libraries.</a:t>
            </a:r>
          </a:p>
          <a:p>
            <a:r>
              <a:rPr lang="en-US" sz="1600" dirty="0">
                <a:solidFill>
                  <a:srgbClr val="333333"/>
                </a:solidFill>
                <a:latin typeface="inter-regular"/>
              </a:rPr>
              <a:t>Example:</a:t>
            </a:r>
          </a:p>
          <a:p>
            <a:endParaRPr lang="en-IN" sz="2600" dirty="0"/>
          </a:p>
        </p:txBody>
      </p:sp>
    </p:spTree>
    <p:extLst>
      <p:ext uri="{BB962C8B-B14F-4D97-AF65-F5344CB8AC3E}">
        <p14:creationId xmlns:p14="http://schemas.microsoft.com/office/powerpoint/2010/main" val="42392297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3"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Rectangle 1">
            <a:extLst>
              <a:ext uri="{FF2B5EF4-FFF2-40B4-BE49-F238E27FC236}">
                <a16:creationId xmlns:a16="http://schemas.microsoft.com/office/drawing/2014/main" id="{D7868168-E300-4AD9-9ADD-FC0C2A2A20F7}"/>
              </a:ext>
            </a:extLst>
          </p:cNvPr>
          <p:cNvSpPr>
            <a:spLocks noGrp="1" noChangeArrowheads="1"/>
          </p:cNvSpPr>
          <p:nvPr>
            <p:ph type="title"/>
          </p:nvPr>
        </p:nvSpPr>
        <p:spPr bwMode="auto">
          <a:xfrm>
            <a:off x="1098468" y="885651"/>
            <a:ext cx="3229803" cy="462460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en-US" altLang="en-US" b="1" i="0" u="none" strike="noStrike" cap="none" normalizeH="0" baseline="0">
                <a:ln>
                  <a:noFill/>
                </a:ln>
                <a:solidFill>
                  <a:srgbClr val="FFFFFF"/>
                </a:solidFill>
                <a:effectLst/>
                <a:latin typeface="Arial" panose="020B0604020202020204" pitchFamily="34" charset="0"/>
                <a:cs typeface="Arial" panose="020B0604020202020204" pitchFamily="34" charset="0"/>
              </a:rPr>
              <a:t>How to create </a:t>
            </a:r>
            <a:r>
              <a:rPr kumimoji="0" lang="en-US" altLang="en-US" b="1" i="0" u="none" strike="noStrike" cap="none" normalizeH="0" baseline="0">
                <a:ln>
                  <a:noFill/>
                </a:ln>
                <a:solidFill>
                  <a:srgbClr val="FFFFFF"/>
                </a:solidFill>
                <a:effectLst/>
                <a:latin typeface="SFMono-Regular"/>
                <a:cs typeface="Arial" panose="020B0604020202020204" pitchFamily="34" charset="0"/>
              </a:rPr>
              <a:t>refs</a:t>
            </a:r>
            <a:r>
              <a:rPr kumimoji="0" lang="en-US" altLang="en-US" b="1" i="0" u="none" strike="noStrike" cap="none" normalizeH="0" baseline="0">
                <a:ln>
                  <a:noFill/>
                </a:ln>
                <a:solidFill>
                  <a:srgbClr val="FFFFFF"/>
                </a:solidFill>
                <a:effectLst/>
                <a:latin typeface="Arial" panose="020B0604020202020204" pitchFamily="34" charset="0"/>
                <a:cs typeface="Arial" panose="020B0604020202020204" pitchFamily="34" charset="0"/>
              </a:rPr>
              <a:t>?</a:t>
            </a:r>
            <a:endParaRPr kumimoji="0" lang="en-US" altLang="en-US" b="0" i="0" u="none" strike="noStrike" cap="none" normalizeH="0" baseline="0">
              <a:ln>
                <a:noFill/>
              </a:ln>
              <a:solidFill>
                <a:srgbClr val="FFFFFF"/>
              </a:solidFill>
              <a:effectLst/>
              <a:latin typeface="Arial" panose="020B0604020202020204" pitchFamily="34" charset="0"/>
              <a:cs typeface="Arial" panose="020B0604020202020204" pitchFamily="34" charset="0"/>
            </a:endParaRPr>
          </a:p>
          <a:p>
            <a:pPr marL="0" marR="0" lvl="0" indent="0" defTabSz="914400" rtl="0" eaLnBrk="0" fontAlgn="base" latinLnBrk="0" hangingPunct="0">
              <a:spcBef>
                <a:spcPct val="0"/>
              </a:spcBef>
              <a:spcAft>
                <a:spcPct val="0"/>
              </a:spcAft>
              <a:buClrTx/>
              <a:buSzTx/>
              <a:buFontTx/>
              <a:buNone/>
              <a:tabLst/>
            </a:pPr>
            <a:endParaRPr kumimoji="0" lang="en-US" altLang="en-US" b="0" i="0" u="none" strike="noStrike" cap="none" normalizeH="0" baseline="0">
              <a:ln>
                <a:noFill/>
              </a:ln>
              <a:solidFill>
                <a:srgbClr val="FFFFFF"/>
              </a:solidFill>
              <a:effectLst/>
              <a:latin typeface="Arial" panose="020B0604020202020204" pitchFamily="34" charset="0"/>
            </a:endParaRPr>
          </a:p>
        </p:txBody>
      </p:sp>
      <p:sp>
        <p:nvSpPr>
          <p:cNvPr id="5" name="Rectangle 2">
            <a:extLst>
              <a:ext uri="{FF2B5EF4-FFF2-40B4-BE49-F238E27FC236}">
                <a16:creationId xmlns:a16="http://schemas.microsoft.com/office/drawing/2014/main" id="{04EAB60F-4534-4348-8A04-8BC5514D75A4}"/>
              </a:ext>
            </a:extLst>
          </p:cNvPr>
          <p:cNvSpPr>
            <a:spLocks noGrp="1" noChangeArrowheads="1"/>
          </p:cNvSpPr>
          <p:nvPr>
            <p:ph idx="1"/>
          </p:nvPr>
        </p:nvSpPr>
        <p:spPr bwMode="auto">
          <a:xfrm>
            <a:off x="4937671" y="401444"/>
            <a:ext cx="6439232" cy="202903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2400" b="1" i="0" u="none" strike="noStrike" cap="none" normalizeH="0" baseline="0" dirty="0">
                <a:ln>
                  <a:noFill/>
                </a:ln>
                <a:effectLst/>
                <a:latin typeface="Arial" panose="020B0604020202020204" pitchFamily="34" charset="0"/>
                <a:cs typeface="Arial" panose="020B0604020202020204" pitchFamily="34" charset="0"/>
              </a:rPr>
              <a:t>Refs</a:t>
            </a:r>
            <a:r>
              <a:rPr kumimoji="0" lang="en-US" altLang="en-US" sz="2400" b="0" i="0" u="none" strike="noStrike" cap="none" normalizeH="0" baseline="0" dirty="0">
                <a:ln>
                  <a:noFill/>
                </a:ln>
                <a:effectLst/>
                <a:latin typeface="Arial" panose="020B0604020202020204" pitchFamily="34" charset="0"/>
                <a:cs typeface="Arial" panose="020B0604020202020204" pitchFamily="34" charset="0"/>
              </a:rPr>
              <a:t> are created using </a:t>
            </a:r>
            <a:r>
              <a:rPr kumimoji="0" lang="en-US" altLang="en-US" sz="2400" b="0" i="0" u="none" strike="noStrike" cap="none" normalizeH="0" baseline="0" dirty="0" err="1">
                <a:ln>
                  <a:noFill/>
                </a:ln>
                <a:effectLst/>
                <a:latin typeface="SFMono-Regular"/>
              </a:rPr>
              <a:t>React.createRef</a:t>
            </a:r>
            <a:r>
              <a:rPr kumimoji="0" lang="en-US" altLang="en-US" sz="2400" b="0" i="0" u="none" strike="noStrike" cap="none" normalizeH="0" baseline="0" dirty="0">
                <a:ln>
                  <a:noFill/>
                </a:ln>
                <a:effectLst/>
                <a:latin typeface="SFMono-Regular"/>
              </a:rPr>
              <a:t>()</a:t>
            </a:r>
            <a:r>
              <a:rPr kumimoji="0" lang="en-US" altLang="en-US" sz="2400" b="0" i="0" u="none" strike="noStrike" cap="none" normalizeH="0" baseline="0" dirty="0">
                <a:ln>
                  <a:noFill/>
                </a:ln>
                <a:effectLst/>
                <a:latin typeface="Arial" panose="020B0604020202020204" pitchFamily="34" charset="0"/>
                <a:cs typeface="Arial" panose="020B0604020202020204" pitchFamily="34" charset="0"/>
              </a:rPr>
              <a:t> method and attached to React elements via the ref attribute. In order to use refs throughout the component, just assign the ref to the instance property within constructor.</a:t>
            </a:r>
            <a:r>
              <a:rPr kumimoji="0" lang="en-US" altLang="en-US" sz="2400" b="0" i="0" u="none" strike="noStrike" cap="none" normalizeH="0" baseline="0" dirty="0">
                <a:ln>
                  <a:noFill/>
                </a:ln>
                <a:effectLst/>
              </a:rPr>
              <a:t> </a:t>
            </a:r>
            <a:endParaRPr kumimoji="0" lang="en-US" altLang="en-US" sz="2400" b="0" i="0" u="none" strike="noStrike" cap="none" normalizeH="0" baseline="0" dirty="0">
              <a:ln>
                <a:noFill/>
              </a:ln>
              <a:effectLst/>
              <a:latin typeface="Arial" panose="020B0604020202020204" pitchFamily="34" charset="0"/>
            </a:endParaRPr>
          </a:p>
        </p:txBody>
      </p:sp>
      <p:sp>
        <p:nvSpPr>
          <p:cNvPr id="11" name="TextBox 10">
            <a:extLst>
              <a:ext uri="{FF2B5EF4-FFF2-40B4-BE49-F238E27FC236}">
                <a16:creationId xmlns:a16="http://schemas.microsoft.com/office/drawing/2014/main" id="{67B47BD2-59F0-5041-B095-C7A317C359EA}"/>
              </a:ext>
            </a:extLst>
          </p:cNvPr>
          <p:cNvSpPr txBox="1"/>
          <p:nvPr/>
        </p:nvSpPr>
        <p:spPr>
          <a:xfrm>
            <a:off x="5110217" y="2430241"/>
            <a:ext cx="6094140" cy="3970318"/>
          </a:xfrm>
          <a:prstGeom prst="rect">
            <a:avLst/>
          </a:prstGeom>
          <a:solidFill>
            <a:schemeClr val="bg2">
              <a:lumMod val="10000"/>
            </a:schemeClr>
          </a:solidFill>
        </p:spPr>
        <p:txBody>
          <a:bodyPr wrap="square">
            <a:spAutoFit/>
          </a:bodyPr>
          <a:lstStyle/>
          <a:p>
            <a:r>
              <a:rPr lang="en-IN" b="0" dirty="0">
                <a:solidFill>
                  <a:srgbClr val="77B7D7"/>
                </a:solidFill>
                <a:effectLst/>
                <a:latin typeface="MonoLisa"/>
              </a:rPr>
              <a:t>import</a:t>
            </a:r>
            <a:r>
              <a:rPr lang="en-IN" b="0" dirty="0">
                <a:solidFill>
                  <a:srgbClr val="FFFFFF"/>
                </a:solidFill>
                <a:effectLst/>
                <a:latin typeface="MonoLisa"/>
              </a:rPr>
              <a:t> </a:t>
            </a:r>
            <a:r>
              <a:rPr lang="en-IN" b="0" dirty="0">
                <a:solidFill>
                  <a:srgbClr val="DFE2E7"/>
                </a:solidFill>
                <a:effectLst/>
                <a:latin typeface="MonoLisa"/>
              </a:rPr>
              <a:t>React</a:t>
            </a:r>
            <a:r>
              <a:rPr lang="en-IN" b="0" dirty="0">
                <a:solidFill>
                  <a:srgbClr val="FFFFFF"/>
                </a:solidFill>
                <a:effectLst/>
                <a:latin typeface="MonoLisa"/>
              </a:rPr>
              <a:t> </a:t>
            </a:r>
            <a:r>
              <a:rPr lang="en-IN" b="0" dirty="0">
                <a:solidFill>
                  <a:srgbClr val="77B7D7"/>
                </a:solidFill>
                <a:effectLst/>
                <a:latin typeface="MonoLisa"/>
              </a:rPr>
              <a:t>from</a:t>
            </a:r>
            <a:r>
              <a:rPr lang="en-IN" b="0" dirty="0">
                <a:solidFill>
                  <a:srgbClr val="FFFFFF"/>
                </a:solidFill>
                <a:effectLst/>
                <a:latin typeface="MonoLisa"/>
              </a:rPr>
              <a:t> </a:t>
            </a:r>
            <a:r>
              <a:rPr lang="en-IN" b="0" dirty="0">
                <a:solidFill>
                  <a:srgbClr val="DFE2E7"/>
                </a:solidFill>
                <a:effectLst/>
                <a:latin typeface="MonoLisa"/>
              </a:rPr>
              <a:t>"</a:t>
            </a:r>
            <a:r>
              <a:rPr lang="en-IN" b="0" dirty="0">
                <a:solidFill>
                  <a:srgbClr val="977CDC"/>
                </a:solidFill>
                <a:effectLst/>
                <a:latin typeface="MonoLisa"/>
              </a:rPr>
              <a:t>react</a:t>
            </a:r>
            <a:r>
              <a:rPr lang="en-IN" b="0" dirty="0">
                <a:solidFill>
                  <a:srgbClr val="DFE2E7"/>
                </a:solidFill>
                <a:effectLst/>
                <a:latin typeface="MonoLisa"/>
              </a:rPr>
              <a:t>";</a:t>
            </a:r>
            <a:endParaRPr lang="en-IN" b="0" dirty="0">
              <a:solidFill>
                <a:srgbClr val="FFFFFF"/>
              </a:solidFill>
              <a:effectLst/>
              <a:latin typeface="MonoLisa"/>
            </a:endParaRPr>
          </a:p>
          <a:p>
            <a:endParaRPr lang="en-IN" b="0" dirty="0">
              <a:solidFill>
                <a:srgbClr val="77B7D7"/>
              </a:solidFill>
              <a:effectLst/>
              <a:latin typeface="MonoLisa"/>
            </a:endParaRPr>
          </a:p>
          <a:p>
            <a:r>
              <a:rPr lang="en-IN" b="0" dirty="0">
                <a:solidFill>
                  <a:srgbClr val="77B7D7"/>
                </a:solidFill>
                <a:effectLst/>
                <a:latin typeface="MonoLisa"/>
              </a:rPr>
              <a:t>export</a:t>
            </a:r>
            <a:r>
              <a:rPr lang="en-IN" b="0" dirty="0">
                <a:solidFill>
                  <a:srgbClr val="FFFFFF"/>
                </a:solidFill>
                <a:effectLst/>
                <a:latin typeface="MonoLisa"/>
              </a:rPr>
              <a:t> </a:t>
            </a:r>
            <a:r>
              <a:rPr lang="en-IN" b="0" dirty="0">
                <a:solidFill>
                  <a:srgbClr val="77B7D7"/>
                </a:solidFill>
                <a:effectLst/>
                <a:latin typeface="MonoLisa"/>
              </a:rPr>
              <a:t>default</a:t>
            </a:r>
            <a:r>
              <a:rPr lang="en-IN" b="0" dirty="0">
                <a:solidFill>
                  <a:srgbClr val="FFFFFF"/>
                </a:solidFill>
                <a:effectLst/>
                <a:latin typeface="MonoLisa"/>
              </a:rPr>
              <a:t> </a:t>
            </a:r>
            <a:r>
              <a:rPr lang="en-IN" b="0" dirty="0">
                <a:solidFill>
                  <a:srgbClr val="77B7D7"/>
                </a:solidFill>
                <a:effectLst/>
                <a:latin typeface="MonoLisa"/>
              </a:rPr>
              <a:t>function</a:t>
            </a:r>
            <a:r>
              <a:rPr lang="en-IN" b="0" dirty="0">
                <a:solidFill>
                  <a:srgbClr val="FFFFFF"/>
                </a:solidFill>
                <a:effectLst/>
                <a:latin typeface="MonoLisa"/>
              </a:rPr>
              <a:t> </a:t>
            </a:r>
            <a:r>
              <a:rPr lang="en-IN" b="0" dirty="0">
                <a:solidFill>
                  <a:srgbClr val="86D9CA"/>
                </a:solidFill>
                <a:effectLst/>
                <a:latin typeface="MonoLisa"/>
              </a:rPr>
              <a:t>App</a:t>
            </a:r>
            <a:r>
              <a:rPr lang="en-IN" b="0" dirty="0">
                <a:solidFill>
                  <a:srgbClr val="DFE2E7"/>
                </a:solidFill>
                <a:effectLst/>
                <a:latin typeface="MonoLisa"/>
              </a:rPr>
              <a:t>()</a:t>
            </a:r>
            <a:r>
              <a:rPr lang="en-IN" b="0" dirty="0">
                <a:solidFill>
                  <a:srgbClr val="FFFFFF"/>
                </a:solidFill>
                <a:effectLst/>
                <a:latin typeface="MonoLisa"/>
              </a:rPr>
              <a:t> </a:t>
            </a:r>
            <a:r>
              <a:rPr lang="en-IN" b="0" dirty="0">
                <a:solidFill>
                  <a:srgbClr val="77B7D7"/>
                </a:solidFill>
                <a:effectLst/>
                <a:latin typeface="MonoLisa"/>
              </a:rPr>
              <a:t>{</a:t>
            </a:r>
            <a:endParaRPr lang="en-IN" b="0" dirty="0">
              <a:solidFill>
                <a:srgbClr val="FFFFFF"/>
              </a:solidFill>
              <a:effectLst/>
              <a:latin typeface="MonoLisa"/>
            </a:endParaRPr>
          </a:p>
          <a:p>
            <a:r>
              <a:rPr lang="en-IN" dirty="0">
                <a:solidFill>
                  <a:srgbClr val="77B7D7"/>
                </a:solidFill>
                <a:latin typeface="MonoLisa"/>
              </a:rPr>
              <a:t>  </a:t>
            </a:r>
            <a:r>
              <a:rPr lang="en-IN" b="0" dirty="0" err="1">
                <a:solidFill>
                  <a:srgbClr val="77B7D7"/>
                </a:solidFill>
                <a:effectLst/>
                <a:latin typeface="MonoLisa"/>
              </a:rPr>
              <a:t>const</a:t>
            </a:r>
            <a:r>
              <a:rPr lang="en-IN" b="0" dirty="0">
                <a:solidFill>
                  <a:srgbClr val="FFFFFF"/>
                </a:solidFill>
                <a:effectLst/>
                <a:latin typeface="MonoLisa"/>
              </a:rPr>
              <a:t> </a:t>
            </a:r>
            <a:r>
              <a:rPr lang="en-IN" b="0" dirty="0">
                <a:solidFill>
                  <a:srgbClr val="DFE2E7"/>
                </a:solidFill>
                <a:effectLst/>
                <a:latin typeface="MonoLisa"/>
              </a:rPr>
              <a:t>x</a:t>
            </a:r>
            <a:r>
              <a:rPr lang="en-IN" b="0" dirty="0">
                <a:solidFill>
                  <a:srgbClr val="FFFFFF"/>
                </a:solidFill>
                <a:effectLst/>
                <a:latin typeface="MonoLisa"/>
              </a:rPr>
              <a:t> </a:t>
            </a:r>
            <a:r>
              <a:rPr lang="en-IN" b="0" dirty="0">
                <a:solidFill>
                  <a:srgbClr val="DFE2E7"/>
                </a:solidFill>
                <a:effectLst/>
                <a:latin typeface="MonoLisa"/>
              </a:rPr>
              <a:t>=</a:t>
            </a:r>
            <a:r>
              <a:rPr lang="en-IN" b="0" dirty="0">
                <a:solidFill>
                  <a:srgbClr val="FFFFFF"/>
                </a:solidFill>
                <a:effectLst/>
                <a:latin typeface="MonoLisa"/>
              </a:rPr>
              <a:t> </a:t>
            </a:r>
            <a:r>
              <a:rPr lang="en-IN" b="0" dirty="0" err="1">
                <a:solidFill>
                  <a:srgbClr val="DFAB5C"/>
                </a:solidFill>
                <a:effectLst/>
                <a:latin typeface="MonoLisa"/>
              </a:rPr>
              <a:t>React</a:t>
            </a:r>
            <a:r>
              <a:rPr lang="en-IN" b="0" dirty="0" err="1">
                <a:solidFill>
                  <a:srgbClr val="DFE2E7"/>
                </a:solidFill>
                <a:effectLst/>
                <a:latin typeface="MonoLisa"/>
              </a:rPr>
              <a:t>.</a:t>
            </a:r>
            <a:r>
              <a:rPr lang="en-IN" b="0" dirty="0" err="1">
                <a:solidFill>
                  <a:srgbClr val="86D9CA"/>
                </a:solidFill>
                <a:effectLst/>
                <a:latin typeface="MonoLisa"/>
              </a:rPr>
              <a:t>createRef</a:t>
            </a:r>
            <a:r>
              <a:rPr lang="en-IN" b="0" dirty="0">
                <a:solidFill>
                  <a:srgbClr val="DFE2E7"/>
                </a:solidFill>
                <a:effectLst/>
                <a:latin typeface="MonoLisa"/>
              </a:rPr>
              <a:t>();</a:t>
            </a:r>
            <a:endParaRPr lang="en-IN" b="0" dirty="0">
              <a:solidFill>
                <a:srgbClr val="FFFFFF"/>
              </a:solidFill>
              <a:effectLst/>
              <a:latin typeface="MonoLisa"/>
            </a:endParaRPr>
          </a:p>
          <a:p>
            <a:r>
              <a:rPr lang="en-IN" b="0" dirty="0">
                <a:solidFill>
                  <a:srgbClr val="77B7D7"/>
                </a:solidFill>
                <a:effectLst/>
                <a:latin typeface="MonoLisa"/>
              </a:rPr>
              <a:t>  </a:t>
            </a:r>
            <a:r>
              <a:rPr lang="en-IN" b="0" dirty="0" err="1">
                <a:solidFill>
                  <a:srgbClr val="77B7D7"/>
                </a:solidFill>
                <a:effectLst/>
                <a:latin typeface="MonoLisa"/>
              </a:rPr>
              <a:t>const</a:t>
            </a:r>
            <a:r>
              <a:rPr lang="en-IN" b="0" dirty="0">
                <a:solidFill>
                  <a:srgbClr val="FFFFFF"/>
                </a:solidFill>
                <a:effectLst/>
                <a:latin typeface="MonoLisa"/>
              </a:rPr>
              <a:t> </a:t>
            </a:r>
            <a:r>
              <a:rPr lang="en-IN" b="0" dirty="0" err="1">
                <a:solidFill>
                  <a:srgbClr val="86D9CA"/>
                </a:solidFill>
                <a:effectLst/>
                <a:latin typeface="MonoLisa"/>
              </a:rPr>
              <a:t>onRefClick</a:t>
            </a:r>
            <a:r>
              <a:rPr lang="en-IN" b="0" dirty="0">
                <a:solidFill>
                  <a:srgbClr val="FFFFFF"/>
                </a:solidFill>
                <a:effectLst/>
                <a:latin typeface="MonoLisa"/>
              </a:rPr>
              <a:t> </a:t>
            </a:r>
            <a:r>
              <a:rPr lang="en-IN" b="0" dirty="0">
                <a:solidFill>
                  <a:srgbClr val="DFE2E7"/>
                </a:solidFill>
                <a:effectLst/>
                <a:latin typeface="MonoLisa"/>
              </a:rPr>
              <a:t>=</a:t>
            </a:r>
            <a:r>
              <a:rPr lang="en-IN" b="0" dirty="0">
                <a:solidFill>
                  <a:srgbClr val="FFFFFF"/>
                </a:solidFill>
                <a:effectLst/>
                <a:latin typeface="MonoLisa"/>
              </a:rPr>
              <a:t> </a:t>
            </a:r>
            <a:r>
              <a:rPr lang="en-IN" b="0" dirty="0">
                <a:solidFill>
                  <a:srgbClr val="DFE2E7"/>
                </a:solidFill>
                <a:effectLst/>
                <a:latin typeface="MonoLisa"/>
              </a:rPr>
              <a:t>()</a:t>
            </a:r>
            <a:r>
              <a:rPr lang="en-IN" b="0" dirty="0">
                <a:solidFill>
                  <a:srgbClr val="FFFFFF"/>
                </a:solidFill>
                <a:effectLst/>
                <a:latin typeface="MonoLisa"/>
              </a:rPr>
              <a:t> </a:t>
            </a:r>
            <a:r>
              <a:rPr lang="en-IN" b="0" dirty="0">
                <a:solidFill>
                  <a:srgbClr val="77B7D7"/>
                </a:solidFill>
                <a:effectLst/>
                <a:latin typeface="MonoLisa"/>
              </a:rPr>
              <a:t>=&gt;</a:t>
            </a:r>
            <a:r>
              <a:rPr lang="en-IN" b="0" dirty="0">
                <a:solidFill>
                  <a:srgbClr val="FFFFFF"/>
                </a:solidFill>
                <a:effectLst/>
                <a:latin typeface="MonoLisa"/>
              </a:rPr>
              <a:t> </a:t>
            </a:r>
            <a:r>
              <a:rPr lang="en-IN" b="0" dirty="0">
                <a:solidFill>
                  <a:srgbClr val="77B7D7"/>
                </a:solidFill>
                <a:effectLst/>
                <a:latin typeface="MonoLisa"/>
              </a:rPr>
              <a:t>{</a:t>
            </a:r>
            <a:endParaRPr lang="en-IN" b="0" dirty="0">
              <a:solidFill>
                <a:srgbClr val="FFFFFF"/>
              </a:solidFill>
              <a:effectLst/>
              <a:latin typeface="MonoLisa"/>
            </a:endParaRPr>
          </a:p>
          <a:p>
            <a:r>
              <a:rPr lang="en-IN" b="0" dirty="0">
                <a:solidFill>
                  <a:srgbClr val="DFAB5C"/>
                </a:solidFill>
                <a:effectLst/>
                <a:latin typeface="MonoLisa"/>
              </a:rPr>
              <a:t>     </a:t>
            </a:r>
            <a:r>
              <a:rPr lang="en-IN" b="0" dirty="0" err="1">
                <a:solidFill>
                  <a:srgbClr val="DFAB5C"/>
                </a:solidFill>
                <a:effectLst/>
                <a:latin typeface="MonoLisa"/>
              </a:rPr>
              <a:t>x</a:t>
            </a:r>
            <a:r>
              <a:rPr lang="en-IN" b="0" dirty="0" err="1">
                <a:solidFill>
                  <a:srgbClr val="DFE2E7"/>
                </a:solidFill>
                <a:effectLst/>
                <a:latin typeface="MonoLisa"/>
              </a:rPr>
              <a:t>.</a:t>
            </a:r>
            <a:r>
              <a:rPr lang="en-IN" b="0" dirty="0" err="1">
                <a:solidFill>
                  <a:srgbClr val="DFAB5C"/>
                </a:solidFill>
                <a:effectLst/>
                <a:latin typeface="MonoLisa"/>
              </a:rPr>
              <a:t>current</a:t>
            </a:r>
            <a:r>
              <a:rPr lang="en-IN" b="0" dirty="0" err="1">
                <a:solidFill>
                  <a:srgbClr val="DFE2E7"/>
                </a:solidFill>
                <a:effectLst/>
                <a:latin typeface="MonoLisa"/>
              </a:rPr>
              <a:t>.</a:t>
            </a:r>
            <a:r>
              <a:rPr lang="en-IN" b="0" dirty="0" err="1">
                <a:solidFill>
                  <a:srgbClr val="86D9CA"/>
                </a:solidFill>
                <a:effectLst/>
                <a:latin typeface="MonoLisa"/>
              </a:rPr>
              <a:t>focus</a:t>
            </a:r>
            <a:r>
              <a:rPr lang="en-IN" b="0" dirty="0">
                <a:solidFill>
                  <a:srgbClr val="DFE2E7"/>
                </a:solidFill>
                <a:effectLst/>
                <a:latin typeface="MonoLisa"/>
              </a:rPr>
              <a:t>();</a:t>
            </a:r>
            <a:endParaRPr lang="en-IN" b="0" dirty="0">
              <a:solidFill>
                <a:srgbClr val="FFFFFF"/>
              </a:solidFill>
              <a:effectLst/>
              <a:latin typeface="MonoLisa"/>
            </a:endParaRPr>
          </a:p>
          <a:p>
            <a:r>
              <a:rPr lang="en-IN" b="0" dirty="0">
                <a:solidFill>
                  <a:srgbClr val="77B7D7"/>
                </a:solidFill>
                <a:effectLst/>
                <a:latin typeface="MonoLisa"/>
              </a:rPr>
              <a:t>  }</a:t>
            </a:r>
            <a:r>
              <a:rPr lang="en-IN" b="0" dirty="0">
                <a:solidFill>
                  <a:srgbClr val="DFE2E7"/>
                </a:solidFill>
                <a:effectLst/>
                <a:latin typeface="MonoLisa"/>
              </a:rPr>
              <a:t>;</a:t>
            </a:r>
            <a:endParaRPr lang="en-IN" b="0" dirty="0">
              <a:solidFill>
                <a:srgbClr val="FFFFFF"/>
              </a:solidFill>
              <a:effectLst/>
              <a:latin typeface="MonoLisa"/>
            </a:endParaRPr>
          </a:p>
          <a:p>
            <a:r>
              <a:rPr lang="en-IN" b="0" dirty="0">
                <a:solidFill>
                  <a:srgbClr val="77B7D7"/>
                </a:solidFill>
                <a:effectLst/>
                <a:latin typeface="MonoLisa"/>
              </a:rPr>
              <a:t>  return</a:t>
            </a:r>
            <a:r>
              <a:rPr lang="en-IN" b="0" dirty="0">
                <a:solidFill>
                  <a:srgbClr val="FFFFFF"/>
                </a:solidFill>
                <a:effectLst/>
                <a:latin typeface="MonoLisa"/>
              </a:rPr>
              <a:t> </a:t>
            </a:r>
            <a:r>
              <a:rPr lang="en-IN" b="0" dirty="0">
                <a:solidFill>
                  <a:srgbClr val="DFE2E7"/>
                </a:solidFill>
                <a:effectLst/>
                <a:latin typeface="MonoLisa"/>
              </a:rPr>
              <a:t>(</a:t>
            </a:r>
            <a:endParaRPr lang="en-IN" b="0" dirty="0">
              <a:solidFill>
                <a:srgbClr val="FFFFFF"/>
              </a:solidFill>
              <a:effectLst/>
              <a:latin typeface="MonoLisa"/>
            </a:endParaRPr>
          </a:p>
          <a:p>
            <a:r>
              <a:rPr lang="en-IN" b="0" dirty="0">
                <a:solidFill>
                  <a:srgbClr val="DFE2E7"/>
                </a:solidFill>
                <a:effectLst/>
                <a:latin typeface="MonoLisa"/>
              </a:rPr>
              <a:t>     	&lt;&gt;</a:t>
            </a:r>
            <a:endParaRPr lang="en-IN" b="0" dirty="0">
              <a:solidFill>
                <a:srgbClr val="FFFFFF"/>
              </a:solidFill>
              <a:effectLst/>
              <a:latin typeface="MonoLisa"/>
            </a:endParaRPr>
          </a:p>
          <a:p>
            <a:r>
              <a:rPr lang="en-IN" b="0" dirty="0">
                <a:solidFill>
                  <a:srgbClr val="DFE2E7"/>
                </a:solidFill>
                <a:effectLst/>
                <a:latin typeface="MonoLisa"/>
              </a:rPr>
              <a:t>        	&lt;</a:t>
            </a:r>
            <a:r>
              <a:rPr lang="en-IN" b="0" dirty="0">
                <a:solidFill>
                  <a:srgbClr val="86D9CA"/>
                </a:solidFill>
                <a:effectLst/>
                <a:latin typeface="MonoLisa"/>
              </a:rPr>
              <a:t>label</a:t>
            </a:r>
            <a:r>
              <a:rPr lang="en-IN" b="0" dirty="0">
                <a:solidFill>
                  <a:srgbClr val="DFE2E7"/>
                </a:solidFill>
                <a:effectLst/>
                <a:latin typeface="MonoLisa"/>
              </a:rPr>
              <a:t>&gt;Name : &lt;/</a:t>
            </a:r>
            <a:r>
              <a:rPr lang="en-IN" b="0" dirty="0">
                <a:solidFill>
                  <a:srgbClr val="86D9CA"/>
                </a:solidFill>
                <a:effectLst/>
                <a:latin typeface="MonoLisa"/>
              </a:rPr>
              <a:t>label</a:t>
            </a:r>
            <a:r>
              <a:rPr lang="en-IN" b="0" dirty="0">
                <a:solidFill>
                  <a:srgbClr val="DFE2E7"/>
                </a:solidFill>
                <a:effectLst/>
                <a:latin typeface="MonoLisa"/>
              </a:rPr>
              <a:t>&gt;</a:t>
            </a:r>
            <a:endParaRPr lang="en-IN" b="0" dirty="0">
              <a:solidFill>
                <a:srgbClr val="FFFFFF"/>
              </a:solidFill>
              <a:effectLst/>
              <a:latin typeface="MonoLisa"/>
            </a:endParaRPr>
          </a:p>
          <a:p>
            <a:r>
              <a:rPr lang="en-IN" b="0" dirty="0">
                <a:solidFill>
                  <a:srgbClr val="DFE2E7"/>
                </a:solidFill>
                <a:effectLst/>
                <a:latin typeface="MonoLisa"/>
              </a:rPr>
              <a:t>	&lt;</a:t>
            </a:r>
            <a:r>
              <a:rPr lang="en-IN" b="0" dirty="0">
                <a:solidFill>
                  <a:srgbClr val="86D9CA"/>
                </a:solidFill>
                <a:effectLst/>
                <a:latin typeface="MonoLisa"/>
              </a:rPr>
              <a:t>input</a:t>
            </a:r>
            <a:r>
              <a:rPr lang="en-IN" b="0" dirty="0">
                <a:solidFill>
                  <a:srgbClr val="DFE2E7"/>
                </a:solidFill>
                <a:effectLst/>
                <a:latin typeface="MonoLisa"/>
              </a:rPr>
              <a:t> </a:t>
            </a:r>
            <a:r>
              <a:rPr lang="en-IN" b="0" dirty="0">
                <a:solidFill>
                  <a:srgbClr val="77B7D7"/>
                </a:solidFill>
                <a:effectLst/>
                <a:latin typeface="MonoLisa"/>
              </a:rPr>
              <a:t>type</a:t>
            </a:r>
            <a:r>
              <a:rPr lang="en-IN" b="0" dirty="0">
                <a:solidFill>
                  <a:srgbClr val="757575"/>
                </a:solidFill>
                <a:effectLst/>
                <a:latin typeface="MonoLisa"/>
              </a:rPr>
              <a:t>=</a:t>
            </a:r>
            <a:r>
              <a:rPr lang="en-IN" b="0" dirty="0">
                <a:solidFill>
                  <a:srgbClr val="DFE2E7"/>
                </a:solidFill>
                <a:effectLst/>
                <a:latin typeface="MonoLisa"/>
              </a:rPr>
              <a:t>"</a:t>
            </a:r>
            <a:r>
              <a:rPr lang="en-IN" b="0" dirty="0">
                <a:solidFill>
                  <a:srgbClr val="977CDC"/>
                </a:solidFill>
                <a:effectLst/>
                <a:latin typeface="MonoLisa"/>
              </a:rPr>
              <a:t>text</a:t>
            </a:r>
            <a:r>
              <a:rPr lang="en-IN" b="0" dirty="0">
                <a:solidFill>
                  <a:srgbClr val="DFE2E7"/>
                </a:solidFill>
                <a:effectLst/>
                <a:latin typeface="MonoLisa"/>
              </a:rPr>
              <a:t>" </a:t>
            </a:r>
            <a:r>
              <a:rPr lang="en-IN" b="0" dirty="0">
                <a:solidFill>
                  <a:srgbClr val="77B7D7"/>
                </a:solidFill>
                <a:effectLst/>
                <a:latin typeface="MonoLisa"/>
              </a:rPr>
              <a:t>ref</a:t>
            </a:r>
            <a:r>
              <a:rPr lang="en-IN" b="0" dirty="0">
                <a:solidFill>
                  <a:srgbClr val="757575"/>
                </a:solidFill>
                <a:effectLst/>
                <a:latin typeface="MonoLisa"/>
              </a:rPr>
              <a:t>=</a:t>
            </a:r>
            <a:r>
              <a:rPr lang="en-IN" b="0" dirty="0">
                <a:solidFill>
                  <a:srgbClr val="DFE2E7"/>
                </a:solidFill>
                <a:effectLst/>
                <a:latin typeface="MonoLisa"/>
              </a:rPr>
              <a:t>{x} /&gt;</a:t>
            </a:r>
            <a:endParaRPr lang="en-IN" b="0" dirty="0">
              <a:solidFill>
                <a:srgbClr val="FFFFFF"/>
              </a:solidFill>
              <a:effectLst/>
              <a:latin typeface="MonoLisa"/>
            </a:endParaRPr>
          </a:p>
          <a:p>
            <a:r>
              <a:rPr lang="en-IN" b="0" dirty="0">
                <a:solidFill>
                  <a:srgbClr val="DFE2E7"/>
                </a:solidFill>
                <a:effectLst/>
                <a:latin typeface="MonoLisa"/>
              </a:rPr>
              <a:t>	&lt;</a:t>
            </a:r>
            <a:r>
              <a:rPr lang="en-IN" b="0" dirty="0">
                <a:solidFill>
                  <a:srgbClr val="86D9CA"/>
                </a:solidFill>
                <a:effectLst/>
                <a:latin typeface="MonoLisa"/>
              </a:rPr>
              <a:t>button</a:t>
            </a:r>
            <a:r>
              <a:rPr lang="en-IN" b="0" dirty="0">
                <a:solidFill>
                  <a:srgbClr val="DFE2E7"/>
                </a:solidFill>
                <a:effectLst/>
                <a:latin typeface="MonoLisa"/>
              </a:rPr>
              <a:t> </a:t>
            </a:r>
            <a:r>
              <a:rPr lang="en-IN" b="0" dirty="0" err="1">
                <a:solidFill>
                  <a:srgbClr val="77B7D7"/>
                </a:solidFill>
                <a:effectLst/>
                <a:latin typeface="MonoLisa"/>
              </a:rPr>
              <a:t>onClick</a:t>
            </a:r>
            <a:r>
              <a:rPr lang="en-IN" b="0" dirty="0">
                <a:solidFill>
                  <a:srgbClr val="757575"/>
                </a:solidFill>
                <a:effectLst/>
                <a:latin typeface="MonoLisa"/>
              </a:rPr>
              <a:t>=</a:t>
            </a:r>
            <a:r>
              <a:rPr lang="en-IN" b="0" dirty="0">
                <a:solidFill>
                  <a:srgbClr val="DFE2E7"/>
                </a:solidFill>
                <a:effectLst/>
                <a:latin typeface="MonoLisa"/>
              </a:rPr>
              <a:t>{</a:t>
            </a:r>
            <a:r>
              <a:rPr lang="en-IN" b="0" dirty="0" err="1">
                <a:solidFill>
                  <a:srgbClr val="DFE2E7"/>
                </a:solidFill>
                <a:effectLst/>
                <a:latin typeface="MonoLisa"/>
              </a:rPr>
              <a:t>onRefClick</a:t>
            </a:r>
            <a:r>
              <a:rPr lang="en-IN" b="0" dirty="0">
                <a:solidFill>
                  <a:srgbClr val="DFE2E7"/>
                </a:solidFill>
                <a:effectLst/>
                <a:latin typeface="MonoLisa"/>
              </a:rPr>
              <a:t>}&gt;Ref Click&lt;/</a:t>
            </a:r>
            <a:r>
              <a:rPr lang="en-IN" b="0" dirty="0">
                <a:solidFill>
                  <a:srgbClr val="86D9CA"/>
                </a:solidFill>
                <a:effectLst/>
                <a:latin typeface="MonoLisa"/>
              </a:rPr>
              <a:t>button</a:t>
            </a:r>
            <a:r>
              <a:rPr lang="en-IN" b="0" dirty="0">
                <a:solidFill>
                  <a:srgbClr val="DFE2E7"/>
                </a:solidFill>
                <a:effectLst/>
                <a:latin typeface="MonoLisa"/>
              </a:rPr>
              <a:t>&gt;</a:t>
            </a:r>
            <a:endParaRPr lang="en-IN" b="0" dirty="0">
              <a:solidFill>
                <a:srgbClr val="FFFFFF"/>
              </a:solidFill>
              <a:effectLst/>
              <a:latin typeface="MonoLisa"/>
            </a:endParaRPr>
          </a:p>
          <a:p>
            <a:r>
              <a:rPr lang="en-IN" b="0" dirty="0">
                <a:solidFill>
                  <a:srgbClr val="DFE2E7"/>
                </a:solidFill>
                <a:effectLst/>
                <a:latin typeface="MonoLisa"/>
              </a:rPr>
              <a:t>	&lt;/&gt;</a:t>
            </a:r>
            <a:endParaRPr lang="en-IN" b="0" dirty="0">
              <a:solidFill>
                <a:srgbClr val="FFFFFF"/>
              </a:solidFill>
              <a:effectLst/>
              <a:latin typeface="MonoLisa"/>
            </a:endParaRPr>
          </a:p>
          <a:p>
            <a:r>
              <a:rPr lang="en-IN" dirty="0">
                <a:solidFill>
                  <a:srgbClr val="DFE2E7"/>
                </a:solidFill>
                <a:latin typeface="MonoLisa"/>
              </a:rPr>
              <a:t>   </a:t>
            </a:r>
            <a:r>
              <a:rPr lang="en-IN" b="0" dirty="0">
                <a:solidFill>
                  <a:srgbClr val="DFE2E7"/>
                </a:solidFill>
                <a:effectLst/>
                <a:latin typeface="MonoLisa"/>
              </a:rPr>
              <a:t>);</a:t>
            </a:r>
            <a:r>
              <a:rPr lang="en-IN" b="0" dirty="0">
                <a:solidFill>
                  <a:srgbClr val="77B7D7"/>
                </a:solidFill>
                <a:effectLst/>
                <a:latin typeface="MonoLisa"/>
              </a:rPr>
              <a:t>}</a:t>
            </a:r>
            <a:endParaRPr lang="en-IN" b="0" dirty="0">
              <a:solidFill>
                <a:srgbClr val="FFFFFF"/>
              </a:solidFill>
              <a:effectLst/>
              <a:latin typeface="MonoLisa"/>
            </a:endParaRPr>
          </a:p>
        </p:txBody>
      </p:sp>
    </p:spTree>
    <p:extLst>
      <p:ext uri="{BB962C8B-B14F-4D97-AF65-F5344CB8AC3E}">
        <p14:creationId xmlns:p14="http://schemas.microsoft.com/office/powerpoint/2010/main" val="17875304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F38DA57-726F-4263-9FBD-A38CC9304D12}"/>
              </a:ext>
            </a:extLst>
          </p:cNvPr>
          <p:cNvSpPr>
            <a:spLocks noGrp="1"/>
          </p:cNvSpPr>
          <p:nvPr>
            <p:ph type="title"/>
          </p:nvPr>
        </p:nvSpPr>
        <p:spPr>
          <a:xfrm>
            <a:off x="1098468" y="885651"/>
            <a:ext cx="3229803" cy="4624603"/>
          </a:xfrm>
        </p:spPr>
        <p:txBody>
          <a:bodyPr>
            <a:normAutofit/>
          </a:bodyPr>
          <a:lstStyle/>
          <a:p>
            <a:r>
              <a:rPr lang="en-US" sz="3700" b="1" i="0">
                <a:solidFill>
                  <a:srgbClr val="FFFFFF"/>
                </a:solidFill>
                <a:effectLst/>
                <a:latin typeface="Open Sans" panose="020B0606030504020204" pitchFamily="34" charset="0"/>
              </a:rPr>
              <a:t>What are controlled components in React?</a:t>
            </a:r>
            <a:endParaRPr lang="en-IN" sz="3700">
              <a:solidFill>
                <a:srgbClr val="FFFFFF"/>
              </a:solidFill>
            </a:endParaRPr>
          </a:p>
        </p:txBody>
      </p:sp>
      <p:sp>
        <p:nvSpPr>
          <p:cNvPr id="3" name="Content Placeholder 2">
            <a:extLst>
              <a:ext uri="{FF2B5EF4-FFF2-40B4-BE49-F238E27FC236}">
                <a16:creationId xmlns:a16="http://schemas.microsoft.com/office/drawing/2014/main" id="{4574FBB7-E7D1-441C-B5D3-1F6AB638D12E}"/>
              </a:ext>
            </a:extLst>
          </p:cNvPr>
          <p:cNvSpPr>
            <a:spLocks noGrp="1"/>
          </p:cNvSpPr>
          <p:nvPr>
            <p:ph idx="1"/>
          </p:nvPr>
        </p:nvSpPr>
        <p:spPr>
          <a:xfrm>
            <a:off x="4978708" y="885651"/>
            <a:ext cx="6525220" cy="4616849"/>
          </a:xfrm>
        </p:spPr>
        <p:txBody>
          <a:bodyPr anchor="ctr">
            <a:normAutofit/>
          </a:bodyPr>
          <a:lstStyle/>
          <a:p>
            <a:pPr marL="0" indent="0">
              <a:buNone/>
            </a:pPr>
            <a:r>
              <a:rPr lang="en-US" sz="2400" b="0" i="0" dirty="0">
                <a:effectLst/>
                <a:latin typeface="Open Sans" panose="020B0606030504020204" pitchFamily="34" charset="0"/>
              </a:rPr>
              <a:t>Controlled components in React refer to the components that can maintain their state. The data is completely controlled by the parent component, and the current value is fetched by making use of props. This is done to notify about any change that occurs when using callbacks.</a:t>
            </a:r>
            <a:endParaRPr lang="en-IN" sz="2400" dirty="0"/>
          </a:p>
        </p:txBody>
      </p:sp>
    </p:spTree>
    <p:extLst>
      <p:ext uri="{BB962C8B-B14F-4D97-AF65-F5344CB8AC3E}">
        <p14:creationId xmlns:p14="http://schemas.microsoft.com/office/powerpoint/2010/main" val="568133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27BBE-7552-426D-BC21-D67F193DE9E6}"/>
              </a:ext>
            </a:extLst>
          </p:cNvPr>
          <p:cNvSpPr>
            <a:spLocks noGrp="1"/>
          </p:cNvSpPr>
          <p:nvPr>
            <p:ph type="title"/>
          </p:nvPr>
        </p:nvSpPr>
        <p:spPr/>
        <p:txBody>
          <a:bodyPr>
            <a:normAutofit fontScale="90000"/>
          </a:bodyPr>
          <a:lstStyle/>
          <a:p>
            <a:r>
              <a:rPr lang="en-US" b="1" i="0" dirty="0">
                <a:solidFill>
                  <a:srgbClr val="3A3A3A"/>
                </a:solidFill>
                <a:effectLst/>
                <a:latin typeface="Open Sans" panose="020B0606030504020204" pitchFamily="34" charset="0"/>
              </a:rPr>
              <a:t>What are the components of Redux in React?</a:t>
            </a:r>
            <a:br>
              <a:rPr lang="en-US" b="1" i="0" dirty="0">
                <a:solidFill>
                  <a:srgbClr val="3A3A3A"/>
                </a:solidFill>
                <a:effectLst/>
                <a:latin typeface="Open Sans" panose="020B0606030504020204" pitchFamily="34" charset="0"/>
              </a:rPr>
            </a:br>
            <a:endParaRPr lang="en-IN" dirty="0"/>
          </a:p>
        </p:txBody>
      </p:sp>
      <p:graphicFrame>
        <p:nvGraphicFramePr>
          <p:cNvPr id="5" name="Content Placeholder 2">
            <a:extLst>
              <a:ext uri="{FF2B5EF4-FFF2-40B4-BE49-F238E27FC236}">
                <a16:creationId xmlns:a16="http://schemas.microsoft.com/office/drawing/2014/main" id="{B1A62B66-44CF-482D-BF92-69464A7B257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7627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5ABD726-5C14-B5EE-A0AE-C9ED136B1769}"/>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React Versioning</a:t>
            </a:r>
          </a:p>
        </p:txBody>
      </p:sp>
      <p:graphicFrame>
        <p:nvGraphicFramePr>
          <p:cNvPr id="4" name="Table 4">
            <a:extLst>
              <a:ext uri="{FF2B5EF4-FFF2-40B4-BE49-F238E27FC236}">
                <a16:creationId xmlns:a16="http://schemas.microsoft.com/office/drawing/2014/main" id="{BF42DDB8-8CEB-222A-C4F3-67650CA1DDFE}"/>
              </a:ext>
            </a:extLst>
          </p:cNvPr>
          <p:cNvGraphicFramePr>
            <a:graphicFrameLocks noGrp="1"/>
          </p:cNvGraphicFramePr>
          <p:nvPr>
            <p:ph idx="1"/>
            <p:extLst>
              <p:ext uri="{D42A27DB-BD31-4B8C-83A1-F6EECF244321}">
                <p14:modId xmlns:p14="http://schemas.microsoft.com/office/powerpoint/2010/main" val="758258820"/>
              </p:ext>
            </p:extLst>
          </p:nvPr>
        </p:nvGraphicFramePr>
        <p:xfrm>
          <a:off x="812935" y="3302457"/>
          <a:ext cx="10515597" cy="18542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850236206"/>
                    </a:ext>
                  </a:extLst>
                </a:gridCol>
                <a:gridCol w="3505199">
                  <a:extLst>
                    <a:ext uri="{9D8B030D-6E8A-4147-A177-3AD203B41FA5}">
                      <a16:colId xmlns:a16="http://schemas.microsoft.com/office/drawing/2014/main" val="3634639223"/>
                    </a:ext>
                  </a:extLst>
                </a:gridCol>
                <a:gridCol w="3505199">
                  <a:extLst>
                    <a:ext uri="{9D8B030D-6E8A-4147-A177-3AD203B41FA5}">
                      <a16:colId xmlns:a16="http://schemas.microsoft.com/office/drawing/2014/main" val="764360726"/>
                    </a:ext>
                  </a:extLst>
                </a:gridCol>
              </a:tblGrid>
              <a:tr h="370840">
                <a:tc>
                  <a:txBody>
                    <a:bodyPr/>
                    <a:lstStyle/>
                    <a:p>
                      <a:r>
                        <a:rPr lang="en-IN" dirty="0"/>
                        <a:t>Version</a:t>
                      </a:r>
                    </a:p>
                  </a:txBody>
                  <a:tcPr/>
                </a:tc>
                <a:tc>
                  <a:txBody>
                    <a:bodyPr/>
                    <a:lstStyle/>
                    <a:p>
                      <a:r>
                        <a:rPr lang="en-IN" dirty="0"/>
                        <a:t>Release Date</a:t>
                      </a:r>
                    </a:p>
                  </a:txBody>
                  <a:tcPr/>
                </a:tc>
                <a:tc>
                  <a:txBody>
                    <a:bodyPr/>
                    <a:lstStyle/>
                    <a:p>
                      <a:r>
                        <a:rPr lang="en-IN" dirty="0"/>
                        <a:t>Released Features</a:t>
                      </a:r>
                    </a:p>
                  </a:txBody>
                  <a:tcPr/>
                </a:tc>
                <a:extLst>
                  <a:ext uri="{0D108BD9-81ED-4DB2-BD59-A6C34878D82A}">
                    <a16:rowId xmlns:a16="http://schemas.microsoft.com/office/drawing/2014/main" val="1394755426"/>
                  </a:ext>
                </a:extLst>
              </a:tr>
              <a:tr h="370840">
                <a:tc>
                  <a:txBody>
                    <a:bodyPr/>
                    <a:lstStyle/>
                    <a:p>
                      <a:r>
                        <a:rPr lang="en-IN" dirty="0"/>
                        <a:t>15</a:t>
                      </a:r>
                    </a:p>
                  </a:txBody>
                  <a:tcPr/>
                </a:tc>
                <a:tc>
                  <a:txBody>
                    <a:bodyPr/>
                    <a:lstStyle/>
                    <a:p>
                      <a:r>
                        <a:rPr lang="en-IN" dirty="0"/>
                        <a:t>April 4, 2016</a:t>
                      </a:r>
                    </a:p>
                  </a:txBody>
                  <a:tcPr/>
                </a:tc>
                <a:tc>
                  <a:txBody>
                    <a:bodyPr/>
                    <a:lstStyle/>
                    <a:p>
                      <a:endParaRPr lang="en-IN" dirty="0"/>
                    </a:p>
                  </a:txBody>
                  <a:tcPr/>
                </a:tc>
                <a:extLst>
                  <a:ext uri="{0D108BD9-81ED-4DB2-BD59-A6C34878D82A}">
                    <a16:rowId xmlns:a16="http://schemas.microsoft.com/office/drawing/2014/main" val="1786349885"/>
                  </a:ext>
                </a:extLst>
              </a:tr>
              <a:tr h="370840">
                <a:tc>
                  <a:txBody>
                    <a:bodyPr/>
                    <a:lstStyle/>
                    <a:p>
                      <a:r>
                        <a:rPr lang="en-IN" dirty="0"/>
                        <a:t>16</a:t>
                      </a:r>
                    </a:p>
                  </a:txBody>
                  <a:tcPr/>
                </a:tc>
                <a:tc>
                  <a:txBody>
                    <a:bodyPr/>
                    <a:lstStyle/>
                    <a:p>
                      <a:r>
                        <a:rPr lang="en-IN" dirty="0"/>
                        <a:t>September 26, 2017</a:t>
                      </a:r>
                    </a:p>
                  </a:txBody>
                  <a:tcPr/>
                </a:tc>
                <a:tc>
                  <a:txBody>
                    <a:bodyPr/>
                    <a:lstStyle/>
                    <a:p>
                      <a:endParaRPr lang="en-IN"/>
                    </a:p>
                  </a:txBody>
                  <a:tcPr/>
                </a:tc>
                <a:extLst>
                  <a:ext uri="{0D108BD9-81ED-4DB2-BD59-A6C34878D82A}">
                    <a16:rowId xmlns:a16="http://schemas.microsoft.com/office/drawing/2014/main" val="2030142712"/>
                  </a:ext>
                </a:extLst>
              </a:tr>
              <a:tr h="370840">
                <a:tc>
                  <a:txBody>
                    <a:bodyPr/>
                    <a:lstStyle/>
                    <a:p>
                      <a:r>
                        <a:rPr lang="en-IN" dirty="0"/>
                        <a:t>17</a:t>
                      </a:r>
                    </a:p>
                  </a:txBody>
                  <a:tcPr/>
                </a:tc>
                <a:tc>
                  <a:txBody>
                    <a:bodyPr/>
                    <a:lstStyle/>
                    <a:p>
                      <a:r>
                        <a:rPr lang="en-IN" dirty="0"/>
                        <a:t>October 20, 2020</a:t>
                      </a:r>
                    </a:p>
                  </a:txBody>
                  <a:tcPr/>
                </a:tc>
                <a:tc>
                  <a:txBody>
                    <a:bodyPr/>
                    <a:lstStyle/>
                    <a:p>
                      <a:endParaRPr lang="en-IN"/>
                    </a:p>
                  </a:txBody>
                  <a:tcPr/>
                </a:tc>
                <a:extLst>
                  <a:ext uri="{0D108BD9-81ED-4DB2-BD59-A6C34878D82A}">
                    <a16:rowId xmlns:a16="http://schemas.microsoft.com/office/drawing/2014/main" val="315392637"/>
                  </a:ext>
                </a:extLst>
              </a:tr>
              <a:tr h="370840">
                <a:tc>
                  <a:txBody>
                    <a:bodyPr/>
                    <a:lstStyle/>
                    <a:p>
                      <a:r>
                        <a:rPr lang="en-IN" dirty="0"/>
                        <a:t>18</a:t>
                      </a:r>
                    </a:p>
                  </a:txBody>
                  <a:tcPr/>
                </a:tc>
                <a:tc>
                  <a:txBody>
                    <a:bodyPr/>
                    <a:lstStyle/>
                    <a:p>
                      <a:r>
                        <a:rPr lang="en-IN" dirty="0"/>
                        <a:t>March 29, 2022</a:t>
                      </a:r>
                    </a:p>
                  </a:txBody>
                  <a:tcPr/>
                </a:tc>
                <a:tc>
                  <a:txBody>
                    <a:bodyPr/>
                    <a:lstStyle/>
                    <a:p>
                      <a:endParaRPr lang="en-IN" dirty="0"/>
                    </a:p>
                  </a:txBody>
                  <a:tcPr/>
                </a:tc>
                <a:extLst>
                  <a:ext uri="{0D108BD9-81ED-4DB2-BD59-A6C34878D82A}">
                    <a16:rowId xmlns:a16="http://schemas.microsoft.com/office/drawing/2014/main" val="1089067136"/>
                  </a:ext>
                </a:extLst>
              </a:tr>
            </a:tbl>
          </a:graphicData>
        </a:graphic>
      </p:graphicFrame>
    </p:spTree>
    <p:extLst>
      <p:ext uri="{BB962C8B-B14F-4D97-AF65-F5344CB8AC3E}">
        <p14:creationId xmlns:p14="http://schemas.microsoft.com/office/powerpoint/2010/main" val="41293129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E58F7F-3FA2-47BE-A800-FFDE104B2C78}"/>
              </a:ext>
            </a:extLst>
          </p:cNvPr>
          <p:cNvSpPr>
            <a:spLocks noGrp="1"/>
          </p:cNvSpPr>
          <p:nvPr>
            <p:ph type="title"/>
          </p:nvPr>
        </p:nvSpPr>
        <p:spPr>
          <a:xfrm>
            <a:off x="333809" y="2315177"/>
            <a:ext cx="3197013" cy="2743200"/>
          </a:xfrm>
        </p:spPr>
        <p:txBody>
          <a:bodyPr anchor="t">
            <a:normAutofit/>
          </a:bodyPr>
          <a:lstStyle/>
          <a:p>
            <a:pPr algn="ctr"/>
            <a:r>
              <a:rPr lang="en-US" sz="3700" b="1" i="0" dirty="0">
                <a:solidFill>
                  <a:schemeClr val="bg1"/>
                </a:solidFill>
                <a:effectLst/>
                <a:latin typeface="Open Sans" panose="020B0606030504020204" pitchFamily="34" charset="0"/>
              </a:rPr>
              <a:t>What are pure components in React?</a:t>
            </a:r>
            <a:endParaRPr lang="en-IN" sz="3700" dirty="0">
              <a:solidFill>
                <a:schemeClr val="bg1"/>
              </a:solidFill>
            </a:endParaRPr>
          </a:p>
        </p:txBody>
      </p:sp>
      <p:sp>
        <p:nvSpPr>
          <p:cNvPr id="3" name="Content Placeholder 2">
            <a:extLst>
              <a:ext uri="{FF2B5EF4-FFF2-40B4-BE49-F238E27FC236}">
                <a16:creationId xmlns:a16="http://schemas.microsoft.com/office/drawing/2014/main" id="{342F24C2-156F-40F3-8321-ED1F0A35A629}"/>
              </a:ext>
            </a:extLst>
          </p:cNvPr>
          <p:cNvSpPr>
            <a:spLocks noGrp="1"/>
          </p:cNvSpPr>
          <p:nvPr>
            <p:ph idx="1"/>
          </p:nvPr>
        </p:nvSpPr>
        <p:spPr>
          <a:xfrm>
            <a:off x="4330719" y="641615"/>
            <a:ext cx="7289799" cy="5533496"/>
          </a:xfrm>
        </p:spPr>
        <p:txBody>
          <a:bodyPr anchor="ctr">
            <a:normAutofit fontScale="92500" lnSpcReduction="10000"/>
          </a:bodyPr>
          <a:lstStyle/>
          <a:p>
            <a:r>
              <a:rPr lang="en-US" b="0" i="0" dirty="0">
                <a:effectLst/>
                <a:latin typeface="Open Sans" panose="020B0606030504020204" pitchFamily="34" charset="0"/>
              </a:rPr>
              <a:t>A React component is considered pure if it renders the same output for the same state and props. For this type of class component, React provides the </a:t>
            </a:r>
            <a:r>
              <a:rPr lang="en-US" b="0" i="0" dirty="0" err="1">
                <a:effectLst/>
                <a:latin typeface="Open Sans" panose="020B0606030504020204" pitchFamily="34" charset="0"/>
              </a:rPr>
              <a:t>PureComponent</a:t>
            </a:r>
            <a:r>
              <a:rPr lang="en-US" b="0" i="0" dirty="0">
                <a:effectLst/>
                <a:latin typeface="Open Sans" panose="020B0606030504020204" pitchFamily="34" charset="0"/>
              </a:rPr>
              <a:t> base class. Class components that extend the </a:t>
            </a:r>
            <a:r>
              <a:rPr lang="en-US" b="1" i="0" dirty="0" err="1">
                <a:effectLst/>
                <a:latin typeface="Open Sans" panose="020B0606030504020204" pitchFamily="34" charset="0"/>
              </a:rPr>
              <a:t>React.PureComponent</a:t>
            </a:r>
            <a:r>
              <a:rPr lang="en-US" b="0" i="0" dirty="0">
                <a:effectLst/>
                <a:latin typeface="Open Sans" panose="020B0606030504020204" pitchFamily="34" charset="0"/>
              </a:rPr>
              <a:t> class are treated as pure components.</a:t>
            </a:r>
          </a:p>
          <a:p>
            <a:r>
              <a:rPr lang="en-US" b="0" i="0" dirty="0">
                <a:effectLst/>
                <a:latin typeface="Open Sans" panose="020B0606030504020204" pitchFamily="34" charset="0"/>
              </a:rPr>
              <a:t>Pure components are singular entities that are written in React. They are fast and simple to write and can replace a component that has only the render() function. </a:t>
            </a:r>
          </a:p>
          <a:p>
            <a:r>
              <a:rPr lang="en-US" b="0" i="0" dirty="0">
                <a:effectLst/>
                <a:latin typeface="Open Sans" panose="020B0606030504020204" pitchFamily="34" charset="0"/>
              </a:rPr>
              <a:t>This is done to ensure that the performance of the application is good and that the code is kept simple at the same time.</a:t>
            </a:r>
            <a:endParaRPr lang="en-IN" dirty="0"/>
          </a:p>
        </p:txBody>
      </p:sp>
    </p:spTree>
    <p:extLst>
      <p:ext uri="{BB962C8B-B14F-4D97-AF65-F5344CB8AC3E}">
        <p14:creationId xmlns:p14="http://schemas.microsoft.com/office/powerpoint/2010/main" val="28280997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107E64-6D63-E220-FF4D-B72BF1415710}"/>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Pure Component Example</a:t>
            </a:r>
          </a:p>
        </p:txBody>
      </p:sp>
      <p:graphicFrame>
        <p:nvGraphicFramePr>
          <p:cNvPr id="6" name="Table 6">
            <a:extLst>
              <a:ext uri="{FF2B5EF4-FFF2-40B4-BE49-F238E27FC236}">
                <a16:creationId xmlns:a16="http://schemas.microsoft.com/office/drawing/2014/main" id="{75144378-763D-27C2-5AD3-A8BE6340693A}"/>
              </a:ext>
            </a:extLst>
          </p:cNvPr>
          <p:cNvGraphicFramePr>
            <a:graphicFrameLocks noGrp="1"/>
          </p:cNvGraphicFramePr>
          <p:nvPr>
            <p:ph idx="1"/>
            <p:extLst>
              <p:ext uri="{D42A27DB-BD31-4B8C-83A1-F6EECF244321}">
                <p14:modId xmlns:p14="http://schemas.microsoft.com/office/powerpoint/2010/main" val="1181335851"/>
              </p:ext>
            </p:extLst>
          </p:nvPr>
        </p:nvGraphicFramePr>
        <p:xfrm>
          <a:off x="-1" y="1915794"/>
          <a:ext cx="12192000" cy="4942205"/>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62051544"/>
                    </a:ext>
                  </a:extLst>
                </a:gridCol>
                <a:gridCol w="6096000">
                  <a:extLst>
                    <a:ext uri="{9D8B030D-6E8A-4147-A177-3AD203B41FA5}">
                      <a16:colId xmlns:a16="http://schemas.microsoft.com/office/drawing/2014/main" val="230212753"/>
                    </a:ext>
                  </a:extLst>
                </a:gridCol>
              </a:tblGrid>
              <a:tr h="400423">
                <a:tc>
                  <a:txBody>
                    <a:bodyPr/>
                    <a:lstStyle/>
                    <a:p>
                      <a:r>
                        <a:rPr lang="en-IN" dirty="0"/>
                        <a:t>Class Component Example</a:t>
                      </a:r>
                    </a:p>
                  </a:txBody>
                  <a:tcPr/>
                </a:tc>
                <a:tc>
                  <a:txBody>
                    <a:bodyPr/>
                    <a:lstStyle/>
                    <a:p>
                      <a:r>
                        <a:rPr lang="en-IN" dirty="0"/>
                        <a:t>Functional Component</a:t>
                      </a:r>
                    </a:p>
                  </a:txBody>
                  <a:tcPr/>
                </a:tc>
                <a:extLst>
                  <a:ext uri="{0D108BD9-81ED-4DB2-BD59-A6C34878D82A}">
                    <a16:rowId xmlns:a16="http://schemas.microsoft.com/office/drawing/2014/main" val="2196775449"/>
                  </a:ext>
                </a:extLst>
              </a:tr>
              <a:tr h="4541782">
                <a:tc>
                  <a:txBody>
                    <a:bodyPr/>
                    <a:lstStyle/>
                    <a:p>
                      <a:r>
                        <a:rPr lang="en-IN" dirty="0"/>
                        <a:t>class </a:t>
                      </a:r>
                      <a:r>
                        <a:rPr lang="en-IN" dirty="0" err="1"/>
                        <a:t>PercentageStat</a:t>
                      </a:r>
                      <a:r>
                        <a:rPr lang="en-IN" dirty="0"/>
                        <a:t> extends </a:t>
                      </a:r>
                      <a:r>
                        <a:rPr lang="en-IN" dirty="0" err="1"/>
                        <a:t>React.PureComponent</a:t>
                      </a:r>
                      <a:r>
                        <a:rPr lang="en-IN" dirty="0"/>
                        <a:t> {</a:t>
                      </a:r>
                    </a:p>
                    <a:p>
                      <a:r>
                        <a:rPr lang="en-IN" dirty="0"/>
                        <a:t>  render() {</a:t>
                      </a:r>
                    </a:p>
                    <a:p>
                      <a:r>
                        <a:rPr lang="en-IN" dirty="0"/>
                        <a:t>    </a:t>
                      </a:r>
                      <a:r>
                        <a:rPr lang="en-IN" dirty="0" err="1"/>
                        <a:t>const</a:t>
                      </a:r>
                      <a:r>
                        <a:rPr lang="en-IN" dirty="0"/>
                        <a:t> { label, score = 0, total = </a:t>
                      </a:r>
                      <a:r>
                        <a:rPr lang="en-IN" dirty="0" err="1"/>
                        <a:t>Math.max</a:t>
                      </a:r>
                      <a:r>
                        <a:rPr lang="en-IN" dirty="0"/>
                        <a:t>(1, score) } = </a:t>
                      </a:r>
                      <a:r>
                        <a:rPr lang="en-IN" dirty="0" err="1"/>
                        <a:t>this.props</a:t>
                      </a:r>
                      <a:r>
                        <a:rPr lang="en-IN" dirty="0"/>
                        <a:t>;</a:t>
                      </a:r>
                    </a:p>
                    <a:p>
                      <a:r>
                        <a:rPr lang="en-IN" dirty="0"/>
                        <a:t>    return (</a:t>
                      </a:r>
                    </a:p>
                    <a:p>
                      <a:r>
                        <a:rPr lang="en-IN" dirty="0"/>
                        <a:t>      &lt;div&gt;</a:t>
                      </a:r>
                    </a:p>
                    <a:p>
                      <a:r>
                        <a:rPr lang="en-IN" dirty="0"/>
                        <a:t>        &lt;h6&gt;{ label }&lt;/h6&gt;</a:t>
                      </a:r>
                    </a:p>
                    <a:p>
                      <a:r>
                        <a:rPr lang="en-IN" dirty="0"/>
                        <a:t>        &lt;span&gt;{ </a:t>
                      </a:r>
                      <a:r>
                        <a:rPr lang="en-IN" dirty="0" err="1"/>
                        <a:t>Math.round</a:t>
                      </a:r>
                      <a:r>
                        <a:rPr lang="en-IN" dirty="0"/>
                        <a:t>(score / total * 100) }%&lt;/span&gt;</a:t>
                      </a:r>
                    </a:p>
                    <a:p>
                      <a:r>
                        <a:rPr lang="en-IN" dirty="0"/>
                        <a:t>      &lt;/div&gt;</a:t>
                      </a:r>
                    </a:p>
                    <a:p>
                      <a:r>
                        <a:rPr lang="en-IN" dirty="0"/>
                        <a:t>    )</a:t>
                      </a:r>
                    </a:p>
                    <a:p>
                      <a:r>
                        <a:rPr lang="en-IN" dirty="0"/>
                        <a:t>  }</a:t>
                      </a:r>
                    </a:p>
                    <a:p>
                      <a:r>
                        <a:rPr lang="en-IN" dirty="0"/>
                        <a:t>}</a:t>
                      </a:r>
                    </a:p>
                    <a:p>
                      <a:r>
                        <a:rPr lang="en-IN" dirty="0"/>
                        <a:t>export default </a:t>
                      </a:r>
                      <a:r>
                        <a:rPr lang="en-IN" dirty="0" err="1"/>
                        <a:t>PercentageStat</a:t>
                      </a:r>
                      <a:r>
                        <a:rPr lang="en-IN" dirty="0"/>
                        <a:t>;</a:t>
                      </a:r>
                    </a:p>
                  </a:txBody>
                  <a:tcPr/>
                </a:tc>
                <a:tc>
                  <a:txBody>
                    <a:bodyPr/>
                    <a:lstStyle/>
                    <a:p>
                      <a:r>
                        <a:rPr lang="en-IN" dirty="0"/>
                        <a:t>import { memo } from "react";</a:t>
                      </a:r>
                    </a:p>
                    <a:p>
                      <a:endParaRPr lang="en-IN" dirty="0"/>
                    </a:p>
                    <a:p>
                      <a:r>
                        <a:rPr lang="en-IN" dirty="0" err="1"/>
                        <a:t>const</a:t>
                      </a:r>
                      <a:r>
                        <a:rPr lang="en-IN" dirty="0"/>
                        <a:t> </a:t>
                      </a:r>
                      <a:r>
                        <a:rPr lang="en-IN" dirty="0" err="1"/>
                        <a:t>Todos</a:t>
                      </a:r>
                      <a:r>
                        <a:rPr lang="en-IN" dirty="0"/>
                        <a:t> = ({ </a:t>
                      </a:r>
                      <a:r>
                        <a:rPr lang="en-IN" dirty="0" err="1"/>
                        <a:t>todos</a:t>
                      </a:r>
                      <a:r>
                        <a:rPr lang="en-IN" dirty="0"/>
                        <a:t> }) =&gt; {</a:t>
                      </a:r>
                    </a:p>
                    <a:p>
                      <a:r>
                        <a:rPr lang="en-IN" dirty="0"/>
                        <a:t>  console.log("child render");</a:t>
                      </a:r>
                    </a:p>
                    <a:p>
                      <a:r>
                        <a:rPr lang="en-IN" dirty="0"/>
                        <a:t>  return (</a:t>
                      </a:r>
                    </a:p>
                    <a:p>
                      <a:r>
                        <a:rPr lang="en-IN" dirty="0"/>
                        <a:t>    &lt;&gt;</a:t>
                      </a:r>
                    </a:p>
                    <a:p>
                      <a:r>
                        <a:rPr lang="en-IN" dirty="0"/>
                        <a:t>      &lt;h2&gt;My </a:t>
                      </a:r>
                      <a:r>
                        <a:rPr lang="en-IN" dirty="0" err="1"/>
                        <a:t>Todos</a:t>
                      </a:r>
                      <a:r>
                        <a:rPr lang="en-IN" dirty="0"/>
                        <a:t>&lt;/h2&gt;</a:t>
                      </a:r>
                    </a:p>
                    <a:p>
                      <a:r>
                        <a:rPr lang="en-IN" dirty="0"/>
                        <a:t>      {</a:t>
                      </a:r>
                      <a:r>
                        <a:rPr lang="en-IN" dirty="0" err="1"/>
                        <a:t>todos.map</a:t>
                      </a:r>
                      <a:r>
                        <a:rPr lang="en-IN" dirty="0"/>
                        <a:t>((</a:t>
                      </a:r>
                      <a:r>
                        <a:rPr lang="en-IN" dirty="0" err="1"/>
                        <a:t>todo</a:t>
                      </a:r>
                      <a:r>
                        <a:rPr lang="en-IN" dirty="0"/>
                        <a:t>, index) =&gt; {</a:t>
                      </a:r>
                    </a:p>
                    <a:p>
                      <a:r>
                        <a:rPr lang="en-IN" dirty="0"/>
                        <a:t>        return &lt;p key={index}&gt;{</a:t>
                      </a:r>
                      <a:r>
                        <a:rPr lang="en-IN" dirty="0" err="1"/>
                        <a:t>todo</a:t>
                      </a:r>
                      <a:r>
                        <a:rPr lang="en-IN" dirty="0"/>
                        <a:t>}&lt;/p&gt;;</a:t>
                      </a:r>
                    </a:p>
                    <a:p>
                      <a:r>
                        <a:rPr lang="en-IN" dirty="0"/>
                        <a:t>      })}</a:t>
                      </a:r>
                    </a:p>
                    <a:p>
                      <a:r>
                        <a:rPr lang="en-IN" dirty="0"/>
                        <a:t>    &lt;/&gt;</a:t>
                      </a:r>
                    </a:p>
                    <a:p>
                      <a:r>
                        <a:rPr lang="en-IN" dirty="0"/>
                        <a:t>  );</a:t>
                      </a:r>
                    </a:p>
                    <a:p>
                      <a:r>
                        <a:rPr lang="en-IN" dirty="0"/>
                        <a:t>};</a:t>
                      </a:r>
                    </a:p>
                    <a:p>
                      <a:endParaRPr lang="en-IN" dirty="0"/>
                    </a:p>
                    <a:p>
                      <a:r>
                        <a:rPr lang="en-IN" dirty="0"/>
                        <a:t>export default memo(</a:t>
                      </a:r>
                      <a:r>
                        <a:rPr lang="en-IN" dirty="0" err="1"/>
                        <a:t>Todos</a:t>
                      </a:r>
                      <a:r>
                        <a:rPr lang="en-IN" dirty="0"/>
                        <a:t>);</a:t>
                      </a:r>
                    </a:p>
                  </a:txBody>
                  <a:tcPr/>
                </a:tc>
                <a:extLst>
                  <a:ext uri="{0D108BD9-81ED-4DB2-BD59-A6C34878D82A}">
                    <a16:rowId xmlns:a16="http://schemas.microsoft.com/office/drawing/2014/main" val="1396964801"/>
                  </a:ext>
                </a:extLst>
              </a:tr>
            </a:tbl>
          </a:graphicData>
        </a:graphic>
      </p:graphicFrame>
    </p:spTree>
    <p:extLst>
      <p:ext uri="{BB962C8B-B14F-4D97-AF65-F5344CB8AC3E}">
        <p14:creationId xmlns:p14="http://schemas.microsoft.com/office/powerpoint/2010/main" val="1485377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E58F7F-3FA2-47BE-A800-FFDE104B2C78}"/>
              </a:ext>
            </a:extLst>
          </p:cNvPr>
          <p:cNvSpPr>
            <a:spLocks noGrp="1"/>
          </p:cNvSpPr>
          <p:nvPr>
            <p:ph type="title"/>
          </p:nvPr>
        </p:nvSpPr>
        <p:spPr>
          <a:xfrm>
            <a:off x="333809" y="2119868"/>
            <a:ext cx="3197013" cy="2743200"/>
          </a:xfrm>
        </p:spPr>
        <p:txBody>
          <a:bodyPr anchor="t">
            <a:normAutofit fontScale="90000"/>
          </a:bodyPr>
          <a:lstStyle/>
          <a:p>
            <a:pPr algn="ctr"/>
            <a:r>
              <a:rPr lang="en-US" sz="4000" b="1" i="0" dirty="0">
                <a:solidFill>
                  <a:schemeClr val="bg1"/>
                </a:solidFill>
                <a:effectLst/>
                <a:latin typeface="Open Sans" panose="020B0606030504020204" pitchFamily="34" charset="0"/>
              </a:rPr>
              <a:t>What are higher-order components (HOCs) used for?</a:t>
            </a:r>
            <a:endParaRPr lang="en-IN" sz="3700" dirty="0">
              <a:solidFill>
                <a:schemeClr val="bg1"/>
              </a:solidFill>
            </a:endParaRPr>
          </a:p>
        </p:txBody>
      </p:sp>
      <p:sp>
        <p:nvSpPr>
          <p:cNvPr id="3" name="Content Placeholder 2">
            <a:extLst>
              <a:ext uri="{FF2B5EF4-FFF2-40B4-BE49-F238E27FC236}">
                <a16:creationId xmlns:a16="http://schemas.microsoft.com/office/drawing/2014/main" id="{342F24C2-156F-40F3-8321-ED1F0A35A629}"/>
              </a:ext>
            </a:extLst>
          </p:cNvPr>
          <p:cNvSpPr>
            <a:spLocks noGrp="1"/>
          </p:cNvSpPr>
          <p:nvPr>
            <p:ph idx="1"/>
          </p:nvPr>
        </p:nvSpPr>
        <p:spPr>
          <a:xfrm>
            <a:off x="4330719" y="641615"/>
            <a:ext cx="7289799" cy="5533496"/>
          </a:xfrm>
        </p:spPr>
        <p:txBody>
          <a:bodyPr anchor="ctr">
            <a:normAutofit/>
          </a:bodyPr>
          <a:lstStyle/>
          <a:p>
            <a:pPr algn="l">
              <a:buFont typeface="Arial" panose="020B0604020202020204" pitchFamily="34" charset="0"/>
              <a:buChar char="•"/>
            </a:pPr>
            <a:r>
              <a:rPr lang="en-US" b="0" i="0" dirty="0">
                <a:solidFill>
                  <a:srgbClr val="3A3A3A"/>
                </a:solidFill>
                <a:effectLst/>
                <a:latin typeface="Open Sans" panose="020B0606030504020204" pitchFamily="34" charset="0"/>
              </a:rPr>
              <a:t>Manipulation of props</a:t>
            </a:r>
          </a:p>
          <a:p>
            <a:pPr algn="l">
              <a:buFont typeface="Arial" panose="020B0604020202020204" pitchFamily="34" charset="0"/>
              <a:buChar char="•"/>
            </a:pPr>
            <a:r>
              <a:rPr lang="en-US" b="0" i="0" dirty="0">
                <a:solidFill>
                  <a:srgbClr val="3A3A3A"/>
                </a:solidFill>
                <a:effectLst/>
                <a:latin typeface="Open Sans" panose="020B0606030504020204" pitchFamily="34" charset="0"/>
              </a:rPr>
              <a:t>State manipulation and abstraction</a:t>
            </a:r>
          </a:p>
          <a:p>
            <a:pPr algn="l">
              <a:buFont typeface="Arial" panose="020B0604020202020204" pitchFamily="34" charset="0"/>
              <a:buChar char="•"/>
            </a:pPr>
            <a:r>
              <a:rPr lang="en-US" b="0" i="0" dirty="0">
                <a:solidFill>
                  <a:srgbClr val="3A3A3A"/>
                </a:solidFill>
                <a:effectLst/>
                <a:latin typeface="Open Sans" panose="020B0606030504020204" pitchFamily="34" charset="0"/>
              </a:rPr>
              <a:t>Render high jacking</a:t>
            </a:r>
          </a:p>
          <a:p>
            <a:pPr algn="l">
              <a:buFont typeface="Arial" panose="020B0604020202020204" pitchFamily="34" charset="0"/>
              <a:buChar char="•"/>
            </a:pPr>
            <a:r>
              <a:rPr lang="en-US" b="0" i="0" dirty="0">
                <a:solidFill>
                  <a:srgbClr val="3A3A3A"/>
                </a:solidFill>
                <a:effectLst/>
                <a:latin typeface="Open Sans" panose="020B0606030504020204" pitchFamily="34" charset="0"/>
              </a:rPr>
              <a:t>Code reusing</a:t>
            </a:r>
          </a:p>
          <a:p>
            <a:pPr algn="l">
              <a:buFont typeface="Arial" panose="020B0604020202020204" pitchFamily="34" charset="0"/>
              <a:buChar char="•"/>
            </a:pPr>
            <a:r>
              <a:rPr lang="en-US" b="0" i="0" dirty="0">
                <a:solidFill>
                  <a:srgbClr val="3A3A3A"/>
                </a:solidFill>
                <a:effectLst/>
                <a:latin typeface="Open Sans" panose="020B0606030504020204" pitchFamily="34" charset="0"/>
              </a:rPr>
              <a:t>Bootstrap abstraction</a:t>
            </a:r>
          </a:p>
        </p:txBody>
      </p:sp>
    </p:spTree>
    <p:extLst>
      <p:ext uri="{BB962C8B-B14F-4D97-AF65-F5344CB8AC3E}">
        <p14:creationId xmlns:p14="http://schemas.microsoft.com/office/powerpoint/2010/main" val="38458349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778490-4966-A5E7-BEA4-53513E22B675}"/>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Higher Order Component Example</a:t>
            </a:r>
          </a:p>
        </p:txBody>
      </p:sp>
      <p:sp>
        <p:nvSpPr>
          <p:cNvPr id="3" name="Content Placeholder 2">
            <a:extLst>
              <a:ext uri="{FF2B5EF4-FFF2-40B4-BE49-F238E27FC236}">
                <a16:creationId xmlns:a16="http://schemas.microsoft.com/office/drawing/2014/main" id="{586197B9-4644-CF32-E695-9FD096B9133D}"/>
              </a:ext>
            </a:extLst>
          </p:cNvPr>
          <p:cNvSpPr>
            <a:spLocks noGrp="1"/>
          </p:cNvSpPr>
          <p:nvPr>
            <p:ph idx="1"/>
          </p:nvPr>
        </p:nvSpPr>
        <p:spPr>
          <a:xfrm>
            <a:off x="838200" y="2438400"/>
            <a:ext cx="10515600" cy="3738562"/>
          </a:xfrm>
        </p:spPr>
        <p:txBody>
          <a:bodyPr>
            <a:normAutofit/>
          </a:bodyPr>
          <a:lstStyle/>
          <a:p>
            <a:endParaRPr lang="en-IN" sz="2600"/>
          </a:p>
        </p:txBody>
      </p:sp>
    </p:spTree>
    <p:extLst>
      <p:ext uri="{BB962C8B-B14F-4D97-AF65-F5344CB8AC3E}">
        <p14:creationId xmlns:p14="http://schemas.microsoft.com/office/powerpoint/2010/main" val="3002994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0C60769-5425-4CDA-B979-1B360DB8F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9234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24A5D2-2E88-4323-BEBA-83101FCD5ADA}"/>
              </a:ext>
            </a:extLst>
          </p:cNvPr>
          <p:cNvSpPr>
            <a:spLocks noGrp="1"/>
          </p:cNvSpPr>
          <p:nvPr>
            <p:ph type="title"/>
          </p:nvPr>
        </p:nvSpPr>
        <p:spPr>
          <a:xfrm>
            <a:off x="516467" y="3446374"/>
            <a:ext cx="4809068" cy="2743200"/>
          </a:xfrm>
        </p:spPr>
        <p:txBody>
          <a:bodyPr anchor="t">
            <a:normAutofit/>
          </a:bodyPr>
          <a:lstStyle/>
          <a:p>
            <a:pPr algn="ctr"/>
            <a:r>
              <a:rPr lang="en-US" sz="4800" b="1" i="0">
                <a:solidFill>
                  <a:schemeClr val="bg1"/>
                </a:solidFill>
                <a:effectLst/>
                <a:latin typeface="Open Sans" panose="020B0606030504020204" pitchFamily="34" charset="0"/>
              </a:rPr>
              <a:t>What are keys in React?</a:t>
            </a:r>
            <a:endParaRPr lang="en-IN" sz="4800">
              <a:solidFill>
                <a:schemeClr val="bg1"/>
              </a:solidFill>
            </a:endParaRPr>
          </a:p>
        </p:txBody>
      </p:sp>
      <p:pic>
        <p:nvPicPr>
          <p:cNvPr id="7" name="Graphic 6" descr="Lock">
            <a:extLst>
              <a:ext uri="{FF2B5EF4-FFF2-40B4-BE49-F238E27FC236}">
                <a16:creationId xmlns:a16="http://schemas.microsoft.com/office/drawing/2014/main" id="{FC2B2FDA-F9C6-430E-8B27-91B246FE02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1273" y="1973018"/>
            <a:ext cx="914400" cy="914400"/>
          </a:xfrm>
          <a:prstGeom prst="rect">
            <a:avLst/>
          </a:prstGeom>
        </p:spPr>
      </p:pic>
      <p:sp>
        <p:nvSpPr>
          <p:cNvPr id="3" name="Content Placeholder 2">
            <a:extLst>
              <a:ext uri="{FF2B5EF4-FFF2-40B4-BE49-F238E27FC236}">
                <a16:creationId xmlns:a16="http://schemas.microsoft.com/office/drawing/2014/main" id="{656450C0-E735-43B9-B618-E40D8D568CC9}"/>
              </a:ext>
            </a:extLst>
          </p:cNvPr>
          <p:cNvSpPr>
            <a:spLocks noGrp="1"/>
          </p:cNvSpPr>
          <p:nvPr>
            <p:ph idx="1"/>
          </p:nvPr>
        </p:nvSpPr>
        <p:spPr>
          <a:xfrm>
            <a:off x="6268530" y="654226"/>
            <a:ext cx="5579532" cy="5533496"/>
          </a:xfrm>
        </p:spPr>
        <p:txBody>
          <a:bodyPr anchor="ctr">
            <a:normAutofit/>
          </a:bodyPr>
          <a:lstStyle/>
          <a:p>
            <a:r>
              <a:rPr lang="en-US" b="0" i="0" dirty="0">
                <a:effectLst/>
                <a:latin typeface="Open Sans" panose="020B0606030504020204" pitchFamily="34" charset="0"/>
              </a:rPr>
              <a:t>Keys are used in React to check all items and to track changes actively. </a:t>
            </a:r>
          </a:p>
          <a:p>
            <a:r>
              <a:rPr lang="en-US" b="0" i="0" dirty="0">
                <a:effectLst/>
                <a:latin typeface="Open Sans" panose="020B0606030504020204" pitchFamily="34" charset="0"/>
              </a:rPr>
              <a:t>They are used to directly check if an item has been added or removed from a list.</a:t>
            </a:r>
            <a:endParaRPr lang="en-IN" dirty="0"/>
          </a:p>
        </p:txBody>
      </p:sp>
    </p:spTree>
    <p:extLst>
      <p:ext uri="{BB962C8B-B14F-4D97-AF65-F5344CB8AC3E}">
        <p14:creationId xmlns:p14="http://schemas.microsoft.com/office/powerpoint/2010/main" val="2319224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EFCEAA-26F5-4F43-BFDB-DA1197C6B64D}"/>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000" b="1" kern="1200" dirty="0">
                <a:solidFill>
                  <a:schemeClr val="bg1"/>
                </a:solidFill>
                <a:latin typeface="+mj-lt"/>
                <a:ea typeface="+mj-ea"/>
                <a:cs typeface="+mj-cs"/>
              </a:rPr>
              <a:t>Experts React Interview Questions</a:t>
            </a:r>
          </a:p>
        </p:txBody>
      </p:sp>
      <p:pic>
        <p:nvPicPr>
          <p:cNvPr id="6" name="Graphic 5" descr="Chat">
            <a:extLst>
              <a:ext uri="{FF2B5EF4-FFF2-40B4-BE49-F238E27FC236}">
                <a16:creationId xmlns:a16="http://schemas.microsoft.com/office/drawing/2014/main" id="{2C7E85F2-3E91-4D20-80B8-58005C6B64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13401" y="2139351"/>
            <a:ext cx="4165196" cy="4165196"/>
          </a:xfrm>
          <a:prstGeom prst="rect">
            <a:avLst/>
          </a:prstGeom>
        </p:spPr>
      </p:pic>
    </p:spTree>
    <p:extLst>
      <p:ext uri="{BB962C8B-B14F-4D97-AF65-F5344CB8AC3E}">
        <p14:creationId xmlns:p14="http://schemas.microsoft.com/office/powerpoint/2010/main" val="304220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4CCF-3CD7-484A-853C-9E0724D54D91}"/>
              </a:ext>
            </a:extLst>
          </p:cNvPr>
          <p:cNvSpPr>
            <a:spLocks noGrp="1"/>
          </p:cNvSpPr>
          <p:nvPr>
            <p:ph type="title"/>
          </p:nvPr>
        </p:nvSpPr>
        <p:spPr/>
        <p:txBody>
          <a:bodyPr>
            <a:normAutofit fontScale="90000"/>
          </a:bodyPr>
          <a:lstStyle/>
          <a:p>
            <a:r>
              <a:rPr lang="en-US" b="1" i="0" dirty="0">
                <a:solidFill>
                  <a:srgbClr val="24292E"/>
                </a:solidFill>
                <a:effectLst/>
                <a:latin typeface="Arial" panose="020B0604020202020204" pitchFamily="34" charset="0"/>
              </a:rPr>
              <a:t>What are the differences between a </a:t>
            </a:r>
            <a:r>
              <a:rPr lang="en-US" b="1" i="1" dirty="0">
                <a:solidFill>
                  <a:srgbClr val="24292E"/>
                </a:solidFill>
                <a:effectLst/>
                <a:latin typeface="Arial" panose="020B0604020202020204" pitchFamily="34" charset="0"/>
              </a:rPr>
              <a:t>class component</a:t>
            </a:r>
            <a:r>
              <a:rPr lang="en-US" b="1" i="0" dirty="0">
                <a:solidFill>
                  <a:srgbClr val="24292E"/>
                </a:solidFill>
                <a:effectLst/>
                <a:latin typeface="Arial" panose="020B0604020202020204" pitchFamily="34" charset="0"/>
              </a:rPr>
              <a:t> and </a:t>
            </a:r>
            <a:r>
              <a:rPr lang="en-US" b="1" i="1" dirty="0">
                <a:solidFill>
                  <a:srgbClr val="24292E"/>
                </a:solidFill>
                <a:effectLst/>
                <a:latin typeface="Arial" panose="020B0604020202020204" pitchFamily="34" charset="0"/>
              </a:rPr>
              <a:t>functional component</a:t>
            </a:r>
            <a:r>
              <a:rPr lang="en-US" b="1" i="0" dirty="0">
                <a:solidFill>
                  <a:srgbClr val="24292E"/>
                </a:solidFill>
                <a:effectLst/>
                <a:latin typeface="Arial" panose="020B0604020202020204" pitchFamily="34" charset="0"/>
              </a:rPr>
              <a:t>?</a:t>
            </a:r>
            <a:br>
              <a:rPr lang="en-US" b="1" i="0" dirty="0">
                <a:solidFill>
                  <a:srgbClr val="24292E"/>
                </a:solidFill>
                <a:effectLst/>
                <a:latin typeface="Arial" panose="020B0604020202020204" pitchFamily="34" charset="0"/>
              </a:rPr>
            </a:br>
            <a:endParaRPr lang="en-IN" dirty="0"/>
          </a:p>
        </p:txBody>
      </p:sp>
      <p:graphicFrame>
        <p:nvGraphicFramePr>
          <p:cNvPr id="5" name="Content Placeholder 2">
            <a:extLst>
              <a:ext uri="{FF2B5EF4-FFF2-40B4-BE49-F238E27FC236}">
                <a16:creationId xmlns:a16="http://schemas.microsoft.com/office/drawing/2014/main" id="{28E754A0-6980-437F-B555-AEF8BFE4D132}"/>
              </a:ext>
            </a:extLst>
          </p:cNvPr>
          <p:cNvGraphicFramePr>
            <a:graphicFrameLocks noGrp="1"/>
          </p:cNvGraphicFramePr>
          <p:nvPr>
            <p:ph idx="1"/>
            <p:extLst>
              <p:ext uri="{D42A27DB-BD31-4B8C-83A1-F6EECF244321}">
                <p14:modId xmlns:p14="http://schemas.microsoft.com/office/powerpoint/2010/main" val="27078438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30951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D326F3E-8474-47D1-AF97-3B5A25ABD7C5}"/>
              </a:ext>
            </a:extLst>
          </p:cNvPr>
          <p:cNvSpPr>
            <a:spLocks noGrp="1"/>
          </p:cNvSpPr>
          <p:nvPr>
            <p:ph type="title"/>
          </p:nvPr>
        </p:nvSpPr>
        <p:spPr>
          <a:xfrm>
            <a:off x="1098468" y="885651"/>
            <a:ext cx="3229803" cy="4624603"/>
          </a:xfrm>
        </p:spPr>
        <p:txBody>
          <a:bodyPr>
            <a:normAutofit/>
          </a:bodyPr>
          <a:lstStyle/>
          <a:p>
            <a:r>
              <a:rPr lang="en-US" b="1" i="0">
                <a:solidFill>
                  <a:srgbClr val="FFFFFF"/>
                </a:solidFill>
                <a:effectLst/>
                <a:latin typeface="Arial" panose="020B0604020202020204" pitchFamily="34" charset="0"/>
              </a:rPr>
              <a:t>What is </a:t>
            </a:r>
            <a:r>
              <a:rPr lang="en-US" b="1" i="1">
                <a:solidFill>
                  <a:srgbClr val="FFFFFF"/>
                </a:solidFill>
                <a:effectLst/>
                <a:latin typeface="Arial" panose="020B0604020202020204" pitchFamily="34" charset="0"/>
              </a:rPr>
              <a:t>prop drilling</a:t>
            </a:r>
            <a:r>
              <a:rPr lang="en-US" b="1" i="0">
                <a:solidFill>
                  <a:srgbClr val="FFFFFF"/>
                </a:solidFill>
                <a:effectLst/>
                <a:latin typeface="Arial" panose="020B0604020202020204" pitchFamily="34" charset="0"/>
              </a:rPr>
              <a:t> and how can you avoid it?</a:t>
            </a:r>
            <a:endParaRPr lang="en-IN">
              <a:solidFill>
                <a:srgbClr val="FFFFFF"/>
              </a:solidFill>
            </a:endParaRPr>
          </a:p>
        </p:txBody>
      </p:sp>
      <p:sp>
        <p:nvSpPr>
          <p:cNvPr id="3" name="Content Placeholder 2">
            <a:extLst>
              <a:ext uri="{FF2B5EF4-FFF2-40B4-BE49-F238E27FC236}">
                <a16:creationId xmlns:a16="http://schemas.microsoft.com/office/drawing/2014/main" id="{3A971B9F-0736-4364-AD76-D64FB6D68018}"/>
              </a:ext>
            </a:extLst>
          </p:cNvPr>
          <p:cNvSpPr>
            <a:spLocks noGrp="1"/>
          </p:cNvSpPr>
          <p:nvPr>
            <p:ph idx="1"/>
          </p:nvPr>
        </p:nvSpPr>
        <p:spPr>
          <a:xfrm>
            <a:off x="4978708" y="885651"/>
            <a:ext cx="6525220" cy="4616849"/>
          </a:xfrm>
        </p:spPr>
        <p:txBody>
          <a:bodyPr anchor="ctr">
            <a:normAutofit/>
          </a:bodyPr>
          <a:lstStyle/>
          <a:p>
            <a:r>
              <a:rPr lang="en-US" sz="2400" b="0" i="0" dirty="0">
                <a:effectLst/>
                <a:latin typeface="Arial" panose="020B0604020202020204" pitchFamily="34" charset="0"/>
              </a:rPr>
              <a:t>When building a React application, there is often the need for a deeply nested component to use data provided by another component that is much higher in the hierarchy. </a:t>
            </a:r>
          </a:p>
          <a:p>
            <a:r>
              <a:rPr lang="en-US" sz="2400" b="0" i="0" dirty="0">
                <a:effectLst/>
                <a:latin typeface="Arial" panose="020B0604020202020204" pitchFamily="34" charset="0"/>
              </a:rPr>
              <a:t>The simplest approach is to simply pass a prop from each component to the next in the hierarchy from the source component to the deeply nested component. This is called </a:t>
            </a:r>
            <a:r>
              <a:rPr lang="en-US" sz="2400" b="1" i="0" dirty="0">
                <a:effectLst/>
                <a:latin typeface="Arial" panose="020B0604020202020204" pitchFamily="34" charset="0"/>
              </a:rPr>
              <a:t>prop drilling</a:t>
            </a:r>
            <a:r>
              <a:rPr lang="en-US" sz="2400" b="0" i="0" dirty="0">
                <a:effectLst/>
                <a:latin typeface="Arial" panose="020B0604020202020204" pitchFamily="34" charset="0"/>
              </a:rPr>
              <a:t>.</a:t>
            </a:r>
            <a:endParaRPr lang="en-IN" sz="2400" dirty="0"/>
          </a:p>
        </p:txBody>
      </p:sp>
    </p:spTree>
    <p:extLst>
      <p:ext uri="{BB962C8B-B14F-4D97-AF65-F5344CB8AC3E}">
        <p14:creationId xmlns:p14="http://schemas.microsoft.com/office/powerpoint/2010/main" val="15524988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CBD700-30BF-4C66-B195-2B9997D4868D}"/>
              </a:ext>
            </a:extLst>
          </p:cNvPr>
          <p:cNvSpPr>
            <a:spLocks noGrp="1"/>
          </p:cNvSpPr>
          <p:nvPr>
            <p:ph type="title"/>
          </p:nvPr>
        </p:nvSpPr>
        <p:spPr>
          <a:xfrm>
            <a:off x="437012" y="2036763"/>
            <a:ext cx="3197013" cy="2743200"/>
          </a:xfrm>
        </p:spPr>
        <p:txBody>
          <a:bodyPr anchor="t">
            <a:normAutofit/>
          </a:bodyPr>
          <a:lstStyle/>
          <a:p>
            <a:pPr algn="ctr"/>
            <a:r>
              <a:rPr lang="en-IN" sz="4800" b="1" i="0" dirty="0">
                <a:solidFill>
                  <a:schemeClr val="bg1"/>
                </a:solidFill>
                <a:effectLst/>
                <a:latin typeface="sohne"/>
              </a:rPr>
              <a:t>React </a:t>
            </a:r>
            <a:r>
              <a:rPr lang="en-IN" sz="4800" b="1" i="0" dirty="0" err="1">
                <a:solidFill>
                  <a:schemeClr val="bg1"/>
                </a:solidFill>
                <a:effectLst/>
                <a:latin typeface="sohne"/>
              </a:rPr>
              <a:t>useMemo</a:t>
            </a:r>
            <a:r>
              <a:rPr lang="en-IN" sz="4800" b="1" i="0" dirty="0">
                <a:solidFill>
                  <a:schemeClr val="bg1"/>
                </a:solidFill>
                <a:effectLst/>
                <a:latin typeface="sohne"/>
              </a:rPr>
              <a:t> Hook</a:t>
            </a:r>
            <a:endParaRPr lang="en-IN" sz="4800" dirty="0">
              <a:solidFill>
                <a:schemeClr val="bg1"/>
              </a:solidFill>
            </a:endParaRPr>
          </a:p>
        </p:txBody>
      </p:sp>
      <p:sp>
        <p:nvSpPr>
          <p:cNvPr id="3" name="Content Placeholder 2">
            <a:extLst>
              <a:ext uri="{FF2B5EF4-FFF2-40B4-BE49-F238E27FC236}">
                <a16:creationId xmlns:a16="http://schemas.microsoft.com/office/drawing/2014/main" id="{27367598-D279-453F-8E38-C53E733D0BE1}"/>
              </a:ext>
            </a:extLst>
          </p:cNvPr>
          <p:cNvSpPr>
            <a:spLocks noGrp="1"/>
          </p:cNvSpPr>
          <p:nvPr>
            <p:ph idx="1"/>
          </p:nvPr>
        </p:nvSpPr>
        <p:spPr>
          <a:xfrm>
            <a:off x="4330719" y="641615"/>
            <a:ext cx="7289799" cy="5533496"/>
          </a:xfrm>
        </p:spPr>
        <p:txBody>
          <a:bodyPr anchor="ctr">
            <a:normAutofit/>
          </a:bodyPr>
          <a:lstStyle/>
          <a:p>
            <a:r>
              <a:rPr lang="en-US" b="0" i="0" dirty="0" err="1">
                <a:effectLst/>
                <a:latin typeface="charter"/>
              </a:rPr>
              <a:t>useMemo</a:t>
            </a:r>
            <a:r>
              <a:rPr lang="en-US" b="0" i="0" dirty="0">
                <a:effectLst/>
                <a:latin typeface="charter"/>
              </a:rPr>
              <a:t> returns a </a:t>
            </a:r>
            <a:r>
              <a:rPr lang="en-US" b="0" i="0" dirty="0" err="1">
                <a:effectLst/>
                <a:latin typeface="charter"/>
              </a:rPr>
              <a:t>memoized</a:t>
            </a:r>
            <a:r>
              <a:rPr lang="en-US" b="0" i="0" dirty="0">
                <a:effectLst/>
                <a:latin typeface="charter"/>
              </a:rPr>
              <a:t> value.</a:t>
            </a:r>
          </a:p>
          <a:p>
            <a:r>
              <a:rPr lang="en-IN" b="0" i="0" dirty="0">
                <a:effectLst/>
                <a:latin typeface="charter"/>
              </a:rPr>
              <a:t>For computationally expensive calculations</a:t>
            </a:r>
          </a:p>
          <a:p>
            <a:r>
              <a:rPr lang="en-US" b="0" i="0" dirty="0" err="1">
                <a:effectLst/>
                <a:latin typeface="arial" panose="020B0604020202020204" pitchFamily="34" charset="0"/>
              </a:rPr>
              <a:t>useMemo</a:t>
            </a:r>
            <a:r>
              <a:rPr lang="en-US" b="0" i="0" dirty="0">
                <a:effectLst/>
                <a:latin typeface="arial" panose="020B0604020202020204" pitchFamily="34" charset="0"/>
              </a:rPr>
              <a:t> is </a:t>
            </a:r>
            <a:r>
              <a:rPr lang="en-US" b="1" i="0" dirty="0">
                <a:effectLst/>
                <a:latin typeface="arial" panose="020B0604020202020204" pitchFamily="34" charset="0"/>
              </a:rPr>
              <a:t>a React hook that memorizes the output of a function</a:t>
            </a:r>
            <a:r>
              <a:rPr lang="en-US" b="0" i="0" dirty="0">
                <a:effectLst/>
                <a:latin typeface="arial" panose="020B0604020202020204" pitchFamily="34" charset="0"/>
              </a:rPr>
              <a:t>. ... If not, it will return the cached return value, not calling the function. If they have changed, </a:t>
            </a:r>
            <a:r>
              <a:rPr lang="en-US" b="0" i="0" dirty="0" err="1">
                <a:effectLst/>
                <a:latin typeface="arial" panose="020B0604020202020204" pitchFamily="34" charset="0"/>
              </a:rPr>
              <a:t>useMemo</a:t>
            </a:r>
            <a:r>
              <a:rPr lang="en-US" b="0" i="0" dirty="0">
                <a:effectLst/>
                <a:latin typeface="arial" panose="020B0604020202020204" pitchFamily="34" charset="0"/>
              </a:rPr>
              <a:t> will call the provided function again and repeat the process.</a:t>
            </a:r>
            <a:endParaRPr lang="en-IN" dirty="0"/>
          </a:p>
        </p:txBody>
      </p:sp>
    </p:spTree>
    <p:extLst>
      <p:ext uri="{BB962C8B-B14F-4D97-AF65-F5344CB8AC3E}">
        <p14:creationId xmlns:p14="http://schemas.microsoft.com/office/powerpoint/2010/main" val="20226867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CBD700-30BF-4C66-B195-2B9997D4868D}"/>
              </a:ext>
            </a:extLst>
          </p:cNvPr>
          <p:cNvSpPr>
            <a:spLocks noGrp="1"/>
          </p:cNvSpPr>
          <p:nvPr>
            <p:ph type="title"/>
          </p:nvPr>
        </p:nvSpPr>
        <p:spPr>
          <a:xfrm>
            <a:off x="312724" y="3433763"/>
            <a:ext cx="3197013" cy="2743200"/>
          </a:xfrm>
        </p:spPr>
        <p:txBody>
          <a:bodyPr anchor="t">
            <a:normAutofit/>
          </a:bodyPr>
          <a:lstStyle/>
          <a:p>
            <a:pPr algn="ctr"/>
            <a:r>
              <a:rPr lang="en-IN" sz="4800" b="1" i="0">
                <a:solidFill>
                  <a:schemeClr val="bg1"/>
                </a:solidFill>
                <a:effectLst/>
                <a:latin typeface="sohne"/>
              </a:rPr>
              <a:t>React useMemo Hook</a:t>
            </a:r>
            <a:endParaRPr lang="en-IN" sz="4800">
              <a:solidFill>
                <a:schemeClr val="bg1"/>
              </a:solidFill>
            </a:endParaRPr>
          </a:p>
        </p:txBody>
      </p:sp>
      <p:pic>
        <p:nvPicPr>
          <p:cNvPr id="7" name="Graphic 6" descr="Bitcoin">
            <a:extLst>
              <a:ext uri="{FF2B5EF4-FFF2-40B4-BE49-F238E27FC236}">
                <a16:creationId xmlns:a16="http://schemas.microsoft.com/office/drawing/2014/main" id="{BEDA1225-355D-44FE-A0F0-0D9CF4BB7C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271" y="2122544"/>
            <a:ext cx="914400" cy="914400"/>
          </a:xfrm>
          <a:prstGeom prst="rect">
            <a:avLst/>
          </a:prstGeom>
        </p:spPr>
      </p:pic>
      <p:sp>
        <p:nvSpPr>
          <p:cNvPr id="3" name="Content Placeholder 2">
            <a:extLst>
              <a:ext uri="{FF2B5EF4-FFF2-40B4-BE49-F238E27FC236}">
                <a16:creationId xmlns:a16="http://schemas.microsoft.com/office/drawing/2014/main" id="{27367598-D279-453F-8E38-C53E733D0BE1}"/>
              </a:ext>
            </a:extLst>
          </p:cNvPr>
          <p:cNvSpPr>
            <a:spLocks noGrp="1"/>
          </p:cNvSpPr>
          <p:nvPr>
            <p:ph idx="1"/>
          </p:nvPr>
        </p:nvSpPr>
        <p:spPr>
          <a:xfrm>
            <a:off x="4330719" y="641615"/>
            <a:ext cx="7289799" cy="5533496"/>
          </a:xfrm>
        </p:spPr>
        <p:txBody>
          <a:bodyPr anchor="ctr">
            <a:normAutofit/>
          </a:bodyPr>
          <a:lstStyle/>
          <a:p>
            <a:endParaRPr lang="en-IN" dirty="0"/>
          </a:p>
        </p:txBody>
      </p:sp>
      <p:sp>
        <p:nvSpPr>
          <p:cNvPr id="8" name="TextBox 7">
            <a:extLst>
              <a:ext uri="{FF2B5EF4-FFF2-40B4-BE49-F238E27FC236}">
                <a16:creationId xmlns:a16="http://schemas.microsoft.com/office/drawing/2014/main" id="{C927EEFA-FECE-4458-B898-AC5F752B6B4A}"/>
              </a:ext>
            </a:extLst>
          </p:cNvPr>
          <p:cNvSpPr txBox="1"/>
          <p:nvPr/>
        </p:nvSpPr>
        <p:spPr>
          <a:xfrm>
            <a:off x="3864634" y="-12409"/>
            <a:ext cx="8327366" cy="2308324"/>
          </a:xfrm>
          <a:prstGeom prst="rect">
            <a:avLst/>
          </a:prstGeom>
          <a:solidFill>
            <a:schemeClr val="tx1">
              <a:lumMod val="85000"/>
              <a:lumOff val="15000"/>
            </a:schemeClr>
          </a:solidFill>
        </p:spPr>
        <p:txBody>
          <a:bodyPr wrap="square">
            <a:spAutoFit/>
          </a:bodyPr>
          <a:lstStyle/>
          <a:p>
            <a:r>
              <a:rPr lang="en-IN" b="0" dirty="0">
                <a:solidFill>
                  <a:srgbClr val="569CD6"/>
                </a:solidFill>
                <a:effectLst/>
                <a:latin typeface="Consolas" panose="020B0609020204030204" pitchFamily="49" charset="0"/>
              </a:rPr>
              <a:t>  </a:t>
            </a:r>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a:solidFill>
                  <a:srgbClr val="4FC1FF"/>
                </a:solidFill>
                <a:effectLst/>
                <a:latin typeface="Consolas" panose="020B0609020204030204" pitchFamily="49" charset="0"/>
              </a:rPr>
              <a:t>count</a:t>
            </a:r>
            <a:r>
              <a:rPr lang="en-IN" b="0" dirty="0">
                <a:solidFill>
                  <a:srgbClr val="D4D4D4"/>
                </a:solidFill>
                <a:effectLst/>
                <a:latin typeface="Consolas" panose="020B0609020204030204" pitchFamily="49" charset="0"/>
              </a:rPr>
              <a:t>, </a:t>
            </a:r>
            <a:r>
              <a:rPr lang="en-IN" b="0" dirty="0" err="1">
                <a:solidFill>
                  <a:srgbClr val="4FC1FF"/>
                </a:solidFill>
                <a:effectLst/>
                <a:latin typeface="Consolas" panose="020B0609020204030204" pitchFamily="49" charset="0"/>
              </a:rPr>
              <a:t>setCount</a:t>
            </a:r>
            <a:r>
              <a:rPr lang="en-IN" b="0" dirty="0">
                <a:solidFill>
                  <a:srgbClr val="D4D4D4"/>
                </a:solidFill>
                <a:effectLst/>
                <a:latin typeface="Consolas" panose="020B0609020204030204" pitchFamily="49" charset="0"/>
              </a:rPr>
              <a:t>] = </a:t>
            </a:r>
            <a:r>
              <a:rPr lang="en-IN" b="0" dirty="0" err="1">
                <a:solidFill>
                  <a:srgbClr val="DCDCAA"/>
                </a:solidFill>
                <a:effectLst/>
                <a:latin typeface="Consolas" panose="020B0609020204030204" pitchFamily="49" charset="0"/>
              </a:rPr>
              <a:t>useState</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0</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a:solidFill>
                  <a:srgbClr val="4FC1FF"/>
                </a:solidFill>
                <a:effectLst/>
                <a:latin typeface="Consolas" panose="020B0609020204030204" pitchFamily="49" charset="0"/>
              </a:rPr>
              <a:t>item</a:t>
            </a:r>
            <a:r>
              <a:rPr lang="en-IN" b="0" dirty="0">
                <a:solidFill>
                  <a:srgbClr val="D4D4D4"/>
                </a:solidFill>
                <a:effectLst/>
                <a:latin typeface="Consolas" panose="020B0609020204030204" pitchFamily="49" charset="0"/>
              </a:rPr>
              <a:t>, </a:t>
            </a:r>
            <a:r>
              <a:rPr lang="en-IN" b="0" dirty="0" err="1">
                <a:solidFill>
                  <a:srgbClr val="4FC1FF"/>
                </a:solidFill>
                <a:effectLst/>
                <a:latin typeface="Consolas" panose="020B0609020204030204" pitchFamily="49" charset="0"/>
              </a:rPr>
              <a:t>setItem</a:t>
            </a:r>
            <a:r>
              <a:rPr lang="en-IN" b="0" dirty="0">
                <a:solidFill>
                  <a:srgbClr val="D4D4D4"/>
                </a:solidFill>
                <a:effectLst/>
                <a:latin typeface="Consolas" panose="020B0609020204030204" pitchFamily="49" charset="0"/>
              </a:rPr>
              <a:t>] = </a:t>
            </a:r>
            <a:r>
              <a:rPr lang="en-IN" b="0" dirty="0" err="1">
                <a:solidFill>
                  <a:srgbClr val="DCDCAA"/>
                </a:solidFill>
                <a:effectLst/>
                <a:latin typeface="Consolas" panose="020B0609020204030204" pitchFamily="49" charset="0"/>
              </a:rPr>
              <a:t>useState</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10</a:t>
            </a: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a:solidFill>
                  <a:srgbClr val="D4D4D4"/>
                </a:solidFill>
                <a:effectLst/>
                <a:latin typeface="Consolas" panose="020B0609020204030204" pitchFamily="49" charset="0"/>
              </a:rPr>
              <a:t>  </a:t>
            </a:r>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err="1">
                <a:solidFill>
                  <a:srgbClr val="4FC1FF"/>
                </a:solidFill>
                <a:effectLst/>
                <a:latin typeface="Consolas" panose="020B0609020204030204" pitchFamily="49" charset="0"/>
              </a:rPr>
              <a:t>multiCountMemo</a:t>
            </a:r>
            <a:r>
              <a:rPr lang="en-IN" b="0" dirty="0">
                <a:solidFill>
                  <a:srgbClr val="D4D4D4"/>
                </a:solidFill>
                <a:effectLst/>
                <a:latin typeface="Consolas" panose="020B0609020204030204" pitchFamily="49" charset="0"/>
              </a:rPr>
              <a:t> = </a:t>
            </a:r>
            <a:r>
              <a:rPr lang="en-IN" b="0" dirty="0" err="1">
                <a:solidFill>
                  <a:srgbClr val="DCDCAA"/>
                </a:solidFill>
                <a:effectLst/>
                <a:latin typeface="Consolas" panose="020B0609020204030204" pitchFamily="49" charset="0"/>
              </a:rPr>
              <a:t>useMemo</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=&gt;</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"multicount performance check </a:t>
            </a:r>
            <a:r>
              <a:rPr lang="en-IN" b="0" dirty="0" err="1">
                <a:solidFill>
                  <a:srgbClr val="CE9178"/>
                </a:solidFill>
                <a:effectLst/>
                <a:latin typeface="Consolas" panose="020B0609020204030204" pitchFamily="49" charset="0"/>
              </a:rPr>
              <a:t>usememo</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"multicount performance check </a:t>
            </a:r>
            <a:r>
              <a:rPr lang="en-IN" b="0" dirty="0" err="1">
                <a:solidFill>
                  <a:srgbClr val="CE9178"/>
                </a:solidFill>
                <a:effectLst/>
                <a:latin typeface="Consolas" panose="020B0609020204030204" pitchFamily="49" charset="0"/>
              </a:rPr>
              <a:t>usememo</a:t>
            </a:r>
            <a:r>
              <a:rPr lang="en-IN" b="0" dirty="0">
                <a:solidFill>
                  <a:srgbClr val="CE9178"/>
                </a:solidFill>
                <a:effectLst/>
                <a:latin typeface="Consolas" panose="020B0609020204030204" pitchFamily="49" charset="0"/>
              </a:rPr>
              <a:t> done"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count</a:t>
            </a:r>
            <a:r>
              <a:rPr lang="en-IN" b="0" dirty="0">
                <a:solidFill>
                  <a:srgbClr val="D4D4D4"/>
                </a:solidFill>
                <a:effectLst/>
                <a:latin typeface="Consolas" panose="020B0609020204030204" pitchFamily="49" charset="0"/>
              </a:rPr>
              <a:t> * </a:t>
            </a:r>
            <a:r>
              <a:rPr lang="en-IN" b="0" dirty="0">
                <a:solidFill>
                  <a:srgbClr val="B5CEA8"/>
                </a:solidFill>
                <a:effectLst/>
                <a:latin typeface="Consolas" panose="020B0609020204030204" pitchFamily="49" charset="0"/>
              </a:rPr>
              <a:t>5</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 [</a:t>
            </a:r>
            <a:r>
              <a:rPr lang="en-IN" b="0" dirty="0">
                <a:solidFill>
                  <a:srgbClr val="9CDCFE"/>
                </a:solidFill>
                <a:effectLst/>
                <a:latin typeface="Consolas" panose="020B0609020204030204" pitchFamily="49" charset="0"/>
              </a:rPr>
              <a:t>count</a:t>
            </a:r>
            <a:r>
              <a:rPr lang="en-IN" b="0"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23858918-B1F4-4A72-9111-25AB8A9C4969}"/>
              </a:ext>
            </a:extLst>
          </p:cNvPr>
          <p:cNvSpPr txBox="1"/>
          <p:nvPr/>
        </p:nvSpPr>
        <p:spPr>
          <a:xfrm>
            <a:off x="3864634" y="2272227"/>
            <a:ext cx="8327366" cy="4598182"/>
          </a:xfrm>
          <a:prstGeom prst="rect">
            <a:avLst/>
          </a:prstGeom>
          <a:solidFill>
            <a:schemeClr val="tx1">
              <a:lumMod val="85000"/>
              <a:lumOff val="15000"/>
            </a:schemeClr>
          </a:solidFill>
        </p:spPr>
        <p:txBody>
          <a:bodyPr wrap="square">
            <a:spAutoFit/>
          </a:bodyPr>
          <a:lstStyle/>
          <a:p>
            <a:r>
              <a:rPr lang="en-IN" sz="1210" dirty="0">
                <a:solidFill>
                  <a:srgbClr val="808080"/>
                </a:solidFill>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a:solidFill>
                  <a:srgbClr val="569CD6"/>
                </a:solidFill>
                <a:effectLst/>
                <a:latin typeface="Consolas" panose="020B0609020204030204" pitchFamily="49" charset="0"/>
              </a:rPr>
              <a:t>div</a:t>
            </a:r>
            <a:r>
              <a:rPr lang="en-IN" sz="1210" b="0" dirty="0">
                <a:solidFill>
                  <a:srgbClr val="808080"/>
                </a:solidFill>
                <a:effectLst/>
                <a:latin typeface="Consolas" panose="020B0609020204030204" pitchFamily="49" charset="0"/>
              </a:rPr>
              <a:t>&gt;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a:solidFill>
                  <a:srgbClr val="569CD6"/>
                </a:solidFill>
                <a:effectLst/>
                <a:latin typeface="Consolas" panose="020B0609020204030204" pitchFamily="49" charset="0"/>
              </a:rPr>
              <a:t>h1</a:t>
            </a:r>
            <a:r>
              <a:rPr lang="en-IN" sz="1210" b="0" dirty="0">
                <a:solidFill>
                  <a:srgbClr val="808080"/>
                </a:solidFill>
                <a:effectLst/>
                <a:latin typeface="Consolas" panose="020B0609020204030204" pitchFamily="49" charset="0"/>
              </a:rPr>
              <a:t>&gt;</a:t>
            </a:r>
            <a:r>
              <a:rPr lang="en-IN" sz="1210" b="0" dirty="0">
                <a:solidFill>
                  <a:srgbClr val="D4D4D4"/>
                </a:solidFill>
                <a:effectLst/>
                <a:latin typeface="Consolas" panose="020B0609020204030204" pitchFamily="49" charset="0"/>
              </a:rPr>
              <a:t>With use Memo</a:t>
            </a:r>
            <a:r>
              <a:rPr lang="en-IN" sz="1210" b="0" dirty="0">
                <a:solidFill>
                  <a:srgbClr val="808080"/>
                </a:solidFill>
                <a:effectLst/>
                <a:latin typeface="Consolas" panose="020B0609020204030204" pitchFamily="49" charset="0"/>
              </a:rPr>
              <a:t>&lt;/</a:t>
            </a:r>
            <a:r>
              <a:rPr lang="en-IN" sz="1210" b="0" dirty="0">
                <a:solidFill>
                  <a:srgbClr val="569CD6"/>
                </a:solidFill>
                <a:effectLst/>
                <a:latin typeface="Consolas" panose="020B0609020204030204" pitchFamily="49" charset="0"/>
              </a:rPr>
              <a:t>h1</a:t>
            </a:r>
            <a:r>
              <a:rPr lang="en-IN" sz="1210" b="0" dirty="0">
                <a:solidFill>
                  <a:srgbClr val="808080"/>
                </a:solidFill>
                <a:effectLst/>
                <a:latin typeface="Consolas" panose="020B0609020204030204" pitchFamily="49" charset="0"/>
              </a:rPr>
              <a:t>&gt;</a:t>
            </a: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err="1">
                <a:solidFill>
                  <a:srgbClr val="4EC9B0"/>
                </a:solidFill>
                <a:effectLst/>
                <a:latin typeface="Consolas" panose="020B0609020204030204" pitchFamily="49" charset="0"/>
              </a:rPr>
              <a:t>ButtonGroup</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9CDCFE"/>
                </a:solidFill>
                <a:effectLst/>
                <a:latin typeface="Consolas" panose="020B0609020204030204" pitchFamily="49" charset="0"/>
              </a:rPr>
              <a:t>size</a:t>
            </a:r>
            <a:r>
              <a:rPr lang="en-IN" sz="1210" b="0" dirty="0">
                <a:solidFill>
                  <a:srgbClr val="D4D4D4"/>
                </a:solidFill>
                <a:effectLst/>
                <a:latin typeface="Consolas" panose="020B0609020204030204" pitchFamily="49" charset="0"/>
              </a:rPr>
              <a:t>=</a:t>
            </a:r>
            <a:r>
              <a:rPr lang="en-IN" sz="1210" b="0" dirty="0">
                <a:solidFill>
                  <a:srgbClr val="CE9178"/>
                </a:solidFill>
                <a:effectLst/>
                <a:latin typeface="Consolas" panose="020B0609020204030204" pitchFamily="49" charset="0"/>
              </a:rPr>
              <a:t>"small"</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err="1">
                <a:solidFill>
                  <a:srgbClr val="9CDCFE"/>
                </a:solidFill>
                <a:effectLst/>
                <a:latin typeface="Consolas" panose="020B0609020204030204" pitchFamily="49" charset="0"/>
              </a:rPr>
              <a:t>color</a:t>
            </a:r>
            <a:r>
              <a:rPr lang="en-IN" sz="1210" b="0" dirty="0">
                <a:solidFill>
                  <a:srgbClr val="D4D4D4"/>
                </a:solidFill>
                <a:effectLst/>
                <a:latin typeface="Consolas" panose="020B0609020204030204" pitchFamily="49" charset="0"/>
              </a:rPr>
              <a:t>=</a:t>
            </a:r>
            <a:r>
              <a:rPr lang="en-IN" sz="1210" b="0" dirty="0">
                <a:solidFill>
                  <a:srgbClr val="CE9178"/>
                </a:solidFill>
                <a:effectLst/>
                <a:latin typeface="Consolas" panose="020B0609020204030204" pitchFamily="49" charset="0"/>
              </a:rPr>
              <a:t>"success"</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9CDCFE"/>
                </a:solidFill>
                <a:effectLst/>
                <a:latin typeface="Consolas" panose="020B0609020204030204" pitchFamily="49" charset="0"/>
              </a:rPr>
              <a:t>variant</a:t>
            </a:r>
            <a:r>
              <a:rPr lang="en-IN" sz="1210" b="0" dirty="0">
                <a:solidFill>
                  <a:srgbClr val="D4D4D4"/>
                </a:solidFill>
                <a:effectLst/>
                <a:latin typeface="Consolas" panose="020B0609020204030204" pitchFamily="49" charset="0"/>
              </a:rPr>
              <a:t>=</a:t>
            </a:r>
            <a:r>
              <a:rPr lang="en-IN" sz="1210" b="0" dirty="0">
                <a:solidFill>
                  <a:srgbClr val="CE9178"/>
                </a:solidFill>
                <a:effectLst/>
                <a:latin typeface="Consolas" panose="020B0609020204030204" pitchFamily="49" charset="0"/>
              </a:rPr>
              <a:t>"contained"</a:t>
            </a:r>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&gt;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a:solidFill>
                  <a:srgbClr val="4EC9B0"/>
                </a:solidFill>
                <a:effectLst/>
                <a:latin typeface="Consolas" panose="020B0609020204030204" pitchFamily="49" charset="0"/>
              </a:rPr>
              <a:t>Button</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err="1">
                <a:solidFill>
                  <a:srgbClr val="9CDCFE"/>
                </a:solidFill>
                <a:effectLst/>
                <a:latin typeface="Consolas" panose="020B0609020204030204" pitchFamily="49" charset="0"/>
              </a:rPr>
              <a:t>onClick</a:t>
            </a:r>
            <a:r>
              <a:rPr lang="en-IN" sz="1210" b="0" dirty="0">
                <a:solidFill>
                  <a:srgbClr val="D4D4D4"/>
                </a:solidFill>
                <a:effectLst/>
                <a:latin typeface="Consolas" panose="020B0609020204030204" pitchFamily="49" charset="0"/>
              </a:rPr>
              <a:t>=</a:t>
            </a:r>
            <a:r>
              <a:rPr lang="en-IN" sz="1210" b="0" dirty="0">
                <a:solidFill>
                  <a:srgbClr val="569CD6"/>
                </a:solidFill>
                <a:effectLst/>
                <a:latin typeface="Consolas" panose="020B0609020204030204" pitchFamily="49" charset="0"/>
              </a:rPr>
              <a:t>{</a:t>
            </a:r>
            <a:r>
              <a:rPr lang="en-IN" sz="1210" b="0" dirty="0">
                <a:solidFill>
                  <a:srgbClr val="D4D4D4"/>
                </a:solidFill>
                <a:effectLst/>
                <a:latin typeface="Consolas" panose="020B0609020204030204" pitchFamily="49" charset="0"/>
              </a:rPr>
              <a:t>() </a:t>
            </a:r>
            <a:r>
              <a:rPr lang="en-IN" sz="1210" b="0" dirty="0">
                <a:solidFill>
                  <a:srgbClr val="569CD6"/>
                </a:solidFill>
                <a:effectLst/>
                <a:latin typeface="Consolas" panose="020B0609020204030204" pitchFamily="49" charset="0"/>
              </a:rPr>
              <a:t>=&gt;</a:t>
            </a:r>
            <a:r>
              <a:rPr lang="en-IN" sz="1210" b="0" dirty="0">
                <a:solidFill>
                  <a:srgbClr val="D4D4D4"/>
                </a:solidFill>
                <a:effectLst/>
                <a:latin typeface="Consolas" panose="020B0609020204030204" pitchFamily="49" charset="0"/>
              </a:rPr>
              <a:t> {</a:t>
            </a:r>
          </a:p>
          <a:p>
            <a:r>
              <a:rPr lang="en-IN" sz="1210" b="0" dirty="0">
                <a:solidFill>
                  <a:srgbClr val="D4D4D4"/>
                </a:solidFill>
                <a:effectLst/>
                <a:latin typeface="Consolas" panose="020B0609020204030204" pitchFamily="49" charset="0"/>
              </a:rPr>
              <a:t>            </a:t>
            </a:r>
            <a:r>
              <a:rPr lang="en-IN" sz="1210" b="0" dirty="0" err="1">
                <a:solidFill>
                  <a:srgbClr val="DCDCAA"/>
                </a:solidFill>
                <a:effectLst/>
                <a:latin typeface="Consolas" panose="020B0609020204030204" pitchFamily="49" charset="0"/>
              </a:rPr>
              <a:t>setCount</a:t>
            </a:r>
            <a:r>
              <a:rPr lang="en-IN" sz="1210" b="0" dirty="0">
                <a:solidFill>
                  <a:srgbClr val="D4D4D4"/>
                </a:solidFill>
                <a:effectLst/>
                <a:latin typeface="Consolas" panose="020B0609020204030204" pitchFamily="49" charset="0"/>
              </a:rPr>
              <a:t>(</a:t>
            </a:r>
            <a:r>
              <a:rPr lang="en-IN" sz="1210" b="0" dirty="0">
                <a:solidFill>
                  <a:srgbClr val="4FC1FF"/>
                </a:solidFill>
                <a:effectLst/>
                <a:latin typeface="Consolas" panose="020B0609020204030204" pitchFamily="49" charset="0"/>
              </a:rPr>
              <a:t>count</a:t>
            </a:r>
            <a:r>
              <a:rPr lang="en-IN" sz="1210" b="0" dirty="0">
                <a:solidFill>
                  <a:srgbClr val="D4D4D4"/>
                </a:solidFill>
                <a:effectLst/>
                <a:latin typeface="Consolas" panose="020B0609020204030204" pitchFamily="49" charset="0"/>
              </a:rPr>
              <a:t> + </a:t>
            </a:r>
            <a:r>
              <a:rPr lang="en-IN" sz="1210" b="0" dirty="0">
                <a:solidFill>
                  <a:srgbClr val="B5CEA8"/>
                </a:solidFill>
                <a:effectLst/>
                <a:latin typeface="Consolas" panose="020B0609020204030204" pitchFamily="49" charset="0"/>
              </a:rPr>
              <a:t>1</a:t>
            </a:r>
            <a:r>
              <a:rPr lang="en-IN" sz="1210" b="0" dirty="0">
                <a:solidFill>
                  <a:srgbClr val="D4D4D4"/>
                </a:solidFill>
                <a:effectLst/>
                <a:latin typeface="Consolas" panose="020B0609020204030204" pitchFamily="49" charset="0"/>
              </a:rPr>
              <a:t>);</a:t>
            </a:r>
          </a:p>
          <a:p>
            <a:r>
              <a:rPr lang="en-IN" sz="1210" b="0" dirty="0">
                <a:solidFill>
                  <a:srgbClr val="D4D4D4"/>
                </a:solidFill>
                <a:effectLst/>
                <a:latin typeface="Consolas" panose="020B0609020204030204" pitchFamily="49" charset="0"/>
              </a:rPr>
              <a:t>          }</a:t>
            </a:r>
            <a:r>
              <a:rPr lang="en-IN" sz="1210" b="0" dirty="0">
                <a:solidFill>
                  <a:srgbClr val="569CD6"/>
                </a:solidFill>
                <a:effectLst/>
                <a:latin typeface="Consolas" panose="020B0609020204030204" pitchFamily="49" charset="0"/>
              </a:rPr>
              <a: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&gt;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Update Count</a:t>
            </a: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a:solidFill>
                  <a:srgbClr val="4EC9B0"/>
                </a:solidFill>
                <a:effectLst/>
                <a:latin typeface="Consolas" panose="020B0609020204030204" pitchFamily="49" charset="0"/>
              </a:rPr>
              <a:t>Button</a:t>
            </a:r>
            <a:r>
              <a:rPr lang="en-IN" sz="1210" b="0" dirty="0">
                <a:solidFill>
                  <a:srgbClr val="808080"/>
                </a:solidFill>
                <a:effectLst/>
                <a:latin typeface="Consolas" panose="020B0609020204030204" pitchFamily="49" charset="0"/>
              </a:rPr>
              <a:t>&gt;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a:solidFill>
                  <a:srgbClr val="4EC9B0"/>
                </a:solidFill>
                <a:effectLst/>
                <a:latin typeface="Consolas" panose="020B0609020204030204" pitchFamily="49" charset="0"/>
              </a:rPr>
              <a:t>Button</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err="1">
                <a:solidFill>
                  <a:srgbClr val="9CDCFE"/>
                </a:solidFill>
                <a:effectLst/>
                <a:latin typeface="Consolas" panose="020B0609020204030204" pitchFamily="49" charset="0"/>
              </a:rPr>
              <a:t>onClick</a:t>
            </a:r>
            <a:r>
              <a:rPr lang="en-IN" sz="1210" b="0" dirty="0">
                <a:solidFill>
                  <a:srgbClr val="D4D4D4"/>
                </a:solidFill>
                <a:effectLst/>
                <a:latin typeface="Consolas" panose="020B0609020204030204" pitchFamily="49" charset="0"/>
              </a:rPr>
              <a:t>=</a:t>
            </a:r>
            <a:r>
              <a:rPr lang="en-IN" sz="1210" b="0" dirty="0">
                <a:solidFill>
                  <a:srgbClr val="569CD6"/>
                </a:solidFill>
                <a:effectLst/>
                <a:latin typeface="Consolas" panose="020B0609020204030204" pitchFamily="49" charset="0"/>
              </a:rPr>
              <a:t>{</a:t>
            </a:r>
            <a:r>
              <a:rPr lang="en-IN" sz="1210" b="0" dirty="0">
                <a:solidFill>
                  <a:srgbClr val="D4D4D4"/>
                </a:solidFill>
                <a:effectLst/>
                <a:latin typeface="Consolas" panose="020B0609020204030204" pitchFamily="49" charset="0"/>
              </a:rPr>
              <a:t>() </a:t>
            </a:r>
            <a:r>
              <a:rPr lang="en-IN" sz="1210" b="0" dirty="0">
                <a:solidFill>
                  <a:srgbClr val="569CD6"/>
                </a:solidFill>
                <a:effectLst/>
                <a:latin typeface="Consolas" panose="020B0609020204030204" pitchFamily="49" charset="0"/>
              </a:rPr>
              <a:t>=&gt;</a:t>
            </a:r>
            <a:r>
              <a:rPr lang="en-IN" sz="1210" b="0" dirty="0">
                <a:solidFill>
                  <a:srgbClr val="D4D4D4"/>
                </a:solidFill>
                <a:effectLst/>
                <a:latin typeface="Consolas" panose="020B0609020204030204" pitchFamily="49" charset="0"/>
              </a:rPr>
              <a:t> {</a:t>
            </a:r>
          </a:p>
          <a:p>
            <a:r>
              <a:rPr lang="en-IN" sz="1210" b="0" dirty="0">
                <a:solidFill>
                  <a:srgbClr val="D4D4D4"/>
                </a:solidFill>
                <a:effectLst/>
                <a:latin typeface="Consolas" panose="020B0609020204030204" pitchFamily="49" charset="0"/>
              </a:rPr>
              <a:t>            </a:t>
            </a:r>
            <a:r>
              <a:rPr lang="en-IN" sz="1210" b="0" dirty="0" err="1">
                <a:solidFill>
                  <a:srgbClr val="DCDCAA"/>
                </a:solidFill>
                <a:effectLst/>
                <a:latin typeface="Consolas" panose="020B0609020204030204" pitchFamily="49" charset="0"/>
              </a:rPr>
              <a:t>setItem</a:t>
            </a:r>
            <a:r>
              <a:rPr lang="en-IN" sz="1210" b="0" dirty="0">
                <a:solidFill>
                  <a:srgbClr val="D4D4D4"/>
                </a:solidFill>
                <a:effectLst/>
                <a:latin typeface="Consolas" panose="020B0609020204030204" pitchFamily="49" charset="0"/>
              </a:rPr>
              <a:t>(</a:t>
            </a:r>
            <a:r>
              <a:rPr lang="en-IN" sz="1210" b="0" dirty="0">
                <a:solidFill>
                  <a:srgbClr val="4FC1FF"/>
                </a:solidFill>
                <a:effectLst/>
                <a:latin typeface="Consolas" panose="020B0609020204030204" pitchFamily="49" charset="0"/>
              </a:rPr>
              <a:t>item</a:t>
            </a:r>
            <a:r>
              <a:rPr lang="en-IN" sz="1210" b="0" dirty="0">
                <a:solidFill>
                  <a:srgbClr val="D4D4D4"/>
                </a:solidFill>
                <a:effectLst/>
                <a:latin typeface="Consolas" panose="020B0609020204030204" pitchFamily="49" charset="0"/>
              </a:rPr>
              <a:t> * </a:t>
            </a:r>
            <a:r>
              <a:rPr lang="en-IN" sz="1210" b="0" dirty="0">
                <a:solidFill>
                  <a:srgbClr val="B5CEA8"/>
                </a:solidFill>
                <a:effectLst/>
                <a:latin typeface="Consolas" panose="020B0609020204030204" pitchFamily="49" charset="0"/>
              </a:rPr>
              <a:t>10</a:t>
            </a:r>
            <a:r>
              <a:rPr lang="en-IN" sz="1210" b="0" dirty="0">
                <a:solidFill>
                  <a:srgbClr val="D4D4D4"/>
                </a:solidFill>
                <a:effectLst/>
                <a:latin typeface="Consolas" panose="020B0609020204030204" pitchFamily="49" charset="0"/>
              </a:rPr>
              <a:t>);</a:t>
            </a:r>
          </a:p>
          <a:p>
            <a:r>
              <a:rPr lang="en-IN" sz="1210" b="0" dirty="0">
                <a:solidFill>
                  <a:srgbClr val="D4D4D4"/>
                </a:solidFill>
                <a:effectLst/>
                <a:latin typeface="Consolas" panose="020B0609020204030204" pitchFamily="49" charset="0"/>
              </a:rPr>
              <a:t>          }</a:t>
            </a:r>
            <a:r>
              <a:rPr lang="en-IN" sz="1210" b="0" dirty="0">
                <a:solidFill>
                  <a:srgbClr val="569CD6"/>
                </a:solidFill>
                <a:effectLst/>
                <a:latin typeface="Consolas" panose="020B0609020204030204" pitchFamily="49" charset="0"/>
              </a:rPr>
              <a: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&gt;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Update Item</a:t>
            </a: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a:solidFill>
                  <a:srgbClr val="4EC9B0"/>
                </a:solidFill>
                <a:effectLst/>
                <a:latin typeface="Consolas" panose="020B0609020204030204" pitchFamily="49" charset="0"/>
              </a:rPr>
              <a:t>Button</a:t>
            </a:r>
            <a:r>
              <a:rPr lang="en-IN" sz="1210" b="0" dirty="0">
                <a:solidFill>
                  <a:srgbClr val="808080"/>
                </a:solidFill>
                <a:effectLst/>
                <a:latin typeface="Consolas" panose="020B0609020204030204" pitchFamily="49" charset="0"/>
              </a:rPr>
              <a:t>&gt;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err="1">
                <a:solidFill>
                  <a:srgbClr val="4EC9B0"/>
                </a:solidFill>
                <a:effectLst/>
                <a:latin typeface="Consolas" panose="020B0609020204030204" pitchFamily="49" charset="0"/>
              </a:rPr>
              <a:t>ButtonGroup</a:t>
            </a:r>
            <a:r>
              <a:rPr lang="en-IN" sz="1210" b="0" dirty="0">
                <a:solidFill>
                  <a:srgbClr val="808080"/>
                </a:solidFill>
                <a:effectLst/>
                <a:latin typeface="Consolas" panose="020B0609020204030204" pitchFamily="49" charset="0"/>
              </a:rPr>
              <a:t>&gt;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a:solidFill>
                  <a:srgbClr val="569CD6"/>
                </a:solidFill>
                <a:effectLst/>
                <a:latin typeface="Consolas" panose="020B0609020204030204" pitchFamily="49" charset="0"/>
              </a:rPr>
              <a:t>h2</a:t>
            </a:r>
            <a:r>
              <a:rPr lang="en-IN" sz="1210" b="0" dirty="0">
                <a:solidFill>
                  <a:srgbClr val="808080"/>
                </a:solidFill>
                <a:effectLst/>
                <a:latin typeface="Consolas" panose="020B0609020204030204" pitchFamily="49" charset="0"/>
              </a:rPr>
              <a:t>&gt;</a:t>
            </a:r>
            <a:r>
              <a:rPr lang="en-IN" sz="1210" b="0" dirty="0">
                <a:solidFill>
                  <a:srgbClr val="D4D4D4"/>
                </a:solidFill>
                <a:effectLst/>
                <a:latin typeface="Consolas" panose="020B0609020204030204" pitchFamily="49" charset="0"/>
              </a:rPr>
              <a:t>Count : </a:t>
            </a:r>
            <a:r>
              <a:rPr lang="en-IN" sz="1210" b="0" dirty="0">
                <a:solidFill>
                  <a:srgbClr val="569CD6"/>
                </a:solidFill>
                <a:effectLst/>
                <a:latin typeface="Consolas" panose="020B0609020204030204" pitchFamily="49" charset="0"/>
              </a:rPr>
              <a:t>{</a:t>
            </a:r>
            <a:r>
              <a:rPr lang="en-IN" sz="1210" b="0" dirty="0">
                <a:solidFill>
                  <a:srgbClr val="4FC1FF"/>
                </a:solidFill>
                <a:effectLst/>
                <a:latin typeface="Consolas" panose="020B0609020204030204" pitchFamily="49" charset="0"/>
              </a:rPr>
              <a:t>count</a:t>
            </a:r>
            <a:r>
              <a:rPr lang="en-IN" sz="1210" b="0" dirty="0">
                <a:solidFill>
                  <a:srgbClr val="569CD6"/>
                </a:solidFill>
                <a:effectLst/>
                <a:latin typeface="Consolas" panose="020B0609020204030204" pitchFamily="49" charset="0"/>
              </a:rPr>
              <a:t>}</a:t>
            </a:r>
            <a:r>
              <a:rPr lang="en-IN" sz="1210" b="0" dirty="0">
                <a:solidFill>
                  <a:srgbClr val="808080"/>
                </a:solidFill>
                <a:effectLst/>
                <a:latin typeface="Consolas" panose="020B0609020204030204" pitchFamily="49" charset="0"/>
              </a:rPr>
              <a:t>&lt;/</a:t>
            </a:r>
            <a:r>
              <a:rPr lang="en-IN" sz="1210" b="0" dirty="0">
                <a:solidFill>
                  <a:srgbClr val="569CD6"/>
                </a:solidFill>
                <a:effectLst/>
                <a:latin typeface="Consolas" panose="020B0609020204030204" pitchFamily="49" charset="0"/>
              </a:rPr>
              <a:t>h2</a:t>
            </a:r>
            <a:r>
              <a:rPr lang="en-IN" sz="1210" b="0" dirty="0">
                <a:solidFill>
                  <a:srgbClr val="808080"/>
                </a:solidFill>
                <a:effectLst/>
                <a:latin typeface="Consolas" panose="020B0609020204030204" pitchFamily="49" charset="0"/>
              </a:rPr>
              <a:t>&gt;&lt;</a:t>
            </a:r>
            <a:r>
              <a:rPr lang="en-IN" sz="1210" b="0" dirty="0">
                <a:solidFill>
                  <a:srgbClr val="569CD6"/>
                </a:solidFill>
                <a:effectLst/>
                <a:latin typeface="Consolas" panose="020B0609020204030204" pitchFamily="49" charset="0"/>
              </a:rPr>
              <a:t>h2</a:t>
            </a:r>
            <a:r>
              <a:rPr lang="en-IN" sz="1210" b="0" dirty="0">
                <a:solidFill>
                  <a:srgbClr val="808080"/>
                </a:solidFill>
                <a:effectLst/>
                <a:latin typeface="Consolas" panose="020B0609020204030204" pitchFamily="49" charset="0"/>
              </a:rPr>
              <a:t>&gt;</a:t>
            </a:r>
            <a:r>
              <a:rPr lang="en-IN" sz="1210" b="0" dirty="0">
                <a:solidFill>
                  <a:srgbClr val="D4D4D4"/>
                </a:solidFill>
                <a:effectLst/>
                <a:latin typeface="Consolas" panose="020B0609020204030204" pitchFamily="49" charset="0"/>
              </a:rPr>
              <a:t>Item : </a:t>
            </a:r>
            <a:r>
              <a:rPr lang="en-IN" sz="1210" b="0" dirty="0">
                <a:solidFill>
                  <a:srgbClr val="569CD6"/>
                </a:solidFill>
                <a:effectLst/>
                <a:latin typeface="Consolas" panose="020B0609020204030204" pitchFamily="49" charset="0"/>
              </a:rPr>
              <a:t>{</a:t>
            </a:r>
            <a:r>
              <a:rPr lang="en-IN" sz="1210" b="0" dirty="0">
                <a:solidFill>
                  <a:srgbClr val="4FC1FF"/>
                </a:solidFill>
                <a:effectLst/>
                <a:latin typeface="Consolas" panose="020B0609020204030204" pitchFamily="49" charset="0"/>
              </a:rPr>
              <a:t>item</a:t>
            </a:r>
            <a:r>
              <a:rPr lang="en-IN" sz="1210" b="0" dirty="0">
                <a:solidFill>
                  <a:srgbClr val="569CD6"/>
                </a:solidFill>
                <a:effectLst/>
                <a:latin typeface="Consolas" panose="020B0609020204030204" pitchFamily="49" charset="0"/>
              </a:rPr>
              <a:t>}</a:t>
            </a:r>
            <a:r>
              <a:rPr lang="en-IN" sz="1210" b="0" dirty="0">
                <a:solidFill>
                  <a:srgbClr val="808080"/>
                </a:solidFill>
                <a:effectLst/>
                <a:latin typeface="Consolas" panose="020B0609020204030204" pitchFamily="49" charset="0"/>
              </a:rPr>
              <a:t>&lt;/</a:t>
            </a:r>
            <a:r>
              <a:rPr lang="en-IN" sz="1210" b="0" dirty="0">
                <a:solidFill>
                  <a:srgbClr val="569CD6"/>
                </a:solidFill>
                <a:effectLst/>
                <a:latin typeface="Consolas" panose="020B0609020204030204" pitchFamily="49" charset="0"/>
              </a:rPr>
              <a:t>h2</a:t>
            </a:r>
            <a:r>
              <a:rPr lang="en-IN" sz="1210" b="0" dirty="0">
                <a:solidFill>
                  <a:srgbClr val="808080"/>
                </a:solidFill>
                <a:effectLst/>
                <a:latin typeface="Consolas" panose="020B0609020204030204" pitchFamily="49" charset="0"/>
              </a:rPr>
              <a:t>&gt;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a:solidFill>
                  <a:srgbClr val="569CD6"/>
                </a:solidFill>
                <a:effectLst/>
                <a:latin typeface="Consolas" panose="020B0609020204030204" pitchFamily="49" charset="0"/>
              </a:rPr>
              <a:t>h2</a:t>
            </a:r>
            <a:r>
              <a:rPr lang="en-IN" sz="1210" b="0" dirty="0">
                <a:solidFill>
                  <a:srgbClr val="808080"/>
                </a:solidFill>
                <a:effectLst/>
                <a:latin typeface="Consolas" panose="020B0609020204030204" pitchFamily="49" charset="0"/>
              </a:rPr>
              <a:t>&gt;</a:t>
            </a:r>
            <a:r>
              <a:rPr lang="en-IN" sz="1210" b="0" dirty="0" err="1">
                <a:solidFill>
                  <a:srgbClr val="D4D4D4"/>
                </a:solidFill>
                <a:effectLst/>
                <a:latin typeface="Consolas" panose="020B0609020204030204" pitchFamily="49" charset="0"/>
              </a:rPr>
              <a:t>MultiCount</a:t>
            </a:r>
            <a:r>
              <a:rPr lang="en-IN" sz="1210" b="0" dirty="0">
                <a:solidFill>
                  <a:srgbClr val="D4D4D4"/>
                </a:solidFill>
                <a:effectLst/>
                <a:latin typeface="Consolas" panose="020B0609020204030204" pitchFamily="49" charset="0"/>
              </a:rPr>
              <a:t> : </a:t>
            </a:r>
            <a:r>
              <a:rPr lang="en-IN" sz="1210" b="0" dirty="0">
                <a:solidFill>
                  <a:srgbClr val="569CD6"/>
                </a:solidFill>
                <a:effectLst/>
                <a:latin typeface="Consolas" panose="020B0609020204030204" pitchFamily="49" charset="0"/>
              </a:rPr>
              <a:t>{</a:t>
            </a:r>
            <a:r>
              <a:rPr lang="en-IN" sz="1210" b="0" dirty="0" err="1">
                <a:solidFill>
                  <a:srgbClr val="4FC1FF"/>
                </a:solidFill>
                <a:effectLst/>
                <a:latin typeface="Consolas" panose="020B0609020204030204" pitchFamily="49" charset="0"/>
              </a:rPr>
              <a:t>multiCountMemo</a:t>
            </a:r>
            <a:r>
              <a:rPr lang="en-IN" sz="1210" b="0" dirty="0">
                <a:solidFill>
                  <a:srgbClr val="569CD6"/>
                </a:solidFill>
                <a:effectLst/>
                <a:latin typeface="Consolas" panose="020B0609020204030204" pitchFamily="49" charset="0"/>
              </a:rPr>
              <a:t>}</a:t>
            </a:r>
            <a:r>
              <a:rPr lang="en-IN" sz="1210" b="0" dirty="0">
                <a:solidFill>
                  <a:srgbClr val="808080"/>
                </a:solidFill>
                <a:effectLst/>
                <a:latin typeface="Consolas" panose="020B0609020204030204" pitchFamily="49" charset="0"/>
              </a:rPr>
              <a:t>&lt;/</a:t>
            </a:r>
            <a:r>
              <a:rPr lang="en-IN" sz="1210" b="0" dirty="0">
                <a:solidFill>
                  <a:srgbClr val="569CD6"/>
                </a:solidFill>
                <a:effectLst/>
                <a:latin typeface="Consolas" panose="020B0609020204030204" pitchFamily="49" charset="0"/>
              </a:rPr>
              <a:t>h2</a:t>
            </a:r>
            <a:r>
              <a:rPr lang="en-IN" sz="1210" b="0" dirty="0">
                <a:solidFill>
                  <a:srgbClr val="808080"/>
                </a:solidFill>
                <a:effectLst/>
                <a:latin typeface="Consolas" panose="020B0609020204030204" pitchFamily="49" charset="0"/>
              </a:rPr>
              <a:t>&gt;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a:solidFill>
                  <a:srgbClr val="569CD6"/>
                </a:solidFill>
                <a:effectLst/>
                <a:latin typeface="Consolas" panose="020B0609020204030204" pitchFamily="49" charset="0"/>
              </a:rPr>
              <a:t>div</a:t>
            </a:r>
            <a:r>
              <a:rPr lang="en-IN" sz="1210" b="0" dirty="0">
                <a:solidFill>
                  <a:srgbClr val="808080"/>
                </a:solidFill>
                <a:effectLst/>
                <a:latin typeface="Consolas" panose="020B0609020204030204" pitchFamily="49" charset="0"/>
              </a:rPr>
              <a:t>&gt;</a:t>
            </a:r>
            <a:endParaRPr lang="en-IN" sz="121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50655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B0426AA-8919-831A-E862-CA99C05021AE}"/>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Introduction</a:t>
            </a:r>
          </a:p>
        </p:txBody>
      </p:sp>
      <p:sp>
        <p:nvSpPr>
          <p:cNvPr id="3" name="Content Placeholder 2">
            <a:extLst>
              <a:ext uri="{FF2B5EF4-FFF2-40B4-BE49-F238E27FC236}">
                <a16:creationId xmlns:a16="http://schemas.microsoft.com/office/drawing/2014/main" id="{2FEF5105-6F69-957E-9856-8F2C076B9CB0}"/>
              </a:ext>
            </a:extLst>
          </p:cNvPr>
          <p:cNvSpPr>
            <a:spLocks noGrp="1"/>
          </p:cNvSpPr>
          <p:nvPr>
            <p:ph idx="1"/>
          </p:nvPr>
        </p:nvSpPr>
        <p:spPr>
          <a:xfrm>
            <a:off x="1367624" y="2490436"/>
            <a:ext cx="9708995" cy="3567173"/>
          </a:xfrm>
        </p:spPr>
        <p:txBody>
          <a:bodyPr anchor="ctr">
            <a:normAutofit/>
          </a:bodyPr>
          <a:lstStyle/>
          <a:p>
            <a:r>
              <a:rPr lang="en-US" sz="2400" dirty="0"/>
              <a:t>ReactJS is a declarative, efficient, and flexible </a:t>
            </a:r>
            <a:r>
              <a:rPr lang="en-US" sz="2400" b="1" dirty="0"/>
              <a:t>JavaScript library for building reusable UI components</a:t>
            </a:r>
            <a:r>
              <a:rPr lang="en-US" sz="2400" dirty="0"/>
              <a:t>. It is an open-source, component-based front end library which is responsible only for the view layer of the application. It was initially developed and maintained by Facebook and later used in its products like WhatsApp &amp; Instagram.</a:t>
            </a:r>
          </a:p>
          <a:p>
            <a:pPr algn="l" fontAlgn="b"/>
            <a:r>
              <a:rPr lang="en-US" sz="1600" b="0" i="0" dirty="0">
                <a:solidFill>
                  <a:srgbClr val="70757A"/>
                </a:solidFill>
                <a:effectLst/>
                <a:latin typeface="arial" panose="020B0604020202020204" pitchFamily="34" charset="0"/>
              </a:rPr>
              <a:t>Initial release: </a:t>
            </a:r>
            <a:r>
              <a:rPr lang="en-US" sz="1600" b="0" i="0" dirty="0">
                <a:solidFill>
                  <a:srgbClr val="4D5156"/>
                </a:solidFill>
                <a:effectLst/>
                <a:latin typeface="arial" panose="020B0604020202020204" pitchFamily="34" charset="0"/>
              </a:rPr>
              <a:t>May 29, 2013; </a:t>
            </a:r>
          </a:p>
          <a:p>
            <a:pPr algn="l" fontAlgn="b"/>
            <a:r>
              <a:rPr lang="en-US" sz="1600" b="0" i="0" dirty="0">
                <a:solidFill>
                  <a:srgbClr val="70757A"/>
                </a:solidFill>
                <a:effectLst/>
                <a:latin typeface="arial" panose="020B0604020202020204" pitchFamily="34" charset="0"/>
              </a:rPr>
              <a:t>Stable release: </a:t>
            </a:r>
            <a:r>
              <a:rPr lang="en-US" sz="1600" b="0" i="0" dirty="0">
                <a:solidFill>
                  <a:srgbClr val="4D5156"/>
                </a:solidFill>
                <a:effectLst/>
                <a:latin typeface="arial" panose="020B0604020202020204" pitchFamily="34" charset="0"/>
              </a:rPr>
              <a:t>18.2.0 / 14 June 2022; </a:t>
            </a:r>
            <a:endParaRPr lang="en-US" sz="1600" b="0" i="0" dirty="0">
              <a:solidFill>
                <a:srgbClr val="202124"/>
              </a:solidFill>
              <a:effectLst/>
              <a:latin typeface="arial" panose="020B0604020202020204" pitchFamily="34" charset="0"/>
            </a:endParaRPr>
          </a:p>
          <a:p>
            <a:pPr algn="l" fontAlgn="b"/>
            <a:r>
              <a:rPr lang="en-US" sz="1600" b="0" i="0" dirty="0">
                <a:solidFill>
                  <a:srgbClr val="70757A"/>
                </a:solidFill>
                <a:effectLst/>
                <a:latin typeface="arial" panose="020B0604020202020204" pitchFamily="34" charset="0"/>
              </a:rPr>
              <a:t>Platform: </a:t>
            </a:r>
            <a:r>
              <a:rPr lang="en-US" sz="1600" b="0" i="0" u="none" strike="noStrike" dirty="0">
                <a:solidFill>
                  <a:srgbClr val="1A0DAB"/>
                </a:solidFill>
                <a:effectLst/>
                <a:latin typeface="arial" panose="020B0604020202020204" pitchFamily="34" charset="0"/>
                <a:hlinkClick r:id="rId2"/>
              </a:rPr>
              <a:t>Web platform</a:t>
            </a:r>
            <a:endParaRPr lang="en-US" sz="1600" b="0" i="0" dirty="0">
              <a:solidFill>
                <a:srgbClr val="202124"/>
              </a:solidFill>
              <a:effectLst/>
              <a:latin typeface="arial" panose="020B0604020202020204" pitchFamily="34" charset="0"/>
            </a:endParaRPr>
          </a:p>
          <a:p>
            <a:pPr algn="l" fontAlgn="b"/>
            <a:r>
              <a:rPr lang="en-US" sz="1600" b="0" i="0" dirty="0">
                <a:solidFill>
                  <a:srgbClr val="70757A"/>
                </a:solidFill>
                <a:effectLst/>
                <a:latin typeface="arial" panose="020B0604020202020204" pitchFamily="34" charset="0"/>
              </a:rPr>
              <a:t>Developer(s): </a:t>
            </a:r>
            <a:r>
              <a:rPr lang="en-US" sz="1600" b="0" i="0" u="none" strike="noStrike" dirty="0">
                <a:solidFill>
                  <a:srgbClr val="1A0DAB"/>
                </a:solidFill>
                <a:effectLst/>
                <a:latin typeface="arial" panose="020B0604020202020204" pitchFamily="34" charset="0"/>
                <a:hlinkClick r:id="rId3"/>
              </a:rPr>
              <a:t>Meta</a:t>
            </a:r>
            <a:r>
              <a:rPr lang="en-US" sz="1600" b="0" i="0" dirty="0">
                <a:solidFill>
                  <a:srgbClr val="4D5156"/>
                </a:solidFill>
                <a:effectLst/>
                <a:latin typeface="arial" panose="020B0604020202020204" pitchFamily="34" charset="0"/>
              </a:rPr>
              <a:t> and community‎</a:t>
            </a:r>
            <a:endParaRPr lang="en-US" sz="1600" b="0" i="0" dirty="0">
              <a:solidFill>
                <a:srgbClr val="202124"/>
              </a:solidFill>
              <a:effectLst/>
              <a:latin typeface="arial" panose="020B0604020202020204" pitchFamily="34" charset="0"/>
            </a:endParaRPr>
          </a:p>
          <a:p>
            <a:endParaRPr lang="en-IN" sz="2400" dirty="0"/>
          </a:p>
        </p:txBody>
      </p:sp>
    </p:spTree>
    <p:extLst>
      <p:ext uri="{BB962C8B-B14F-4D97-AF65-F5344CB8AC3E}">
        <p14:creationId xmlns:p14="http://schemas.microsoft.com/office/powerpoint/2010/main" val="7382626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61134-8EBD-41C8-9A71-40AC4C2111FE}"/>
              </a:ext>
            </a:extLst>
          </p:cNvPr>
          <p:cNvSpPr>
            <a:spLocks noGrp="1"/>
          </p:cNvSpPr>
          <p:nvPr>
            <p:ph type="title"/>
          </p:nvPr>
        </p:nvSpPr>
        <p:spPr>
          <a:xfrm>
            <a:off x="1136428" y="627564"/>
            <a:ext cx="7474172" cy="1325563"/>
          </a:xfrm>
        </p:spPr>
        <p:txBody>
          <a:bodyPr>
            <a:normAutofit/>
          </a:bodyPr>
          <a:lstStyle/>
          <a:p>
            <a:r>
              <a:rPr lang="en-US" dirty="0" err="1"/>
              <a:t>useState</a:t>
            </a:r>
            <a:r>
              <a:rPr lang="en-US" dirty="0"/>
              <a:t> Hook</a:t>
            </a:r>
            <a:endParaRPr lang="en-IN" dirty="0"/>
          </a:p>
        </p:txBody>
      </p:sp>
      <p:sp>
        <p:nvSpPr>
          <p:cNvPr id="11" name="Content Placeholder 2">
            <a:extLst>
              <a:ext uri="{FF2B5EF4-FFF2-40B4-BE49-F238E27FC236}">
                <a16:creationId xmlns:a16="http://schemas.microsoft.com/office/drawing/2014/main" id="{C547307E-C4AC-45B1-BA32-59C3F0183778}"/>
              </a:ext>
            </a:extLst>
          </p:cNvPr>
          <p:cNvSpPr>
            <a:spLocks noGrp="1"/>
          </p:cNvSpPr>
          <p:nvPr>
            <p:ph idx="1"/>
          </p:nvPr>
        </p:nvSpPr>
        <p:spPr>
          <a:xfrm>
            <a:off x="1136429" y="2278173"/>
            <a:ext cx="6467867" cy="3450613"/>
          </a:xfrm>
        </p:spPr>
        <p:txBody>
          <a:bodyPr anchor="ctr">
            <a:normAutofit/>
          </a:bodyPr>
          <a:lstStyle/>
          <a:p>
            <a:pPr marL="0" indent="0">
              <a:buNone/>
            </a:pPr>
            <a:r>
              <a:rPr lang="en-US" sz="2400" b="0" i="0" dirty="0" err="1">
                <a:effectLst/>
                <a:latin typeface="arial" panose="020B0604020202020204" pitchFamily="34" charset="0"/>
              </a:rPr>
              <a:t>useState</a:t>
            </a:r>
            <a:r>
              <a:rPr lang="en-US" sz="2400" b="0" i="0" dirty="0">
                <a:effectLst/>
                <a:latin typeface="arial" panose="020B0604020202020204" pitchFamily="34" charset="0"/>
              </a:rPr>
              <a:t> is a Hook that </a:t>
            </a:r>
            <a:r>
              <a:rPr lang="en-US" sz="2400" b="1" i="0" dirty="0">
                <a:effectLst/>
                <a:latin typeface="arial" panose="020B0604020202020204" pitchFamily="34" charset="0"/>
              </a:rPr>
              <a:t>allows you to have state variables in functional components</a:t>
            </a:r>
            <a:r>
              <a:rPr lang="en-US" sz="2400" b="0" i="0" dirty="0">
                <a:effectLst/>
                <a:latin typeface="arial" panose="020B0604020202020204" pitchFamily="34" charset="0"/>
              </a:rPr>
              <a:t>. You pass the initial state to this function, and it returns a variable with the current state value (not necessarily the initial state) and another function to update this value.</a:t>
            </a:r>
          </a:p>
          <a:p>
            <a:endParaRPr lang="en-IN" sz="2400" dirty="0"/>
          </a:p>
        </p:txBody>
      </p:sp>
      <p:sp>
        <p:nvSpPr>
          <p:cNvPr id="16" name="Rectangle 15">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arameter">
            <a:extLst>
              <a:ext uri="{FF2B5EF4-FFF2-40B4-BE49-F238E27FC236}">
                <a16:creationId xmlns:a16="http://schemas.microsoft.com/office/drawing/2014/main" id="{E0D35A8E-4621-441F-B9BC-9FA83A8D82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8509911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13533-2177-48BD-96CD-E9F965FCFF63}"/>
              </a:ext>
            </a:extLst>
          </p:cNvPr>
          <p:cNvSpPr>
            <a:spLocks noGrp="1"/>
          </p:cNvSpPr>
          <p:nvPr>
            <p:ph type="title"/>
          </p:nvPr>
        </p:nvSpPr>
        <p:spPr/>
        <p:txBody>
          <a:bodyPr/>
          <a:lstStyle/>
          <a:p>
            <a:r>
              <a:rPr lang="en-US" dirty="0"/>
              <a:t>useEffect Hook</a:t>
            </a:r>
            <a:endParaRPr lang="en-IN" dirty="0"/>
          </a:p>
        </p:txBody>
      </p:sp>
      <p:sp>
        <p:nvSpPr>
          <p:cNvPr id="3" name="Content Placeholder 2">
            <a:extLst>
              <a:ext uri="{FF2B5EF4-FFF2-40B4-BE49-F238E27FC236}">
                <a16:creationId xmlns:a16="http://schemas.microsoft.com/office/drawing/2014/main" id="{F48C5F3E-38C6-4D09-9774-A1A8AA01AD4A}"/>
              </a:ext>
            </a:extLst>
          </p:cNvPr>
          <p:cNvSpPr>
            <a:spLocks noGrp="1"/>
          </p:cNvSpPr>
          <p:nvPr>
            <p:ph idx="1"/>
          </p:nvPr>
        </p:nvSpPr>
        <p:spPr>
          <a:xfrm>
            <a:off x="838200" y="1419225"/>
            <a:ext cx="10515600" cy="4351338"/>
          </a:xfrm>
        </p:spPr>
        <p:txBody>
          <a:bodyPr>
            <a:normAutofit lnSpcReduction="10000"/>
          </a:bodyPr>
          <a:lstStyle/>
          <a:p>
            <a:r>
              <a:rPr lang="en-IN" dirty="0"/>
              <a:t>You tell React that your component needs to do something after render.</a:t>
            </a:r>
          </a:p>
          <a:p>
            <a:r>
              <a:rPr lang="en-IN" dirty="0"/>
              <a:t>React will remember the function you passed and call it later after performing the DOM updates.</a:t>
            </a:r>
          </a:p>
          <a:p>
            <a:r>
              <a:rPr lang="en-IN" dirty="0"/>
              <a:t>Yes! By default, it runs both after the first render </a:t>
            </a:r>
            <a:r>
              <a:rPr lang="en-IN" i="1" dirty="0"/>
              <a:t>and</a:t>
            </a:r>
            <a:r>
              <a:rPr lang="en-IN" dirty="0"/>
              <a:t> after every update.</a:t>
            </a:r>
          </a:p>
          <a:p>
            <a:r>
              <a:rPr lang="en-IN" dirty="0">
                <a:solidFill>
                  <a:srgbClr val="7030A0"/>
                </a:solidFill>
              </a:rPr>
              <a:t>What will happen if we don’t pass 2</a:t>
            </a:r>
            <a:r>
              <a:rPr lang="en-IN" baseline="30000" dirty="0">
                <a:solidFill>
                  <a:srgbClr val="7030A0"/>
                </a:solidFill>
              </a:rPr>
              <a:t>nd</a:t>
            </a:r>
            <a:r>
              <a:rPr lang="en-IN" dirty="0">
                <a:solidFill>
                  <a:srgbClr val="7030A0"/>
                </a:solidFill>
              </a:rPr>
              <a:t> parameter.</a:t>
            </a:r>
          </a:p>
          <a:p>
            <a:pPr lvl="1"/>
            <a:r>
              <a:rPr lang="en-IN" dirty="0">
                <a:solidFill>
                  <a:schemeClr val="accent6">
                    <a:lumMod val="75000"/>
                  </a:schemeClr>
                </a:solidFill>
              </a:rPr>
              <a:t>It will call useEffect after every render. </a:t>
            </a:r>
          </a:p>
          <a:p>
            <a:r>
              <a:rPr lang="en-IN" dirty="0">
                <a:solidFill>
                  <a:srgbClr val="7030A0"/>
                </a:solidFill>
              </a:rPr>
              <a:t>What will happen if we pass empty Array [].</a:t>
            </a:r>
          </a:p>
          <a:p>
            <a:pPr lvl="1"/>
            <a:r>
              <a:rPr lang="en-IN" dirty="0">
                <a:solidFill>
                  <a:schemeClr val="accent6">
                    <a:lumMod val="75000"/>
                  </a:schemeClr>
                </a:solidFill>
              </a:rPr>
              <a:t>It will call useEffect only once after initial render.</a:t>
            </a:r>
          </a:p>
          <a:p>
            <a:pPr lvl="1"/>
            <a:endParaRPr lang="en-IN" dirty="0"/>
          </a:p>
        </p:txBody>
      </p:sp>
      <p:sp>
        <p:nvSpPr>
          <p:cNvPr id="5" name="TextBox 4">
            <a:extLst>
              <a:ext uri="{FF2B5EF4-FFF2-40B4-BE49-F238E27FC236}">
                <a16:creationId xmlns:a16="http://schemas.microsoft.com/office/drawing/2014/main" id="{003D4239-BE36-4994-A6B2-CEBCB67DC134}"/>
              </a:ext>
            </a:extLst>
          </p:cNvPr>
          <p:cNvSpPr txBox="1"/>
          <p:nvPr/>
        </p:nvSpPr>
        <p:spPr>
          <a:xfrm>
            <a:off x="8239191" y="3893432"/>
            <a:ext cx="3114609" cy="1754326"/>
          </a:xfrm>
          <a:prstGeom prst="rect">
            <a:avLst/>
          </a:prstGeom>
          <a:solidFill>
            <a:schemeClr val="tx1">
              <a:lumMod val="85000"/>
              <a:lumOff val="15000"/>
            </a:schemeClr>
          </a:solidFill>
        </p:spPr>
        <p:txBody>
          <a:bodyPr wrap="square">
            <a:spAutoFit/>
          </a:bodyPr>
          <a:lstStyle/>
          <a:p>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useEffect</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=&gt;</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dispatchEvent</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 </a:t>
            </a:r>
            <a:r>
              <a:rPr lang="en-IN" b="0" dirty="0">
                <a:solidFill>
                  <a:srgbClr val="569CD6"/>
                </a:solidFill>
                <a:effectLst/>
                <a:latin typeface="Consolas" panose="020B0609020204030204" pitchFamily="49" charset="0"/>
              </a:rPr>
              <a:t>=&gt;</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second</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 [</a:t>
            </a:r>
            <a:r>
              <a:rPr lang="en-IN" b="0" dirty="0" err="1">
                <a:solidFill>
                  <a:srgbClr val="DCDCAA"/>
                </a:solidFill>
                <a:effectLst/>
                <a:latin typeface="Consolas" panose="020B0609020204030204" pitchFamily="49" charset="0"/>
              </a:rPr>
              <a:t>dispatchEvent</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0418395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8536-F3D9-4C8B-B81C-17157167B2CE}"/>
              </a:ext>
            </a:extLst>
          </p:cNvPr>
          <p:cNvSpPr>
            <a:spLocks noGrp="1"/>
          </p:cNvSpPr>
          <p:nvPr>
            <p:ph type="title"/>
          </p:nvPr>
        </p:nvSpPr>
        <p:spPr>
          <a:xfrm>
            <a:off x="1108252" y="91931"/>
            <a:ext cx="7474172" cy="1325563"/>
          </a:xfrm>
        </p:spPr>
        <p:txBody>
          <a:bodyPr>
            <a:normAutofit/>
          </a:bodyPr>
          <a:lstStyle/>
          <a:p>
            <a:r>
              <a:rPr lang="en-US" dirty="0"/>
              <a:t>Pros And Cons UseEffect</a:t>
            </a:r>
            <a:endParaRPr lang="en-IN" dirty="0"/>
          </a:p>
        </p:txBody>
      </p:sp>
      <p:sp>
        <p:nvSpPr>
          <p:cNvPr id="8" name="Content Placeholder 2">
            <a:extLst>
              <a:ext uri="{FF2B5EF4-FFF2-40B4-BE49-F238E27FC236}">
                <a16:creationId xmlns:a16="http://schemas.microsoft.com/office/drawing/2014/main" id="{46ABBD71-8E02-42F8-885A-23357554F546}"/>
              </a:ext>
            </a:extLst>
          </p:cNvPr>
          <p:cNvSpPr>
            <a:spLocks noGrp="1"/>
          </p:cNvSpPr>
          <p:nvPr>
            <p:ph idx="1"/>
          </p:nvPr>
        </p:nvSpPr>
        <p:spPr>
          <a:xfrm>
            <a:off x="1104478" y="1626938"/>
            <a:ext cx="6467867" cy="3450613"/>
          </a:xfrm>
        </p:spPr>
        <p:txBody>
          <a:bodyPr anchor="ctr">
            <a:normAutofit lnSpcReduction="10000"/>
          </a:bodyPr>
          <a:lstStyle/>
          <a:p>
            <a:r>
              <a:rPr lang="en-US" sz="2400" b="0" i="0" dirty="0">
                <a:effectLst/>
                <a:latin typeface="EB Garamond" panose="020B0604020202020204" pitchFamily="2" charset="0"/>
              </a:rPr>
              <a:t>A functional React component uses props and/or state to calculate the output. If the functional component makes calculations that don't target the output value, then these calculations are named </a:t>
            </a:r>
            <a:r>
              <a:rPr lang="en-US" sz="2400" b="0" i="1" dirty="0">
                <a:effectLst/>
                <a:latin typeface="EB Garamond" panose="020B0604020202020204" pitchFamily="2" charset="0"/>
              </a:rPr>
              <a:t>side-effects</a:t>
            </a:r>
            <a:r>
              <a:rPr lang="en-US" sz="2400" b="0" i="0" dirty="0">
                <a:effectLst/>
                <a:latin typeface="EB Garamond" panose="020B0604020202020204" pitchFamily="2" charset="0"/>
              </a:rPr>
              <a:t>.</a:t>
            </a:r>
          </a:p>
          <a:p>
            <a:endParaRPr lang="en-IN" sz="2400" dirty="0"/>
          </a:p>
          <a:p>
            <a:r>
              <a:rPr kumimoji="0" lang="en-US" altLang="en-US" sz="2400" b="0" i="0" u="none" strike="noStrike" cap="none" normalizeH="0" baseline="0" dirty="0">
                <a:ln>
                  <a:noFill/>
                </a:ln>
                <a:effectLst/>
                <a:latin typeface="Roboto Mono"/>
              </a:rPr>
              <a:t>dependencies</a:t>
            </a:r>
            <a:r>
              <a:rPr kumimoji="0" lang="en-US" altLang="en-US" sz="2400" b="0" i="0" u="none" strike="noStrike" cap="none" normalizeH="0" baseline="0" dirty="0">
                <a:ln>
                  <a:noFill/>
                </a:ln>
                <a:effectLst/>
                <a:latin typeface="EB Garamond" panose="00000500000000000000" pitchFamily="2" charset="0"/>
              </a:rPr>
              <a:t> argument of </a:t>
            </a:r>
            <a:r>
              <a:rPr kumimoji="0" lang="en-US" altLang="en-US" sz="2400" b="0" i="0" u="none" strike="noStrike" cap="none" normalizeH="0" baseline="0" dirty="0">
                <a:ln>
                  <a:noFill/>
                </a:ln>
                <a:effectLst/>
                <a:latin typeface="Roboto Mono"/>
              </a:rPr>
              <a:t>useEffect(callback, dependencies)</a:t>
            </a:r>
            <a:r>
              <a:rPr kumimoji="0" lang="en-US" altLang="en-US" sz="2400" b="0" i="0" u="none" strike="noStrike" cap="none" normalizeH="0" baseline="0" dirty="0">
                <a:ln>
                  <a:noFill/>
                </a:ln>
                <a:effectLst/>
                <a:latin typeface="EB Garamond" panose="00000500000000000000" pitchFamily="2" charset="0"/>
              </a:rPr>
              <a:t> lets you control when the side-effect runs.</a:t>
            </a:r>
            <a:r>
              <a:rPr kumimoji="0" lang="en-US" altLang="en-US" sz="2400" b="0" i="0" u="none" strike="noStrike" cap="none" normalizeH="0" baseline="0" dirty="0">
                <a:ln>
                  <a:noFill/>
                </a:ln>
                <a:effectLst/>
              </a:rPr>
              <a:t> </a:t>
            </a:r>
            <a:endParaRPr kumimoji="0" lang="en-US" altLang="en-US" sz="2400" b="0" i="0" u="none" strike="noStrike" cap="none" normalizeH="0" baseline="0" dirty="0">
              <a:ln>
                <a:noFill/>
              </a:ln>
              <a:effectLst/>
              <a:latin typeface="Arial" panose="020B0604020202020204" pitchFamily="34" charset="0"/>
            </a:endParaRPr>
          </a:p>
          <a:p>
            <a:endParaRPr lang="en-IN" sz="24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alculator">
            <a:extLst>
              <a:ext uri="{FF2B5EF4-FFF2-40B4-BE49-F238E27FC236}">
                <a16:creationId xmlns:a16="http://schemas.microsoft.com/office/drawing/2014/main" id="{E091BD34-E116-40D1-A14D-B537BDE6A8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27" name="Picture 26">
            <a:extLst>
              <a:ext uri="{FF2B5EF4-FFF2-40B4-BE49-F238E27FC236}">
                <a16:creationId xmlns:a16="http://schemas.microsoft.com/office/drawing/2014/main" id="{A8F08C4E-28DF-497A-84B7-3746B36E34CC}"/>
              </a:ext>
            </a:extLst>
          </p:cNvPr>
          <p:cNvPicPr>
            <a:picLocks noChangeAspect="1"/>
          </p:cNvPicPr>
          <p:nvPr/>
        </p:nvPicPr>
        <p:blipFill>
          <a:blip r:embed="rId4"/>
          <a:stretch>
            <a:fillRect/>
          </a:stretch>
        </p:blipFill>
        <p:spPr>
          <a:xfrm>
            <a:off x="5942492" y="4506053"/>
            <a:ext cx="3687283" cy="2140172"/>
          </a:xfrm>
          <a:prstGeom prst="rect">
            <a:avLst/>
          </a:prstGeom>
        </p:spPr>
      </p:pic>
    </p:spTree>
    <p:extLst>
      <p:ext uri="{BB962C8B-B14F-4D97-AF65-F5344CB8AC3E}">
        <p14:creationId xmlns:p14="http://schemas.microsoft.com/office/powerpoint/2010/main" val="13538762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D280A-3CEE-44D3-A202-8B17D246D684}"/>
              </a:ext>
            </a:extLst>
          </p:cNvPr>
          <p:cNvSpPr>
            <a:spLocks noGrp="1"/>
          </p:cNvSpPr>
          <p:nvPr>
            <p:ph type="title"/>
          </p:nvPr>
        </p:nvSpPr>
        <p:spPr>
          <a:xfrm>
            <a:off x="871305" y="185011"/>
            <a:ext cx="10515600" cy="1325563"/>
          </a:xfrm>
        </p:spPr>
        <p:txBody>
          <a:bodyPr/>
          <a:lstStyle/>
          <a:p>
            <a:r>
              <a:rPr lang="en-US" dirty="0" err="1"/>
              <a:t>UseContext</a:t>
            </a:r>
            <a:r>
              <a:rPr lang="en-US" dirty="0"/>
              <a:t> Hook</a:t>
            </a:r>
            <a:endParaRPr lang="en-IN" dirty="0"/>
          </a:p>
        </p:txBody>
      </p:sp>
      <p:sp>
        <p:nvSpPr>
          <p:cNvPr id="3" name="Content Placeholder 2">
            <a:extLst>
              <a:ext uri="{FF2B5EF4-FFF2-40B4-BE49-F238E27FC236}">
                <a16:creationId xmlns:a16="http://schemas.microsoft.com/office/drawing/2014/main" id="{963EC198-BA6C-44D9-80B6-B9267F48CFA5}"/>
              </a:ext>
            </a:extLst>
          </p:cNvPr>
          <p:cNvSpPr>
            <a:spLocks noGrp="1"/>
          </p:cNvSpPr>
          <p:nvPr>
            <p:ph idx="1"/>
          </p:nvPr>
        </p:nvSpPr>
        <p:spPr>
          <a:xfrm>
            <a:off x="838200" y="1408467"/>
            <a:ext cx="10515600" cy="4351338"/>
          </a:xfrm>
        </p:spPr>
        <p:txBody>
          <a:bodyPr/>
          <a:lstStyle/>
          <a:p>
            <a:r>
              <a:rPr lang="en-US" b="1" i="0" dirty="0" err="1">
                <a:solidFill>
                  <a:srgbClr val="35383C"/>
                </a:solidFill>
                <a:effectLst/>
                <a:latin typeface="-apple-system"/>
              </a:rPr>
              <a:t>useContext</a:t>
            </a:r>
            <a:r>
              <a:rPr lang="en-US" b="1" i="0" dirty="0">
                <a:solidFill>
                  <a:srgbClr val="35383C"/>
                </a:solidFill>
                <a:effectLst/>
                <a:latin typeface="-apple-system"/>
              </a:rPr>
              <a:t> lets you “use” context without a Consumer.</a:t>
            </a:r>
          </a:p>
          <a:p>
            <a:r>
              <a:rPr lang="en-US" b="1" dirty="0">
                <a:solidFill>
                  <a:srgbClr val="35383C"/>
                </a:solidFill>
                <a:latin typeface="-apple-system"/>
              </a:rPr>
              <a:t>It can be used to pass data to nth child, with minimal lines of code.</a:t>
            </a:r>
          </a:p>
          <a:p>
            <a:endParaRPr lang="en-US" b="1" i="0" dirty="0">
              <a:solidFill>
                <a:srgbClr val="35383C"/>
              </a:solidFill>
              <a:effectLst/>
              <a:latin typeface="-apple-system"/>
            </a:endParaRPr>
          </a:p>
        </p:txBody>
      </p:sp>
      <p:sp>
        <p:nvSpPr>
          <p:cNvPr id="5" name="TextBox 4">
            <a:extLst>
              <a:ext uri="{FF2B5EF4-FFF2-40B4-BE49-F238E27FC236}">
                <a16:creationId xmlns:a16="http://schemas.microsoft.com/office/drawing/2014/main" id="{9237CC78-1247-4099-B686-2823811D6231}"/>
              </a:ext>
            </a:extLst>
          </p:cNvPr>
          <p:cNvSpPr txBox="1"/>
          <p:nvPr/>
        </p:nvSpPr>
        <p:spPr>
          <a:xfrm>
            <a:off x="6006207" y="2455387"/>
            <a:ext cx="6095073" cy="3970318"/>
          </a:xfrm>
          <a:prstGeom prst="rect">
            <a:avLst/>
          </a:prstGeom>
          <a:solidFill>
            <a:schemeClr val="tx1">
              <a:lumMod val="85000"/>
              <a:lumOff val="15000"/>
            </a:schemeClr>
          </a:solidFill>
        </p:spPr>
        <p:txBody>
          <a:bodyPr wrap="square">
            <a:spAutoFit/>
          </a:bodyPr>
          <a:lstStyle/>
          <a:p>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React</a:t>
            </a: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from</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"react"</a:t>
            </a:r>
            <a:r>
              <a:rPr lang="en-IN" b="0" dirty="0">
                <a:solidFill>
                  <a:srgbClr val="D4D4D4"/>
                </a:solidFill>
                <a:effectLst/>
                <a:latin typeface="Consolas" panose="020B0609020204030204" pitchFamily="49" charset="0"/>
              </a:rPr>
              <a:t>;</a:t>
            </a:r>
          </a:p>
          <a:p>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 </a:t>
            </a:r>
            <a:r>
              <a:rPr lang="en-IN" b="0" dirty="0" err="1">
                <a:solidFill>
                  <a:srgbClr val="9CDCFE"/>
                </a:solidFill>
                <a:effectLst/>
                <a:latin typeface="Consolas" panose="020B0609020204030204" pitchFamily="49" charset="0"/>
              </a:rPr>
              <a:t>NumberContext</a:t>
            </a:r>
            <a:r>
              <a:rPr lang="en-IN" b="0" dirty="0">
                <a:solidFill>
                  <a:srgbClr val="D4D4D4"/>
                </a:solidFill>
                <a:effectLst/>
                <a:latin typeface="Consolas" panose="020B0609020204030204" pitchFamily="49" charset="0"/>
              </a:rPr>
              <a:t> } </a:t>
            </a:r>
            <a:r>
              <a:rPr lang="en-IN" b="0" dirty="0">
                <a:solidFill>
                  <a:srgbClr val="C586C0"/>
                </a:solidFill>
                <a:effectLst/>
                <a:latin typeface="Consolas" panose="020B0609020204030204" pitchFamily="49" charset="0"/>
              </a:rPr>
              <a:t>from</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ContextApiEx</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UseContectHook</a:t>
            </a:r>
            <a:r>
              <a:rPr lang="en-IN" b="0" dirty="0">
                <a:solidFill>
                  <a:srgbClr val="D4D4D4"/>
                </a:solidFill>
                <a:effectLst/>
                <a:latin typeface="Consolas" panose="020B0609020204030204" pitchFamily="49" charset="0"/>
              </a:rPr>
              <a:t> = () </a:t>
            </a:r>
            <a:r>
              <a:rPr lang="en-IN" b="0" dirty="0">
                <a:solidFill>
                  <a:srgbClr val="569CD6"/>
                </a:solidFill>
                <a:effectLst/>
                <a:latin typeface="Consolas" panose="020B0609020204030204" pitchFamily="49" charset="0"/>
              </a:rPr>
              <a:t>=&gt;</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a:solidFill>
                  <a:srgbClr val="4FC1FF"/>
                </a:solidFill>
                <a:effectLst/>
                <a:latin typeface="Consolas" panose="020B0609020204030204" pitchFamily="49" charset="0"/>
              </a:rPr>
              <a:t>value</a:t>
            </a:r>
            <a:r>
              <a:rPr lang="en-IN" b="0" dirty="0">
                <a:solidFill>
                  <a:srgbClr val="D4D4D4"/>
                </a:solidFill>
                <a:effectLst/>
                <a:latin typeface="Consolas" panose="020B0609020204030204" pitchFamily="49" charset="0"/>
              </a:rPr>
              <a:t> = </a:t>
            </a:r>
            <a:r>
              <a:rPr lang="en-IN" b="0" dirty="0" err="1">
                <a:solidFill>
                  <a:srgbClr val="4EC9B0"/>
                </a:solidFill>
                <a:effectLst/>
                <a:latin typeface="Consolas" panose="020B0609020204030204" pitchFamily="49" charset="0"/>
              </a:rPr>
              <a:t>React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useContext</a:t>
            </a:r>
            <a:r>
              <a:rPr lang="en-IN" b="0" dirty="0">
                <a:solidFill>
                  <a:srgbClr val="D4D4D4"/>
                </a:solidFill>
                <a:effectLst/>
                <a:latin typeface="Consolas" panose="020B0609020204030204" pitchFamily="49" charset="0"/>
              </a:rPr>
              <a:t>(</a:t>
            </a:r>
            <a:r>
              <a:rPr lang="en-IN" b="0" dirty="0" err="1">
                <a:solidFill>
                  <a:srgbClr val="4FC1FF"/>
                </a:solidFill>
                <a:effectLst/>
                <a:latin typeface="Consolas" panose="020B0609020204030204" pitchFamily="49" charset="0"/>
              </a:rPr>
              <a:t>NumberContext</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div</a:t>
            </a:r>
            <a:r>
              <a:rPr lang="en-IN" b="0" dirty="0">
                <a:solidFill>
                  <a:srgbClr val="808080"/>
                </a:solidFill>
                <a:effectLst/>
                <a:latin typeface="Consolas" panose="020B0609020204030204" pitchFamily="49" charset="0"/>
              </a:rPr>
              <a:t>&gt;</a:t>
            </a:r>
            <a:r>
              <a:rPr lang="en-IN" b="0" dirty="0">
                <a:solidFill>
                  <a:srgbClr val="569CD6"/>
                </a:solidFill>
                <a:effectLst/>
                <a:latin typeface="Consolas" panose="020B0609020204030204" pitchFamily="49" charset="0"/>
              </a:rPr>
              <a:t>{</a:t>
            </a:r>
            <a:r>
              <a:rPr lang="en-IN" b="0" dirty="0">
                <a:solidFill>
                  <a:srgbClr val="4FC1FF"/>
                </a:solidFill>
                <a:effectLst/>
                <a:latin typeface="Consolas" panose="020B0609020204030204" pitchFamily="49" charset="0"/>
              </a:rPr>
              <a:t>value</a:t>
            </a:r>
            <a:r>
              <a:rPr lang="en-IN" b="0" dirty="0">
                <a:solidFill>
                  <a:srgbClr val="569CD6"/>
                </a:solidFill>
                <a:effectLst/>
                <a:latin typeface="Consolas" panose="020B0609020204030204" pitchFamily="49" charset="0"/>
              </a:rPr>
              <a:t>}</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div</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a:solidFill>
                  <a:srgbClr val="C586C0"/>
                </a:solidFill>
                <a:effectLst/>
                <a:latin typeface="Consolas" panose="020B0609020204030204" pitchFamily="49" charset="0"/>
              </a:rPr>
              <a:t>export</a:t>
            </a: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default</a:t>
            </a:r>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UseContectHook</a:t>
            </a:r>
            <a:r>
              <a:rPr lang="en-IN" b="0" dirty="0">
                <a:solidFill>
                  <a:srgbClr val="D4D4D4"/>
                </a:solidFill>
                <a:effectLst/>
                <a:latin typeface="Consolas" panose="020B0609020204030204" pitchFamily="49" charset="0"/>
              </a:rPr>
              <a:t>;</a:t>
            </a:r>
          </a:p>
          <a:p>
            <a:endParaRPr lang="en-IN" dirty="0">
              <a:solidFill>
                <a:srgbClr val="D4D4D4"/>
              </a:solidFill>
              <a:latin typeface="Consolas" panose="020B0609020204030204" pitchFamily="49" charset="0"/>
            </a:endParaRPr>
          </a:p>
          <a:p>
            <a:endParaRPr lang="en-IN" b="0" dirty="0">
              <a:solidFill>
                <a:srgbClr val="D4D4D4"/>
              </a:solidFill>
              <a:effectLst/>
              <a:latin typeface="Consolas" panose="020B0609020204030204" pitchFamily="49" charset="0"/>
            </a:endParaRPr>
          </a:p>
          <a:p>
            <a:endParaRPr lang="en-IN" dirty="0">
              <a:solidFill>
                <a:srgbClr val="D4D4D4"/>
              </a:solidFill>
              <a:latin typeface="Consolas" panose="020B0609020204030204" pitchFamily="49" charset="0"/>
            </a:endParaRPr>
          </a:p>
          <a:p>
            <a:endParaRPr lang="en-IN" b="0" dirty="0">
              <a:solidFill>
                <a:srgbClr val="D4D4D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F18535FD-E3DE-4292-9448-CD9E3A8F0799}"/>
              </a:ext>
            </a:extLst>
          </p:cNvPr>
          <p:cNvSpPr txBox="1"/>
          <p:nvPr/>
        </p:nvSpPr>
        <p:spPr>
          <a:xfrm>
            <a:off x="90720" y="2455387"/>
            <a:ext cx="5915487" cy="3970318"/>
          </a:xfrm>
          <a:prstGeom prst="rect">
            <a:avLst/>
          </a:prstGeom>
          <a:solidFill>
            <a:schemeClr val="tx1">
              <a:lumMod val="85000"/>
              <a:lumOff val="15000"/>
            </a:schemeClr>
          </a:solidFill>
        </p:spPr>
        <p:txBody>
          <a:bodyPr wrap="square">
            <a:spAutoFit/>
          </a:bodyPr>
          <a:lstStyle/>
          <a:p>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React</a:t>
            </a: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from</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"react"</a:t>
            </a:r>
            <a:r>
              <a:rPr lang="en-IN" b="0" dirty="0">
                <a:solidFill>
                  <a:srgbClr val="D4D4D4"/>
                </a:solidFill>
                <a:effectLst/>
                <a:latin typeface="Consolas" panose="020B0609020204030204" pitchFamily="49" charset="0"/>
              </a:rPr>
              <a:t>;</a:t>
            </a:r>
          </a:p>
          <a:p>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err="1">
                <a:solidFill>
                  <a:srgbClr val="4FC1FF"/>
                </a:solidFill>
                <a:effectLst/>
                <a:latin typeface="Consolas" panose="020B0609020204030204" pitchFamily="49" charset="0"/>
              </a:rPr>
              <a:t>NumberContext</a:t>
            </a:r>
            <a:r>
              <a:rPr lang="en-IN" b="0" dirty="0">
                <a:solidFill>
                  <a:srgbClr val="D4D4D4"/>
                </a:solidFill>
                <a:effectLst/>
                <a:latin typeface="Consolas" panose="020B0609020204030204" pitchFamily="49" charset="0"/>
              </a:rPr>
              <a:t> = </a:t>
            </a:r>
            <a:r>
              <a:rPr lang="en-IN" b="0" dirty="0" err="1">
                <a:solidFill>
                  <a:srgbClr val="4EC9B0"/>
                </a:solidFill>
                <a:effectLst/>
                <a:latin typeface="Consolas" panose="020B0609020204030204" pitchFamily="49" charset="0"/>
              </a:rPr>
              <a:t>React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createContext</a:t>
            </a:r>
            <a:r>
              <a:rPr lang="en-IN" b="0" dirty="0">
                <a:solidFill>
                  <a:srgbClr val="D4D4D4"/>
                </a:solidFill>
                <a:effectLst/>
                <a:latin typeface="Consolas" panose="020B0609020204030204" pitchFamily="49" charset="0"/>
              </a:rPr>
              <a:t>();</a:t>
            </a:r>
          </a:p>
          <a:p>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ContextApiEx</a:t>
            </a:r>
            <a:r>
              <a:rPr lang="en-IN" b="0" dirty="0">
                <a:solidFill>
                  <a:srgbClr val="D4D4D4"/>
                </a:solidFill>
                <a:effectLst/>
                <a:latin typeface="Consolas" panose="020B0609020204030204" pitchFamily="49" charset="0"/>
              </a:rPr>
              <a:t> = () </a:t>
            </a:r>
            <a:r>
              <a:rPr lang="en-IN" b="0" dirty="0">
                <a:solidFill>
                  <a:srgbClr val="569CD6"/>
                </a:solidFill>
                <a:effectLst/>
                <a:latin typeface="Consolas" panose="020B0609020204030204" pitchFamily="49" charset="0"/>
              </a:rPr>
              <a:t>=&gt;</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div</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err="1">
                <a:solidFill>
                  <a:srgbClr val="4EC9B0"/>
                </a:solidFill>
                <a:effectLst/>
                <a:latin typeface="Consolas" panose="020B0609020204030204" pitchFamily="49" charset="0"/>
              </a:rPr>
              <a:t>NumberContext.Provider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value</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a:t>
            </a:r>
            <a:r>
              <a:rPr lang="en-IN" b="0" dirty="0">
                <a:solidFill>
                  <a:srgbClr val="B5CEA8"/>
                </a:solidFill>
                <a:effectLst/>
                <a:latin typeface="Consolas" panose="020B0609020204030204" pitchFamily="49" charset="0"/>
              </a:rPr>
              <a:t>42</a:t>
            </a:r>
            <a:r>
              <a:rPr lang="en-IN" b="0" dirty="0">
                <a:solidFill>
                  <a:srgbClr val="569CD6"/>
                </a:solidFill>
                <a:effectLst/>
                <a:latin typeface="Consolas" panose="020B0609020204030204" pitchFamily="49" charset="0"/>
              </a:rPr>
              <a:t>}</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div</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4EC9B0"/>
                </a:solidFill>
                <a:effectLst/>
                <a:latin typeface="Consolas" panose="020B0609020204030204" pitchFamily="49" charset="0"/>
              </a:rPr>
              <a:t>Display</a:t>
            </a: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div</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err="1">
                <a:solidFill>
                  <a:srgbClr val="4EC9B0"/>
                </a:solidFill>
                <a:effectLst/>
                <a:latin typeface="Consolas" panose="020B0609020204030204" pitchFamily="49" charset="0"/>
              </a:rPr>
              <a:t>NumberContext.Provider</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div</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p>
          <a:p>
            <a:r>
              <a:rPr lang="en-IN" b="0" dirty="0">
                <a:solidFill>
                  <a:srgbClr val="C586C0"/>
                </a:solidFill>
                <a:effectLst/>
                <a:latin typeface="Consolas" panose="020B0609020204030204" pitchFamily="49" charset="0"/>
              </a:rPr>
              <a:t>export</a:t>
            </a: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default</a:t>
            </a:r>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ContextApiEx</a:t>
            </a:r>
            <a:r>
              <a:rPr lang="en-IN" b="0" dirty="0">
                <a:solidFill>
                  <a:srgbClr val="D4D4D4"/>
                </a:solidFill>
                <a:effectLst/>
                <a:latin typeface="Consolas" panose="020B0609020204030204" pitchFamily="49" charset="0"/>
              </a:rPr>
              <a:t>;</a:t>
            </a:r>
          </a:p>
          <a:p>
            <a:r>
              <a:rPr lang="en-IN" b="0" dirty="0">
                <a:solidFill>
                  <a:srgbClr val="C586C0"/>
                </a:solidFill>
                <a:effectLst/>
                <a:latin typeface="Consolas" panose="020B0609020204030204" pitchFamily="49" charset="0"/>
              </a:rPr>
              <a:t>export</a:t>
            </a:r>
            <a:r>
              <a:rPr lang="en-IN" b="0" dirty="0">
                <a:solidFill>
                  <a:srgbClr val="D4D4D4"/>
                </a:solidFill>
                <a:effectLst/>
                <a:latin typeface="Consolas" panose="020B0609020204030204" pitchFamily="49" charset="0"/>
              </a:rPr>
              <a:t> { </a:t>
            </a:r>
            <a:r>
              <a:rPr lang="en-IN" b="0" dirty="0" err="1">
                <a:solidFill>
                  <a:srgbClr val="4FC1FF"/>
                </a:solidFill>
                <a:effectLst/>
                <a:latin typeface="Consolas" panose="020B0609020204030204" pitchFamily="49" charset="0"/>
              </a:rPr>
              <a:t>NumberContext</a:t>
            </a:r>
            <a:r>
              <a:rPr lang="en-IN"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937264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17E0B2-4EEA-42B0-9BB8-EB3083904DCF}"/>
              </a:ext>
            </a:extLst>
          </p:cNvPr>
          <p:cNvSpPr>
            <a:spLocks noGrp="1"/>
          </p:cNvSpPr>
          <p:nvPr>
            <p:ph type="title"/>
          </p:nvPr>
        </p:nvSpPr>
        <p:spPr>
          <a:xfrm>
            <a:off x="524741" y="620392"/>
            <a:ext cx="3808268" cy="5504688"/>
          </a:xfrm>
        </p:spPr>
        <p:txBody>
          <a:bodyPr>
            <a:normAutofit/>
          </a:bodyPr>
          <a:lstStyle/>
          <a:p>
            <a:r>
              <a:rPr lang="en-IN" sz="4200" dirty="0">
                <a:solidFill>
                  <a:schemeClr val="bg1"/>
                </a:solidFill>
              </a:rPr>
              <a:t>UseEffect Vs </a:t>
            </a:r>
            <a:r>
              <a:rPr lang="en-IN" sz="4200" dirty="0" err="1">
                <a:solidFill>
                  <a:schemeClr val="bg1"/>
                </a:solidFill>
              </a:rPr>
              <a:t>UseLayOutEffect</a:t>
            </a:r>
            <a:endParaRPr lang="en-IN" sz="4200" dirty="0">
              <a:solidFill>
                <a:schemeClr val="bg1"/>
              </a:solidFill>
            </a:endParaRPr>
          </a:p>
        </p:txBody>
      </p:sp>
      <p:graphicFrame>
        <p:nvGraphicFramePr>
          <p:cNvPr id="5" name="Content Placeholder 2">
            <a:extLst>
              <a:ext uri="{FF2B5EF4-FFF2-40B4-BE49-F238E27FC236}">
                <a16:creationId xmlns:a16="http://schemas.microsoft.com/office/drawing/2014/main" id="{469AE7DB-40BD-48D1-9B90-6D38660AD99D}"/>
              </a:ext>
            </a:extLst>
          </p:cNvPr>
          <p:cNvGraphicFramePr>
            <a:graphicFrameLocks noGrp="1"/>
          </p:cNvGraphicFramePr>
          <p:nvPr>
            <p:ph idx="1"/>
            <p:extLst>
              <p:ext uri="{D42A27DB-BD31-4B8C-83A1-F6EECF244321}">
                <p14:modId xmlns:p14="http://schemas.microsoft.com/office/powerpoint/2010/main" val="1602687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22056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6E109B-E542-1199-55FE-1DA4291A93E0}"/>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usememo vs usecallback</a:t>
            </a:r>
          </a:p>
        </p:txBody>
      </p:sp>
      <p:sp>
        <p:nvSpPr>
          <p:cNvPr id="3" name="Content Placeholder 2">
            <a:extLst>
              <a:ext uri="{FF2B5EF4-FFF2-40B4-BE49-F238E27FC236}">
                <a16:creationId xmlns:a16="http://schemas.microsoft.com/office/drawing/2014/main" id="{F3A55338-0C98-6645-3CFD-61914110081A}"/>
              </a:ext>
            </a:extLst>
          </p:cNvPr>
          <p:cNvSpPr>
            <a:spLocks noGrp="1"/>
          </p:cNvSpPr>
          <p:nvPr>
            <p:ph idx="1"/>
          </p:nvPr>
        </p:nvSpPr>
        <p:spPr>
          <a:xfrm>
            <a:off x="838200" y="2438400"/>
            <a:ext cx="10515600" cy="3738562"/>
          </a:xfrm>
        </p:spPr>
        <p:txBody>
          <a:bodyPr>
            <a:normAutofit/>
          </a:bodyPr>
          <a:lstStyle/>
          <a:p>
            <a:r>
              <a:rPr lang="en-US" sz="2600" b="1" i="0" dirty="0" err="1">
                <a:effectLst/>
                <a:latin typeface="arial" panose="020B0604020202020204" pitchFamily="34" charset="0"/>
              </a:rPr>
              <a:t>useMemo</a:t>
            </a:r>
            <a:r>
              <a:rPr lang="en-US" sz="2600" b="1" i="0" dirty="0">
                <a:effectLst/>
                <a:latin typeface="arial" panose="020B0604020202020204" pitchFamily="34" charset="0"/>
              </a:rPr>
              <a:t> returns </a:t>
            </a:r>
            <a:r>
              <a:rPr lang="en-US" sz="2600" b="1" i="0" dirty="0" err="1">
                <a:effectLst/>
                <a:latin typeface="arial" panose="020B0604020202020204" pitchFamily="34" charset="0"/>
              </a:rPr>
              <a:t>memoized</a:t>
            </a:r>
            <a:r>
              <a:rPr lang="en-US" sz="2600" b="1" i="0" dirty="0">
                <a:effectLst/>
                <a:latin typeface="arial" panose="020B0604020202020204" pitchFamily="34" charset="0"/>
              </a:rPr>
              <a:t> value and </a:t>
            </a:r>
            <a:r>
              <a:rPr lang="en-US" sz="2600" b="1" i="0" dirty="0" err="1">
                <a:effectLst/>
                <a:latin typeface="arial" panose="020B0604020202020204" pitchFamily="34" charset="0"/>
              </a:rPr>
              <a:t>useCallback</a:t>
            </a:r>
            <a:r>
              <a:rPr lang="en-US" sz="2600" b="1" i="0" dirty="0">
                <a:effectLst/>
                <a:latin typeface="arial" panose="020B0604020202020204" pitchFamily="34" charset="0"/>
              </a:rPr>
              <a:t> returns </a:t>
            </a:r>
            <a:r>
              <a:rPr lang="en-US" sz="2600" b="1" i="0" dirty="0" err="1">
                <a:effectLst/>
                <a:latin typeface="arial" panose="020B0604020202020204" pitchFamily="34" charset="0"/>
              </a:rPr>
              <a:t>memoised</a:t>
            </a:r>
            <a:r>
              <a:rPr lang="en-US" sz="2600" b="1" i="0" dirty="0">
                <a:effectLst/>
                <a:latin typeface="arial" panose="020B0604020202020204" pitchFamily="34" charset="0"/>
              </a:rPr>
              <a:t> </a:t>
            </a:r>
            <a:r>
              <a:rPr lang="en-US" sz="2600" b="1" i="0">
                <a:effectLst/>
                <a:latin typeface="arial" panose="020B0604020202020204" pitchFamily="34" charset="0"/>
              </a:rPr>
              <a:t>function</a:t>
            </a:r>
            <a:r>
              <a:rPr lang="en-US" sz="2600" b="0" i="0">
                <a:effectLst/>
                <a:latin typeface="arial" panose="020B0604020202020204" pitchFamily="34" charset="0"/>
              </a:rPr>
              <a:t>.</a:t>
            </a:r>
            <a:endParaRPr lang="en-IN" sz="2600" dirty="0"/>
          </a:p>
        </p:txBody>
      </p:sp>
    </p:spTree>
    <p:extLst>
      <p:ext uri="{BB962C8B-B14F-4D97-AF65-F5344CB8AC3E}">
        <p14:creationId xmlns:p14="http://schemas.microsoft.com/office/powerpoint/2010/main" val="29746799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833E5-23B8-382A-D22B-833E9EBC15CD}"/>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usecallback</a:t>
            </a:r>
          </a:p>
        </p:txBody>
      </p:sp>
      <p:sp>
        <p:nvSpPr>
          <p:cNvPr id="3" name="Content Placeholder 2">
            <a:extLst>
              <a:ext uri="{FF2B5EF4-FFF2-40B4-BE49-F238E27FC236}">
                <a16:creationId xmlns:a16="http://schemas.microsoft.com/office/drawing/2014/main" id="{E5C36CA2-BC55-778D-9C98-AA1B82FC21C0}"/>
              </a:ext>
            </a:extLst>
          </p:cNvPr>
          <p:cNvSpPr>
            <a:spLocks noGrp="1"/>
          </p:cNvSpPr>
          <p:nvPr>
            <p:ph idx="1"/>
          </p:nvPr>
        </p:nvSpPr>
        <p:spPr>
          <a:xfrm>
            <a:off x="838200" y="2438400"/>
            <a:ext cx="10515600" cy="3738562"/>
          </a:xfrm>
        </p:spPr>
        <p:txBody>
          <a:bodyPr>
            <a:normAutofit/>
          </a:bodyPr>
          <a:lstStyle/>
          <a:p>
            <a:r>
              <a:rPr lang="en-US" sz="2000" dirty="0" err="1"/>
              <a:t>useCallback</a:t>
            </a:r>
            <a:r>
              <a:rPr lang="en-US" sz="2000" dirty="0"/>
              <a:t> will return a </a:t>
            </a:r>
            <a:r>
              <a:rPr lang="en-US" sz="2000" dirty="0" err="1"/>
              <a:t>memoized</a:t>
            </a:r>
            <a:r>
              <a:rPr lang="en-US" sz="2000" dirty="0"/>
              <a:t> version of the callback that only changes if one of the dependencies has changed. This is useful when passing callbacks to optimized child components that rely on reference equality to prevent unnecessary renders (e.g. </a:t>
            </a:r>
            <a:r>
              <a:rPr lang="en-US" sz="2000" dirty="0" err="1"/>
              <a:t>shouldComponentUpdate</a:t>
            </a:r>
            <a:r>
              <a:rPr lang="en-US" sz="2000" dirty="0"/>
              <a:t>).</a:t>
            </a:r>
          </a:p>
          <a:p>
            <a:pPr marL="0" indent="0">
              <a:buNone/>
            </a:pPr>
            <a:r>
              <a:rPr lang="en-US" sz="2000" dirty="0"/>
              <a:t>const </a:t>
            </a:r>
            <a:r>
              <a:rPr lang="en-US" sz="2000" dirty="0" err="1"/>
              <a:t>memoizedCallback</a:t>
            </a:r>
            <a:r>
              <a:rPr lang="en-US" sz="2000" dirty="0"/>
              <a:t> = </a:t>
            </a:r>
            <a:r>
              <a:rPr lang="en-US" sz="2000" dirty="0" err="1"/>
              <a:t>useCallback</a:t>
            </a:r>
            <a:r>
              <a:rPr lang="en-US" sz="2000" dirty="0"/>
              <a:t>(</a:t>
            </a:r>
          </a:p>
          <a:p>
            <a:pPr marL="0" indent="0">
              <a:buNone/>
            </a:pPr>
            <a:r>
              <a:rPr lang="en-US" sz="2000" dirty="0"/>
              <a:t>  () =&gt; {</a:t>
            </a:r>
          </a:p>
          <a:p>
            <a:pPr marL="0" indent="0">
              <a:buNone/>
            </a:pPr>
            <a:r>
              <a:rPr lang="en-US" sz="2000" dirty="0"/>
              <a:t>    </a:t>
            </a:r>
            <a:r>
              <a:rPr lang="en-US" sz="2000" dirty="0" err="1"/>
              <a:t>doSomething</a:t>
            </a:r>
            <a:r>
              <a:rPr lang="en-US" sz="2000" dirty="0"/>
              <a:t>(a, b);</a:t>
            </a:r>
          </a:p>
          <a:p>
            <a:pPr marL="0" indent="0">
              <a:buNone/>
            </a:pPr>
            <a:r>
              <a:rPr lang="en-US" sz="2000" dirty="0"/>
              <a:t>  },</a:t>
            </a:r>
          </a:p>
          <a:p>
            <a:pPr marL="0" indent="0">
              <a:buNone/>
            </a:pPr>
            <a:r>
              <a:rPr lang="en-US" sz="2000" dirty="0"/>
              <a:t>  [a, b],</a:t>
            </a:r>
          </a:p>
          <a:p>
            <a:pPr marL="0" indent="0">
              <a:buNone/>
            </a:pPr>
            <a:r>
              <a:rPr lang="en-US" sz="2000" dirty="0"/>
              <a:t>);</a:t>
            </a:r>
          </a:p>
        </p:txBody>
      </p:sp>
    </p:spTree>
    <p:extLst>
      <p:ext uri="{BB962C8B-B14F-4D97-AF65-F5344CB8AC3E}">
        <p14:creationId xmlns:p14="http://schemas.microsoft.com/office/powerpoint/2010/main" val="24369178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715735-689E-5CCB-E3B6-F46C457053C8}"/>
              </a:ext>
            </a:extLst>
          </p:cNvPr>
          <p:cNvSpPr>
            <a:spLocks noGrp="1"/>
          </p:cNvSpPr>
          <p:nvPr>
            <p:ph type="title"/>
          </p:nvPr>
        </p:nvSpPr>
        <p:spPr>
          <a:xfrm>
            <a:off x="838200" y="588168"/>
            <a:ext cx="10515600" cy="1325563"/>
          </a:xfrm>
        </p:spPr>
        <p:txBody>
          <a:bodyPr>
            <a:normAutofit/>
          </a:bodyPr>
          <a:lstStyle/>
          <a:p>
            <a:pPr algn="ctr"/>
            <a:r>
              <a:rPr lang="en-IN" sz="4600" dirty="0">
                <a:solidFill>
                  <a:srgbClr val="FFFFFF"/>
                </a:solidFill>
              </a:rPr>
              <a:t>babel in react</a:t>
            </a:r>
          </a:p>
        </p:txBody>
      </p:sp>
      <p:sp>
        <p:nvSpPr>
          <p:cNvPr id="3" name="Content Placeholder 2">
            <a:extLst>
              <a:ext uri="{FF2B5EF4-FFF2-40B4-BE49-F238E27FC236}">
                <a16:creationId xmlns:a16="http://schemas.microsoft.com/office/drawing/2014/main" id="{7377A6E2-B43E-7533-231C-9DA96B6BE3EB}"/>
              </a:ext>
            </a:extLst>
          </p:cNvPr>
          <p:cNvSpPr>
            <a:spLocks noGrp="1"/>
          </p:cNvSpPr>
          <p:nvPr>
            <p:ph idx="1"/>
          </p:nvPr>
        </p:nvSpPr>
        <p:spPr>
          <a:xfrm>
            <a:off x="838200" y="2391568"/>
            <a:ext cx="10515600" cy="3785394"/>
          </a:xfrm>
        </p:spPr>
        <p:txBody>
          <a:bodyPr anchor="ctr">
            <a:normAutofit/>
          </a:bodyPr>
          <a:lstStyle/>
          <a:p>
            <a:r>
              <a:rPr lang="en-US" sz="1600" b="1" i="0" dirty="0">
                <a:solidFill>
                  <a:srgbClr val="202124"/>
                </a:solidFill>
                <a:effectLst/>
                <a:latin typeface="arial" panose="020B0604020202020204" pitchFamily="34" charset="0"/>
              </a:rPr>
              <a:t>Babel is a very famous </a:t>
            </a:r>
            <a:r>
              <a:rPr lang="en-US" sz="1600" b="1" i="0" dirty="0" err="1">
                <a:solidFill>
                  <a:srgbClr val="202124"/>
                </a:solidFill>
                <a:effectLst/>
                <a:latin typeface="arial" panose="020B0604020202020204" pitchFamily="34" charset="0"/>
              </a:rPr>
              <a:t>transpiler</a:t>
            </a:r>
            <a:r>
              <a:rPr lang="en-US" sz="1600" b="1" i="0" dirty="0">
                <a:solidFill>
                  <a:srgbClr val="202124"/>
                </a:solidFill>
                <a:effectLst/>
                <a:latin typeface="arial" panose="020B0604020202020204" pitchFamily="34" charset="0"/>
              </a:rPr>
              <a:t> that basically allows us to use future JavaScript in today's browsers</a:t>
            </a:r>
            <a:r>
              <a:rPr lang="en-US" sz="1600" b="0" i="0" dirty="0">
                <a:solidFill>
                  <a:srgbClr val="202124"/>
                </a:solidFill>
                <a:effectLst/>
                <a:latin typeface="arial" panose="020B0604020202020204" pitchFamily="34" charset="0"/>
              </a:rPr>
              <a:t>.</a:t>
            </a:r>
          </a:p>
          <a:p>
            <a:r>
              <a:rPr lang="en-US" sz="1600" b="1" i="0" dirty="0">
                <a:solidFill>
                  <a:srgbClr val="202124"/>
                </a:solidFill>
                <a:effectLst/>
                <a:latin typeface="arial" panose="020B0604020202020204" pitchFamily="34" charset="0"/>
              </a:rPr>
              <a:t>React uses Babel to convert JSX into JavaScript</a:t>
            </a:r>
            <a:r>
              <a:rPr lang="en-US" sz="1600" b="0" i="0" dirty="0">
                <a:solidFill>
                  <a:srgbClr val="202124"/>
                </a:solidFill>
                <a:effectLst/>
                <a:latin typeface="arial" panose="020B0604020202020204" pitchFamily="34" charset="0"/>
              </a:rPr>
              <a:t>.</a:t>
            </a:r>
            <a:endParaRPr lang="en-IN" sz="2400" dirty="0"/>
          </a:p>
        </p:txBody>
      </p:sp>
    </p:spTree>
    <p:extLst>
      <p:ext uri="{BB962C8B-B14F-4D97-AF65-F5344CB8AC3E}">
        <p14:creationId xmlns:p14="http://schemas.microsoft.com/office/powerpoint/2010/main" val="14292679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C8A387-4875-52B2-2598-376D3E9D39DB}"/>
              </a:ext>
            </a:extLst>
          </p:cNvPr>
          <p:cNvSpPr>
            <a:spLocks noGrp="1"/>
          </p:cNvSpPr>
          <p:nvPr>
            <p:ph type="title"/>
          </p:nvPr>
        </p:nvSpPr>
        <p:spPr>
          <a:xfrm>
            <a:off x="838200" y="588168"/>
            <a:ext cx="10515600" cy="1325563"/>
          </a:xfrm>
        </p:spPr>
        <p:txBody>
          <a:bodyPr>
            <a:normAutofit/>
          </a:bodyPr>
          <a:lstStyle/>
          <a:p>
            <a:pPr algn="ctr"/>
            <a:r>
              <a:rPr lang="en-IN" sz="4600">
                <a:solidFill>
                  <a:srgbClr val="FFFFFF"/>
                </a:solidFill>
              </a:rPr>
              <a:t>Compiler vs transpiler</a:t>
            </a:r>
          </a:p>
        </p:txBody>
      </p:sp>
      <p:graphicFrame>
        <p:nvGraphicFramePr>
          <p:cNvPr id="4" name="Content Placeholder 3">
            <a:extLst>
              <a:ext uri="{FF2B5EF4-FFF2-40B4-BE49-F238E27FC236}">
                <a16:creationId xmlns:a16="http://schemas.microsoft.com/office/drawing/2014/main" id="{ECCAAC3C-DAD2-9C18-7F71-2E71532983DA}"/>
              </a:ext>
            </a:extLst>
          </p:cNvPr>
          <p:cNvGraphicFramePr>
            <a:graphicFrameLocks noGrp="1"/>
          </p:cNvGraphicFramePr>
          <p:nvPr>
            <p:ph idx="1"/>
            <p:extLst>
              <p:ext uri="{D42A27DB-BD31-4B8C-83A1-F6EECF244321}">
                <p14:modId xmlns:p14="http://schemas.microsoft.com/office/powerpoint/2010/main" val="3669555405"/>
              </p:ext>
            </p:extLst>
          </p:nvPr>
        </p:nvGraphicFramePr>
        <p:xfrm>
          <a:off x="546100" y="2286000"/>
          <a:ext cx="11099800" cy="4310192"/>
        </p:xfrm>
        <a:graphic>
          <a:graphicData uri="http://schemas.openxmlformats.org/drawingml/2006/table">
            <a:tbl>
              <a:tblPr firstRow="1" bandRow="1" bandCol="1">
                <a:tableStyleId>{69012ECD-51FC-41F1-AA8D-1B2483CD663E}</a:tableStyleId>
              </a:tblPr>
              <a:tblGrid>
                <a:gridCol w="5551046">
                  <a:extLst>
                    <a:ext uri="{9D8B030D-6E8A-4147-A177-3AD203B41FA5}">
                      <a16:colId xmlns:a16="http://schemas.microsoft.com/office/drawing/2014/main" val="799511618"/>
                    </a:ext>
                  </a:extLst>
                </a:gridCol>
                <a:gridCol w="5548754">
                  <a:extLst>
                    <a:ext uri="{9D8B030D-6E8A-4147-A177-3AD203B41FA5}">
                      <a16:colId xmlns:a16="http://schemas.microsoft.com/office/drawing/2014/main" val="949921091"/>
                    </a:ext>
                  </a:extLst>
                </a:gridCol>
              </a:tblGrid>
              <a:tr h="410725">
                <a:tc>
                  <a:txBody>
                    <a:bodyPr/>
                    <a:lstStyle/>
                    <a:p>
                      <a:pPr algn="ctr" fontAlgn="base"/>
                      <a:r>
                        <a:rPr lang="en-IN" sz="1600" b="1" cap="all" spc="60" dirty="0">
                          <a:solidFill>
                            <a:schemeClr val="tx1"/>
                          </a:solidFill>
                          <a:effectLst/>
                        </a:rPr>
                        <a:t>Compiler</a:t>
                      </a:r>
                    </a:p>
                  </a:txBody>
                  <a:tcPr marL="104551" marR="104551" marT="104551" marB="104551" anchor="ctr"/>
                </a:tc>
                <a:tc>
                  <a:txBody>
                    <a:bodyPr/>
                    <a:lstStyle/>
                    <a:p>
                      <a:pPr algn="ctr" fontAlgn="base"/>
                      <a:r>
                        <a:rPr lang="en-IN" sz="1600" b="1" cap="all" spc="60" dirty="0" err="1">
                          <a:solidFill>
                            <a:schemeClr val="tx1"/>
                          </a:solidFill>
                          <a:effectLst/>
                        </a:rPr>
                        <a:t>Transpiler</a:t>
                      </a:r>
                      <a:endParaRPr lang="en-IN" sz="1600" b="1" cap="all" spc="60" dirty="0">
                        <a:solidFill>
                          <a:schemeClr val="tx1"/>
                        </a:solidFill>
                        <a:effectLst/>
                      </a:endParaRPr>
                    </a:p>
                  </a:txBody>
                  <a:tcPr marL="104551" marR="104551" marT="104551" marB="104551" anchor="ctr"/>
                </a:tc>
                <a:extLst>
                  <a:ext uri="{0D108BD9-81ED-4DB2-BD59-A6C34878D82A}">
                    <a16:rowId xmlns:a16="http://schemas.microsoft.com/office/drawing/2014/main" val="3321247415"/>
                  </a:ext>
                </a:extLst>
              </a:tr>
              <a:tr h="586086">
                <a:tc>
                  <a:txBody>
                    <a:bodyPr/>
                    <a:lstStyle/>
                    <a:p>
                      <a:pPr algn="l" fontAlgn="base"/>
                      <a:r>
                        <a:rPr lang="en-US" sz="1600" b="0" cap="none" spc="0">
                          <a:solidFill>
                            <a:schemeClr val="tx1"/>
                          </a:solidFill>
                          <a:effectLst/>
                        </a:rPr>
                        <a:t>It converts a source code written in a high-level language to an output code in a low-level language.</a:t>
                      </a:r>
                    </a:p>
                  </a:txBody>
                  <a:tcPr marL="48403" marR="48403" marT="67765" marB="69701" anchor="ctr"/>
                </a:tc>
                <a:tc>
                  <a:txBody>
                    <a:bodyPr/>
                    <a:lstStyle/>
                    <a:p>
                      <a:pPr algn="l" fontAlgn="base"/>
                      <a:r>
                        <a:rPr lang="en-US" sz="1600" b="0" cap="none" spc="0">
                          <a:solidFill>
                            <a:schemeClr val="tx1"/>
                          </a:solidFill>
                          <a:effectLst/>
                        </a:rPr>
                        <a:t>It converts a source code written in a high-level language to an output code in a different high-level language.</a:t>
                      </a:r>
                    </a:p>
                  </a:txBody>
                  <a:tcPr marL="48403" marR="48403" marT="67765" marB="69701" anchor="ctr"/>
                </a:tc>
                <a:extLst>
                  <a:ext uri="{0D108BD9-81ED-4DB2-BD59-A6C34878D82A}">
                    <a16:rowId xmlns:a16="http://schemas.microsoft.com/office/drawing/2014/main" val="947723488"/>
                  </a:ext>
                </a:extLst>
              </a:tr>
              <a:tr h="586086">
                <a:tc>
                  <a:txBody>
                    <a:bodyPr/>
                    <a:lstStyle/>
                    <a:p>
                      <a:pPr algn="l" fontAlgn="base"/>
                      <a:r>
                        <a:rPr lang="en-US" sz="1600" b="0" cap="none" spc="0" dirty="0">
                          <a:solidFill>
                            <a:schemeClr val="tx1"/>
                          </a:solidFill>
                          <a:effectLst/>
                        </a:rPr>
                        <a:t>The source code has a higher level of abstraction than the output code. </a:t>
                      </a:r>
                    </a:p>
                  </a:txBody>
                  <a:tcPr marL="48403" marR="48403" marT="67765" marB="69701" anchor="ctr"/>
                </a:tc>
                <a:tc>
                  <a:txBody>
                    <a:bodyPr/>
                    <a:lstStyle/>
                    <a:p>
                      <a:pPr algn="l" fontAlgn="base"/>
                      <a:r>
                        <a:rPr lang="en-US" sz="1600" b="0" cap="none" spc="0">
                          <a:solidFill>
                            <a:schemeClr val="tx1"/>
                          </a:solidFill>
                          <a:effectLst/>
                        </a:rPr>
                        <a:t>The source code, as well as the output code generated, are of the same level of abstraction. </a:t>
                      </a:r>
                    </a:p>
                  </a:txBody>
                  <a:tcPr marL="48403" marR="48403" marT="67765" marB="69701" anchor="ctr"/>
                </a:tc>
                <a:extLst>
                  <a:ext uri="{0D108BD9-81ED-4DB2-BD59-A6C34878D82A}">
                    <a16:rowId xmlns:a16="http://schemas.microsoft.com/office/drawing/2014/main" val="3723053391"/>
                  </a:ext>
                </a:extLst>
              </a:tr>
              <a:tr h="586086">
                <a:tc>
                  <a:txBody>
                    <a:bodyPr/>
                    <a:lstStyle/>
                    <a:p>
                      <a:pPr algn="l" fontAlgn="base"/>
                      <a:r>
                        <a:rPr lang="en-US" sz="1600" b="0" cap="none" spc="0">
                          <a:solidFill>
                            <a:schemeClr val="tx1"/>
                          </a:solidFill>
                          <a:effectLst/>
                        </a:rPr>
                        <a:t>Output code is in assembly language and is readily executable after linking and decoding into machine language. </a:t>
                      </a:r>
                    </a:p>
                  </a:txBody>
                  <a:tcPr marL="48403" marR="48403" marT="67765" marB="69701" anchor="ctr"/>
                </a:tc>
                <a:tc>
                  <a:txBody>
                    <a:bodyPr/>
                    <a:lstStyle/>
                    <a:p>
                      <a:pPr algn="l" fontAlgn="base"/>
                      <a:r>
                        <a:rPr lang="en-US" sz="1600" b="0" cap="none" spc="0">
                          <a:solidFill>
                            <a:schemeClr val="tx1"/>
                          </a:solidFill>
                          <a:effectLst/>
                        </a:rPr>
                        <a:t>Output code is still in high-level programming language and requires a compiler to convert into low-abstraction assembly language. </a:t>
                      </a:r>
                    </a:p>
                  </a:txBody>
                  <a:tcPr marL="48403" marR="48403" marT="67765" marB="69701" anchor="ctr"/>
                </a:tc>
                <a:extLst>
                  <a:ext uri="{0D108BD9-81ED-4DB2-BD59-A6C34878D82A}">
                    <a16:rowId xmlns:a16="http://schemas.microsoft.com/office/drawing/2014/main" val="3025685390"/>
                  </a:ext>
                </a:extLst>
              </a:tr>
              <a:tr h="991740">
                <a:tc>
                  <a:txBody>
                    <a:bodyPr/>
                    <a:lstStyle/>
                    <a:p>
                      <a:pPr algn="l" fontAlgn="base"/>
                      <a:r>
                        <a:rPr lang="en-US" sz="1600" b="0" cap="none" spc="0">
                          <a:solidFill>
                            <a:schemeClr val="tx1"/>
                          </a:solidFill>
                          <a:effectLst/>
                        </a:rPr>
                        <a:t>In a compiler, the source code is scanned, parsed, transformed into an abstract syntax tree semantically analyzed, then converted into an intermediate code, and finally into the assembly language. </a:t>
                      </a:r>
                    </a:p>
                  </a:txBody>
                  <a:tcPr marL="48403" marR="48403" marT="67765" marB="69701" anchor="ctr"/>
                </a:tc>
                <a:tc>
                  <a:txBody>
                    <a:bodyPr/>
                    <a:lstStyle/>
                    <a:p>
                      <a:pPr algn="l" fontAlgn="base"/>
                      <a:r>
                        <a:rPr lang="en-US" sz="1600" b="0" cap="none" spc="0">
                          <a:solidFill>
                            <a:schemeClr val="tx1"/>
                          </a:solidFill>
                          <a:effectLst/>
                        </a:rPr>
                        <a:t>In a transpiler, the source code is parsed, and transformed into an abstract syntax tree, which is then converted to an intermediate model. This then transforms into an abstract syntax tree of the target language and code is generated.</a:t>
                      </a:r>
                    </a:p>
                  </a:txBody>
                  <a:tcPr marL="48403" marR="48403" marT="67765" marB="69701" anchor="ctr"/>
                </a:tc>
                <a:extLst>
                  <a:ext uri="{0D108BD9-81ED-4DB2-BD59-A6C34878D82A}">
                    <a16:rowId xmlns:a16="http://schemas.microsoft.com/office/drawing/2014/main" val="2818165746"/>
                  </a:ext>
                </a:extLst>
              </a:tr>
              <a:tr h="586086">
                <a:tc>
                  <a:txBody>
                    <a:bodyPr/>
                    <a:lstStyle/>
                    <a:p>
                      <a:pPr algn="l" fontAlgn="base"/>
                      <a:r>
                        <a:rPr lang="en-US" sz="1600" b="0" cap="none" spc="0">
                          <a:solidFill>
                            <a:schemeClr val="tx1"/>
                          </a:solidFill>
                          <a:effectLst/>
                        </a:rPr>
                        <a:t>Converting Java code into assembly language instructions is an example of compilation. </a:t>
                      </a:r>
                    </a:p>
                  </a:txBody>
                  <a:tcPr marL="48403" marR="48403" marT="67765" marB="69701" anchor="ctr"/>
                </a:tc>
                <a:tc>
                  <a:txBody>
                    <a:bodyPr/>
                    <a:lstStyle/>
                    <a:p>
                      <a:pPr algn="l" fontAlgn="base"/>
                      <a:r>
                        <a:rPr lang="en-US" sz="1600" b="0" cap="none" spc="0" dirty="0">
                          <a:solidFill>
                            <a:schemeClr val="tx1"/>
                          </a:solidFill>
                          <a:effectLst/>
                        </a:rPr>
                        <a:t>Converting Java code into C++ code is an example of </a:t>
                      </a:r>
                      <a:r>
                        <a:rPr lang="en-US" sz="1600" b="0" cap="none" spc="0" dirty="0" err="1">
                          <a:solidFill>
                            <a:schemeClr val="tx1"/>
                          </a:solidFill>
                          <a:effectLst/>
                        </a:rPr>
                        <a:t>transpilation</a:t>
                      </a:r>
                      <a:r>
                        <a:rPr lang="en-US" sz="1600" b="0" cap="none" spc="0" dirty="0">
                          <a:solidFill>
                            <a:schemeClr val="tx1"/>
                          </a:solidFill>
                          <a:effectLst/>
                        </a:rPr>
                        <a:t>. </a:t>
                      </a:r>
                    </a:p>
                  </a:txBody>
                  <a:tcPr marL="48403" marR="48403" marT="67765" marB="69701" anchor="ctr"/>
                </a:tc>
                <a:extLst>
                  <a:ext uri="{0D108BD9-81ED-4DB2-BD59-A6C34878D82A}">
                    <a16:rowId xmlns:a16="http://schemas.microsoft.com/office/drawing/2014/main" val="3072386030"/>
                  </a:ext>
                </a:extLst>
              </a:tr>
            </a:tbl>
          </a:graphicData>
        </a:graphic>
      </p:graphicFrame>
      <p:sp>
        <p:nvSpPr>
          <p:cNvPr id="5" name="Rectangle 1">
            <a:extLst>
              <a:ext uri="{FF2B5EF4-FFF2-40B4-BE49-F238E27FC236}">
                <a16:creationId xmlns:a16="http://schemas.microsoft.com/office/drawing/2014/main" id="{78BFE180-5F36-4F4C-714C-A92067B994AD}"/>
              </a:ext>
            </a:extLst>
          </p:cNvPr>
          <p:cNvSpPr>
            <a:spLocks noChangeArrowheads="1"/>
          </p:cNvSpPr>
          <p:nvPr/>
        </p:nvSpPr>
        <p:spPr bwMode="auto">
          <a:xfrm>
            <a:off x="0" y="-256472"/>
            <a:ext cx="65" cy="512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50784"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sz="1200" b="0" i="0" u="none" strike="noStrike" cap="none" normalizeH="0" baseline="0">
                <a:ln>
                  <a:noFill/>
                </a:ln>
                <a:solidFill>
                  <a:srgbClr val="273239"/>
                </a:solidFill>
                <a:effectLst/>
                <a:latin typeface="urw-din"/>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38647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6C8BD1-9FC6-CF7D-0509-40072B7DEB49}"/>
              </a:ext>
            </a:extLst>
          </p:cNvPr>
          <p:cNvSpPr>
            <a:spLocks noGrp="1"/>
          </p:cNvSpPr>
          <p:nvPr>
            <p:ph type="title"/>
          </p:nvPr>
        </p:nvSpPr>
        <p:spPr>
          <a:xfrm>
            <a:off x="838200" y="365125"/>
            <a:ext cx="10515600" cy="1325563"/>
          </a:xfrm>
        </p:spPr>
        <p:txBody>
          <a:bodyPr>
            <a:normAutofit/>
          </a:bodyPr>
          <a:lstStyle/>
          <a:p>
            <a:pPr algn="ctr"/>
            <a:r>
              <a:rPr lang="en-IN" sz="4600">
                <a:solidFill>
                  <a:srgbClr val="FFFFFF"/>
                </a:solidFill>
              </a:rPr>
              <a:t>Stateless vs Stateful component</a:t>
            </a:r>
          </a:p>
        </p:txBody>
      </p:sp>
      <p:graphicFrame>
        <p:nvGraphicFramePr>
          <p:cNvPr id="4" name="Content Placeholder 3">
            <a:extLst>
              <a:ext uri="{FF2B5EF4-FFF2-40B4-BE49-F238E27FC236}">
                <a16:creationId xmlns:a16="http://schemas.microsoft.com/office/drawing/2014/main" id="{12DC43C1-4178-BC54-C00C-9166AFFD3236}"/>
              </a:ext>
            </a:extLst>
          </p:cNvPr>
          <p:cNvGraphicFramePr>
            <a:graphicFrameLocks noGrp="1"/>
          </p:cNvGraphicFramePr>
          <p:nvPr>
            <p:ph idx="1"/>
            <p:extLst>
              <p:ext uri="{D42A27DB-BD31-4B8C-83A1-F6EECF244321}">
                <p14:modId xmlns:p14="http://schemas.microsoft.com/office/powerpoint/2010/main" val="32833686"/>
              </p:ext>
            </p:extLst>
          </p:nvPr>
        </p:nvGraphicFramePr>
        <p:xfrm>
          <a:off x="560798" y="2055812"/>
          <a:ext cx="11166147" cy="4533520"/>
        </p:xfrm>
        <a:graphic>
          <a:graphicData uri="http://schemas.openxmlformats.org/drawingml/2006/table">
            <a:tbl>
              <a:tblPr firstRow="1" bandRow="1" bandCol="1">
                <a:tableStyleId>{5A111915-BE36-4E01-A7E5-04B1672EAD32}</a:tableStyleId>
              </a:tblPr>
              <a:tblGrid>
                <a:gridCol w="963725">
                  <a:extLst>
                    <a:ext uri="{9D8B030D-6E8A-4147-A177-3AD203B41FA5}">
                      <a16:colId xmlns:a16="http://schemas.microsoft.com/office/drawing/2014/main" val="3015267206"/>
                    </a:ext>
                  </a:extLst>
                </a:gridCol>
                <a:gridCol w="5101211">
                  <a:extLst>
                    <a:ext uri="{9D8B030D-6E8A-4147-A177-3AD203B41FA5}">
                      <a16:colId xmlns:a16="http://schemas.microsoft.com/office/drawing/2014/main" val="2339859504"/>
                    </a:ext>
                  </a:extLst>
                </a:gridCol>
                <a:gridCol w="5101211">
                  <a:extLst>
                    <a:ext uri="{9D8B030D-6E8A-4147-A177-3AD203B41FA5}">
                      <a16:colId xmlns:a16="http://schemas.microsoft.com/office/drawing/2014/main" val="2878890526"/>
                    </a:ext>
                  </a:extLst>
                </a:gridCol>
              </a:tblGrid>
              <a:tr h="513604">
                <a:tc>
                  <a:txBody>
                    <a:bodyPr/>
                    <a:lstStyle/>
                    <a:p>
                      <a:pPr algn="l" fontAlgn="t"/>
                      <a:r>
                        <a:rPr lang="en-IN" sz="1800" b="1">
                          <a:solidFill>
                            <a:schemeClr val="tx1">
                              <a:lumMod val="75000"/>
                              <a:lumOff val="25000"/>
                            </a:schemeClr>
                          </a:solidFill>
                          <a:effectLst/>
                        </a:rPr>
                        <a:t>SN</a:t>
                      </a:r>
                      <a:endParaRPr lang="en-IN" sz="1800" b="1">
                        <a:solidFill>
                          <a:schemeClr val="tx1">
                            <a:lumMod val="75000"/>
                            <a:lumOff val="25000"/>
                          </a:schemeClr>
                        </a:solidFill>
                        <a:effectLst/>
                        <a:latin typeface="times new roman" panose="02020603050405020304" pitchFamily="18" charset="0"/>
                      </a:endParaRPr>
                    </a:p>
                  </a:txBody>
                  <a:tcPr marL="176154" marR="37356" marT="88077" marB="88077"/>
                </a:tc>
                <a:tc>
                  <a:txBody>
                    <a:bodyPr/>
                    <a:lstStyle/>
                    <a:p>
                      <a:pPr algn="l" fontAlgn="t"/>
                      <a:r>
                        <a:rPr lang="en-IN" sz="1800" b="1" dirty="0">
                          <a:solidFill>
                            <a:schemeClr val="tx1">
                              <a:lumMod val="75000"/>
                              <a:lumOff val="25000"/>
                            </a:schemeClr>
                          </a:solidFill>
                          <a:effectLst/>
                        </a:rPr>
                        <a:t>Stateless Component</a:t>
                      </a:r>
                      <a:endParaRPr lang="en-IN" sz="1800" b="1" dirty="0">
                        <a:solidFill>
                          <a:schemeClr val="tx1">
                            <a:lumMod val="75000"/>
                            <a:lumOff val="25000"/>
                          </a:schemeClr>
                        </a:solidFill>
                        <a:effectLst/>
                        <a:latin typeface="times new roman" panose="02020603050405020304" pitchFamily="18" charset="0"/>
                      </a:endParaRPr>
                    </a:p>
                  </a:txBody>
                  <a:tcPr marL="176154" marR="37356" marT="88077" marB="88077"/>
                </a:tc>
                <a:tc>
                  <a:txBody>
                    <a:bodyPr/>
                    <a:lstStyle/>
                    <a:p>
                      <a:pPr algn="l" fontAlgn="t"/>
                      <a:r>
                        <a:rPr lang="en-IN" sz="1800" b="1">
                          <a:solidFill>
                            <a:schemeClr val="tx1">
                              <a:lumMod val="75000"/>
                              <a:lumOff val="25000"/>
                            </a:schemeClr>
                          </a:solidFill>
                          <a:effectLst/>
                        </a:rPr>
                        <a:t>Stateful Component</a:t>
                      </a:r>
                      <a:endParaRPr lang="en-IN" sz="1800" b="1">
                        <a:solidFill>
                          <a:schemeClr val="tx1">
                            <a:lumMod val="75000"/>
                            <a:lumOff val="25000"/>
                          </a:schemeClr>
                        </a:solidFill>
                        <a:effectLst/>
                        <a:latin typeface="times new roman" panose="02020603050405020304" pitchFamily="18" charset="0"/>
                      </a:endParaRPr>
                    </a:p>
                  </a:txBody>
                  <a:tcPr marL="176154" marR="37356" marT="88077" marB="88077"/>
                </a:tc>
                <a:extLst>
                  <a:ext uri="{0D108BD9-81ED-4DB2-BD59-A6C34878D82A}">
                    <a16:rowId xmlns:a16="http://schemas.microsoft.com/office/drawing/2014/main" val="2580913907"/>
                  </a:ext>
                </a:extLst>
              </a:tr>
              <a:tr h="826368">
                <a:tc>
                  <a:txBody>
                    <a:bodyPr/>
                    <a:lstStyle/>
                    <a:p>
                      <a:pPr algn="just" fontAlgn="t"/>
                      <a:r>
                        <a:rPr lang="en-IN" sz="1800" b="1">
                          <a:solidFill>
                            <a:schemeClr val="tx1">
                              <a:lumMod val="75000"/>
                              <a:lumOff val="25000"/>
                            </a:schemeClr>
                          </a:solidFill>
                          <a:effectLst/>
                        </a:rPr>
                        <a:t>1.</a:t>
                      </a:r>
                      <a:endParaRPr lang="en-IN"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a:solidFill>
                            <a:schemeClr val="tx1">
                              <a:lumMod val="75000"/>
                              <a:lumOff val="25000"/>
                            </a:schemeClr>
                          </a:solidFill>
                          <a:effectLst/>
                        </a:rPr>
                        <a:t>The stateless components do not hold or manage state.</a:t>
                      </a:r>
                      <a:endParaRPr lang="en-US"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a:solidFill>
                            <a:schemeClr val="tx1">
                              <a:lumMod val="75000"/>
                              <a:lumOff val="25000"/>
                            </a:schemeClr>
                          </a:solidFill>
                          <a:effectLst/>
                        </a:rPr>
                        <a:t>The stateful components can hold or manage state.</a:t>
                      </a:r>
                      <a:endParaRPr lang="en-US" sz="1800">
                        <a:solidFill>
                          <a:schemeClr val="tx1">
                            <a:lumMod val="75000"/>
                            <a:lumOff val="25000"/>
                          </a:schemeClr>
                        </a:solidFill>
                        <a:effectLst/>
                        <a:latin typeface="inter-regular"/>
                      </a:endParaRPr>
                    </a:p>
                  </a:txBody>
                  <a:tcPr marL="176154" marR="24904" marT="88077" marB="88077"/>
                </a:tc>
                <a:extLst>
                  <a:ext uri="{0D108BD9-81ED-4DB2-BD59-A6C34878D82A}">
                    <a16:rowId xmlns:a16="http://schemas.microsoft.com/office/drawing/2014/main" val="2342653081"/>
                  </a:ext>
                </a:extLst>
              </a:tr>
              <a:tr h="826368">
                <a:tc>
                  <a:txBody>
                    <a:bodyPr/>
                    <a:lstStyle/>
                    <a:p>
                      <a:pPr algn="just" fontAlgn="t"/>
                      <a:r>
                        <a:rPr lang="en-IN" sz="1800" b="1">
                          <a:solidFill>
                            <a:schemeClr val="tx1">
                              <a:lumMod val="75000"/>
                              <a:lumOff val="25000"/>
                            </a:schemeClr>
                          </a:solidFill>
                          <a:effectLst/>
                        </a:rPr>
                        <a:t>2.</a:t>
                      </a:r>
                      <a:endParaRPr lang="en-IN"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a:solidFill>
                            <a:schemeClr val="tx1">
                              <a:lumMod val="75000"/>
                              <a:lumOff val="25000"/>
                            </a:schemeClr>
                          </a:solidFill>
                          <a:effectLst/>
                        </a:rPr>
                        <a:t>It does not contain the knowledge of past, current, and possible future state changes.</a:t>
                      </a:r>
                      <a:endParaRPr lang="en-US"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dirty="0">
                          <a:solidFill>
                            <a:schemeClr val="tx1">
                              <a:lumMod val="75000"/>
                              <a:lumOff val="25000"/>
                            </a:schemeClr>
                          </a:solidFill>
                          <a:effectLst/>
                        </a:rPr>
                        <a:t>It can contain the knowledge of past, current, and possible future changes in state.</a:t>
                      </a:r>
                      <a:endParaRPr lang="en-US" sz="1800" dirty="0">
                        <a:solidFill>
                          <a:schemeClr val="tx1">
                            <a:lumMod val="75000"/>
                            <a:lumOff val="25000"/>
                          </a:schemeClr>
                        </a:solidFill>
                        <a:effectLst/>
                        <a:latin typeface="inter-regular"/>
                      </a:endParaRPr>
                    </a:p>
                  </a:txBody>
                  <a:tcPr marL="176154" marR="24904" marT="88077" marB="88077"/>
                </a:tc>
                <a:extLst>
                  <a:ext uri="{0D108BD9-81ED-4DB2-BD59-A6C34878D82A}">
                    <a16:rowId xmlns:a16="http://schemas.microsoft.com/office/drawing/2014/main" val="490092584"/>
                  </a:ext>
                </a:extLst>
              </a:tr>
              <a:tr h="513604">
                <a:tc>
                  <a:txBody>
                    <a:bodyPr/>
                    <a:lstStyle/>
                    <a:p>
                      <a:pPr algn="just" fontAlgn="t"/>
                      <a:r>
                        <a:rPr lang="en-IN" sz="1800" b="1">
                          <a:solidFill>
                            <a:schemeClr val="tx1">
                              <a:lumMod val="75000"/>
                              <a:lumOff val="25000"/>
                            </a:schemeClr>
                          </a:solidFill>
                          <a:effectLst/>
                        </a:rPr>
                        <a:t>3.</a:t>
                      </a:r>
                      <a:endParaRPr lang="en-IN"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a:solidFill>
                            <a:schemeClr val="tx1">
                              <a:lumMod val="75000"/>
                              <a:lumOff val="25000"/>
                            </a:schemeClr>
                          </a:solidFill>
                          <a:effectLst/>
                        </a:rPr>
                        <a:t>It is also known as a functional component.</a:t>
                      </a:r>
                      <a:endParaRPr lang="en-US"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dirty="0">
                          <a:solidFill>
                            <a:schemeClr val="tx1">
                              <a:lumMod val="75000"/>
                              <a:lumOff val="25000"/>
                            </a:schemeClr>
                          </a:solidFill>
                          <a:effectLst/>
                        </a:rPr>
                        <a:t>It is also known as a class component.</a:t>
                      </a:r>
                      <a:endParaRPr lang="en-US" sz="1800" dirty="0">
                        <a:solidFill>
                          <a:schemeClr val="tx1">
                            <a:lumMod val="75000"/>
                            <a:lumOff val="25000"/>
                          </a:schemeClr>
                        </a:solidFill>
                        <a:effectLst/>
                        <a:latin typeface="inter-regular"/>
                      </a:endParaRPr>
                    </a:p>
                  </a:txBody>
                  <a:tcPr marL="176154" marR="24904" marT="88077" marB="88077"/>
                </a:tc>
                <a:extLst>
                  <a:ext uri="{0D108BD9-81ED-4DB2-BD59-A6C34878D82A}">
                    <a16:rowId xmlns:a16="http://schemas.microsoft.com/office/drawing/2014/main" val="1874474170"/>
                  </a:ext>
                </a:extLst>
              </a:tr>
              <a:tr h="826368">
                <a:tc>
                  <a:txBody>
                    <a:bodyPr/>
                    <a:lstStyle/>
                    <a:p>
                      <a:pPr algn="just" fontAlgn="t"/>
                      <a:r>
                        <a:rPr lang="en-IN" sz="1800" b="1">
                          <a:solidFill>
                            <a:schemeClr val="tx1">
                              <a:lumMod val="75000"/>
                              <a:lumOff val="25000"/>
                            </a:schemeClr>
                          </a:solidFill>
                          <a:effectLst/>
                        </a:rPr>
                        <a:t>4.</a:t>
                      </a:r>
                      <a:endParaRPr lang="en-IN"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a:solidFill>
                            <a:schemeClr val="tx1">
                              <a:lumMod val="75000"/>
                              <a:lumOff val="25000"/>
                            </a:schemeClr>
                          </a:solidFill>
                          <a:effectLst/>
                        </a:rPr>
                        <a:t>It is simple and easy to understand.</a:t>
                      </a:r>
                      <a:endParaRPr lang="en-US"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a:solidFill>
                            <a:schemeClr val="tx1">
                              <a:lumMod val="75000"/>
                              <a:lumOff val="25000"/>
                            </a:schemeClr>
                          </a:solidFill>
                          <a:effectLst/>
                        </a:rPr>
                        <a:t>It is complex as compared to the stateless component.</a:t>
                      </a:r>
                      <a:endParaRPr lang="en-US" sz="1800">
                        <a:solidFill>
                          <a:schemeClr val="tx1">
                            <a:lumMod val="75000"/>
                            <a:lumOff val="25000"/>
                          </a:schemeClr>
                        </a:solidFill>
                        <a:effectLst/>
                        <a:latin typeface="inter-regular"/>
                      </a:endParaRPr>
                    </a:p>
                  </a:txBody>
                  <a:tcPr marL="176154" marR="24904" marT="88077" marB="88077"/>
                </a:tc>
                <a:extLst>
                  <a:ext uri="{0D108BD9-81ED-4DB2-BD59-A6C34878D82A}">
                    <a16:rowId xmlns:a16="http://schemas.microsoft.com/office/drawing/2014/main" val="2264012666"/>
                  </a:ext>
                </a:extLst>
              </a:tr>
              <a:tr h="513604">
                <a:tc>
                  <a:txBody>
                    <a:bodyPr/>
                    <a:lstStyle/>
                    <a:p>
                      <a:pPr algn="just" fontAlgn="t"/>
                      <a:r>
                        <a:rPr lang="en-IN" sz="1800" b="1">
                          <a:solidFill>
                            <a:schemeClr val="tx1">
                              <a:lumMod val="75000"/>
                              <a:lumOff val="25000"/>
                            </a:schemeClr>
                          </a:solidFill>
                          <a:effectLst/>
                        </a:rPr>
                        <a:t>5.</a:t>
                      </a:r>
                      <a:endParaRPr lang="en-IN"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a:solidFill>
                            <a:schemeClr val="tx1">
                              <a:lumMod val="75000"/>
                              <a:lumOff val="25000"/>
                            </a:schemeClr>
                          </a:solidFill>
                          <a:effectLst/>
                        </a:rPr>
                        <a:t>It does not work with any lifecycle method of React.</a:t>
                      </a:r>
                      <a:endParaRPr lang="en-US"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a:solidFill>
                            <a:schemeClr val="tx1">
                              <a:lumMod val="75000"/>
                              <a:lumOff val="25000"/>
                            </a:schemeClr>
                          </a:solidFill>
                          <a:effectLst/>
                        </a:rPr>
                        <a:t>It can work with all lifecycle method of React.</a:t>
                      </a:r>
                      <a:endParaRPr lang="en-US" sz="1800">
                        <a:solidFill>
                          <a:schemeClr val="tx1">
                            <a:lumMod val="75000"/>
                            <a:lumOff val="25000"/>
                          </a:schemeClr>
                        </a:solidFill>
                        <a:effectLst/>
                        <a:latin typeface="inter-regular"/>
                      </a:endParaRPr>
                    </a:p>
                  </a:txBody>
                  <a:tcPr marL="176154" marR="24904" marT="88077" marB="88077"/>
                </a:tc>
                <a:extLst>
                  <a:ext uri="{0D108BD9-81ED-4DB2-BD59-A6C34878D82A}">
                    <a16:rowId xmlns:a16="http://schemas.microsoft.com/office/drawing/2014/main" val="1755019668"/>
                  </a:ext>
                </a:extLst>
              </a:tr>
              <a:tr h="513604">
                <a:tc>
                  <a:txBody>
                    <a:bodyPr/>
                    <a:lstStyle/>
                    <a:p>
                      <a:pPr algn="just" fontAlgn="t"/>
                      <a:r>
                        <a:rPr lang="en-IN" sz="1800" b="1">
                          <a:solidFill>
                            <a:schemeClr val="tx1">
                              <a:lumMod val="75000"/>
                              <a:lumOff val="25000"/>
                            </a:schemeClr>
                          </a:solidFill>
                          <a:effectLst/>
                        </a:rPr>
                        <a:t>6.</a:t>
                      </a:r>
                      <a:endParaRPr lang="en-IN"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a:solidFill>
                            <a:schemeClr val="tx1">
                              <a:lumMod val="75000"/>
                              <a:lumOff val="25000"/>
                            </a:schemeClr>
                          </a:solidFill>
                          <a:effectLst/>
                        </a:rPr>
                        <a:t>The stateless components cannot be reused.</a:t>
                      </a:r>
                      <a:endParaRPr lang="en-US"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dirty="0">
                          <a:solidFill>
                            <a:schemeClr val="tx1">
                              <a:lumMod val="75000"/>
                              <a:lumOff val="25000"/>
                            </a:schemeClr>
                          </a:solidFill>
                          <a:effectLst/>
                        </a:rPr>
                        <a:t>The stateful components can be reused.</a:t>
                      </a:r>
                      <a:endParaRPr lang="en-US" sz="1800" dirty="0">
                        <a:solidFill>
                          <a:schemeClr val="tx1">
                            <a:lumMod val="75000"/>
                            <a:lumOff val="25000"/>
                          </a:schemeClr>
                        </a:solidFill>
                        <a:effectLst/>
                        <a:latin typeface="inter-regular"/>
                      </a:endParaRPr>
                    </a:p>
                  </a:txBody>
                  <a:tcPr marL="176154" marR="24904" marT="88077" marB="88077"/>
                </a:tc>
                <a:extLst>
                  <a:ext uri="{0D108BD9-81ED-4DB2-BD59-A6C34878D82A}">
                    <a16:rowId xmlns:a16="http://schemas.microsoft.com/office/drawing/2014/main" val="2029019442"/>
                  </a:ext>
                </a:extLst>
              </a:tr>
            </a:tbl>
          </a:graphicData>
        </a:graphic>
      </p:graphicFrame>
    </p:spTree>
    <p:extLst>
      <p:ext uri="{BB962C8B-B14F-4D97-AF65-F5344CB8AC3E}">
        <p14:creationId xmlns:p14="http://schemas.microsoft.com/office/powerpoint/2010/main" val="875010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8EDE64F-E9A1-5B71-F001-48D4C722097D}"/>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Disadvantage of React</a:t>
            </a:r>
          </a:p>
        </p:txBody>
      </p:sp>
      <p:sp>
        <p:nvSpPr>
          <p:cNvPr id="3" name="Content Placeholder 2">
            <a:extLst>
              <a:ext uri="{FF2B5EF4-FFF2-40B4-BE49-F238E27FC236}">
                <a16:creationId xmlns:a16="http://schemas.microsoft.com/office/drawing/2014/main" id="{9A202D8A-A766-D127-FCA5-0FA72778CD2C}"/>
              </a:ext>
            </a:extLst>
          </p:cNvPr>
          <p:cNvSpPr>
            <a:spLocks noGrp="1"/>
          </p:cNvSpPr>
          <p:nvPr>
            <p:ph idx="1"/>
          </p:nvPr>
        </p:nvSpPr>
        <p:spPr>
          <a:xfrm>
            <a:off x="1367624" y="2490436"/>
            <a:ext cx="9708995" cy="4174315"/>
          </a:xfrm>
        </p:spPr>
        <p:txBody>
          <a:bodyPr anchor="ctr">
            <a:normAutofit fontScale="92500" lnSpcReduction="20000"/>
          </a:bodyPr>
          <a:lstStyle/>
          <a:p>
            <a:pPr algn="just"/>
            <a:r>
              <a:rPr lang="en-US" sz="1600" b="1" i="0" dirty="0">
                <a:solidFill>
                  <a:srgbClr val="333333"/>
                </a:solidFill>
                <a:effectLst/>
                <a:latin typeface="inter-bold"/>
              </a:rPr>
              <a:t>1. The high pace of development</a:t>
            </a:r>
            <a:endParaRPr lang="en-US" sz="1600" b="0" i="0" dirty="0">
              <a:solidFill>
                <a:srgbClr val="333333"/>
              </a:solidFill>
              <a:effectLst/>
              <a:latin typeface="inter-regular"/>
            </a:endParaRPr>
          </a:p>
          <a:p>
            <a:pPr marL="0" indent="0" algn="just">
              <a:buNone/>
            </a:pPr>
            <a:r>
              <a:rPr lang="en-US" sz="1600" b="0" i="0" dirty="0">
                <a:solidFill>
                  <a:srgbClr val="333333"/>
                </a:solidFill>
                <a:effectLst/>
                <a:latin typeface="inter-regular"/>
              </a:rPr>
              <a:t>The high pace of development has an advantage and disadvantage both. In case of disadvantage, since the environment continually changes so fast, some of the developers not feeling comfortable to relearn the new ways of doing things regularly. It may be hard for them to adopt all these changes with all the continuous updates. They need to be always updated with their skills and learn new ways of doing things.</a:t>
            </a:r>
          </a:p>
          <a:p>
            <a:r>
              <a:rPr lang="en-IN" sz="1600" b="1" i="0" dirty="0">
                <a:solidFill>
                  <a:srgbClr val="333333"/>
                </a:solidFill>
                <a:effectLst/>
                <a:latin typeface="inter-bold"/>
              </a:rPr>
              <a:t>2. Poor Documentation</a:t>
            </a:r>
          </a:p>
          <a:p>
            <a:pPr marL="0" indent="0">
              <a:buNone/>
            </a:pPr>
            <a:r>
              <a:rPr lang="en-US" sz="1600" b="0" i="0" dirty="0">
                <a:solidFill>
                  <a:srgbClr val="333333"/>
                </a:solidFill>
                <a:effectLst/>
                <a:latin typeface="inter-regular"/>
              </a:rPr>
              <a:t>It is another cons which are common for constantly updating technologies. React technologies updating and accelerating so fast that there is no time to make proper documentation. To overcome this, developers write instructions on their own with the evolving of new releases and tools in their current projects.</a:t>
            </a:r>
          </a:p>
          <a:p>
            <a:pPr algn="just"/>
            <a:r>
              <a:rPr lang="en-US" sz="1600" b="1" i="0" dirty="0">
                <a:solidFill>
                  <a:srgbClr val="333333"/>
                </a:solidFill>
                <a:effectLst/>
                <a:latin typeface="inter-bold"/>
              </a:rPr>
              <a:t>3. View Part</a:t>
            </a:r>
            <a:endParaRPr lang="en-US" sz="1600" b="0" i="0" dirty="0">
              <a:solidFill>
                <a:srgbClr val="333333"/>
              </a:solidFill>
              <a:effectLst/>
              <a:latin typeface="inter-regular"/>
            </a:endParaRPr>
          </a:p>
          <a:p>
            <a:pPr marL="0" indent="0" algn="just">
              <a:buNone/>
            </a:pPr>
            <a:r>
              <a:rPr lang="en-US" sz="1600" b="0" i="0" dirty="0">
                <a:solidFill>
                  <a:srgbClr val="333333"/>
                </a:solidFill>
                <a:effectLst/>
                <a:latin typeface="inter-regular"/>
              </a:rPr>
              <a:t>ReactJS Covers only the UI Layers of the app and nothing else. So you still need to choose some other technologies to get a complete tooling set for development in the project.</a:t>
            </a:r>
          </a:p>
          <a:p>
            <a:pPr algn="just"/>
            <a:r>
              <a:rPr lang="en-US" sz="1600" b="1" i="0" dirty="0">
                <a:solidFill>
                  <a:srgbClr val="333333"/>
                </a:solidFill>
                <a:effectLst/>
                <a:latin typeface="inter-bold"/>
              </a:rPr>
              <a:t>4. JSX as a barrier</a:t>
            </a:r>
            <a:endParaRPr lang="en-US" sz="1600" b="0" i="0" dirty="0">
              <a:solidFill>
                <a:srgbClr val="333333"/>
              </a:solidFill>
              <a:effectLst/>
              <a:latin typeface="inter-regular"/>
            </a:endParaRPr>
          </a:p>
          <a:p>
            <a:pPr marL="0" indent="0" algn="just">
              <a:buNone/>
            </a:pPr>
            <a:r>
              <a:rPr lang="en-US" sz="1600" b="0" i="0" dirty="0">
                <a:solidFill>
                  <a:srgbClr val="333333"/>
                </a:solidFill>
                <a:effectLst/>
                <a:latin typeface="inter-regular"/>
              </a:rPr>
              <a:t>ReactJS uses JSX. It's a syntax extension that allows HTML with JavaScript mixed together. This approach has its own benefits, but some members of the development community consider JSX as a barrier, especially for new developers. Developers complain about its complexity in the learning curve.</a:t>
            </a:r>
          </a:p>
          <a:p>
            <a:pPr algn="just"/>
            <a:r>
              <a:rPr lang="en-US" sz="1500" b="1" i="0" dirty="0">
                <a:solidFill>
                  <a:srgbClr val="000000"/>
                </a:solidFill>
                <a:effectLst/>
                <a:latin typeface="inter-bold"/>
              </a:rPr>
              <a:t>5 Not a full-featured framework</a:t>
            </a:r>
          </a:p>
          <a:p>
            <a:pPr algn="just"/>
            <a:r>
              <a:rPr lang="en-US" sz="1500" b="1" i="0" dirty="0">
                <a:solidFill>
                  <a:srgbClr val="000000"/>
                </a:solidFill>
                <a:effectLst/>
                <a:latin typeface="inter-regular"/>
              </a:rPr>
              <a:t>It has a huge library which takes time to understand.</a:t>
            </a:r>
            <a:endParaRPr lang="en-US" sz="1500" b="1" i="0" dirty="0">
              <a:solidFill>
                <a:srgbClr val="333333"/>
              </a:solidFill>
              <a:effectLst/>
              <a:latin typeface="inter-regular"/>
            </a:endParaRPr>
          </a:p>
          <a:p>
            <a:pPr marL="0" indent="0">
              <a:buNone/>
            </a:pPr>
            <a:endParaRPr lang="en-IN" sz="2400" dirty="0"/>
          </a:p>
        </p:txBody>
      </p:sp>
    </p:spTree>
    <p:extLst>
      <p:ext uri="{BB962C8B-B14F-4D97-AF65-F5344CB8AC3E}">
        <p14:creationId xmlns:p14="http://schemas.microsoft.com/office/powerpoint/2010/main" val="13575941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6C8BD1-9FC6-CF7D-0509-40072B7DEB49}"/>
              </a:ext>
            </a:extLst>
          </p:cNvPr>
          <p:cNvSpPr>
            <a:spLocks noGrp="1"/>
          </p:cNvSpPr>
          <p:nvPr>
            <p:ph type="title"/>
          </p:nvPr>
        </p:nvSpPr>
        <p:spPr>
          <a:xfrm>
            <a:off x="838200" y="365125"/>
            <a:ext cx="10515600" cy="1325563"/>
          </a:xfrm>
        </p:spPr>
        <p:txBody>
          <a:bodyPr>
            <a:normAutofit/>
          </a:bodyPr>
          <a:lstStyle/>
          <a:p>
            <a:pPr algn="ctr"/>
            <a:r>
              <a:rPr lang="en-IN" sz="4600">
                <a:solidFill>
                  <a:srgbClr val="FFFFFF"/>
                </a:solidFill>
              </a:rPr>
              <a:t>Stateless vs Stateful component</a:t>
            </a:r>
          </a:p>
        </p:txBody>
      </p:sp>
      <p:pic>
        <p:nvPicPr>
          <p:cNvPr id="7" name="Content Placeholder 6">
            <a:extLst>
              <a:ext uri="{FF2B5EF4-FFF2-40B4-BE49-F238E27FC236}">
                <a16:creationId xmlns:a16="http://schemas.microsoft.com/office/drawing/2014/main" id="{A846B385-7C24-991C-F113-D61ACE154CAA}"/>
              </a:ext>
            </a:extLst>
          </p:cNvPr>
          <p:cNvPicPr>
            <a:picLocks noGrp="1" noChangeAspect="1"/>
          </p:cNvPicPr>
          <p:nvPr>
            <p:ph idx="1"/>
          </p:nvPr>
        </p:nvPicPr>
        <p:blipFill>
          <a:blip r:embed="rId2"/>
          <a:stretch>
            <a:fillRect/>
          </a:stretch>
        </p:blipFill>
        <p:spPr>
          <a:xfrm>
            <a:off x="2062162" y="2410619"/>
            <a:ext cx="8067675" cy="3181350"/>
          </a:xfrm>
        </p:spPr>
      </p:pic>
    </p:spTree>
    <p:extLst>
      <p:ext uri="{BB962C8B-B14F-4D97-AF65-F5344CB8AC3E}">
        <p14:creationId xmlns:p14="http://schemas.microsoft.com/office/powerpoint/2010/main" val="8575277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F4369-5013-3BAE-D406-867DD1988F18}"/>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Controlled vs Uncontrolled Component</a:t>
            </a:r>
          </a:p>
        </p:txBody>
      </p:sp>
      <p:graphicFrame>
        <p:nvGraphicFramePr>
          <p:cNvPr id="4" name="Content Placeholder 3">
            <a:extLst>
              <a:ext uri="{FF2B5EF4-FFF2-40B4-BE49-F238E27FC236}">
                <a16:creationId xmlns:a16="http://schemas.microsoft.com/office/drawing/2014/main" id="{D70FD222-FD5D-E021-FAC6-27AB9A9E71FD}"/>
              </a:ext>
            </a:extLst>
          </p:cNvPr>
          <p:cNvGraphicFramePr>
            <a:graphicFrameLocks noGrp="1"/>
          </p:cNvGraphicFramePr>
          <p:nvPr>
            <p:ph idx="1"/>
            <p:extLst>
              <p:ext uri="{D42A27DB-BD31-4B8C-83A1-F6EECF244321}">
                <p14:modId xmlns:p14="http://schemas.microsoft.com/office/powerpoint/2010/main" val="488013361"/>
              </p:ext>
            </p:extLst>
          </p:nvPr>
        </p:nvGraphicFramePr>
        <p:xfrm>
          <a:off x="471142" y="2186303"/>
          <a:ext cx="11272221" cy="4443261"/>
        </p:xfrm>
        <a:graphic>
          <a:graphicData uri="http://schemas.openxmlformats.org/drawingml/2006/table">
            <a:tbl>
              <a:tblPr/>
              <a:tblGrid>
                <a:gridCol w="597370">
                  <a:extLst>
                    <a:ext uri="{9D8B030D-6E8A-4147-A177-3AD203B41FA5}">
                      <a16:colId xmlns:a16="http://schemas.microsoft.com/office/drawing/2014/main" val="3338584989"/>
                    </a:ext>
                  </a:extLst>
                </a:gridCol>
                <a:gridCol w="5596239">
                  <a:extLst>
                    <a:ext uri="{9D8B030D-6E8A-4147-A177-3AD203B41FA5}">
                      <a16:colId xmlns:a16="http://schemas.microsoft.com/office/drawing/2014/main" val="4010317796"/>
                    </a:ext>
                  </a:extLst>
                </a:gridCol>
                <a:gridCol w="5078612">
                  <a:extLst>
                    <a:ext uri="{9D8B030D-6E8A-4147-A177-3AD203B41FA5}">
                      <a16:colId xmlns:a16="http://schemas.microsoft.com/office/drawing/2014/main" val="841012681"/>
                    </a:ext>
                  </a:extLst>
                </a:gridCol>
              </a:tblGrid>
              <a:tr h="357717">
                <a:tc>
                  <a:txBody>
                    <a:bodyPr/>
                    <a:lstStyle/>
                    <a:p>
                      <a:pPr algn="l" fontAlgn="t"/>
                      <a:r>
                        <a:rPr lang="en-IN" sz="2000">
                          <a:solidFill>
                            <a:srgbClr val="000000"/>
                          </a:solidFill>
                          <a:effectLst/>
                          <a:latin typeface="times new roman" panose="02020603050405020304" pitchFamily="18" charset="0"/>
                        </a:rPr>
                        <a:t>SN</a:t>
                      </a:r>
                    </a:p>
                  </a:txBody>
                  <a:tcPr marL="53510" marR="53510" marT="53510" marB="53510">
                    <a:lnL w="6350" cap="flat" cmpd="sng" algn="ctr">
                      <a:solidFill>
                        <a:srgbClr val="80395A"/>
                      </a:solidFill>
                      <a:prstDash val="solid"/>
                      <a:round/>
                      <a:headEnd type="none" w="med" len="med"/>
                      <a:tailEnd type="none" w="med" len="med"/>
                    </a:lnL>
                    <a:lnR w="6350" cap="flat" cmpd="sng" algn="ctr">
                      <a:solidFill>
                        <a:srgbClr val="80395A"/>
                      </a:solidFill>
                      <a:prstDash val="solid"/>
                      <a:round/>
                      <a:headEnd type="none" w="med" len="med"/>
                      <a:tailEnd type="none" w="med" len="med"/>
                    </a:lnR>
                    <a:lnT w="6350" cap="flat" cmpd="sng" algn="ctr">
                      <a:solidFill>
                        <a:srgbClr val="80395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dirty="0">
                          <a:solidFill>
                            <a:srgbClr val="000000"/>
                          </a:solidFill>
                          <a:effectLst/>
                          <a:latin typeface="times new roman" panose="02020603050405020304" pitchFamily="18" charset="0"/>
                        </a:rPr>
                        <a:t>Controlled</a:t>
                      </a:r>
                    </a:p>
                  </a:txBody>
                  <a:tcPr marL="53510" marR="53510" marT="53510" marB="53510">
                    <a:lnL w="6350" cap="flat" cmpd="sng" algn="ctr">
                      <a:solidFill>
                        <a:srgbClr val="80395A"/>
                      </a:solidFill>
                      <a:prstDash val="solid"/>
                      <a:round/>
                      <a:headEnd type="none" w="med" len="med"/>
                      <a:tailEnd type="none" w="med" len="med"/>
                    </a:lnL>
                    <a:lnR w="6350" cap="flat" cmpd="sng" algn="ctr">
                      <a:solidFill>
                        <a:srgbClr val="80395A"/>
                      </a:solidFill>
                      <a:prstDash val="solid"/>
                      <a:round/>
                      <a:headEnd type="none" w="med" len="med"/>
                      <a:tailEnd type="none" w="med" len="med"/>
                    </a:lnR>
                    <a:lnT w="6350" cap="flat" cmpd="sng" algn="ctr">
                      <a:solidFill>
                        <a:srgbClr val="80395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panose="02020603050405020304" pitchFamily="18" charset="0"/>
                        </a:rPr>
                        <a:t>Uncontrolled</a:t>
                      </a:r>
                    </a:p>
                  </a:txBody>
                  <a:tcPr marL="53510" marR="53510" marT="53510" marB="53510">
                    <a:lnL w="6350" cap="flat" cmpd="sng" algn="ctr">
                      <a:solidFill>
                        <a:srgbClr val="80395A"/>
                      </a:solidFill>
                      <a:prstDash val="solid"/>
                      <a:round/>
                      <a:headEnd type="none" w="med" len="med"/>
                      <a:tailEnd type="none" w="med" len="med"/>
                    </a:lnL>
                    <a:lnR w="6350" cap="flat" cmpd="sng" algn="ctr">
                      <a:solidFill>
                        <a:srgbClr val="80395A"/>
                      </a:solidFill>
                      <a:prstDash val="solid"/>
                      <a:round/>
                      <a:headEnd type="none" w="med" len="med"/>
                      <a:tailEnd type="none" w="med" len="med"/>
                    </a:lnR>
                    <a:lnT w="6350" cap="flat" cmpd="sng" algn="ctr">
                      <a:solidFill>
                        <a:srgbClr val="80395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723014270"/>
                  </a:ext>
                </a:extLst>
              </a:tr>
              <a:tr h="761123">
                <a:tc>
                  <a:txBody>
                    <a:bodyPr/>
                    <a:lstStyle/>
                    <a:p>
                      <a:pPr algn="just" fontAlgn="t"/>
                      <a:r>
                        <a:rPr lang="en-IN" sz="2000" b="1">
                          <a:solidFill>
                            <a:srgbClr val="333333"/>
                          </a:solidFill>
                          <a:effectLst/>
                          <a:latin typeface="inter-bold"/>
                        </a:rPr>
                        <a:t>1.</a:t>
                      </a:r>
                      <a:endParaRPr lang="en-IN" sz="2000">
                        <a:solidFill>
                          <a:srgbClr val="333333"/>
                        </a:solidFill>
                        <a:effectLst/>
                        <a:latin typeface="inter-regular"/>
                      </a:endParaRP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does not maintain its internal state.</a:t>
                      </a: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maintains its internal states.</a:t>
                      </a: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87016632"/>
                  </a:ext>
                </a:extLst>
              </a:tr>
              <a:tr h="986950">
                <a:tc>
                  <a:txBody>
                    <a:bodyPr/>
                    <a:lstStyle/>
                    <a:p>
                      <a:pPr algn="just" fontAlgn="t"/>
                      <a:r>
                        <a:rPr lang="en-IN" sz="2000" b="1" dirty="0">
                          <a:solidFill>
                            <a:srgbClr val="333333"/>
                          </a:solidFill>
                          <a:effectLst/>
                          <a:latin typeface="inter-bold"/>
                        </a:rPr>
                        <a:t>2.</a:t>
                      </a:r>
                      <a:endParaRPr lang="en-IN" sz="2000" dirty="0">
                        <a:solidFill>
                          <a:srgbClr val="333333"/>
                        </a:solidFill>
                        <a:effectLst/>
                        <a:latin typeface="inter-regular"/>
                      </a:endParaRP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Here, data is controlled by the parent component.</a:t>
                      </a: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Here, data is controlled by the DOM itself.</a:t>
                      </a: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24386137"/>
                  </a:ext>
                </a:extLst>
              </a:tr>
              <a:tr h="761123">
                <a:tc>
                  <a:txBody>
                    <a:bodyPr/>
                    <a:lstStyle/>
                    <a:p>
                      <a:pPr algn="just" fontAlgn="t"/>
                      <a:r>
                        <a:rPr lang="en-IN" sz="2000" b="1">
                          <a:solidFill>
                            <a:srgbClr val="333333"/>
                          </a:solidFill>
                          <a:effectLst/>
                          <a:latin typeface="inter-bold"/>
                        </a:rPr>
                        <a:t>3.</a:t>
                      </a:r>
                      <a:endParaRPr lang="en-IN" sz="2000">
                        <a:solidFill>
                          <a:srgbClr val="333333"/>
                        </a:solidFill>
                        <a:effectLst/>
                        <a:latin typeface="inter-regular"/>
                      </a:endParaRP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accepts its current value as a prop.</a:t>
                      </a: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uses a ref for their current values.</a:t>
                      </a: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31128022"/>
                  </a:ext>
                </a:extLst>
              </a:tr>
              <a:tr h="535295">
                <a:tc>
                  <a:txBody>
                    <a:bodyPr/>
                    <a:lstStyle/>
                    <a:p>
                      <a:pPr algn="just" fontAlgn="t"/>
                      <a:r>
                        <a:rPr lang="en-IN" sz="2000" b="1">
                          <a:solidFill>
                            <a:srgbClr val="333333"/>
                          </a:solidFill>
                          <a:effectLst/>
                          <a:latin typeface="inter-bold"/>
                        </a:rPr>
                        <a:t>4.</a:t>
                      </a:r>
                      <a:endParaRPr lang="en-IN" sz="2000">
                        <a:solidFill>
                          <a:srgbClr val="333333"/>
                        </a:solidFill>
                        <a:effectLst/>
                        <a:latin typeface="inter-regular"/>
                      </a:endParaRP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inter-regular"/>
                        </a:rPr>
                        <a:t>It allows validation control.</a:t>
                      </a: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does not allow validation control.</a:t>
                      </a: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99025612"/>
                  </a:ext>
                </a:extLst>
              </a:tr>
              <a:tr h="986950">
                <a:tc>
                  <a:txBody>
                    <a:bodyPr/>
                    <a:lstStyle/>
                    <a:p>
                      <a:pPr algn="just" fontAlgn="t"/>
                      <a:r>
                        <a:rPr lang="en-IN" sz="2000" b="1">
                          <a:solidFill>
                            <a:srgbClr val="333333"/>
                          </a:solidFill>
                          <a:effectLst/>
                          <a:latin typeface="inter-bold"/>
                        </a:rPr>
                        <a:t>5.</a:t>
                      </a:r>
                      <a:endParaRPr lang="en-IN" sz="2000">
                        <a:solidFill>
                          <a:srgbClr val="333333"/>
                        </a:solidFill>
                        <a:effectLst/>
                        <a:latin typeface="inter-regular"/>
                      </a:endParaRP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has better control over the form elements and data.</a:t>
                      </a: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It has limited control over the form elements and data.</a:t>
                      </a: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49976097"/>
                  </a:ext>
                </a:extLst>
              </a:tr>
            </a:tbl>
          </a:graphicData>
        </a:graphic>
      </p:graphicFrame>
    </p:spTree>
    <p:extLst>
      <p:ext uri="{BB962C8B-B14F-4D97-AF65-F5344CB8AC3E}">
        <p14:creationId xmlns:p14="http://schemas.microsoft.com/office/powerpoint/2010/main" val="20608636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BD1F59-176F-54D5-7FC5-BEA734E2C90D}"/>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Life Cycle method of functional component</a:t>
            </a:r>
          </a:p>
        </p:txBody>
      </p:sp>
      <p:sp>
        <p:nvSpPr>
          <p:cNvPr id="3" name="Content Placeholder 2">
            <a:extLst>
              <a:ext uri="{FF2B5EF4-FFF2-40B4-BE49-F238E27FC236}">
                <a16:creationId xmlns:a16="http://schemas.microsoft.com/office/drawing/2014/main" id="{A393FDA8-5E0C-C734-7382-C8FF54427BBE}"/>
              </a:ext>
            </a:extLst>
          </p:cNvPr>
          <p:cNvSpPr>
            <a:spLocks noGrp="1"/>
          </p:cNvSpPr>
          <p:nvPr>
            <p:ph idx="1"/>
          </p:nvPr>
        </p:nvSpPr>
        <p:spPr>
          <a:xfrm>
            <a:off x="838200" y="2438400"/>
            <a:ext cx="10515600" cy="3738562"/>
          </a:xfrm>
        </p:spPr>
        <p:txBody>
          <a:bodyPr>
            <a:normAutofit/>
          </a:bodyPr>
          <a:lstStyle/>
          <a:p>
            <a:pPr algn="just"/>
            <a:r>
              <a:rPr lang="en-US" sz="1600" b="0" i="0" dirty="0">
                <a:solidFill>
                  <a:srgbClr val="333333"/>
                </a:solidFill>
                <a:effectLst/>
                <a:latin typeface="inter-regular"/>
              </a:rPr>
              <a:t>The different phases of React component's lifecycle are:</a:t>
            </a:r>
          </a:p>
          <a:p>
            <a:pPr algn="just"/>
            <a:r>
              <a:rPr lang="en-US" sz="1600" b="1" i="0" dirty="0">
                <a:solidFill>
                  <a:srgbClr val="333333"/>
                </a:solidFill>
                <a:effectLst/>
                <a:latin typeface="inter-bold"/>
              </a:rPr>
              <a:t>Initial Phase:</a:t>
            </a:r>
            <a:r>
              <a:rPr lang="en-US" sz="1600" b="0" i="0" dirty="0">
                <a:solidFill>
                  <a:srgbClr val="333333"/>
                </a:solidFill>
                <a:effectLst/>
                <a:latin typeface="inter-regular"/>
              </a:rPr>
              <a:t> It is the birth phase of the React lifecycle when the component starts its journey on a way to the DOM. In this phase, a component contains the default Props and initial State. These default properties are done in the constructor of a component.</a:t>
            </a:r>
          </a:p>
          <a:p>
            <a:pPr algn="just"/>
            <a:r>
              <a:rPr lang="en-US" sz="1600" b="1" i="0" dirty="0">
                <a:solidFill>
                  <a:srgbClr val="333333"/>
                </a:solidFill>
                <a:effectLst/>
                <a:latin typeface="inter-bold"/>
              </a:rPr>
              <a:t>Mounting Phase:</a:t>
            </a:r>
            <a:r>
              <a:rPr lang="en-US" sz="1600" b="0" i="0" dirty="0">
                <a:solidFill>
                  <a:srgbClr val="333333"/>
                </a:solidFill>
                <a:effectLst/>
                <a:latin typeface="inter-regular"/>
              </a:rPr>
              <a:t> In this phase, the instance of a component is created and added into the DOM.</a:t>
            </a:r>
          </a:p>
          <a:p>
            <a:pPr algn="just"/>
            <a:r>
              <a:rPr lang="en-US" sz="1600" b="1" i="0" dirty="0">
                <a:solidFill>
                  <a:srgbClr val="333333"/>
                </a:solidFill>
                <a:effectLst/>
                <a:latin typeface="inter-bold"/>
              </a:rPr>
              <a:t>Updating Phase:</a:t>
            </a:r>
            <a:r>
              <a:rPr lang="en-US" sz="1600" b="0" i="0" dirty="0">
                <a:solidFill>
                  <a:srgbClr val="333333"/>
                </a:solidFill>
                <a:effectLst/>
                <a:latin typeface="inter-regular"/>
              </a:rPr>
              <a:t> It is the next phase of the React lifecycle. In this phase, we get new Props and change State. This phase can potentially update and re-render only when a prop or state change occurs. The main aim of this phase is to ensure that the component is displaying the latest version of itself. This phase repeats again and again.</a:t>
            </a:r>
          </a:p>
          <a:p>
            <a:pPr algn="just"/>
            <a:r>
              <a:rPr lang="en-US" sz="1600" b="1" i="0" dirty="0">
                <a:solidFill>
                  <a:srgbClr val="333333"/>
                </a:solidFill>
                <a:effectLst/>
                <a:latin typeface="inter-bold"/>
              </a:rPr>
              <a:t>Unmounting Phase:</a:t>
            </a:r>
            <a:r>
              <a:rPr lang="en-US" sz="1600" b="0" i="0" dirty="0">
                <a:solidFill>
                  <a:srgbClr val="333333"/>
                </a:solidFill>
                <a:effectLst/>
                <a:latin typeface="inter-regular"/>
              </a:rPr>
              <a:t> It is the final phase of the React lifecycle, where the component instance is destroyed and unmounted(removed) from the DOM.</a:t>
            </a:r>
          </a:p>
        </p:txBody>
      </p:sp>
    </p:spTree>
    <p:extLst>
      <p:ext uri="{BB962C8B-B14F-4D97-AF65-F5344CB8AC3E}">
        <p14:creationId xmlns:p14="http://schemas.microsoft.com/office/powerpoint/2010/main" val="28476986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BD1F59-176F-54D5-7FC5-BEA734E2C90D}"/>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Life Cycle method of functional component</a:t>
            </a:r>
          </a:p>
        </p:txBody>
      </p:sp>
      <p:sp>
        <p:nvSpPr>
          <p:cNvPr id="3" name="Content Placeholder 2">
            <a:extLst>
              <a:ext uri="{FF2B5EF4-FFF2-40B4-BE49-F238E27FC236}">
                <a16:creationId xmlns:a16="http://schemas.microsoft.com/office/drawing/2014/main" id="{A393FDA8-5E0C-C734-7382-C8FF54427BBE}"/>
              </a:ext>
            </a:extLst>
          </p:cNvPr>
          <p:cNvSpPr>
            <a:spLocks noGrp="1"/>
          </p:cNvSpPr>
          <p:nvPr>
            <p:ph idx="1"/>
          </p:nvPr>
        </p:nvSpPr>
        <p:spPr>
          <a:xfrm>
            <a:off x="838200" y="2438400"/>
            <a:ext cx="10515600" cy="3738562"/>
          </a:xfrm>
        </p:spPr>
        <p:txBody>
          <a:bodyPr>
            <a:normAutofit/>
          </a:bodyPr>
          <a:lstStyle/>
          <a:p>
            <a:pPr algn="just"/>
            <a:r>
              <a:rPr lang="en-US" sz="1100" b="0" i="0" dirty="0">
                <a:solidFill>
                  <a:srgbClr val="333333"/>
                </a:solidFill>
                <a:effectLst/>
                <a:latin typeface="inter-regular"/>
              </a:rPr>
              <a:t>The important React lifecycle methods are:</a:t>
            </a:r>
          </a:p>
          <a:p>
            <a:pPr algn="just">
              <a:buFont typeface="Arial" panose="020B0604020202020204" pitchFamily="34" charset="0"/>
              <a:buChar char="•"/>
            </a:pPr>
            <a:r>
              <a:rPr lang="en-US" sz="1100" b="1" i="0" dirty="0" err="1">
                <a:solidFill>
                  <a:srgbClr val="000000"/>
                </a:solidFill>
                <a:effectLst/>
                <a:latin typeface="inter-bold"/>
              </a:rPr>
              <a:t>getInitialState</a:t>
            </a:r>
            <a:r>
              <a:rPr lang="en-US" sz="1100" b="1" i="0" dirty="0">
                <a:solidFill>
                  <a:srgbClr val="000000"/>
                </a:solidFill>
                <a:effectLst/>
                <a:latin typeface="inter-bold"/>
              </a:rPr>
              <a:t>():</a:t>
            </a:r>
            <a:r>
              <a:rPr lang="en-US" sz="1100" b="0" i="0" dirty="0">
                <a:solidFill>
                  <a:srgbClr val="000000"/>
                </a:solidFill>
                <a:effectLst/>
                <a:latin typeface="inter-regular"/>
              </a:rPr>
              <a:t> It is used to specify the default value of </a:t>
            </a:r>
            <a:r>
              <a:rPr lang="en-US" sz="1100" b="0" i="0" dirty="0" err="1">
                <a:solidFill>
                  <a:srgbClr val="000000"/>
                </a:solidFill>
                <a:effectLst/>
                <a:latin typeface="inter-regular"/>
              </a:rPr>
              <a:t>this.state</a:t>
            </a:r>
            <a:r>
              <a:rPr lang="en-US" sz="1100" b="0" i="0" dirty="0">
                <a:solidFill>
                  <a:srgbClr val="000000"/>
                </a:solidFill>
                <a:effectLst/>
                <a:latin typeface="inter-regular"/>
              </a:rPr>
              <a:t>. It is executed before the creation of the component.</a:t>
            </a:r>
          </a:p>
          <a:p>
            <a:pPr algn="just">
              <a:buFont typeface="Arial" panose="020B0604020202020204" pitchFamily="34" charset="0"/>
              <a:buChar char="•"/>
            </a:pPr>
            <a:r>
              <a:rPr lang="en-US" sz="1100" b="1" i="0" dirty="0" err="1">
                <a:solidFill>
                  <a:srgbClr val="000000"/>
                </a:solidFill>
                <a:effectLst/>
                <a:latin typeface="inter-bold"/>
              </a:rPr>
              <a:t>componentWillMount</a:t>
            </a:r>
            <a:r>
              <a:rPr lang="en-US" sz="1100" b="1" i="0" dirty="0">
                <a:solidFill>
                  <a:srgbClr val="000000"/>
                </a:solidFill>
                <a:effectLst/>
                <a:latin typeface="inter-bold"/>
              </a:rPr>
              <a:t>():</a:t>
            </a:r>
            <a:r>
              <a:rPr lang="en-US" sz="1100" b="0" i="0" dirty="0">
                <a:solidFill>
                  <a:srgbClr val="000000"/>
                </a:solidFill>
                <a:effectLst/>
                <a:latin typeface="inter-regular"/>
              </a:rPr>
              <a:t> It is executed before a component gets rendered into the DOM.</a:t>
            </a:r>
          </a:p>
          <a:p>
            <a:pPr algn="just">
              <a:buFont typeface="Arial" panose="020B0604020202020204" pitchFamily="34" charset="0"/>
              <a:buChar char="•"/>
            </a:pPr>
            <a:r>
              <a:rPr lang="en-US" sz="1100" b="1" i="0" dirty="0" err="1">
                <a:solidFill>
                  <a:srgbClr val="000000"/>
                </a:solidFill>
                <a:effectLst/>
                <a:latin typeface="inter-bold"/>
              </a:rPr>
              <a:t>componentDidMount</a:t>
            </a:r>
            <a:r>
              <a:rPr lang="en-US" sz="1100" b="1" i="0" dirty="0">
                <a:solidFill>
                  <a:srgbClr val="000000"/>
                </a:solidFill>
                <a:effectLst/>
                <a:latin typeface="inter-bold"/>
              </a:rPr>
              <a:t>():</a:t>
            </a:r>
            <a:r>
              <a:rPr lang="en-US" sz="1100" b="0" i="0" dirty="0">
                <a:solidFill>
                  <a:srgbClr val="000000"/>
                </a:solidFill>
                <a:effectLst/>
                <a:latin typeface="inter-regular"/>
              </a:rPr>
              <a:t> It is executed when the component gets rendered and placed on the DOM. Now, you can do any DOM querying operations.</a:t>
            </a:r>
          </a:p>
          <a:p>
            <a:pPr algn="just">
              <a:buFont typeface="Arial" panose="020B0604020202020204" pitchFamily="34" charset="0"/>
              <a:buChar char="•"/>
            </a:pPr>
            <a:r>
              <a:rPr lang="en-US" sz="1100" b="1" i="0" dirty="0" err="1">
                <a:solidFill>
                  <a:srgbClr val="000000"/>
                </a:solidFill>
                <a:effectLst/>
                <a:latin typeface="inter-bold"/>
              </a:rPr>
              <a:t>componentWillReceiveProps</a:t>
            </a:r>
            <a:r>
              <a:rPr lang="en-US" sz="1100" b="1" i="0" dirty="0">
                <a:solidFill>
                  <a:srgbClr val="000000"/>
                </a:solidFill>
                <a:effectLst/>
                <a:latin typeface="inter-bold"/>
              </a:rPr>
              <a:t>():</a:t>
            </a:r>
            <a:r>
              <a:rPr lang="en-US" sz="1100" b="0" i="0" dirty="0">
                <a:solidFill>
                  <a:srgbClr val="000000"/>
                </a:solidFill>
                <a:effectLst/>
                <a:latin typeface="inter-regular"/>
              </a:rPr>
              <a:t> It is invoked when a component receives new props from the parent class and before another render is called. If you want to update the State in response to prop changes, you should compare </a:t>
            </a:r>
            <a:r>
              <a:rPr lang="en-US" sz="1100" b="0" i="0" dirty="0" err="1">
                <a:solidFill>
                  <a:srgbClr val="000000"/>
                </a:solidFill>
                <a:effectLst/>
                <a:latin typeface="inter-regular"/>
              </a:rPr>
              <a:t>this.props</a:t>
            </a:r>
            <a:r>
              <a:rPr lang="en-US" sz="1100" b="0" i="0" dirty="0">
                <a:solidFill>
                  <a:srgbClr val="000000"/>
                </a:solidFill>
                <a:effectLst/>
                <a:latin typeface="inter-regular"/>
              </a:rPr>
              <a:t> and </a:t>
            </a:r>
            <a:r>
              <a:rPr lang="en-US" sz="1100" b="0" i="0" dirty="0" err="1">
                <a:solidFill>
                  <a:srgbClr val="000000"/>
                </a:solidFill>
                <a:effectLst/>
                <a:latin typeface="inter-regular"/>
              </a:rPr>
              <a:t>nextProps</a:t>
            </a:r>
            <a:r>
              <a:rPr lang="en-US" sz="1100" b="0" i="0" dirty="0">
                <a:solidFill>
                  <a:srgbClr val="000000"/>
                </a:solidFill>
                <a:effectLst/>
                <a:latin typeface="inter-regular"/>
              </a:rPr>
              <a:t> to perform State transition by using </a:t>
            </a:r>
            <a:r>
              <a:rPr lang="en-US" sz="1100" b="0" i="0" dirty="0" err="1">
                <a:solidFill>
                  <a:srgbClr val="000000"/>
                </a:solidFill>
                <a:effectLst/>
                <a:latin typeface="inter-regular"/>
              </a:rPr>
              <a:t>this.setState</a:t>
            </a:r>
            <a:r>
              <a:rPr lang="en-US" sz="1100" b="0" i="0" dirty="0">
                <a:solidFill>
                  <a:srgbClr val="000000"/>
                </a:solidFill>
                <a:effectLst/>
                <a:latin typeface="inter-regular"/>
              </a:rPr>
              <a:t>() method.</a:t>
            </a:r>
          </a:p>
          <a:p>
            <a:pPr algn="just">
              <a:buFont typeface="Arial" panose="020B0604020202020204" pitchFamily="34" charset="0"/>
              <a:buChar char="•"/>
            </a:pPr>
            <a:r>
              <a:rPr lang="en-US" sz="1100" b="1" i="0" dirty="0" err="1">
                <a:solidFill>
                  <a:srgbClr val="000000"/>
                </a:solidFill>
                <a:effectLst/>
                <a:latin typeface="inter-bold"/>
              </a:rPr>
              <a:t>shouldComponentUpdate</a:t>
            </a:r>
            <a:r>
              <a:rPr lang="en-US" sz="1100" b="1" i="0" dirty="0">
                <a:solidFill>
                  <a:srgbClr val="000000"/>
                </a:solidFill>
                <a:effectLst/>
                <a:latin typeface="inter-bold"/>
              </a:rPr>
              <a:t>():</a:t>
            </a:r>
            <a:r>
              <a:rPr lang="en-US" sz="1100" b="0" i="0" dirty="0">
                <a:solidFill>
                  <a:srgbClr val="000000"/>
                </a:solidFill>
                <a:effectLst/>
                <a:latin typeface="inter-regular"/>
              </a:rPr>
              <a:t> It is invoked when a component decides any changes/</a:t>
            </a:r>
            <a:r>
              <a:rPr lang="en-US" sz="1100" b="0" i="0" dirty="0" err="1">
                <a:solidFill>
                  <a:srgbClr val="000000"/>
                </a:solidFill>
                <a:effectLst/>
                <a:latin typeface="inter-regular"/>
              </a:rPr>
              <a:t>updation</a:t>
            </a:r>
            <a:r>
              <a:rPr lang="en-US" sz="1100" b="0" i="0" dirty="0">
                <a:solidFill>
                  <a:srgbClr val="000000"/>
                </a:solidFill>
                <a:effectLst/>
                <a:latin typeface="inter-regular"/>
              </a:rPr>
              <a:t> to the DOM and returns true or false value based on certain conditions. If this method returns true, the component will update. Otherwise, the component will skip the updating.</a:t>
            </a:r>
          </a:p>
          <a:p>
            <a:pPr algn="just">
              <a:buFont typeface="Arial" panose="020B0604020202020204" pitchFamily="34" charset="0"/>
              <a:buChar char="•"/>
            </a:pPr>
            <a:r>
              <a:rPr lang="en-US" sz="1100" b="1" i="0" dirty="0" err="1">
                <a:solidFill>
                  <a:srgbClr val="000000"/>
                </a:solidFill>
                <a:effectLst/>
                <a:latin typeface="inter-bold"/>
              </a:rPr>
              <a:t>componentWillUpdate</a:t>
            </a:r>
            <a:r>
              <a:rPr lang="en-US" sz="1100" b="1" i="0" dirty="0">
                <a:solidFill>
                  <a:srgbClr val="000000"/>
                </a:solidFill>
                <a:effectLst/>
                <a:latin typeface="inter-bold"/>
              </a:rPr>
              <a:t>():</a:t>
            </a:r>
            <a:r>
              <a:rPr lang="en-US" sz="1100" b="0" i="0" dirty="0">
                <a:solidFill>
                  <a:srgbClr val="000000"/>
                </a:solidFill>
                <a:effectLst/>
                <a:latin typeface="inter-regular"/>
              </a:rPr>
              <a:t> It is invoked before rendering takes place in the DOM. Here, you can't change the component State by invoking </a:t>
            </a:r>
            <a:r>
              <a:rPr lang="en-US" sz="1100" b="0" i="0" dirty="0" err="1">
                <a:solidFill>
                  <a:srgbClr val="000000"/>
                </a:solidFill>
                <a:effectLst/>
                <a:latin typeface="inter-regular"/>
              </a:rPr>
              <a:t>this.setState</a:t>
            </a:r>
            <a:r>
              <a:rPr lang="en-US" sz="1100" b="0" i="0" dirty="0">
                <a:solidFill>
                  <a:srgbClr val="000000"/>
                </a:solidFill>
                <a:effectLst/>
                <a:latin typeface="inter-regular"/>
              </a:rPr>
              <a:t>() method. It will not be called, if </a:t>
            </a:r>
            <a:r>
              <a:rPr lang="en-US" sz="1100" b="0" i="0" dirty="0" err="1">
                <a:solidFill>
                  <a:srgbClr val="000000"/>
                </a:solidFill>
                <a:effectLst/>
                <a:latin typeface="inter-regular"/>
              </a:rPr>
              <a:t>shouldComponentUpdate</a:t>
            </a:r>
            <a:r>
              <a:rPr lang="en-US" sz="1100" b="0" i="0" dirty="0">
                <a:solidFill>
                  <a:srgbClr val="000000"/>
                </a:solidFill>
                <a:effectLst/>
                <a:latin typeface="inter-regular"/>
              </a:rPr>
              <a:t>() returns false.</a:t>
            </a:r>
          </a:p>
          <a:p>
            <a:pPr algn="just">
              <a:buFont typeface="Arial" panose="020B0604020202020204" pitchFamily="34" charset="0"/>
              <a:buChar char="•"/>
            </a:pPr>
            <a:r>
              <a:rPr lang="en-US" sz="1100" b="1" i="0" dirty="0" err="1">
                <a:solidFill>
                  <a:srgbClr val="000000"/>
                </a:solidFill>
                <a:effectLst/>
                <a:latin typeface="inter-bold"/>
              </a:rPr>
              <a:t>componentDidUpdate</a:t>
            </a:r>
            <a:r>
              <a:rPr lang="en-US" sz="1100" b="1" i="0" dirty="0">
                <a:solidFill>
                  <a:srgbClr val="000000"/>
                </a:solidFill>
                <a:effectLst/>
                <a:latin typeface="inter-bold"/>
              </a:rPr>
              <a:t>():</a:t>
            </a:r>
            <a:r>
              <a:rPr lang="en-US" sz="1100" b="0" i="0" dirty="0">
                <a:solidFill>
                  <a:srgbClr val="000000"/>
                </a:solidFill>
                <a:effectLst/>
                <a:latin typeface="inter-regular"/>
              </a:rPr>
              <a:t> It is invoked immediately after rendering takes place. In this method, you can put any code inside this which you want to execute once the updating occurs.</a:t>
            </a:r>
          </a:p>
          <a:p>
            <a:pPr algn="just">
              <a:buFont typeface="Arial" panose="020B0604020202020204" pitchFamily="34" charset="0"/>
              <a:buChar char="•"/>
            </a:pPr>
            <a:r>
              <a:rPr lang="en-US" sz="1100" b="1" i="0" dirty="0" err="1">
                <a:solidFill>
                  <a:srgbClr val="000000"/>
                </a:solidFill>
                <a:effectLst/>
                <a:latin typeface="inter-bold"/>
              </a:rPr>
              <a:t>componentWillUnmount</a:t>
            </a:r>
            <a:r>
              <a:rPr lang="en-US" sz="1100" b="1" i="0" dirty="0">
                <a:solidFill>
                  <a:srgbClr val="000000"/>
                </a:solidFill>
                <a:effectLst/>
                <a:latin typeface="inter-bold"/>
              </a:rPr>
              <a:t>():</a:t>
            </a:r>
            <a:r>
              <a:rPr lang="en-US" sz="1100" b="0" i="0" dirty="0">
                <a:solidFill>
                  <a:srgbClr val="000000"/>
                </a:solidFill>
                <a:effectLst/>
                <a:latin typeface="inter-regular"/>
              </a:rPr>
              <a:t> It is invoked immediately before a component is destroyed and unmounted permanently. It is used to clear up the memory spaces such as invalidating timers, event listener, canceling network requests, or cleaning up DOM elements. If a component instance is unmounted, you cannot mount it again.</a:t>
            </a:r>
          </a:p>
        </p:txBody>
      </p:sp>
    </p:spTree>
    <p:extLst>
      <p:ext uri="{BB962C8B-B14F-4D97-AF65-F5344CB8AC3E}">
        <p14:creationId xmlns:p14="http://schemas.microsoft.com/office/powerpoint/2010/main" val="39273531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8B0518-0175-56E2-1DCA-853C50D92FD0}"/>
              </a:ext>
            </a:extLst>
          </p:cNvPr>
          <p:cNvSpPr>
            <a:spLocks noGrp="1"/>
          </p:cNvSpPr>
          <p:nvPr>
            <p:ph type="title"/>
          </p:nvPr>
        </p:nvSpPr>
        <p:spPr>
          <a:xfrm>
            <a:off x="838200" y="365125"/>
            <a:ext cx="10515600" cy="1325563"/>
          </a:xfrm>
        </p:spPr>
        <p:txBody>
          <a:bodyPr>
            <a:normAutofit/>
          </a:bodyPr>
          <a:lstStyle/>
          <a:p>
            <a:pPr algn="ctr"/>
            <a:r>
              <a:rPr lang="en-IN" sz="4600">
                <a:solidFill>
                  <a:srgbClr val="FFFFFF"/>
                </a:solidFill>
              </a:rPr>
              <a:t>Element vs Component</a:t>
            </a:r>
          </a:p>
        </p:txBody>
      </p:sp>
      <p:graphicFrame>
        <p:nvGraphicFramePr>
          <p:cNvPr id="4" name="Content Placeholder 3">
            <a:extLst>
              <a:ext uri="{FF2B5EF4-FFF2-40B4-BE49-F238E27FC236}">
                <a16:creationId xmlns:a16="http://schemas.microsoft.com/office/drawing/2014/main" id="{C062E5EE-6595-2863-777F-1297A69423CC}"/>
              </a:ext>
            </a:extLst>
          </p:cNvPr>
          <p:cNvGraphicFramePr>
            <a:graphicFrameLocks noGrp="1"/>
          </p:cNvGraphicFramePr>
          <p:nvPr>
            <p:ph idx="1"/>
            <p:extLst>
              <p:ext uri="{D42A27DB-BD31-4B8C-83A1-F6EECF244321}">
                <p14:modId xmlns:p14="http://schemas.microsoft.com/office/powerpoint/2010/main" val="3710872226"/>
              </p:ext>
            </p:extLst>
          </p:nvPr>
        </p:nvGraphicFramePr>
        <p:xfrm>
          <a:off x="369870" y="2055813"/>
          <a:ext cx="11517330" cy="4519647"/>
        </p:xfrm>
        <a:graphic>
          <a:graphicData uri="http://schemas.openxmlformats.org/drawingml/2006/table">
            <a:tbl>
              <a:tblPr firstRow="1" bandRow="1"/>
              <a:tblGrid>
                <a:gridCol w="416010">
                  <a:extLst>
                    <a:ext uri="{9D8B030D-6E8A-4147-A177-3AD203B41FA5}">
                      <a16:colId xmlns:a16="http://schemas.microsoft.com/office/drawing/2014/main" val="1687992289"/>
                    </a:ext>
                  </a:extLst>
                </a:gridCol>
                <a:gridCol w="5550660">
                  <a:extLst>
                    <a:ext uri="{9D8B030D-6E8A-4147-A177-3AD203B41FA5}">
                      <a16:colId xmlns:a16="http://schemas.microsoft.com/office/drawing/2014/main" val="1540996210"/>
                    </a:ext>
                  </a:extLst>
                </a:gridCol>
                <a:gridCol w="5550660">
                  <a:extLst>
                    <a:ext uri="{9D8B030D-6E8A-4147-A177-3AD203B41FA5}">
                      <a16:colId xmlns:a16="http://schemas.microsoft.com/office/drawing/2014/main" val="2643040949"/>
                    </a:ext>
                  </a:extLst>
                </a:gridCol>
              </a:tblGrid>
              <a:tr h="407270">
                <a:tc>
                  <a:txBody>
                    <a:bodyPr/>
                    <a:lstStyle/>
                    <a:p>
                      <a:pPr algn="l" fontAlgn="t"/>
                      <a:r>
                        <a:rPr lang="en-IN" sz="1200">
                          <a:solidFill>
                            <a:srgbClr val="000000"/>
                          </a:solidFill>
                          <a:effectLst/>
                          <a:latin typeface="times new roman" panose="02020603050405020304" pitchFamily="18" charset="0"/>
                        </a:rPr>
                        <a:t>SN</a:t>
                      </a:r>
                    </a:p>
                  </a:txBody>
                  <a:tcPr marL="35534" marR="35534" marT="35534" marB="35534">
                    <a:lnL w="6350" cap="flat" cmpd="sng" algn="ctr">
                      <a:solidFill>
                        <a:srgbClr val="401995"/>
                      </a:solidFill>
                      <a:prstDash val="solid"/>
                      <a:round/>
                      <a:headEnd type="none" w="med" len="med"/>
                      <a:tailEnd type="none" w="med" len="med"/>
                    </a:lnL>
                    <a:lnR w="6350" cap="flat" cmpd="sng" algn="ctr">
                      <a:solidFill>
                        <a:srgbClr val="401995"/>
                      </a:solidFill>
                      <a:prstDash val="solid"/>
                      <a:round/>
                      <a:headEnd type="none" w="med" len="med"/>
                      <a:tailEnd type="none" w="med" len="med"/>
                    </a:lnR>
                    <a:lnT w="6350" cap="flat" cmpd="sng" algn="ctr">
                      <a:solidFill>
                        <a:srgbClr val="401995"/>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panose="02020603050405020304" pitchFamily="18" charset="0"/>
                        </a:rPr>
                        <a:t>Element</a:t>
                      </a:r>
                    </a:p>
                  </a:txBody>
                  <a:tcPr marL="35534" marR="35534" marT="35534" marB="35534">
                    <a:lnL w="6350" cap="flat" cmpd="sng" algn="ctr">
                      <a:solidFill>
                        <a:srgbClr val="401995"/>
                      </a:solidFill>
                      <a:prstDash val="solid"/>
                      <a:round/>
                      <a:headEnd type="none" w="med" len="med"/>
                      <a:tailEnd type="none" w="med" len="med"/>
                    </a:lnL>
                    <a:lnR w="6350" cap="flat" cmpd="sng" algn="ctr">
                      <a:solidFill>
                        <a:srgbClr val="401995"/>
                      </a:solidFill>
                      <a:prstDash val="solid"/>
                      <a:round/>
                      <a:headEnd type="none" w="med" len="med"/>
                      <a:tailEnd type="none" w="med" len="med"/>
                    </a:lnR>
                    <a:lnT w="6350" cap="flat" cmpd="sng" algn="ctr">
                      <a:solidFill>
                        <a:srgbClr val="401995"/>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panose="02020603050405020304" pitchFamily="18" charset="0"/>
                        </a:rPr>
                        <a:t>Component</a:t>
                      </a:r>
                    </a:p>
                  </a:txBody>
                  <a:tcPr marL="35534" marR="35534" marT="35534" marB="35534">
                    <a:lnL w="6350" cap="flat" cmpd="sng" algn="ctr">
                      <a:solidFill>
                        <a:srgbClr val="401995"/>
                      </a:solidFill>
                      <a:prstDash val="solid"/>
                      <a:round/>
                      <a:headEnd type="none" w="med" len="med"/>
                      <a:tailEnd type="none" w="med" len="med"/>
                    </a:lnL>
                    <a:lnR w="6350" cap="flat" cmpd="sng" algn="ctr">
                      <a:solidFill>
                        <a:srgbClr val="401995"/>
                      </a:solidFill>
                      <a:prstDash val="solid"/>
                      <a:round/>
                      <a:headEnd type="none" w="med" len="med"/>
                      <a:tailEnd type="none" w="med" len="med"/>
                    </a:lnR>
                    <a:lnT w="6350" cap="flat" cmpd="sng" algn="ctr">
                      <a:solidFill>
                        <a:srgbClr val="401995"/>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60928810"/>
                  </a:ext>
                </a:extLst>
              </a:tr>
              <a:tr h="623332">
                <a:tc>
                  <a:txBody>
                    <a:bodyPr/>
                    <a:lstStyle/>
                    <a:p>
                      <a:pPr algn="l" fontAlgn="t"/>
                      <a:r>
                        <a:rPr lang="en-IN" sz="1200" b="1">
                          <a:solidFill>
                            <a:srgbClr val="333333"/>
                          </a:solidFill>
                          <a:effectLst/>
                          <a:latin typeface="inter-bold"/>
                        </a:rPr>
                        <a:t>1.</a:t>
                      </a:r>
                      <a:endParaRPr lang="en-IN" sz="1200">
                        <a:solidFill>
                          <a:srgbClr val="333333"/>
                        </a:solidFill>
                        <a:effectLst/>
                        <a:latin typeface="inter-regular"/>
                      </a:endParaRP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333333"/>
                          </a:solidFill>
                          <a:effectLst/>
                          <a:latin typeface="inter-regular"/>
                        </a:rPr>
                        <a:t>An element is a plain JavaScript object which describes the component state and DOM node, and its desired properties.</a:t>
                      </a: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333333"/>
                          </a:solidFill>
                          <a:effectLst/>
                          <a:latin typeface="inter-regular"/>
                        </a:rPr>
                        <a:t>A component is the core building block of React application. It is a class or function which accepts an input and returns a React element.</a:t>
                      </a: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66243468"/>
                  </a:ext>
                </a:extLst>
              </a:tr>
              <a:tr h="623332">
                <a:tc>
                  <a:txBody>
                    <a:bodyPr/>
                    <a:lstStyle/>
                    <a:p>
                      <a:pPr algn="l" fontAlgn="t"/>
                      <a:r>
                        <a:rPr lang="en-IN" sz="1200" b="1">
                          <a:solidFill>
                            <a:srgbClr val="333333"/>
                          </a:solidFill>
                          <a:effectLst/>
                          <a:latin typeface="inter-bold"/>
                        </a:rPr>
                        <a:t>2.</a:t>
                      </a:r>
                      <a:endParaRPr lang="en-IN" sz="1200">
                        <a:solidFill>
                          <a:srgbClr val="333333"/>
                        </a:solidFill>
                        <a:effectLst/>
                        <a:latin typeface="inter-regular"/>
                      </a:endParaRP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333333"/>
                          </a:solidFill>
                          <a:effectLst/>
                          <a:latin typeface="inter-regular"/>
                        </a:rPr>
                        <a:t>It only holds information about the component type, its properties, and any child elements inside it.</a:t>
                      </a: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333333"/>
                          </a:solidFill>
                          <a:effectLst/>
                          <a:latin typeface="inter-regular"/>
                        </a:rPr>
                        <a:t>It can contain state and props and has access to the React lifecycle methods.</a:t>
                      </a: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29273407"/>
                  </a:ext>
                </a:extLst>
              </a:tr>
              <a:tr h="374404">
                <a:tc>
                  <a:txBody>
                    <a:bodyPr/>
                    <a:lstStyle/>
                    <a:p>
                      <a:pPr algn="l" fontAlgn="t"/>
                      <a:r>
                        <a:rPr lang="en-IN" sz="1200" b="1">
                          <a:solidFill>
                            <a:srgbClr val="333333"/>
                          </a:solidFill>
                          <a:effectLst/>
                          <a:latin typeface="inter-bold"/>
                        </a:rPr>
                        <a:t>3.</a:t>
                      </a:r>
                      <a:endParaRPr lang="en-IN" sz="1200">
                        <a:solidFill>
                          <a:srgbClr val="333333"/>
                        </a:solidFill>
                        <a:effectLst/>
                        <a:latin typeface="inter-regular"/>
                      </a:endParaRP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333333"/>
                          </a:solidFill>
                          <a:effectLst/>
                          <a:latin typeface="inter-regular"/>
                        </a:rPr>
                        <a:t>It is immutable.</a:t>
                      </a: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333333"/>
                          </a:solidFill>
                          <a:effectLst/>
                          <a:latin typeface="inter-regular"/>
                        </a:rPr>
                        <a:t>It is mutable.</a:t>
                      </a: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50666252"/>
                  </a:ext>
                </a:extLst>
              </a:tr>
              <a:tr h="374404">
                <a:tc>
                  <a:txBody>
                    <a:bodyPr/>
                    <a:lstStyle/>
                    <a:p>
                      <a:pPr algn="l" fontAlgn="t"/>
                      <a:r>
                        <a:rPr lang="en-IN" sz="1200" b="1">
                          <a:solidFill>
                            <a:srgbClr val="333333"/>
                          </a:solidFill>
                          <a:effectLst/>
                          <a:latin typeface="inter-bold"/>
                        </a:rPr>
                        <a:t>4.</a:t>
                      </a:r>
                      <a:endParaRPr lang="en-IN" sz="1200">
                        <a:solidFill>
                          <a:srgbClr val="333333"/>
                        </a:solidFill>
                        <a:effectLst/>
                        <a:latin typeface="inter-regular"/>
                      </a:endParaRP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333333"/>
                          </a:solidFill>
                          <a:effectLst/>
                          <a:latin typeface="inter-regular"/>
                        </a:rPr>
                        <a:t>We cannot apply any methods on elements.</a:t>
                      </a: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333333"/>
                          </a:solidFill>
                          <a:effectLst/>
                          <a:latin typeface="inter-regular"/>
                        </a:rPr>
                        <a:t>We can apply methods on components.</a:t>
                      </a: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27941825"/>
                  </a:ext>
                </a:extLst>
              </a:tr>
              <a:tr h="2116905">
                <a:tc>
                  <a:txBody>
                    <a:bodyPr/>
                    <a:lstStyle/>
                    <a:p>
                      <a:pPr algn="l" fontAlgn="t"/>
                      <a:r>
                        <a:rPr lang="en-IN" sz="1200" b="1">
                          <a:solidFill>
                            <a:srgbClr val="333333"/>
                          </a:solidFill>
                          <a:effectLst/>
                          <a:latin typeface="inter-bold"/>
                        </a:rPr>
                        <a:t>5.</a:t>
                      </a:r>
                      <a:endParaRPr lang="en-IN" sz="1200">
                        <a:solidFill>
                          <a:srgbClr val="333333"/>
                        </a:solidFill>
                        <a:effectLst/>
                        <a:latin typeface="inter-regular"/>
                      </a:endParaRP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b="1" dirty="0">
                          <a:solidFill>
                            <a:srgbClr val="333333"/>
                          </a:solidFill>
                          <a:effectLst/>
                          <a:latin typeface="inter-bold"/>
                        </a:rPr>
                        <a:t>Example:</a:t>
                      </a:r>
                      <a:br>
                        <a:rPr lang="en-IN" sz="1200" dirty="0">
                          <a:solidFill>
                            <a:srgbClr val="333333"/>
                          </a:solidFill>
                          <a:effectLst/>
                          <a:latin typeface="inter-regular"/>
                        </a:rPr>
                      </a:br>
                      <a:r>
                        <a:rPr lang="en-IN" sz="1200" dirty="0" err="1">
                          <a:solidFill>
                            <a:srgbClr val="333333"/>
                          </a:solidFill>
                          <a:effectLst/>
                          <a:latin typeface="inter-regular"/>
                        </a:rPr>
                        <a:t>const</a:t>
                      </a:r>
                      <a:r>
                        <a:rPr lang="en-IN" sz="1200" dirty="0">
                          <a:solidFill>
                            <a:srgbClr val="333333"/>
                          </a:solidFill>
                          <a:effectLst/>
                          <a:latin typeface="inter-regular"/>
                        </a:rPr>
                        <a:t> element = </a:t>
                      </a:r>
                      <a:r>
                        <a:rPr lang="en-IN" sz="1200" dirty="0" err="1">
                          <a:solidFill>
                            <a:srgbClr val="333333"/>
                          </a:solidFill>
                          <a:effectLst/>
                          <a:latin typeface="inter-regular"/>
                        </a:rPr>
                        <a:t>React.createElement</a:t>
                      </a:r>
                      <a:r>
                        <a:rPr lang="en-IN" sz="1200" dirty="0">
                          <a:solidFill>
                            <a:srgbClr val="333333"/>
                          </a:solidFill>
                          <a:effectLst/>
                          <a:latin typeface="inter-regular"/>
                        </a:rPr>
                        <a:t>(</a:t>
                      </a:r>
                      <a:br>
                        <a:rPr lang="en-IN" sz="1200" dirty="0">
                          <a:solidFill>
                            <a:srgbClr val="333333"/>
                          </a:solidFill>
                          <a:effectLst/>
                          <a:latin typeface="inter-regular"/>
                        </a:rPr>
                      </a:br>
                      <a:r>
                        <a:rPr lang="en-IN" sz="1200" dirty="0">
                          <a:solidFill>
                            <a:srgbClr val="333333"/>
                          </a:solidFill>
                          <a:effectLst/>
                          <a:latin typeface="inter-regular"/>
                        </a:rPr>
                        <a:t>'div',</a:t>
                      </a:r>
                      <a:br>
                        <a:rPr lang="en-IN" sz="1200" dirty="0">
                          <a:solidFill>
                            <a:srgbClr val="333333"/>
                          </a:solidFill>
                          <a:effectLst/>
                          <a:latin typeface="inter-regular"/>
                        </a:rPr>
                      </a:br>
                      <a:r>
                        <a:rPr lang="en-IN" sz="1200" dirty="0">
                          <a:solidFill>
                            <a:srgbClr val="333333"/>
                          </a:solidFill>
                          <a:effectLst/>
                          <a:latin typeface="inter-regular"/>
                        </a:rPr>
                        <a:t>{id: 'login-</a:t>
                      </a:r>
                      <a:r>
                        <a:rPr lang="en-IN" sz="1200" dirty="0" err="1">
                          <a:solidFill>
                            <a:srgbClr val="333333"/>
                          </a:solidFill>
                          <a:effectLst/>
                          <a:latin typeface="inter-regular"/>
                        </a:rPr>
                        <a:t>btn</a:t>
                      </a:r>
                      <a:r>
                        <a:rPr lang="en-IN" sz="1200" dirty="0">
                          <a:solidFill>
                            <a:srgbClr val="333333"/>
                          </a:solidFill>
                          <a:effectLst/>
                          <a:latin typeface="inter-regular"/>
                        </a:rPr>
                        <a:t>'},</a:t>
                      </a:r>
                      <a:br>
                        <a:rPr lang="en-IN" sz="1200" dirty="0">
                          <a:solidFill>
                            <a:srgbClr val="333333"/>
                          </a:solidFill>
                          <a:effectLst/>
                          <a:latin typeface="inter-regular"/>
                        </a:rPr>
                      </a:br>
                      <a:r>
                        <a:rPr lang="en-IN" sz="1200" dirty="0">
                          <a:solidFill>
                            <a:srgbClr val="333333"/>
                          </a:solidFill>
                          <a:effectLst/>
                          <a:latin typeface="inter-regular"/>
                        </a:rPr>
                        <a:t>'Login'</a:t>
                      </a:r>
                      <a:br>
                        <a:rPr lang="en-IN" sz="1200" dirty="0">
                          <a:solidFill>
                            <a:srgbClr val="333333"/>
                          </a:solidFill>
                          <a:effectLst/>
                          <a:latin typeface="inter-regular"/>
                        </a:rPr>
                      </a:br>
                      <a:r>
                        <a:rPr lang="en-IN" sz="1200" dirty="0">
                          <a:solidFill>
                            <a:srgbClr val="333333"/>
                          </a:solidFill>
                          <a:effectLst/>
                          <a:latin typeface="inter-regular"/>
                        </a:rPr>
                        <a:t>)</a:t>
                      </a:r>
                      <a:br>
                        <a:rPr lang="en-IN" sz="1200" dirty="0">
                          <a:solidFill>
                            <a:srgbClr val="333333"/>
                          </a:solidFill>
                          <a:effectLst/>
                          <a:latin typeface="inter-regular"/>
                        </a:rPr>
                      </a:br>
                      <a:endParaRPr lang="en-IN" sz="1200" dirty="0">
                        <a:solidFill>
                          <a:srgbClr val="333333"/>
                        </a:solidFill>
                        <a:effectLst/>
                        <a:latin typeface="inter-regular"/>
                      </a:endParaRP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b="1" dirty="0">
                          <a:solidFill>
                            <a:srgbClr val="333333"/>
                          </a:solidFill>
                          <a:effectLst/>
                          <a:latin typeface="inter-bold"/>
                        </a:rPr>
                        <a:t>Example:</a:t>
                      </a:r>
                      <a:br>
                        <a:rPr lang="en-IN" sz="1200" dirty="0">
                          <a:solidFill>
                            <a:srgbClr val="333333"/>
                          </a:solidFill>
                          <a:effectLst/>
                          <a:latin typeface="inter-regular"/>
                        </a:rPr>
                      </a:br>
                      <a:r>
                        <a:rPr lang="en-IN" sz="1200" dirty="0">
                          <a:solidFill>
                            <a:srgbClr val="333333"/>
                          </a:solidFill>
                          <a:effectLst/>
                          <a:latin typeface="inter-regular"/>
                        </a:rPr>
                        <a:t>function Button ({ </a:t>
                      </a:r>
                      <a:r>
                        <a:rPr lang="en-IN" sz="1200" dirty="0" err="1">
                          <a:solidFill>
                            <a:srgbClr val="333333"/>
                          </a:solidFill>
                          <a:effectLst/>
                          <a:latin typeface="inter-regular"/>
                        </a:rPr>
                        <a:t>onLogin</a:t>
                      </a:r>
                      <a:r>
                        <a:rPr lang="en-IN" sz="1200" dirty="0">
                          <a:solidFill>
                            <a:srgbClr val="333333"/>
                          </a:solidFill>
                          <a:effectLst/>
                          <a:latin typeface="inter-regular"/>
                        </a:rPr>
                        <a:t> }) {</a:t>
                      </a:r>
                      <a:br>
                        <a:rPr lang="en-IN" sz="1200" dirty="0">
                          <a:solidFill>
                            <a:srgbClr val="333333"/>
                          </a:solidFill>
                          <a:effectLst/>
                          <a:latin typeface="inter-regular"/>
                        </a:rPr>
                      </a:br>
                      <a:r>
                        <a:rPr lang="en-IN" sz="1200" dirty="0">
                          <a:solidFill>
                            <a:srgbClr val="333333"/>
                          </a:solidFill>
                          <a:effectLst/>
                          <a:latin typeface="inter-regular"/>
                        </a:rPr>
                        <a:t>return </a:t>
                      </a:r>
                      <a:r>
                        <a:rPr lang="en-IN" sz="1200" dirty="0" err="1">
                          <a:solidFill>
                            <a:srgbClr val="333333"/>
                          </a:solidFill>
                          <a:effectLst/>
                          <a:latin typeface="inter-regular"/>
                        </a:rPr>
                        <a:t>React.createElement</a:t>
                      </a:r>
                      <a:r>
                        <a:rPr lang="en-IN" sz="1200" dirty="0">
                          <a:solidFill>
                            <a:srgbClr val="333333"/>
                          </a:solidFill>
                          <a:effectLst/>
                          <a:latin typeface="inter-regular"/>
                        </a:rPr>
                        <a:t>(</a:t>
                      </a:r>
                      <a:br>
                        <a:rPr lang="en-IN" sz="1200" dirty="0">
                          <a:solidFill>
                            <a:srgbClr val="333333"/>
                          </a:solidFill>
                          <a:effectLst/>
                          <a:latin typeface="inter-regular"/>
                        </a:rPr>
                      </a:br>
                      <a:r>
                        <a:rPr lang="en-IN" sz="1200" dirty="0">
                          <a:solidFill>
                            <a:srgbClr val="333333"/>
                          </a:solidFill>
                          <a:effectLst/>
                          <a:latin typeface="inter-regular"/>
                        </a:rPr>
                        <a:t>'div',</a:t>
                      </a:r>
                      <a:br>
                        <a:rPr lang="en-IN" sz="1200" dirty="0">
                          <a:solidFill>
                            <a:srgbClr val="333333"/>
                          </a:solidFill>
                          <a:effectLst/>
                          <a:latin typeface="inter-regular"/>
                        </a:rPr>
                      </a:br>
                      <a:r>
                        <a:rPr lang="en-IN" sz="1200" dirty="0">
                          <a:solidFill>
                            <a:srgbClr val="333333"/>
                          </a:solidFill>
                          <a:effectLst/>
                          <a:latin typeface="inter-regular"/>
                        </a:rPr>
                        <a:t>{id: 'login-</a:t>
                      </a:r>
                      <a:r>
                        <a:rPr lang="en-IN" sz="1200" dirty="0" err="1">
                          <a:solidFill>
                            <a:srgbClr val="333333"/>
                          </a:solidFill>
                          <a:effectLst/>
                          <a:latin typeface="inter-regular"/>
                        </a:rPr>
                        <a:t>btn</a:t>
                      </a:r>
                      <a:r>
                        <a:rPr lang="en-IN" sz="1200" dirty="0">
                          <a:solidFill>
                            <a:srgbClr val="333333"/>
                          </a:solidFill>
                          <a:effectLst/>
                          <a:latin typeface="inter-regular"/>
                        </a:rPr>
                        <a:t>', </a:t>
                      </a:r>
                      <a:r>
                        <a:rPr lang="en-IN" sz="1200" dirty="0" err="1">
                          <a:solidFill>
                            <a:srgbClr val="333333"/>
                          </a:solidFill>
                          <a:effectLst/>
                          <a:latin typeface="inter-regular"/>
                        </a:rPr>
                        <a:t>onClick</a:t>
                      </a:r>
                      <a:r>
                        <a:rPr lang="en-IN" sz="1200" dirty="0">
                          <a:solidFill>
                            <a:srgbClr val="333333"/>
                          </a:solidFill>
                          <a:effectLst/>
                          <a:latin typeface="inter-regular"/>
                        </a:rPr>
                        <a:t>: </a:t>
                      </a:r>
                      <a:r>
                        <a:rPr lang="en-IN" sz="1200" dirty="0" err="1">
                          <a:solidFill>
                            <a:srgbClr val="333333"/>
                          </a:solidFill>
                          <a:effectLst/>
                          <a:latin typeface="inter-regular"/>
                        </a:rPr>
                        <a:t>onLogin</a:t>
                      </a:r>
                      <a:r>
                        <a:rPr lang="en-IN" sz="1200" dirty="0">
                          <a:solidFill>
                            <a:srgbClr val="333333"/>
                          </a:solidFill>
                          <a:effectLst/>
                          <a:latin typeface="inter-regular"/>
                        </a:rPr>
                        <a:t>},</a:t>
                      </a:r>
                      <a:br>
                        <a:rPr lang="en-IN" sz="1200" dirty="0">
                          <a:solidFill>
                            <a:srgbClr val="333333"/>
                          </a:solidFill>
                          <a:effectLst/>
                          <a:latin typeface="inter-regular"/>
                        </a:rPr>
                      </a:br>
                      <a:r>
                        <a:rPr lang="en-IN" sz="1200" dirty="0">
                          <a:solidFill>
                            <a:srgbClr val="333333"/>
                          </a:solidFill>
                          <a:effectLst/>
                          <a:latin typeface="inter-regular"/>
                        </a:rPr>
                        <a:t>'Login'</a:t>
                      </a:r>
                      <a:br>
                        <a:rPr lang="en-IN" sz="1200" dirty="0">
                          <a:solidFill>
                            <a:srgbClr val="333333"/>
                          </a:solidFill>
                          <a:effectLst/>
                          <a:latin typeface="inter-regular"/>
                        </a:rPr>
                      </a:br>
                      <a:r>
                        <a:rPr lang="en-IN" sz="1200" dirty="0">
                          <a:solidFill>
                            <a:srgbClr val="333333"/>
                          </a:solidFill>
                          <a:effectLst/>
                          <a:latin typeface="inter-regular"/>
                        </a:rPr>
                        <a:t>)</a:t>
                      </a:r>
                      <a:br>
                        <a:rPr lang="en-IN" sz="1200" dirty="0">
                          <a:solidFill>
                            <a:srgbClr val="333333"/>
                          </a:solidFill>
                          <a:effectLst/>
                          <a:latin typeface="inter-regular"/>
                        </a:rPr>
                      </a:br>
                      <a:r>
                        <a:rPr lang="en-IN" sz="1200" dirty="0">
                          <a:solidFill>
                            <a:srgbClr val="333333"/>
                          </a:solidFill>
                          <a:effectLst/>
                          <a:latin typeface="inter-regular"/>
                        </a:rPr>
                        <a:t>}</a:t>
                      </a: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05172378"/>
                  </a:ext>
                </a:extLst>
              </a:tr>
            </a:tbl>
          </a:graphicData>
        </a:graphic>
      </p:graphicFrame>
    </p:spTree>
    <p:extLst>
      <p:ext uri="{BB962C8B-B14F-4D97-AF65-F5344CB8AC3E}">
        <p14:creationId xmlns:p14="http://schemas.microsoft.com/office/powerpoint/2010/main" val="19640244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E37B7D-103F-8EED-41CD-21396374D614}"/>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Comments in React js</a:t>
            </a:r>
          </a:p>
        </p:txBody>
      </p:sp>
      <p:sp>
        <p:nvSpPr>
          <p:cNvPr id="3" name="Content Placeholder 2">
            <a:extLst>
              <a:ext uri="{FF2B5EF4-FFF2-40B4-BE49-F238E27FC236}">
                <a16:creationId xmlns:a16="http://schemas.microsoft.com/office/drawing/2014/main" id="{DA737D7F-4AB7-283E-15B7-083CFEA201FD}"/>
              </a:ext>
            </a:extLst>
          </p:cNvPr>
          <p:cNvSpPr>
            <a:spLocks noGrp="1"/>
          </p:cNvSpPr>
          <p:nvPr>
            <p:ph idx="1"/>
          </p:nvPr>
        </p:nvSpPr>
        <p:spPr>
          <a:xfrm>
            <a:off x="838200" y="2438400"/>
            <a:ext cx="10515600" cy="3738562"/>
          </a:xfrm>
        </p:spPr>
        <p:txBody>
          <a:bodyPr>
            <a:normAutofit/>
          </a:bodyPr>
          <a:lstStyle/>
          <a:p>
            <a:r>
              <a:rPr lang="en-IN" sz="2600" dirty="0"/>
              <a:t>{/* */}</a:t>
            </a:r>
          </a:p>
        </p:txBody>
      </p:sp>
    </p:spTree>
    <p:extLst>
      <p:ext uri="{BB962C8B-B14F-4D97-AF65-F5344CB8AC3E}">
        <p14:creationId xmlns:p14="http://schemas.microsoft.com/office/powerpoint/2010/main" val="37439735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80B450-1AC8-F635-A92A-89C0F3A8D65D}"/>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Fragment</a:t>
            </a:r>
          </a:p>
        </p:txBody>
      </p:sp>
      <p:sp>
        <p:nvSpPr>
          <p:cNvPr id="3" name="Content Placeholder 2">
            <a:extLst>
              <a:ext uri="{FF2B5EF4-FFF2-40B4-BE49-F238E27FC236}">
                <a16:creationId xmlns:a16="http://schemas.microsoft.com/office/drawing/2014/main" id="{869BBF58-6190-1D0B-C6D3-6EFC03995CBA}"/>
              </a:ext>
            </a:extLst>
          </p:cNvPr>
          <p:cNvSpPr>
            <a:spLocks noGrp="1"/>
          </p:cNvSpPr>
          <p:nvPr>
            <p:ph idx="1"/>
          </p:nvPr>
        </p:nvSpPr>
        <p:spPr>
          <a:xfrm>
            <a:off x="838200" y="2438400"/>
            <a:ext cx="10515600" cy="3738562"/>
          </a:xfrm>
        </p:spPr>
        <p:txBody>
          <a:bodyPr>
            <a:normAutofit fontScale="92500" lnSpcReduction="20000"/>
          </a:bodyPr>
          <a:lstStyle/>
          <a:p>
            <a:r>
              <a:rPr lang="en-US" sz="1600" b="0" i="0" dirty="0">
                <a:solidFill>
                  <a:srgbClr val="333333"/>
                </a:solidFill>
                <a:effectLst/>
                <a:latin typeface="inter-regular"/>
              </a:rPr>
              <a:t>In was introduced in React 16.2 version. In React, Fragments are used for components to return multiple elements. It allows you to group a list of multiple children without adding an extra node to the DOM.</a:t>
            </a:r>
          </a:p>
          <a:p>
            <a:pPr marL="0" indent="0" algn="just">
              <a:buNone/>
            </a:pPr>
            <a:r>
              <a:rPr lang="en-US" sz="1600" b="0" i="0" dirty="0">
                <a:solidFill>
                  <a:srgbClr val="000000"/>
                </a:solidFill>
                <a:effectLst/>
                <a:latin typeface="inter-regular"/>
              </a:rPr>
              <a:t>&lt;</a:t>
            </a:r>
            <a:r>
              <a:rPr lang="en-US" sz="1600" b="0" i="0" dirty="0" err="1">
                <a:solidFill>
                  <a:srgbClr val="000000"/>
                </a:solidFill>
                <a:effectLst/>
                <a:latin typeface="inter-regular"/>
              </a:rPr>
              <a:t>React.Fragment</a:t>
            </a:r>
            <a:r>
              <a:rPr lang="en-US" sz="1600" b="0" i="0" dirty="0">
                <a:solidFill>
                  <a:srgbClr val="000000"/>
                </a:solidFill>
                <a:effectLst/>
                <a:latin typeface="inter-regular"/>
              </a:rPr>
              <a:t>&gt;  </a:t>
            </a:r>
          </a:p>
          <a:p>
            <a:pPr marL="0" indent="0" algn="just">
              <a:buNone/>
            </a:pPr>
            <a:r>
              <a:rPr lang="en-US" sz="1600" b="0" i="0" dirty="0">
                <a:solidFill>
                  <a:srgbClr val="000000"/>
                </a:solidFill>
                <a:effectLst/>
                <a:latin typeface="inter-regular"/>
              </a:rPr>
              <a:t>      &lt;</a:t>
            </a:r>
            <a:r>
              <a:rPr lang="en-US" sz="1600" b="0" i="0" dirty="0" err="1">
                <a:solidFill>
                  <a:srgbClr val="000000"/>
                </a:solidFill>
                <a:effectLst/>
                <a:latin typeface="inter-regular"/>
              </a:rPr>
              <a:t>ChildA</a:t>
            </a:r>
            <a:r>
              <a:rPr lang="en-US" sz="1600" b="0" i="0" dirty="0">
                <a:solidFill>
                  <a:srgbClr val="000000"/>
                </a:solidFill>
                <a:effectLst/>
                <a:latin typeface="inter-regular"/>
              </a:rPr>
              <a:t> /&gt;  </a:t>
            </a:r>
          </a:p>
          <a:p>
            <a:pPr marL="0" indent="0" algn="just">
              <a:buNone/>
            </a:pPr>
            <a:r>
              <a:rPr lang="en-US" sz="1600" b="0" i="0" dirty="0">
                <a:solidFill>
                  <a:srgbClr val="000000"/>
                </a:solidFill>
                <a:effectLst/>
                <a:latin typeface="inter-regular"/>
              </a:rPr>
              <a:t>      &lt;</a:t>
            </a:r>
            <a:r>
              <a:rPr lang="en-US" sz="1600" b="0" i="0" dirty="0" err="1">
                <a:solidFill>
                  <a:srgbClr val="000000"/>
                </a:solidFill>
                <a:effectLst/>
                <a:latin typeface="inter-regular"/>
              </a:rPr>
              <a:t>ChildB</a:t>
            </a:r>
            <a:r>
              <a:rPr lang="en-US" sz="1600" b="0" i="0" dirty="0">
                <a:solidFill>
                  <a:srgbClr val="000000"/>
                </a:solidFill>
                <a:effectLst/>
                <a:latin typeface="inter-regular"/>
              </a:rPr>
              <a:t> /&gt;  </a:t>
            </a:r>
          </a:p>
          <a:p>
            <a:pPr marL="0" indent="0" algn="just">
              <a:buNone/>
            </a:pPr>
            <a:r>
              <a:rPr lang="en-US" sz="1600" b="0" i="0" dirty="0">
                <a:solidFill>
                  <a:srgbClr val="000000"/>
                </a:solidFill>
                <a:effectLst/>
                <a:latin typeface="inter-regular"/>
              </a:rPr>
              <a:t>      &lt;</a:t>
            </a:r>
            <a:r>
              <a:rPr lang="en-US" sz="1600" b="0" i="0" dirty="0" err="1">
                <a:solidFill>
                  <a:srgbClr val="000000"/>
                </a:solidFill>
                <a:effectLst/>
                <a:latin typeface="inter-regular"/>
              </a:rPr>
              <a:t>ChildC</a:t>
            </a:r>
            <a:r>
              <a:rPr lang="en-US" sz="1600" b="0" i="0" dirty="0">
                <a:solidFill>
                  <a:srgbClr val="000000"/>
                </a:solidFill>
                <a:effectLst/>
                <a:latin typeface="inter-regular"/>
              </a:rPr>
              <a:t> /&gt;  </a:t>
            </a:r>
          </a:p>
          <a:p>
            <a:pPr marL="0" indent="0" algn="just">
              <a:buNone/>
            </a:pPr>
            <a:r>
              <a:rPr lang="en-US" sz="1600" b="0" i="0" dirty="0">
                <a:solidFill>
                  <a:srgbClr val="000000"/>
                </a:solidFill>
                <a:effectLst/>
                <a:latin typeface="inter-regular"/>
              </a:rPr>
              <a:t>    &lt;/</a:t>
            </a:r>
            <a:r>
              <a:rPr lang="en-US" sz="1600" b="0" i="0" dirty="0" err="1">
                <a:solidFill>
                  <a:srgbClr val="000000"/>
                </a:solidFill>
                <a:effectLst/>
                <a:latin typeface="inter-regular"/>
              </a:rPr>
              <a:t>React.Fragment</a:t>
            </a:r>
            <a:r>
              <a:rPr lang="en-US" sz="1600" b="0" i="0" dirty="0">
                <a:solidFill>
                  <a:srgbClr val="000000"/>
                </a:solidFill>
                <a:effectLst/>
                <a:latin typeface="inter-regular"/>
              </a:rPr>
              <a:t>&gt;  </a:t>
            </a:r>
          </a:p>
          <a:p>
            <a:pPr marL="0" indent="0" algn="just">
              <a:buNone/>
            </a:pPr>
            <a:endParaRPr lang="en-US" sz="1600" b="0" i="0" dirty="0">
              <a:solidFill>
                <a:srgbClr val="000000"/>
              </a:solidFill>
              <a:effectLst/>
              <a:latin typeface="inter-regular"/>
            </a:endParaRPr>
          </a:p>
          <a:p>
            <a:pPr marL="0" indent="0" algn="just">
              <a:buNone/>
            </a:pPr>
            <a:r>
              <a:rPr lang="en-IN" sz="1600" b="0" i="0" dirty="0">
                <a:solidFill>
                  <a:srgbClr val="000000"/>
                </a:solidFill>
                <a:effectLst/>
                <a:latin typeface="inter-regular"/>
              </a:rPr>
              <a:t> &lt;&gt;  </a:t>
            </a:r>
          </a:p>
          <a:p>
            <a:pPr marL="0" indent="0" algn="just">
              <a:buNone/>
            </a:pPr>
            <a:r>
              <a:rPr lang="en-IN" sz="1600" b="0" i="0" dirty="0">
                <a:solidFill>
                  <a:srgbClr val="000000"/>
                </a:solidFill>
                <a:effectLst/>
                <a:latin typeface="inter-regular"/>
              </a:rPr>
              <a:t>      &lt;</a:t>
            </a:r>
            <a:r>
              <a:rPr lang="en-IN" sz="1600" b="0" i="0" dirty="0" err="1">
                <a:solidFill>
                  <a:srgbClr val="000000"/>
                </a:solidFill>
                <a:effectLst/>
                <a:latin typeface="inter-regular"/>
              </a:rPr>
              <a:t>ChildA</a:t>
            </a:r>
            <a:r>
              <a:rPr lang="en-IN" sz="1600" b="0" i="0" dirty="0">
                <a:solidFill>
                  <a:srgbClr val="000000"/>
                </a:solidFill>
                <a:effectLst/>
                <a:latin typeface="inter-regular"/>
              </a:rPr>
              <a:t> /&gt;  </a:t>
            </a:r>
          </a:p>
          <a:p>
            <a:pPr marL="0" indent="0" algn="just">
              <a:buNone/>
            </a:pPr>
            <a:r>
              <a:rPr lang="en-IN" sz="1600" b="0" i="0" dirty="0">
                <a:solidFill>
                  <a:srgbClr val="000000"/>
                </a:solidFill>
                <a:effectLst/>
                <a:latin typeface="inter-regular"/>
              </a:rPr>
              <a:t>      &lt;</a:t>
            </a:r>
            <a:r>
              <a:rPr lang="en-IN" sz="1600" b="0" i="0" dirty="0" err="1">
                <a:solidFill>
                  <a:srgbClr val="000000"/>
                </a:solidFill>
                <a:effectLst/>
                <a:latin typeface="inter-regular"/>
              </a:rPr>
              <a:t>ChildB</a:t>
            </a:r>
            <a:r>
              <a:rPr lang="en-IN" sz="1600" b="0" i="0" dirty="0">
                <a:solidFill>
                  <a:srgbClr val="000000"/>
                </a:solidFill>
                <a:effectLst/>
                <a:latin typeface="inter-regular"/>
              </a:rPr>
              <a:t> /&gt;  </a:t>
            </a:r>
          </a:p>
          <a:p>
            <a:pPr marL="0" indent="0" algn="just">
              <a:buNone/>
            </a:pPr>
            <a:r>
              <a:rPr lang="en-IN" sz="1600" b="0" i="0" dirty="0">
                <a:solidFill>
                  <a:srgbClr val="000000"/>
                </a:solidFill>
                <a:effectLst/>
                <a:latin typeface="inter-regular"/>
              </a:rPr>
              <a:t>      &lt;</a:t>
            </a:r>
            <a:r>
              <a:rPr lang="en-IN" sz="1600" b="0" i="0" dirty="0" err="1">
                <a:solidFill>
                  <a:srgbClr val="000000"/>
                </a:solidFill>
                <a:effectLst/>
                <a:latin typeface="inter-regular"/>
              </a:rPr>
              <a:t>ChildC</a:t>
            </a:r>
            <a:r>
              <a:rPr lang="en-IN" sz="1600" b="0" i="0" dirty="0">
                <a:solidFill>
                  <a:srgbClr val="000000"/>
                </a:solidFill>
                <a:effectLst/>
                <a:latin typeface="inter-regular"/>
              </a:rPr>
              <a:t> /&gt;  </a:t>
            </a:r>
          </a:p>
          <a:p>
            <a:pPr marL="0" indent="0" algn="just">
              <a:buNone/>
            </a:pPr>
            <a:r>
              <a:rPr lang="en-IN" sz="1600" b="0" i="0" dirty="0">
                <a:solidFill>
                  <a:srgbClr val="000000"/>
                </a:solidFill>
                <a:effectLst/>
                <a:latin typeface="inter-regular"/>
              </a:rPr>
              <a:t>    &lt;/&gt;  </a:t>
            </a:r>
          </a:p>
          <a:p>
            <a:endParaRPr lang="en-IN" sz="2600" dirty="0"/>
          </a:p>
        </p:txBody>
      </p:sp>
    </p:spTree>
    <p:extLst>
      <p:ext uri="{BB962C8B-B14F-4D97-AF65-F5344CB8AC3E}">
        <p14:creationId xmlns:p14="http://schemas.microsoft.com/office/powerpoint/2010/main" val="2801400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59D35EB-55B8-1DAD-73E0-C86495181BE3}"/>
              </a:ext>
            </a:extLst>
          </p:cNvPr>
          <p:cNvSpPr>
            <a:spLocks noGrp="1"/>
          </p:cNvSpPr>
          <p:nvPr>
            <p:ph type="title"/>
          </p:nvPr>
        </p:nvSpPr>
        <p:spPr>
          <a:xfrm>
            <a:off x="804672" y="640263"/>
            <a:ext cx="5157216" cy="1344975"/>
          </a:xfrm>
        </p:spPr>
        <p:txBody>
          <a:bodyPr>
            <a:normAutofit/>
          </a:bodyPr>
          <a:lstStyle/>
          <a:p>
            <a:r>
              <a:rPr lang="en-IN" sz="4000" dirty="0" err="1"/>
              <a:t>PropTypes</a:t>
            </a:r>
            <a:endParaRPr lang="en-IN" sz="4000" dirty="0"/>
          </a:p>
        </p:txBody>
      </p:sp>
      <p:sp>
        <p:nvSpPr>
          <p:cNvPr id="3" name="Content Placeholder 2">
            <a:extLst>
              <a:ext uri="{FF2B5EF4-FFF2-40B4-BE49-F238E27FC236}">
                <a16:creationId xmlns:a16="http://schemas.microsoft.com/office/drawing/2014/main" id="{92123A3B-49A3-A9D1-0403-D35A89E7EA95}"/>
              </a:ext>
            </a:extLst>
          </p:cNvPr>
          <p:cNvSpPr>
            <a:spLocks noGrp="1"/>
          </p:cNvSpPr>
          <p:nvPr>
            <p:ph idx="1"/>
          </p:nvPr>
        </p:nvSpPr>
        <p:spPr>
          <a:xfrm>
            <a:off x="804672" y="2121763"/>
            <a:ext cx="5157216" cy="3773010"/>
          </a:xfrm>
        </p:spPr>
        <p:txBody>
          <a:bodyPr>
            <a:normAutofit/>
          </a:bodyPr>
          <a:lstStyle/>
          <a:p>
            <a:r>
              <a:rPr lang="en-IN" sz="2000"/>
              <a:t>Typechecking With PropTypes</a:t>
            </a:r>
          </a:p>
          <a:p>
            <a:endParaRPr lang="en-IN" sz="2000"/>
          </a:p>
        </p:txBody>
      </p:sp>
      <p:pic>
        <p:nvPicPr>
          <p:cNvPr id="5" name="Picture 4">
            <a:extLst>
              <a:ext uri="{FF2B5EF4-FFF2-40B4-BE49-F238E27FC236}">
                <a16:creationId xmlns:a16="http://schemas.microsoft.com/office/drawing/2014/main" id="{B1240DD3-6CC8-AF25-8D9B-6A7A7838F00E}"/>
              </a:ext>
            </a:extLst>
          </p:cNvPr>
          <p:cNvPicPr>
            <a:picLocks noChangeAspect="1"/>
          </p:cNvPicPr>
          <p:nvPr/>
        </p:nvPicPr>
        <p:blipFill>
          <a:blip r:embed="rId2"/>
          <a:stretch>
            <a:fillRect/>
          </a:stretch>
        </p:blipFill>
        <p:spPr>
          <a:xfrm>
            <a:off x="6565187" y="484632"/>
            <a:ext cx="5126804" cy="6095516"/>
          </a:xfrm>
          <a:prstGeom prst="rect">
            <a:avLst/>
          </a:prstGeom>
        </p:spPr>
      </p:pic>
    </p:spTree>
    <p:extLst>
      <p:ext uri="{BB962C8B-B14F-4D97-AF65-F5344CB8AC3E}">
        <p14:creationId xmlns:p14="http://schemas.microsoft.com/office/powerpoint/2010/main" val="2817443524"/>
      </p:ext>
    </p:extLst>
  </p:cSld>
  <p:clrMapOvr>
    <a:overrideClrMapping bg1="dk1" tx1="lt1" bg2="dk2" tx2="lt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AA522D-214A-9CE0-8A9C-B3B5721436E6}"/>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React Router</a:t>
            </a:r>
          </a:p>
        </p:txBody>
      </p:sp>
      <p:sp>
        <p:nvSpPr>
          <p:cNvPr id="3" name="Content Placeholder 2">
            <a:extLst>
              <a:ext uri="{FF2B5EF4-FFF2-40B4-BE49-F238E27FC236}">
                <a16:creationId xmlns:a16="http://schemas.microsoft.com/office/drawing/2014/main" id="{4C7B296B-FD44-D147-A75E-976ECE97FCB6}"/>
              </a:ext>
            </a:extLst>
          </p:cNvPr>
          <p:cNvSpPr>
            <a:spLocks noGrp="1"/>
          </p:cNvSpPr>
          <p:nvPr>
            <p:ph idx="1"/>
          </p:nvPr>
        </p:nvSpPr>
        <p:spPr>
          <a:xfrm>
            <a:off x="838200" y="2438400"/>
            <a:ext cx="10515600" cy="3738562"/>
          </a:xfrm>
        </p:spPr>
        <p:txBody>
          <a:bodyPr>
            <a:normAutofit fontScale="92500" lnSpcReduction="20000"/>
          </a:bodyPr>
          <a:lstStyle/>
          <a:p>
            <a:r>
              <a:rPr lang="en-US" sz="1600" b="1" i="0" dirty="0">
                <a:solidFill>
                  <a:srgbClr val="273239"/>
                </a:solidFill>
                <a:effectLst/>
                <a:latin typeface="urw-din"/>
              </a:rPr>
              <a:t>React Router</a:t>
            </a:r>
            <a:r>
              <a:rPr lang="en-US" sz="1600" b="0" i="0" dirty="0">
                <a:solidFill>
                  <a:srgbClr val="273239"/>
                </a:solidFill>
                <a:effectLst/>
                <a:latin typeface="urw-din"/>
              </a:rPr>
              <a:t> is a standard library for routing in React. It enables the navigation among views of various components in a React Application, allows changing the browser URL, and keeps the UI in sync with the URL.</a:t>
            </a:r>
            <a:br>
              <a:rPr lang="en-US" sz="1600" dirty="0"/>
            </a:br>
            <a:r>
              <a:rPr lang="en-US" sz="1600" b="0" i="0" dirty="0">
                <a:solidFill>
                  <a:srgbClr val="273239"/>
                </a:solidFill>
                <a:effectLst/>
                <a:latin typeface="urw-din"/>
              </a:rPr>
              <a:t>Let us create a simple application to React to understand how the React Router works. The application will contain three components: home component, about a component, and contact component. We will use React Router to navigate between these components.</a:t>
            </a:r>
          </a:p>
          <a:p>
            <a:r>
              <a:rPr lang="en-IN" sz="1600" b="1" i="1" dirty="0" err="1">
                <a:solidFill>
                  <a:srgbClr val="273239"/>
                </a:solidFill>
                <a:effectLst/>
                <a:latin typeface="urw-din"/>
              </a:rPr>
              <a:t>npm</a:t>
            </a:r>
            <a:r>
              <a:rPr lang="en-IN" sz="1600" b="1" i="1" dirty="0">
                <a:solidFill>
                  <a:srgbClr val="273239"/>
                </a:solidFill>
                <a:effectLst/>
                <a:latin typeface="urw-din"/>
              </a:rPr>
              <a:t> </a:t>
            </a:r>
            <a:r>
              <a:rPr lang="en-IN" sz="1600" b="1" i="1" dirty="0" err="1">
                <a:solidFill>
                  <a:srgbClr val="273239"/>
                </a:solidFill>
                <a:effectLst/>
                <a:latin typeface="urw-din"/>
              </a:rPr>
              <a:t>i</a:t>
            </a:r>
            <a:r>
              <a:rPr lang="en-IN" sz="1600" b="1" i="1" dirty="0">
                <a:solidFill>
                  <a:srgbClr val="273239"/>
                </a:solidFill>
                <a:effectLst/>
                <a:latin typeface="urw-din"/>
              </a:rPr>
              <a:t> react-router-</a:t>
            </a:r>
            <a:r>
              <a:rPr lang="en-IN" sz="1600" b="1" i="1" dirty="0" err="1">
                <a:solidFill>
                  <a:srgbClr val="273239"/>
                </a:solidFill>
                <a:effectLst/>
                <a:latin typeface="urw-din"/>
              </a:rPr>
              <a:t>dom</a:t>
            </a:r>
            <a:endParaRPr lang="en-US" sz="1600" dirty="0">
              <a:solidFill>
                <a:srgbClr val="273239"/>
              </a:solidFill>
              <a:latin typeface="urw-din"/>
            </a:endParaRPr>
          </a:p>
          <a:p>
            <a:r>
              <a:rPr lang="en-IN" sz="2600" dirty="0"/>
              <a:t>import {</a:t>
            </a:r>
          </a:p>
          <a:p>
            <a:r>
              <a:rPr lang="en-IN" sz="2600" dirty="0"/>
              <a:t>    </a:t>
            </a:r>
            <a:r>
              <a:rPr lang="en-IN" sz="2600" dirty="0" err="1"/>
              <a:t>BrowserRouter</a:t>
            </a:r>
            <a:r>
              <a:rPr lang="en-IN" sz="2600" dirty="0"/>
              <a:t> as Router,</a:t>
            </a:r>
          </a:p>
          <a:p>
            <a:r>
              <a:rPr lang="en-IN" sz="2600" dirty="0"/>
              <a:t>    Routes,</a:t>
            </a:r>
          </a:p>
          <a:p>
            <a:r>
              <a:rPr lang="en-IN" sz="2600" dirty="0"/>
              <a:t>    Route,</a:t>
            </a:r>
          </a:p>
          <a:p>
            <a:r>
              <a:rPr lang="en-IN" sz="2600" dirty="0"/>
              <a:t>    Link</a:t>
            </a:r>
          </a:p>
          <a:p>
            <a:r>
              <a:rPr lang="en-IN" sz="2600" dirty="0"/>
              <a:t>} from 'react-router-</a:t>
            </a:r>
            <a:r>
              <a:rPr lang="en-IN" sz="2600" dirty="0" err="1"/>
              <a:t>dom</a:t>
            </a:r>
            <a:r>
              <a:rPr lang="en-IN" sz="2600" dirty="0"/>
              <a:t>';</a:t>
            </a:r>
          </a:p>
        </p:txBody>
      </p:sp>
    </p:spTree>
    <p:extLst>
      <p:ext uri="{BB962C8B-B14F-4D97-AF65-F5344CB8AC3E}">
        <p14:creationId xmlns:p14="http://schemas.microsoft.com/office/powerpoint/2010/main" val="10809124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AA522D-214A-9CE0-8A9C-B3B5721436E6}"/>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React Router</a:t>
            </a:r>
          </a:p>
        </p:txBody>
      </p:sp>
      <p:sp>
        <p:nvSpPr>
          <p:cNvPr id="3" name="Content Placeholder 2">
            <a:extLst>
              <a:ext uri="{FF2B5EF4-FFF2-40B4-BE49-F238E27FC236}">
                <a16:creationId xmlns:a16="http://schemas.microsoft.com/office/drawing/2014/main" id="{4C7B296B-FD44-D147-A75E-976ECE97FCB6}"/>
              </a:ext>
            </a:extLst>
          </p:cNvPr>
          <p:cNvSpPr>
            <a:spLocks noGrp="1"/>
          </p:cNvSpPr>
          <p:nvPr>
            <p:ph idx="1"/>
          </p:nvPr>
        </p:nvSpPr>
        <p:spPr>
          <a:xfrm>
            <a:off x="838200" y="2438400"/>
            <a:ext cx="10515600" cy="3738562"/>
          </a:xfrm>
        </p:spPr>
        <p:txBody>
          <a:bodyPr>
            <a:normAutofit/>
          </a:bodyPr>
          <a:lstStyle/>
          <a:p>
            <a:pPr marL="0" indent="0">
              <a:buNone/>
            </a:pPr>
            <a:r>
              <a:rPr lang="en-US" sz="1600" b="1" i="0" dirty="0">
                <a:solidFill>
                  <a:srgbClr val="273239"/>
                </a:solidFill>
                <a:effectLst/>
                <a:latin typeface="urw-din"/>
              </a:rPr>
              <a:t>&lt;Routes&gt;</a:t>
            </a:r>
          </a:p>
          <a:p>
            <a:pPr marL="0" indent="0">
              <a:buNone/>
            </a:pPr>
            <a:r>
              <a:rPr lang="en-US" sz="1600" b="1" i="0" dirty="0">
                <a:solidFill>
                  <a:srgbClr val="273239"/>
                </a:solidFill>
                <a:effectLst/>
                <a:latin typeface="urw-din"/>
              </a:rPr>
              <a:t>          &lt;Route path="/" element={&lt;Home /&gt;} /&gt;</a:t>
            </a:r>
          </a:p>
          <a:p>
            <a:pPr marL="0" indent="0">
              <a:buNone/>
            </a:pPr>
            <a:r>
              <a:rPr lang="en-US" sz="1600" b="1" i="0" dirty="0">
                <a:solidFill>
                  <a:srgbClr val="273239"/>
                </a:solidFill>
                <a:effectLst/>
                <a:latin typeface="urw-din"/>
              </a:rPr>
              <a:t>          &lt;Route path="/login" element={&lt;Login /&gt;} /&gt;</a:t>
            </a:r>
          </a:p>
          <a:p>
            <a:pPr marL="0" indent="0">
              <a:buNone/>
            </a:pPr>
            <a:r>
              <a:rPr lang="en-US" sz="1600" b="1" i="0" dirty="0">
                <a:solidFill>
                  <a:srgbClr val="273239"/>
                </a:solidFill>
                <a:effectLst/>
                <a:latin typeface="urw-din"/>
              </a:rPr>
              <a:t>          &lt;Route path="/home" element={&lt;Home /&gt;} /&gt;</a:t>
            </a:r>
          </a:p>
          <a:p>
            <a:pPr marL="0" indent="0">
              <a:buNone/>
            </a:pPr>
            <a:r>
              <a:rPr lang="en-US" sz="1600" b="1" i="0" dirty="0">
                <a:solidFill>
                  <a:srgbClr val="273239"/>
                </a:solidFill>
                <a:effectLst/>
                <a:latin typeface="urw-din"/>
              </a:rPr>
              <a:t>          &lt;Route path="/</a:t>
            </a:r>
            <a:r>
              <a:rPr lang="en-US" sz="1600" b="1" i="0" dirty="0" err="1">
                <a:solidFill>
                  <a:srgbClr val="273239"/>
                </a:solidFill>
                <a:effectLst/>
                <a:latin typeface="urw-din"/>
              </a:rPr>
              <a:t>logincheck</a:t>
            </a:r>
            <a:r>
              <a:rPr lang="en-US" sz="1600" b="1" i="0" dirty="0">
                <a:solidFill>
                  <a:srgbClr val="273239"/>
                </a:solidFill>
                <a:effectLst/>
                <a:latin typeface="urw-din"/>
              </a:rPr>
              <a:t>" element={&lt;</a:t>
            </a:r>
            <a:r>
              <a:rPr lang="en-US" sz="1600" b="1" i="0" dirty="0" err="1">
                <a:solidFill>
                  <a:srgbClr val="273239"/>
                </a:solidFill>
                <a:effectLst/>
                <a:latin typeface="urw-din"/>
              </a:rPr>
              <a:t>Logincheck</a:t>
            </a:r>
            <a:r>
              <a:rPr lang="en-US" sz="1600" b="1" i="0" dirty="0">
                <a:solidFill>
                  <a:srgbClr val="273239"/>
                </a:solidFill>
                <a:effectLst/>
                <a:latin typeface="urw-din"/>
              </a:rPr>
              <a:t> /&gt;} /&gt;</a:t>
            </a:r>
          </a:p>
          <a:p>
            <a:pPr marL="0" indent="0">
              <a:buNone/>
            </a:pPr>
            <a:r>
              <a:rPr lang="en-US" sz="1600" b="1" i="0" dirty="0">
                <a:solidFill>
                  <a:srgbClr val="273239"/>
                </a:solidFill>
                <a:effectLst/>
                <a:latin typeface="urw-din"/>
              </a:rPr>
              <a:t>          &lt;Route path="/</a:t>
            </a:r>
            <a:r>
              <a:rPr lang="en-US" sz="1600" b="1" i="0" dirty="0" err="1">
                <a:solidFill>
                  <a:srgbClr val="273239"/>
                </a:solidFill>
                <a:effectLst/>
                <a:latin typeface="urw-din"/>
              </a:rPr>
              <a:t>forgotPassword</a:t>
            </a:r>
            <a:r>
              <a:rPr lang="en-US" sz="1600" b="1" i="0" dirty="0">
                <a:solidFill>
                  <a:srgbClr val="273239"/>
                </a:solidFill>
                <a:effectLst/>
                <a:latin typeface="urw-din"/>
              </a:rPr>
              <a:t>" element={&lt;</a:t>
            </a:r>
            <a:r>
              <a:rPr lang="en-US" sz="1600" b="1" i="0" dirty="0" err="1">
                <a:solidFill>
                  <a:srgbClr val="273239"/>
                </a:solidFill>
                <a:effectLst/>
                <a:latin typeface="urw-din"/>
              </a:rPr>
              <a:t>ForgotPassword</a:t>
            </a:r>
            <a:r>
              <a:rPr lang="en-US" sz="1600" b="1" i="0" dirty="0">
                <a:solidFill>
                  <a:srgbClr val="273239"/>
                </a:solidFill>
                <a:effectLst/>
                <a:latin typeface="urw-din"/>
              </a:rPr>
              <a:t> /&gt;} /&gt;</a:t>
            </a:r>
          </a:p>
          <a:p>
            <a:pPr marL="0" indent="0">
              <a:buNone/>
            </a:pPr>
            <a:r>
              <a:rPr lang="en-US" sz="1600" b="1" dirty="0">
                <a:solidFill>
                  <a:srgbClr val="273239"/>
                </a:solidFill>
                <a:latin typeface="urw-din"/>
              </a:rPr>
              <a:t>&lt;/Routes&gt;</a:t>
            </a:r>
            <a:endParaRPr lang="en-IN" sz="2600" dirty="0"/>
          </a:p>
        </p:txBody>
      </p:sp>
    </p:spTree>
    <p:extLst>
      <p:ext uri="{BB962C8B-B14F-4D97-AF65-F5344CB8AC3E}">
        <p14:creationId xmlns:p14="http://schemas.microsoft.com/office/powerpoint/2010/main" val="315368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8167605-3BA1-2137-C8AB-BE8A78564D2D}"/>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Features</a:t>
            </a:r>
          </a:p>
        </p:txBody>
      </p:sp>
      <p:sp>
        <p:nvSpPr>
          <p:cNvPr id="3" name="Content Placeholder 2">
            <a:extLst>
              <a:ext uri="{FF2B5EF4-FFF2-40B4-BE49-F238E27FC236}">
                <a16:creationId xmlns:a16="http://schemas.microsoft.com/office/drawing/2014/main" id="{711F88F0-0C40-2429-BC77-196920AB07C9}"/>
              </a:ext>
            </a:extLst>
          </p:cNvPr>
          <p:cNvSpPr>
            <a:spLocks noGrp="1"/>
          </p:cNvSpPr>
          <p:nvPr>
            <p:ph idx="1"/>
          </p:nvPr>
        </p:nvSpPr>
        <p:spPr>
          <a:xfrm>
            <a:off x="1367624" y="2490436"/>
            <a:ext cx="9708995" cy="3567173"/>
          </a:xfrm>
        </p:spPr>
        <p:txBody>
          <a:bodyPr anchor="ctr">
            <a:normAutofit/>
          </a:bodyPr>
          <a:lstStyle/>
          <a:p>
            <a:pPr algn="just">
              <a:buFont typeface="Arial" panose="020B0604020202020204" pitchFamily="34" charset="0"/>
              <a:buChar char="•"/>
            </a:pPr>
            <a:r>
              <a:rPr lang="en-US" sz="1600" b="0" i="0" dirty="0">
                <a:solidFill>
                  <a:srgbClr val="000000"/>
                </a:solidFill>
                <a:effectLst/>
                <a:latin typeface="inter-regular"/>
              </a:rPr>
              <a:t>JSX</a:t>
            </a:r>
          </a:p>
          <a:p>
            <a:pPr algn="just">
              <a:buFont typeface="Arial" panose="020B0604020202020204" pitchFamily="34" charset="0"/>
              <a:buChar char="•"/>
            </a:pPr>
            <a:r>
              <a:rPr lang="en-US" sz="1600" b="0" i="0" dirty="0">
                <a:solidFill>
                  <a:srgbClr val="000000"/>
                </a:solidFill>
                <a:effectLst/>
                <a:latin typeface="inter-regular"/>
              </a:rPr>
              <a:t>Components</a:t>
            </a:r>
          </a:p>
          <a:p>
            <a:pPr algn="just">
              <a:buFont typeface="Arial" panose="020B0604020202020204" pitchFamily="34" charset="0"/>
              <a:buChar char="•"/>
            </a:pPr>
            <a:r>
              <a:rPr lang="en-US" sz="1600" b="0" i="0" dirty="0">
                <a:solidFill>
                  <a:srgbClr val="000000"/>
                </a:solidFill>
                <a:effectLst/>
                <a:latin typeface="inter-regular"/>
              </a:rPr>
              <a:t>One-way Data Binding</a:t>
            </a:r>
          </a:p>
          <a:p>
            <a:pPr algn="just">
              <a:buFont typeface="Arial" panose="020B0604020202020204" pitchFamily="34" charset="0"/>
              <a:buChar char="•"/>
            </a:pPr>
            <a:r>
              <a:rPr lang="en-US" sz="1600" b="0" i="0" dirty="0">
                <a:solidFill>
                  <a:srgbClr val="000000"/>
                </a:solidFill>
                <a:effectLst/>
                <a:latin typeface="inter-regular"/>
              </a:rPr>
              <a:t>Virtual DOM</a:t>
            </a:r>
          </a:p>
          <a:p>
            <a:pPr algn="just">
              <a:buFont typeface="Arial" panose="020B0604020202020204" pitchFamily="34" charset="0"/>
              <a:buChar char="•"/>
            </a:pPr>
            <a:r>
              <a:rPr lang="en-US" sz="1600" b="0" i="0" dirty="0">
                <a:solidFill>
                  <a:srgbClr val="000000"/>
                </a:solidFill>
                <a:effectLst/>
                <a:latin typeface="inter-regular"/>
              </a:rPr>
              <a:t>Simplicity</a:t>
            </a:r>
          </a:p>
          <a:p>
            <a:pPr algn="just">
              <a:buFont typeface="Arial" panose="020B0604020202020204" pitchFamily="34" charset="0"/>
              <a:buChar char="•"/>
            </a:pPr>
            <a:r>
              <a:rPr lang="en-US" sz="1600" b="0" i="0" dirty="0">
                <a:solidFill>
                  <a:srgbClr val="000000"/>
                </a:solidFill>
                <a:effectLst/>
                <a:latin typeface="inter-regular"/>
              </a:rPr>
              <a:t>Performance</a:t>
            </a:r>
          </a:p>
        </p:txBody>
      </p:sp>
    </p:spTree>
    <p:extLst>
      <p:ext uri="{BB962C8B-B14F-4D97-AF65-F5344CB8AC3E}">
        <p14:creationId xmlns:p14="http://schemas.microsoft.com/office/powerpoint/2010/main" val="40623791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C72A83-B358-03CC-CE89-DF948D6CF063}"/>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Css module styling</a:t>
            </a:r>
          </a:p>
        </p:txBody>
      </p:sp>
      <p:sp>
        <p:nvSpPr>
          <p:cNvPr id="3" name="Content Placeholder 2">
            <a:extLst>
              <a:ext uri="{FF2B5EF4-FFF2-40B4-BE49-F238E27FC236}">
                <a16:creationId xmlns:a16="http://schemas.microsoft.com/office/drawing/2014/main" id="{7E57A4B8-014E-4249-8F43-290BF99BE30E}"/>
              </a:ext>
            </a:extLst>
          </p:cNvPr>
          <p:cNvSpPr>
            <a:spLocks noGrp="1"/>
          </p:cNvSpPr>
          <p:nvPr>
            <p:ph idx="1"/>
          </p:nvPr>
        </p:nvSpPr>
        <p:spPr>
          <a:xfrm>
            <a:off x="838200" y="2438400"/>
            <a:ext cx="10515600" cy="3738562"/>
          </a:xfrm>
        </p:spPr>
        <p:txBody>
          <a:bodyPr>
            <a:normAutofit/>
          </a:bodyPr>
          <a:lstStyle/>
          <a:p>
            <a:pPr algn="l">
              <a:buFont typeface="Arial" panose="020B0604020202020204" pitchFamily="34" charset="0"/>
              <a:buChar char="•"/>
            </a:pPr>
            <a:r>
              <a:rPr lang="en-US" sz="1600" b="0" i="0" dirty="0">
                <a:solidFill>
                  <a:srgbClr val="51565E"/>
                </a:solidFill>
                <a:effectLst/>
                <a:latin typeface="Roboto" panose="02000000000000000000" pitchFamily="2" charset="0"/>
              </a:rPr>
              <a:t>The CSS module file is created with the .module.css extension</a:t>
            </a:r>
          </a:p>
          <a:p>
            <a:pPr algn="l">
              <a:buFont typeface="Arial" panose="020B0604020202020204" pitchFamily="34" charset="0"/>
              <a:buChar char="•"/>
            </a:pPr>
            <a:r>
              <a:rPr lang="en-US" sz="1600" b="0" i="0">
                <a:solidFill>
                  <a:srgbClr val="51565E"/>
                </a:solidFill>
                <a:effectLst/>
                <a:latin typeface="Roboto" panose="02000000000000000000" pitchFamily="2" charset="0"/>
              </a:rPr>
              <a:t>The CSS inside a module file is available only for the component that imported it, so there are no naming conflicts while styling the components.</a:t>
            </a:r>
          </a:p>
          <a:p>
            <a:endParaRPr lang="en-IN" sz="2600"/>
          </a:p>
        </p:txBody>
      </p:sp>
    </p:spTree>
    <p:extLst>
      <p:ext uri="{BB962C8B-B14F-4D97-AF65-F5344CB8AC3E}">
        <p14:creationId xmlns:p14="http://schemas.microsoft.com/office/powerpoint/2010/main" val="37249006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73526B-A135-17CF-79B9-4259D9DE7909}"/>
              </a:ext>
            </a:extLst>
          </p:cNvPr>
          <p:cNvSpPr>
            <a:spLocks noGrp="1"/>
          </p:cNvSpPr>
          <p:nvPr>
            <p:ph type="title"/>
          </p:nvPr>
        </p:nvSpPr>
        <p:spPr>
          <a:xfrm>
            <a:off x="838200" y="365125"/>
            <a:ext cx="10515600" cy="1325563"/>
          </a:xfrm>
        </p:spPr>
        <p:txBody>
          <a:bodyPr>
            <a:normAutofit/>
          </a:bodyPr>
          <a:lstStyle/>
          <a:p>
            <a:r>
              <a:rPr lang="en-US" sz="3600" b="0" i="0">
                <a:solidFill>
                  <a:srgbClr val="FFFFFF"/>
                </a:solidFill>
                <a:effectLst/>
                <a:latin typeface="erdana"/>
              </a:rPr>
              <a:t>How many ways can we style the React Component?</a:t>
            </a:r>
            <a:br>
              <a:rPr lang="en-US" sz="3600" b="0" i="0">
                <a:solidFill>
                  <a:srgbClr val="FFFFFF"/>
                </a:solidFill>
                <a:effectLst/>
                <a:latin typeface="erdana"/>
              </a:rPr>
            </a:br>
            <a:endParaRPr lang="en-IN" sz="3600">
              <a:solidFill>
                <a:srgbClr val="FFFFFF"/>
              </a:solidFill>
            </a:endParaRPr>
          </a:p>
        </p:txBody>
      </p:sp>
      <p:sp>
        <p:nvSpPr>
          <p:cNvPr id="3" name="Content Placeholder 2">
            <a:extLst>
              <a:ext uri="{FF2B5EF4-FFF2-40B4-BE49-F238E27FC236}">
                <a16:creationId xmlns:a16="http://schemas.microsoft.com/office/drawing/2014/main" id="{003176A7-F57D-2139-6F92-B52CA260728A}"/>
              </a:ext>
            </a:extLst>
          </p:cNvPr>
          <p:cNvSpPr>
            <a:spLocks noGrp="1"/>
          </p:cNvSpPr>
          <p:nvPr>
            <p:ph idx="1"/>
          </p:nvPr>
        </p:nvSpPr>
        <p:spPr>
          <a:xfrm>
            <a:off x="838200" y="2438400"/>
            <a:ext cx="10515600" cy="3738562"/>
          </a:xfrm>
        </p:spPr>
        <p:txBody>
          <a:bodyPr>
            <a:normAutofit/>
          </a:bodyPr>
          <a:lstStyle/>
          <a:p>
            <a:pPr marL="0" indent="0">
              <a:buNone/>
            </a:pPr>
            <a:r>
              <a:rPr lang="en-US" sz="2600" b="0" i="0" dirty="0">
                <a:effectLst/>
                <a:latin typeface="inter-regular"/>
              </a:rPr>
              <a:t>We can style React Component in mainly four ways, which are given below:</a:t>
            </a:r>
          </a:p>
          <a:p>
            <a:pPr>
              <a:buFont typeface="Arial" panose="020B0604020202020204" pitchFamily="34" charset="0"/>
              <a:buChar char="•"/>
            </a:pPr>
            <a:r>
              <a:rPr lang="en-US" sz="2600" b="0" i="0" dirty="0">
                <a:effectLst/>
                <a:latin typeface="inter-regular"/>
              </a:rPr>
              <a:t>Inline Styling</a:t>
            </a:r>
          </a:p>
          <a:p>
            <a:pPr>
              <a:buFont typeface="Arial" panose="020B0604020202020204" pitchFamily="34" charset="0"/>
              <a:buChar char="•"/>
            </a:pPr>
            <a:r>
              <a:rPr lang="en-US" sz="2600" b="0" i="0" dirty="0">
                <a:effectLst/>
                <a:latin typeface="inter-regular"/>
              </a:rPr>
              <a:t>CSS Stylesheet</a:t>
            </a:r>
          </a:p>
          <a:p>
            <a:pPr>
              <a:buFont typeface="Arial" panose="020B0604020202020204" pitchFamily="34" charset="0"/>
              <a:buChar char="•"/>
            </a:pPr>
            <a:r>
              <a:rPr lang="en-US" sz="2600" b="0" i="0" dirty="0">
                <a:effectLst/>
                <a:latin typeface="inter-regular"/>
              </a:rPr>
              <a:t>CSS Module</a:t>
            </a:r>
          </a:p>
          <a:p>
            <a:pPr>
              <a:buFont typeface="Arial" panose="020B0604020202020204" pitchFamily="34" charset="0"/>
              <a:buChar char="•"/>
            </a:pPr>
            <a:r>
              <a:rPr lang="en-US" sz="2600" b="0" i="0" dirty="0">
                <a:effectLst/>
                <a:latin typeface="inter-regular"/>
              </a:rPr>
              <a:t>Styled Components</a:t>
            </a:r>
          </a:p>
          <a:p>
            <a:endParaRPr lang="en-IN" sz="2600" dirty="0"/>
          </a:p>
        </p:txBody>
      </p:sp>
    </p:spTree>
    <p:extLst>
      <p:ext uri="{BB962C8B-B14F-4D97-AF65-F5344CB8AC3E}">
        <p14:creationId xmlns:p14="http://schemas.microsoft.com/office/powerpoint/2010/main" val="34594178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CE22BF-F7F8-67C7-E5D3-FAD009ACF785}"/>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Styled Components</a:t>
            </a:r>
          </a:p>
        </p:txBody>
      </p:sp>
      <p:sp>
        <p:nvSpPr>
          <p:cNvPr id="3" name="Content Placeholder 2">
            <a:extLst>
              <a:ext uri="{FF2B5EF4-FFF2-40B4-BE49-F238E27FC236}">
                <a16:creationId xmlns:a16="http://schemas.microsoft.com/office/drawing/2014/main" id="{2890E74B-5BAE-E082-50CE-476A341EAFD4}"/>
              </a:ext>
            </a:extLst>
          </p:cNvPr>
          <p:cNvSpPr>
            <a:spLocks noGrp="1"/>
          </p:cNvSpPr>
          <p:nvPr>
            <p:ph idx="1"/>
          </p:nvPr>
        </p:nvSpPr>
        <p:spPr>
          <a:xfrm>
            <a:off x="838200" y="2438400"/>
            <a:ext cx="10515600" cy="3738562"/>
          </a:xfrm>
        </p:spPr>
        <p:txBody>
          <a:bodyPr>
            <a:normAutofit/>
          </a:bodyPr>
          <a:lstStyle/>
          <a:p>
            <a:endParaRPr lang="en-IN" sz="2600"/>
          </a:p>
        </p:txBody>
      </p:sp>
    </p:spTree>
    <p:extLst>
      <p:ext uri="{BB962C8B-B14F-4D97-AF65-F5344CB8AC3E}">
        <p14:creationId xmlns:p14="http://schemas.microsoft.com/office/powerpoint/2010/main" val="34017910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CE22BF-F7F8-67C7-E5D3-FAD009ACF785}"/>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CSS Module</a:t>
            </a:r>
          </a:p>
        </p:txBody>
      </p:sp>
      <p:sp>
        <p:nvSpPr>
          <p:cNvPr id="3" name="Content Placeholder 2">
            <a:extLst>
              <a:ext uri="{FF2B5EF4-FFF2-40B4-BE49-F238E27FC236}">
                <a16:creationId xmlns:a16="http://schemas.microsoft.com/office/drawing/2014/main" id="{2890E74B-5BAE-E082-50CE-476A341EAFD4}"/>
              </a:ext>
            </a:extLst>
          </p:cNvPr>
          <p:cNvSpPr>
            <a:spLocks noGrp="1"/>
          </p:cNvSpPr>
          <p:nvPr>
            <p:ph idx="1"/>
          </p:nvPr>
        </p:nvSpPr>
        <p:spPr>
          <a:xfrm>
            <a:off x="838200" y="2438400"/>
            <a:ext cx="10515600" cy="3738562"/>
          </a:xfrm>
        </p:spPr>
        <p:txBody>
          <a:bodyPr>
            <a:normAutofit lnSpcReduction="10000"/>
          </a:bodyPr>
          <a:lstStyle/>
          <a:p>
            <a:pPr algn="l"/>
            <a:r>
              <a:rPr lang="en-US" sz="1600" b="0" i="0" dirty="0">
                <a:solidFill>
                  <a:srgbClr val="000000"/>
                </a:solidFill>
                <a:effectLst/>
                <a:latin typeface="Verdana" panose="020B0604030504040204" pitchFamily="34" charset="0"/>
              </a:rPr>
              <a:t>Another way of adding styles to your application is to use CSS Modules.</a:t>
            </a:r>
          </a:p>
          <a:p>
            <a:pPr algn="l"/>
            <a:r>
              <a:rPr lang="en-US" sz="1600" b="0" i="0" dirty="0">
                <a:solidFill>
                  <a:srgbClr val="000000"/>
                </a:solidFill>
                <a:effectLst/>
                <a:latin typeface="Verdana" panose="020B0604030504040204" pitchFamily="34" charset="0"/>
              </a:rPr>
              <a:t>CSS Modules are convenient for components that are placed in separate files.</a:t>
            </a:r>
          </a:p>
          <a:p>
            <a:r>
              <a:rPr lang="en-US" sz="1600" b="0" i="0" dirty="0">
                <a:solidFill>
                  <a:srgbClr val="000000"/>
                </a:solidFill>
                <a:effectLst/>
                <a:highlight>
                  <a:srgbClr val="FFFF00"/>
                </a:highlight>
                <a:latin typeface="Verdana" panose="020B0604030504040204" pitchFamily="34" charset="0"/>
              </a:rPr>
              <a:t>The CSS inside a module is available only for the component that imported it, and you do not have to worry about name conflicts.</a:t>
            </a:r>
          </a:p>
          <a:p>
            <a:r>
              <a:rPr lang="en-US" sz="2000" dirty="0"/>
              <a:t>Create the CSS module with the .module.css extension, example: </a:t>
            </a:r>
            <a:r>
              <a:rPr lang="en-US" sz="2000" b="1" dirty="0"/>
              <a:t>my-style.module.css</a:t>
            </a:r>
            <a:r>
              <a:rPr lang="en-US" sz="2000" dirty="0"/>
              <a:t>.</a:t>
            </a:r>
          </a:p>
          <a:p>
            <a:pPr marL="0" indent="0">
              <a:buNone/>
            </a:pPr>
            <a:r>
              <a:rPr lang="en-IN" sz="2000" dirty="0"/>
              <a:t>.</a:t>
            </a:r>
            <a:r>
              <a:rPr lang="en-IN" sz="2000" dirty="0" err="1"/>
              <a:t>bigblue</a:t>
            </a:r>
            <a:r>
              <a:rPr lang="en-IN" sz="2000" dirty="0"/>
              <a:t> {</a:t>
            </a:r>
          </a:p>
          <a:p>
            <a:pPr marL="0" indent="0">
              <a:buNone/>
            </a:pPr>
            <a:r>
              <a:rPr lang="en-IN" sz="2000" dirty="0"/>
              <a:t>  </a:t>
            </a:r>
            <a:r>
              <a:rPr lang="en-IN" sz="2000" dirty="0" err="1"/>
              <a:t>color</a:t>
            </a:r>
            <a:r>
              <a:rPr lang="en-IN" sz="2000" dirty="0"/>
              <a:t>: </a:t>
            </a:r>
            <a:r>
              <a:rPr lang="en-IN" sz="2000" dirty="0" err="1"/>
              <a:t>DodgerBlue</a:t>
            </a:r>
            <a:r>
              <a:rPr lang="en-IN" sz="2000" dirty="0"/>
              <a:t>;</a:t>
            </a:r>
          </a:p>
          <a:p>
            <a:pPr marL="0" indent="0">
              <a:buNone/>
            </a:pPr>
            <a:r>
              <a:rPr lang="en-IN" sz="2000" dirty="0"/>
              <a:t>  padding: 40px;</a:t>
            </a:r>
          </a:p>
          <a:p>
            <a:pPr marL="0" indent="0">
              <a:buNone/>
            </a:pPr>
            <a:r>
              <a:rPr lang="en-IN" sz="2000" dirty="0"/>
              <a:t>  font-family: Sans-Serif;</a:t>
            </a:r>
          </a:p>
          <a:p>
            <a:pPr marL="0" indent="0">
              <a:buNone/>
            </a:pPr>
            <a:r>
              <a:rPr lang="en-IN" sz="2000" dirty="0"/>
              <a:t>  text-align: </a:t>
            </a:r>
            <a:r>
              <a:rPr lang="en-IN" sz="2000" dirty="0" err="1"/>
              <a:t>center</a:t>
            </a:r>
            <a:r>
              <a:rPr lang="en-IN" sz="2000" dirty="0"/>
              <a:t>;</a:t>
            </a:r>
          </a:p>
          <a:p>
            <a:pPr marL="0" indent="0">
              <a:buNone/>
            </a:pPr>
            <a:r>
              <a:rPr lang="en-IN" sz="2000" dirty="0"/>
              <a:t>}</a:t>
            </a:r>
          </a:p>
        </p:txBody>
      </p:sp>
    </p:spTree>
    <p:extLst>
      <p:ext uri="{BB962C8B-B14F-4D97-AF65-F5344CB8AC3E}">
        <p14:creationId xmlns:p14="http://schemas.microsoft.com/office/powerpoint/2010/main" val="37969390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CE22BF-F7F8-67C7-E5D3-FAD009ACF785}"/>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CSS Module</a:t>
            </a:r>
          </a:p>
        </p:txBody>
      </p:sp>
      <p:sp>
        <p:nvSpPr>
          <p:cNvPr id="3" name="Content Placeholder 2">
            <a:extLst>
              <a:ext uri="{FF2B5EF4-FFF2-40B4-BE49-F238E27FC236}">
                <a16:creationId xmlns:a16="http://schemas.microsoft.com/office/drawing/2014/main" id="{2890E74B-5BAE-E082-50CE-476A341EAFD4}"/>
              </a:ext>
            </a:extLst>
          </p:cNvPr>
          <p:cNvSpPr>
            <a:spLocks noGrp="1"/>
          </p:cNvSpPr>
          <p:nvPr>
            <p:ph idx="1"/>
          </p:nvPr>
        </p:nvSpPr>
        <p:spPr>
          <a:xfrm>
            <a:off x="838200" y="2438400"/>
            <a:ext cx="10515600" cy="3738562"/>
          </a:xfrm>
        </p:spPr>
        <p:txBody>
          <a:bodyPr>
            <a:normAutofit/>
          </a:bodyPr>
          <a:lstStyle/>
          <a:p>
            <a:pPr marL="0" indent="0" algn="l">
              <a:buNone/>
            </a:pPr>
            <a:r>
              <a:rPr lang="en-US" sz="1600" b="0" i="0" dirty="0">
                <a:solidFill>
                  <a:srgbClr val="000000"/>
                </a:solidFill>
                <a:effectLst/>
                <a:latin typeface="Verdana" panose="020B0604030504040204" pitchFamily="34" charset="0"/>
              </a:rPr>
              <a:t>import styles from './my-style.module.css'; </a:t>
            </a:r>
          </a:p>
          <a:p>
            <a:pPr marL="0" indent="0" algn="l">
              <a:buNone/>
            </a:pPr>
            <a:endParaRPr lang="en-US" sz="1600" b="0" i="0" dirty="0">
              <a:solidFill>
                <a:srgbClr val="000000"/>
              </a:solidFill>
              <a:effectLst/>
              <a:latin typeface="Verdana" panose="020B0604030504040204" pitchFamily="34" charset="0"/>
            </a:endParaRPr>
          </a:p>
          <a:p>
            <a:pPr marL="0" indent="0" algn="l">
              <a:buNone/>
            </a:pPr>
            <a:r>
              <a:rPr lang="en-US" sz="1600" b="0" i="0" dirty="0">
                <a:solidFill>
                  <a:srgbClr val="000000"/>
                </a:solidFill>
                <a:effectLst/>
                <a:latin typeface="Verdana" panose="020B0604030504040204" pitchFamily="34" charset="0"/>
              </a:rPr>
              <a:t>const Car = () =&gt; {</a:t>
            </a:r>
          </a:p>
          <a:p>
            <a:pPr marL="0" indent="0" algn="l">
              <a:buNone/>
            </a:pPr>
            <a:r>
              <a:rPr lang="en-US" sz="1600" b="0" i="0" dirty="0">
                <a:solidFill>
                  <a:srgbClr val="000000"/>
                </a:solidFill>
                <a:effectLst/>
                <a:latin typeface="Verdana" panose="020B0604030504040204" pitchFamily="34" charset="0"/>
              </a:rPr>
              <a:t>  return &lt;h1 </a:t>
            </a:r>
            <a:r>
              <a:rPr lang="en-US" sz="1600" b="0" i="0" dirty="0" err="1">
                <a:solidFill>
                  <a:srgbClr val="000000"/>
                </a:solidFill>
                <a:effectLst/>
                <a:latin typeface="Verdana" panose="020B0604030504040204" pitchFamily="34" charset="0"/>
              </a:rPr>
              <a:t>className</a:t>
            </a:r>
            <a:r>
              <a:rPr lang="en-US" sz="1600" b="0" i="0" dirty="0">
                <a:solidFill>
                  <a:srgbClr val="000000"/>
                </a:solidFill>
                <a:effectLst/>
                <a:latin typeface="Verdana" panose="020B0604030504040204" pitchFamily="34" charset="0"/>
              </a:rPr>
              <a:t>={</a:t>
            </a:r>
            <a:r>
              <a:rPr lang="en-US" sz="1600" b="0" i="0" dirty="0" err="1">
                <a:solidFill>
                  <a:srgbClr val="000000"/>
                </a:solidFill>
                <a:effectLst/>
                <a:latin typeface="Verdana" panose="020B0604030504040204" pitchFamily="34" charset="0"/>
              </a:rPr>
              <a:t>styles.bigblue</a:t>
            </a:r>
            <a:r>
              <a:rPr lang="en-US" sz="1600" b="0" i="0" dirty="0">
                <a:solidFill>
                  <a:srgbClr val="000000"/>
                </a:solidFill>
                <a:effectLst/>
                <a:latin typeface="Verdana" panose="020B0604030504040204" pitchFamily="34" charset="0"/>
              </a:rPr>
              <a:t>}&gt;Hello Car!&lt;/h1&gt;;</a:t>
            </a:r>
          </a:p>
          <a:p>
            <a:pPr marL="0" indent="0" algn="l">
              <a:buNone/>
            </a:pPr>
            <a:r>
              <a:rPr lang="en-US" sz="1600" b="0" i="0" dirty="0">
                <a:solidFill>
                  <a:srgbClr val="000000"/>
                </a:solidFill>
                <a:effectLst/>
                <a:latin typeface="Verdana" panose="020B0604030504040204" pitchFamily="34" charset="0"/>
              </a:rPr>
              <a:t>}</a:t>
            </a:r>
          </a:p>
          <a:p>
            <a:pPr marL="0" indent="0" algn="l">
              <a:buNone/>
            </a:pPr>
            <a:endParaRPr lang="en-US" sz="1600" b="0" i="0" dirty="0">
              <a:solidFill>
                <a:srgbClr val="000000"/>
              </a:solidFill>
              <a:effectLst/>
              <a:latin typeface="Verdana" panose="020B0604030504040204" pitchFamily="34" charset="0"/>
            </a:endParaRPr>
          </a:p>
          <a:p>
            <a:pPr marL="0" indent="0" algn="l">
              <a:buNone/>
            </a:pPr>
            <a:r>
              <a:rPr lang="en-US" sz="1600" b="0" i="0" dirty="0">
                <a:solidFill>
                  <a:srgbClr val="000000"/>
                </a:solidFill>
                <a:effectLst/>
                <a:latin typeface="Verdana" panose="020B0604030504040204" pitchFamily="34" charset="0"/>
              </a:rPr>
              <a:t>export default Car;</a:t>
            </a:r>
            <a:endParaRPr lang="en-IN" sz="2000" dirty="0"/>
          </a:p>
        </p:txBody>
      </p:sp>
    </p:spTree>
    <p:extLst>
      <p:ext uri="{BB962C8B-B14F-4D97-AF65-F5344CB8AC3E}">
        <p14:creationId xmlns:p14="http://schemas.microsoft.com/office/powerpoint/2010/main" val="12093023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C3EDF7-388E-E195-A753-8F6056F31F82}"/>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hooks</a:t>
            </a:r>
          </a:p>
        </p:txBody>
      </p:sp>
      <p:graphicFrame>
        <p:nvGraphicFramePr>
          <p:cNvPr id="10" name="Rectangle 1">
            <a:extLst>
              <a:ext uri="{FF2B5EF4-FFF2-40B4-BE49-F238E27FC236}">
                <a16:creationId xmlns:a16="http://schemas.microsoft.com/office/drawing/2014/main" id="{07F38090-6EFB-820E-1158-30CD471CF9DB}"/>
              </a:ext>
            </a:extLst>
          </p:cNvPr>
          <p:cNvGraphicFramePr>
            <a:graphicFrameLocks noGrp="1"/>
          </p:cNvGraphicFramePr>
          <p:nvPr>
            <p:ph idx="1"/>
            <p:extLst>
              <p:ext uri="{D42A27DB-BD31-4B8C-83A1-F6EECF244321}">
                <p14:modId xmlns:p14="http://schemas.microsoft.com/office/powerpoint/2010/main" val="2932175787"/>
              </p:ext>
            </p:extLst>
          </p:nvPr>
        </p:nvGraphicFramePr>
        <p:xfrm>
          <a:off x="838200" y="2438400"/>
          <a:ext cx="10515600" cy="3738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42338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96467-36CA-A04B-9291-E0FD8FEB5497}"/>
              </a:ext>
            </a:extLst>
          </p:cNvPr>
          <p:cNvSpPr>
            <a:spLocks noGrp="1"/>
          </p:cNvSpPr>
          <p:nvPr>
            <p:ph type="title"/>
          </p:nvPr>
        </p:nvSpPr>
        <p:spPr>
          <a:xfrm>
            <a:off x="572493" y="238539"/>
            <a:ext cx="11018520" cy="1434415"/>
          </a:xfrm>
        </p:spPr>
        <p:txBody>
          <a:bodyPr anchor="b">
            <a:normAutofit/>
          </a:bodyPr>
          <a:lstStyle/>
          <a:p>
            <a:r>
              <a:rPr lang="en-IN" sz="5400"/>
              <a:t>Error Boundary</a:t>
            </a: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03A9C9-B6A6-0411-547F-E19768C69268}"/>
              </a:ext>
            </a:extLst>
          </p:cNvPr>
          <p:cNvSpPr>
            <a:spLocks noGrp="1"/>
          </p:cNvSpPr>
          <p:nvPr>
            <p:ph idx="1"/>
          </p:nvPr>
        </p:nvSpPr>
        <p:spPr>
          <a:xfrm>
            <a:off x="572493" y="2071316"/>
            <a:ext cx="6713552" cy="4119172"/>
          </a:xfrm>
        </p:spPr>
        <p:txBody>
          <a:bodyPr anchor="t">
            <a:normAutofit/>
          </a:bodyPr>
          <a:lstStyle/>
          <a:p>
            <a:r>
              <a:rPr lang="en-US" sz="2200" b="0" i="0" dirty="0">
                <a:effectLst/>
                <a:latin typeface="-apple-system"/>
              </a:rPr>
              <a:t>Error boundaries are React components that </a:t>
            </a:r>
            <a:r>
              <a:rPr lang="en-US" sz="2200" b="1" i="0" dirty="0">
                <a:effectLst/>
                <a:latin typeface="-apple-system"/>
              </a:rPr>
              <a:t>catch JavaScript errors anywhere in their child component tree, log those errors, and display a fallback UI</a:t>
            </a:r>
            <a:r>
              <a:rPr lang="en-US" sz="2200" b="0" i="0" dirty="0">
                <a:effectLst/>
                <a:latin typeface="-apple-system"/>
              </a:rPr>
              <a:t> instead of the component tree that crashed. Error boundaries catch errors during rendering, in lifecycle methods, and in constructors of the whole tree below them.</a:t>
            </a:r>
          </a:p>
        </p:txBody>
      </p:sp>
      <p:pic>
        <p:nvPicPr>
          <p:cNvPr id="5" name="Picture 4">
            <a:extLst>
              <a:ext uri="{FF2B5EF4-FFF2-40B4-BE49-F238E27FC236}">
                <a16:creationId xmlns:a16="http://schemas.microsoft.com/office/drawing/2014/main" id="{A2792174-F96D-C399-DDDC-81058F8D2047}"/>
              </a:ext>
            </a:extLst>
          </p:cNvPr>
          <p:cNvPicPr>
            <a:picLocks noChangeAspect="1"/>
          </p:cNvPicPr>
          <p:nvPr/>
        </p:nvPicPr>
        <p:blipFill rotWithShape="1">
          <a:blip r:embed="rId2"/>
          <a:srcRect r="2820" b="-3"/>
          <a:stretch/>
        </p:blipFill>
        <p:spPr>
          <a:xfrm>
            <a:off x="7675658" y="2093976"/>
            <a:ext cx="3941064" cy="4096512"/>
          </a:xfrm>
          <a:prstGeom prst="rect">
            <a:avLst/>
          </a:prstGeom>
        </p:spPr>
      </p:pic>
    </p:spTree>
    <p:extLst>
      <p:ext uri="{BB962C8B-B14F-4D97-AF65-F5344CB8AC3E}">
        <p14:creationId xmlns:p14="http://schemas.microsoft.com/office/powerpoint/2010/main" val="30686847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AEDB3-55BA-8A45-3387-AC4BB603C561}"/>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form</a:t>
            </a:r>
          </a:p>
        </p:txBody>
      </p:sp>
      <p:sp>
        <p:nvSpPr>
          <p:cNvPr id="3" name="Content Placeholder 2">
            <a:extLst>
              <a:ext uri="{FF2B5EF4-FFF2-40B4-BE49-F238E27FC236}">
                <a16:creationId xmlns:a16="http://schemas.microsoft.com/office/drawing/2014/main" id="{6FB8F493-F1F1-9550-0775-DA5E82D86459}"/>
              </a:ext>
            </a:extLst>
          </p:cNvPr>
          <p:cNvSpPr>
            <a:spLocks noGrp="1"/>
          </p:cNvSpPr>
          <p:nvPr>
            <p:ph idx="1"/>
          </p:nvPr>
        </p:nvSpPr>
        <p:spPr>
          <a:xfrm>
            <a:off x="838200" y="2438399"/>
            <a:ext cx="10515600" cy="4054475"/>
          </a:xfrm>
        </p:spPr>
        <p:txBody>
          <a:bodyPr>
            <a:normAutofit fontScale="25000" lnSpcReduction="20000"/>
          </a:bodyPr>
          <a:lstStyle/>
          <a:p>
            <a:pPr marL="0" indent="0">
              <a:buNone/>
            </a:pPr>
            <a:r>
              <a:rPr lang="en-IN" sz="2600" dirty="0"/>
              <a:t>&lt;form </a:t>
            </a:r>
            <a:r>
              <a:rPr lang="en-IN" sz="2600" dirty="0" err="1"/>
              <a:t>onSubmit</a:t>
            </a:r>
            <a:r>
              <a:rPr lang="en-IN" sz="2600" dirty="0"/>
              <a:t>={</a:t>
            </a:r>
            <a:r>
              <a:rPr lang="en-IN" sz="2600" dirty="0" err="1"/>
              <a:t>handleSubmit</a:t>
            </a:r>
            <a:r>
              <a:rPr lang="en-IN" sz="2600" dirty="0"/>
              <a:t>}&gt;</a:t>
            </a:r>
          </a:p>
          <a:p>
            <a:pPr marL="0" indent="0">
              <a:buNone/>
            </a:pPr>
            <a:r>
              <a:rPr lang="en-IN" sz="2600" dirty="0"/>
              <a:t>        &lt;table&gt;</a:t>
            </a:r>
          </a:p>
          <a:p>
            <a:pPr marL="0" indent="0">
              <a:buNone/>
            </a:pPr>
            <a:r>
              <a:rPr lang="en-IN" sz="2600" dirty="0"/>
              <a:t>          &lt;</a:t>
            </a:r>
            <a:r>
              <a:rPr lang="en-IN" sz="2600" dirty="0" err="1"/>
              <a:t>tbody</a:t>
            </a:r>
            <a:r>
              <a:rPr lang="en-IN" sz="2600" dirty="0"/>
              <a:t>&gt;</a:t>
            </a:r>
          </a:p>
          <a:p>
            <a:pPr marL="0" indent="0">
              <a:buNone/>
            </a:pPr>
            <a:r>
              <a:rPr lang="en-IN" sz="2600" dirty="0"/>
              <a:t>            &lt;tr&gt;</a:t>
            </a:r>
          </a:p>
          <a:p>
            <a:pPr marL="0" indent="0">
              <a:buNone/>
            </a:pPr>
            <a:r>
              <a:rPr lang="en-IN" sz="2600" dirty="0"/>
              <a:t>              &lt;td&gt;</a:t>
            </a:r>
          </a:p>
          <a:p>
            <a:pPr marL="0" indent="0">
              <a:buNone/>
            </a:pPr>
            <a:r>
              <a:rPr lang="en-IN" sz="2600" dirty="0"/>
              <a:t>                &lt;label&gt;Name:&lt;/label&gt;</a:t>
            </a:r>
          </a:p>
          <a:p>
            <a:pPr marL="0" indent="0">
              <a:buNone/>
            </a:pPr>
            <a:r>
              <a:rPr lang="en-IN" sz="2600" dirty="0"/>
              <a:t>              &lt;/td&gt;</a:t>
            </a:r>
          </a:p>
          <a:p>
            <a:pPr marL="0" indent="0">
              <a:buNone/>
            </a:pPr>
            <a:r>
              <a:rPr lang="en-IN" sz="2600" dirty="0"/>
              <a:t>              &lt;td&gt;</a:t>
            </a:r>
          </a:p>
          <a:p>
            <a:pPr marL="0" indent="0">
              <a:buNone/>
            </a:pPr>
            <a:r>
              <a:rPr lang="en-IN" sz="2600" dirty="0"/>
              <a:t>                &lt;input type="text" name="name" </a:t>
            </a:r>
            <a:r>
              <a:rPr lang="en-IN" sz="2600" dirty="0" err="1"/>
              <a:t>onChange</a:t>
            </a:r>
            <a:r>
              <a:rPr lang="en-IN" sz="2600" dirty="0"/>
              <a:t>={</a:t>
            </a:r>
            <a:r>
              <a:rPr lang="en-IN" sz="2600" dirty="0" err="1"/>
              <a:t>hanleChange</a:t>
            </a:r>
            <a:r>
              <a:rPr lang="en-IN" sz="2600" dirty="0"/>
              <a:t>}&gt;&lt;/input&gt;</a:t>
            </a:r>
          </a:p>
          <a:p>
            <a:pPr marL="0" indent="0">
              <a:buNone/>
            </a:pPr>
            <a:r>
              <a:rPr lang="en-IN" sz="2600" dirty="0"/>
              <a:t>              &lt;/td&gt;</a:t>
            </a:r>
          </a:p>
          <a:p>
            <a:pPr marL="0" indent="0">
              <a:buNone/>
            </a:pPr>
            <a:r>
              <a:rPr lang="en-IN" sz="2600" dirty="0"/>
              <a:t>            &lt;/tr&gt;</a:t>
            </a:r>
          </a:p>
          <a:p>
            <a:pPr marL="0" indent="0">
              <a:buNone/>
            </a:pPr>
            <a:r>
              <a:rPr lang="en-IN" sz="2600" dirty="0"/>
              <a:t>            &lt;tr&gt;</a:t>
            </a:r>
          </a:p>
          <a:p>
            <a:pPr marL="0" indent="0">
              <a:buNone/>
            </a:pPr>
            <a:r>
              <a:rPr lang="en-IN" sz="2600" dirty="0"/>
              <a:t>            &lt;td&gt;&lt;/td&gt;</a:t>
            </a:r>
          </a:p>
          <a:p>
            <a:pPr marL="0" indent="0">
              <a:buNone/>
            </a:pPr>
            <a:r>
              <a:rPr lang="en-IN" sz="2600" dirty="0"/>
              <a:t>            &lt;td&gt;</a:t>
            </a:r>
          </a:p>
          <a:p>
            <a:pPr marL="0" indent="0">
              <a:buNone/>
            </a:pPr>
            <a:r>
              <a:rPr lang="en-IN" sz="2600" dirty="0"/>
              <a:t>                &lt;input type="button" value={'Submit'} </a:t>
            </a:r>
            <a:r>
              <a:rPr lang="en-IN" sz="2600" dirty="0" err="1"/>
              <a:t>onClick</a:t>
            </a:r>
            <a:r>
              <a:rPr lang="en-IN" sz="2600" dirty="0"/>
              <a:t>={</a:t>
            </a:r>
            <a:r>
              <a:rPr lang="en-IN" sz="2600" dirty="0" err="1"/>
              <a:t>handleSubmit</a:t>
            </a:r>
            <a:r>
              <a:rPr lang="en-IN" sz="2600" dirty="0"/>
              <a:t>}&gt;&lt;/input&gt;</a:t>
            </a:r>
          </a:p>
          <a:p>
            <a:pPr marL="0" indent="0">
              <a:buNone/>
            </a:pPr>
            <a:r>
              <a:rPr lang="en-IN" sz="2600" dirty="0"/>
              <a:t>            &lt;/td&gt;</a:t>
            </a:r>
          </a:p>
          <a:p>
            <a:pPr marL="0" indent="0">
              <a:buNone/>
            </a:pPr>
            <a:r>
              <a:rPr lang="en-IN" sz="2600" dirty="0"/>
              <a:t>          &lt;/tr&gt;</a:t>
            </a:r>
          </a:p>
          <a:p>
            <a:pPr marL="0" indent="0">
              <a:buNone/>
            </a:pPr>
            <a:r>
              <a:rPr lang="en-IN" sz="2600" dirty="0"/>
              <a:t>          &lt;/</a:t>
            </a:r>
            <a:r>
              <a:rPr lang="en-IN" sz="2600" dirty="0" err="1"/>
              <a:t>tbody</a:t>
            </a:r>
            <a:r>
              <a:rPr lang="en-IN" sz="2600" dirty="0"/>
              <a:t>&gt;</a:t>
            </a:r>
          </a:p>
          <a:p>
            <a:pPr marL="0" indent="0">
              <a:buNone/>
            </a:pPr>
            <a:r>
              <a:rPr lang="en-IN" sz="2600" dirty="0"/>
              <a:t>        &lt;/table&gt;</a:t>
            </a:r>
          </a:p>
          <a:p>
            <a:pPr marL="0" indent="0">
              <a:buNone/>
            </a:pPr>
            <a:r>
              <a:rPr lang="en-IN" sz="2600" dirty="0"/>
              <a:t>      &lt;/form&gt;</a:t>
            </a:r>
          </a:p>
        </p:txBody>
      </p:sp>
    </p:spTree>
    <p:extLst>
      <p:ext uri="{BB962C8B-B14F-4D97-AF65-F5344CB8AC3E}">
        <p14:creationId xmlns:p14="http://schemas.microsoft.com/office/powerpoint/2010/main" val="23194361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A2D793-21DC-B22D-DF6C-6AE250AAA61B}"/>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Reconciliation Process</a:t>
            </a:r>
          </a:p>
        </p:txBody>
      </p:sp>
      <p:sp>
        <p:nvSpPr>
          <p:cNvPr id="3" name="Content Placeholder 2">
            <a:extLst>
              <a:ext uri="{FF2B5EF4-FFF2-40B4-BE49-F238E27FC236}">
                <a16:creationId xmlns:a16="http://schemas.microsoft.com/office/drawing/2014/main" id="{7886A5FE-E5D7-58BA-8E37-3B2FA0E91715}"/>
              </a:ext>
            </a:extLst>
          </p:cNvPr>
          <p:cNvSpPr>
            <a:spLocks noGrp="1"/>
          </p:cNvSpPr>
          <p:nvPr>
            <p:ph idx="1"/>
          </p:nvPr>
        </p:nvSpPr>
        <p:spPr>
          <a:xfrm>
            <a:off x="838200" y="2438400"/>
            <a:ext cx="10515600" cy="3738562"/>
          </a:xfrm>
        </p:spPr>
        <p:txBody>
          <a:bodyPr>
            <a:normAutofit/>
          </a:bodyPr>
          <a:lstStyle/>
          <a:p>
            <a:r>
              <a:rPr lang="en-US" sz="1600" b="0" i="0" dirty="0">
                <a:solidFill>
                  <a:srgbClr val="273239"/>
                </a:solidFill>
                <a:effectLst/>
                <a:latin typeface="urw-din"/>
              </a:rPr>
              <a:t>The reconciliation process makes React work faster. </a:t>
            </a:r>
            <a:r>
              <a:rPr lang="en-US" sz="1600" b="1" i="0" dirty="0">
                <a:solidFill>
                  <a:srgbClr val="273239"/>
                </a:solidFill>
                <a:effectLst/>
                <a:latin typeface="urw-din"/>
              </a:rPr>
              <a:t>Reconciliation</a:t>
            </a:r>
            <a:r>
              <a:rPr lang="en-US" sz="1600" b="0" i="0" dirty="0">
                <a:solidFill>
                  <a:srgbClr val="273239"/>
                </a:solidFill>
                <a:effectLst/>
                <a:latin typeface="urw-din"/>
              </a:rPr>
              <a:t> is the process through which React updates the Browser DOM.</a:t>
            </a:r>
          </a:p>
          <a:p>
            <a:pPr algn="just" fontAlgn="base"/>
            <a:r>
              <a:rPr lang="en-US" sz="1600" b="0" i="0" dirty="0">
                <a:solidFill>
                  <a:srgbClr val="273239"/>
                </a:solidFill>
                <a:effectLst/>
                <a:latin typeface="urw-din"/>
              </a:rPr>
              <a:t>Important concepts behind the </a:t>
            </a:r>
            <a:r>
              <a:rPr lang="en-US" sz="1600" b="1" i="0" dirty="0">
                <a:solidFill>
                  <a:srgbClr val="273239"/>
                </a:solidFill>
                <a:effectLst/>
                <a:latin typeface="urw-din"/>
              </a:rPr>
              <a:t>working of the Reconciliation process</a:t>
            </a:r>
            <a:r>
              <a:rPr lang="en-US" sz="1600" b="0" i="0" dirty="0">
                <a:solidFill>
                  <a:srgbClr val="273239"/>
                </a:solidFill>
                <a:effectLst/>
                <a:latin typeface="urw-din"/>
              </a:rPr>
              <a:t> are:</a:t>
            </a:r>
          </a:p>
          <a:p>
            <a:pPr algn="just" fontAlgn="base">
              <a:buFont typeface="+mj-lt"/>
              <a:buAutoNum type="arabicPeriod"/>
            </a:pPr>
            <a:r>
              <a:rPr lang="en-US" sz="1600" b="1" i="0" dirty="0">
                <a:solidFill>
                  <a:srgbClr val="273239"/>
                </a:solidFill>
                <a:effectLst/>
                <a:latin typeface="urw-din"/>
              </a:rPr>
              <a:t>Virtual DOM  </a:t>
            </a:r>
            <a:endParaRPr lang="en-US" sz="1600" b="0" i="0" dirty="0">
              <a:solidFill>
                <a:srgbClr val="273239"/>
              </a:solidFill>
              <a:effectLst/>
              <a:latin typeface="urw-din"/>
            </a:endParaRPr>
          </a:p>
          <a:p>
            <a:pPr algn="just" fontAlgn="base">
              <a:buFont typeface="+mj-lt"/>
              <a:buAutoNum type="arabicPeriod"/>
            </a:pPr>
            <a:r>
              <a:rPr lang="en-US" sz="1600" b="1" i="0" dirty="0">
                <a:solidFill>
                  <a:srgbClr val="273239"/>
                </a:solidFill>
                <a:effectLst/>
                <a:latin typeface="urw-din"/>
              </a:rPr>
              <a:t>Diffing Algorithm</a:t>
            </a:r>
            <a:endParaRPr lang="en-US" sz="1600" b="0" i="0" dirty="0">
              <a:solidFill>
                <a:srgbClr val="273239"/>
              </a:solidFill>
              <a:effectLst/>
              <a:latin typeface="urw-din"/>
            </a:endParaRPr>
          </a:p>
          <a:p>
            <a:endParaRPr lang="en-IN" sz="2600" dirty="0"/>
          </a:p>
        </p:txBody>
      </p:sp>
    </p:spTree>
    <p:extLst>
      <p:ext uri="{BB962C8B-B14F-4D97-AF65-F5344CB8AC3E}">
        <p14:creationId xmlns:p14="http://schemas.microsoft.com/office/powerpoint/2010/main" val="38870195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A2D793-21DC-B22D-DF6C-6AE250AAA61B}"/>
              </a:ext>
            </a:extLst>
          </p:cNvPr>
          <p:cNvSpPr>
            <a:spLocks noGrp="1"/>
          </p:cNvSpPr>
          <p:nvPr>
            <p:ph type="title"/>
          </p:nvPr>
        </p:nvSpPr>
        <p:spPr>
          <a:xfrm>
            <a:off x="838200" y="365125"/>
            <a:ext cx="10515600" cy="1325563"/>
          </a:xfrm>
        </p:spPr>
        <p:txBody>
          <a:bodyPr>
            <a:normAutofit/>
          </a:bodyPr>
          <a:lstStyle/>
          <a:p>
            <a:r>
              <a:rPr lang="en-IN" sz="4000" b="1" i="0" dirty="0">
                <a:solidFill>
                  <a:srgbClr val="273239"/>
                </a:solidFill>
                <a:effectLst/>
                <a:latin typeface="urw-din"/>
              </a:rPr>
              <a:t>Virtual DOM</a:t>
            </a:r>
            <a:endParaRPr lang="en-IN" sz="4000" dirty="0">
              <a:solidFill>
                <a:srgbClr val="FFFFFF"/>
              </a:solidFill>
            </a:endParaRPr>
          </a:p>
        </p:txBody>
      </p:sp>
      <p:sp>
        <p:nvSpPr>
          <p:cNvPr id="3" name="Content Placeholder 2">
            <a:extLst>
              <a:ext uri="{FF2B5EF4-FFF2-40B4-BE49-F238E27FC236}">
                <a16:creationId xmlns:a16="http://schemas.microsoft.com/office/drawing/2014/main" id="{7886A5FE-E5D7-58BA-8E37-3B2FA0E91715}"/>
              </a:ext>
            </a:extLst>
          </p:cNvPr>
          <p:cNvSpPr>
            <a:spLocks noGrp="1"/>
          </p:cNvSpPr>
          <p:nvPr>
            <p:ph idx="1"/>
          </p:nvPr>
        </p:nvSpPr>
        <p:spPr>
          <a:xfrm>
            <a:off x="632717" y="2055813"/>
            <a:ext cx="10515600" cy="3738562"/>
          </a:xfrm>
        </p:spPr>
        <p:txBody>
          <a:bodyPr>
            <a:normAutofit/>
          </a:bodyPr>
          <a:lstStyle/>
          <a:p>
            <a:pPr algn="just" fontAlgn="base"/>
            <a:r>
              <a:rPr lang="en-US" sz="1800" b="0" i="0" dirty="0">
                <a:solidFill>
                  <a:srgbClr val="273239"/>
                </a:solidFill>
                <a:effectLst/>
                <a:latin typeface="urw-din"/>
              </a:rPr>
              <a:t>React renders JSX components to the Browser DOM, but keeps a copy of the actual DOM to itself. This </a:t>
            </a:r>
            <a:r>
              <a:rPr lang="en-US" sz="1800" b="1" i="0" dirty="0">
                <a:solidFill>
                  <a:srgbClr val="273239"/>
                </a:solidFill>
                <a:effectLst/>
                <a:latin typeface="urw-din"/>
              </a:rPr>
              <a:t>copy</a:t>
            </a:r>
            <a:r>
              <a:rPr lang="en-US" sz="1800" b="0" i="0" dirty="0">
                <a:solidFill>
                  <a:srgbClr val="273239"/>
                </a:solidFill>
                <a:effectLst/>
                <a:latin typeface="urw-din"/>
              </a:rPr>
              <a:t> is the </a:t>
            </a:r>
            <a:r>
              <a:rPr lang="en-US" sz="1800" b="1" i="0" dirty="0">
                <a:solidFill>
                  <a:srgbClr val="273239"/>
                </a:solidFill>
                <a:effectLst/>
                <a:latin typeface="urw-din"/>
              </a:rPr>
              <a:t>Virtual</a:t>
            </a:r>
            <a:r>
              <a:rPr lang="en-US" sz="1800" b="0" i="0" dirty="0">
                <a:solidFill>
                  <a:srgbClr val="273239"/>
                </a:solidFill>
                <a:effectLst/>
                <a:latin typeface="urw-din"/>
              </a:rPr>
              <a:t> </a:t>
            </a:r>
            <a:r>
              <a:rPr lang="en-US" sz="1800" b="1" i="0" dirty="0">
                <a:solidFill>
                  <a:srgbClr val="273239"/>
                </a:solidFill>
                <a:effectLst/>
                <a:latin typeface="urw-din"/>
              </a:rPr>
              <a:t>DOM</a:t>
            </a:r>
            <a:r>
              <a:rPr lang="en-US" sz="1800" b="0" i="0" dirty="0">
                <a:solidFill>
                  <a:srgbClr val="273239"/>
                </a:solidFill>
                <a:effectLst/>
                <a:latin typeface="urw-din"/>
              </a:rPr>
              <a:t>. We can think of it as the twin brother of the real or Browser DOM. The following actions take place in React:</a:t>
            </a:r>
          </a:p>
          <a:p>
            <a:pPr algn="just" fontAlgn="base">
              <a:buFont typeface="Arial" panose="020B0604020202020204" pitchFamily="34" charset="0"/>
              <a:buChar char="•"/>
            </a:pPr>
            <a:r>
              <a:rPr lang="en-US" sz="1800" b="0" i="0" dirty="0">
                <a:solidFill>
                  <a:srgbClr val="273239"/>
                </a:solidFill>
                <a:effectLst/>
                <a:latin typeface="urw-din"/>
              </a:rPr>
              <a:t>React </a:t>
            </a:r>
            <a:r>
              <a:rPr lang="en-US" sz="1800" b="1" i="0" dirty="0">
                <a:solidFill>
                  <a:srgbClr val="273239"/>
                </a:solidFill>
                <a:effectLst/>
                <a:latin typeface="urw-din"/>
              </a:rPr>
              <a:t>stores a copy of Browser DOM</a:t>
            </a:r>
            <a:r>
              <a:rPr lang="en-US" sz="1800" b="0" i="0" dirty="0">
                <a:solidFill>
                  <a:srgbClr val="273239"/>
                </a:solidFill>
                <a:effectLst/>
                <a:latin typeface="urw-din"/>
              </a:rPr>
              <a:t> which is called</a:t>
            </a:r>
            <a:r>
              <a:rPr lang="en-US" sz="1800" b="1" i="0" dirty="0">
                <a:solidFill>
                  <a:srgbClr val="273239"/>
                </a:solidFill>
                <a:effectLst/>
                <a:latin typeface="urw-din"/>
              </a:rPr>
              <a:t> Virtual DOM.</a:t>
            </a:r>
            <a:endParaRPr lang="en-US" sz="1800" b="0" i="0" dirty="0">
              <a:solidFill>
                <a:srgbClr val="273239"/>
              </a:solidFill>
              <a:effectLst/>
              <a:latin typeface="urw-din"/>
            </a:endParaRPr>
          </a:p>
          <a:p>
            <a:pPr algn="just" fontAlgn="base">
              <a:buFont typeface="Arial" panose="020B0604020202020204" pitchFamily="34" charset="0"/>
              <a:buChar char="•"/>
            </a:pPr>
            <a:r>
              <a:rPr lang="en-US" sz="1800" b="0" i="0" dirty="0">
                <a:solidFill>
                  <a:srgbClr val="273239"/>
                </a:solidFill>
                <a:effectLst/>
                <a:latin typeface="urw-din"/>
              </a:rPr>
              <a:t>When we </a:t>
            </a:r>
            <a:r>
              <a:rPr lang="en-US" sz="1800" b="1" i="0" dirty="0">
                <a:solidFill>
                  <a:srgbClr val="273239"/>
                </a:solidFill>
                <a:effectLst/>
                <a:latin typeface="urw-din"/>
              </a:rPr>
              <a:t>make changes or add data</a:t>
            </a:r>
            <a:r>
              <a:rPr lang="en-US" sz="1800" b="0" i="0" dirty="0">
                <a:solidFill>
                  <a:srgbClr val="273239"/>
                </a:solidFill>
                <a:effectLst/>
                <a:latin typeface="urw-din"/>
              </a:rPr>
              <a:t>, React creates a </a:t>
            </a:r>
            <a:r>
              <a:rPr lang="en-US" sz="1800" b="1" i="0" dirty="0">
                <a:solidFill>
                  <a:srgbClr val="273239"/>
                </a:solidFill>
                <a:effectLst/>
                <a:latin typeface="urw-din"/>
              </a:rPr>
              <a:t>new Virtual DOM</a:t>
            </a:r>
            <a:r>
              <a:rPr lang="en-US" sz="1800" b="0" i="0" dirty="0">
                <a:solidFill>
                  <a:srgbClr val="273239"/>
                </a:solidFill>
                <a:effectLst/>
                <a:latin typeface="urw-din"/>
              </a:rPr>
              <a:t> and </a:t>
            </a:r>
            <a:r>
              <a:rPr lang="en-US" sz="1800" b="1" i="0" dirty="0">
                <a:solidFill>
                  <a:srgbClr val="273239"/>
                </a:solidFill>
                <a:effectLst/>
                <a:latin typeface="urw-din"/>
              </a:rPr>
              <a:t>compares it with the previous</a:t>
            </a:r>
            <a:r>
              <a:rPr lang="en-US" sz="1800" b="0" i="0" dirty="0">
                <a:solidFill>
                  <a:srgbClr val="273239"/>
                </a:solidFill>
                <a:effectLst/>
                <a:latin typeface="urw-din"/>
              </a:rPr>
              <a:t> one.</a:t>
            </a:r>
          </a:p>
          <a:p>
            <a:pPr algn="just" fontAlgn="base">
              <a:buFont typeface="Arial" panose="020B0604020202020204" pitchFamily="34" charset="0"/>
              <a:buChar char="•"/>
            </a:pPr>
            <a:r>
              <a:rPr lang="en-US" sz="1800" b="1" i="0" dirty="0">
                <a:solidFill>
                  <a:srgbClr val="273239"/>
                </a:solidFill>
                <a:effectLst/>
                <a:latin typeface="urw-din"/>
              </a:rPr>
              <a:t>Comparison</a:t>
            </a:r>
            <a:r>
              <a:rPr lang="en-US" sz="1800" b="0" i="0" dirty="0">
                <a:solidFill>
                  <a:srgbClr val="273239"/>
                </a:solidFill>
                <a:effectLst/>
                <a:latin typeface="urw-din"/>
              </a:rPr>
              <a:t> is done by</a:t>
            </a:r>
            <a:r>
              <a:rPr lang="en-US" sz="1800" b="1" i="0" dirty="0">
                <a:solidFill>
                  <a:srgbClr val="273239"/>
                </a:solidFill>
                <a:effectLst/>
                <a:latin typeface="urw-din"/>
              </a:rPr>
              <a:t> Diffing Algorithm</a:t>
            </a:r>
            <a:r>
              <a:rPr lang="en-US" sz="1800" b="0" i="0" dirty="0">
                <a:solidFill>
                  <a:srgbClr val="273239"/>
                </a:solidFill>
                <a:effectLst/>
                <a:latin typeface="urw-din"/>
              </a:rPr>
              <a:t>. The cool fact is all these comparisons </a:t>
            </a:r>
            <a:r>
              <a:rPr lang="en-US" sz="1800" b="1" i="0" dirty="0">
                <a:solidFill>
                  <a:srgbClr val="273239"/>
                </a:solidFill>
                <a:effectLst/>
                <a:latin typeface="urw-din"/>
              </a:rPr>
              <a:t>take place in the memory</a:t>
            </a:r>
            <a:r>
              <a:rPr lang="en-US" sz="1800" b="0" i="0" dirty="0">
                <a:solidFill>
                  <a:srgbClr val="273239"/>
                </a:solidFill>
                <a:effectLst/>
                <a:latin typeface="urw-din"/>
              </a:rPr>
              <a:t> and nothing is yet changed in the Browser.</a:t>
            </a:r>
          </a:p>
          <a:p>
            <a:pPr algn="just" fontAlgn="base">
              <a:buFont typeface="Arial" panose="020B0604020202020204" pitchFamily="34" charset="0"/>
              <a:buChar char="•"/>
            </a:pPr>
            <a:r>
              <a:rPr lang="en-US" sz="1800" b="0" i="0" dirty="0">
                <a:solidFill>
                  <a:srgbClr val="273239"/>
                </a:solidFill>
                <a:effectLst/>
                <a:latin typeface="urw-din"/>
              </a:rPr>
              <a:t>After comparing, React goes ahead and creates a </a:t>
            </a:r>
            <a:r>
              <a:rPr lang="en-US" sz="1800" b="1" i="0" dirty="0">
                <a:solidFill>
                  <a:srgbClr val="273239"/>
                </a:solidFill>
                <a:effectLst/>
                <a:latin typeface="urw-din"/>
              </a:rPr>
              <a:t>new Virtual DOM having the changes</a:t>
            </a:r>
            <a:r>
              <a:rPr lang="en-US" sz="1800" b="0" i="0" dirty="0">
                <a:solidFill>
                  <a:srgbClr val="273239"/>
                </a:solidFill>
                <a:effectLst/>
                <a:latin typeface="urw-din"/>
              </a:rPr>
              <a:t>. It is to note that as many as 200,000 virtual DOM nodes can be produced in a second.</a:t>
            </a:r>
          </a:p>
          <a:p>
            <a:pPr algn="just" fontAlgn="base">
              <a:buFont typeface="Arial" panose="020B0604020202020204" pitchFamily="34" charset="0"/>
              <a:buChar char="•"/>
            </a:pPr>
            <a:r>
              <a:rPr lang="en-US" sz="1800" b="0" i="0" dirty="0">
                <a:solidFill>
                  <a:srgbClr val="273239"/>
                </a:solidFill>
                <a:effectLst/>
                <a:latin typeface="urw-din"/>
              </a:rPr>
              <a:t>Then it </a:t>
            </a:r>
            <a:r>
              <a:rPr lang="en-US" sz="1800" b="1" i="0" dirty="0">
                <a:solidFill>
                  <a:srgbClr val="273239"/>
                </a:solidFill>
                <a:effectLst/>
                <a:latin typeface="urw-din"/>
              </a:rPr>
              <a:t>updates the Browser DOM</a:t>
            </a:r>
            <a:r>
              <a:rPr lang="en-US" sz="1800" b="0" i="0" dirty="0">
                <a:solidFill>
                  <a:srgbClr val="273239"/>
                </a:solidFill>
                <a:effectLst/>
                <a:latin typeface="urw-din"/>
              </a:rPr>
              <a:t> with the</a:t>
            </a:r>
            <a:r>
              <a:rPr lang="en-US" sz="1800" b="1" i="0" dirty="0">
                <a:solidFill>
                  <a:srgbClr val="273239"/>
                </a:solidFill>
                <a:effectLst/>
                <a:latin typeface="urw-din"/>
              </a:rPr>
              <a:t> least number of changes </a:t>
            </a:r>
            <a:r>
              <a:rPr lang="en-US" sz="1800" b="0" i="0" dirty="0">
                <a:solidFill>
                  <a:srgbClr val="273239"/>
                </a:solidFill>
                <a:effectLst/>
                <a:latin typeface="urw-din"/>
              </a:rPr>
              <a:t>possible </a:t>
            </a:r>
            <a:r>
              <a:rPr lang="en-US" sz="1800" b="1" i="0" dirty="0">
                <a:solidFill>
                  <a:srgbClr val="273239"/>
                </a:solidFill>
                <a:effectLst/>
                <a:latin typeface="urw-din"/>
              </a:rPr>
              <a:t>without rendering the entire DOM</a:t>
            </a:r>
            <a:r>
              <a:rPr lang="en-US" sz="1800" b="0" i="0" dirty="0">
                <a:solidFill>
                  <a:srgbClr val="273239"/>
                </a:solidFill>
                <a:effectLst/>
                <a:latin typeface="urw-din"/>
              </a:rPr>
              <a:t> again.</a:t>
            </a:r>
            <a:r>
              <a:rPr lang="en-US" sz="1800" b="1" i="1" dirty="0">
                <a:solidFill>
                  <a:srgbClr val="273239"/>
                </a:solidFill>
                <a:effectLst/>
                <a:latin typeface="urw-din"/>
              </a:rPr>
              <a:t> </a:t>
            </a:r>
            <a:endParaRPr lang="en-US" sz="1800" b="0" i="0" dirty="0">
              <a:solidFill>
                <a:srgbClr val="273239"/>
              </a:solidFill>
              <a:effectLst/>
              <a:latin typeface="urw-din"/>
            </a:endParaRPr>
          </a:p>
        </p:txBody>
      </p:sp>
    </p:spTree>
    <p:extLst>
      <p:ext uri="{BB962C8B-B14F-4D97-AF65-F5344CB8AC3E}">
        <p14:creationId xmlns:p14="http://schemas.microsoft.com/office/powerpoint/2010/main" val="821436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3115E86-4C42-653E-E994-957344EB8815}"/>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React 17 vs React 18</a:t>
            </a:r>
          </a:p>
        </p:txBody>
      </p:sp>
      <p:sp>
        <p:nvSpPr>
          <p:cNvPr id="3" name="Content Placeholder 2">
            <a:extLst>
              <a:ext uri="{FF2B5EF4-FFF2-40B4-BE49-F238E27FC236}">
                <a16:creationId xmlns:a16="http://schemas.microsoft.com/office/drawing/2014/main" id="{9A19CC64-8B3E-7643-FB59-05117F03284D}"/>
              </a:ext>
            </a:extLst>
          </p:cNvPr>
          <p:cNvSpPr>
            <a:spLocks noGrp="1"/>
          </p:cNvSpPr>
          <p:nvPr>
            <p:ph idx="1"/>
          </p:nvPr>
        </p:nvSpPr>
        <p:spPr>
          <a:xfrm>
            <a:off x="1367624" y="2490436"/>
            <a:ext cx="9708995" cy="3567173"/>
          </a:xfrm>
        </p:spPr>
        <p:txBody>
          <a:bodyPr anchor="ctr">
            <a:normAutofit/>
          </a:bodyPr>
          <a:lstStyle/>
          <a:p>
            <a:r>
              <a:rPr lang="en-US" sz="1600" b="0" i="0" dirty="0">
                <a:solidFill>
                  <a:srgbClr val="202124"/>
                </a:solidFill>
                <a:effectLst/>
                <a:latin typeface="arial" panose="020B0604020202020204" pitchFamily="34" charset="0"/>
              </a:rPr>
              <a:t>Batching was only available for browser events until the previous version - React 17. </a:t>
            </a:r>
            <a:r>
              <a:rPr lang="en-US" sz="1600" b="1" i="0" dirty="0">
                <a:solidFill>
                  <a:srgbClr val="202124"/>
                </a:solidFill>
                <a:effectLst/>
                <a:latin typeface="arial" panose="020B0604020202020204" pitchFamily="34" charset="0"/>
              </a:rPr>
              <a:t>With the new React 18 release, React introduces 'Automatic Batching,' an improved version of batching</a:t>
            </a:r>
            <a:r>
              <a:rPr lang="en-US" sz="1600" b="0" i="0" dirty="0">
                <a:solidFill>
                  <a:srgbClr val="202124"/>
                </a:solidFill>
                <a:effectLst/>
                <a:latin typeface="arial" panose="020B0604020202020204" pitchFamily="34" charset="0"/>
              </a:rPr>
              <a:t>. Automatic Batching enables batching for all state updates from </a:t>
            </a:r>
            <a:r>
              <a:rPr lang="en-US" sz="1600" b="0" i="0" dirty="0" err="1">
                <a:solidFill>
                  <a:srgbClr val="202124"/>
                </a:solidFill>
                <a:effectLst/>
                <a:latin typeface="arial" panose="020B0604020202020204" pitchFamily="34" charset="0"/>
              </a:rPr>
              <a:t>createRoot</a:t>
            </a:r>
            <a:r>
              <a:rPr lang="en-US" sz="1600" b="0" i="0" dirty="0">
                <a:solidFill>
                  <a:srgbClr val="202124"/>
                </a:solidFill>
                <a:effectLst/>
                <a:latin typeface="arial" panose="020B0604020202020204" pitchFamily="34" charset="0"/>
              </a:rPr>
              <a:t> , regardless of where they originate.</a:t>
            </a:r>
          </a:p>
          <a:p>
            <a:endParaRPr lang="en-IN" sz="2400" dirty="0"/>
          </a:p>
        </p:txBody>
      </p:sp>
    </p:spTree>
    <p:extLst>
      <p:ext uri="{BB962C8B-B14F-4D97-AF65-F5344CB8AC3E}">
        <p14:creationId xmlns:p14="http://schemas.microsoft.com/office/powerpoint/2010/main" val="18118330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A2D793-21DC-B22D-DF6C-6AE250AAA61B}"/>
              </a:ext>
            </a:extLst>
          </p:cNvPr>
          <p:cNvSpPr>
            <a:spLocks noGrp="1"/>
          </p:cNvSpPr>
          <p:nvPr>
            <p:ph type="title"/>
          </p:nvPr>
        </p:nvSpPr>
        <p:spPr>
          <a:xfrm>
            <a:off x="838200" y="365125"/>
            <a:ext cx="10515600" cy="1325563"/>
          </a:xfrm>
        </p:spPr>
        <p:txBody>
          <a:bodyPr>
            <a:normAutofit/>
          </a:bodyPr>
          <a:lstStyle/>
          <a:p>
            <a:r>
              <a:rPr lang="en-IN" sz="2000" b="1" i="0">
                <a:solidFill>
                  <a:srgbClr val="273239"/>
                </a:solidFill>
                <a:effectLst/>
                <a:latin typeface="urw-din"/>
              </a:rPr>
              <a:t>Diffing Algorithm</a:t>
            </a:r>
            <a:endParaRPr lang="en-IN" sz="4600" dirty="0">
              <a:solidFill>
                <a:srgbClr val="FFFFFF"/>
              </a:solidFill>
            </a:endParaRPr>
          </a:p>
        </p:txBody>
      </p:sp>
      <p:sp>
        <p:nvSpPr>
          <p:cNvPr id="3" name="Content Placeholder 2">
            <a:extLst>
              <a:ext uri="{FF2B5EF4-FFF2-40B4-BE49-F238E27FC236}">
                <a16:creationId xmlns:a16="http://schemas.microsoft.com/office/drawing/2014/main" id="{7886A5FE-E5D7-58BA-8E37-3B2FA0E91715}"/>
              </a:ext>
            </a:extLst>
          </p:cNvPr>
          <p:cNvSpPr>
            <a:spLocks noGrp="1"/>
          </p:cNvSpPr>
          <p:nvPr>
            <p:ph idx="1"/>
          </p:nvPr>
        </p:nvSpPr>
        <p:spPr>
          <a:xfrm>
            <a:off x="632717" y="2055813"/>
            <a:ext cx="10515600" cy="3738562"/>
          </a:xfrm>
        </p:spPr>
        <p:txBody>
          <a:bodyPr>
            <a:normAutofit/>
          </a:bodyPr>
          <a:lstStyle/>
          <a:p>
            <a:pPr algn="just" fontAlgn="base">
              <a:buFont typeface="+mj-lt"/>
              <a:buAutoNum type="arabicPeriod"/>
            </a:pPr>
            <a:r>
              <a:rPr lang="en-US" sz="1100" b="0" i="0" dirty="0">
                <a:solidFill>
                  <a:srgbClr val="273239"/>
                </a:solidFill>
                <a:effectLst/>
                <a:latin typeface="urw-din"/>
              </a:rPr>
              <a:t>Two elements of </a:t>
            </a:r>
            <a:r>
              <a:rPr lang="en-US" sz="1100" b="1" i="0" dirty="0">
                <a:solidFill>
                  <a:srgbClr val="273239"/>
                </a:solidFill>
                <a:effectLst/>
                <a:latin typeface="urw-din"/>
              </a:rPr>
              <a:t>different types</a:t>
            </a:r>
            <a:r>
              <a:rPr lang="en-US" sz="1100" b="0" i="0" dirty="0">
                <a:solidFill>
                  <a:srgbClr val="273239"/>
                </a:solidFill>
                <a:effectLst/>
                <a:latin typeface="urw-din"/>
              </a:rPr>
              <a:t> will produce </a:t>
            </a:r>
            <a:r>
              <a:rPr lang="en-US" sz="1100" b="1" i="0" dirty="0">
                <a:solidFill>
                  <a:srgbClr val="273239"/>
                </a:solidFill>
                <a:effectLst/>
                <a:latin typeface="urw-din"/>
              </a:rPr>
              <a:t>different trees</a:t>
            </a:r>
            <a:r>
              <a:rPr lang="en-US" sz="1100" b="0" i="0" dirty="0">
                <a:solidFill>
                  <a:srgbClr val="273239"/>
                </a:solidFill>
                <a:effectLst/>
                <a:latin typeface="urw-din"/>
              </a:rPr>
              <a:t>.</a:t>
            </a:r>
          </a:p>
          <a:p>
            <a:pPr algn="just" fontAlgn="base">
              <a:buFont typeface="+mj-lt"/>
              <a:buAutoNum type="arabicPeriod"/>
            </a:pPr>
            <a:r>
              <a:rPr lang="en-US" sz="1100" b="1" i="0" dirty="0">
                <a:solidFill>
                  <a:srgbClr val="273239"/>
                </a:solidFill>
                <a:effectLst/>
                <a:latin typeface="urw-din"/>
              </a:rPr>
              <a:t>Breadth-First Search (BFS) </a:t>
            </a:r>
            <a:r>
              <a:rPr lang="en-US" sz="1100" b="0" i="0" dirty="0">
                <a:solidFill>
                  <a:srgbClr val="273239"/>
                </a:solidFill>
                <a:effectLst/>
                <a:latin typeface="urw-din"/>
              </a:rPr>
              <a:t>is applied because if a node is found as changed, it will </a:t>
            </a:r>
            <a:r>
              <a:rPr lang="en-US" sz="1100" b="1" i="0" dirty="0">
                <a:solidFill>
                  <a:srgbClr val="273239"/>
                </a:solidFill>
                <a:effectLst/>
                <a:latin typeface="urw-din"/>
              </a:rPr>
              <a:t>re-render the entire subtree</a:t>
            </a:r>
            <a:r>
              <a:rPr lang="en-US" sz="1100" b="0" i="0" dirty="0">
                <a:solidFill>
                  <a:srgbClr val="273239"/>
                </a:solidFill>
                <a:effectLst/>
                <a:latin typeface="urw-din"/>
              </a:rPr>
              <a:t> hence Depth First Approach is not exactly optimal. </a:t>
            </a:r>
            <a:r>
              <a:rPr lang="en-US" sz="1100" b="1" i="1" dirty="0">
                <a:solidFill>
                  <a:srgbClr val="273239"/>
                </a:solidFill>
                <a:effectLst/>
                <a:latin typeface="urw-din"/>
              </a:rPr>
              <a:t>(Ref: Fig.2)</a:t>
            </a:r>
            <a:endParaRPr lang="en-US" sz="1100" b="0" i="0" dirty="0">
              <a:solidFill>
                <a:srgbClr val="273239"/>
              </a:solidFill>
              <a:effectLst/>
              <a:latin typeface="urw-din"/>
            </a:endParaRPr>
          </a:p>
          <a:p>
            <a:pPr algn="just" fontAlgn="base">
              <a:buFont typeface="+mj-lt"/>
              <a:buAutoNum type="arabicPeriod"/>
            </a:pPr>
            <a:r>
              <a:rPr lang="en-US" sz="1100" b="0" i="0" dirty="0">
                <a:solidFill>
                  <a:srgbClr val="273239"/>
                </a:solidFill>
                <a:effectLst/>
                <a:latin typeface="urw-din"/>
              </a:rPr>
              <a:t>When comparing </a:t>
            </a:r>
            <a:r>
              <a:rPr lang="en-US" sz="1100" b="1" i="0" dirty="0">
                <a:solidFill>
                  <a:srgbClr val="273239"/>
                </a:solidFill>
                <a:effectLst/>
                <a:latin typeface="urw-din"/>
              </a:rPr>
              <a:t>two elements of the same type</a:t>
            </a:r>
            <a:r>
              <a:rPr lang="en-US" sz="1100" b="0" i="0" dirty="0">
                <a:solidFill>
                  <a:srgbClr val="273239"/>
                </a:solidFill>
                <a:effectLst/>
                <a:latin typeface="urw-din"/>
              </a:rPr>
              <a:t>, keep the </a:t>
            </a:r>
            <a:r>
              <a:rPr lang="en-US" sz="1100" b="1" i="0" dirty="0">
                <a:solidFill>
                  <a:srgbClr val="273239"/>
                </a:solidFill>
                <a:effectLst/>
                <a:latin typeface="urw-din"/>
              </a:rPr>
              <a:t>underlying node as same</a:t>
            </a:r>
            <a:r>
              <a:rPr lang="en-US" sz="1100" b="0" i="0" dirty="0">
                <a:solidFill>
                  <a:srgbClr val="273239"/>
                </a:solidFill>
                <a:effectLst/>
                <a:latin typeface="urw-din"/>
              </a:rPr>
              <a:t> and only update changes in attributes or styles.</a:t>
            </a:r>
          </a:p>
          <a:p>
            <a:pPr algn="just" fontAlgn="base">
              <a:buFont typeface="+mj-lt"/>
              <a:buAutoNum type="arabicPeriod"/>
            </a:pPr>
            <a:r>
              <a:rPr lang="en-US" sz="1100" b="0" i="0" dirty="0">
                <a:solidFill>
                  <a:srgbClr val="273239"/>
                </a:solidFill>
                <a:effectLst/>
                <a:latin typeface="urw-din"/>
              </a:rPr>
              <a:t>React uses optimizations so that a</a:t>
            </a:r>
            <a:r>
              <a:rPr lang="en-US" sz="1100" b="1" i="0" dirty="0">
                <a:solidFill>
                  <a:srgbClr val="273239"/>
                </a:solidFill>
                <a:effectLst/>
                <a:latin typeface="urw-din"/>
              </a:rPr>
              <a:t> minimal difference can be calculated in O(N) </a:t>
            </a:r>
            <a:r>
              <a:rPr lang="en-US" sz="1100" b="0" i="0" dirty="0">
                <a:solidFill>
                  <a:srgbClr val="273239"/>
                </a:solidFill>
                <a:effectLst/>
                <a:latin typeface="urw-din"/>
              </a:rPr>
              <a:t>efficiently using this Algorithm.</a:t>
            </a:r>
          </a:p>
          <a:p>
            <a:pPr algn="just" fontAlgn="base">
              <a:buFont typeface="+mj-lt"/>
              <a:buAutoNum type="arabicPeriod"/>
            </a:pPr>
            <a:endParaRPr lang="en-US" sz="1100" b="0" i="0" dirty="0">
              <a:solidFill>
                <a:srgbClr val="273239"/>
              </a:solidFill>
              <a:effectLst/>
              <a:latin typeface="urw-din"/>
            </a:endParaRPr>
          </a:p>
        </p:txBody>
      </p:sp>
      <p:pic>
        <p:nvPicPr>
          <p:cNvPr id="6150" name="Picture 6" descr="Lightbox">
            <a:extLst>
              <a:ext uri="{FF2B5EF4-FFF2-40B4-BE49-F238E27FC236}">
                <a16:creationId xmlns:a16="http://schemas.microsoft.com/office/drawing/2014/main" id="{ABAD4168-7855-FD78-1F4B-ABEACEC181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3737" y="3603661"/>
            <a:ext cx="2857500"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9937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FB0FA-F076-BE4F-EF10-8F454BF9EC3F}"/>
              </a:ext>
            </a:extLst>
          </p:cNvPr>
          <p:cNvSpPr>
            <a:spLocks noGrp="1"/>
          </p:cNvSpPr>
          <p:nvPr>
            <p:ph type="title"/>
          </p:nvPr>
        </p:nvSpPr>
        <p:spPr>
          <a:xfrm>
            <a:off x="838200" y="365125"/>
            <a:ext cx="10515600" cy="1325563"/>
          </a:xfrm>
        </p:spPr>
        <p:txBody>
          <a:bodyPr>
            <a:normAutofit/>
          </a:bodyPr>
          <a:lstStyle/>
          <a:p>
            <a:r>
              <a:rPr lang="en-IN" sz="4300" dirty="0">
                <a:solidFill>
                  <a:srgbClr val="FFFFFF"/>
                </a:solidFill>
              </a:rPr>
              <a:t>Working of virtual DOM(Document Object Model)</a:t>
            </a:r>
          </a:p>
        </p:txBody>
      </p:sp>
      <p:sp>
        <p:nvSpPr>
          <p:cNvPr id="3" name="Content Placeholder 2">
            <a:extLst>
              <a:ext uri="{FF2B5EF4-FFF2-40B4-BE49-F238E27FC236}">
                <a16:creationId xmlns:a16="http://schemas.microsoft.com/office/drawing/2014/main" id="{4566573D-C4DC-601F-5804-E4B6DC7689BC}"/>
              </a:ext>
            </a:extLst>
          </p:cNvPr>
          <p:cNvSpPr>
            <a:spLocks noGrp="1"/>
          </p:cNvSpPr>
          <p:nvPr>
            <p:ph idx="1"/>
          </p:nvPr>
        </p:nvSpPr>
        <p:spPr>
          <a:xfrm>
            <a:off x="838200" y="2438400"/>
            <a:ext cx="10515600" cy="3738562"/>
          </a:xfrm>
        </p:spPr>
        <p:txBody>
          <a:bodyPr>
            <a:normAutofit/>
          </a:bodyPr>
          <a:lstStyle/>
          <a:p>
            <a:endParaRPr lang="en-IN" sz="2600"/>
          </a:p>
        </p:txBody>
      </p:sp>
    </p:spTree>
    <p:extLst>
      <p:ext uri="{BB962C8B-B14F-4D97-AF65-F5344CB8AC3E}">
        <p14:creationId xmlns:p14="http://schemas.microsoft.com/office/powerpoint/2010/main" val="6761478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FB0FA-F076-BE4F-EF10-8F454BF9EC3F}"/>
              </a:ext>
            </a:extLst>
          </p:cNvPr>
          <p:cNvSpPr>
            <a:spLocks noGrp="1"/>
          </p:cNvSpPr>
          <p:nvPr>
            <p:ph type="title"/>
          </p:nvPr>
        </p:nvSpPr>
        <p:spPr>
          <a:xfrm>
            <a:off x="838200" y="365125"/>
            <a:ext cx="10515600" cy="1325563"/>
          </a:xfrm>
        </p:spPr>
        <p:txBody>
          <a:bodyPr>
            <a:normAutofit/>
          </a:bodyPr>
          <a:lstStyle/>
          <a:p>
            <a:pPr algn="l"/>
            <a:r>
              <a:rPr lang="en-US" b="0" i="0" dirty="0">
                <a:solidFill>
                  <a:srgbClr val="272C37"/>
                </a:solidFill>
                <a:effectLst/>
                <a:latin typeface="Roboto" panose="02000000000000000000" pitchFamily="2" charset="0"/>
              </a:rPr>
              <a:t>What is the difference between the ES6 and ES5 standards?</a:t>
            </a:r>
          </a:p>
        </p:txBody>
      </p:sp>
      <p:sp>
        <p:nvSpPr>
          <p:cNvPr id="3" name="Content Placeholder 2">
            <a:extLst>
              <a:ext uri="{FF2B5EF4-FFF2-40B4-BE49-F238E27FC236}">
                <a16:creationId xmlns:a16="http://schemas.microsoft.com/office/drawing/2014/main" id="{4566573D-C4DC-601F-5804-E4B6DC7689BC}"/>
              </a:ext>
            </a:extLst>
          </p:cNvPr>
          <p:cNvSpPr>
            <a:spLocks noGrp="1"/>
          </p:cNvSpPr>
          <p:nvPr>
            <p:ph idx="1"/>
          </p:nvPr>
        </p:nvSpPr>
        <p:spPr>
          <a:xfrm>
            <a:off x="838200" y="2438400"/>
            <a:ext cx="10515600" cy="3738562"/>
          </a:xfrm>
        </p:spPr>
        <p:txBody>
          <a:bodyPr>
            <a:normAutofit/>
          </a:bodyPr>
          <a:lstStyle/>
          <a:p>
            <a:endParaRPr lang="en-IN" sz="2600"/>
          </a:p>
        </p:txBody>
      </p:sp>
    </p:spTree>
    <p:extLst>
      <p:ext uri="{BB962C8B-B14F-4D97-AF65-F5344CB8AC3E}">
        <p14:creationId xmlns:p14="http://schemas.microsoft.com/office/powerpoint/2010/main" val="5334452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FB0FA-F076-BE4F-EF10-8F454BF9EC3F}"/>
              </a:ext>
            </a:extLst>
          </p:cNvPr>
          <p:cNvSpPr>
            <a:spLocks noGrp="1"/>
          </p:cNvSpPr>
          <p:nvPr>
            <p:ph type="title"/>
          </p:nvPr>
        </p:nvSpPr>
        <p:spPr>
          <a:xfrm>
            <a:off x="838200" y="365125"/>
            <a:ext cx="10515600" cy="1325563"/>
          </a:xfrm>
        </p:spPr>
        <p:txBody>
          <a:bodyPr>
            <a:normAutofit/>
          </a:bodyPr>
          <a:lstStyle/>
          <a:p>
            <a:pPr algn="l"/>
            <a:r>
              <a:rPr lang="en-US" b="0" i="0" dirty="0">
                <a:solidFill>
                  <a:srgbClr val="272C37"/>
                </a:solidFill>
                <a:effectLst/>
                <a:latin typeface="Roboto" panose="02000000000000000000" pitchFamily="2" charset="0"/>
              </a:rPr>
              <a:t>React </a:t>
            </a:r>
            <a:r>
              <a:rPr lang="en-US" b="0" i="0" dirty="0" err="1">
                <a:solidFill>
                  <a:srgbClr val="272C37"/>
                </a:solidFill>
                <a:effectLst/>
                <a:latin typeface="Roboto" panose="02000000000000000000" pitchFamily="2" charset="0"/>
              </a:rPr>
              <a:t>js</a:t>
            </a:r>
            <a:r>
              <a:rPr lang="en-US" b="0" i="0" dirty="0">
                <a:solidFill>
                  <a:srgbClr val="272C37"/>
                </a:solidFill>
                <a:effectLst/>
                <a:latin typeface="Roboto" panose="02000000000000000000" pitchFamily="2" charset="0"/>
              </a:rPr>
              <a:t> with typescript</a:t>
            </a:r>
          </a:p>
        </p:txBody>
      </p:sp>
      <p:sp>
        <p:nvSpPr>
          <p:cNvPr id="3" name="Content Placeholder 2">
            <a:extLst>
              <a:ext uri="{FF2B5EF4-FFF2-40B4-BE49-F238E27FC236}">
                <a16:creationId xmlns:a16="http://schemas.microsoft.com/office/drawing/2014/main" id="{4566573D-C4DC-601F-5804-E4B6DC7689BC}"/>
              </a:ext>
            </a:extLst>
          </p:cNvPr>
          <p:cNvSpPr>
            <a:spLocks noGrp="1"/>
          </p:cNvSpPr>
          <p:nvPr>
            <p:ph idx="1"/>
          </p:nvPr>
        </p:nvSpPr>
        <p:spPr>
          <a:xfrm>
            <a:off x="838200" y="2438400"/>
            <a:ext cx="10515600" cy="3738562"/>
          </a:xfrm>
        </p:spPr>
        <p:txBody>
          <a:bodyPr>
            <a:normAutofit/>
          </a:bodyPr>
          <a:lstStyle/>
          <a:p>
            <a:r>
              <a:rPr lang="en-US" sz="2600" dirty="0" err="1"/>
              <a:t>npx</a:t>
            </a:r>
            <a:r>
              <a:rPr lang="en-US" sz="2600" dirty="0"/>
              <a:t> create-react-app my-app --template typescript</a:t>
            </a:r>
            <a:endParaRPr lang="en-IN" sz="2600" dirty="0"/>
          </a:p>
        </p:txBody>
      </p:sp>
    </p:spTree>
    <p:extLst>
      <p:ext uri="{BB962C8B-B14F-4D97-AF65-F5344CB8AC3E}">
        <p14:creationId xmlns:p14="http://schemas.microsoft.com/office/powerpoint/2010/main" val="22104779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ED55DA-1DA7-8E79-D824-9A2A8C6336E7}"/>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Custom Hook</a:t>
            </a:r>
          </a:p>
        </p:txBody>
      </p:sp>
      <p:sp>
        <p:nvSpPr>
          <p:cNvPr id="4" name="Rectangle 1">
            <a:extLst>
              <a:ext uri="{FF2B5EF4-FFF2-40B4-BE49-F238E27FC236}">
                <a16:creationId xmlns:a16="http://schemas.microsoft.com/office/drawing/2014/main" id="{82186B0E-BD75-93D2-E584-F6502AE308CB}"/>
              </a:ext>
            </a:extLst>
          </p:cNvPr>
          <p:cNvSpPr>
            <a:spLocks noGrp="1" noChangeArrowheads="1"/>
          </p:cNvSpPr>
          <p:nvPr>
            <p:ph idx="1"/>
          </p:nvPr>
        </p:nvSpPr>
        <p:spPr bwMode="auto">
          <a:xfrm>
            <a:off x="331076" y="2438400"/>
            <a:ext cx="11493062" cy="419888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475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Verdana" panose="020B0604030504040204" pitchFamily="34" charset="0"/>
              </a:rPr>
              <a:t>When you have component logic that needs to be used by multiple components, we can extract that logic to a custom Hook.</a:t>
            </a:r>
            <a:endParaRPr kumimoji="0" lang="en-US" altLang="en-US" sz="26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Verdana" panose="020B0604030504040204" pitchFamily="34" charset="0"/>
              </a:rPr>
              <a:t>Custom Hooks start with "use". </a:t>
            </a: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Verdana" panose="020B0604030504040204" pitchFamily="34" charset="0"/>
              </a:rPr>
              <a:t>Example: </a:t>
            </a:r>
            <a:r>
              <a:rPr kumimoji="0" lang="en-US" altLang="en-US" sz="2600" b="0" i="0" u="none" strike="noStrike" cap="none" normalizeH="0" baseline="0" dirty="0" err="1">
                <a:ln>
                  <a:noFill/>
                </a:ln>
                <a:effectLst/>
                <a:latin typeface="Consolas" panose="020B0609020204030204" pitchFamily="49" charset="0"/>
              </a:rPr>
              <a:t>useFetch</a:t>
            </a:r>
            <a:r>
              <a:rPr kumimoji="0" lang="en-US" altLang="en-US" sz="2600" b="0" i="0" u="none" strike="noStrike" cap="none" normalizeH="0" baseline="0" dirty="0">
                <a:ln>
                  <a:noFill/>
                </a:ln>
                <a:effectLst/>
                <a:latin typeface="Verdana" panose="020B0604030504040204" pitchFamily="34" charset="0"/>
              </a:rPr>
              <a:t>.</a:t>
            </a:r>
          </a:p>
          <a:p>
            <a:pPr marL="0" marR="0" lvl="0" indent="0" defTabSz="914400" rtl="0" eaLnBrk="0" fontAlgn="base" latinLnBrk="0" hangingPunct="0">
              <a:spcBef>
                <a:spcPct val="0"/>
              </a:spcBef>
              <a:spcAft>
                <a:spcPts val="600"/>
              </a:spcAft>
              <a:buClrTx/>
              <a:buSzTx/>
              <a:buFontTx/>
              <a:buNone/>
              <a:tabLst/>
            </a:pPr>
            <a:endParaRPr kumimoji="0" lang="en-US" altLang="en-US" sz="2600" b="0" i="0" u="none" strike="noStrike" cap="none" normalizeH="0" baseline="0" dirty="0">
              <a:ln>
                <a:noFill/>
              </a:ln>
              <a:effectLst/>
              <a:latin typeface="Verdana" panose="020B060403050404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import { </a:t>
            </a:r>
            <a:r>
              <a:rPr kumimoji="0" lang="en-US" altLang="en-US" sz="2600" b="0" i="0" u="none" strike="noStrike" cap="none" normalizeH="0" baseline="0" dirty="0" err="1">
                <a:ln>
                  <a:noFill/>
                </a:ln>
                <a:effectLst/>
                <a:latin typeface="Arial" panose="020B0604020202020204" pitchFamily="34" charset="0"/>
              </a:rPr>
              <a:t>useState</a:t>
            </a:r>
            <a:r>
              <a:rPr kumimoji="0" lang="en-US" altLang="en-US" sz="2600" b="0" i="0" u="none" strike="noStrike" cap="none" normalizeH="0" baseline="0" dirty="0">
                <a:ln>
                  <a:noFill/>
                </a:ln>
                <a:effectLst/>
                <a:latin typeface="Arial" panose="020B0604020202020204" pitchFamily="34" charset="0"/>
              </a:rPr>
              <a:t>, </a:t>
            </a:r>
            <a:r>
              <a:rPr kumimoji="0" lang="en-US" altLang="en-US" sz="2600" b="0" i="0" u="none" strike="noStrike" cap="none" normalizeH="0" baseline="0" dirty="0" err="1">
                <a:ln>
                  <a:noFill/>
                </a:ln>
                <a:effectLst/>
                <a:latin typeface="Arial" panose="020B0604020202020204" pitchFamily="34" charset="0"/>
              </a:rPr>
              <a:t>useEffect</a:t>
            </a:r>
            <a:r>
              <a:rPr kumimoji="0" lang="en-US" altLang="en-US" sz="2600" b="0" i="0" u="none" strike="noStrike" cap="none" normalizeH="0" baseline="0" dirty="0">
                <a:ln>
                  <a:noFill/>
                </a:ln>
                <a:effectLst/>
                <a:latin typeface="Arial" panose="020B0604020202020204" pitchFamily="34" charset="0"/>
              </a:rPr>
              <a:t> } from "react";</a:t>
            </a:r>
          </a:p>
          <a:p>
            <a:pPr marL="0" marR="0" lvl="0" indent="0" defTabSz="914400" rtl="0" eaLnBrk="0" fontAlgn="base" latinLnBrk="0" hangingPunct="0">
              <a:spcBef>
                <a:spcPct val="0"/>
              </a:spcBef>
              <a:spcAft>
                <a:spcPts val="600"/>
              </a:spcAft>
              <a:buClrTx/>
              <a:buSzTx/>
              <a:buFontTx/>
              <a:buNone/>
              <a:tabLst/>
            </a:pPr>
            <a:endParaRPr kumimoji="0" lang="en-US" altLang="en-US" sz="2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const </a:t>
            </a:r>
            <a:r>
              <a:rPr kumimoji="0" lang="en-US" altLang="en-US" sz="2600" b="0" i="0" u="none" strike="noStrike" cap="none" normalizeH="0" baseline="0" dirty="0" err="1">
                <a:ln>
                  <a:noFill/>
                </a:ln>
                <a:effectLst/>
                <a:latin typeface="Arial" panose="020B0604020202020204" pitchFamily="34" charset="0"/>
              </a:rPr>
              <a:t>useFetch</a:t>
            </a:r>
            <a:r>
              <a:rPr kumimoji="0" lang="en-US" altLang="en-US" sz="2600" b="0" i="0" u="none" strike="noStrike" cap="none" normalizeH="0" baseline="0" dirty="0">
                <a:ln>
                  <a:noFill/>
                </a:ln>
                <a:effectLst/>
                <a:latin typeface="Arial" panose="020B0604020202020204" pitchFamily="34" charset="0"/>
              </a:rPr>
              <a:t> = (</a:t>
            </a:r>
            <a:r>
              <a:rPr kumimoji="0" lang="en-US" altLang="en-US" sz="2600" b="0" i="0" u="none" strike="noStrike" cap="none" normalizeH="0" baseline="0" dirty="0" err="1">
                <a:ln>
                  <a:noFill/>
                </a:ln>
                <a:effectLst/>
                <a:latin typeface="Arial" panose="020B0604020202020204" pitchFamily="34" charset="0"/>
              </a:rPr>
              <a:t>url</a:t>
            </a:r>
            <a:r>
              <a:rPr kumimoji="0" lang="en-US" altLang="en-US" sz="2600" b="0" i="0" u="none" strike="noStrike" cap="none" normalizeH="0" baseline="0" dirty="0">
                <a:ln>
                  <a:noFill/>
                </a:ln>
                <a:effectLst/>
                <a:latin typeface="Arial" panose="020B0604020202020204" pitchFamily="34" charset="0"/>
              </a:rPr>
              <a:t>) =&gt; {</a:t>
            </a: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  const [data, </a:t>
            </a:r>
            <a:r>
              <a:rPr kumimoji="0" lang="en-US" altLang="en-US" sz="2600" b="0" i="0" u="none" strike="noStrike" cap="none" normalizeH="0" baseline="0" dirty="0" err="1">
                <a:ln>
                  <a:noFill/>
                </a:ln>
                <a:effectLst/>
                <a:latin typeface="Arial" panose="020B0604020202020204" pitchFamily="34" charset="0"/>
              </a:rPr>
              <a:t>setData</a:t>
            </a:r>
            <a:r>
              <a:rPr kumimoji="0" lang="en-US" altLang="en-US" sz="2600" b="0" i="0" u="none" strike="noStrike" cap="none" normalizeH="0" baseline="0" dirty="0">
                <a:ln>
                  <a:noFill/>
                </a:ln>
                <a:effectLst/>
                <a:latin typeface="Arial" panose="020B0604020202020204" pitchFamily="34" charset="0"/>
              </a:rPr>
              <a:t>] = </a:t>
            </a:r>
            <a:r>
              <a:rPr kumimoji="0" lang="en-US" altLang="en-US" sz="2600" b="0" i="0" u="none" strike="noStrike" cap="none" normalizeH="0" baseline="0" dirty="0" err="1">
                <a:ln>
                  <a:noFill/>
                </a:ln>
                <a:effectLst/>
                <a:latin typeface="Arial" panose="020B0604020202020204" pitchFamily="34" charset="0"/>
              </a:rPr>
              <a:t>useState</a:t>
            </a:r>
            <a:r>
              <a:rPr kumimoji="0" lang="en-US" altLang="en-US" sz="2600" b="0" i="0" u="none" strike="noStrike" cap="none" normalizeH="0" baseline="0" dirty="0">
                <a:ln>
                  <a:noFill/>
                </a:ln>
                <a:effectLst/>
                <a:latin typeface="Arial" panose="020B0604020202020204" pitchFamily="34" charset="0"/>
              </a:rPr>
              <a:t>(null);</a:t>
            </a:r>
          </a:p>
          <a:p>
            <a:pPr marL="0" marR="0" lvl="0" indent="0" defTabSz="914400" rtl="0" eaLnBrk="0" fontAlgn="base" latinLnBrk="0" hangingPunct="0">
              <a:spcBef>
                <a:spcPct val="0"/>
              </a:spcBef>
              <a:spcAft>
                <a:spcPts val="600"/>
              </a:spcAft>
              <a:buClrTx/>
              <a:buSzTx/>
              <a:buFontTx/>
              <a:buNone/>
              <a:tabLst/>
            </a:pPr>
            <a:endParaRPr kumimoji="0" lang="en-US" altLang="en-US" sz="2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  </a:t>
            </a:r>
            <a:r>
              <a:rPr kumimoji="0" lang="en-US" altLang="en-US" sz="2600" b="0" i="0" u="none" strike="noStrike" cap="none" normalizeH="0" baseline="0" dirty="0" err="1">
                <a:ln>
                  <a:noFill/>
                </a:ln>
                <a:effectLst/>
                <a:latin typeface="Arial" panose="020B0604020202020204" pitchFamily="34" charset="0"/>
              </a:rPr>
              <a:t>useEffect</a:t>
            </a:r>
            <a:r>
              <a:rPr kumimoji="0" lang="en-US" altLang="en-US" sz="2600" b="0" i="0" u="none" strike="noStrike" cap="none" normalizeH="0" baseline="0" dirty="0">
                <a:ln>
                  <a:noFill/>
                </a:ln>
                <a:effectLst/>
                <a:latin typeface="Arial" panose="020B0604020202020204" pitchFamily="34" charset="0"/>
              </a:rPr>
              <a:t>(() =&gt; {</a:t>
            </a: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    fetch(</a:t>
            </a:r>
            <a:r>
              <a:rPr kumimoji="0" lang="en-US" altLang="en-US" sz="2600" b="0" i="0" u="none" strike="noStrike" cap="none" normalizeH="0" baseline="0" dirty="0" err="1">
                <a:ln>
                  <a:noFill/>
                </a:ln>
                <a:effectLst/>
                <a:latin typeface="Arial" panose="020B0604020202020204" pitchFamily="34" charset="0"/>
              </a:rPr>
              <a:t>url</a:t>
            </a:r>
            <a:r>
              <a:rPr kumimoji="0" lang="en-US" altLang="en-US" sz="26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      .then((res) =&gt; </a:t>
            </a:r>
            <a:r>
              <a:rPr kumimoji="0" lang="en-US" altLang="en-US" sz="2600" b="0" i="0" u="none" strike="noStrike" cap="none" normalizeH="0" baseline="0" dirty="0" err="1">
                <a:ln>
                  <a:noFill/>
                </a:ln>
                <a:effectLst/>
                <a:latin typeface="Arial" panose="020B0604020202020204" pitchFamily="34" charset="0"/>
              </a:rPr>
              <a:t>res.json</a:t>
            </a:r>
            <a:r>
              <a:rPr kumimoji="0" lang="en-US" altLang="en-US" sz="26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      .then((data) =&gt; </a:t>
            </a:r>
            <a:r>
              <a:rPr kumimoji="0" lang="en-US" altLang="en-US" sz="2600" b="0" i="0" u="none" strike="noStrike" cap="none" normalizeH="0" baseline="0" dirty="0" err="1">
                <a:ln>
                  <a:noFill/>
                </a:ln>
                <a:effectLst/>
                <a:latin typeface="Arial" panose="020B0604020202020204" pitchFamily="34" charset="0"/>
              </a:rPr>
              <a:t>setData</a:t>
            </a:r>
            <a:r>
              <a:rPr kumimoji="0" lang="en-US" altLang="en-US" sz="2600" b="0" i="0" u="none" strike="noStrike" cap="none" normalizeH="0" baseline="0" dirty="0">
                <a:ln>
                  <a:noFill/>
                </a:ln>
                <a:effectLst/>
                <a:latin typeface="Arial" panose="020B0604020202020204" pitchFamily="34" charset="0"/>
              </a:rPr>
              <a:t>(data));</a:t>
            </a: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  }, [</a:t>
            </a:r>
            <a:r>
              <a:rPr kumimoji="0" lang="en-US" altLang="en-US" sz="2600" b="0" i="0" u="none" strike="noStrike" cap="none" normalizeH="0" baseline="0" dirty="0" err="1">
                <a:ln>
                  <a:noFill/>
                </a:ln>
                <a:effectLst/>
                <a:latin typeface="Arial" panose="020B0604020202020204" pitchFamily="34" charset="0"/>
              </a:rPr>
              <a:t>url</a:t>
            </a:r>
            <a:r>
              <a:rPr kumimoji="0" lang="en-US" altLang="en-US" sz="26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None/>
              <a:tabLst/>
            </a:pPr>
            <a:endParaRPr kumimoji="0" lang="en-US" altLang="en-US" sz="2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  return [data];</a:t>
            </a: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None/>
              <a:tabLst/>
            </a:pPr>
            <a:endParaRPr kumimoji="0" lang="en-US" altLang="en-US" sz="2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export default </a:t>
            </a:r>
            <a:r>
              <a:rPr kumimoji="0" lang="en-US" altLang="en-US" sz="2600" b="0" i="0" u="none" strike="noStrike" cap="none" normalizeH="0" baseline="0" dirty="0" err="1">
                <a:ln>
                  <a:noFill/>
                </a:ln>
                <a:effectLst/>
                <a:latin typeface="Arial" panose="020B0604020202020204" pitchFamily="34" charset="0"/>
              </a:rPr>
              <a:t>useFetch</a:t>
            </a:r>
            <a:r>
              <a:rPr kumimoji="0" lang="en-US" altLang="en-US" sz="2600" b="0" i="0" u="none" strike="noStrike" cap="none" normalizeH="0" baseline="0" dirty="0">
                <a:ln>
                  <a:noFill/>
                </a:ln>
                <a:effectLst/>
                <a:latin typeface="Arial" panose="020B0604020202020204" pitchFamily="34" charset="0"/>
              </a:rPr>
              <a:t>;</a:t>
            </a:r>
          </a:p>
        </p:txBody>
      </p:sp>
    </p:spTree>
    <p:extLst>
      <p:ext uri="{BB962C8B-B14F-4D97-AF65-F5344CB8AC3E}">
        <p14:creationId xmlns:p14="http://schemas.microsoft.com/office/powerpoint/2010/main" val="322726545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A4AA9B-584F-5F17-8EA8-543F72697574}"/>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React-Router Hooks</a:t>
            </a:r>
          </a:p>
        </p:txBody>
      </p:sp>
      <p:sp>
        <p:nvSpPr>
          <p:cNvPr id="3" name="Content Placeholder 2">
            <a:extLst>
              <a:ext uri="{FF2B5EF4-FFF2-40B4-BE49-F238E27FC236}">
                <a16:creationId xmlns:a16="http://schemas.microsoft.com/office/drawing/2014/main" id="{4FF32EC2-BBB6-4380-5EC1-2B9045944149}"/>
              </a:ext>
            </a:extLst>
          </p:cNvPr>
          <p:cNvSpPr>
            <a:spLocks noGrp="1"/>
          </p:cNvSpPr>
          <p:nvPr>
            <p:ph idx="1"/>
          </p:nvPr>
        </p:nvSpPr>
        <p:spPr>
          <a:xfrm>
            <a:off x="838200" y="2438400"/>
            <a:ext cx="10515600" cy="3915266"/>
          </a:xfrm>
        </p:spPr>
        <p:txBody>
          <a:bodyPr>
            <a:noAutofit/>
          </a:bodyPr>
          <a:lstStyle/>
          <a:p>
            <a:r>
              <a:rPr lang="en-US" sz="2400" b="0" i="0" u="sng" dirty="0">
                <a:effectLst/>
                <a:latin typeface="urw-din"/>
                <a:hlinkClick r:id="rId2"/>
              </a:rPr>
              <a:t>React-Router</a:t>
            </a:r>
            <a:r>
              <a:rPr lang="en-US" sz="2400" b="0" i="0" dirty="0">
                <a:solidFill>
                  <a:srgbClr val="273239"/>
                </a:solidFill>
                <a:effectLst/>
                <a:latin typeface="urw-din"/>
              </a:rPr>
              <a:t> is a popular React library that is heavily used for client-side routing and offers single-page routing.</a:t>
            </a:r>
          </a:p>
          <a:p>
            <a:r>
              <a:rPr lang="en-IN" sz="2000" dirty="0" err="1"/>
              <a:t>useNavigate</a:t>
            </a:r>
            <a:endParaRPr lang="en-IN" sz="2000" dirty="0"/>
          </a:p>
          <a:p>
            <a:r>
              <a:rPr lang="en-IN" sz="2000" dirty="0" err="1"/>
              <a:t>useParams</a:t>
            </a:r>
            <a:endParaRPr lang="en-IN" sz="2000" dirty="0"/>
          </a:p>
          <a:p>
            <a:r>
              <a:rPr lang="en-IN" sz="2000" dirty="0" err="1"/>
              <a:t>useSearchParams</a:t>
            </a:r>
            <a:endParaRPr lang="en-IN" sz="2000" dirty="0"/>
          </a:p>
          <a:p>
            <a:r>
              <a:rPr lang="en-IN" sz="2000" dirty="0" err="1"/>
              <a:t>useLocation</a:t>
            </a:r>
            <a:endParaRPr lang="en-IN" sz="2000" dirty="0"/>
          </a:p>
        </p:txBody>
      </p:sp>
    </p:spTree>
    <p:extLst>
      <p:ext uri="{BB962C8B-B14F-4D97-AF65-F5344CB8AC3E}">
        <p14:creationId xmlns:p14="http://schemas.microsoft.com/office/powerpoint/2010/main" val="31812721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A4AA9B-584F-5F17-8EA8-543F72697574}"/>
              </a:ext>
            </a:extLst>
          </p:cNvPr>
          <p:cNvSpPr>
            <a:spLocks noGrp="1"/>
          </p:cNvSpPr>
          <p:nvPr>
            <p:ph type="title"/>
          </p:nvPr>
        </p:nvSpPr>
        <p:spPr>
          <a:xfrm>
            <a:off x="838200" y="365125"/>
            <a:ext cx="10515600" cy="1325563"/>
          </a:xfrm>
        </p:spPr>
        <p:txBody>
          <a:bodyPr>
            <a:normAutofit/>
          </a:bodyPr>
          <a:lstStyle/>
          <a:p>
            <a:r>
              <a:rPr lang="en-IN" sz="4600" dirty="0" err="1">
                <a:solidFill>
                  <a:srgbClr val="FFFFFF"/>
                </a:solidFill>
              </a:rPr>
              <a:t>Browserrouter</a:t>
            </a:r>
            <a:endParaRPr lang="en-IN" sz="4600" dirty="0">
              <a:solidFill>
                <a:srgbClr val="FFFFFF"/>
              </a:solidFill>
            </a:endParaRPr>
          </a:p>
        </p:txBody>
      </p:sp>
      <p:sp>
        <p:nvSpPr>
          <p:cNvPr id="3" name="Content Placeholder 2">
            <a:extLst>
              <a:ext uri="{FF2B5EF4-FFF2-40B4-BE49-F238E27FC236}">
                <a16:creationId xmlns:a16="http://schemas.microsoft.com/office/drawing/2014/main" id="{4FF32EC2-BBB6-4380-5EC1-2B9045944149}"/>
              </a:ext>
            </a:extLst>
          </p:cNvPr>
          <p:cNvSpPr>
            <a:spLocks noGrp="1"/>
          </p:cNvSpPr>
          <p:nvPr>
            <p:ph idx="1"/>
          </p:nvPr>
        </p:nvSpPr>
        <p:spPr>
          <a:xfrm>
            <a:off x="838200" y="2438400"/>
            <a:ext cx="10515600" cy="3915266"/>
          </a:xfrm>
        </p:spPr>
        <p:txBody>
          <a:bodyPr>
            <a:noAutofit/>
          </a:bodyPr>
          <a:lstStyle/>
          <a:p>
            <a:r>
              <a:rPr lang="en-US" sz="2000" b="0" i="0" dirty="0">
                <a:solidFill>
                  <a:srgbClr val="232629"/>
                </a:solidFill>
                <a:effectLst/>
              </a:rPr>
              <a:t>Uses the HTML5 history API (</a:t>
            </a:r>
            <a:r>
              <a:rPr lang="en-US" sz="2000" b="0" i="0" dirty="0" err="1">
                <a:solidFill>
                  <a:srgbClr val="232629"/>
                </a:solidFill>
                <a:effectLst/>
              </a:rPr>
              <a:t>pushState</a:t>
            </a:r>
            <a:r>
              <a:rPr lang="en-US" sz="2000" b="0" i="0" dirty="0">
                <a:solidFill>
                  <a:srgbClr val="232629"/>
                </a:solidFill>
                <a:effectLst/>
              </a:rPr>
              <a:t>, </a:t>
            </a:r>
            <a:r>
              <a:rPr lang="en-US" sz="2000" b="0" i="0" dirty="0" err="1">
                <a:solidFill>
                  <a:srgbClr val="232629"/>
                </a:solidFill>
                <a:effectLst/>
              </a:rPr>
              <a:t>replaceState</a:t>
            </a:r>
            <a:r>
              <a:rPr lang="en-US" sz="2000" b="0" i="0" dirty="0">
                <a:solidFill>
                  <a:srgbClr val="232629"/>
                </a:solidFill>
                <a:effectLst/>
              </a:rPr>
              <a:t> and the </a:t>
            </a:r>
            <a:r>
              <a:rPr lang="en-US" sz="2000" b="0" i="0" dirty="0" err="1">
                <a:solidFill>
                  <a:srgbClr val="232629"/>
                </a:solidFill>
                <a:effectLst/>
              </a:rPr>
              <a:t>popstate</a:t>
            </a:r>
            <a:r>
              <a:rPr lang="en-US" sz="2000" b="0" i="0" dirty="0">
                <a:solidFill>
                  <a:srgbClr val="232629"/>
                </a:solidFill>
                <a:effectLst/>
              </a:rPr>
              <a:t> event) to keep your UI in sync with the URL.</a:t>
            </a:r>
          </a:p>
          <a:p>
            <a:pPr marL="0" indent="0">
              <a:buNone/>
            </a:pPr>
            <a:r>
              <a:rPr lang="en-IN" sz="2000" dirty="0"/>
              <a:t>&lt;</a:t>
            </a:r>
            <a:r>
              <a:rPr lang="en-IN" sz="2000" dirty="0" err="1"/>
              <a:t>BrowserRouter</a:t>
            </a:r>
            <a:endParaRPr lang="en-IN" sz="2000" dirty="0"/>
          </a:p>
          <a:p>
            <a:pPr marL="0" indent="0">
              <a:buNone/>
            </a:pPr>
            <a:r>
              <a:rPr lang="en-IN" sz="2000" dirty="0"/>
              <a:t>  </a:t>
            </a:r>
            <a:r>
              <a:rPr lang="en-IN" sz="2000" dirty="0" err="1"/>
              <a:t>basename</a:t>
            </a:r>
            <a:r>
              <a:rPr lang="en-IN" sz="2000" dirty="0"/>
              <a:t>={</a:t>
            </a:r>
            <a:r>
              <a:rPr lang="en-IN" sz="2000" dirty="0" err="1"/>
              <a:t>optionalString</a:t>
            </a:r>
            <a:r>
              <a:rPr lang="en-IN" sz="2000" dirty="0"/>
              <a:t>}</a:t>
            </a:r>
          </a:p>
          <a:p>
            <a:pPr marL="0" indent="0">
              <a:buNone/>
            </a:pPr>
            <a:r>
              <a:rPr lang="en-IN" sz="2000" dirty="0"/>
              <a:t>  </a:t>
            </a:r>
            <a:r>
              <a:rPr lang="en-IN" sz="2000" dirty="0" err="1"/>
              <a:t>forceRefresh</a:t>
            </a:r>
            <a:r>
              <a:rPr lang="en-IN" sz="2000" dirty="0"/>
              <a:t>={</a:t>
            </a:r>
            <a:r>
              <a:rPr lang="en-IN" sz="2000" dirty="0" err="1"/>
              <a:t>optionalBool</a:t>
            </a:r>
            <a:r>
              <a:rPr lang="en-IN" sz="2000" dirty="0"/>
              <a:t>}</a:t>
            </a:r>
          </a:p>
          <a:p>
            <a:pPr marL="0" indent="0">
              <a:buNone/>
            </a:pPr>
            <a:r>
              <a:rPr lang="en-IN" sz="2000" dirty="0"/>
              <a:t>  </a:t>
            </a:r>
            <a:r>
              <a:rPr lang="en-IN" sz="2000" dirty="0" err="1"/>
              <a:t>getUserConfirmation</a:t>
            </a:r>
            <a:r>
              <a:rPr lang="en-IN" sz="2000" dirty="0"/>
              <a:t>={</a:t>
            </a:r>
            <a:r>
              <a:rPr lang="en-IN" sz="2000" dirty="0" err="1"/>
              <a:t>optionalFunc</a:t>
            </a:r>
            <a:r>
              <a:rPr lang="en-IN" sz="2000" dirty="0"/>
              <a:t>}</a:t>
            </a:r>
          </a:p>
          <a:p>
            <a:pPr marL="0" indent="0">
              <a:buNone/>
            </a:pPr>
            <a:r>
              <a:rPr lang="en-IN" sz="2000" dirty="0"/>
              <a:t>  </a:t>
            </a:r>
            <a:r>
              <a:rPr lang="en-IN" sz="2000" dirty="0" err="1"/>
              <a:t>keyLength</a:t>
            </a:r>
            <a:r>
              <a:rPr lang="en-IN" sz="2000" dirty="0"/>
              <a:t>={</a:t>
            </a:r>
            <a:r>
              <a:rPr lang="en-IN" sz="2000" dirty="0" err="1"/>
              <a:t>optionalNumber</a:t>
            </a:r>
            <a:r>
              <a:rPr lang="en-IN" sz="2000" dirty="0"/>
              <a:t>}</a:t>
            </a:r>
          </a:p>
          <a:p>
            <a:pPr marL="0" indent="0">
              <a:buNone/>
            </a:pPr>
            <a:r>
              <a:rPr lang="en-IN" sz="2000" dirty="0"/>
              <a:t>&gt;</a:t>
            </a:r>
          </a:p>
          <a:p>
            <a:pPr marL="0" indent="0">
              <a:buNone/>
            </a:pPr>
            <a:r>
              <a:rPr lang="en-IN" sz="2000" dirty="0"/>
              <a:t>  &lt;App /&gt;</a:t>
            </a:r>
          </a:p>
          <a:p>
            <a:pPr marL="0" indent="0">
              <a:buNone/>
            </a:pPr>
            <a:r>
              <a:rPr lang="en-IN" sz="2000" dirty="0"/>
              <a:t>&lt;/</a:t>
            </a:r>
            <a:r>
              <a:rPr lang="en-IN" sz="2000" dirty="0" err="1"/>
              <a:t>BrowserRouter</a:t>
            </a:r>
            <a:r>
              <a:rPr lang="en-IN" sz="2000" dirty="0"/>
              <a:t>&gt;</a:t>
            </a:r>
          </a:p>
        </p:txBody>
      </p:sp>
    </p:spTree>
    <p:extLst>
      <p:ext uri="{BB962C8B-B14F-4D97-AF65-F5344CB8AC3E}">
        <p14:creationId xmlns:p14="http://schemas.microsoft.com/office/powerpoint/2010/main" val="32235054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A4AA9B-584F-5F17-8EA8-543F72697574}"/>
              </a:ext>
            </a:extLst>
          </p:cNvPr>
          <p:cNvSpPr>
            <a:spLocks noGrp="1"/>
          </p:cNvSpPr>
          <p:nvPr>
            <p:ph type="title"/>
          </p:nvPr>
        </p:nvSpPr>
        <p:spPr>
          <a:xfrm>
            <a:off x="838200" y="365125"/>
            <a:ext cx="10515600" cy="1325563"/>
          </a:xfrm>
        </p:spPr>
        <p:txBody>
          <a:bodyPr>
            <a:normAutofit/>
          </a:bodyPr>
          <a:lstStyle/>
          <a:p>
            <a:r>
              <a:rPr lang="en-IN" sz="4600" dirty="0" err="1">
                <a:solidFill>
                  <a:srgbClr val="FFFFFF"/>
                </a:solidFill>
              </a:rPr>
              <a:t>Browserrouter</a:t>
            </a:r>
            <a:endParaRPr lang="en-IN" sz="4600" dirty="0">
              <a:solidFill>
                <a:srgbClr val="FFFFFF"/>
              </a:solidFill>
            </a:endParaRPr>
          </a:p>
        </p:txBody>
      </p:sp>
      <p:sp>
        <p:nvSpPr>
          <p:cNvPr id="3" name="Content Placeholder 2">
            <a:extLst>
              <a:ext uri="{FF2B5EF4-FFF2-40B4-BE49-F238E27FC236}">
                <a16:creationId xmlns:a16="http://schemas.microsoft.com/office/drawing/2014/main" id="{4FF32EC2-BBB6-4380-5EC1-2B9045944149}"/>
              </a:ext>
            </a:extLst>
          </p:cNvPr>
          <p:cNvSpPr>
            <a:spLocks noGrp="1"/>
          </p:cNvSpPr>
          <p:nvPr>
            <p:ph idx="1"/>
          </p:nvPr>
        </p:nvSpPr>
        <p:spPr>
          <a:xfrm>
            <a:off x="838200" y="2276475"/>
            <a:ext cx="10515600" cy="4322288"/>
          </a:xfrm>
        </p:spPr>
        <p:txBody>
          <a:bodyPr>
            <a:noAutofit/>
          </a:bodyPr>
          <a:lstStyle/>
          <a:p>
            <a:pPr algn="l"/>
            <a:r>
              <a:rPr lang="en-US" sz="1500" b="1" i="0" u="none" strike="noStrike" dirty="0" err="1">
                <a:solidFill>
                  <a:srgbClr val="2D2D2D"/>
                </a:solidFill>
                <a:effectLst/>
                <a:hlinkClick r:id="rId2"/>
              </a:rPr>
              <a:t>basename</a:t>
            </a:r>
            <a:r>
              <a:rPr lang="en-US" sz="1500" b="1" i="0" u="none" strike="noStrike" dirty="0">
                <a:solidFill>
                  <a:srgbClr val="2D2D2D"/>
                </a:solidFill>
                <a:effectLst/>
                <a:hlinkClick r:id="rId2"/>
              </a:rPr>
              <a:t>: string</a:t>
            </a:r>
            <a:endParaRPr lang="en-US" sz="1500" b="1" i="0" dirty="0">
              <a:solidFill>
                <a:srgbClr val="000000"/>
              </a:solidFill>
              <a:effectLst/>
            </a:endParaRPr>
          </a:p>
          <a:p>
            <a:pPr lvl="1"/>
            <a:r>
              <a:rPr lang="en-US" sz="1500" b="0" i="0" dirty="0">
                <a:solidFill>
                  <a:srgbClr val="000000"/>
                </a:solidFill>
                <a:effectLst/>
              </a:rPr>
              <a:t>The base URL for all locations. If your app is served from a sub-directory on your server, you’ll want to set this to the sub-directory. A properly formatted </a:t>
            </a:r>
            <a:r>
              <a:rPr lang="en-US" sz="1500" b="0" i="0" dirty="0" err="1">
                <a:solidFill>
                  <a:srgbClr val="000000"/>
                </a:solidFill>
                <a:effectLst/>
              </a:rPr>
              <a:t>basename</a:t>
            </a:r>
            <a:r>
              <a:rPr lang="en-US" sz="1500" b="0" i="0" dirty="0">
                <a:solidFill>
                  <a:srgbClr val="000000"/>
                </a:solidFill>
                <a:effectLst/>
              </a:rPr>
              <a:t> should have a leading slash, but no trailing slash</a:t>
            </a:r>
          </a:p>
          <a:p>
            <a:pPr algn="l"/>
            <a:r>
              <a:rPr lang="en-US" sz="1500" b="0" i="0" dirty="0" err="1">
                <a:solidFill>
                  <a:srgbClr val="000000"/>
                </a:solidFill>
                <a:effectLst/>
              </a:rPr>
              <a:t>getUserConfirmation</a:t>
            </a:r>
            <a:r>
              <a:rPr lang="en-US" sz="1500" b="0" i="0" dirty="0">
                <a:solidFill>
                  <a:srgbClr val="000000"/>
                </a:solidFill>
                <a:effectLst/>
              </a:rPr>
              <a:t>: </a:t>
            </a:r>
            <a:r>
              <a:rPr lang="en-US" sz="1500" b="0" i="0" dirty="0" err="1">
                <a:solidFill>
                  <a:srgbClr val="000000"/>
                </a:solidFill>
                <a:effectLst/>
              </a:rPr>
              <a:t>func</a:t>
            </a:r>
            <a:endParaRPr lang="en-US" sz="1500" b="0" i="0" dirty="0">
              <a:solidFill>
                <a:srgbClr val="000000"/>
              </a:solidFill>
              <a:effectLst/>
            </a:endParaRPr>
          </a:p>
          <a:p>
            <a:pPr lvl="1"/>
            <a:r>
              <a:rPr lang="en-US" sz="1500" b="0" i="0" dirty="0">
                <a:solidFill>
                  <a:srgbClr val="000000"/>
                </a:solidFill>
                <a:effectLst/>
              </a:rPr>
              <a:t>A function to use to confirm navigation. Defaults to using </a:t>
            </a:r>
            <a:r>
              <a:rPr lang="en-US" sz="1500" b="0" i="0" dirty="0" err="1">
                <a:solidFill>
                  <a:srgbClr val="000000"/>
                </a:solidFill>
                <a:effectLst/>
              </a:rPr>
              <a:t>window.confirm</a:t>
            </a:r>
            <a:r>
              <a:rPr lang="en-US" sz="1500" b="0" i="0" dirty="0">
                <a:solidFill>
                  <a:srgbClr val="000000"/>
                </a:solidFill>
                <a:effectLst/>
              </a:rPr>
              <a:t>.</a:t>
            </a:r>
          </a:p>
          <a:p>
            <a:pPr algn="l"/>
            <a:r>
              <a:rPr lang="en-US" sz="1500" b="0" i="0" dirty="0" err="1">
                <a:solidFill>
                  <a:srgbClr val="000000"/>
                </a:solidFill>
                <a:effectLst/>
              </a:rPr>
              <a:t>forceRefresh</a:t>
            </a:r>
            <a:r>
              <a:rPr lang="en-US" sz="1500" b="0" i="0" dirty="0">
                <a:solidFill>
                  <a:srgbClr val="000000"/>
                </a:solidFill>
                <a:effectLst/>
              </a:rPr>
              <a:t>: bool</a:t>
            </a:r>
          </a:p>
          <a:p>
            <a:pPr lvl="1"/>
            <a:r>
              <a:rPr lang="en-US" sz="1500" b="0" i="0" dirty="0">
                <a:solidFill>
                  <a:srgbClr val="000000"/>
                </a:solidFill>
                <a:effectLst/>
              </a:rPr>
              <a:t>If true the router will use full page refreshes on page navigation. You may want to use this to imitate the way a traditional server-rendered app would work with full page refreshes between page navigation.</a:t>
            </a:r>
          </a:p>
          <a:p>
            <a:pPr lvl="1"/>
            <a:r>
              <a:rPr lang="en-US" sz="1500" b="0" i="0" dirty="0">
                <a:solidFill>
                  <a:srgbClr val="000000"/>
                </a:solidFill>
                <a:effectLst/>
              </a:rPr>
              <a:t>&lt;</a:t>
            </a:r>
            <a:r>
              <a:rPr lang="en-US" sz="1500" b="0" i="0" dirty="0" err="1">
                <a:solidFill>
                  <a:srgbClr val="000000"/>
                </a:solidFill>
                <a:effectLst/>
              </a:rPr>
              <a:t>BrowserRouter</a:t>
            </a:r>
            <a:r>
              <a:rPr lang="en-US" sz="1500" b="0" i="0" dirty="0">
                <a:solidFill>
                  <a:srgbClr val="000000"/>
                </a:solidFill>
                <a:effectLst/>
              </a:rPr>
              <a:t> </a:t>
            </a:r>
            <a:r>
              <a:rPr lang="en-US" sz="1500" b="0" i="0" dirty="0" err="1">
                <a:solidFill>
                  <a:srgbClr val="000000"/>
                </a:solidFill>
                <a:effectLst/>
              </a:rPr>
              <a:t>forceRefresh</a:t>
            </a:r>
            <a:r>
              <a:rPr lang="en-US" sz="1500" b="0" i="0" dirty="0">
                <a:solidFill>
                  <a:srgbClr val="000000"/>
                </a:solidFill>
                <a:effectLst/>
              </a:rPr>
              <a:t>={true} /&gt;</a:t>
            </a:r>
          </a:p>
          <a:p>
            <a:pPr algn="l"/>
            <a:r>
              <a:rPr lang="en-US" sz="1500" b="0" i="0" dirty="0" err="1">
                <a:solidFill>
                  <a:srgbClr val="000000"/>
                </a:solidFill>
                <a:effectLst/>
              </a:rPr>
              <a:t>keyLength</a:t>
            </a:r>
            <a:r>
              <a:rPr lang="en-US" sz="1500" b="0" i="0" dirty="0">
                <a:solidFill>
                  <a:srgbClr val="000000"/>
                </a:solidFill>
                <a:effectLst/>
              </a:rPr>
              <a:t>: number</a:t>
            </a:r>
          </a:p>
          <a:p>
            <a:pPr lvl="1"/>
            <a:r>
              <a:rPr lang="en-US" sz="1500" b="0" i="0" dirty="0">
                <a:solidFill>
                  <a:srgbClr val="000000"/>
                </a:solidFill>
                <a:effectLst/>
              </a:rPr>
              <a:t>The length of </a:t>
            </a:r>
            <a:r>
              <a:rPr lang="en-US" sz="1500" b="0" i="0" dirty="0" err="1">
                <a:solidFill>
                  <a:srgbClr val="000000"/>
                </a:solidFill>
                <a:effectLst/>
              </a:rPr>
              <a:t>location.key</a:t>
            </a:r>
            <a:r>
              <a:rPr lang="en-US" sz="1500" b="0" i="0" dirty="0">
                <a:solidFill>
                  <a:srgbClr val="000000"/>
                </a:solidFill>
                <a:effectLst/>
              </a:rPr>
              <a:t>. Defaults to 6.</a:t>
            </a:r>
          </a:p>
          <a:p>
            <a:pPr lvl="1"/>
            <a:r>
              <a:rPr lang="en-US" sz="1500" b="0" i="0" dirty="0">
                <a:solidFill>
                  <a:srgbClr val="000000"/>
                </a:solidFill>
                <a:effectLst/>
              </a:rPr>
              <a:t>&lt;</a:t>
            </a:r>
            <a:r>
              <a:rPr lang="en-US" sz="1500" b="0" i="0" dirty="0" err="1">
                <a:solidFill>
                  <a:srgbClr val="000000"/>
                </a:solidFill>
                <a:effectLst/>
              </a:rPr>
              <a:t>BrowserRouter</a:t>
            </a:r>
            <a:r>
              <a:rPr lang="en-US" sz="1500" b="0" i="0" dirty="0">
                <a:solidFill>
                  <a:srgbClr val="000000"/>
                </a:solidFill>
                <a:effectLst/>
              </a:rPr>
              <a:t> </a:t>
            </a:r>
            <a:r>
              <a:rPr lang="en-US" sz="1500" b="0" i="0" dirty="0" err="1">
                <a:solidFill>
                  <a:srgbClr val="000000"/>
                </a:solidFill>
                <a:effectLst/>
              </a:rPr>
              <a:t>keyLength</a:t>
            </a:r>
            <a:r>
              <a:rPr lang="en-US" sz="1500" b="0" i="0" dirty="0">
                <a:solidFill>
                  <a:srgbClr val="000000"/>
                </a:solidFill>
                <a:effectLst/>
              </a:rPr>
              <a:t>={12} /&gt;</a:t>
            </a:r>
          </a:p>
          <a:p>
            <a:pPr algn="l"/>
            <a:r>
              <a:rPr lang="en-US" sz="1500" b="0" i="0" dirty="0">
                <a:solidFill>
                  <a:srgbClr val="000000"/>
                </a:solidFill>
                <a:effectLst/>
              </a:rPr>
              <a:t>children: node</a:t>
            </a:r>
          </a:p>
          <a:p>
            <a:pPr lvl="1"/>
            <a:r>
              <a:rPr lang="en-US" sz="1500" b="0" i="0" dirty="0">
                <a:solidFill>
                  <a:srgbClr val="000000"/>
                </a:solidFill>
                <a:effectLst/>
              </a:rPr>
              <a:t>The child elements to </a:t>
            </a:r>
            <a:r>
              <a:rPr lang="en-US" sz="1500" b="0" i="0" dirty="0" err="1">
                <a:solidFill>
                  <a:srgbClr val="000000"/>
                </a:solidFill>
                <a:effectLst/>
              </a:rPr>
              <a:t>render.Note</a:t>
            </a:r>
            <a:r>
              <a:rPr lang="en-US" sz="1500" b="0" i="0" dirty="0">
                <a:solidFill>
                  <a:srgbClr val="000000"/>
                </a:solidFill>
                <a:effectLst/>
              </a:rPr>
              <a:t>: On React &lt; 16 you must use a single child element since a render method cannot return more than one element. If you need more than one element, you might try wrapping them in an extra &lt;div&gt; or &lt;</a:t>
            </a:r>
            <a:r>
              <a:rPr lang="en-US" sz="1500" b="0" i="0" dirty="0" err="1">
                <a:solidFill>
                  <a:srgbClr val="000000"/>
                </a:solidFill>
                <a:effectLst/>
              </a:rPr>
              <a:t>React.Fragment</a:t>
            </a:r>
            <a:r>
              <a:rPr lang="en-US" sz="1500" b="0" i="0" dirty="0">
                <a:solidFill>
                  <a:srgbClr val="000000"/>
                </a:solidFill>
                <a:effectLst/>
              </a:rPr>
              <a:t>&gt;.</a:t>
            </a:r>
          </a:p>
        </p:txBody>
      </p:sp>
    </p:spTree>
    <p:extLst>
      <p:ext uri="{BB962C8B-B14F-4D97-AF65-F5344CB8AC3E}">
        <p14:creationId xmlns:p14="http://schemas.microsoft.com/office/powerpoint/2010/main" val="24900745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A4AA9B-584F-5F17-8EA8-543F72697574}"/>
              </a:ext>
            </a:extLst>
          </p:cNvPr>
          <p:cNvSpPr>
            <a:spLocks noGrp="1"/>
          </p:cNvSpPr>
          <p:nvPr>
            <p:ph type="title"/>
          </p:nvPr>
        </p:nvSpPr>
        <p:spPr>
          <a:xfrm>
            <a:off x="838200" y="365125"/>
            <a:ext cx="10515600" cy="1325563"/>
          </a:xfrm>
        </p:spPr>
        <p:txBody>
          <a:bodyPr>
            <a:normAutofit/>
          </a:bodyPr>
          <a:lstStyle/>
          <a:p>
            <a:r>
              <a:rPr lang="en-IN" sz="4600" dirty="0" err="1">
                <a:solidFill>
                  <a:srgbClr val="FFFFFF"/>
                </a:solidFill>
              </a:rPr>
              <a:t>Browserrouter</a:t>
            </a:r>
            <a:r>
              <a:rPr lang="en-IN" sz="4600" dirty="0">
                <a:solidFill>
                  <a:srgbClr val="FFFFFF"/>
                </a:solidFill>
              </a:rPr>
              <a:t> vs </a:t>
            </a:r>
            <a:r>
              <a:rPr lang="en-IN" sz="4600" dirty="0" err="1">
                <a:solidFill>
                  <a:srgbClr val="FFFFFF"/>
                </a:solidFill>
              </a:rPr>
              <a:t>HashRouter</a:t>
            </a:r>
            <a:endParaRPr lang="en-IN" sz="4600" dirty="0">
              <a:solidFill>
                <a:srgbClr val="FFFFFF"/>
              </a:solidFill>
            </a:endParaRPr>
          </a:p>
        </p:txBody>
      </p:sp>
      <p:sp>
        <p:nvSpPr>
          <p:cNvPr id="3" name="Content Placeholder 2">
            <a:extLst>
              <a:ext uri="{FF2B5EF4-FFF2-40B4-BE49-F238E27FC236}">
                <a16:creationId xmlns:a16="http://schemas.microsoft.com/office/drawing/2014/main" id="{4FF32EC2-BBB6-4380-5EC1-2B9045944149}"/>
              </a:ext>
            </a:extLst>
          </p:cNvPr>
          <p:cNvSpPr>
            <a:spLocks noGrp="1"/>
          </p:cNvSpPr>
          <p:nvPr>
            <p:ph idx="1"/>
          </p:nvPr>
        </p:nvSpPr>
        <p:spPr>
          <a:xfrm>
            <a:off x="762785" y="2276475"/>
            <a:ext cx="10515600" cy="4350568"/>
          </a:xfrm>
        </p:spPr>
        <p:txBody>
          <a:bodyPr>
            <a:normAutofit/>
          </a:bodyPr>
          <a:lstStyle/>
          <a:p>
            <a:r>
              <a:rPr lang="en-IN" sz="1600" dirty="0" err="1"/>
              <a:t>BrowserRouter</a:t>
            </a:r>
            <a:r>
              <a:rPr lang="en-IN" sz="1600" dirty="0"/>
              <a:t>:- </a:t>
            </a:r>
          </a:p>
          <a:p>
            <a:pPr lvl="1"/>
            <a:r>
              <a:rPr lang="en-US" sz="1600" dirty="0"/>
              <a:t>It uses history API, i.e. it's unavailable for legacy browsers (IE 9 and lower and contemporaries). Client-side React application is able to maintain clean routes like example.com/react/route but needs to be backed by web server. Usually this means that web server should be configured for single-page application, i.e. same index.html is served for /react/route path or any other route on server side. On client side, </a:t>
            </a:r>
            <a:r>
              <a:rPr lang="en-US" sz="1600" dirty="0" err="1"/>
              <a:t>window.location.pathname</a:t>
            </a:r>
            <a:r>
              <a:rPr lang="en-US" sz="1600" dirty="0"/>
              <a:t> is parsed by React router. React router renders a component that it was configured to render for /react/route.</a:t>
            </a:r>
          </a:p>
          <a:p>
            <a:pPr lvl="1"/>
            <a:endParaRPr lang="en-US" sz="1600" dirty="0"/>
          </a:p>
          <a:p>
            <a:pPr lvl="1"/>
            <a:r>
              <a:rPr lang="en-US" sz="1600" dirty="0"/>
              <a:t>Additionally, the setup may involve server-side rendering, index.html may contain rendered components or data that are specific to current route.</a:t>
            </a:r>
          </a:p>
          <a:p>
            <a:r>
              <a:rPr lang="en-US" sz="1600" dirty="0" err="1"/>
              <a:t>HashRouter</a:t>
            </a:r>
            <a:r>
              <a:rPr lang="en-US" sz="1600" dirty="0"/>
              <a:t>:-</a:t>
            </a:r>
          </a:p>
          <a:p>
            <a:pPr lvl="1"/>
            <a:r>
              <a:rPr lang="en-US" sz="1600" b="0" i="0" dirty="0">
                <a:solidFill>
                  <a:srgbClr val="232629"/>
                </a:solidFill>
                <a:effectLst/>
              </a:rPr>
              <a:t>It uses URL hash, it puts no limitations on supported browsers or web server. Server-side routing is independent from client-side routing.</a:t>
            </a:r>
          </a:p>
          <a:p>
            <a:pPr lvl="1"/>
            <a:r>
              <a:rPr lang="en-US" sz="1600" b="0" i="0" dirty="0">
                <a:solidFill>
                  <a:srgbClr val="232629"/>
                </a:solidFill>
                <a:effectLst/>
              </a:rPr>
              <a:t>Backward-compatible single-page application can use it as </a:t>
            </a:r>
            <a:r>
              <a:rPr lang="en-US" sz="1600" b="0" i="1" dirty="0">
                <a:solidFill>
                  <a:srgbClr val="232629"/>
                </a:solidFill>
                <a:effectLst/>
              </a:rPr>
              <a:t>example.com/#/react/route</a:t>
            </a:r>
            <a:r>
              <a:rPr lang="en-US" sz="1600" b="0" i="0" dirty="0">
                <a:solidFill>
                  <a:srgbClr val="232629"/>
                </a:solidFill>
                <a:effectLst/>
              </a:rPr>
              <a:t>.</a:t>
            </a:r>
          </a:p>
          <a:p>
            <a:pPr algn="just">
              <a:buFont typeface="Arial" panose="020B0604020202020204" pitchFamily="34" charset="0"/>
              <a:buChar char="•"/>
            </a:pPr>
            <a:r>
              <a:rPr lang="en-US" sz="1600" b="1" i="0" dirty="0">
                <a:solidFill>
                  <a:srgbClr val="000000"/>
                </a:solidFill>
                <a:effectLst/>
              </a:rPr>
              <a:t>&lt;</a:t>
            </a:r>
            <a:r>
              <a:rPr lang="en-US" sz="1600" b="1" i="0" dirty="0" err="1">
                <a:solidFill>
                  <a:srgbClr val="000000"/>
                </a:solidFill>
                <a:effectLst/>
              </a:rPr>
              <a:t>BrowserRouter</a:t>
            </a:r>
            <a:r>
              <a:rPr lang="en-US" sz="1600" b="1" i="0" dirty="0">
                <a:solidFill>
                  <a:srgbClr val="000000"/>
                </a:solidFill>
                <a:effectLst/>
              </a:rPr>
              <a:t>&gt;:</a:t>
            </a:r>
            <a:r>
              <a:rPr lang="en-US" sz="1600" b="0" i="0" dirty="0">
                <a:solidFill>
                  <a:srgbClr val="000000"/>
                </a:solidFill>
                <a:effectLst/>
              </a:rPr>
              <a:t> It is used for handling the dynamic URL.</a:t>
            </a:r>
          </a:p>
          <a:p>
            <a:pPr algn="just">
              <a:buFont typeface="Arial" panose="020B0604020202020204" pitchFamily="34" charset="0"/>
              <a:buChar char="•"/>
            </a:pPr>
            <a:r>
              <a:rPr lang="en-US" sz="1600" b="1" i="0" dirty="0">
                <a:solidFill>
                  <a:srgbClr val="000000"/>
                </a:solidFill>
                <a:effectLst/>
              </a:rPr>
              <a:t>&lt;</a:t>
            </a:r>
            <a:r>
              <a:rPr lang="en-US" sz="1600" b="1" i="0" dirty="0" err="1">
                <a:solidFill>
                  <a:srgbClr val="000000"/>
                </a:solidFill>
                <a:effectLst/>
              </a:rPr>
              <a:t>HashRouter</a:t>
            </a:r>
            <a:r>
              <a:rPr lang="en-US" sz="1600" b="1" i="0" dirty="0">
                <a:solidFill>
                  <a:srgbClr val="000000"/>
                </a:solidFill>
                <a:effectLst/>
              </a:rPr>
              <a:t>&gt;:</a:t>
            </a:r>
            <a:r>
              <a:rPr lang="en-US" sz="1600" b="0" i="0" dirty="0">
                <a:solidFill>
                  <a:srgbClr val="000000"/>
                </a:solidFill>
                <a:effectLst/>
              </a:rPr>
              <a:t> It is used for handling the static request.</a:t>
            </a:r>
            <a:endParaRPr lang="en-IN" sz="1600" dirty="0"/>
          </a:p>
        </p:txBody>
      </p:sp>
    </p:spTree>
    <p:extLst>
      <p:ext uri="{BB962C8B-B14F-4D97-AF65-F5344CB8AC3E}">
        <p14:creationId xmlns:p14="http://schemas.microsoft.com/office/powerpoint/2010/main" val="5403195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A4AA9B-584F-5F17-8EA8-543F72697574}"/>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Navigate vs Link</a:t>
            </a:r>
          </a:p>
        </p:txBody>
      </p:sp>
      <p:sp>
        <p:nvSpPr>
          <p:cNvPr id="3" name="Content Placeholder 2">
            <a:extLst>
              <a:ext uri="{FF2B5EF4-FFF2-40B4-BE49-F238E27FC236}">
                <a16:creationId xmlns:a16="http://schemas.microsoft.com/office/drawing/2014/main" id="{4FF32EC2-BBB6-4380-5EC1-2B9045944149}"/>
              </a:ext>
            </a:extLst>
          </p:cNvPr>
          <p:cNvSpPr>
            <a:spLocks noGrp="1"/>
          </p:cNvSpPr>
          <p:nvPr>
            <p:ph idx="1"/>
          </p:nvPr>
        </p:nvSpPr>
        <p:spPr>
          <a:xfrm>
            <a:off x="762785" y="2276475"/>
            <a:ext cx="10515600" cy="4350568"/>
          </a:xfrm>
        </p:spPr>
        <p:txBody>
          <a:bodyPr>
            <a:normAutofit/>
          </a:bodyPr>
          <a:lstStyle/>
          <a:p>
            <a:pPr lvl="1"/>
            <a:r>
              <a:rPr lang="en-IN" sz="2000" b="1" dirty="0"/>
              <a:t>Navigate:-</a:t>
            </a:r>
          </a:p>
          <a:p>
            <a:pPr lvl="2"/>
            <a:r>
              <a:rPr lang="en-US" dirty="0"/>
              <a:t>A &lt;Navigate&gt; element changes the current location when it is rendered. It's a component wrapper around </a:t>
            </a:r>
            <a:r>
              <a:rPr lang="en-US" dirty="0" err="1"/>
              <a:t>useNavigate</a:t>
            </a:r>
            <a:r>
              <a:rPr lang="en-US" dirty="0"/>
              <a:t>, and accepts all the same arguments as props.</a:t>
            </a:r>
          </a:p>
          <a:p>
            <a:pPr lvl="2"/>
            <a:r>
              <a:rPr lang="en-US" b="0" i="0" dirty="0">
                <a:solidFill>
                  <a:srgbClr val="121212"/>
                </a:solidFill>
                <a:effectLst/>
                <a:latin typeface="ui-monospace"/>
              </a:rPr>
              <a:t>&lt;</a:t>
            </a:r>
            <a:r>
              <a:rPr lang="en-US" b="0" i="0" dirty="0">
                <a:effectLst/>
                <a:latin typeface="ui-monospace"/>
              </a:rPr>
              <a:t>Navigate</a:t>
            </a:r>
            <a:r>
              <a:rPr lang="en-US" b="0" i="0" dirty="0">
                <a:solidFill>
                  <a:srgbClr val="121212"/>
                </a:solidFill>
                <a:effectLst/>
                <a:latin typeface="ui-monospace"/>
              </a:rPr>
              <a:t> </a:t>
            </a:r>
            <a:r>
              <a:rPr lang="en-US" b="0" i="0" dirty="0">
                <a:effectLst/>
                <a:latin typeface="ui-monospace"/>
              </a:rPr>
              <a:t>to=</a:t>
            </a:r>
            <a:r>
              <a:rPr lang="en-US" b="0" i="0" dirty="0">
                <a:solidFill>
                  <a:srgbClr val="121212"/>
                </a:solidFill>
                <a:effectLst/>
                <a:latin typeface="ui-monospace"/>
              </a:rPr>
              <a:t>"</a:t>
            </a:r>
            <a:r>
              <a:rPr lang="en-US" b="0" i="0" dirty="0">
                <a:effectLst/>
                <a:latin typeface="ui-monospace"/>
              </a:rPr>
              <a:t>/dashboard</a:t>
            </a:r>
            <a:r>
              <a:rPr lang="en-US" b="0" i="0" dirty="0">
                <a:solidFill>
                  <a:srgbClr val="121212"/>
                </a:solidFill>
                <a:effectLst/>
                <a:latin typeface="ui-monospace"/>
              </a:rPr>
              <a:t>" </a:t>
            </a:r>
            <a:r>
              <a:rPr lang="en-US" b="0" i="0" dirty="0">
                <a:effectLst/>
                <a:latin typeface="ui-monospace"/>
              </a:rPr>
              <a:t>replace={true}</a:t>
            </a:r>
            <a:r>
              <a:rPr lang="en-US" b="0" i="0" dirty="0">
                <a:solidFill>
                  <a:srgbClr val="121212"/>
                </a:solidFill>
                <a:effectLst/>
                <a:latin typeface="ui-monospace"/>
              </a:rPr>
              <a:t> /&gt;</a:t>
            </a:r>
          </a:p>
          <a:p>
            <a:pPr lvl="2"/>
            <a:r>
              <a:rPr lang="en-IN" dirty="0"/>
              <a:t>&lt;Navigate to={{ pathname: "/login" }} state={{ </a:t>
            </a:r>
            <a:r>
              <a:rPr lang="en-IN" dirty="0" err="1"/>
              <a:t>previousURL</a:t>
            </a:r>
            <a:r>
              <a:rPr lang="en-IN" dirty="0"/>
              <a:t>: </a:t>
            </a:r>
            <a:r>
              <a:rPr lang="en-IN" dirty="0" err="1"/>
              <a:t>location.pathname</a:t>
            </a:r>
            <a:r>
              <a:rPr lang="en-IN" dirty="0"/>
              <a:t> }}&gt;&lt;/Navigate&gt;</a:t>
            </a:r>
          </a:p>
          <a:p>
            <a:pPr lvl="1"/>
            <a:r>
              <a:rPr lang="en-IN" sz="2000" b="1" dirty="0"/>
              <a:t>Link:-</a:t>
            </a:r>
          </a:p>
          <a:p>
            <a:pPr lvl="2"/>
            <a:r>
              <a:rPr lang="en-US" dirty="0"/>
              <a:t>A &lt;Link&gt; is an element that lets the user navigate to another page by clicking or tapping on it. In react-router-</a:t>
            </a:r>
            <a:r>
              <a:rPr lang="en-US" dirty="0" err="1"/>
              <a:t>dom</a:t>
            </a:r>
            <a:r>
              <a:rPr lang="en-US" dirty="0"/>
              <a:t>, a &lt;Link&gt; renders an accessible &lt;a&gt; element with a real </a:t>
            </a:r>
            <a:r>
              <a:rPr lang="en-US" dirty="0" err="1"/>
              <a:t>href</a:t>
            </a:r>
            <a:r>
              <a:rPr lang="en-US" dirty="0"/>
              <a:t> that points to the resource it's linking to. This means that things like right-clicking a &lt;Link&gt; work as you'd expect. </a:t>
            </a:r>
            <a:endParaRPr lang="en-IN" dirty="0"/>
          </a:p>
          <a:p>
            <a:pPr lvl="2"/>
            <a:r>
              <a:rPr lang="en-IN" b="0" i="0" dirty="0">
                <a:solidFill>
                  <a:srgbClr val="121212"/>
                </a:solidFill>
                <a:effectLst/>
                <a:latin typeface="ui-monospace"/>
              </a:rPr>
              <a:t>&lt;</a:t>
            </a:r>
            <a:r>
              <a:rPr lang="en-IN" b="0" i="0" dirty="0">
                <a:effectLst/>
                <a:latin typeface="ui-monospace"/>
              </a:rPr>
              <a:t>Link</a:t>
            </a:r>
            <a:r>
              <a:rPr lang="en-IN" b="0" i="0" dirty="0">
                <a:solidFill>
                  <a:srgbClr val="121212"/>
                </a:solidFill>
                <a:effectLst/>
                <a:latin typeface="ui-monospace"/>
              </a:rPr>
              <a:t> </a:t>
            </a:r>
            <a:r>
              <a:rPr lang="en-IN" b="0" i="0" dirty="0">
                <a:effectLst/>
                <a:latin typeface="ui-monospace"/>
              </a:rPr>
              <a:t>to={user</a:t>
            </a:r>
            <a:r>
              <a:rPr lang="en-IN" b="0" i="0" dirty="0">
                <a:solidFill>
                  <a:srgbClr val="121212"/>
                </a:solidFill>
                <a:effectLst/>
                <a:latin typeface="ui-monospace"/>
              </a:rPr>
              <a:t>.</a:t>
            </a:r>
            <a:r>
              <a:rPr lang="en-IN" b="0" i="0" dirty="0">
                <a:effectLst/>
                <a:latin typeface="ui-monospace"/>
              </a:rPr>
              <a:t>id}</a:t>
            </a:r>
            <a:r>
              <a:rPr lang="en-IN" b="0" i="0" dirty="0">
                <a:solidFill>
                  <a:srgbClr val="121212"/>
                </a:solidFill>
                <a:effectLst/>
                <a:latin typeface="ui-monospace"/>
              </a:rPr>
              <a:t>&gt;</a:t>
            </a:r>
            <a:r>
              <a:rPr lang="en-IN" b="0" i="0" dirty="0">
                <a:effectLst/>
                <a:latin typeface="ui-monospace"/>
              </a:rPr>
              <a:t>{user</a:t>
            </a:r>
            <a:r>
              <a:rPr lang="en-IN" b="0" i="0" dirty="0">
                <a:solidFill>
                  <a:srgbClr val="121212"/>
                </a:solidFill>
                <a:effectLst/>
                <a:latin typeface="ui-monospace"/>
              </a:rPr>
              <a:t>.</a:t>
            </a:r>
            <a:r>
              <a:rPr lang="en-IN" b="0" i="0" dirty="0">
                <a:effectLst/>
                <a:latin typeface="ui-monospace"/>
              </a:rPr>
              <a:t>name}</a:t>
            </a:r>
            <a:r>
              <a:rPr lang="en-IN" b="0" i="0" dirty="0">
                <a:solidFill>
                  <a:srgbClr val="121212"/>
                </a:solidFill>
                <a:effectLst/>
                <a:latin typeface="ui-monospace"/>
              </a:rPr>
              <a:t>&lt;/</a:t>
            </a:r>
            <a:r>
              <a:rPr lang="en-IN" b="0" i="0" dirty="0">
                <a:effectLst/>
                <a:latin typeface="ui-monospace"/>
              </a:rPr>
              <a:t>Link</a:t>
            </a:r>
            <a:r>
              <a:rPr lang="en-IN" b="0" i="0" dirty="0">
                <a:solidFill>
                  <a:srgbClr val="121212"/>
                </a:solidFill>
                <a:effectLst/>
                <a:latin typeface="ui-monospace"/>
              </a:rPr>
              <a:t>&gt;</a:t>
            </a:r>
          </a:p>
          <a:p>
            <a:pPr lvl="2"/>
            <a:r>
              <a:rPr lang="en-IN" dirty="0"/>
              <a:t>&lt;Link to="/"&gt;Home&lt;/Link&gt;</a:t>
            </a:r>
          </a:p>
        </p:txBody>
      </p:sp>
    </p:spTree>
    <p:extLst>
      <p:ext uri="{BB962C8B-B14F-4D97-AF65-F5344CB8AC3E}">
        <p14:creationId xmlns:p14="http://schemas.microsoft.com/office/powerpoint/2010/main" val="1957445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50301EF-2D06-4816-A466-863CE516F2B2}"/>
              </a:ext>
            </a:extLst>
          </p:cNvPr>
          <p:cNvSpPr>
            <a:spLocks noGrp="1"/>
          </p:cNvSpPr>
          <p:nvPr>
            <p:ph type="title"/>
          </p:nvPr>
        </p:nvSpPr>
        <p:spPr>
          <a:xfrm>
            <a:off x="958506" y="800392"/>
            <a:ext cx="10264697" cy="1212102"/>
          </a:xfrm>
        </p:spPr>
        <p:txBody>
          <a:bodyPr>
            <a:normAutofit/>
          </a:bodyPr>
          <a:lstStyle/>
          <a:p>
            <a:r>
              <a:rPr lang="en-IN" sz="4000" b="1" i="0" dirty="0">
                <a:solidFill>
                  <a:srgbClr val="FFFFFF"/>
                </a:solidFill>
                <a:effectLst/>
                <a:latin typeface="Open Sans" panose="020B0606030504020204" pitchFamily="34" charset="0"/>
              </a:rPr>
              <a:t>What is React?</a:t>
            </a:r>
            <a:endParaRPr lang="en-IN" sz="4000" dirty="0">
              <a:solidFill>
                <a:srgbClr val="FFFFFF"/>
              </a:solidFill>
            </a:endParaRPr>
          </a:p>
        </p:txBody>
      </p:sp>
      <p:sp>
        <p:nvSpPr>
          <p:cNvPr id="3" name="Content Placeholder 2">
            <a:extLst>
              <a:ext uri="{FF2B5EF4-FFF2-40B4-BE49-F238E27FC236}">
                <a16:creationId xmlns:a16="http://schemas.microsoft.com/office/drawing/2014/main" id="{06771145-ED8E-4FA3-95B7-5847D3236F83}"/>
              </a:ext>
            </a:extLst>
          </p:cNvPr>
          <p:cNvSpPr>
            <a:spLocks noGrp="1"/>
          </p:cNvSpPr>
          <p:nvPr>
            <p:ph idx="1"/>
          </p:nvPr>
        </p:nvSpPr>
        <p:spPr>
          <a:xfrm>
            <a:off x="1367624" y="2490436"/>
            <a:ext cx="9708995" cy="3567173"/>
          </a:xfrm>
        </p:spPr>
        <p:txBody>
          <a:bodyPr anchor="ctr">
            <a:normAutofit/>
          </a:bodyPr>
          <a:lstStyle/>
          <a:p>
            <a:r>
              <a:rPr lang="en-US" sz="2400" b="1" i="0" dirty="0">
                <a:effectLst/>
                <a:latin typeface="Open Sans" panose="020B0606030504020204" pitchFamily="34" charset="0"/>
              </a:rPr>
              <a:t>React </a:t>
            </a:r>
            <a:r>
              <a:rPr lang="en-US" sz="2400" b="0" i="0" dirty="0">
                <a:effectLst/>
                <a:latin typeface="Open Sans" panose="020B0606030504020204" pitchFamily="34" charset="0"/>
              </a:rPr>
              <a:t>is a widely used JavaScript library that was launched in 2011. </a:t>
            </a:r>
          </a:p>
          <a:p>
            <a:r>
              <a:rPr lang="en-US" sz="2400" b="0" i="0" dirty="0">
                <a:effectLst/>
                <a:latin typeface="Open Sans" panose="020B0606030504020204" pitchFamily="34" charset="0"/>
              </a:rPr>
              <a:t>It was created by developers at Facebook, and it is primarily used for frontend development. </a:t>
            </a:r>
          </a:p>
          <a:p>
            <a:r>
              <a:rPr lang="en-US" sz="2400" b="0" i="0" dirty="0">
                <a:effectLst/>
                <a:latin typeface="Open Sans" panose="020B0606030504020204" pitchFamily="34" charset="0"/>
              </a:rPr>
              <a:t>React uses the component-based approach, which ensures to help you build components that possess high reusability.</a:t>
            </a:r>
          </a:p>
          <a:p>
            <a:r>
              <a:rPr lang="en-US" sz="2400" b="0" i="0" dirty="0">
                <a:effectLst/>
                <a:latin typeface="Open Sans" panose="020B0606030504020204" pitchFamily="34" charset="0"/>
              </a:rPr>
              <a:t>React is well known for developing and designing complex mobile user interfaces and web applications.</a:t>
            </a:r>
          </a:p>
          <a:p>
            <a:endParaRPr lang="en-IN" sz="2400" dirty="0"/>
          </a:p>
        </p:txBody>
      </p:sp>
      <p:pic>
        <p:nvPicPr>
          <p:cNvPr id="11" name="Picture 2" descr="React (JavaScript library) - Wikipedia">
            <a:extLst>
              <a:ext uri="{FF2B5EF4-FFF2-40B4-BE49-F238E27FC236}">
                <a16:creationId xmlns:a16="http://schemas.microsoft.com/office/drawing/2014/main" id="{BEC75D93-1AFF-444A-B22B-A745F19EA6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9868" y="1022350"/>
            <a:ext cx="946579" cy="823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87704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EFC6CA-7733-923A-2E28-2FF8A763B500}"/>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404 page route</a:t>
            </a:r>
          </a:p>
        </p:txBody>
      </p:sp>
      <p:sp>
        <p:nvSpPr>
          <p:cNvPr id="3" name="Content Placeholder 2">
            <a:extLst>
              <a:ext uri="{FF2B5EF4-FFF2-40B4-BE49-F238E27FC236}">
                <a16:creationId xmlns:a16="http://schemas.microsoft.com/office/drawing/2014/main" id="{4BF1C16A-B849-87DC-BC3C-4626CD7BE915}"/>
              </a:ext>
            </a:extLst>
          </p:cNvPr>
          <p:cNvSpPr>
            <a:spLocks noGrp="1"/>
          </p:cNvSpPr>
          <p:nvPr>
            <p:ph idx="1"/>
          </p:nvPr>
        </p:nvSpPr>
        <p:spPr>
          <a:xfrm>
            <a:off x="838200" y="2438400"/>
            <a:ext cx="10515600" cy="3738562"/>
          </a:xfrm>
        </p:spPr>
        <p:txBody>
          <a:bodyPr>
            <a:normAutofit/>
          </a:bodyPr>
          <a:lstStyle/>
          <a:p>
            <a:r>
              <a:rPr lang="en-IN" sz="2600" dirty="0"/>
              <a:t>&lt;Route path='*' exact={true} component={My404Component} /&gt;</a:t>
            </a:r>
          </a:p>
          <a:p>
            <a:r>
              <a:rPr lang="en-IN" sz="2600" dirty="0"/>
              <a:t>&lt;Route path="*" element={&lt;</a:t>
            </a:r>
            <a:r>
              <a:rPr lang="en-IN" sz="2600" dirty="0" err="1"/>
              <a:t>NotFound</a:t>
            </a:r>
            <a:r>
              <a:rPr lang="en-IN" sz="2600" dirty="0"/>
              <a:t> /&gt;} /&gt;</a:t>
            </a:r>
          </a:p>
        </p:txBody>
      </p:sp>
    </p:spTree>
    <p:extLst>
      <p:ext uri="{BB962C8B-B14F-4D97-AF65-F5344CB8AC3E}">
        <p14:creationId xmlns:p14="http://schemas.microsoft.com/office/powerpoint/2010/main" val="31421982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EFC6CA-7733-923A-2E28-2FF8A763B500}"/>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SEO</a:t>
            </a:r>
          </a:p>
        </p:txBody>
      </p:sp>
      <p:sp>
        <p:nvSpPr>
          <p:cNvPr id="3" name="Content Placeholder 2">
            <a:extLst>
              <a:ext uri="{FF2B5EF4-FFF2-40B4-BE49-F238E27FC236}">
                <a16:creationId xmlns:a16="http://schemas.microsoft.com/office/drawing/2014/main" id="{4BF1C16A-B849-87DC-BC3C-4626CD7BE915}"/>
              </a:ext>
            </a:extLst>
          </p:cNvPr>
          <p:cNvSpPr>
            <a:spLocks noGrp="1"/>
          </p:cNvSpPr>
          <p:nvPr>
            <p:ph idx="1"/>
          </p:nvPr>
        </p:nvSpPr>
        <p:spPr>
          <a:xfrm>
            <a:off x="838200" y="2438400"/>
            <a:ext cx="10515600" cy="3738562"/>
          </a:xfrm>
        </p:spPr>
        <p:txBody>
          <a:bodyPr>
            <a:normAutofit/>
          </a:bodyPr>
          <a:lstStyle/>
          <a:p>
            <a:r>
              <a:rPr lang="en-US" sz="1600" b="0" i="0" dirty="0">
                <a:solidFill>
                  <a:srgbClr val="202124"/>
                </a:solidFill>
                <a:effectLst/>
                <a:latin typeface="arial" panose="020B0604020202020204" pitchFamily="34" charset="0"/>
              </a:rPr>
              <a:t>Search engine optimization (SEO) is </a:t>
            </a:r>
            <a:r>
              <a:rPr lang="en-US" sz="1600" b="1" i="0" dirty="0">
                <a:solidFill>
                  <a:srgbClr val="202124"/>
                </a:solidFill>
                <a:effectLst/>
                <a:latin typeface="arial" panose="020B0604020202020204" pitchFamily="34" charset="0"/>
              </a:rPr>
              <a:t>the process of improving the quality and quantity of website traffic to a website or a web page from search engines</a:t>
            </a:r>
            <a:r>
              <a:rPr lang="en-US" sz="1600" b="0" i="0" dirty="0">
                <a:solidFill>
                  <a:srgbClr val="202124"/>
                </a:solidFill>
                <a:effectLst/>
                <a:latin typeface="arial" panose="020B0604020202020204" pitchFamily="34" charset="0"/>
              </a:rPr>
              <a:t>. SEO targets unpaid traffic (known as "natural" or "organic" results) rather than direct traffic or paid traffic.</a:t>
            </a:r>
          </a:p>
          <a:p>
            <a:endParaRPr lang="en-IN" sz="2600" dirty="0"/>
          </a:p>
        </p:txBody>
      </p:sp>
    </p:spTree>
    <p:extLst>
      <p:ext uri="{BB962C8B-B14F-4D97-AF65-F5344CB8AC3E}">
        <p14:creationId xmlns:p14="http://schemas.microsoft.com/office/powerpoint/2010/main" val="17249309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572481-CDF1-51CD-C96C-1DCC34DC4DC1}"/>
              </a:ext>
            </a:extLst>
          </p:cNvPr>
          <p:cNvSpPr>
            <a:spLocks noGrp="1"/>
          </p:cNvSpPr>
          <p:nvPr>
            <p:ph type="title"/>
          </p:nvPr>
        </p:nvSpPr>
        <p:spPr>
          <a:xfrm>
            <a:off x="838200" y="365125"/>
            <a:ext cx="10515600" cy="1325563"/>
          </a:xfrm>
        </p:spPr>
        <p:txBody>
          <a:bodyPr>
            <a:normAutofit/>
          </a:bodyPr>
          <a:lstStyle/>
          <a:p>
            <a:r>
              <a:rPr lang="en-IN" sz="4600" b="1" i="0" dirty="0">
                <a:solidFill>
                  <a:srgbClr val="FFFFFF"/>
                </a:solidFill>
                <a:effectLst/>
                <a:latin typeface="sohne"/>
              </a:rPr>
              <a:t>React Helmet</a:t>
            </a:r>
            <a:endParaRPr lang="en-IN" sz="4600" dirty="0">
              <a:solidFill>
                <a:srgbClr val="FFFFFF"/>
              </a:solidFill>
            </a:endParaRPr>
          </a:p>
        </p:txBody>
      </p:sp>
      <p:sp>
        <p:nvSpPr>
          <p:cNvPr id="3" name="Content Placeholder 2">
            <a:extLst>
              <a:ext uri="{FF2B5EF4-FFF2-40B4-BE49-F238E27FC236}">
                <a16:creationId xmlns:a16="http://schemas.microsoft.com/office/drawing/2014/main" id="{42C248C4-BAFB-416F-D453-6BBB4C45B33E}"/>
              </a:ext>
            </a:extLst>
          </p:cNvPr>
          <p:cNvSpPr>
            <a:spLocks noGrp="1"/>
          </p:cNvSpPr>
          <p:nvPr>
            <p:ph idx="1"/>
          </p:nvPr>
        </p:nvSpPr>
        <p:spPr>
          <a:xfrm>
            <a:off x="838200" y="2438400"/>
            <a:ext cx="10515600" cy="3738562"/>
          </a:xfrm>
        </p:spPr>
        <p:txBody>
          <a:bodyPr>
            <a:normAutofit lnSpcReduction="10000"/>
          </a:bodyPr>
          <a:lstStyle/>
          <a:p>
            <a:r>
              <a:rPr lang="en-IN" sz="1600" b="0" i="0" dirty="0" err="1">
                <a:solidFill>
                  <a:srgbClr val="292929"/>
                </a:solidFill>
                <a:effectLst/>
                <a:latin typeface="source-code-pro"/>
              </a:rPr>
              <a:t>npm</a:t>
            </a:r>
            <a:r>
              <a:rPr lang="en-IN" sz="1600" b="0" i="0" dirty="0">
                <a:solidFill>
                  <a:srgbClr val="292929"/>
                </a:solidFill>
                <a:effectLst/>
                <a:latin typeface="source-code-pro"/>
              </a:rPr>
              <a:t> install react-helmet</a:t>
            </a:r>
          </a:p>
          <a:p>
            <a:pPr algn="l" fontAlgn="base"/>
            <a:r>
              <a:rPr lang="en-US" sz="1600" b="1" i="0" dirty="0">
                <a:solidFill>
                  <a:srgbClr val="232629"/>
                </a:solidFill>
                <a:effectLst/>
                <a:latin typeface="inherit"/>
              </a:rPr>
              <a:t>react-helmet</a:t>
            </a:r>
            <a:r>
              <a:rPr lang="en-US" sz="1600" b="0" i="0" dirty="0">
                <a:solidFill>
                  <a:srgbClr val="232629"/>
                </a:solidFill>
                <a:effectLst/>
                <a:latin typeface="-apple-system"/>
              </a:rPr>
              <a:t> allows to set meta tags that will be read by search engines and social media crawlers. This makes server-side rendering and React Helmet a dynamic duo for creating apps that are SEO and social media friendly.</a:t>
            </a:r>
          </a:p>
          <a:p>
            <a:pPr marL="0" indent="0" algn="l" fontAlgn="base">
              <a:buNone/>
            </a:pPr>
            <a:endParaRPr lang="en-US" sz="1600" b="0" i="0" dirty="0">
              <a:solidFill>
                <a:srgbClr val="232629"/>
              </a:solidFill>
              <a:effectLst/>
              <a:latin typeface="-apple-system"/>
            </a:endParaRPr>
          </a:p>
          <a:p>
            <a:pPr marL="457200" lvl="1" indent="0" fontAlgn="base">
              <a:spcBef>
                <a:spcPts val="0"/>
              </a:spcBef>
              <a:buNone/>
            </a:pPr>
            <a:r>
              <a:rPr lang="en-US" sz="1400" b="0" i="0" dirty="0">
                <a:solidFill>
                  <a:srgbClr val="232629"/>
                </a:solidFill>
                <a:effectLst/>
                <a:latin typeface="-apple-system"/>
              </a:rPr>
              <a:t>import React from "react";  </a:t>
            </a:r>
          </a:p>
          <a:p>
            <a:pPr marL="457200" lvl="1" indent="0" fontAlgn="base">
              <a:spcBef>
                <a:spcPts val="0"/>
              </a:spcBef>
              <a:buNone/>
            </a:pPr>
            <a:r>
              <a:rPr lang="en-US" sz="1400" b="0" i="0" dirty="0">
                <a:solidFill>
                  <a:srgbClr val="232629"/>
                </a:solidFill>
                <a:effectLst/>
                <a:latin typeface="-apple-system"/>
              </a:rPr>
              <a:t>import { Helmet } from "react-helmet";</a:t>
            </a:r>
          </a:p>
          <a:p>
            <a:pPr marL="457200" lvl="1" indent="0" fontAlgn="base">
              <a:spcBef>
                <a:spcPts val="0"/>
              </a:spcBef>
              <a:buNone/>
            </a:pPr>
            <a:endParaRPr lang="en-US" sz="1400" b="0" i="0" dirty="0">
              <a:solidFill>
                <a:srgbClr val="232629"/>
              </a:solidFill>
              <a:effectLst/>
              <a:latin typeface="-apple-system"/>
            </a:endParaRPr>
          </a:p>
          <a:p>
            <a:pPr marL="457200" lvl="1" indent="0" fontAlgn="base">
              <a:spcBef>
                <a:spcPts val="0"/>
              </a:spcBef>
              <a:buNone/>
            </a:pPr>
            <a:r>
              <a:rPr lang="en-US" sz="1400" b="0" i="0" dirty="0">
                <a:solidFill>
                  <a:srgbClr val="232629"/>
                </a:solidFill>
                <a:effectLst/>
                <a:latin typeface="-apple-system"/>
              </a:rPr>
              <a:t>function Child() {  </a:t>
            </a:r>
          </a:p>
          <a:p>
            <a:pPr marL="457200" lvl="1" indent="0" fontAlgn="base">
              <a:spcBef>
                <a:spcPts val="0"/>
              </a:spcBef>
              <a:buNone/>
            </a:pPr>
            <a:r>
              <a:rPr lang="en-US" sz="1400" b="0" i="0" dirty="0">
                <a:solidFill>
                  <a:srgbClr val="232629"/>
                </a:solidFill>
                <a:effectLst/>
                <a:latin typeface="-apple-system"/>
              </a:rPr>
              <a:t>  return (  </a:t>
            </a:r>
          </a:p>
          <a:p>
            <a:pPr marL="457200" lvl="1" indent="0" fontAlgn="base">
              <a:spcBef>
                <a:spcPts val="0"/>
              </a:spcBef>
              <a:buNone/>
            </a:pPr>
            <a:r>
              <a:rPr lang="en-US" sz="1400" b="0" i="0" dirty="0">
                <a:solidFill>
                  <a:srgbClr val="232629"/>
                </a:solidFill>
                <a:effectLst/>
                <a:latin typeface="-apple-system"/>
              </a:rPr>
              <a:t>    &lt;div&gt;  </a:t>
            </a:r>
          </a:p>
          <a:p>
            <a:pPr marL="457200" lvl="1" indent="0" fontAlgn="base">
              <a:spcBef>
                <a:spcPts val="0"/>
              </a:spcBef>
              <a:buNone/>
            </a:pPr>
            <a:r>
              <a:rPr lang="en-US" sz="1400" b="0" i="0" dirty="0">
                <a:solidFill>
                  <a:srgbClr val="232629"/>
                </a:solidFill>
                <a:effectLst/>
                <a:latin typeface="-apple-system"/>
              </a:rPr>
              <a:t>      &lt;Helmet&gt;  </a:t>
            </a:r>
          </a:p>
          <a:p>
            <a:pPr marL="457200" lvl="1" indent="0" fontAlgn="base">
              <a:spcBef>
                <a:spcPts val="0"/>
              </a:spcBef>
              <a:buNone/>
            </a:pPr>
            <a:r>
              <a:rPr lang="en-US" sz="1400" b="0" i="0" dirty="0">
                <a:solidFill>
                  <a:srgbClr val="232629"/>
                </a:solidFill>
                <a:effectLst/>
                <a:latin typeface="-apple-system"/>
              </a:rPr>
              <a:t>        &lt;title&gt;Child Component Rocks!&lt;/title&gt;  </a:t>
            </a:r>
          </a:p>
          <a:p>
            <a:pPr marL="457200" lvl="1" indent="0" fontAlgn="base">
              <a:spcBef>
                <a:spcPts val="0"/>
              </a:spcBef>
              <a:buNone/>
            </a:pPr>
            <a:r>
              <a:rPr lang="en-US" sz="1400" b="0" i="0" dirty="0">
                <a:solidFill>
                  <a:srgbClr val="232629"/>
                </a:solidFill>
                <a:effectLst/>
                <a:latin typeface="-apple-system"/>
              </a:rPr>
              <a:t>      &lt;/Helmet&gt;  </a:t>
            </a:r>
          </a:p>
          <a:p>
            <a:pPr marL="457200" lvl="1" indent="0" fontAlgn="base">
              <a:spcBef>
                <a:spcPts val="0"/>
              </a:spcBef>
              <a:buNone/>
            </a:pPr>
            <a:r>
              <a:rPr lang="en-US" sz="1400" b="0" i="0" dirty="0">
                <a:solidFill>
                  <a:srgbClr val="232629"/>
                </a:solidFill>
                <a:effectLst/>
                <a:latin typeface="-apple-system"/>
              </a:rPr>
              <a:t>     {"  "}  This time title will be  Child Component Rocks!   </a:t>
            </a:r>
          </a:p>
          <a:p>
            <a:pPr marL="457200" lvl="1" indent="0" fontAlgn="base">
              <a:spcBef>
                <a:spcPts val="0"/>
              </a:spcBef>
              <a:buNone/>
            </a:pPr>
            <a:r>
              <a:rPr lang="en-US" sz="1400" b="0" i="0" dirty="0">
                <a:solidFill>
                  <a:srgbClr val="232629"/>
                </a:solidFill>
                <a:effectLst/>
                <a:latin typeface="-apple-system"/>
              </a:rPr>
              <a:t>    &lt;/div&gt;  </a:t>
            </a:r>
          </a:p>
          <a:p>
            <a:pPr marL="457200" lvl="1" indent="0" fontAlgn="base">
              <a:spcBef>
                <a:spcPts val="0"/>
              </a:spcBef>
              <a:buNone/>
            </a:pPr>
            <a:r>
              <a:rPr lang="en-US" sz="1400" b="0" i="0" dirty="0">
                <a:solidFill>
                  <a:srgbClr val="232629"/>
                </a:solidFill>
                <a:effectLst/>
                <a:latin typeface="-apple-system"/>
              </a:rPr>
              <a:t>  );  </a:t>
            </a:r>
          </a:p>
          <a:p>
            <a:pPr marL="457200" lvl="1" indent="0" fontAlgn="base">
              <a:spcBef>
                <a:spcPts val="0"/>
              </a:spcBef>
              <a:buNone/>
            </a:pPr>
            <a:r>
              <a:rPr lang="en-US" sz="1400" b="0" i="0" dirty="0">
                <a:solidFill>
                  <a:srgbClr val="232629"/>
                </a:solidFill>
                <a:effectLst/>
                <a:latin typeface="-apple-system"/>
              </a:rPr>
              <a:t>}  </a:t>
            </a:r>
          </a:p>
          <a:p>
            <a:pPr marL="457200" lvl="1" indent="0" fontAlgn="base">
              <a:spcBef>
                <a:spcPts val="0"/>
              </a:spcBef>
              <a:buNone/>
            </a:pPr>
            <a:r>
              <a:rPr lang="en-US" sz="1400" b="0" i="0" dirty="0">
                <a:solidFill>
                  <a:srgbClr val="232629"/>
                </a:solidFill>
                <a:effectLst/>
                <a:latin typeface="-apple-system"/>
              </a:rPr>
              <a:t>export default Child; </a:t>
            </a:r>
          </a:p>
        </p:txBody>
      </p:sp>
    </p:spTree>
    <p:extLst>
      <p:ext uri="{BB962C8B-B14F-4D97-AF65-F5344CB8AC3E}">
        <p14:creationId xmlns:p14="http://schemas.microsoft.com/office/powerpoint/2010/main" val="3273987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84A0CF-E269-0185-BEFA-0C124EA3BB01}"/>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Lighthouse</a:t>
            </a:r>
          </a:p>
        </p:txBody>
      </p:sp>
      <p:sp>
        <p:nvSpPr>
          <p:cNvPr id="3" name="Content Placeholder 2">
            <a:extLst>
              <a:ext uri="{FF2B5EF4-FFF2-40B4-BE49-F238E27FC236}">
                <a16:creationId xmlns:a16="http://schemas.microsoft.com/office/drawing/2014/main" id="{A3B4166F-C683-C61D-1C7F-7436BFCA52B0}"/>
              </a:ext>
            </a:extLst>
          </p:cNvPr>
          <p:cNvSpPr>
            <a:spLocks noGrp="1"/>
          </p:cNvSpPr>
          <p:nvPr>
            <p:ph idx="1"/>
          </p:nvPr>
        </p:nvSpPr>
        <p:spPr>
          <a:xfrm>
            <a:off x="838200" y="2438400"/>
            <a:ext cx="10515600" cy="3738562"/>
          </a:xfrm>
        </p:spPr>
        <p:txBody>
          <a:bodyPr>
            <a:normAutofit/>
          </a:bodyPr>
          <a:lstStyle/>
          <a:p>
            <a:r>
              <a:rPr lang="en-US" sz="2600" b="1" i="0" u="sng" dirty="0">
                <a:effectLst/>
                <a:latin typeface="source-serif-pro"/>
                <a:hlinkClick r:id="rId2"/>
              </a:rPr>
              <a:t>Lighthouse</a:t>
            </a:r>
            <a:r>
              <a:rPr lang="en-US" sz="2600" b="1" i="0" dirty="0">
                <a:effectLst/>
                <a:latin typeface="source-serif-pro"/>
              </a:rPr>
              <a:t> </a:t>
            </a:r>
            <a:r>
              <a:rPr lang="en-US" sz="2600" b="0" i="0" dirty="0">
                <a:effectLst/>
                <a:latin typeface="source-serif-pro"/>
              </a:rPr>
              <a:t>is an open-source tool that allows us to measure web performance with two main components:</a:t>
            </a:r>
          </a:p>
          <a:p>
            <a:pPr lvl="1"/>
            <a:r>
              <a:rPr lang="en-US" sz="2600" b="1" i="0" dirty="0">
                <a:effectLst/>
                <a:latin typeface="source-serif-pro"/>
              </a:rPr>
              <a:t>A score</a:t>
            </a:r>
            <a:r>
              <a:rPr lang="en-US" sz="2600" b="0" i="0" dirty="0">
                <a:effectLst/>
                <a:latin typeface="source-serif-pro"/>
              </a:rPr>
              <a:t> from 0 to 100 based on your page’s web performance</a:t>
            </a:r>
          </a:p>
          <a:p>
            <a:pPr lvl="1"/>
            <a:r>
              <a:rPr lang="en-US" sz="2600" b="1" i="0" dirty="0">
                <a:effectLst/>
                <a:latin typeface="source-serif-pro"/>
              </a:rPr>
              <a:t>A report</a:t>
            </a:r>
            <a:r>
              <a:rPr lang="en-US" sz="2600" b="0" i="0" dirty="0">
                <a:effectLst/>
                <a:latin typeface="source-serif-pro"/>
              </a:rPr>
              <a:t> with practical tips on how to improve your page’s performance</a:t>
            </a:r>
          </a:p>
        </p:txBody>
      </p:sp>
    </p:spTree>
    <p:extLst>
      <p:ext uri="{BB962C8B-B14F-4D97-AF65-F5344CB8AC3E}">
        <p14:creationId xmlns:p14="http://schemas.microsoft.com/office/powerpoint/2010/main" val="37208204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4EF5DA-D8A3-7349-020B-5199C38095FA}"/>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axios</a:t>
            </a:r>
          </a:p>
        </p:txBody>
      </p:sp>
      <p:sp>
        <p:nvSpPr>
          <p:cNvPr id="3" name="Content Placeholder 2">
            <a:extLst>
              <a:ext uri="{FF2B5EF4-FFF2-40B4-BE49-F238E27FC236}">
                <a16:creationId xmlns:a16="http://schemas.microsoft.com/office/drawing/2014/main" id="{D8332764-714D-4C88-947F-161DEFC281D4}"/>
              </a:ext>
            </a:extLst>
          </p:cNvPr>
          <p:cNvSpPr>
            <a:spLocks noGrp="1"/>
          </p:cNvSpPr>
          <p:nvPr>
            <p:ph idx="1"/>
          </p:nvPr>
        </p:nvSpPr>
        <p:spPr>
          <a:xfrm>
            <a:off x="838200" y="2438400"/>
            <a:ext cx="10515600" cy="3738562"/>
          </a:xfrm>
        </p:spPr>
        <p:txBody>
          <a:bodyPr>
            <a:normAutofit/>
          </a:bodyPr>
          <a:lstStyle/>
          <a:p>
            <a:endParaRPr lang="en-IN" sz="2600" dirty="0"/>
          </a:p>
        </p:txBody>
      </p:sp>
    </p:spTree>
    <p:extLst>
      <p:ext uri="{BB962C8B-B14F-4D97-AF65-F5344CB8AC3E}">
        <p14:creationId xmlns:p14="http://schemas.microsoft.com/office/powerpoint/2010/main" val="403861404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7AC340-3F0E-8BFA-02D1-C2D90CF6205C}"/>
              </a:ext>
            </a:extLst>
          </p:cNvPr>
          <p:cNvSpPr>
            <a:spLocks noGrp="1"/>
          </p:cNvSpPr>
          <p:nvPr>
            <p:ph type="title"/>
          </p:nvPr>
        </p:nvSpPr>
        <p:spPr>
          <a:xfrm>
            <a:off x="838200" y="365125"/>
            <a:ext cx="10515600" cy="1325563"/>
          </a:xfrm>
        </p:spPr>
        <p:txBody>
          <a:bodyPr>
            <a:normAutofit/>
          </a:bodyPr>
          <a:lstStyle/>
          <a:p>
            <a:r>
              <a:rPr lang="en-IN" sz="4300" b="1">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What are some of the performance optimization strategies for React?</a:t>
            </a:r>
            <a:endParaRPr lang="en-IN" sz="4300">
              <a:solidFill>
                <a:srgbClr val="FFFFFF"/>
              </a:solidFill>
            </a:endParaRPr>
          </a:p>
        </p:txBody>
      </p:sp>
      <p:sp>
        <p:nvSpPr>
          <p:cNvPr id="3" name="Content Placeholder 2">
            <a:extLst>
              <a:ext uri="{FF2B5EF4-FFF2-40B4-BE49-F238E27FC236}">
                <a16:creationId xmlns:a16="http://schemas.microsoft.com/office/drawing/2014/main" id="{B3EFFCBA-E1E3-315D-F175-B6A20B5F89B8}"/>
              </a:ext>
            </a:extLst>
          </p:cNvPr>
          <p:cNvSpPr>
            <a:spLocks noGrp="1"/>
          </p:cNvSpPr>
          <p:nvPr>
            <p:ph idx="1"/>
          </p:nvPr>
        </p:nvSpPr>
        <p:spPr>
          <a:xfrm>
            <a:off x="838200" y="2438400"/>
            <a:ext cx="10515600" cy="3738562"/>
          </a:xfrm>
        </p:spPr>
        <p:txBody>
          <a:bodyPr>
            <a:normAutofit/>
          </a:bodyPr>
          <a:lstStyle/>
          <a:p>
            <a:pPr>
              <a:spcAft>
                <a:spcPts val="800"/>
              </a:spcAft>
            </a:pPr>
            <a:r>
              <a:rPr lang="en-IN" sz="1800" b="1">
                <a:effectLst/>
                <a:latin typeface="Segoe UI" panose="020B0502040204020203" pitchFamily="34" charset="0"/>
                <a:ea typeface="Times New Roman" panose="02020603050405020304" pitchFamily="18" charset="0"/>
                <a:cs typeface="Times New Roman" panose="02020603050405020304" pitchFamily="18" charset="0"/>
              </a:rPr>
              <a:t>Using useMemo</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800">
                <a:effectLst/>
                <a:latin typeface="var(--ff-monospace)"/>
                <a:ea typeface="Times New Roman" panose="02020603050405020304" pitchFamily="18" charset="0"/>
                <a:cs typeface="Courier New" panose="02070309020205020404" pitchFamily="49" charset="0"/>
              </a:rPr>
              <a:t>useMemo</a:t>
            </a:r>
            <a:r>
              <a:rPr lang="en-IN" sz="1800">
                <a:effectLst/>
                <a:latin typeface="Segoe UI" panose="020B0502040204020203" pitchFamily="34" charset="0"/>
                <a:ea typeface="Times New Roman" panose="02020603050405020304" pitchFamily="18" charset="0"/>
                <a:cs typeface="Times New Roman" panose="02020603050405020304" pitchFamily="18" charset="0"/>
              </a:rPr>
              <a:t> is a React hook that is used for </a:t>
            </a:r>
            <a:r>
              <a:rPr lang="en-IN" sz="1800" b="1">
                <a:effectLst/>
                <a:latin typeface="Segoe UI" panose="020B0502040204020203" pitchFamily="34" charset="0"/>
                <a:ea typeface="Times New Roman" panose="02020603050405020304" pitchFamily="18" charset="0"/>
                <a:cs typeface="Times New Roman" panose="02020603050405020304" pitchFamily="18" charset="0"/>
              </a:rPr>
              <a:t>caching CPU-Expensive functions</a:t>
            </a:r>
            <a:r>
              <a:rPr lang="en-IN" sz="1800">
                <a:effectLst/>
                <a:latin typeface="Segoe UI" panose="020B0502040204020203" pitchFamily="34" charset="0"/>
                <a:ea typeface="Times New Roman" panose="02020603050405020304" pitchFamily="18" charset="0"/>
                <a:cs typeface="Times New Roman" panose="02020603050405020304" pitchFamily="18" charset="0"/>
              </a:rPr>
              <a:t>. A </a:t>
            </a:r>
            <a:r>
              <a:rPr lang="en-IN" sz="1800" b="1">
                <a:effectLst/>
                <a:latin typeface="Segoe UI" panose="020B0502040204020203" pitchFamily="34" charset="0"/>
                <a:ea typeface="Times New Roman" panose="02020603050405020304" pitchFamily="18" charset="0"/>
                <a:cs typeface="Times New Roman" panose="02020603050405020304" pitchFamily="18" charset="0"/>
              </a:rPr>
              <a:t>CPU-Expensive function</a:t>
            </a:r>
            <a:r>
              <a:rPr lang="en-IN" sz="1800">
                <a:effectLst/>
                <a:latin typeface="Segoe UI" panose="020B0502040204020203" pitchFamily="34" charset="0"/>
                <a:ea typeface="Times New Roman" panose="02020603050405020304" pitchFamily="18" charset="0"/>
                <a:cs typeface="Times New Roman" panose="02020603050405020304" pitchFamily="18" charset="0"/>
              </a:rPr>
              <a:t> called repeatedly due to </a:t>
            </a:r>
            <a:r>
              <a:rPr lang="en-IN" sz="1800" b="1">
                <a:effectLst/>
                <a:latin typeface="Segoe UI" panose="020B0502040204020203" pitchFamily="34" charset="0"/>
                <a:ea typeface="Times New Roman" panose="02020603050405020304" pitchFamily="18" charset="0"/>
                <a:cs typeface="Times New Roman" panose="02020603050405020304" pitchFamily="18" charset="0"/>
              </a:rPr>
              <a:t>re-renders of a component</a:t>
            </a:r>
            <a:r>
              <a:rPr lang="en-IN" sz="1800">
                <a:effectLst/>
                <a:latin typeface="Segoe UI" panose="020B0502040204020203" pitchFamily="34" charset="0"/>
                <a:ea typeface="Times New Roman" panose="02020603050405020304" pitchFamily="18" charset="0"/>
                <a:cs typeface="Times New Roman" panose="02020603050405020304" pitchFamily="18" charset="0"/>
              </a:rPr>
              <a:t>, can lead to </a:t>
            </a:r>
            <a:r>
              <a:rPr lang="en-IN" sz="1800" b="1">
                <a:effectLst/>
                <a:latin typeface="Segoe UI" panose="020B0502040204020203" pitchFamily="34" charset="0"/>
                <a:ea typeface="Times New Roman" panose="02020603050405020304" pitchFamily="18" charset="0"/>
                <a:cs typeface="Times New Roman" panose="02020603050405020304" pitchFamily="18" charset="0"/>
              </a:rPr>
              <a:t>slow rendering</a:t>
            </a:r>
            <a:r>
              <a:rPr lang="en-IN" sz="1800">
                <a:effectLst/>
                <a:latin typeface="Segoe UI" panose="020B0502040204020203" pitchFamily="34" charset="0"/>
                <a:ea typeface="Times New Roman" panose="02020603050405020304" pitchFamily="18" charset="0"/>
                <a:cs typeface="Times New Roman" panose="02020603050405020304" pitchFamily="18" charset="0"/>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800">
                <a:effectLst/>
                <a:latin typeface="var(--ff-monospace)"/>
                <a:ea typeface="Times New Roman" panose="02020603050405020304" pitchFamily="18" charset="0"/>
                <a:cs typeface="Courier New" panose="02070309020205020404" pitchFamily="49" charset="0"/>
              </a:rPr>
              <a:t>useMemo</a:t>
            </a:r>
            <a:r>
              <a:rPr lang="en-IN" sz="1800">
                <a:effectLst/>
                <a:latin typeface="Segoe UI" panose="020B0502040204020203" pitchFamily="34" charset="0"/>
                <a:ea typeface="Times New Roman" panose="02020603050405020304" pitchFamily="18" charset="0"/>
                <a:cs typeface="Times New Roman" panose="02020603050405020304" pitchFamily="18" charset="0"/>
              </a:rPr>
              <a:t> hook can be used to </a:t>
            </a:r>
            <a:r>
              <a:rPr lang="en-IN" sz="1800" b="1">
                <a:effectLst/>
                <a:latin typeface="Segoe UI" panose="020B0502040204020203" pitchFamily="34" charset="0"/>
                <a:ea typeface="Times New Roman" panose="02020603050405020304" pitchFamily="18" charset="0"/>
                <a:cs typeface="Times New Roman" panose="02020603050405020304" pitchFamily="18" charset="0"/>
              </a:rPr>
              <a:t>cache</a:t>
            </a:r>
            <a:r>
              <a:rPr lang="en-IN" sz="1800">
                <a:effectLst/>
                <a:latin typeface="Segoe UI" panose="020B0502040204020203" pitchFamily="34" charset="0"/>
                <a:ea typeface="Times New Roman" panose="02020603050405020304" pitchFamily="18" charset="0"/>
                <a:cs typeface="Times New Roman" panose="02020603050405020304" pitchFamily="18" charset="0"/>
              </a:rPr>
              <a:t> such functions. By using </a:t>
            </a:r>
            <a:r>
              <a:rPr lang="en-IN" sz="1800">
                <a:effectLst/>
                <a:latin typeface="var(--ff-monospace)"/>
                <a:ea typeface="Times New Roman" panose="02020603050405020304" pitchFamily="18" charset="0"/>
                <a:cs typeface="Courier New" panose="02070309020205020404" pitchFamily="49" charset="0"/>
              </a:rPr>
              <a:t>useMemo</a:t>
            </a:r>
            <a:r>
              <a:rPr lang="en-IN" sz="1800">
                <a:effectLst/>
                <a:latin typeface="Segoe UI" panose="020B0502040204020203" pitchFamily="34" charset="0"/>
                <a:ea typeface="Times New Roman" panose="02020603050405020304" pitchFamily="18" charset="0"/>
                <a:cs typeface="Times New Roman" panose="02020603050405020304" pitchFamily="18" charset="0"/>
              </a:rPr>
              <a:t>, the </a:t>
            </a:r>
            <a:r>
              <a:rPr lang="en-IN" sz="1800" b="1">
                <a:effectLst/>
                <a:latin typeface="Segoe UI" panose="020B0502040204020203" pitchFamily="34" charset="0"/>
                <a:ea typeface="Times New Roman" panose="02020603050405020304" pitchFamily="18" charset="0"/>
                <a:cs typeface="Times New Roman" panose="02020603050405020304" pitchFamily="18" charset="0"/>
              </a:rPr>
              <a:t>CPU-Expensive function</a:t>
            </a:r>
            <a:r>
              <a:rPr lang="en-IN" sz="1800">
                <a:effectLst/>
                <a:latin typeface="Segoe UI" panose="020B0502040204020203" pitchFamily="34" charset="0"/>
                <a:ea typeface="Times New Roman" panose="02020603050405020304" pitchFamily="18" charset="0"/>
                <a:cs typeface="Times New Roman" panose="02020603050405020304" pitchFamily="18" charset="0"/>
              </a:rPr>
              <a:t> gets called only when it is needed.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800">
                <a:effectLst/>
                <a:latin typeface="var(--ff-monospace)"/>
                <a:ea typeface="Times New Roman" panose="02020603050405020304" pitchFamily="18" charset="0"/>
                <a:cs typeface="Courier New" panose="02070309020205020404" pitchFamily="49" charset="0"/>
              </a:rPr>
              <a:t>useCallback</a:t>
            </a:r>
            <a:r>
              <a:rPr lang="en-IN" sz="1800">
                <a:effectLst/>
                <a:latin typeface="Segoe UI" panose="020B0502040204020203" pitchFamily="34" charset="0"/>
                <a:ea typeface="Times New Roman" panose="02020603050405020304" pitchFamily="18" charset="0"/>
                <a:cs typeface="Times New Roman" panose="02020603050405020304" pitchFamily="18" charset="0"/>
              </a:rPr>
              <a:t> can be used to obtain a similar result.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800" b="1">
                <a:effectLst/>
                <a:latin typeface="Segoe UI" panose="020B0502040204020203" pitchFamily="34" charset="0"/>
                <a:ea typeface="Times New Roman" panose="02020603050405020304" pitchFamily="18" charset="0"/>
                <a:cs typeface="Times New Roman" panose="02020603050405020304" pitchFamily="18" charset="0"/>
              </a:rPr>
              <a:t>Lazy Loading</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r>
              <a:rPr lang="en-IN" sz="1800" b="1">
                <a:effectLst/>
                <a:latin typeface="Segoe UI" panose="020B0502040204020203" pitchFamily="34" charset="0"/>
                <a:ea typeface="Times New Roman" panose="02020603050405020304" pitchFamily="18" charset="0"/>
              </a:rPr>
              <a:t>Lazy loading</a:t>
            </a:r>
            <a:r>
              <a:rPr lang="en-IN" sz="1800">
                <a:effectLst/>
                <a:latin typeface="Segoe UI" panose="020B0502040204020203" pitchFamily="34" charset="0"/>
                <a:ea typeface="Times New Roman" panose="02020603050405020304" pitchFamily="18" charset="0"/>
              </a:rPr>
              <a:t> is a technique used to </a:t>
            </a:r>
            <a:r>
              <a:rPr lang="en-IN" sz="1800" b="1">
                <a:effectLst/>
                <a:latin typeface="Segoe UI" panose="020B0502040204020203" pitchFamily="34" charset="0"/>
                <a:ea typeface="Times New Roman" panose="02020603050405020304" pitchFamily="18" charset="0"/>
              </a:rPr>
              <a:t>reduce the load time of a React app</a:t>
            </a:r>
            <a:r>
              <a:rPr lang="en-IN" sz="1800">
                <a:effectLst/>
                <a:latin typeface="Segoe UI" panose="020B0502040204020203" pitchFamily="34" charset="0"/>
                <a:ea typeface="Times New Roman" panose="02020603050405020304" pitchFamily="18" charset="0"/>
              </a:rPr>
              <a:t>. It helps reduce the risk of web app performances to a minimum, by </a:t>
            </a:r>
            <a:r>
              <a:rPr lang="en-IN" sz="1800" b="1">
                <a:effectLst/>
                <a:latin typeface="Segoe UI" panose="020B0502040204020203" pitchFamily="34" charset="0"/>
                <a:ea typeface="Times New Roman" panose="02020603050405020304" pitchFamily="18" charset="0"/>
              </a:rPr>
              <a:t>loading up the components as the user navigates through the app</a:t>
            </a:r>
            <a:r>
              <a:rPr lang="en-IN" sz="1800">
                <a:effectLst/>
                <a:latin typeface="Segoe UI" panose="020B0502040204020203" pitchFamily="34" charset="0"/>
                <a:ea typeface="Times New Roman" panose="02020603050405020304" pitchFamily="18" charset="0"/>
              </a:rPr>
              <a:t>.</a:t>
            </a:r>
            <a:endParaRPr lang="en-IN" sz="1800"/>
          </a:p>
        </p:txBody>
      </p:sp>
    </p:spTree>
    <p:extLst>
      <p:ext uri="{BB962C8B-B14F-4D97-AF65-F5344CB8AC3E}">
        <p14:creationId xmlns:p14="http://schemas.microsoft.com/office/powerpoint/2010/main" val="11197355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FCF2F4FF-B281-3706-F5F8-107ABBCA712C}"/>
              </a:ext>
            </a:extLst>
          </p:cNvPr>
          <p:cNvSpPr>
            <a:spLocks noGrp="1" noChangeArrowheads="1"/>
          </p:cNvSpPr>
          <p:nvPr>
            <p:ph type="title"/>
          </p:nvPr>
        </p:nvSpPr>
        <p:spPr bwMode="auto">
          <a:xfrm>
            <a:off x="838200" y="365125"/>
            <a:ext cx="10515600" cy="132556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3600" b="1" i="0" u="none" strike="noStrike" cap="none" normalizeH="0" baseline="0">
                <a:ln>
                  <a:noFill/>
                </a:ln>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Why is it not advisable to update </a:t>
            </a:r>
            <a:r>
              <a:rPr kumimoji="0" lang="en-US" altLang="en-US" sz="3600" b="1" i="0" u="none" strike="noStrike" cap="none" normalizeH="0" baseline="0">
                <a:ln>
                  <a:noFill/>
                </a:ln>
                <a:solidFill>
                  <a:srgbClr val="FFFFFF"/>
                </a:solidFill>
                <a:effectLst/>
                <a:latin typeface="var(--ff-monospace)"/>
                <a:ea typeface="Times New Roman" panose="02020603050405020304" pitchFamily="18" charset="0"/>
                <a:cs typeface="Courier New" panose="02070309020205020404" pitchFamily="49" charset="0"/>
              </a:rPr>
              <a:t>state</a:t>
            </a:r>
            <a:r>
              <a:rPr kumimoji="0" lang="en-US" altLang="en-US" sz="3600" b="1" i="0" u="none" strike="noStrike" cap="none" normalizeH="0" baseline="0">
                <a:ln>
                  <a:noFill/>
                </a:ln>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 directly, but use the </a:t>
            </a:r>
            <a:r>
              <a:rPr kumimoji="0" lang="en-US" altLang="en-US" sz="3600" b="1" i="0" u="none" strike="noStrike" cap="none" normalizeH="0" baseline="0">
                <a:ln>
                  <a:noFill/>
                </a:ln>
                <a:solidFill>
                  <a:srgbClr val="FFFFFF"/>
                </a:solidFill>
                <a:effectLst/>
                <a:latin typeface="var(--ff-monospace)"/>
                <a:ea typeface="Times New Roman" panose="02020603050405020304" pitchFamily="18" charset="0"/>
                <a:cs typeface="Courier New" panose="02070309020205020404" pitchFamily="49" charset="0"/>
              </a:rPr>
              <a:t>setState</a:t>
            </a:r>
            <a:r>
              <a:rPr kumimoji="0" lang="en-US" altLang="en-US" sz="3600" b="1" i="0" u="none" strike="noStrike" cap="none" normalizeH="0" baseline="0">
                <a:ln>
                  <a:noFill/>
                </a:ln>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 call?</a:t>
            </a:r>
          </a:p>
          <a:p>
            <a:pPr marL="0" marR="0" lvl="0" indent="0" defTabSz="914400" rtl="0" eaLnBrk="0" fontAlgn="base" latinLnBrk="0" hangingPunct="0">
              <a:spcBef>
                <a:spcPct val="0"/>
              </a:spcBef>
              <a:spcAft>
                <a:spcPct val="0"/>
              </a:spcAft>
              <a:buClrTx/>
              <a:buSzTx/>
              <a:buFontTx/>
              <a:buNone/>
              <a:tabLst/>
            </a:pPr>
            <a:endParaRPr kumimoji="0" lang="en-US" altLang="en-US" sz="3600" b="0" i="0" u="none" strike="noStrike" cap="none" normalizeH="0" baseline="0">
              <a:ln>
                <a:noFill/>
              </a:ln>
              <a:solidFill>
                <a:srgbClr val="FFFFFF"/>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496B3A6A-74E7-7250-C93A-E2257A274F24}"/>
              </a:ext>
            </a:extLst>
          </p:cNvPr>
          <p:cNvSpPr>
            <a:spLocks noGrp="1"/>
          </p:cNvSpPr>
          <p:nvPr>
            <p:ph idx="1"/>
          </p:nvPr>
        </p:nvSpPr>
        <p:spPr>
          <a:xfrm>
            <a:off x="838200" y="2438400"/>
            <a:ext cx="10515600" cy="3738562"/>
          </a:xfrm>
        </p:spPr>
        <p:txBody>
          <a:bodyPr>
            <a:normAutofit/>
          </a:bodyPr>
          <a:lstStyle/>
          <a:p>
            <a:r>
              <a:rPr lang="en-US" sz="2600"/>
              <a:t>The conventional way to update state is to use the setState call. Without using it, the user would still be able to modify the state, but it would not update the </a:t>
            </a:r>
            <a:r>
              <a:rPr lang="en-US" sz="2600" b="1"/>
              <a:t>DOM</a:t>
            </a:r>
            <a:r>
              <a:rPr lang="en-US" sz="2600"/>
              <a:t> to reflect the new state</a:t>
            </a:r>
            <a:endParaRPr lang="en-IN" sz="2600"/>
          </a:p>
        </p:txBody>
      </p:sp>
    </p:spTree>
    <p:extLst>
      <p:ext uri="{BB962C8B-B14F-4D97-AF65-F5344CB8AC3E}">
        <p14:creationId xmlns:p14="http://schemas.microsoft.com/office/powerpoint/2010/main" val="235878340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4B96F7DD-5D0D-841B-E287-87064944A14E}"/>
              </a:ext>
            </a:extLst>
          </p:cNvPr>
          <p:cNvSpPr>
            <a:spLocks noGrp="1" noChangeArrowheads="1"/>
          </p:cNvSpPr>
          <p:nvPr>
            <p:ph type="title"/>
          </p:nvPr>
        </p:nvSpPr>
        <p:spPr bwMode="auto">
          <a:xfrm>
            <a:off x="838200" y="365125"/>
            <a:ext cx="10515600" cy="132556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4600" b="1" i="0" u="none" strike="noStrike" cap="none" normalizeH="0" baseline="0">
                <a:ln>
                  <a:noFill/>
                </a:ln>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What are </a:t>
            </a:r>
            <a:r>
              <a:rPr kumimoji="0" lang="en-US" altLang="en-US" sz="4600" b="1" i="0" u="none" strike="noStrike" cap="none" normalizeH="0" baseline="0">
                <a:ln>
                  <a:noFill/>
                </a:ln>
                <a:solidFill>
                  <a:srgbClr val="FFFFFF"/>
                </a:solidFill>
                <a:effectLst/>
                <a:latin typeface="var(--ff-monospace)" charset="0"/>
                <a:ea typeface="Times New Roman" panose="02020603050405020304" pitchFamily="18" charset="0"/>
                <a:cs typeface="Courier New" panose="02070309020205020404" pitchFamily="49" charset="0"/>
              </a:rPr>
              <a:t>portals</a:t>
            </a:r>
            <a:r>
              <a:rPr kumimoji="0" lang="en-US" altLang="en-US" sz="4600" b="1" i="0" u="none" strike="noStrike" cap="none" normalizeH="0" baseline="0">
                <a:ln>
                  <a:noFill/>
                </a:ln>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 in React?</a:t>
            </a:r>
            <a:endParaRPr kumimoji="0" lang="en-US" altLang="en-US" sz="4600" b="1" i="0" u="none" strike="noStrike" cap="none" normalizeH="0" baseline="0">
              <a:ln>
                <a:noFill/>
              </a:ln>
              <a:solidFill>
                <a:srgbClr val="FFFFFF"/>
              </a:solidFill>
              <a:effectLst/>
              <a:ea typeface="Times New Roman" panose="02020603050405020304" pitchFamily="18" charset="0"/>
            </a:endParaRPr>
          </a:p>
          <a:p>
            <a:pPr marL="0" marR="0" lvl="0" indent="0" defTabSz="914400" rtl="0" eaLnBrk="0" fontAlgn="base" latinLnBrk="0" hangingPunct="0">
              <a:spcBef>
                <a:spcPct val="0"/>
              </a:spcBef>
              <a:spcAft>
                <a:spcPct val="0"/>
              </a:spcAft>
              <a:buClrTx/>
              <a:buSzTx/>
              <a:buFontTx/>
              <a:buNone/>
              <a:tabLst/>
            </a:pPr>
            <a:endParaRPr kumimoji="0" lang="en-US" altLang="en-US" sz="4600" b="0" i="0" u="none" strike="noStrike" cap="none" normalizeH="0" baseline="0">
              <a:ln>
                <a:noFill/>
              </a:ln>
              <a:solidFill>
                <a:srgbClr val="FFFFFF"/>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B96C1615-33BE-585E-86BD-D1C1CC106A59}"/>
              </a:ext>
            </a:extLst>
          </p:cNvPr>
          <p:cNvSpPr>
            <a:spLocks noGrp="1"/>
          </p:cNvSpPr>
          <p:nvPr>
            <p:ph idx="1"/>
          </p:nvPr>
        </p:nvSpPr>
        <p:spPr>
          <a:xfrm>
            <a:off x="838200" y="2438400"/>
            <a:ext cx="10515600" cy="3738562"/>
          </a:xfrm>
        </p:spPr>
        <p:txBody>
          <a:bodyPr>
            <a:normAutofit/>
          </a:bodyPr>
          <a:lstStyle/>
          <a:p>
            <a:r>
              <a:rPr lang="en-IN" sz="2600" b="1" dirty="0">
                <a:effectLst/>
                <a:latin typeface="Segoe UI" panose="020B0502040204020203" pitchFamily="34" charset="0"/>
                <a:ea typeface="Calibri" panose="020F0502020204030204" pitchFamily="34" charset="0"/>
              </a:rPr>
              <a:t>Portal</a:t>
            </a:r>
            <a:r>
              <a:rPr lang="en-IN" sz="2600" dirty="0">
                <a:effectLst/>
                <a:latin typeface="Segoe UI" panose="020B0502040204020203" pitchFamily="34" charset="0"/>
                <a:ea typeface="Calibri" panose="020F0502020204030204" pitchFamily="34" charset="0"/>
              </a:rPr>
              <a:t> is a recommended way to render children into a </a:t>
            </a:r>
            <a:r>
              <a:rPr lang="en-IN" sz="2600" b="1" dirty="0">
                <a:effectLst/>
                <a:latin typeface="Segoe UI" panose="020B0502040204020203" pitchFamily="34" charset="0"/>
              </a:rPr>
              <a:t>DOM</a:t>
            </a:r>
            <a:r>
              <a:rPr lang="en-IN" sz="2600" dirty="0">
                <a:effectLst/>
              </a:rPr>
              <a:t> node that exists outside the </a:t>
            </a:r>
            <a:r>
              <a:rPr lang="en-IN" sz="2600" b="1" dirty="0">
                <a:effectLst/>
                <a:latin typeface="Segoe UI" panose="020B0502040204020203" pitchFamily="34" charset="0"/>
              </a:rPr>
              <a:t>DOM hierarchy</a:t>
            </a:r>
            <a:r>
              <a:rPr lang="en-IN" sz="2600" dirty="0">
                <a:effectLst/>
              </a:rPr>
              <a:t> of the parent component.</a:t>
            </a:r>
          </a:p>
          <a:p>
            <a:pPr marL="0" indent="0">
              <a:buNone/>
            </a:pPr>
            <a:endParaRPr lang="en-IN" sz="2600" dirty="0">
              <a:effectLst/>
            </a:endParaRPr>
          </a:p>
          <a:p>
            <a:pPr marL="457200" lvl="1" indent="0">
              <a:buNone/>
            </a:pPr>
            <a:r>
              <a:rPr lang="en-IN" sz="2200" dirty="0" err="1"/>
              <a:t>const</a:t>
            </a:r>
            <a:r>
              <a:rPr lang="en-IN" sz="2200" dirty="0"/>
              <a:t> Portal = ({ children }) =&gt; {</a:t>
            </a:r>
          </a:p>
          <a:p>
            <a:pPr marL="457200" lvl="1" indent="0">
              <a:buNone/>
            </a:pPr>
            <a:r>
              <a:rPr lang="en-IN" sz="2200" dirty="0"/>
              <a:t>  // NOTE: it is advisable to create a new DOM node for the portal</a:t>
            </a:r>
          </a:p>
          <a:p>
            <a:pPr marL="457200" lvl="1" indent="0">
              <a:buNone/>
            </a:pPr>
            <a:r>
              <a:rPr lang="en-IN" sz="2200" dirty="0"/>
              <a:t>  </a:t>
            </a:r>
            <a:r>
              <a:rPr lang="en-IN" sz="2200" dirty="0" err="1"/>
              <a:t>const</a:t>
            </a:r>
            <a:r>
              <a:rPr lang="en-IN" sz="2200" dirty="0"/>
              <a:t> </a:t>
            </a:r>
            <a:r>
              <a:rPr lang="en-IN" sz="2200" dirty="0" err="1"/>
              <a:t>portalRoot</a:t>
            </a:r>
            <a:r>
              <a:rPr lang="en-IN" sz="2200" dirty="0"/>
              <a:t> = </a:t>
            </a:r>
            <a:r>
              <a:rPr lang="en-IN" sz="2200" dirty="0" err="1"/>
              <a:t>document.getElementById</a:t>
            </a:r>
            <a:r>
              <a:rPr lang="en-IN" sz="2200" dirty="0"/>
              <a:t>("portal-root");</a:t>
            </a:r>
          </a:p>
          <a:p>
            <a:pPr marL="457200" lvl="1" indent="0">
              <a:buNone/>
            </a:pPr>
            <a:endParaRPr lang="en-IN" sz="2200" dirty="0"/>
          </a:p>
          <a:p>
            <a:pPr marL="457200" lvl="1" indent="0">
              <a:buNone/>
            </a:pPr>
            <a:r>
              <a:rPr lang="en-IN" sz="2200" dirty="0"/>
              <a:t>  return </a:t>
            </a:r>
            <a:r>
              <a:rPr lang="en-IN" sz="2200" dirty="0" err="1"/>
              <a:t>ReactDOM.createPortal</a:t>
            </a:r>
            <a:r>
              <a:rPr lang="en-IN" sz="2200" dirty="0"/>
              <a:t>(children, </a:t>
            </a:r>
            <a:r>
              <a:rPr lang="en-IN" sz="2200" dirty="0" err="1"/>
              <a:t>portalRoot</a:t>
            </a:r>
            <a:r>
              <a:rPr lang="en-IN" sz="2200" dirty="0"/>
              <a:t>);</a:t>
            </a:r>
          </a:p>
          <a:p>
            <a:pPr marL="457200" lvl="1" indent="0">
              <a:buNone/>
            </a:pPr>
            <a:r>
              <a:rPr lang="en-IN" sz="2200" dirty="0"/>
              <a:t>};</a:t>
            </a:r>
          </a:p>
        </p:txBody>
      </p:sp>
    </p:spTree>
    <p:extLst>
      <p:ext uri="{BB962C8B-B14F-4D97-AF65-F5344CB8AC3E}">
        <p14:creationId xmlns:p14="http://schemas.microsoft.com/office/powerpoint/2010/main" val="1542683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4B96F7DD-5D0D-841B-E287-87064944A14E}"/>
              </a:ext>
            </a:extLst>
          </p:cNvPr>
          <p:cNvSpPr>
            <a:spLocks noGrp="1" noChangeArrowheads="1"/>
          </p:cNvSpPr>
          <p:nvPr>
            <p:ph type="title"/>
          </p:nvPr>
        </p:nvSpPr>
        <p:spPr bwMode="auto">
          <a:xfrm>
            <a:off x="838200" y="365125"/>
            <a:ext cx="10515600" cy="132556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4600" b="1" i="0" u="none" strike="noStrike" cap="none" normalizeH="0" baseline="0">
                <a:ln>
                  <a:noFill/>
                </a:ln>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What are </a:t>
            </a:r>
            <a:r>
              <a:rPr kumimoji="0" lang="en-US" altLang="en-US" sz="4600" b="1" i="0" u="none" strike="noStrike" cap="none" normalizeH="0" baseline="0">
                <a:ln>
                  <a:noFill/>
                </a:ln>
                <a:solidFill>
                  <a:srgbClr val="FFFFFF"/>
                </a:solidFill>
                <a:effectLst/>
                <a:latin typeface="var(--ff-monospace)" charset="0"/>
                <a:ea typeface="Times New Roman" panose="02020603050405020304" pitchFamily="18" charset="0"/>
                <a:cs typeface="Courier New" panose="02070309020205020404" pitchFamily="49" charset="0"/>
              </a:rPr>
              <a:t>portals</a:t>
            </a:r>
            <a:r>
              <a:rPr kumimoji="0" lang="en-US" altLang="en-US" sz="4600" b="1" i="0" u="none" strike="noStrike" cap="none" normalizeH="0" baseline="0">
                <a:ln>
                  <a:noFill/>
                </a:ln>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 in React?</a:t>
            </a:r>
            <a:endParaRPr kumimoji="0" lang="en-US" altLang="en-US" sz="4600" b="1" i="0" u="none" strike="noStrike" cap="none" normalizeH="0" baseline="0">
              <a:ln>
                <a:noFill/>
              </a:ln>
              <a:solidFill>
                <a:srgbClr val="FFFFFF"/>
              </a:solidFill>
              <a:effectLst/>
              <a:ea typeface="Times New Roman" panose="02020603050405020304" pitchFamily="18" charset="0"/>
            </a:endParaRPr>
          </a:p>
          <a:p>
            <a:pPr marL="0" marR="0" lvl="0" indent="0" defTabSz="914400" rtl="0" eaLnBrk="0" fontAlgn="base" latinLnBrk="0" hangingPunct="0">
              <a:spcBef>
                <a:spcPct val="0"/>
              </a:spcBef>
              <a:spcAft>
                <a:spcPct val="0"/>
              </a:spcAft>
              <a:buClrTx/>
              <a:buSzTx/>
              <a:buFontTx/>
              <a:buNone/>
              <a:tabLst/>
            </a:pPr>
            <a:endParaRPr kumimoji="0" lang="en-US" altLang="en-US" sz="4600" b="0" i="0" u="none" strike="noStrike" cap="none" normalizeH="0" baseline="0">
              <a:ln>
                <a:noFill/>
              </a:ln>
              <a:solidFill>
                <a:srgbClr val="FFFFFF"/>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B96C1615-33BE-585E-86BD-D1C1CC106A59}"/>
              </a:ext>
            </a:extLst>
          </p:cNvPr>
          <p:cNvSpPr>
            <a:spLocks noGrp="1"/>
          </p:cNvSpPr>
          <p:nvPr>
            <p:ph idx="1"/>
          </p:nvPr>
        </p:nvSpPr>
        <p:spPr>
          <a:xfrm>
            <a:off x="838200" y="2438400"/>
            <a:ext cx="10515600" cy="3738562"/>
          </a:xfrm>
        </p:spPr>
        <p:txBody>
          <a:bodyPr>
            <a:normAutofit fontScale="70000" lnSpcReduction="20000"/>
          </a:bodyPr>
          <a:lstStyle/>
          <a:p>
            <a:pPr marL="0" indent="0">
              <a:buNone/>
            </a:pPr>
            <a:r>
              <a:rPr lang="en-IN" sz="2200" dirty="0"/>
              <a:t>Import React,{Component} from ‘react’;</a:t>
            </a:r>
          </a:p>
          <a:p>
            <a:pPr marL="0" indent="0">
              <a:buNone/>
            </a:pPr>
            <a:r>
              <a:rPr lang="en-IN" sz="2200" dirty="0"/>
              <a:t>Import </a:t>
            </a:r>
            <a:r>
              <a:rPr lang="en-IN" sz="2200" dirty="0" err="1"/>
              <a:t>ReactDOM</a:t>
            </a:r>
            <a:r>
              <a:rPr lang="en-IN" sz="2200" dirty="0"/>
              <a:t> from ‘react-</a:t>
            </a:r>
            <a:r>
              <a:rPr lang="en-IN" sz="2200" dirty="0" err="1"/>
              <a:t>dom</a:t>
            </a:r>
            <a:r>
              <a:rPr lang="en-IN" sz="2200" dirty="0"/>
              <a:t>’</a:t>
            </a:r>
          </a:p>
          <a:p>
            <a:pPr marL="0" indent="0">
              <a:buNone/>
            </a:pPr>
            <a:endParaRPr lang="en-IN" sz="2200" dirty="0"/>
          </a:p>
          <a:p>
            <a:pPr marL="0" indent="0">
              <a:buNone/>
            </a:pPr>
            <a:r>
              <a:rPr lang="en-IN" sz="2200" dirty="0"/>
              <a:t>Class Other extends Component {</a:t>
            </a:r>
          </a:p>
          <a:p>
            <a:pPr marL="0" indent="0">
              <a:buNone/>
            </a:pPr>
            <a:r>
              <a:rPr lang="en-IN" sz="2200" dirty="0"/>
              <a:t>	render(){</a:t>
            </a:r>
          </a:p>
          <a:p>
            <a:pPr marL="0" indent="0">
              <a:buNone/>
            </a:pPr>
            <a:r>
              <a:rPr lang="en-IN" sz="2200" dirty="0"/>
              <a:t>		return </a:t>
            </a:r>
            <a:r>
              <a:rPr lang="en-IN" sz="2200" dirty="0" err="1"/>
              <a:t>ReactDOM.createPortal</a:t>
            </a:r>
            <a:r>
              <a:rPr lang="en-IN" sz="2200" dirty="0"/>
              <a:t>(</a:t>
            </a:r>
          </a:p>
          <a:p>
            <a:pPr marL="0" indent="0">
              <a:buNone/>
            </a:pPr>
            <a:r>
              <a:rPr lang="en-IN" sz="2200" dirty="0"/>
              <a:t>			&lt;h1&gt;Other Portal&lt;/h1&gt;</a:t>
            </a:r>
          </a:p>
          <a:p>
            <a:pPr marL="0" indent="0">
              <a:buNone/>
            </a:pPr>
            <a:r>
              <a:rPr lang="en-IN" sz="2200" dirty="0"/>
              <a:t>			</a:t>
            </a:r>
            <a:r>
              <a:rPr lang="en-IN" sz="2200" dirty="0" err="1"/>
              <a:t>document.getElementById</a:t>
            </a:r>
            <a:r>
              <a:rPr lang="en-IN" sz="2200" dirty="0"/>
              <a:t>(‘other-root’)</a:t>
            </a:r>
          </a:p>
          <a:p>
            <a:pPr marL="0" indent="0">
              <a:buNone/>
            </a:pPr>
            <a:r>
              <a:rPr lang="en-IN" sz="2200" dirty="0"/>
              <a:t>		)</a:t>
            </a:r>
          </a:p>
          <a:p>
            <a:pPr marL="0" indent="0">
              <a:buNone/>
            </a:pPr>
            <a:r>
              <a:rPr lang="en-IN" sz="2200" dirty="0"/>
              <a:t>	}</a:t>
            </a:r>
          </a:p>
          <a:p>
            <a:pPr marL="0" indent="0">
              <a:buNone/>
            </a:pPr>
            <a:r>
              <a:rPr lang="en-IN" sz="2200" dirty="0"/>
              <a:t>}</a:t>
            </a:r>
          </a:p>
          <a:p>
            <a:pPr marL="0" indent="0">
              <a:buNone/>
            </a:pPr>
            <a:endParaRPr lang="en-IN" sz="2200" dirty="0"/>
          </a:p>
          <a:p>
            <a:pPr marL="0" indent="0">
              <a:buNone/>
            </a:pPr>
            <a:r>
              <a:rPr lang="en-IN" sz="2200" dirty="0"/>
              <a:t>Export </a:t>
            </a:r>
            <a:r>
              <a:rPr lang="en-IN" sz="2200"/>
              <a:t>default Other;</a:t>
            </a:r>
          </a:p>
          <a:p>
            <a:pPr marL="0" indent="0">
              <a:buNone/>
            </a:pPr>
            <a:endParaRPr lang="en-IN" sz="2200" dirty="0"/>
          </a:p>
        </p:txBody>
      </p:sp>
    </p:spTree>
    <p:extLst>
      <p:ext uri="{BB962C8B-B14F-4D97-AF65-F5344CB8AC3E}">
        <p14:creationId xmlns:p14="http://schemas.microsoft.com/office/powerpoint/2010/main" val="39605933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E7EBC3-1FF0-5E63-D40A-D1E0ECDFA11E}"/>
              </a:ext>
            </a:extLst>
          </p:cNvPr>
          <p:cNvSpPr>
            <a:spLocks noGrp="1"/>
          </p:cNvSpPr>
          <p:nvPr>
            <p:ph type="title"/>
          </p:nvPr>
        </p:nvSpPr>
        <p:spPr>
          <a:xfrm>
            <a:off x="838200" y="365125"/>
            <a:ext cx="10515600" cy="1325563"/>
          </a:xfrm>
        </p:spPr>
        <p:txBody>
          <a:bodyPr>
            <a:normAutofit/>
          </a:bodyPr>
          <a:lstStyle/>
          <a:p>
            <a:r>
              <a:rPr lang="en-IN" sz="4600" b="1" i="0" dirty="0">
                <a:solidFill>
                  <a:srgbClr val="FFFFFF"/>
                </a:solidFill>
                <a:effectLst/>
                <a:latin typeface="urw-din"/>
              </a:rPr>
              <a:t>When do we need portal?</a:t>
            </a:r>
            <a:endParaRPr lang="en-IN" sz="4600" dirty="0">
              <a:solidFill>
                <a:srgbClr val="FFFFFF"/>
              </a:solidFill>
            </a:endParaRPr>
          </a:p>
        </p:txBody>
      </p:sp>
      <p:sp>
        <p:nvSpPr>
          <p:cNvPr id="3" name="Content Placeholder 2">
            <a:extLst>
              <a:ext uri="{FF2B5EF4-FFF2-40B4-BE49-F238E27FC236}">
                <a16:creationId xmlns:a16="http://schemas.microsoft.com/office/drawing/2014/main" id="{8E17312F-E620-3E53-54FC-69E4A4CF8370}"/>
              </a:ext>
            </a:extLst>
          </p:cNvPr>
          <p:cNvSpPr>
            <a:spLocks noGrp="1"/>
          </p:cNvSpPr>
          <p:nvPr>
            <p:ph idx="1"/>
          </p:nvPr>
        </p:nvSpPr>
        <p:spPr>
          <a:xfrm>
            <a:off x="838200" y="2438400"/>
            <a:ext cx="10515600" cy="3738562"/>
          </a:xfrm>
        </p:spPr>
        <p:txBody>
          <a:bodyPr>
            <a:normAutofit/>
          </a:bodyPr>
          <a:lstStyle/>
          <a:p>
            <a:pPr fontAlgn="base"/>
            <a:r>
              <a:rPr lang="en-US" sz="2200" b="0" i="0">
                <a:effectLst/>
                <a:latin typeface="urw-din"/>
              </a:rPr>
              <a:t>We mainly need portals when a React parent component has a hidden value of overflow property(overflow: hidden) or z-index style, and we need a child component to openly come out of the current tree hierarchy. </a:t>
            </a:r>
          </a:p>
          <a:p>
            <a:pPr fontAlgn="base"/>
            <a:r>
              <a:rPr lang="en-US" sz="2200" b="0" i="0">
                <a:effectLst/>
                <a:latin typeface="urw-din"/>
              </a:rPr>
              <a:t> Following are the examples when we need the react portals:</a:t>
            </a:r>
          </a:p>
          <a:p>
            <a:pPr lvl="1" fontAlgn="base"/>
            <a:r>
              <a:rPr lang="en-US" sz="2200" b="0" i="0">
                <a:effectLst/>
                <a:latin typeface="urw-din"/>
              </a:rPr>
              <a:t>Dialogs</a:t>
            </a:r>
          </a:p>
          <a:p>
            <a:pPr lvl="1" fontAlgn="base"/>
            <a:r>
              <a:rPr lang="en-US" sz="2200" b="0" i="0">
                <a:effectLst/>
                <a:latin typeface="urw-din"/>
              </a:rPr>
              <a:t>Modals</a:t>
            </a:r>
          </a:p>
          <a:p>
            <a:pPr lvl="1" fontAlgn="base"/>
            <a:r>
              <a:rPr lang="en-US" sz="2200" b="0" i="0">
                <a:effectLst/>
                <a:latin typeface="urw-din"/>
              </a:rPr>
              <a:t>Tooltips</a:t>
            </a:r>
          </a:p>
          <a:p>
            <a:pPr lvl="1" fontAlgn="base"/>
            <a:r>
              <a:rPr lang="en-US" sz="2200" b="0" i="0">
                <a:effectLst/>
                <a:latin typeface="urw-din"/>
              </a:rPr>
              <a:t>Hovercards</a:t>
            </a:r>
          </a:p>
          <a:p>
            <a:pPr fontAlgn="base"/>
            <a:r>
              <a:rPr lang="en-US" sz="2200" b="0" i="0">
                <a:effectLst/>
                <a:latin typeface="urw-din"/>
              </a:rPr>
              <a:t>In all these cases, we’re rendering elements outside of the parent components in the DOM tree.</a:t>
            </a:r>
          </a:p>
        </p:txBody>
      </p:sp>
    </p:spTree>
    <p:extLst>
      <p:ext uri="{BB962C8B-B14F-4D97-AF65-F5344CB8AC3E}">
        <p14:creationId xmlns:p14="http://schemas.microsoft.com/office/powerpoint/2010/main" val="3354900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19238</TotalTime>
  <Words>8035</Words>
  <Application>Microsoft Office PowerPoint</Application>
  <PresentationFormat>Widescreen</PresentationFormat>
  <Paragraphs>790</Paragraphs>
  <Slides>104</Slides>
  <Notes>0</Notes>
  <HiddenSlides>0</HiddenSlides>
  <MMClips>0</MMClips>
  <ScaleCrop>false</ScaleCrop>
  <HeadingPairs>
    <vt:vector size="6" baseType="variant">
      <vt:variant>
        <vt:lpstr>Fonts Used</vt:lpstr>
      </vt:variant>
      <vt:variant>
        <vt:i4>27</vt:i4>
      </vt:variant>
      <vt:variant>
        <vt:lpstr>Theme</vt:lpstr>
      </vt:variant>
      <vt:variant>
        <vt:i4>1</vt:i4>
      </vt:variant>
      <vt:variant>
        <vt:lpstr>Slide Titles</vt:lpstr>
      </vt:variant>
      <vt:variant>
        <vt:i4>104</vt:i4>
      </vt:variant>
    </vt:vector>
  </HeadingPairs>
  <TitlesOfParts>
    <vt:vector size="132" baseType="lpstr">
      <vt:lpstr>-apple-system</vt:lpstr>
      <vt:lpstr>Arial</vt:lpstr>
      <vt:lpstr>Arial</vt:lpstr>
      <vt:lpstr>Calibri</vt:lpstr>
      <vt:lpstr>Calibri Light</vt:lpstr>
      <vt:lpstr>charter</vt:lpstr>
      <vt:lpstr>Consolas</vt:lpstr>
      <vt:lpstr>EB Garamond</vt:lpstr>
      <vt:lpstr>erdana</vt:lpstr>
      <vt:lpstr>Google Sans</vt:lpstr>
      <vt:lpstr>inherit</vt:lpstr>
      <vt:lpstr>inter-bold</vt:lpstr>
      <vt:lpstr>inter-regular</vt:lpstr>
      <vt:lpstr>MonoLisa</vt:lpstr>
      <vt:lpstr>Open Sans</vt:lpstr>
      <vt:lpstr>Roboto</vt:lpstr>
      <vt:lpstr>Roboto Mono</vt:lpstr>
      <vt:lpstr>Segoe UI</vt:lpstr>
      <vt:lpstr>SFMono-Regular</vt:lpstr>
      <vt:lpstr>sohne</vt:lpstr>
      <vt:lpstr>source-code-pro</vt:lpstr>
      <vt:lpstr>source-serif-pro</vt:lpstr>
      <vt:lpstr>times new roman</vt:lpstr>
      <vt:lpstr>ui-monospace</vt:lpstr>
      <vt:lpstr>urw-din</vt:lpstr>
      <vt:lpstr>var(--ff-monospace)</vt:lpstr>
      <vt:lpstr>Verdana</vt:lpstr>
      <vt:lpstr>Office Theme</vt:lpstr>
      <vt:lpstr>React JS</vt:lpstr>
      <vt:lpstr>Basic React Interview Questions</vt:lpstr>
      <vt:lpstr>Learn More</vt:lpstr>
      <vt:lpstr>React Versioning</vt:lpstr>
      <vt:lpstr>Introduction</vt:lpstr>
      <vt:lpstr>Disadvantage of React</vt:lpstr>
      <vt:lpstr>Features</vt:lpstr>
      <vt:lpstr>React 17 vs React 18</vt:lpstr>
      <vt:lpstr>What is React?</vt:lpstr>
      <vt:lpstr>What is the difference between Virtual DOM and Real DOM? </vt:lpstr>
      <vt:lpstr>What is the meaning of Virtual DOM?</vt:lpstr>
      <vt:lpstr>What are some of the important features of React? </vt:lpstr>
      <vt:lpstr>key prop type in react</vt:lpstr>
      <vt:lpstr>What is the meaning of JSX?</vt:lpstr>
      <vt:lpstr>Can browsers read a JSX file?</vt:lpstr>
      <vt:lpstr>Why is React widely used today?</vt:lpstr>
      <vt:lpstr>Are there any disadvantages to using React?</vt:lpstr>
      <vt:lpstr>What is the meaning of the component-based architecture of React?</vt:lpstr>
      <vt:lpstr>How does rendering work in React?</vt:lpstr>
      <vt:lpstr>What are states in React?</vt:lpstr>
      <vt:lpstr>What are props in React?</vt:lpstr>
      <vt:lpstr>What is the use of an arrow function in React?</vt:lpstr>
      <vt:lpstr>What is a higher-order component in React?</vt:lpstr>
      <vt:lpstr>What is the meaning of Redux?</vt:lpstr>
      <vt:lpstr>Principle of Redux</vt:lpstr>
      <vt:lpstr>Pros and cons of Redux</vt:lpstr>
      <vt:lpstr>What is the difference between props and states?</vt:lpstr>
      <vt:lpstr>Intermediate React Interview Questions</vt:lpstr>
      <vt:lpstr>What are the three phases of a component life cycle in React?</vt:lpstr>
      <vt:lpstr>What are events in React? </vt:lpstr>
      <vt:lpstr>How are events created in React?</vt:lpstr>
      <vt:lpstr>How is routing in React different from conventional routing? </vt:lpstr>
      <vt:lpstr>What is the meaning of synthetic events in React?</vt:lpstr>
      <vt:lpstr>What are stateful components in React?</vt:lpstr>
      <vt:lpstr>What are refs in React?</vt:lpstr>
      <vt:lpstr>Forward Ref</vt:lpstr>
      <vt:lpstr>How to create refs? </vt:lpstr>
      <vt:lpstr>What are controlled components in React?</vt:lpstr>
      <vt:lpstr>What are the components of Redux in React? </vt:lpstr>
      <vt:lpstr>What are pure components in React?</vt:lpstr>
      <vt:lpstr>Pure Component Example</vt:lpstr>
      <vt:lpstr>What are higher-order components (HOCs) used for?</vt:lpstr>
      <vt:lpstr>Higher Order Component Example</vt:lpstr>
      <vt:lpstr>What are keys in React?</vt:lpstr>
      <vt:lpstr>Experts React Interview Questions</vt:lpstr>
      <vt:lpstr>What are the differences between a class component and functional component? </vt:lpstr>
      <vt:lpstr>What is prop drilling and how can you avoid it?</vt:lpstr>
      <vt:lpstr>React useMemo Hook</vt:lpstr>
      <vt:lpstr>React useMemo Hook</vt:lpstr>
      <vt:lpstr>useState Hook</vt:lpstr>
      <vt:lpstr>useEffect Hook</vt:lpstr>
      <vt:lpstr>Pros And Cons UseEffect</vt:lpstr>
      <vt:lpstr>UseContext Hook</vt:lpstr>
      <vt:lpstr>UseEffect Vs UseLayOutEffect</vt:lpstr>
      <vt:lpstr>usememo vs usecallback</vt:lpstr>
      <vt:lpstr>usecallback</vt:lpstr>
      <vt:lpstr>babel in react</vt:lpstr>
      <vt:lpstr>Compiler vs transpiler</vt:lpstr>
      <vt:lpstr>Stateless vs Stateful component</vt:lpstr>
      <vt:lpstr>Stateless vs Stateful component</vt:lpstr>
      <vt:lpstr>Controlled vs Uncontrolled Component</vt:lpstr>
      <vt:lpstr>Life Cycle method of functional component</vt:lpstr>
      <vt:lpstr>Life Cycle method of functional component</vt:lpstr>
      <vt:lpstr>Element vs Component</vt:lpstr>
      <vt:lpstr>Comments in React js</vt:lpstr>
      <vt:lpstr>Fragment</vt:lpstr>
      <vt:lpstr>PropTypes</vt:lpstr>
      <vt:lpstr>React Router</vt:lpstr>
      <vt:lpstr>React Router</vt:lpstr>
      <vt:lpstr>Css module styling</vt:lpstr>
      <vt:lpstr>How many ways can we style the React Component? </vt:lpstr>
      <vt:lpstr>Styled Components</vt:lpstr>
      <vt:lpstr>CSS Module</vt:lpstr>
      <vt:lpstr>CSS Module</vt:lpstr>
      <vt:lpstr>hooks</vt:lpstr>
      <vt:lpstr>Error Boundary</vt:lpstr>
      <vt:lpstr>form</vt:lpstr>
      <vt:lpstr>Reconciliation Process</vt:lpstr>
      <vt:lpstr>Virtual DOM</vt:lpstr>
      <vt:lpstr>Diffing Algorithm</vt:lpstr>
      <vt:lpstr>Working of virtual DOM(Document Object Model)</vt:lpstr>
      <vt:lpstr>What is the difference between the ES6 and ES5 standards?</vt:lpstr>
      <vt:lpstr>React js with typescript</vt:lpstr>
      <vt:lpstr>Custom Hook</vt:lpstr>
      <vt:lpstr>React-Router Hooks</vt:lpstr>
      <vt:lpstr>Browserrouter</vt:lpstr>
      <vt:lpstr>Browserrouter</vt:lpstr>
      <vt:lpstr>Browserrouter vs HashRouter</vt:lpstr>
      <vt:lpstr>Navigate vs Link</vt:lpstr>
      <vt:lpstr>404 page route</vt:lpstr>
      <vt:lpstr>SEO</vt:lpstr>
      <vt:lpstr>React Helmet</vt:lpstr>
      <vt:lpstr>Lighthouse</vt:lpstr>
      <vt:lpstr>axios</vt:lpstr>
      <vt:lpstr>What are some of the performance optimization strategies for React?</vt:lpstr>
      <vt:lpstr>Why is it not advisable to update state directly, but use the setState call? </vt:lpstr>
      <vt:lpstr>What are portals in React? </vt:lpstr>
      <vt:lpstr>What are portals in React? </vt:lpstr>
      <vt:lpstr>When do we need portal?</vt:lpstr>
      <vt:lpstr>MVC vs MVVM vs MVP</vt:lpstr>
      <vt:lpstr>More than one render</vt:lpstr>
      <vt:lpstr>useRef</vt:lpstr>
      <vt:lpstr>React components design patterns</vt:lpstr>
      <vt:lpstr>npx vs npm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JS</dc:title>
  <dc:creator>Nayak, Rahul Ranjan</dc:creator>
  <cp:lastModifiedBy>CHAUDHARY, VIKASH</cp:lastModifiedBy>
  <cp:revision>135</cp:revision>
  <dcterms:created xsi:type="dcterms:W3CDTF">2022-01-18T05:28:37Z</dcterms:created>
  <dcterms:modified xsi:type="dcterms:W3CDTF">2023-08-23T14:10:52Z</dcterms:modified>
</cp:coreProperties>
</file>