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778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080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30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720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390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444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634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398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66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7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39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17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65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16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0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2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77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E90EAF-441A-4FD7-B943-82ED19E83505}" type="datetimeFigureOut">
              <a:rPr lang="en-PK" smtClean="0"/>
              <a:t>14/12/2023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775110-CB06-486C-9775-D3C1BEE0EB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5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00/authors?page=1&amp;sort_by=id&amp;sort_order=desc&amp;limit=1&amp;search=Stephe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and SPA Functionalities Presentation</a:t>
            </a:r>
            <a:endParaRPr lang="en-P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2 to Lab 6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142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1388" cy="1653661"/>
          </a:xfrm>
        </p:spPr>
        <p:txBody>
          <a:bodyPr/>
          <a:lstStyle/>
          <a:p>
            <a:pPr algn="ctr"/>
            <a:r>
              <a:rPr lang="en-US" b="1" i="1" dirty="0" smtClean="0"/>
              <a:t>Thank You!</a:t>
            </a:r>
            <a:endParaRPr lang="en-PK" b="1" i="1" dirty="0"/>
          </a:p>
        </p:txBody>
      </p:sp>
    </p:spTree>
    <p:extLst>
      <p:ext uri="{BB962C8B-B14F-4D97-AF65-F5344CB8AC3E}">
        <p14:creationId xmlns:p14="http://schemas.microsoft.com/office/powerpoint/2010/main" val="400452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Introduction</a:t>
            </a:r>
            <a:endParaRPr lang="en-PK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This PHP application utilizes the Slim Framework to create a RESTful API and Single Page Application (SPA). With a clear structure, it manages routes for user authentication, book and author data, and various functionalities. The use of Twig for templates and dependency injection enhances modularity. Controllers such as </a:t>
            </a:r>
            <a:r>
              <a:rPr lang="en-US" sz="1600" dirty="0" err="1"/>
              <a:t>BookController</a:t>
            </a:r>
            <a:r>
              <a:rPr lang="en-US" sz="1600" dirty="0"/>
              <a:t>, </a:t>
            </a:r>
            <a:r>
              <a:rPr lang="en-US" sz="1600" dirty="0" err="1"/>
              <a:t>AuthController</a:t>
            </a:r>
            <a:r>
              <a:rPr lang="en-US" sz="1600" dirty="0"/>
              <a:t>, </a:t>
            </a:r>
            <a:r>
              <a:rPr lang="en-US" sz="1600" dirty="0" err="1"/>
              <a:t>UserController</a:t>
            </a:r>
            <a:r>
              <a:rPr lang="en-US" sz="1600" dirty="0"/>
              <a:t>, and </a:t>
            </a:r>
            <a:r>
              <a:rPr lang="en-US" sz="1600" dirty="0" err="1"/>
              <a:t>AuthorController</a:t>
            </a:r>
            <a:r>
              <a:rPr lang="en-US" sz="1600" dirty="0"/>
              <a:t> handle specific actions. The application includes features like user sign-up, login, resource retrieval, creation, updating, and deletion, all secured with custom and bearer authentication. It demonstrates a streamlined approach to building web services and SPAs, ensuring efficient handling of data and user interactions.</a:t>
            </a:r>
            <a:endParaRPr lang="en-PK" sz="1600" i="1" dirty="0"/>
          </a:p>
        </p:txBody>
      </p:sp>
    </p:spTree>
    <p:extLst>
      <p:ext uri="{BB962C8B-B14F-4D97-AF65-F5344CB8AC3E}">
        <p14:creationId xmlns:p14="http://schemas.microsoft.com/office/powerpoint/2010/main" val="21525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Web Service Objective</a:t>
            </a:r>
            <a:endParaRPr lang="en-PK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purpose of this Library Management System web service is to provide a robust and efficient platform for managing library resources and user interactions. It facilitates seamless access to a comprehensive set of functionalities, including user authentication, book and author information retrieval, creation, updating, and deletion. The web service aims to streamline the management of library assets, offering a secure and organized system for both administrators and users. By leveraging the Slim Framework, Twig templates, and various controllers, the application ensures a responsive and user-friendly experience. Overall, the web service serves as a centralized and scalable solution for effectively managing library-related data and operations.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201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Database Structure</a:t>
            </a:r>
            <a:endParaRPr lang="en-PK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consists of 3 tables, Authors, Books and Users tables.</a:t>
            </a:r>
          </a:p>
          <a:p>
            <a:r>
              <a:rPr lang="en-US" dirty="0" smtClean="0"/>
              <a:t>Books table has </a:t>
            </a:r>
            <a:r>
              <a:rPr lang="en-US" dirty="0" err="1" smtClean="0"/>
              <a:t>author_id</a:t>
            </a:r>
            <a:r>
              <a:rPr lang="en-US" dirty="0" smtClean="0"/>
              <a:t> column which uses keys from authors table to connect the books with the authors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Author Table has author names and their date of births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8" y="3722858"/>
            <a:ext cx="7369179" cy="13107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14949" y="3317966"/>
            <a:ext cx="357051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8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96" y="2487853"/>
            <a:ext cx="9091448" cy="1760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96" y="4493623"/>
            <a:ext cx="895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 has the users which are registered in the application and their roles are assigned while signing in.</a:t>
            </a:r>
            <a:endParaRPr lang="en-PK" dirty="0"/>
          </a:p>
        </p:txBody>
      </p:sp>
      <p:sp>
        <p:nvSpPr>
          <p:cNvPr id="6" name="TextBox 5"/>
          <p:cNvSpPr txBox="1"/>
          <p:nvPr/>
        </p:nvSpPr>
        <p:spPr>
          <a:xfrm>
            <a:off x="949385" y="1596125"/>
            <a:ext cx="884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 is the most essential as </a:t>
            </a:r>
            <a:r>
              <a:rPr lang="en-US" dirty="0" err="1" smtClean="0"/>
              <a:t>jwt</a:t>
            </a:r>
            <a:r>
              <a:rPr lang="en-US" dirty="0" smtClean="0"/>
              <a:t> authentication and login works by authentication data from users table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146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Web Service Route </a:t>
            </a:r>
            <a:r>
              <a:rPr lang="en-US" b="1" i="1" dirty="0" smtClean="0"/>
              <a:t>Patterns</a:t>
            </a:r>
            <a:endParaRPr lang="en-PK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Slim Framework Routing</a:t>
            </a:r>
            <a:r>
              <a:rPr lang="en-US" b="1" dirty="0" smtClean="0"/>
              <a:t>:</a:t>
            </a:r>
          </a:p>
          <a:p>
            <a:pPr lvl="2"/>
            <a:r>
              <a:rPr lang="en-US" dirty="0"/>
              <a:t>The Slim Framework provides a straightforward way to define routes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Routes are specified using the $app instance and are associated with specific controller methods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Examples given.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53" y="4311650"/>
            <a:ext cx="6035563" cy="96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53" y="5424310"/>
            <a:ext cx="7369179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GET, POST, PUT/PATCH, and DELETE endpoints</a:t>
            </a:r>
            <a:endParaRPr lang="en-PK" b="1" i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an example of GET request with all the search and sort features for fetching all authors data.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localhost:8000/authors?page=1&amp;sort_by=id&amp;sort_order=desc&amp;limit=1&amp;search=Stephen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X-</a:t>
            </a:r>
            <a:r>
              <a:rPr lang="en-US" dirty="0" err="1" smtClean="0"/>
              <a:t>Api</a:t>
            </a:r>
            <a:r>
              <a:rPr lang="en-US" dirty="0" smtClean="0"/>
              <a:t>-Token is used for authentication</a:t>
            </a:r>
            <a:endParaRPr lang="en-PK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2378574"/>
            <a:ext cx="4865072" cy="41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2846" y="1975802"/>
            <a:ext cx="3170237" cy="3678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846" y="1193074"/>
            <a:ext cx="97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Images are example for when we try to update data using bearer token for a student, so it doesn’t allow a student to update changes using put method</a:t>
            </a:r>
            <a:endParaRPr lang="en-P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67" y="1975802"/>
            <a:ext cx="7770580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747103"/>
            <a:ext cx="5737705" cy="3314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19" y="1506583"/>
            <a:ext cx="584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example of POST request for Login of users where we login as a student and a </a:t>
            </a:r>
            <a:r>
              <a:rPr lang="en-US" dirty="0" err="1" smtClean="0"/>
              <a:t>jwt</a:t>
            </a:r>
            <a:r>
              <a:rPr lang="en-US" dirty="0" smtClean="0"/>
              <a:t> token is received for further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http://localhost:8000/login</a:t>
            </a:r>
            <a:endParaRPr lang="en-PK" dirty="0"/>
          </a:p>
        </p:txBody>
      </p:sp>
      <p:sp>
        <p:nvSpPr>
          <p:cNvPr id="4" name="TextBox 3"/>
          <p:cNvSpPr txBox="1"/>
          <p:nvPr/>
        </p:nvSpPr>
        <p:spPr>
          <a:xfrm>
            <a:off x="6540139" y="1506583"/>
            <a:ext cx="492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example of DELETE method in our application deleting a book using </a:t>
            </a:r>
            <a:r>
              <a:rPr lang="en-US" dirty="0" err="1" smtClean="0"/>
              <a:t>jwt</a:t>
            </a:r>
            <a:r>
              <a:rPr lang="en-US" dirty="0" smtClean="0"/>
              <a:t>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http://localhost:8000/books</a:t>
            </a:r>
            <a:r>
              <a:rPr lang="en-US" dirty="0" smtClean="0"/>
              <a:t>/{id}</a:t>
            </a:r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38" y="2747103"/>
            <a:ext cx="4920342" cy="33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239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RESTful API and SPA Functionalities Presentation</vt:lpstr>
      <vt:lpstr>Introduction</vt:lpstr>
      <vt:lpstr>Web Service Objective</vt:lpstr>
      <vt:lpstr>Database Structure</vt:lpstr>
      <vt:lpstr>PowerPoint Presentation</vt:lpstr>
      <vt:lpstr>Web Service Route Patterns</vt:lpstr>
      <vt:lpstr>GET, POST, PUT/PATCH, and DELETE endpoints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and SPA Functionalities Presentation</dc:title>
  <dc:creator>Lenovo</dc:creator>
  <cp:lastModifiedBy>Lenovo</cp:lastModifiedBy>
  <cp:revision>7</cp:revision>
  <dcterms:created xsi:type="dcterms:W3CDTF">2023-12-14T00:27:00Z</dcterms:created>
  <dcterms:modified xsi:type="dcterms:W3CDTF">2023-12-14T01:19:28Z</dcterms:modified>
</cp:coreProperties>
</file>