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>
        <p:scale>
          <a:sx n="71" d="100"/>
          <a:sy n="71" d="100"/>
        </p:scale>
        <p:origin x="212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D235-7F3C-4C4E-8B52-55BB9244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D4E5-2179-F14E-B300-91DC6749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9C24-A222-5243-807B-9A05B6A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D536-A9A1-E34B-B207-F085D43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4718-FB21-A84D-97CC-980C318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FE84-7DC6-1C40-86F7-8B8FAF1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1629-D025-2240-AC5C-B438FB99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A40C-988F-EC43-B821-9C47F056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7A1-469D-AC40-9D54-4FF8D966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1C79-F538-2440-BDEE-3FF9535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2B4E-CCE8-5A40-9D5C-C01324388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672E-615E-A943-AA68-9E1C1722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C16D-4868-2D48-A7F0-CF6B6AF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EE52-3020-3648-8814-0F8EF79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D4E8-0B54-6449-885F-B8B4738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569-F06A-1D4F-9A4A-F4AB82CA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80D-A90F-9240-A359-79A1F42C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EFC3-0300-874E-809B-C65FC9A2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03F0-3392-6145-835F-35C69BD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F824-DA2D-7F46-AB33-AB27145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486-C777-B748-AE46-AEBFBAB7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E334-7D63-454E-8832-0D0FA548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7FD4-7ED5-B949-9B0F-F0C58E1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BEF8-F7D5-1940-970D-19E8103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B66-D1E6-9F46-A08C-67053A3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802-5399-E34D-998A-D57AA19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4F95-762C-6F4B-A7CC-871F5FBDA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B472-D9D5-6943-81C0-6386C95C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8476-8FE2-DE45-8FCB-F16F212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D428-D092-4743-9462-122B3EF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9534-92BE-6E42-8633-08194F3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DA6-2534-DC45-A101-420B6BF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0EF8-39E9-894D-891A-FCD552F3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39E05-5AF5-0740-B47D-082C9298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17F9-5E99-F345-8B28-25A88961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2F12-5E9E-7845-9AD6-B5F08702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68C97-B3B2-DD40-9221-2714E02D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6991-5D9D-7A4F-B7C1-BC30C790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FD7F-4830-074A-9615-CE130DC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585-C13A-1F4D-9D95-04468EC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EA18-9F42-F04E-A26F-3F9F630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AE89-4C84-C74F-88EA-805D25C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BE48-B31D-0A45-B67C-CEEF31E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A43C-C58B-6D44-995C-092B40E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E22-5E94-E14F-B493-A89B12A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200-747D-EC48-8CAE-03E35A62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1120-518C-7245-AD1E-D031FDD5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D12D-91B5-3E41-AA99-1AFBF7C2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90BA-60A8-E24A-B31D-2D15B431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4EB56-3AC8-774A-AAF0-9DFA8A2C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9BF2-2F2C-BF4D-81D0-6387E859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3AA8-06FC-FF4D-A326-80ED97B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1EB-8CB7-7E4E-A30F-33555B9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C0EB-53FF-6047-9642-4B096FCC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9274-6B37-F547-839C-E335060F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7495-DC75-0149-B123-6D29320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ECFF-8CCF-4F48-9B2D-E7A412F6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60BD-FBA8-724C-8160-07BC819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13B6C-F9F0-A642-B79F-F9399DB5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0EFB-7973-264B-B61D-9F6B9E48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C372-8D61-9840-A5E3-DEDB7040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9B9B-3A05-FD42-BF57-D4B76379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092-764D-154B-82F7-E0DF5779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34051/foundry-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401-C30D-7049-B555-74074D31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Foundry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0C82-06D7-DD41-B928-ECA3F360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Top Burapacheep</a:t>
            </a:r>
          </a:p>
          <a:p>
            <a:r>
              <a:rPr lang="en-US" dirty="0">
                <a:latin typeface="Helvetica" pitchFamily="2" charset="0"/>
              </a:rPr>
              <a:t>3/5/2021</a:t>
            </a:r>
          </a:p>
        </p:txBody>
      </p:sp>
    </p:spTree>
    <p:extLst>
      <p:ext uri="{BB962C8B-B14F-4D97-AF65-F5344CB8AC3E}">
        <p14:creationId xmlns:p14="http://schemas.microsoft.com/office/powerpoint/2010/main" val="7797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169-25E3-534C-8CD5-AB732F2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C5A4-B361-404B-88E9-7AB01B2E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Wednesday: 1 hour</a:t>
            </a:r>
          </a:p>
          <a:p>
            <a:r>
              <a:rPr lang="en-US" dirty="0">
                <a:latin typeface="Helvetica" pitchFamily="2" charset="0"/>
              </a:rPr>
              <a:t>Thursday: 2 hour</a:t>
            </a:r>
          </a:p>
          <a:p>
            <a:r>
              <a:rPr lang="en-US" dirty="0">
                <a:latin typeface="Helvetica" pitchFamily="2" charset="0"/>
              </a:rPr>
              <a:t>Friday: 3 hour</a:t>
            </a:r>
          </a:p>
        </p:txBody>
      </p:sp>
    </p:spTree>
    <p:extLst>
      <p:ext uri="{BB962C8B-B14F-4D97-AF65-F5344CB8AC3E}">
        <p14:creationId xmlns:p14="http://schemas.microsoft.com/office/powerpoint/2010/main" val="40655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Helvetica" pitchFamily="2" charset="0"/>
              </a:rPr>
              <a:t>Github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  <a:hlinkClick r:id="rId2"/>
              </a:rPr>
              <a:t>https://</a:t>
            </a:r>
            <a:r>
              <a:rPr lang="en-US" sz="2400" dirty="0" err="1">
                <a:latin typeface="Helvetica" pitchFamily="2" charset="0"/>
                <a:hlinkClick r:id="rId2"/>
              </a:rPr>
              <a:t>github.com</a:t>
            </a:r>
            <a:r>
              <a:rPr lang="en-US" sz="2400" dirty="0">
                <a:latin typeface="Helvetica" pitchFamily="2" charset="0"/>
                <a:hlinkClick r:id="rId2"/>
              </a:rPr>
              <a:t>/Top34051/foundry-model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F24780A-B669-5A4F-8A30-16A80883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/>
          <a:stretch/>
        </p:blipFill>
        <p:spPr>
          <a:xfrm>
            <a:off x="6185648" y="3635508"/>
            <a:ext cx="4520175" cy="2334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Key-value-pair table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generate MACCS keys using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RDKit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</a:rPr>
              <a:t>Homo and </a:t>
            </a:r>
            <a:r>
              <a:rPr lang="en-US" sz="2400" dirty="0" err="1">
                <a:latin typeface="Helvetica" pitchFamily="2" charset="0"/>
              </a:rPr>
              <a:t>lumo</a:t>
            </a:r>
            <a:r>
              <a:rPr lang="en-US" sz="2400" dirty="0">
                <a:latin typeface="Helvetica" pitchFamily="2" charset="0"/>
              </a:rPr>
              <a:t> values</a:t>
            </a:r>
          </a:p>
          <a:p>
            <a:r>
              <a:rPr lang="en-US" sz="2400" dirty="0">
                <a:latin typeface="Helvetica" pitchFamily="2" charset="0"/>
              </a:rPr>
              <a:t>Using only ~5000 molecules (takes around 5 mins to process the data)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CCB0319-1104-6646-84DC-6B2B3A431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78"/>
          <a:stretch/>
        </p:blipFill>
        <p:spPr>
          <a:xfrm>
            <a:off x="1445854" y="3707224"/>
            <a:ext cx="4452922" cy="21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KRR (kernel ridge regression)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sklearn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Random Forest 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sklearn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 err="1">
                <a:latin typeface="Helvetica" pitchFamily="2" charset="0"/>
                <a:sym typeface="Wingdings" pitchFamily="2" charset="2"/>
              </a:rPr>
              <a:t>XGBoost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Train on the gap (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lumo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 – homo) values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6F9B4A-052B-C440-9CC4-2EFD39C4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86" y="2886635"/>
            <a:ext cx="7968628" cy="268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Evaluate using </a:t>
            </a:r>
            <a:r>
              <a:rPr lang="en-US" sz="2400" dirty="0" err="1">
                <a:latin typeface="Helvetica" pitchFamily="2" charset="0"/>
              </a:rPr>
              <a:t>rmse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mae</a:t>
            </a:r>
            <a:r>
              <a:rPr lang="en-US" sz="2400" dirty="0">
                <a:latin typeface="Helvetica" pitchFamily="2" charset="0"/>
              </a:rPr>
              <a:t>, and r2 score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7DEE7E-2889-B343-BAF0-430CE70107CA}"/>
              </a:ext>
            </a:extLst>
          </p:cNvPr>
          <p:cNvSpPr/>
          <p:nvPr/>
        </p:nvSpPr>
        <p:spPr>
          <a:xfrm>
            <a:off x="2241178" y="4858871"/>
            <a:ext cx="7749490" cy="57374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Random forest and </a:t>
            </a:r>
            <a:r>
              <a:rPr lang="en-US" sz="2400" dirty="0" err="1">
                <a:latin typeface="Helvetica" pitchFamily="2" charset="0"/>
              </a:rPr>
              <a:t>XGBoost</a:t>
            </a:r>
            <a:r>
              <a:rPr lang="en-US" sz="2400" dirty="0">
                <a:latin typeface="Helvetica" pitchFamily="2" charset="0"/>
              </a:rPr>
              <a:t> currently work significantly better than KRR</a:t>
            </a:r>
          </a:p>
          <a:p>
            <a:r>
              <a:rPr lang="en-US" sz="2400" dirty="0">
                <a:latin typeface="Helvetica" pitchFamily="2" charset="0"/>
              </a:rPr>
              <a:t>Hyperparameter tuning should be used if we want to work with KRR</a:t>
            </a:r>
          </a:p>
        </p:txBody>
      </p:sp>
    </p:spTree>
    <p:extLst>
      <p:ext uri="{BB962C8B-B14F-4D97-AF65-F5344CB8AC3E}">
        <p14:creationId xmlns:p14="http://schemas.microsoft.com/office/powerpoint/2010/main" val="364149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Foundry Models</vt:lpstr>
      <vt:lpstr>Hours</vt:lpstr>
      <vt:lpstr>Code</vt:lpstr>
      <vt:lpstr>Data</vt:lpstr>
      <vt:lpstr>Model</vt:lpstr>
      <vt:lpstr>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Models Kernel Ridge Regression &amp; </dc:title>
  <dc:creator>JIRAYU BURAPACHEEP</dc:creator>
  <cp:lastModifiedBy>JIRAYU BURAPACHEEP</cp:lastModifiedBy>
  <cp:revision>8</cp:revision>
  <dcterms:created xsi:type="dcterms:W3CDTF">2021-02-19T16:19:59Z</dcterms:created>
  <dcterms:modified xsi:type="dcterms:W3CDTF">2021-03-05T15:28:51Z</dcterms:modified>
</cp:coreProperties>
</file>