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 DeFi</a:t>
            </a:r>
            <a:r>
              <a:rPr lang="zh-CN" altLang="en-US"/>
              <a:t>量化</a:t>
            </a:r>
            <a:r>
              <a:rPr lang="zh-CN" altLang="en-US"/>
              <a:t>策略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去中心化金融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一、双币</a:t>
            </a:r>
            <a:r>
              <a:rPr lang="zh-CN" altLang="en-US"/>
              <a:t>投资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5660" y="1614805"/>
            <a:ext cx="1039749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双币投资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1529080"/>
            <a:ext cx="1024191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双币</a:t>
            </a:r>
            <a:r>
              <a:rPr lang="zh-CN" altLang="en-US"/>
              <a:t>投资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设置买入价格</a:t>
            </a:r>
            <a:r>
              <a:rPr lang="en-US" altLang="zh-CN"/>
              <a:t>90000</a:t>
            </a:r>
            <a:r>
              <a:rPr lang="zh-CN" altLang="en-US"/>
              <a:t>、卖出价格</a:t>
            </a:r>
            <a:r>
              <a:rPr lang="en-US" altLang="zh-CN"/>
              <a:t>100000</a:t>
            </a:r>
            <a:endParaRPr lang="en-US" altLang="zh-CN"/>
          </a:p>
          <a:p>
            <a:r>
              <a:rPr lang="zh-CN" altLang="en-US"/>
              <a:t>挑选出符合买入价格且时间最近日期结算的产品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盈利：年利率</a:t>
            </a:r>
            <a:r>
              <a:rPr lang="en-US" altLang="zh-CN"/>
              <a:t>+</a:t>
            </a:r>
            <a:r>
              <a:rPr lang="zh-CN" altLang="en-US"/>
              <a:t>涨跌幅</a:t>
            </a:r>
            <a:endParaRPr lang="zh-CN" altLang="en-US"/>
          </a:p>
          <a:p>
            <a:r>
              <a:rPr lang="zh-CN" altLang="en-US"/>
              <a:t>风险：买亏、卖飞</a:t>
            </a:r>
            <a:endParaRPr lang="zh-CN" altLang="en-US"/>
          </a:p>
          <a:p>
            <a:r>
              <a:rPr lang="zh-CN" altLang="en-US"/>
              <a:t>优势：买入比特币没有</a:t>
            </a:r>
            <a:r>
              <a:rPr lang="zh-CN" altLang="en-US"/>
              <a:t>手续费</a:t>
            </a:r>
            <a:endParaRPr lang="zh-CN" altLang="en-US"/>
          </a:p>
          <a:p>
            <a:r>
              <a:rPr lang="zh-CN" altLang="en-US"/>
              <a:t>劣势：不能随</a:t>
            </a:r>
            <a:r>
              <a:rPr lang="zh-CN" altLang="en-US"/>
              <a:t>取随用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二、简单赚</a:t>
            </a:r>
            <a:r>
              <a:rPr lang="zh-CN" altLang="en-US"/>
              <a:t>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4225" y="1509395"/>
            <a:ext cx="302577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4415" y="2072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演示</Application>
  <PresentationFormat>宽屏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Top</cp:lastModifiedBy>
  <cp:revision>156</cp:revision>
  <dcterms:created xsi:type="dcterms:W3CDTF">2019-06-19T02:08:00Z</dcterms:created>
  <dcterms:modified xsi:type="dcterms:W3CDTF">2025-05-27T10:04:48Z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E94FEE5AADD24AF7BA0DA926C31FB739_11</vt:lpwstr>
  </property>
</Properties>
</file>