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AB8DB-603F-470B-B9CE-18A055601708}" type="doc">
      <dgm:prSet loTypeId="urn:microsoft.com/office/officeart/2005/8/layout/balance1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F9ED9F-1A22-451F-B569-B634201AC639}">
      <dgm:prSet phldrT="[Text]" phldr="1"/>
      <dgm:spPr/>
      <dgm:t>
        <a:bodyPr/>
        <a:lstStyle/>
        <a:p>
          <a:endParaRPr lang="en-US" dirty="0"/>
        </a:p>
      </dgm:t>
    </dgm:pt>
    <dgm:pt modelId="{43094A9F-12B0-4DEB-AAB3-7597383ECA90}" type="sibTrans" cxnId="{AE0A0200-AF58-4999-B973-D1EEAC59A439}">
      <dgm:prSet/>
      <dgm:spPr/>
      <dgm:t>
        <a:bodyPr/>
        <a:lstStyle/>
        <a:p>
          <a:endParaRPr lang="en-US"/>
        </a:p>
      </dgm:t>
    </dgm:pt>
    <dgm:pt modelId="{1AB69A5C-0AAB-4B2F-9DFE-D7577D2C4C26}" type="parTrans" cxnId="{AE0A0200-AF58-4999-B973-D1EEAC59A439}">
      <dgm:prSet/>
      <dgm:spPr/>
      <dgm:t>
        <a:bodyPr/>
        <a:lstStyle/>
        <a:p>
          <a:endParaRPr lang="en-US"/>
        </a:p>
      </dgm:t>
    </dgm:pt>
    <dgm:pt modelId="{E3215FFF-ACC4-446C-856F-7B289C9A626B}">
      <dgm:prSet phldrT="[Text]" phldr="1"/>
      <dgm:spPr/>
      <dgm:t>
        <a:bodyPr/>
        <a:lstStyle/>
        <a:p>
          <a:endParaRPr lang="en-US" dirty="0"/>
        </a:p>
      </dgm:t>
    </dgm:pt>
    <dgm:pt modelId="{F6269BD3-46CE-49E9-925C-3B30162C3D58}" type="sibTrans" cxnId="{0A74E788-4A07-4C70-B93D-766FFEEB3EE8}">
      <dgm:prSet/>
      <dgm:spPr/>
      <dgm:t>
        <a:bodyPr/>
        <a:lstStyle/>
        <a:p>
          <a:endParaRPr lang="en-US"/>
        </a:p>
      </dgm:t>
    </dgm:pt>
    <dgm:pt modelId="{0928239F-77FB-4B9A-BCF5-5201D49C3529}" type="parTrans" cxnId="{0A74E788-4A07-4C70-B93D-766FFEEB3EE8}">
      <dgm:prSet/>
      <dgm:spPr/>
      <dgm:t>
        <a:bodyPr/>
        <a:lstStyle/>
        <a:p>
          <a:endParaRPr lang="en-US"/>
        </a:p>
      </dgm:t>
    </dgm:pt>
    <dgm:pt modelId="{B3053B7A-8BCB-40FB-9C80-4006328D0A2F}" type="pres">
      <dgm:prSet presAssocID="{FB4AB8DB-603F-470B-B9CE-18A05560170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DBB5D3-43AF-4FD2-8A85-13B5E2F74F67}" type="pres">
      <dgm:prSet presAssocID="{FB4AB8DB-603F-470B-B9CE-18A055601708}" presName="dummyMaxCanvas" presStyleCnt="0"/>
      <dgm:spPr/>
    </dgm:pt>
    <dgm:pt modelId="{1DA36A38-B5BE-4553-8DCA-ADD064829BE0}" type="pres">
      <dgm:prSet presAssocID="{FB4AB8DB-603F-470B-B9CE-18A055601708}" presName="parentComposite" presStyleCnt="0"/>
      <dgm:spPr/>
    </dgm:pt>
    <dgm:pt modelId="{A89B4A95-724C-4D9E-9F65-10D080A53D78}" type="pres">
      <dgm:prSet presAssocID="{FB4AB8DB-603F-470B-B9CE-18A055601708}" presName="parent1" presStyleLbl="alignAccFollowNode1" presStyleIdx="0" presStyleCnt="4" custAng="536121" custScaleX="183443" custScaleY="166381" custLinFactY="100000" custLinFactNeighborX="-27602" custLinFactNeighborY="133048">
        <dgm:presLayoutVars>
          <dgm:chMax val="4"/>
        </dgm:presLayoutVars>
      </dgm:prSet>
      <dgm:spPr/>
    </dgm:pt>
    <dgm:pt modelId="{91C07F8D-775F-4374-80D9-6AE5ED88B333}" type="pres">
      <dgm:prSet presAssocID="{FB4AB8DB-603F-470B-B9CE-18A055601708}" presName="parent2" presStyleLbl="alignAccFollowNode1" presStyleIdx="1" presStyleCnt="4" custAng="528075" custScaleX="191807" custScaleY="182577" custLinFactY="100000" custLinFactNeighborX="36764" custLinFactNeighborY="179725">
        <dgm:presLayoutVars>
          <dgm:chMax val="4"/>
        </dgm:presLayoutVars>
      </dgm:prSet>
      <dgm:spPr/>
    </dgm:pt>
    <dgm:pt modelId="{7EE01F78-8915-4671-8AE9-7B63180E1CF2}" type="pres">
      <dgm:prSet presAssocID="{FB4AB8DB-603F-470B-B9CE-18A055601708}" presName="childrenComposite" presStyleCnt="0"/>
      <dgm:spPr/>
    </dgm:pt>
    <dgm:pt modelId="{410C51B1-71DA-497F-8C27-3E0A9D5DA383}" type="pres">
      <dgm:prSet presAssocID="{FB4AB8DB-603F-470B-B9CE-18A055601708}" presName="dummyMaxCanvas_ChildArea" presStyleCnt="0"/>
      <dgm:spPr/>
    </dgm:pt>
    <dgm:pt modelId="{FCC43566-AC35-41E1-B0CC-81FB004B4959}" type="pres">
      <dgm:prSet presAssocID="{FB4AB8DB-603F-470B-B9CE-18A055601708}" presName="fulcrum" presStyleLbl="alignAccFollowNode1" presStyleIdx="2" presStyleCnt="4"/>
      <dgm:spPr/>
    </dgm:pt>
    <dgm:pt modelId="{AD6D020C-E73A-40C1-A1D2-B169EECD5E02}" type="pres">
      <dgm:prSet presAssocID="{FB4AB8DB-603F-470B-B9CE-18A055601708}" presName="balance_00" presStyleLbl="alignAccFollowNode1" presStyleIdx="3" presStyleCnt="4" custAng="500899" custScaleX="165132" custScaleY="62039">
        <dgm:presLayoutVars>
          <dgm:bulletEnabled val="1"/>
        </dgm:presLayoutVars>
      </dgm:prSet>
      <dgm:spPr/>
    </dgm:pt>
  </dgm:ptLst>
  <dgm:cxnLst>
    <dgm:cxn modelId="{AE0A0200-AF58-4999-B973-D1EEAC59A439}" srcId="{FB4AB8DB-603F-470B-B9CE-18A055601708}" destId="{59F9ED9F-1A22-451F-B569-B634201AC639}" srcOrd="1" destOrd="0" parTransId="{1AB69A5C-0AAB-4B2F-9DFE-D7577D2C4C26}" sibTransId="{43094A9F-12B0-4DEB-AAB3-7597383ECA90}"/>
    <dgm:cxn modelId="{E5D8CD2C-4294-4881-A4BA-EB319EFA1EE6}" type="presOf" srcId="{59F9ED9F-1A22-451F-B569-B634201AC639}" destId="{91C07F8D-775F-4374-80D9-6AE5ED88B333}" srcOrd="0" destOrd="0" presId="urn:microsoft.com/office/officeart/2005/8/layout/balance1"/>
    <dgm:cxn modelId="{0A74E788-4A07-4C70-B93D-766FFEEB3EE8}" srcId="{FB4AB8DB-603F-470B-B9CE-18A055601708}" destId="{E3215FFF-ACC4-446C-856F-7B289C9A626B}" srcOrd="0" destOrd="0" parTransId="{0928239F-77FB-4B9A-BCF5-5201D49C3529}" sibTransId="{F6269BD3-46CE-49E9-925C-3B30162C3D58}"/>
    <dgm:cxn modelId="{8B180FB1-36FC-4133-84F6-C30709B4D717}" type="presOf" srcId="{FB4AB8DB-603F-470B-B9CE-18A055601708}" destId="{B3053B7A-8BCB-40FB-9C80-4006328D0A2F}" srcOrd="0" destOrd="0" presId="urn:microsoft.com/office/officeart/2005/8/layout/balance1"/>
    <dgm:cxn modelId="{A2DCDDBE-F71B-4642-8626-62FE9EB954E5}" type="presOf" srcId="{E3215FFF-ACC4-446C-856F-7B289C9A626B}" destId="{A89B4A95-724C-4D9E-9F65-10D080A53D78}" srcOrd="0" destOrd="0" presId="urn:microsoft.com/office/officeart/2005/8/layout/balance1"/>
    <dgm:cxn modelId="{CF3FDD89-EE67-4290-8EB1-58BDB5B0967F}" type="presParOf" srcId="{B3053B7A-8BCB-40FB-9C80-4006328D0A2F}" destId="{F5DBB5D3-43AF-4FD2-8A85-13B5E2F74F67}" srcOrd="0" destOrd="0" presId="urn:microsoft.com/office/officeart/2005/8/layout/balance1"/>
    <dgm:cxn modelId="{470AD174-BD0A-417B-90AB-D2BE84979015}" type="presParOf" srcId="{B3053B7A-8BCB-40FB-9C80-4006328D0A2F}" destId="{1DA36A38-B5BE-4553-8DCA-ADD064829BE0}" srcOrd="1" destOrd="0" presId="urn:microsoft.com/office/officeart/2005/8/layout/balance1"/>
    <dgm:cxn modelId="{B6D2E2D2-53A0-4B14-B153-BDD3B08552C5}" type="presParOf" srcId="{1DA36A38-B5BE-4553-8DCA-ADD064829BE0}" destId="{A89B4A95-724C-4D9E-9F65-10D080A53D78}" srcOrd="0" destOrd="0" presId="urn:microsoft.com/office/officeart/2005/8/layout/balance1"/>
    <dgm:cxn modelId="{DDD62086-BEB7-4FCB-8904-7A60FD46E831}" type="presParOf" srcId="{1DA36A38-B5BE-4553-8DCA-ADD064829BE0}" destId="{91C07F8D-775F-4374-80D9-6AE5ED88B333}" srcOrd="1" destOrd="0" presId="urn:microsoft.com/office/officeart/2005/8/layout/balance1"/>
    <dgm:cxn modelId="{4F7383E8-3673-4D18-90EA-760A5F9B2190}" type="presParOf" srcId="{B3053B7A-8BCB-40FB-9C80-4006328D0A2F}" destId="{7EE01F78-8915-4671-8AE9-7B63180E1CF2}" srcOrd="2" destOrd="0" presId="urn:microsoft.com/office/officeart/2005/8/layout/balance1"/>
    <dgm:cxn modelId="{EC4AD205-5DEB-4DAA-8CC3-C5076B46B7EC}" type="presParOf" srcId="{7EE01F78-8915-4671-8AE9-7B63180E1CF2}" destId="{410C51B1-71DA-497F-8C27-3E0A9D5DA383}" srcOrd="0" destOrd="0" presId="urn:microsoft.com/office/officeart/2005/8/layout/balance1"/>
    <dgm:cxn modelId="{80803516-7EE7-490F-9DDF-69BDB1332FAD}" type="presParOf" srcId="{7EE01F78-8915-4671-8AE9-7B63180E1CF2}" destId="{FCC43566-AC35-41E1-B0CC-81FB004B4959}" srcOrd="1" destOrd="0" presId="urn:microsoft.com/office/officeart/2005/8/layout/balance1"/>
    <dgm:cxn modelId="{B0136596-0B08-4BF1-A749-9E9F2F625B84}" type="presParOf" srcId="{7EE01F78-8915-4671-8AE9-7B63180E1CF2}" destId="{AD6D020C-E73A-40C1-A1D2-B169EECD5E02}" srcOrd="2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DDD37-AC69-4F57-8208-81D388E953B3}" type="doc">
      <dgm:prSet loTypeId="urn:microsoft.com/office/officeart/2005/8/layout/cycle3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D3658B-9BE6-4F17-B42B-CDF343519BE7}">
      <dgm:prSet phldrT="[Text]"/>
      <dgm:spPr/>
      <dgm:t>
        <a:bodyPr/>
        <a:lstStyle/>
        <a:p>
          <a:r>
            <a:rPr lang="en-US" dirty="0"/>
            <a:t>Account</a:t>
          </a:r>
        </a:p>
      </dgm:t>
    </dgm:pt>
    <dgm:pt modelId="{0323A898-62A1-48EC-A704-D38D7FD3E868}" type="parTrans" cxnId="{A1445A4A-5B11-41D0-805F-C741EFA1BC39}">
      <dgm:prSet/>
      <dgm:spPr/>
      <dgm:t>
        <a:bodyPr/>
        <a:lstStyle/>
        <a:p>
          <a:endParaRPr lang="en-US"/>
        </a:p>
      </dgm:t>
    </dgm:pt>
    <dgm:pt modelId="{8FE47D48-7477-458D-ABEA-9BC30D8646AB}" type="sibTrans" cxnId="{A1445A4A-5B11-41D0-805F-C741EFA1BC39}">
      <dgm:prSet/>
      <dgm:spPr/>
      <dgm:t>
        <a:bodyPr/>
        <a:lstStyle/>
        <a:p>
          <a:endParaRPr lang="en-US"/>
        </a:p>
      </dgm:t>
    </dgm:pt>
    <dgm:pt modelId="{159B94E0-A6B9-4D73-AAA2-2B91A64BC137}">
      <dgm:prSet phldrT="[Text]"/>
      <dgm:spPr/>
      <dgm:t>
        <a:bodyPr/>
        <a:lstStyle/>
        <a:p>
          <a:r>
            <a:rPr lang="en-US" dirty="0"/>
            <a:t>Bid</a:t>
          </a:r>
        </a:p>
      </dgm:t>
    </dgm:pt>
    <dgm:pt modelId="{3629E515-1937-420C-BA38-3A9A29AA95E7}" type="parTrans" cxnId="{044ABF94-4FAD-4C97-AE18-995D1FA4F8BA}">
      <dgm:prSet/>
      <dgm:spPr/>
      <dgm:t>
        <a:bodyPr/>
        <a:lstStyle/>
        <a:p>
          <a:endParaRPr lang="en-US"/>
        </a:p>
      </dgm:t>
    </dgm:pt>
    <dgm:pt modelId="{980EA35A-65AA-4497-BAA3-5E0EF50DCF8E}" type="sibTrans" cxnId="{044ABF94-4FAD-4C97-AE18-995D1FA4F8BA}">
      <dgm:prSet/>
      <dgm:spPr/>
      <dgm:t>
        <a:bodyPr/>
        <a:lstStyle/>
        <a:p>
          <a:endParaRPr lang="en-US"/>
        </a:p>
      </dgm:t>
    </dgm:pt>
    <dgm:pt modelId="{A6F73AE5-F027-4274-A27F-E2FD55B052C3}">
      <dgm:prSet phldrT="[Text]"/>
      <dgm:spPr/>
      <dgm:t>
        <a:bodyPr/>
        <a:lstStyle/>
        <a:p>
          <a:r>
            <a:rPr lang="en-US" dirty="0"/>
            <a:t>Chatting</a:t>
          </a:r>
        </a:p>
      </dgm:t>
    </dgm:pt>
    <dgm:pt modelId="{EFB49677-BE77-4F84-80D6-61C9F0686C0A}" type="parTrans" cxnId="{12A87F75-DBD2-432F-8C9A-C9FF22A593D7}">
      <dgm:prSet/>
      <dgm:spPr/>
      <dgm:t>
        <a:bodyPr/>
        <a:lstStyle/>
        <a:p>
          <a:endParaRPr lang="en-US"/>
        </a:p>
      </dgm:t>
    </dgm:pt>
    <dgm:pt modelId="{602C9749-7BC1-4E04-8BF3-6E81D65776E4}" type="sibTrans" cxnId="{12A87F75-DBD2-432F-8C9A-C9FF22A593D7}">
      <dgm:prSet/>
      <dgm:spPr/>
      <dgm:t>
        <a:bodyPr/>
        <a:lstStyle/>
        <a:p>
          <a:endParaRPr lang="en-US"/>
        </a:p>
      </dgm:t>
    </dgm:pt>
    <dgm:pt modelId="{79BBFCA2-F08F-4CD6-8EE2-68DC4D3A02D9}">
      <dgm:prSet phldrT="[Text]"/>
      <dgm:spPr/>
      <dgm:t>
        <a:bodyPr/>
        <a:lstStyle/>
        <a:p>
          <a:r>
            <a:rPr lang="en-US" dirty="0"/>
            <a:t>Perform</a:t>
          </a:r>
        </a:p>
      </dgm:t>
    </dgm:pt>
    <dgm:pt modelId="{ADB1C5FC-DEEB-442F-AA08-BBF6048EFF7F}" type="parTrans" cxnId="{BCE287C9-D714-405B-921F-855E0EA961D6}">
      <dgm:prSet/>
      <dgm:spPr/>
      <dgm:t>
        <a:bodyPr/>
        <a:lstStyle/>
        <a:p>
          <a:endParaRPr lang="en-US"/>
        </a:p>
      </dgm:t>
    </dgm:pt>
    <dgm:pt modelId="{0A0FE124-3814-4249-B38E-9261103AD347}" type="sibTrans" cxnId="{BCE287C9-D714-405B-921F-855E0EA961D6}">
      <dgm:prSet/>
      <dgm:spPr/>
      <dgm:t>
        <a:bodyPr/>
        <a:lstStyle/>
        <a:p>
          <a:endParaRPr lang="en-US"/>
        </a:p>
      </dgm:t>
    </dgm:pt>
    <dgm:pt modelId="{8824D518-4BCC-493D-B6C3-7BCD2F08448B}">
      <dgm:prSet phldrT="[Text]"/>
      <dgm:spPr/>
      <dgm:t>
        <a:bodyPr/>
        <a:lstStyle/>
        <a:p>
          <a:r>
            <a:rPr lang="en-US" dirty="0"/>
            <a:t>Relationship</a:t>
          </a:r>
        </a:p>
      </dgm:t>
    </dgm:pt>
    <dgm:pt modelId="{C6995321-1747-4CFD-BE5D-946C0A897A1D}" type="parTrans" cxnId="{BC41FE8A-1D41-4088-9756-4D1883CC7324}">
      <dgm:prSet/>
      <dgm:spPr/>
      <dgm:t>
        <a:bodyPr/>
        <a:lstStyle/>
        <a:p>
          <a:endParaRPr lang="en-US"/>
        </a:p>
      </dgm:t>
    </dgm:pt>
    <dgm:pt modelId="{83CFFC67-8F51-492C-8494-2D6A7064CF68}" type="sibTrans" cxnId="{BC41FE8A-1D41-4088-9756-4D1883CC7324}">
      <dgm:prSet/>
      <dgm:spPr/>
      <dgm:t>
        <a:bodyPr/>
        <a:lstStyle/>
        <a:p>
          <a:endParaRPr lang="en-US"/>
        </a:p>
      </dgm:t>
    </dgm:pt>
    <dgm:pt modelId="{5621ACAD-24BF-4660-B99A-53562F9CDA0C}" type="pres">
      <dgm:prSet presAssocID="{15DDDD37-AC69-4F57-8208-81D388E953B3}" presName="Name0" presStyleCnt="0">
        <dgm:presLayoutVars>
          <dgm:dir/>
          <dgm:resizeHandles val="exact"/>
        </dgm:presLayoutVars>
      </dgm:prSet>
      <dgm:spPr/>
    </dgm:pt>
    <dgm:pt modelId="{ECFF330C-D06C-4025-A6CC-D30CB21A237F}" type="pres">
      <dgm:prSet presAssocID="{15DDDD37-AC69-4F57-8208-81D388E953B3}" presName="cycle" presStyleCnt="0"/>
      <dgm:spPr/>
    </dgm:pt>
    <dgm:pt modelId="{C9440B6F-E442-4887-B0C8-BD9822F2D179}" type="pres">
      <dgm:prSet presAssocID="{14D3658B-9BE6-4F17-B42B-CDF343519BE7}" presName="nodeFirstNode" presStyleLbl="node1" presStyleIdx="0" presStyleCnt="5">
        <dgm:presLayoutVars>
          <dgm:bulletEnabled val="1"/>
        </dgm:presLayoutVars>
      </dgm:prSet>
      <dgm:spPr/>
    </dgm:pt>
    <dgm:pt modelId="{5DE8DD6E-CD56-4E48-8FB2-417C573E2C16}" type="pres">
      <dgm:prSet presAssocID="{8FE47D48-7477-458D-ABEA-9BC30D8646AB}" presName="sibTransFirstNode" presStyleLbl="bgShp" presStyleIdx="0" presStyleCnt="1"/>
      <dgm:spPr/>
    </dgm:pt>
    <dgm:pt modelId="{0467A131-F583-42C6-83FD-5FEB24880715}" type="pres">
      <dgm:prSet presAssocID="{159B94E0-A6B9-4D73-AAA2-2B91A64BC137}" presName="nodeFollowingNodes" presStyleLbl="node1" presStyleIdx="1" presStyleCnt="5">
        <dgm:presLayoutVars>
          <dgm:bulletEnabled val="1"/>
        </dgm:presLayoutVars>
      </dgm:prSet>
      <dgm:spPr/>
    </dgm:pt>
    <dgm:pt modelId="{47C42D52-F5C3-4325-B049-37931299B43F}" type="pres">
      <dgm:prSet presAssocID="{A6F73AE5-F027-4274-A27F-E2FD55B052C3}" presName="nodeFollowingNodes" presStyleLbl="node1" presStyleIdx="2" presStyleCnt="5" custRadScaleRad="112523" custRadScaleInc="-14193">
        <dgm:presLayoutVars>
          <dgm:bulletEnabled val="1"/>
        </dgm:presLayoutVars>
      </dgm:prSet>
      <dgm:spPr/>
    </dgm:pt>
    <dgm:pt modelId="{354D0308-1F89-4108-B1F0-FC7D471B11C5}" type="pres">
      <dgm:prSet presAssocID="{79BBFCA2-F08F-4CD6-8EE2-68DC4D3A02D9}" presName="nodeFollowingNodes" presStyleLbl="node1" presStyleIdx="3" presStyleCnt="5">
        <dgm:presLayoutVars>
          <dgm:bulletEnabled val="1"/>
        </dgm:presLayoutVars>
      </dgm:prSet>
      <dgm:spPr/>
    </dgm:pt>
    <dgm:pt modelId="{7B855F59-84E9-48FA-8BC3-65B25CD93404}" type="pres">
      <dgm:prSet presAssocID="{8824D518-4BCC-493D-B6C3-7BCD2F08448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1DA1C08-3176-4914-9ED9-CFA4C61526D4}" type="presOf" srcId="{15DDDD37-AC69-4F57-8208-81D388E953B3}" destId="{5621ACAD-24BF-4660-B99A-53562F9CDA0C}" srcOrd="0" destOrd="0" presId="urn:microsoft.com/office/officeart/2005/8/layout/cycle3"/>
    <dgm:cxn modelId="{33550C20-A6AE-43D7-BC82-01E66A3E62E8}" type="presOf" srcId="{8824D518-4BCC-493D-B6C3-7BCD2F08448B}" destId="{7B855F59-84E9-48FA-8BC3-65B25CD93404}" srcOrd="0" destOrd="0" presId="urn:microsoft.com/office/officeart/2005/8/layout/cycle3"/>
    <dgm:cxn modelId="{85294135-CDD5-49B9-A9F1-099787C93C35}" type="presOf" srcId="{8FE47D48-7477-458D-ABEA-9BC30D8646AB}" destId="{5DE8DD6E-CD56-4E48-8FB2-417C573E2C16}" srcOrd="0" destOrd="0" presId="urn:microsoft.com/office/officeart/2005/8/layout/cycle3"/>
    <dgm:cxn modelId="{B0F8155F-D56F-4301-A90F-3A986466408C}" type="presOf" srcId="{A6F73AE5-F027-4274-A27F-E2FD55B052C3}" destId="{47C42D52-F5C3-4325-B049-37931299B43F}" srcOrd="0" destOrd="0" presId="urn:microsoft.com/office/officeart/2005/8/layout/cycle3"/>
    <dgm:cxn modelId="{5D37A847-11B7-426D-A47D-99CDA4279DAE}" type="presOf" srcId="{159B94E0-A6B9-4D73-AAA2-2B91A64BC137}" destId="{0467A131-F583-42C6-83FD-5FEB24880715}" srcOrd="0" destOrd="0" presId="urn:microsoft.com/office/officeart/2005/8/layout/cycle3"/>
    <dgm:cxn modelId="{A1445A4A-5B11-41D0-805F-C741EFA1BC39}" srcId="{15DDDD37-AC69-4F57-8208-81D388E953B3}" destId="{14D3658B-9BE6-4F17-B42B-CDF343519BE7}" srcOrd="0" destOrd="0" parTransId="{0323A898-62A1-48EC-A704-D38D7FD3E868}" sibTransId="{8FE47D48-7477-458D-ABEA-9BC30D8646AB}"/>
    <dgm:cxn modelId="{12A87F75-DBD2-432F-8C9A-C9FF22A593D7}" srcId="{15DDDD37-AC69-4F57-8208-81D388E953B3}" destId="{A6F73AE5-F027-4274-A27F-E2FD55B052C3}" srcOrd="2" destOrd="0" parTransId="{EFB49677-BE77-4F84-80D6-61C9F0686C0A}" sibTransId="{602C9749-7BC1-4E04-8BF3-6E81D65776E4}"/>
    <dgm:cxn modelId="{BC41FE8A-1D41-4088-9756-4D1883CC7324}" srcId="{15DDDD37-AC69-4F57-8208-81D388E953B3}" destId="{8824D518-4BCC-493D-B6C3-7BCD2F08448B}" srcOrd="4" destOrd="0" parTransId="{C6995321-1747-4CFD-BE5D-946C0A897A1D}" sibTransId="{83CFFC67-8F51-492C-8494-2D6A7064CF68}"/>
    <dgm:cxn modelId="{044ABF94-4FAD-4C97-AE18-995D1FA4F8BA}" srcId="{15DDDD37-AC69-4F57-8208-81D388E953B3}" destId="{159B94E0-A6B9-4D73-AAA2-2B91A64BC137}" srcOrd="1" destOrd="0" parTransId="{3629E515-1937-420C-BA38-3A9A29AA95E7}" sibTransId="{980EA35A-65AA-4497-BAA3-5E0EF50DCF8E}"/>
    <dgm:cxn modelId="{BCE287C9-D714-405B-921F-855E0EA961D6}" srcId="{15DDDD37-AC69-4F57-8208-81D388E953B3}" destId="{79BBFCA2-F08F-4CD6-8EE2-68DC4D3A02D9}" srcOrd="3" destOrd="0" parTransId="{ADB1C5FC-DEEB-442F-AA08-BBF6048EFF7F}" sibTransId="{0A0FE124-3814-4249-B38E-9261103AD347}"/>
    <dgm:cxn modelId="{DF80B2DE-4584-405D-A2EC-3DB0EE7F6D71}" type="presOf" srcId="{14D3658B-9BE6-4F17-B42B-CDF343519BE7}" destId="{C9440B6F-E442-4887-B0C8-BD9822F2D179}" srcOrd="0" destOrd="0" presId="urn:microsoft.com/office/officeart/2005/8/layout/cycle3"/>
    <dgm:cxn modelId="{500863EB-9E77-48FB-BC36-FDC32FEE1038}" type="presOf" srcId="{79BBFCA2-F08F-4CD6-8EE2-68DC4D3A02D9}" destId="{354D0308-1F89-4108-B1F0-FC7D471B11C5}" srcOrd="0" destOrd="0" presId="urn:microsoft.com/office/officeart/2005/8/layout/cycle3"/>
    <dgm:cxn modelId="{607D1ED7-9ADD-4888-89C0-79BF0AAF64D1}" type="presParOf" srcId="{5621ACAD-24BF-4660-B99A-53562F9CDA0C}" destId="{ECFF330C-D06C-4025-A6CC-D30CB21A237F}" srcOrd="0" destOrd="0" presId="urn:microsoft.com/office/officeart/2005/8/layout/cycle3"/>
    <dgm:cxn modelId="{6A94D6A1-095E-4354-8AFA-4C0D18FC2606}" type="presParOf" srcId="{ECFF330C-D06C-4025-A6CC-D30CB21A237F}" destId="{C9440B6F-E442-4887-B0C8-BD9822F2D179}" srcOrd="0" destOrd="0" presId="urn:microsoft.com/office/officeart/2005/8/layout/cycle3"/>
    <dgm:cxn modelId="{408856E6-9E27-4C21-9B86-C1A747BBE5A2}" type="presParOf" srcId="{ECFF330C-D06C-4025-A6CC-D30CB21A237F}" destId="{5DE8DD6E-CD56-4E48-8FB2-417C573E2C16}" srcOrd="1" destOrd="0" presId="urn:microsoft.com/office/officeart/2005/8/layout/cycle3"/>
    <dgm:cxn modelId="{74C159DF-5840-4BED-A6F2-336172E0924A}" type="presParOf" srcId="{ECFF330C-D06C-4025-A6CC-D30CB21A237F}" destId="{0467A131-F583-42C6-83FD-5FEB24880715}" srcOrd="2" destOrd="0" presId="urn:microsoft.com/office/officeart/2005/8/layout/cycle3"/>
    <dgm:cxn modelId="{F4EEF785-3A40-4D3A-8EBA-5AFC5885AC8B}" type="presParOf" srcId="{ECFF330C-D06C-4025-A6CC-D30CB21A237F}" destId="{47C42D52-F5C3-4325-B049-37931299B43F}" srcOrd="3" destOrd="0" presId="urn:microsoft.com/office/officeart/2005/8/layout/cycle3"/>
    <dgm:cxn modelId="{893B83EB-BAB3-4AB6-8D5B-5FBD9AED9F1E}" type="presParOf" srcId="{ECFF330C-D06C-4025-A6CC-D30CB21A237F}" destId="{354D0308-1F89-4108-B1F0-FC7D471B11C5}" srcOrd="4" destOrd="0" presId="urn:microsoft.com/office/officeart/2005/8/layout/cycle3"/>
    <dgm:cxn modelId="{050B52AD-BFC0-4655-82D0-305711E12C9F}" type="presParOf" srcId="{ECFF330C-D06C-4025-A6CC-D30CB21A237F}" destId="{7B855F59-84E9-48FA-8BC3-65B25CD9340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514AA-44EC-4A21-9263-DFD7CA3C9279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</dgm:pt>
    <dgm:pt modelId="{5CBBD557-EF64-4032-94B1-F8593970FD37}">
      <dgm:prSet phldrT="[Text]"/>
      <dgm:spPr/>
      <dgm:t>
        <a:bodyPr/>
        <a:lstStyle/>
        <a:p>
          <a:r>
            <a:rPr lang="en-US" dirty="0"/>
            <a:t>Terms and conditions</a:t>
          </a:r>
        </a:p>
      </dgm:t>
    </dgm:pt>
    <dgm:pt modelId="{F86F0429-DB62-4DC7-92F7-2A9DF20B08FF}" type="parTrans" cxnId="{74C33909-9A79-42D8-AEF5-6A88A1FC120C}">
      <dgm:prSet/>
      <dgm:spPr/>
      <dgm:t>
        <a:bodyPr/>
        <a:lstStyle/>
        <a:p>
          <a:endParaRPr lang="en-US"/>
        </a:p>
      </dgm:t>
    </dgm:pt>
    <dgm:pt modelId="{69A1818A-5888-4152-91D0-3DA2BA98D5A1}" type="sibTrans" cxnId="{74C33909-9A79-42D8-AEF5-6A88A1FC120C}">
      <dgm:prSet/>
      <dgm:spPr/>
      <dgm:t>
        <a:bodyPr/>
        <a:lstStyle/>
        <a:p>
          <a:endParaRPr lang="en-US"/>
        </a:p>
      </dgm:t>
    </dgm:pt>
    <dgm:pt modelId="{9D9D8A68-79F2-4296-9E3D-B6AE7334C9EC}">
      <dgm:prSet phldrT="[Text]"/>
      <dgm:spPr/>
      <dgm:t>
        <a:bodyPr/>
        <a:lstStyle/>
        <a:p>
          <a:r>
            <a:rPr lang="en-US" dirty="0"/>
            <a:t>No Project</a:t>
          </a:r>
        </a:p>
      </dgm:t>
    </dgm:pt>
    <dgm:pt modelId="{9EE954C6-06FF-4D7E-810E-7ABA53980590}" type="parTrans" cxnId="{02034B76-1EEA-43A8-9A76-B118EC751B4D}">
      <dgm:prSet/>
      <dgm:spPr/>
      <dgm:t>
        <a:bodyPr/>
        <a:lstStyle/>
        <a:p>
          <a:endParaRPr lang="en-US"/>
        </a:p>
      </dgm:t>
    </dgm:pt>
    <dgm:pt modelId="{3B5704DF-FBAF-4F09-B98B-B50445D2C7F8}" type="sibTrans" cxnId="{02034B76-1EEA-43A8-9A76-B118EC751B4D}">
      <dgm:prSet/>
      <dgm:spPr/>
      <dgm:t>
        <a:bodyPr/>
        <a:lstStyle/>
        <a:p>
          <a:endParaRPr lang="en-US"/>
        </a:p>
      </dgm:t>
    </dgm:pt>
    <dgm:pt modelId="{006A473A-24E0-48C3-9A2A-E0C36EDC3822}">
      <dgm:prSet phldrT="[Text]"/>
      <dgm:spPr/>
      <dgm:t>
        <a:bodyPr/>
        <a:lstStyle/>
        <a:p>
          <a:r>
            <a:rPr lang="en-US" dirty="0"/>
            <a:t>Freelancer</a:t>
          </a:r>
        </a:p>
        <a:p>
          <a:r>
            <a:rPr lang="en-US" dirty="0"/>
            <a:t>Policy</a:t>
          </a:r>
        </a:p>
      </dgm:t>
    </dgm:pt>
    <dgm:pt modelId="{640EBBC5-15FB-4FA5-8E78-C0C3321F312B}" type="sibTrans" cxnId="{10F11E06-9D12-45FE-815C-066A907FEB8D}">
      <dgm:prSet/>
      <dgm:spPr/>
      <dgm:t>
        <a:bodyPr/>
        <a:lstStyle/>
        <a:p>
          <a:endParaRPr lang="en-US"/>
        </a:p>
      </dgm:t>
    </dgm:pt>
    <dgm:pt modelId="{6D979084-8E38-4905-B741-B1786225764D}" type="parTrans" cxnId="{10F11E06-9D12-45FE-815C-066A907FEB8D}">
      <dgm:prSet/>
      <dgm:spPr/>
      <dgm:t>
        <a:bodyPr/>
        <a:lstStyle/>
        <a:p>
          <a:endParaRPr lang="en-US"/>
        </a:p>
      </dgm:t>
    </dgm:pt>
    <dgm:pt modelId="{61CF5517-01AA-4E74-B635-44DDCDCC8A2F}" type="pres">
      <dgm:prSet presAssocID="{0ED514AA-44EC-4A21-9263-DFD7CA3C9279}" presName="compositeShape" presStyleCnt="0">
        <dgm:presLayoutVars>
          <dgm:chMax val="7"/>
          <dgm:dir/>
          <dgm:resizeHandles val="exact"/>
        </dgm:presLayoutVars>
      </dgm:prSet>
      <dgm:spPr/>
    </dgm:pt>
    <dgm:pt modelId="{67918788-FD52-4A9B-9FD7-54F47FBAA25C}" type="pres">
      <dgm:prSet presAssocID="{0ED514AA-44EC-4A21-9263-DFD7CA3C9279}" presName="wedge1" presStyleLbl="node1" presStyleIdx="0" presStyleCnt="3"/>
      <dgm:spPr/>
    </dgm:pt>
    <dgm:pt modelId="{F479842F-7CCE-4C4D-8C40-91C47D3C576B}" type="pres">
      <dgm:prSet presAssocID="{0ED514AA-44EC-4A21-9263-DFD7CA3C9279}" presName="dummy1a" presStyleCnt="0"/>
      <dgm:spPr/>
    </dgm:pt>
    <dgm:pt modelId="{39800082-F40F-48BF-BFFE-B3CA4FCD1F80}" type="pres">
      <dgm:prSet presAssocID="{0ED514AA-44EC-4A21-9263-DFD7CA3C9279}" presName="dummy1b" presStyleCnt="0"/>
      <dgm:spPr/>
    </dgm:pt>
    <dgm:pt modelId="{E33B5466-BDFB-4495-B2A5-9B3EE3E3DBB2}" type="pres">
      <dgm:prSet presAssocID="{0ED514AA-44EC-4A21-9263-DFD7CA3C927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E2DFBA2-2E19-4129-BF9E-BC3FDF01E348}" type="pres">
      <dgm:prSet presAssocID="{0ED514AA-44EC-4A21-9263-DFD7CA3C9279}" presName="wedge2" presStyleLbl="node1" presStyleIdx="1" presStyleCnt="3"/>
      <dgm:spPr/>
    </dgm:pt>
    <dgm:pt modelId="{068ED245-470C-4B60-BEAF-4A44B7CD8F6B}" type="pres">
      <dgm:prSet presAssocID="{0ED514AA-44EC-4A21-9263-DFD7CA3C9279}" presName="dummy2a" presStyleCnt="0"/>
      <dgm:spPr/>
    </dgm:pt>
    <dgm:pt modelId="{AD0CA321-031F-4B14-ABA7-1C0F469040A9}" type="pres">
      <dgm:prSet presAssocID="{0ED514AA-44EC-4A21-9263-DFD7CA3C9279}" presName="dummy2b" presStyleCnt="0"/>
      <dgm:spPr/>
    </dgm:pt>
    <dgm:pt modelId="{6B08ECD0-9D9C-49EC-B1F9-6ED4DCFA0026}" type="pres">
      <dgm:prSet presAssocID="{0ED514AA-44EC-4A21-9263-DFD7CA3C927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71ECC14-CC0D-48FB-AA66-2AD1081E0D09}" type="pres">
      <dgm:prSet presAssocID="{0ED514AA-44EC-4A21-9263-DFD7CA3C9279}" presName="wedge3" presStyleLbl="node1" presStyleIdx="2" presStyleCnt="3"/>
      <dgm:spPr/>
    </dgm:pt>
    <dgm:pt modelId="{9162DCA3-ADC0-4681-9D98-D19AFC1CDF75}" type="pres">
      <dgm:prSet presAssocID="{0ED514AA-44EC-4A21-9263-DFD7CA3C9279}" presName="dummy3a" presStyleCnt="0"/>
      <dgm:spPr/>
    </dgm:pt>
    <dgm:pt modelId="{07312265-A4C1-4772-8008-E695C4118998}" type="pres">
      <dgm:prSet presAssocID="{0ED514AA-44EC-4A21-9263-DFD7CA3C9279}" presName="dummy3b" presStyleCnt="0"/>
      <dgm:spPr/>
    </dgm:pt>
    <dgm:pt modelId="{95FE5EAC-E818-46F6-804D-C7715A3DFE8F}" type="pres">
      <dgm:prSet presAssocID="{0ED514AA-44EC-4A21-9263-DFD7CA3C927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D542A84-CDF6-47F4-A5D6-39AB2E8A368C}" type="pres">
      <dgm:prSet presAssocID="{640EBBC5-15FB-4FA5-8E78-C0C3321F312B}" presName="arrowWedge1" presStyleLbl="fgSibTrans2D1" presStyleIdx="0" presStyleCnt="3"/>
      <dgm:spPr/>
    </dgm:pt>
    <dgm:pt modelId="{9A454F2E-7ECA-41D3-9A8E-C922847E7286}" type="pres">
      <dgm:prSet presAssocID="{69A1818A-5888-4152-91D0-3DA2BA98D5A1}" presName="arrowWedge2" presStyleLbl="fgSibTrans2D1" presStyleIdx="1" presStyleCnt="3"/>
      <dgm:spPr/>
    </dgm:pt>
    <dgm:pt modelId="{09B18A3F-29FF-4B74-B5A8-54D11E737DC5}" type="pres">
      <dgm:prSet presAssocID="{3B5704DF-FBAF-4F09-B98B-B50445D2C7F8}" presName="arrowWedge3" presStyleLbl="fgSibTrans2D1" presStyleIdx="2" presStyleCnt="3"/>
      <dgm:spPr/>
    </dgm:pt>
  </dgm:ptLst>
  <dgm:cxnLst>
    <dgm:cxn modelId="{1BDCF502-41DE-4099-BBBF-E98FCE521B58}" type="presOf" srcId="{006A473A-24E0-48C3-9A2A-E0C36EDC3822}" destId="{E33B5466-BDFB-4495-B2A5-9B3EE3E3DBB2}" srcOrd="1" destOrd="0" presId="urn:microsoft.com/office/officeart/2005/8/layout/cycle8"/>
    <dgm:cxn modelId="{10F11E06-9D12-45FE-815C-066A907FEB8D}" srcId="{0ED514AA-44EC-4A21-9263-DFD7CA3C9279}" destId="{006A473A-24E0-48C3-9A2A-E0C36EDC3822}" srcOrd="0" destOrd="0" parTransId="{6D979084-8E38-4905-B741-B1786225764D}" sibTransId="{640EBBC5-15FB-4FA5-8E78-C0C3321F312B}"/>
    <dgm:cxn modelId="{74C33909-9A79-42D8-AEF5-6A88A1FC120C}" srcId="{0ED514AA-44EC-4A21-9263-DFD7CA3C9279}" destId="{5CBBD557-EF64-4032-94B1-F8593970FD37}" srcOrd="1" destOrd="0" parTransId="{F86F0429-DB62-4DC7-92F7-2A9DF20B08FF}" sibTransId="{69A1818A-5888-4152-91D0-3DA2BA98D5A1}"/>
    <dgm:cxn modelId="{CFC6A619-5536-46AE-91C4-8E8682C2DDAA}" type="presOf" srcId="{0ED514AA-44EC-4A21-9263-DFD7CA3C9279}" destId="{61CF5517-01AA-4E74-B635-44DDCDCC8A2F}" srcOrd="0" destOrd="0" presId="urn:microsoft.com/office/officeart/2005/8/layout/cycle8"/>
    <dgm:cxn modelId="{0E5EAD44-2E43-4500-9914-02A27B642FE4}" type="presOf" srcId="{9D9D8A68-79F2-4296-9E3D-B6AE7334C9EC}" destId="{371ECC14-CC0D-48FB-AA66-2AD1081E0D09}" srcOrd="0" destOrd="0" presId="urn:microsoft.com/office/officeart/2005/8/layout/cycle8"/>
    <dgm:cxn modelId="{FB3D644D-CDAC-44A5-A13C-C649235BD8A6}" type="presOf" srcId="{5CBBD557-EF64-4032-94B1-F8593970FD37}" destId="{6B08ECD0-9D9C-49EC-B1F9-6ED4DCFA0026}" srcOrd="1" destOrd="0" presId="urn:microsoft.com/office/officeart/2005/8/layout/cycle8"/>
    <dgm:cxn modelId="{02034B76-1EEA-43A8-9A76-B118EC751B4D}" srcId="{0ED514AA-44EC-4A21-9263-DFD7CA3C9279}" destId="{9D9D8A68-79F2-4296-9E3D-B6AE7334C9EC}" srcOrd="2" destOrd="0" parTransId="{9EE954C6-06FF-4D7E-810E-7ABA53980590}" sibTransId="{3B5704DF-FBAF-4F09-B98B-B50445D2C7F8}"/>
    <dgm:cxn modelId="{3E718C8E-6C85-485B-BD64-271A0AD895EE}" type="presOf" srcId="{9D9D8A68-79F2-4296-9E3D-B6AE7334C9EC}" destId="{95FE5EAC-E818-46F6-804D-C7715A3DFE8F}" srcOrd="1" destOrd="0" presId="urn:microsoft.com/office/officeart/2005/8/layout/cycle8"/>
    <dgm:cxn modelId="{9C52BCD8-625B-4D19-B951-3110CF92220A}" type="presOf" srcId="{5CBBD557-EF64-4032-94B1-F8593970FD37}" destId="{2E2DFBA2-2E19-4129-BF9E-BC3FDF01E348}" srcOrd="0" destOrd="0" presId="urn:microsoft.com/office/officeart/2005/8/layout/cycle8"/>
    <dgm:cxn modelId="{8A1B88DE-0096-4FFA-9FD4-59CA90BCCFB7}" type="presOf" srcId="{006A473A-24E0-48C3-9A2A-E0C36EDC3822}" destId="{67918788-FD52-4A9B-9FD7-54F47FBAA25C}" srcOrd="0" destOrd="0" presId="urn:microsoft.com/office/officeart/2005/8/layout/cycle8"/>
    <dgm:cxn modelId="{8A7D86C0-BC81-46C1-9641-4094905C1463}" type="presParOf" srcId="{61CF5517-01AA-4E74-B635-44DDCDCC8A2F}" destId="{67918788-FD52-4A9B-9FD7-54F47FBAA25C}" srcOrd="0" destOrd="0" presId="urn:microsoft.com/office/officeart/2005/8/layout/cycle8"/>
    <dgm:cxn modelId="{43282CEA-DE9F-4764-8F46-17F562662AFE}" type="presParOf" srcId="{61CF5517-01AA-4E74-B635-44DDCDCC8A2F}" destId="{F479842F-7CCE-4C4D-8C40-91C47D3C576B}" srcOrd="1" destOrd="0" presId="urn:microsoft.com/office/officeart/2005/8/layout/cycle8"/>
    <dgm:cxn modelId="{BAA32C1A-9CE3-4346-8504-C3D347FC2383}" type="presParOf" srcId="{61CF5517-01AA-4E74-B635-44DDCDCC8A2F}" destId="{39800082-F40F-48BF-BFFE-B3CA4FCD1F80}" srcOrd="2" destOrd="0" presId="urn:microsoft.com/office/officeart/2005/8/layout/cycle8"/>
    <dgm:cxn modelId="{1A7AA7F2-45DF-41CC-B25A-5649A4D6B36C}" type="presParOf" srcId="{61CF5517-01AA-4E74-B635-44DDCDCC8A2F}" destId="{E33B5466-BDFB-4495-B2A5-9B3EE3E3DBB2}" srcOrd="3" destOrd="0" presId="urn:microsoft.com/office/officeart/2005/8/layout/cycle8"/>
    <dgm:cxn modelId="{3F1FB88E-0761-4870-A21D-714C6CCAA078}" type="presParOf" srcId="{61CF5517-01AA-4E74-B635-44DDCDCC8A2F}" destId="{2E2DFBA2-2E19-4129-BF9E-BC3FDF01E348}" srcOrd="4" destOrd="0" presId="urn:microsoft.com/office/officeart/2005/8/layout/cycle8"/>
    <dgm:cxn modelId="{6E29BB7D-5886-4072-8062-8B5F668613D8}" type="presParOf" srcId="{61CF5517-01AA-4E74-B635-44DDCDCC8A2F}" destId="{068ED245-470C-4B60-BEAF-4A44B7CD8F6B}" srcOrd="5" destOrd="0" presId="urn:microsoft.com/office/officeart/2005/8/layout/cycle8"/>
    <dgm:cxn modelId="{124AF010-F1DA-4509-8437-863077410B8F}" type="presParOf" srcId="{61CF5517-01AA-4E74-B635-44DDCDCC8A2F}" destId="{AD0CA321-031F-4B14-ABA7-1C0F469040A9}" srcOrd="6" destOrd="0" presId="urn:microsoft.com/office/officeart/2005/8/layout/cycle8"/>
    <dgm:cxn modelId="{ACD29DDB-6618-4EA6-84E8-FD2AA22B88FD}" type="presParOf" srcId="{61CF5517-01AA-4E74-B635-44DDCDCC8A2F}" destId="{6B08ECD0-9D9C-49EC-B1F9-6ED4DCFA0026}" srcOrd="7" destOrd="0" presId="urn:microsoft.com/office/officeart/2005/8/layout/cycle8"/>
    <dgm:cxn modelId="{B6E7035A-EC12-40EB-834B-2115CC15FB9D}" type="presParOf" srcId="{61CF5517-01AA-4E74-B635-44DDCDCC8A2F}" destId="{371ECC14-CC0D-48FB-AA66-2AD1081E0D09}" srcOrd="8" destOrd="0" presId="urn:microsoft.com/office/officeart/2005/8/layout/cycle8"/>
    <dgm:cxn modelId="{E8C043F1-42A5-49B9-9905-1011D38A6A55}" type="presParOf" srcId="{61CF5517-01AA-4E74-B635-44DDCDCC8A2F}" destId="{9162DCA3-ADC0-4681-9D98-D19AFC1CDF75}" srcOrd="9" destOrd="0" presId="urn:microsoft.com/office/officeart/2005/8/layout/cycle8"/>
    <dgm:cxn modelId="{62A39DB1-9597-4A61-81EC-AC9FEB0D30AA}" type="presParOf" srcId="{61CF5517-01AA-4E74-B635-44DDCDCC8A2F}" destId="{07312265-A4C1-4772-8008-E695C4118998}" srcOrd="10" destOrd="0" presId="urn:microsoft.com/office/officeart/2005/8/layout/cycle8"/>
    <dgm:cxn modelId="{E157DE1F-F3AC-4006-9054-3959543FB5C3}" type="presParOf" srcId="{61CF5517-01AA-4E74-B635-44DDCDCC8A2F}" destId="{95FE5EAC-E818-46F6-804D-C7715A3DFE8F}" srcOrd="11" destOrd="0" presId="urn:microsoft.com/office/officeart/2005/8/layout/cycle8"/>
    <dgm:cxn modelId="{0B223A79-210A-4909-8406-3A8AC129EF2F}" type="presParOf" srcId="{61CF5517-01AA-4E74-B635-44DDCDCC8A2F}" destId="{9D542A84-CDF6-47F4-A5D6-39AB2E8A368C}" srcOrd="12" destOrd="0" presId="urn:microsoft.com/office/officeart/2005/8/layout/cycle8"/>
    <dgm:cxn modelId="{836CC48D-CD79-4FE0-A260-89113400CEEC}" type="presParOf" srcId="{61CF5517-01AA-4E74-B635-44DDCDCC8A2F}" destId="{9A454F2E-7ECA-41D3-9A8E-C922847E7286}" srcOrd="13" destOrd="0" presId="urn:microsoft.com/office/officeart/2005/8/layout/cycle8"/>
    <dgm:cxn modelId="{009BE2BF-4E6A-4D1D-94D2-3F8D21FA9650}" type="presParOf" srcId="{61CF5517-01AA-4E74-B635-44DDCDCC8A2F}" destId="{09B18A3F-29FF-4B74-B5A8-54D11E737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4EE7E0-5A2E-443F-99A0-6D68E170F4AD}" type="doc">
      <dgm:prSet loTypeId="urn:microsoft.com/office/officeart/2005/8/layout/pyramid2" loCatId="list" qsTypeId="urn:microsoft.com/office/officeart/2005/8/quickstyle/3d5" qsCatId="3D" csTypeId="urn:microsoft.com/office/officeart/2005/8/colors/accent3_3" csCatId="accent3" phldr="1"/>
      <dgm:spPr/>
    </dgm:pt>
    <dgm:pt modelId="{B293A06A-89B4-46DD-A4C8-188E492F96CE}">
      <dgm:prSet phldrT="[Text]"/>
      <dgm:spPr/>
      <dgm:t>
        <a:bodyPr/>
        <a:lstStyle/>
        <a:p>
          <a:r>
            <a:rPr lang="en-US" dirty="0"/>
            <a:t>Old Client</a:t>
          </a:r>
        </a:p>
      </dgm:t>
    </dgm:pt>
    <dgm:pt modelId="{BD7C30E6-1FA3-4168-AA07-E5A6D499BC04}" type="parTrans" cxnId="{02DA1127-7CF8-4734-80F4-823C193FD3DB}">
      <dgm:prSet/>
      <dgm:spPr/>
      <dgm:t>
        <a:bodyPr/>
        <a:lstStyle/>
        <a:p>
          <a:endParaRPr lang="en-US"/>
        </a:p>
      </dgm:t>
    </dgm:pt>
    <dgm:pt modelId="{0981ED5A-8DE0-420D-B13D-C1BBFF652F7D}" type="sibTrans" cxnId="{02DA1127-7CF8-4734-80F4-823C193FD3DB}">
      <dgm:prSet/>
      <dgm:spPr/>
      <dgm:t>
        <a:bodyPr/>
        <a:lstStyle/>
        <a:p>
          <a:endParaRPr lang="en-US"/>
        </a:p>
      </dgm:t>
    </dgm:pt>
    <dgm:pt modelId="{7F3BE00A-D056-49E2-B014-EFA3AE683E41}">
      <dgm:prSet phldrT="[Text]"/>
      <dgm:spPr/>
      <dgm:t>
        <a:bodyPr/>
        <a:lstStyle/>
        <a:p>
          <a:r>
            <a:rPr lang="en-US" dirty="0"/>
            <a:t>Poor</a:t>
          </a:r>
        </a:p>
      </dgm:t>
    </dgm:pt>
    <dgm:pt modelId="{5AA91598-BE87-4F97-9C17-A4EC2BDD3D37}" type="sibTrans" cxnId="{D6C14C78-7C35-4DA3-8201-6AF17E1D3865}">
      <dgm:prSet/>
      <dgm:spPr/>
      <dgm:t>
        <a:bodyPr/>
        <a:lstStyle/>
        <a:p>
          <a:endParaRPr lang="en-US"/>
        </a:p>
      </dgm:t>
    </dgm:pt>
    <dgm:pt modelId="{E26D5824-1FF2-4ED1-8FA3-C758A0181532}" type="parTrans" cxnId="{D6C14C78-7C35-4DA3-8201-6AF17E1D3865}">
      <dgm:prSet/>
      <dgm:spPr/>
      <dgm:t>
        <a:bodyPr/>
        <a:lstStyle/>
        <a:p>
          <a:endParaRPr lang="en-US"/>
        </a:p>
      </dgm:t>
    </dgm:pt>
    <dgm:pt modelId="{7F62AE16-D3B4-4256-957C-84C280A342DF}">
      <dgm:prSet phldrT="[Text]"/>
      <dgm:spPr/>
      <dgm:t>
        <a:bodyPr/>
        <a:lstStyle/>
        <a:p>
          <a:r>
            <a:rPr lang="en-US" dirty="0"/>
            <a:t>Interesting</a:t>
          </a:r>
        </a:p>
      </dgm:t>
    </dgm:pt>
    <dgm:pt modelId="{128DFCDD-5B62-4871-B450-0D328F2FCACB}" type="sibTrans" cxnId="{249C8E2B-692C-4E07-A9F7-BA2BDFF6E339}">
      <dgm:prSet/>
      <dgm:spPr/>
      <dgm:t>
        <a:bodyPr/>
        <a:lstStyle/>
        <a:p>
          <a:endParaRPr lang="en-US"/>
        </a:p>
      </dgm:t>
    </dgm:pt>
    <dgm:pt modelId="{107B3A7F-EC9E-42A0-8F63-1102586C5B7B}" type="parTrans" cxnId="{249C8E2B-692C-4E07-A9F7-BA2BDFF6E339}">
      <dgm:prSet/>
      <dgm:spPr/>
      <dgm:t>
        <a:bodyPr/>
        <a:lstStyle/>
        <a:p>
          <a:endParaRPr lang="en-US"/>
        </a:p>
      </dgm:t>
    </dgm:pt>
    <dgm:pt modelId="{55BD3773-7229-4B1B-9CA8-7BE89246456E}" type="pres">
      <dgm:prSet presAssocID="{694EE7E0-5A2E-443F-99A0-6D68E170F4AD}" presName="compositeShape" presStyleCnt="0">
        <dgm:presLayoutVars>
          <dgm:dir/>
          <dgm:resizeHandles/>
        </dgm:presLayoutVars>
      </dgm:prSet>
      <dgm:spPr/>
    </dgm:pt>
    <dgm:pt modelId="{2C169DC1-51C1-4C5E-A716-07E27B955164}" type="pres">
      <dgm:prSet presAssocID="{694EE7E0-5A2E-443F-99A0-6D68E170F4AD}" presName="pyramid" presStyleLbl="node1" presStyleIdx="0" presStyleCnt="1" custScaleX="171139" custScaleY="98648"/>
      <dgm:spPr/>
    </dgm:pt>
    <dgm:pt modelId="{CFC38779-3FDE-4373-B89E-245B63BB2083}" type="pres">
      <dgm:prSet presAssocID="{694EE7E0-5A2E-443F-99A0-6D68E170F4AD}" presName="theList" presStyleCnt="0"/>
      <dgm:spPr/>
    </dgm:pt>
    <dgm:pt modelId="{9884B514-DF3C-4C70-9EB7-25D1945DAF8F}" type="pres">
      <dgm:prSet presAssocID="{B293A06A-89B4-46DD-A4C8-188E492F96CE}" presName="aNode" presStyleLbl="fgAcc1" presStyleIdx="0" presStyleCnt="3">
        <dgm:presLayoutVars>
          <dgm:bulletEnabled val="1"/>
        </dgm:presLayoutVars>
      </dgm:prSet>
      <dgm:spPr/>
    </dgm:pt>
    <dgm:pt modelId="{CF9CAFD0-F948-452E-A195-BB041137F2A6}" type="pres">
      <dgm:prSet presAssocID="{B293A06A-89B4-46DD-A4C8-188E492F96CE}" presName="aSpace" presStyleCnt="0"/>
      <dgm:spPr/>
    </dgm:pt>
    <dgm:pt modelId="{683B0FE6-1414-483A-9D2F-B602B4EE8581}" type="pres">
      <dgm:prSet presAssocID="{7F3BE00A-D056-49E2-B014-EFA3AE683E41}" presName="aNode" presStyleLbl="fgAcc1" presStyleIdx="1" presStyleCnt="3">
        <dgm:presLayoutVars>
          <dgm:bulletEnabled val="1"/>
        </dgm:presLayoutVars>
      </dgm:prSet>
      <dgm:spPr/>
    </dgm:pt>
    <dgm:pt modelId="{70746EAD-7E1C-40A5-9546-A537BE208219}" type="pres">
      <dgm:prSet presAssocID="{7F3BE00A-D056-49E2-B014-EFA3AE683E41}" presName="aSpace" presStyleCnt="0"/>
      <dgm:spPr/>
    </dgm:pt>
    <dgm:pt modelId="{A7053E43-D040-4CBC-A91E-94522725C8DB}" type="pres">
      <dgm:prSet presAssocID="{7F62AE16-D3B4-4256-957C-84C280A342DF}" presName="aNode" presStyleLbl="fgAcc1" presStyleIdx="2" presStyleCnt="3">
        <dgm:presLayoutVars>
          <dgm:bulletEnabled val="1"/>
        </dgm:presLayoutVars>
      </dgm:prSet>
      <dgm:spPr/>
    </dgm:pt>
    <dgm:pt modelId="{7A6E369B-6A53-49A6-BFB9-A84C6D1ED172}" type="pres">
      <dgm:prSet presAssocID="{7F62AE16-D3B4-4256-957C-84C280A342DF}" presName="aSpace" presStyleCnt="0"/>
      <dgm:spPr/>
    </dgm:pt>
  </dgm:ptLst>
  <dgm:cxnLst>
    <dgm:cxn modelId="{02DA1127-7CF8-4734-80F4-823C193FD3DB}" srcId="{694EE7E0-5A2E-443F-99A0-6D68E170F4AD}" destId="{B293A06A-89B4-46DD-A4C8-188E492F96CE}" srcOrd="0" destOrd="0" parTransId="{BD7C30E6-1FA3-4168-AA07-E5A6D499BC04}" sibTransId="{0981ED5A-8DE0-420D-B13D-C1BBFF652F7D}"/>
    <dgm:cxn modelId="{249C8E2B-692C-4E07-A9F7-BA2BDFF6E339}" srcId="{694EE7E0-5A2E-443F-99A0-6D68E170F4AD}" destId="{7F62AE16-D3B4-4256-957C-84C280A342DF}" srcOrd="2" destOrd="0" parTransId="{107B3A7F-EC9E-42A0-8F63-1102586C5B7B}" sibTransId="{128DFCDD-5B62-4871-B450-0D328F2FCACB}"/>
    <dgm:cxn modelId="{9F088033-38D1-4BD6-8A4B-4D02D1D5A737}" type="presOf" srcId="{694EE7E0-5A2E-443F-99A0-6D68E170F4AD}" destId="{55BD3773-7229-4B1B-9CA8-7BE89246456E}" srcOrd="0" destOrd="0" presId="urn:microsoft.com/office/officeart/2005/8/layout/pyramid2"/>
    <dgm:cxn modelId="{96BE053D-37CD-4B49-A6C2-CB001144083F}" type="presOf" srcId="{7F62AE16-D3B4-4256-957C-84C280A342DF}" destId="{A7053E43-D040-4CBC-A91E-94522725C8DB}" srcOrd="0" destOrd="0" presId="urn:microsoft.com/office/officeart/2005/8/layout/pyramid2"/>
    <dgm:cxn modelId="{F43A294B-14F9-4CC1-94E3-3160DD39CE30}" type="presOf" srcId="{7F3BE00A-D056-49E2-B014-EFA3AE683E41}" destId="{683B0FE6-1414-483A-9D2F-B602B4EE8581}" srcOrd="0" destOrd="0" presId="urn:microsoft.com/office/officeart/2005/8/layout/pyramid2"/>
    <dgm:cxn modelId="{D6C14C78-7C35-4DA3-8201-6AF17E1D3865}" srcId="{694EE7E0-5A2E-443F-99A0-6D68E170F4AD}" destId="{7F3BE00A-D056-49E2-B014-EFA3AE683E41}" srcOrd="1" destOrd="0" parTransId="{E26D5824-1FF2-4ED1-8FA3-C758A0181532}" sibTransId="{5AA91598-BE87-4F97-9C17-A4EC2BDD3D37}"/>
    <dgm:cxn modelId="{4B24F6EA-6011-4A41-9877-AF6673B3C84E}" type="presOf" srcId="{B293A06A-89B4-46DD-A4C8-188E492F96CE}" destId="{9884B514-DF3C-4C70-9EB7-25D1945DAF8F}" srcOrd="0" destOrd="0" presId="urn:microsoft.com/office/officeart/2005/8/layout/pyramid2"/>
    <dgm:cxn modelId="{6138E4FA-22D0-472F-9076-354E283641E4}" type="presParOf" srcId="{55BD3773-7229-4B1B-9CA8-7BE89246456E}" destId="{2C169DC1-51C1-4C5E-A716-07E27B955164}" srcOrd="0" destOrd="0" presId="urn:microsoft.com/office/officeart/2005/8/layout/pyramid2"/>
    <dgm:cxn modelId="{13645CFA-B3D7-41F7-927A-C744FAC18B96}" type="presParOf" srcId="{55BD3773-7229-4B1B-9CA8-7BE89246456E}" destId="{CFC38779-3FDE-4373-B89E-245B63BB2083}" srcOrd="1" destOrd="0" presId="urn:microsoft.com/office/officeart/2005/8/layout/pyramid2"/>
    <dgm:cxn modelId="{3890B931-5B05-490B-AB5E-7E970C6AAF45}" type="presParOf" srcId="{CFC38779-3FDE-4373-B89E-245B63BB2083}" destId="{9884B514-DF3C-4C70-9EB7-25D1945DAF8F}" srcOrd="0" destOrd="0" presId="urn:microsoft.com/office/officeart/2005/8/layout/pyramid2"/>
    <dgm:cxn modelId="{4934D8B6-5E9E-4E04-9166-171536428D8D}" type="presParOf" srcId="{CFC38779-3FDE-4373-B89E-245B63BB2083}" destId="{CF9CAFD0-F948-452E-A195-BB041137F2A6}" srcOrd="1" destOrd="0" presId="urn:microsoft.com/office/officeart/2005/8/layout/pyramid2"/>
    <dgm:cxn modelId="{262A9E5A-B5E2-45EA-B3D9-2A2EB3267A8B}" type="presParOf" srcId="{CFC38779-3FDE-4373-B89E-245B63BB2083}" destId="{683B0FE6-1414-483A-9D2F-B602B4EE8581}" srcOrd="2" destOrd="0" presId="urn:microsoft.com/office/officeart/2005/8/layout/pyramid2"/>
    <dgm:cxn modelId="{AF65CE6C-7442-4865-86A2-6A2F37F7C846}" type="presParOf" srcId="{CFC38779-3FDE-4373-B89E-245B63BB2083}" destId="{70746EAD-7E1C-40A5-9546-A537BE208219}" srcOrd="3" destOrd="0" presId="urn:microsoft.com/office/officeart/2005/8/layout/pyramid2"/>
    <dgm:cxn modelId="{C288D261-7ABC-4E3D-973B-7BFC970DAE2B}" type="presParOf" srcId="{CFC38779-3FDE-4373-B89E-245B63BB2083}" destId="{A7053E43-D040-4CBC-A91E-94522725C8DB}" srcOrd="4" destOrd="0" presId="urn:microsoft.com/office/officeart/2005/8/layout/pyramid2"/>
    <dgm:cxn modelId="{1E5DE29A-8DED-4726-B247-8220975AC721}" type="presParOf" srcId="{CFC38779-3FDE-4373-B89E-245B63BB2083}" destId="{7A6E369B-6A53-49A6-BFB9-A84C6D1ED17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E98850-706C-4FD0-9EB2-1F0E76BE0053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F74D58AB-C2E0-4C82-AC09-7B8FAFE6B529}">
      <dgm:prSet phldrT="[Text]"/>
      <dgm:spPr/>
      <dgm:t>
        <a:bodyPr/>
        <a:lstStyle/>
        <a:p>
          <a:r>
            <a:rPr lang="en-US" dirty="0"/>
            <a:t>US</a:t>
          </a:r>
        </a:p>
      </dgm:t>
    </dgm:pt>
    <dgm:pt modelId="{B5E6E3EA-F8A5-4DC6-812C-F442D805E5D3}" type="parTrans" cxnId="{5288CA35-D335-4BD1-B74C-C6FD472245A8}">
      <dgm:prSet/>
      <dgm:spPr/>
      <dgm:t>
        <a:bodyPr/>
        <a:lstStyle/>
        <a:p>
          <a:endParaRPr lang="en-US"/>
        </a:p>
      </dgm:t>
    </dgm:pt>
    <dgm:pt modelId="{DAABF13D-58B2-4194-96EC-4F3400B57E3A}" type="sibTrans" cxnId="{5288CA35-D335-4BD1-B74C-C6FD472245A8}">
      <dgm:prSet/>
      <dgm:spPr/>
      <dgm:t>
        <a:bodyPr/>
        <a:lstStyle/>
        <a:p>
          <a:endParaRPr lang="en-US"/>
        </a:p>
      </dgm:t>
    </dgm:pt>
    <dgm:pt modelId="{38B0EAB5-A112-44C2-B209-A5F0CF42E94D}">
      <dgm:prSet phldrT="[Text]"/>
      <dgm:spPr/>
      <dgm:t>
        <a:bodyPr/>
        <a:lstStyle/>
        <a:p>
          <a:r>
            <a:rPr lang="en-US" dirty="0"/>
            <a:t>Europe</a:t>
          </a:r>
        </a:p>
      </dgm:t>
    </dgm:pt>
    <dgm:pt modelId="{D1852A4D-7269-41F2-8604-E90C3F76CCDB}" type="parTrans" cxnId="{89DDAADC-C573-4F6A-B9FC-E2A991390DC6}">
      <dgm:prSet/>
      <dgm:spPr/>
      <dgm:t>
        <a:bodyPr/>
        <a:lstStyle/>
        <a:p>
          <a:endParaRPr lang="en-US"/>
        </a:p>
      </dgm:t>
    </dgm:pt>
    <dgm:pt modelId="{A5CEA597-D491-4D3F-AE64-AE5BA87C323A}" type="sibTrans" cxnId="{89DDAADC-C573-4F6A-B9FC-E2A991390DC6}">
      <dgm:prSet/>
      <dgm:spPr/>
      <dgm:t>
        <a:bodyPr/>
        <a:lstStyle/>
        <a:p>
          <a:endParaRPr lang="en-US"/>
        </a:p>
      </dgm:t>
    </dgm:pt>
    <dgm:pt modelId="{4D5C42EB-AD69-4D10-8A10-D5EED6B55B32}">
      <dgm:prSet phldrT="[Text]"/>
      <dgm:spPr/>
      <dgm:t>
        <a:bodyPr/>
        <a:lstStyle/>
        <a:p>
          <a:r>
            <a:rPr lang="en-US" dirty="0"/>
            <a:t>Asia</a:t>
          </a:r>
        </a:p>
      </dgm:t>
    </dgm:pt>
    <dgm:pt modelId="{27262648-AA0D-4C48-82EA-A103D10D3B53}" type="parTrans" cxnId="{DC932A44-6398-4ABE-8C49-D0A70013B1BE}">
      <dgm:prSet/>
      <dgm:spPr/>
      <dgm:t>
        <a:bodyPr/>
        <a:lstStyle/>
        <a:p>
          <a:endParaRPr lang="en-US"/>
        </a:p>
      </dgm:t>
    </dgm:pt>
    <dgm:pt modelId="{2BC7AD5D-994E-4859-AC1C-8AF53F21F64E}" type="sibTrans" cxnId="{DC932A44-6398-4ABE-8C49-D0A70013B1BE}">
      <dgm:prSet/>
      <dgm:spPr/>
      <dgm:t>
        <a:bodyPr/>
        <a:lstStyle/>
        <a:p>
          <a:endParaRPr lang="en-US"/>
        </a:p>
      </dgm:t>
    </dgm:pt>
    <dgm:pt modelId="{033B4AA2-CF74-4129-AD60-DF2594F6092F}" type="pres">
      <dgm:prSet presAssocID="{5FE98850-706C-4FD0-9EB2-1F0E76BE0053}" presName="diagram" presStyleCnt="0">
        <dgm:presLayoutVars>
          <dgm:dir/>
          <dgm:animLvl val="lvl"/>
          <dgm:resizeHandles val="exact"/>
        </dgm:presLayoutVars>
      </dgm:prSet>
      <dgm:spPr/>
    </dgm:pt>
    <dgm:pt modelId="{5A53A16C-4012-4C42-91F4-67E612CF9D31}" type="pres">
      <dgm:prSet presAssocID="{F74D58AB-C2E0-4C82-AC09-7B8FAFE6B529}" presName="compNode" presStyleCnt="0"/>
      <dgm:spPr/>
    </dgm:pt>
    <dgm:pt modelId="{84EED0E1-FE90-4EC4-9071-A8EAC2988925}" type="pres">
      <dgm:prSet presAssocID="{F74D58AB-C2E0-4C82-AC09-7B8FAFE6B529}" presName="childRect" presStyleLbl="bgAcc1" presStyleIdx="0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 l="-4000" r="-4000"/>
          </a:stretch>
        </a:blipFill>
      </dgm:spPr>
    </dgm:pt>
    <dgm:pt modelId="{F1C19102-AECE-470F-8C9F-B9AD0046AA77}" type="pres">
      <dgm:prSet presAssocID="{F74D58AB-C2E0-4C82-AC09-7B8FAFE6B52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890E824-0A98-4DEA-813B-BBB4FCBA1B7B}" type="pres">
      <dgm:prSet presAssocID="{F74D58AB-C2E0-4C82-AC09-7B8FAFE6B529}" presName="parentRect" presStyleLbl="alignNode1" presStyleIdx="0" presStyleCnt="3"/>
      <dgm:spPr/>
    </dgm:pt>
    <dgm:pt modelId="{099B3F96-5361-46DC-B09A-F0827BE154E9}" type="pres">
      <dgm:prSet presAssocID="{F74D58AB-C2E0-4C82-AC09-7B8FAFE6B529}" presName="adorn" presStyleLbl="fgAccFollowNode1" presStyleIdx="0" presStyleCnt="3"/>
      <dgm:spPr/>
    </dgm:pt>
    <dgm:pt modelId="{1D272053-7BFB-43AA-A3BE-C57B8E34E02C}" type="pres">
      <dgm:prSet presAssocID="{DAABF13D-58B2-4194-96EC-4F3400B57E3A}" presName="sibTrans" presStyleLbl="sibTrans2D1" presStyleIdx="0" presStyleCnt="0"/>
      <dgm:spPr/>
    </dgm:pt>
    <dgm:pt modelId="{132561FC-6AE1-46DC-AEDF-4DFD6AE06666}" type="pres">
      <dgm:prSet presAssocID="{38B0EAB5-A112-44C2-B209-A5F0CF42E94D}" presName="compNode" presStyleCnt="0"/>
      <dgm:spPr/>
    </dgm:pt>
    <dgm:pt modelId="{93CFA535-A959-4FD2-9950-D93F921D7F15}" type="pres">
      <dgm:prSet presAssocID="{38B0EAB5-A112-44C2-B209-A5F0CF42E94D}" presName="childRect" presStyleLbl="bgAcc1" presStyleIdx="1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rcRect/>
          <a:stretch>
            <a:fillRect l="-27000" r="-27000"/>
          </a:stretch>
        </a:blipFill>
      </dgm:spPr>
    </dgm:pt>
    <dgm:pt modelId="{CAD2A563-F4FE-452F-AB93-CAC720AD59CB}" type="pres">
      <dgm:prSet presAssocID="{38B0EAB5-A112-44C2-B209-A5F0CF42E94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685245-C174-48B2-BF31-A6EC6CD386D8}" type="pres">
      <dgm:prSet presAssocID="{38B0EAB5-A112-44C2-B209-A5F0CF42E94D}" presName="parentRect" presStyleLbl="alignNode1" presStyleIdx="1" presStyleCnt="3"/>
      <dgm:spPr/>
    </dgm:pt>
    <dgm:pt modelId="{FEF89D68-6F8B-4A93-BDF0-513CF0797760}" type="pres">
      <dgm:prSet presAssocID="{38B0EAB5-A112-44C2-B209-A5F0CF42E94D}" presName="adorn" presStyleLbl="fgAccFollowNode1" presStyleIdx="1" presStyleCnt="3"/>
      <dgm:spPr/>
    </dgm:pt>
    <dgm:pt modelId="{20247876-F3D5-44E2-8441-A0642235459D}" type="pres">
      <dgm:prSet presAssocID="{A5CEA597-D491-4D3F-AE64-AE5BA87C323A}" presName="sibTrans" presStyleLbl="sibTrans2D1" presStyleIdx="0" presStyleCnt="0"/>
      <dgm:spPr/>
    </dgm:pt>
    <dgm:pt modelId="{585CA1B6-A929-40B2-BB90-D4CCFD260FE8}" type="pres">
      <dgm:prSet presAssocID="{4D5C42EB-AD69-4D10-8A10-D5EED6B55B32}" presName="compNode" presStyleCnt="0"/>
      <dgm:spPr/>
    </dgm:pt>
    <dgm:pt modelId="{B4E60481-D4CF-4394-9596-2B9FDDBFA762}" type="pres">
      <dgm:prSet presAssocID="{4D5C42EB-AD69-4D10-8A10-D5EED6B55B32}" presName="childRect" presStyleLbl="bgAcc1" presStyleIdx="2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rcRect/>
          <a:stretch>
            <a:fillRect l="-4000" r="-4000"/>
          </a:stretch>
        </a:blipFill>
      </dgm:spPr>
    </dgm:pt>
    <dgm:pt modelId="{0C62A523-D887-4313-803D-81ACD9EAFC74}" type="pres">
      <dgm:prSet presAssocID="{4D5C42EB-AD69-4D10-8A10-D5EED6B55B3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EDF95A6-C174-47B6-A878-E16E22C5B0AE}" type="pres">
      <dgm:prSet presAssocID="{4D5C42EB-AD69-4D10-8A10-D5EED6B55B32}" presName="parentRect" presStyleLbl="alignNode1" presStyleIdx="2" presStyleCnt="3"/>
      <dgm:spPr/>
    </dgm:pt>
    <dgm:pt modelId="{0A09DAD3-E442-4EBF-B598-78D407F0ED65}" type="pres">
      <dgm:prSet presAssocID="{4D5C42EB-AD69-4D10-8A10-D5EED6B55B32}" presName="adorn" presStyleLbl="fgAccFollowNode1" presStyleIdx="2" presStyleCnt="3"/>
      <dgm:spPr/>
    </dgm:pt>
  </dgm:ptLst>
  <dgm:cxnLst>
    <dgm:cxn modelId="{01F78B32-774F-4ECC-A984-D7C42DC63913}" type="presOf" srcId="{DAABF13D-58B2-4194-96EC-4F3400B57E3A}" destId="{1D272053-7BFB-43AA-A3BE-C57B8E34E02C}" srcOrd="0" destOrd="0" presId="urn:microsoft.com/office/officeart/2005/8/layout/bList2"/>
    <dgm:cxn modelId="{5288CA35-D335-4BD1-B74C-C6FD472245A8}" srcId="{5FE98850-706C-4FD0-9EB2-1F0E76BE0053}" destId="{F74D58AB-C2E0-4C82-AC09-7B8FAFE6B529}" srcOrd="0" destOrd="0" parTransId="{B5E6E3EA-F8A5-4DC6-812C-F442D805E5D3}" sibTransId="{DAABF13D-58B2-4194-96EC-4F3400B57E3A}"/>
    <dgm:cxn modelId="{A49AB15E-1211-45AD-9C42-8E11A47D7FD0}" type="presOf" srcId="{4D5C42EB-AD69-4D10-8A10-D5EED6B55B32}" destId="{0C62A523-D887-4313-803D-81ACD9EAFC74}" srcOrd="0" destOrd="0" presId="urn:microsoft.com/office/officeart/2005/8/layout/bList2"/>
    <dgm:cxn modelId="{DC932A44-6398-4ABE-8C49-D0A70013B1BE}" srcId="{5FE98850-706C-4FD0-9EB2-1F0E76BE0053}" destId="{4D5C42EB-AD69-4D10-8A10-D5EED6B55B32}" srcOrd="2" destOrd="0" parTransId="{27262648-AA0D-4C48-82EA-A103D10D3B53}" sibTransId="{2BC7AD5D-994E-4859-AC1C-8AF53F21F64E}"/>
    <dgm:cxn modelId="{F056B86B-A430-4AEF-991B-ED1F8E100B1D}" type="presOf" srcId="{F74D58AB-C2E0-4C82-AC09-7B8FAFE6B529}" destId="{E890E824-0A98-4DEA-813B-BBB4FCBA1B7B}" srcOrd="1" destOrd="0" presId="urn:microsoft.com/office/officeart/2005/8/layout/bList2"/>
    <dgm:cxn modelId="{7F8277A8-DB0F-45BF-9A3C-BF8BD24373CE}" type="presOf" srcId="{4D5C42EB-AD69-4D10-8A10-D5EED6B55B32}" destId="{2EDF95A6-C174-47B6-A878-E16E22C5B0AE}" srcOrd="1" destOrd="0" presId="urn:microsoft.com/office/officeart/2005/8/layout/bList2"/>
    <dgm:cxn modelId="{8A7AE4C0-3C38-4123-A37B-FAC6B1095A1E}" type="presOf" srcId="{38B0EAB5-A112-44C2-B209-A5F0CF42E94D}" destId="{B5685245-C174-48B2-BF31-A6EC6CD386D8}" srcOrd="1" destOrd="0" presId="urn:microsoft.com/office/officeart/2005/8/layout/bList2"/>
    <dgm:cxn modelId="{1F361ACD-0B1C-4BEC-9D31-660204F0EA92}" type="presOf" srcId="{A5CEA597-D491-4D3F-AE64-AE5BA87C323A}" destId="{20247876-F3D5-44E2-8441-A0642235459D}" srcOrd="0" destOrd="0" presId="urn:microsoft.com/office/officeart/2005/8/layout/bList2"/>
    <dgm:cxn modelId="{6E1EE2D0-3F65-4329-BD5A-E77F16DDBED7}" type="presOf" srcId="{38B0EAB5-A112-44C2-B209-A5F0CF42E94D}" destId="{CAD2A563-F4FE-452F-AB93-CAC720AD59CB}" srcOrd="0" destOrd="0" presId="urn:microsoft.com/office/officeart/2005/8/layout/bList2"/>
    <dgm:cxn modelId="{89DDAADC-C573-4F6A-B9FC-E2A991390DC6}" srcId="{5FE98850-706C-4FD0-9EB2-1F0E76BE0053}" destId="{38B0EAB5-A112-44C2-B209-A5F0CF42E94D}" srcOrd="1" destOrd="0" parTransId="{D1852A4D-7269-41F2-8604-E90C3F76CCDB}" sibTransId="{A5CEA597-D491-4D3F-AE64-AE5BA87C323A}"/>
    <dgm:cxn modelId="{46E7A2E5-213E-4369-B4AD-1E791A365170}" type="presOf" srcId="{F74D58AB-C2E0-4C82-AC09-7B8FAFE6B529}" destId="{F1C19102-AECE-470F-8C9F-B9AD0046AA77}" srcOrd="0" destOrd="0" presId="urn:microsoft.com/office/officeart/2005/8/layout/bList2"/>
    <dgm:cxn modelId="{E1F3CAF2-C20C-45A4-8A36-9D245B52B38F}" type="presOf" srcId="{5FE98850-706C-4FD0-9EB2-1F0E76BE0053}" destId="{033B4AA2-CF74-4129-AD60-DF2594F6092F}" srcOrd="0" destOrd="0" presId="urn:microsoft.com/office/officeart/2005/8/layout/bList2"/>
    <dgm:cxn modelId="{88CD3738-4439-4E8A-B177-FB43968B7B32}" type="presParOf" srcId="{033B4AA2-CF74-4129-AD60-DF2594F6092F}" destId="{5A53A16C-4012-4C42-91F4-67E612CF9D31}" srcOrd="0" destOrd="0" presId="urn:microsoft.com/office/officeart/2005/8/layout/bList2"/>
    <dgm:cxn modelId="{E216F174-FA81-4C2D-98AE-C240081E0638}" type="presParOf" srcId="{5A53A16C-4012-4C42-91F4-67E612CF9D31}" destId="{84EED0E1-FE90-4EC4-9071-A8EAC2988925}" srcOrd="0" destOrd="0" presId="urn:microsoft.com/office/officeart/2005/8/layout/bList2"/>
    <dgm:cxn modelId="{4404D9BF-9A56-49DD-ABD7-345A97AACE51}" type="presParOf" srcId="{5A53A16C-4012-4C42-91F4-67E612CF9D31}" destId="{F1C19102-AECE-470F-8C9F-B9AD0046AA77}" srcOrd="1" destOrd="0" presId="urn:microsoft.com/office/officeart/2005/8/layout/bList2"/>
    <dgm:cxn modelId="{5ADAB9D2-C5B2-4FDE-8A6D-DC5B84EB9346}" type="presParOf" srcId="{5A53A16C-4012-4C42-91F4-67E612CF9D31}" destId="{E890E824-0A98-4DEA-813B-BBB4FCBA1B7B}" srcOrd="2" destOrd="0" presId="urn:microsoft.com/office/officeart/2005/8/layout/bList2"/>
    <dgm:cxn modelId="{DE50D51A-FE41-48F1-BAA3-8E3A3464FC32}" type="presParOf" srcId="{5A53A16C-4012-4C42-91F4-67E612CF9D31}" destId="{099B3F96-5361-46DC-B09A-F0827BE154E9}" srcOrd="3" destOrd="0" presId="urn:microsoft.com/office/officeart/2005/8/layout/bList2"/>
    <dgm:cxn modelId="{4571B73E-FA7B-4A9C-B192-EB4F28AA660A}" type="presParOf" srcId="{033B4AA2-CF74-4129-AD60-DF2594F6092F}" destId="{1D272053-7BFB-43AA-A3BE-C57B8E34E02C}" srcOrd="1" destOrd="0" presId="urn:microsoft.com/office/officeart/2005/8/layout/bList2"/>
    <dgm:cxn modelId="{B35EEFF0-F825-4D97-B287-2BFF04EC6F50}" type="presParOf" srcId="{033B4AA2-CF74-4129-AD60-DF2594F6092F}" destId="{132561FC-6AE1-46DC-AEDF-4DFD6AE06666}" srcOrd="2" destOrd="0" presId="urn:microsoft.com/office/officeart/2005/8/layout/bList2"/>
    <dgm:cxn modelId="{379FBFA9-7818-4E96-B9C7-13D665490002}" type="presParOf" srcId="{132561FC-6AE1-46DC-AEDF-4DFD6AE06666}" destId="{93CFA535-A959-4FD2-9950-D93F921D7F15}" srcOrd="0" destOrd="0" presId="urn:microsoft.com/office/officeart/2005/8/layout/bList2"/>
    <dgm:cxn modelId="{13185B28-D640-4DBA-BB07-B9FDFAB3B25B}" type="presParOf" srcId="{132561FC-6AE1-46DC-AEDF-4DFD6AE06666}" destId="{CAD2A563-F4FE-452F-AB93-CAC720AD59CB}" srcOrd="1" destOrd="0" presId="urn:microsoft.com/office/officeart/2005/8/layout/bList2"/>
    <dgm:cxn modelId="{6F3CE85D-F341-4E12-A260-1487CADA9736}" type="presParOf" srcId="{132561FC-6AE1-46DC-AEDF-4DFD6AE06666}" destId="{B5685245-C174-48B2-BF31-A6EC6CD386D8}" srcOrd="2" destOrd="0" presId="urn:microsoft.com/office/officeart/2005/8/layout/bList2"/>
    <dgm:cxn modelId="{D8D19A25-ECB3-4EF0-BCA0-38DEC3B0E3EC}" type="presParOf" srcId="{132561FC-6AE1-46DC-AEDF-4DFD6AE06666}" destId="{FEF89D68-6F8B-4A93-BDF0-513CF0797760}" srcOrd="3" destOrd="0" presId="urn:microsoft.com/office/officeart/2005/8/layout/bList2"/>
    <dgm:cxn modelId="{F2E15CB8-7E4A-4067-9950-F0B8473A065D}" type="presParOf" srcId="{033B4AA2-CF74-4129-AD60-DF2594F6092F}" destId="{20247876-F3D5-44E2-8441-A0642235459D}" srcOrd="3" destOrd="0" presId="urn:microsoft.com/office/officeart/2005/8/layout/bList2"/>
    <dgm:cxn modelId="{800CB034-78C9-4140-8088-0B29A336E39A}" type="presParOf" srcId="{033B4AA2-CF74-4129-AD60-DF2594F6092F}" destId="{585CA1B6-A929-40B2-BB90-D4CCFD260FE8}" srcOrd="4" destOrd="0" presId="urn:microsoft.com/office/officeart/2005/8/layout/bList2"/>
    <dgm:cxn modelId="{EB4085B8-2C71-4D66-955E-F5F2DBB4839A}" type="presParOf" srcId="{585CA1B6-A929-40B2-BB90-D4CCFD260FE8}" destId="{B4E60481-D4CF-4394-9596-2B9FDDBFA762}" srcOrd="0" destOrd="0" presId="urn:microsoft.com/office/officeart/2005/8/layout/bList2"/>
    <dgm:cxn modelId="{58F4CD4D-A673-4FA2-9D66-0CA67E3BBF35}" type="presParOf" srcId="{585CA1B6-A929-40B2-BB90-D4CCFD260FE8}" destId="{0C62A523-D887-4313-803D-81ACD9EAFC74}" srcOrd="1" destOrd="0" presId="urn:microsoft.com/office/officeart/2005/8/layout/bList2"/>
    <dgm:cxn modelId="{C3B3A667-0444-4AA0-BA8D-FC0297B1557C}" type="presParOf" srcId="{585CA1B6-A929-40B2-BB90-D4CCFD260FE8}" destId="{2EDF95A6-C174-47B6-A878-E16E22C5B0AE}" srcOrd="2" destOrd="0" presId="urn:microsoft.com/office/officeart/2005/8/layout/bList2"/>
    <dgm:cxn modelId="{6DD77D19-895A-49EE-A6EB-6FA86A958CD3}" type="presParOf" srcId="{585CA1B6-A929-40B2-BB90-D4CCFD260FE8}" destId="{0A09DAD3-E442-4EBF-B598-78D407F0ED6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9E6B35-28C3-4C14-9D3A-DEF087F711E0}" type="doc">
      <dgm:prSet loTypeId="urn:microsoft.com/office/officeart/2005/8/layout/pList1" loCatId="list" qsTypeId="urn:microsoft.com/office/officeart/2005/8/quickstyle/3d5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45962F18-6BB9-42B2-872B-6247A0440A1D}">
      <dgm:prSet phldrT="[Text]"/>
      <dgm:spPr/>
      <dgm:t>
        <a:bodyPr/>
        <a:lstStyle/>
        <a:p>
          <a:r>
            <a:rPr lang="en-US" dirty="0"/>
            <a:t>Doubt</a:t>
          </a:r>
        </a:p>
      </dgm:t>
    </dgm:pt>
    <dgm:pt modelId="{D4FA93DD-D0BB-43FE-83FD-2F2441BA764F}" type="parTrans" cxnId="{D051B9E2-5115-4816-BC5A-ADE256245991}">
      <dgm:prSet/>
      <dgm:spPr/>
      <dgm:t>
        <a:bodyPr/>
        <a:lstStyle/>
        <a:p>
          <a:endParaRPr lang="en-US"/>
        </a:p>
      </dgm:t>
    </dgm:pt>
    <dgm:pt modelId="{5A69B17F-8C50-4F68-B13F-13251B15218F}" type="sibTrans" cxnId="{D051B9E2-5115-4816-BC5A-ADE256245991}">
      <dgm:prSet/>
      <dgm:spPr/>
      <dgm:t>
        <a:bodyPr/>
        <a:lstStyle/>
        <a:p>
          <a:endParaRPr lang="en-US"/>
        </a:p>
      </dgm:t>
    </dgm:pt>
    <dgm:pt modelId="{FD3BF6BE-2CA0-4461-8F6D-589DB1B75C49}">
      <dgm:prSet phldrT="[Text]"/>
      <dgm:spPr/>
      <dgm:t>
        <a:bodyPr/>
        <a:lstStyle/>
        <a:p>
          <a:r>
            <a:rPr lang="en-US" dirty="0"/>
            <a:t>Fear</a:t>
          </a:r>
        </a:p>
      </dgm:t>
    </dgm:pt>
    <dgm:pt modelId="{2834D6F4-189E-4E6A-8891-BF526FEE6847}" type="parTrans" cxnId="{545D653A-39C0-4190-901D-F93043510100}">
      <dgm:prSet/>
      <dgm:spPr/>
      <dgm:t>
        <a:bodyPr/>
        <a:lstStyle/>
        <a:p>
          <a:endParaRPr lang="en-US"/>
        </a:p>
      </dgm:t>
    </dgm:pt>
    <dgm:pt modelId="{FAA9F6D3-733E-442E-9E0C-481DA48CE9C9}" type="sibTrans" cxnId="{545D653A-39C0-4190-901D-F93043510100}">
      <dgm:prSet/>
      <dgm:spPr/>
      <dgm:t>
        <a:bodyPr/>
        <a:lstStyle/>
        <a:p>
          <a:endParaRPr lang="en-US"/>
        </a:p>
      </dgm:t>
    </dgm:pt>
    <dgm:pt modelId="{CA4DBC77-EC8B-41EE-A722-2AC353756896}">
      <dgm:prSet phldrT="[Text]"/>
      <dgm:spPr/>
      <dgm:t>
        <a:bodyPr/>
        <a:lstStyle/>
        <a:p>
          <a:r>
            <a:rPr lang="en-US" dirty="0"/>
            <a:t>Never</a:t>
          </a:r>
        </a:p>
      </dgm:t>
    </dgm:pt>
    <dgm:pt modelId="{004FB55E-C00C-4EFE-8102-DD1B17F61DD2}" type="parTrans" cxnId="{239BA305-F004-4E92-B1FD-B3F9F2151062}">
      <dgm:prSet/>
      <dgm:spPr/>
      <dgm:t>
        <a:bodyPr/>
        <a:lstStyle/>
        <a:p>
          <a:endParaRPr lang="en-US"/>
        </a:p>
      </dgm:t>
    </dgm:pt>
    <dgm:pt modelId="{460AB6C8-E92D-43C5-8207-EB3A70A7CF80}" type="sibTrans" cxnId="{239BA305-F004-4E92-B1FD-B3F9F2151062}">
      <dgm:prSet/>
      <dgm:spPr/>
      <dgm:t>
        <a:bodyPr/>
        <a:lstStyle/>
        <a:p>
          <a:endParaRPr lang="en-US"/>
        </a:p>
      </dgm:t>
    </dgm:pt>
    <dgm:pt modelId="{62847546-EF85-46EF-A8B9-CC3E1D481EAE}">
      <dgm:prSet phldrT="[Text]"/>
      <dgm:spPr/>
      <dgm:t>
        <a:bodyPr/>
        <a:lstStyle/>
        <a:p>
          <a:r>
            <a:rPr lang="en-US" dirty="0"/>
            <a:t>Disappear</a:t>
          </a:r>
        </a:p>
      </dgm:t>
    </dgm:pt>
    <dgm:pt modelId="{ED2AAA5D-03E4-4912-82A9-7792A9472E27}" type="parTrans" cxnId="{CE446AE8-C919-4DA3-B1B1-45E0730A9F31}">
      <dgm:prSet/>
      <dgm:spPr/>
      <dgm:t>
        <a:bodyPr/>
        <a:lstStyle/>
        <a:p>
          <a:endParaRPr lang="en-US"/>
        </a:p>
      </dgm:t>
    </dgm:pt>
    <dgm:pt modelId="{272AAEF5-8D49-41AB-8CED-4DAEF74DC1A8}" type="sibTrans" cxnId="{CE446AE8-C919-4DA3-B1B1-45E0730A9F31}">
      <dgm:prSet/>
      <dgm:spPr/>
      <dgm:t>
        <a:bodyPr/>
        <a:lstStyle/>
        <a:p>
          <a:endParaRPr lang="en-US"/>
        </a:p>
      </dgm:t>
    </dgm:pt>
    <dgm:pt modelId="{627C815D-395C-4B1E-A21E-CC953FD6A4D8}" type="pres">
      <dgm:prSet presAssocID="{E39E6B35-28C3-4C14-9D3A-DEF087F711E0}" presName="Name0" presStyleCnt="0">
        <dgm:presLayoutVars>
          <dgm:dir/>
          <dgm:resizeHandles val="exact"/>
        </dgm:presLayoutVars>
      </dgm:prSet>
      <dgm:spPr/>
    </dgm:pt>
    <dgm:pt modelId="{59B56AE2-0189-4438-BBFD-C46D57653073}" type="pres">
      <dgm:prSet presAssocID="{45962F18-6BB9-42B2-872B-6247A0440A1D}" presName="compNode" presStyleCnt="0"/>
      <dgm:spPr/>
    </dgm:pt>
    <dgm:pt modelId="{239028D8-E13D-4F46-9A67-EE15713C42B5}" type="pres">
      <dgm:prSet presAssocID="{45962F18-6BB9-42B2-872B-6247A0440A1D}" presName="pict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4D060A93-058A-4902-9A2E-EA9D9A287B7E}" type="pres">
      <dgm:prSet presAssocID="{45962F18-6BB9-42B2-872B-6247A0440A1D}" presName="textRect" presStyleLbl="revTx" presStyleIdx="0" presStyleCnt="4">
        <dgm:presLayoutVars>
          <dgm:bulletEnabled val="1"/>
        </dgm:presLayoutVars>
      </dgm:prSet>
      <dgm:spPr/>
    </dgm:pt>
    <dgm:pt modelId="{1EF0E49A-BA26-4D22-BB18-2A8744DF04DB}" type="pres">
      <dgm:prSet presAssocID="{5A69B17F-8C50-4F68-B13F-13251B15218F}" presName="sibTrans" presStyleLbl="sibTrans2D1" presStyleIdx="0" presStyleCnt="0"/>
      <dgm:spPr/>
    </dgm:pt>
    <dgm:pt modelId="{700C2B85-E855-4067-8474-01B9D69E7504}" type="pres">
      <dgm:prSet presAssocID="{FD3BF6BE-2CA0-4461-8F6D-589DB1B75C49}" presName="compNode" presStyleCnt="0"/>
      <dgm:spPr/>
    </dgm:pt>
    <dgm:pt modelId="{05659B8E-4011-4BCC-9185-AD1A1493D45A}" type="pres">
      <dgm:prSet presAssocID="{FD3BF6BE-2CA0-4461-8F6D-589DB1B75C49}" presName="pict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1000" r="-11000"/>
          </a:stretch>
        </a:blipFill>
      </dgm:spPr>
    </dgm:pt>
    <dgm:pt modelId="{D6587D5E-74BE-4C40-9D7F-4F668F585D41}" type="pres">
      <dgm:prSet presAssocID="{FD3BF6BE-2CA0-4461-8F6D-589DB1B75C49}" presName="textRect" presStyleLbl="revTx" presStyleIdx="1" presStyleCnt="4">
        <dgm:presLayoutVars>
          <dgm:bulletEnabled val="1"/>
        </dgm:presLayoutVars>
      </dgm:prSet>
      <dgm:spPr/>
    </dgm:pt>
    <dgm:pt modelId="{E9B3DF4B-4DC9-41F8-A9B8-75E002CD3FE4}" type="pres">
      <dgm:prSet presAssocID="{FAA9F6D3-733E-442E-9E0C-481DA48CE9C9}" presName="sibTrans" presStyleLbl="sibTrans2D1" presStyleIdx="0" presStyleCnt="0"/>
      <dgm:spPr/>
    </dgm:pt>
    <dgm:pt modelId="{B92B3DA8-5DCC-4B5B-A6F9-464E2F0DC723}" type="pres">
      <dgm:prSet presAssocID="{CA4DBC77-EC8B-41EE-A722-2AC353756896}" presName="compNode" presStyleCnt="0"/>
      <dgm:spPr/>
    </dgm:pt>
    <dgm:pt modelId="{12ED373D-AE79-436D-B0CF-4ED8DB5C308A}" type="pres">
      <dgm:prSet presAssocID="{CA4DBC77-EC8B-41EE-A722-2AC353756896}" presName="pict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t="-14000" b="-14000"/>
          </a:stretch>
        </a:blipFill>
      </dgm:spPr>
    </dgm:pt>
    <dgm:pt modelId="{BE415115-5EB8-43DB-A12F-2FB6317659E5}" type="pres">
      <dgm:prSet presAssocID="{CA4DBC77-EC8B-41EE-A722-2AC353756896}" presName="textRect" presStyleLbl="revTx" presStyleIdx="2" presStyleCnt="4">
        <dgm:presLayoutVars>
          <dgm:bulletEnabled val="1"/>
        </dgm:presLayoutVars>
      </dgm:prSet>
      <dgm:spPr/>
    </dgm:pt>
    <dgm:pt modelId="{9513CB1E-F542-48FB-8837-FB07E2425CED}" type="pres">
      <dgm:prSet presAssocID="{460AB6C8-E92D-43C5-8207-EB3A70A7CF80}" presName="sibTrans" presStyleLbl="sibTrans2D1" presStyleIdx="0" presStyleCnt="0"/>
      <dgm:spPr/>
    </dgm:pt>
    <dgm:pt modelId="{220FCF6A-B385-4D2E-ADD3-746A5132AFE7}" type="pres">
      <dgm:prSet presAssocID="{62847546-EF85-46EF-A8B9-CC3E1D481EAE}" presName="compNode" presStyleCnt="0"/>
      <dgm:spPr/>
    </dgm:pt>
    <dgm:pt modelId="{9ADDCCA5-516E-4309-9885-752D21360BFE}" type="pres">
      <dgm:prSet presAssocID="{62847546-EF85-46EF-A8B9-CC3E1D481EAE}" presName="pictRect" presStyleLbl="node1" presStyleIdx="3" presStyleCnt="4" custLinFactNeighborX="934"/>
      <dgm:spPr>
        <a:blipFill rotWithShape="1">
          <a:blip xmlns:r="http://schemas.openxmlformats.org/officeDocument/2006/relationships" r:embed="rId4"/>
          <a:srcRect/>
          <a:stretch>
            <a:fillRect t="-10000" b="-10000"/>
          </a:stretch>
        </a:blipFill>
      </dgm:spPr>
    </dgm:pt>
    <dgm:pt modelId="{C51E79C2-972D-49AB-B164-80CC26B7715B}" type="pres">
      <dgm:prSet presAssocID="{62847546-EF85-46EF-A8B9-CC3E1D481EAE}" presName="textRect" presStyleLbl="revTx" presStyleIdx="3" presStyleCnt="4" custLinFactNeighborX="934">
        <dgm:presLayoutVars>
          <dgm:bulletEnabled val="1"/>
        </dgm:presLayoutVars>
      </dgm:prSet>
      <dgm:spPr/>
    </dgm:pt>
  </dgm:ptLst>
  <dgm:cxnLst>
    <dgm:cxn modelId="{239BA305-F004-4E92-B1FD-B3F9F2151062}" srcId="{E39E6B35-28C3-4C14-9D3A-DEF087F711E0}" destId="{CA4DBC77-EC8B-41EE-A722-2AC353756896}" srcOrd="2" destOrd="0" parTransId="{004FB55E-C00C-4EFE-8102-DD1B17F61DD2}" sibTransId="{460AB6C8-E92D-43C5-8207-EB3A70A7CF80}"/>
    <dgm:cxn modelId="{6F4E8208-AA74-4CE2-8C6B-930199C97F02}" type="presOf" srcId="{62847546-EF85-46EF-A8B9-CC3E1D481EAE}" destId="{C51E79C2-972D-49AB-B164-80CC26B7715B}" srcOrd="0" destOrd="0" presId="urn:microsoft.com/office/officeart/2005/8/layout/pList1"/>
    <dgm:cxn modelId="{545D653A-39C0-4190-901D-F93043510100}" srcId="{E39E6B35-28C3-4C14-9D3A-DEF087F711E0}" destId="{FD3BF6BE-2CA0-4461-8F6D-589DB1B75C49}" srcOrd="1" destOrd="0" parTransId="{2834D6F4-189E-4E6A-8891-BF526FEE6847}" sibTransId="{FAA9F6D3-733E-442E-9E0C-481DA48CE9C9}"/>
    <dgm:cxn modelId="{97664860-415B-43E8-BA8B-5A4B5A3D7412}" type="presOf" srcId="{FD3BF6BE-2CA0-4461-8F6D-589DB1B75C49}" destId="{D6587D5E-74BE-4C40-9D7F-4F668F585D41}" srcOrd="0" destOrd="0" presId="urn:microsoft.com/office/officeart/2005/8/layout/pList1"/>
    <dgm:cxn modelId="{3CC8BD56-1EAD-4537-A653-C652CABC0E37}" type="presOf" srcId="{CA4DBC77-EC8B-41EE-A722-2AC353756896}" destId="{BE415115-5EB8-43DB-A12F-2FB6317659E5}" srcOrd="0" destOrd="0" presId="urn:microsoft.com/office/officeart/2005/8/layout/pList1"/>
    <dgm:cxn modelId="{7B0FC889-C810-4B32-A6DC-570AECC55AC1}" type="presOf" srcId="{460AB6C8-E92D-43C5-8207-EB3A70A7CF80}" destId="{9513CB1E-F542-48FB-8837-FB07E2425CED}" srcOrd="0" destOrd="0" presId="urn:microsoft.com/office/officeart/2005/8/layout/pList1"/>
    <dgm:cxn modelId="{C4017FBB-0E7B-429E-A1DA-7BF40DA26D6B}" type="presOf" srcId="{E39E6B35-28C3-4C14-9D3A-DEF087F711E0}" destId="{627C815D-395C-4B1E-A21E-CC953FD6A4D8}" srcOrd="0" destOrd="0" presId="urn:microsoft.com/office/officeart/2005/8/layout/pList1"/>
    <dgm:cxn modelId="{83678CC0-928D-49A1-A0DB-7C9DD72C4096}" type="presOf" srcId="{FAA9F6D3-733E-442E-9E0C-481DA48CE9C9}" destId="{E9B3DF4B-4DC9-41F8-A9B8-75E002CD3FE4}" srcOrd="0" destOrd="0" presId="urn:microsoft.com/office/officeart/2005/8/layout/pList1"/>
    <dgm:cxn modelId="{D051B9E2-5115-4816-BC5A-ADE256245991}" srcId="{E39E6B35-28C3-4C14-9D3A-DEF087F711E0}" destId="{45962F18-6BB9-42B2-872B-6247A0440A1D}" srcOrd="0" destOrd="0" parTransId="{D4FA93DD-D0BB-43FE-83FD-2F2441BA764F}" sibTransId="{5A69B17F-8C50-4F68-B13F-13251B15218F}"/>
    <dgm:cxn modelId="{CE446AE8-C919-4DA3-B1B1-45E0730A9F31}" srcId="{E39E6B35-28C3-4C14-9D3A-DEF087F711E0}" destId="{62847546-EF85-46EF-A8B9-CC3E1D481EAE}" srcOrd="3" destOrd="0" parTransId="{ED2AAA5D-03E4-4912-82A9-7792A9472E27}" sibTransId="{272AAEF5-8D49-41AB-8CED-4DAEF74DC1A8}"/>
    <dgm:cxn modelId="{225604F4-4D65-482B-A532-02686222F2DD}" type="presOf" srcId="{45962F18-6BB9-42B2-872B-6247A0440A1D}" destId="{4D060A93-058A-4902-9A2E-EA9D9A287B7E}" srcOrd="0" destOrd="0" presId="urn:microsoft.com/office/officeart/2005/8/layout/pList1"/>
    <dgm:cxn modelId="{7588B6F4-34FA-4CB8-9982-A695351E1358}" type="presOf" srcId="{5A69B17F-8C50-4F68-B13F-13251B15218F}" destId="{1EF0E49A-BA26-4D22-BB18-2A8744DF04DB}" srcOrd="0" destOrd="0" presId="urn:microsoft.com/office/officeart/2005/8/layout/pList1"/>
    <dgm:cxn modelId="{E4FA4057-B9C1-4955-A197-89C114653EA3}" type="presParOf" srcId="{627C815D-395C-4B1E-A21E-CC953FD6A4D8}" destId="{59B56AE2-0189-4438-BBFD-C46D57653073}" srcOrd="0" destOrd="0" presId="urn:microsoft.com/office/officeart/2005/8/layout/pList1"/>
    <dgm:cxn modelId="{C4582A8C-4F58-4DA3-9501-B860A03E17A7}" type="presParOf" srcId="{59B56AE2-0189-4438-BBFD-C46D57653073}" destId="{239028D8-E13D-4F46-9A67-EE15713C42B5}" srcOrd="0" destOrd="0" presId="urn:microsoft.com/office/officeart/2005/8/layout/pList1"/>
    <dgm:cxn modelId="{125178DB-9CBE-4F92-AA06-6EF9EE7566AB}" type="presParOf" srcId="{59B56AE2-0189-4438-BBFD-C46D57653073}" destId="{4D060A93-058A-4902-9A2E-EA9D9A287B7E}" srcOrd="1" destOrd="0" presId="urn:microsoft.com/office/officeart/2005/8/layout/pList1"/>
    <dgm:cxn modelId="{0B47A8E5-3770-4E60-90EE-D0A2329A15AD}" type="presParOf" srcId="{627C815D-395C-4B1E-A21E-CC953FD6A4D8}" destId="{1EF0E49A-BA26-4D22-BB18-2A8744DF04DB}" srcOrd="1" destOrd="0" presId="urn:microsoft.com/office/officeart/2005/8/layout/pList1"/>
    <dgm:cxn modelId="{EB090A42-2719-4075-8C52-8EEEA0789403}" type="presParOf" srcId="{627C815D-395C-4B1E-A21E-CC953FD6A4D8}" destId="{700C2B85-E855-4067-8474-01B9D69E7504}" srcOrd="2" destOrd="0" presId="urn:microsoft.com/office/officeart/2005/8/layout/pList1"/>
    <dgm:cxn modelId="{B0073501-A2A5-401C-9286-187C1137264E}" type="presParOf" srcId="{700C2B85-E855-4067-8474-01B9D69E7504}" destId="{05659B8E-4011-4BCC-9185-AD1A1493D45A}" srcOrd="0" destOrd="0" presId="urn:microsoft.com/office/officeart/2005/8/layout/pList1"/>
    <dgm:cxn modelId="{A791E46B-3B16-428A-9B3B-134856F3C2FE}" type="presParOf" srcId="{700C2B85-E855-4067-8474-01B9D69E7504}" destId="{D6587D5E-74BE-4C40-9D7F-4F668F585D41}" srcOrd="1" destOrd="0" presId="urn:microsoft.com/office/officeart/2005/8/layout/pList1"/>
    <dgm:cxn modelId="{9ED85D4A-A21C-41A1-8C55-2CE78D9DAEB1}" type="presParOf" srcId="{627C815D-395C-4B1E-A21E-CC953FD6A4D8}" destId="{E9B3DF4B-4DC9-41F8-A9B8-75E002CD3FE4}" srcOrd="3" destOrd="0" presId="urn:microsoft.com/office/officeart/2005/8/layout/pList1"/>
    <dgm:cxn modelId="{C40135AF-8734-43B1-8565-6688AEEA8393}" type="presParOf" srcId="{627C815D-395C-4B1E-A21E-CC953FD6A4D8}" destId="{B92B3DA8-5DCC-4B5B-A6F9-464E2F0DC723}" srcOrd="4" destOrd="0" presId="urn:microsoft.com/office/officeart/2005/8/layout/pList1"/>
    <dgm:cxn modelId="{4D3E63A2-240A-489E-8012-577F311BAA93}" type="presParOf" srcId="{B92B3DA8-5DCC-4B5B-A6F9-464E2F0DC723}" destId="{12ED373D-AE79-436D-B0CF-4ED8DB5C308A}" srcOrd="0" destOrd="0" presId="urn:microsoft.com/office/officeart/2005/8/layout/pList1"/>
    <dgm:cxn modelId="{D06E3AF0-2D20-4ADD-A6D7-A29156093F89}" type="presParOf" srcId="{B92B3DA8-5DCC-4B5B-A6F9-464E2F0DC723}" destId="{BE415115-5EB8-43DB-A12F-2FB6317659E5}" srcOrd="1" destOrd="0" presId="urn:microsoft.com/office/officeart/2005/8/layout/pList1"/>
    <dgm:cxn modelId="{0EBE6189-4107-4726-A053-A0CF2EF08F0D}" type="presParOf" srcId="{627C815D-395C-4B1E-A21E-CC953FD6A4D8}" destId="{9513CB1E-F542-48FB-8837-FB07E2425CED}" srcOrd="5" destOrd="0" presId="urn:microsoft.com/office/officeart/2005/8/layout/pList1"/>
    <dgm:cxn modelId="{CFB54EEC-52B6-4E8C-BF7F-706BB96E095D}" type="presParOf" srcId="{627C815D-395C-4B1E-A21E-CC953FD6A4D8}" destId="{220FCF6A-B385-4D2E-ADD3-746A5132AFE7}" srcOrd="6" destOrd="0" presId="urn:microsoft.com/office/officeart/2005/8/layout/pList1"/>
    <dgm:cxn modelId="{73B521F5-CCAD-4971-96F8-3DEFB9298F33}" type="presParOf" srcId="{220FCF6A-B385-4D2E-ADD3-746A5132AFE7}" destId="{9ADDCCA5-516E-4309-9885-752D21360BFE}" srcOrd="0" destOrd="0" presId="urn:microsoft.com/office/officeart/2005/8/layout/pList1"/>
    <dgm:cxn modelId="{EB392E44-37D4-4441-8898-9A4201D65958}" type="presParOf" srcId="{220FCF6A-B385-4D2E-ADD3-746A5132AFE7}" destId="{C51E79C2-972D-49AB-B164-80CC26B7715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9674DF-EEB0-4E6B-AD03-9231D7DDEA38}" type="doc">
      <dgm:prSet loTypeId="urn:microsoft.com/office/officeart/2005/8/layout/radial6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5ECA50-ADAD-439E-8D27-76B047A45DEE}">
      <dgm:prSet phldrT="[Text]"/>
      <dgm:spPr/>
      <dgm:t>
        <a:bodyPr/>
        <a:lstStyle/>
        <a:p>
          <a:r>
            <a:rPr lang="en-US" dirty="0"/>
            <a:t>Call to Action</a:t>
          </a:r>
        </a:p>
      </dgm:t>
    </dgm:pt>
    <dgm:pt modelId="{0D75ED55-B74C-4B59-BB6D-19D0B9129837}" type="parTrans" cxnId="{1ACDC30C-6E1C-4C39-912C-9DD5B8F3DCA3}">
      <dgm:prSet/>
      <dgm:spPr/>
      <dgm:t>
        <a:bodyPr/>
        <a:lstStyle/>
        <a:p>
          <a:endParaRPr lang="en-US"/>
        </a:p>
      </dgm:t>
    </dgm:pt>
    <dgm:pt modelId="{45A62E7D-113F-4E72-A67D-C5D4B97F119F}" type="sibTrans" cxnId="{1ACDC30C-6E1C-4C39-912C-9DD5B8F3DCA3}">
      <dgm:prSet/>
      <dgm:spPr/>
      <dgm:t>
        <a:bodyPr/>
        <a:lstStyle/>
        <a:p>
          <a:endParaRPr lang="en-US"/>
        </a:p>
      </dgm:t>
    </dgm:pt>
    <dgm:pt modelId="{2E1E909D-F58F-43C7-AA9C-0713AB27E188}">
      <dgm:prSet phldrT="[Text]"/>
      <dgm:spPr/>
      <dgm:t>
        <a:bodyPr/>
        <a:lstStyle/>
        <a:p>
          <a:r>
            <a:rPr lang="en-US" dirty="0"/>
            <a:t>Offer</a:t>
          </a:r>
        </a:p>
      </dgm:t>
    </dgm:pt>
    <dgm:pt modelId="{FF9D8C8B-FAD0-46A7-A5C5-97412835FB5C}" type="parTrans" cxnId="{96D9CE98-19F6-475F-9593-9F66F83D1F28}">
      <dgm:prSet/>
      <dgm:spPr/>
      <dgm:t>
        <a:bodyPr/>
        <a:lstStyle/>
        <a:p>
          <a:endParaRPr lang="en-US"/>
        </a:p>
      </dgm:t>
    </dgm:pt>
    <dgm:pt modelId="{D9FF87EE-F7EF-475A-9086-FEE10CFEE24F}" type="sibTrans" cxnId="{96D9CE98-19F6-475F-9593-9F66F83D1F28}">
      <dgm:prSet/>
      <dgm:spPr/>
      <dgm:t>
        <a:bodyPr/>
        <a:lstStyle/>
        <a:p>
          <a:endParaRPr lang="en-US"/>
        </a:p>
      </dgm:t>
    </dgm:pt>
    <dgm:pt modelId="{94E1E87F-71B0-4DE3-ACB6-A965388C4D70}">
      <dgm:prSet phldrT="[Text]"/>
      <dgm:spPr/>
      <dgm:t>
        <a:bodyPr/>
        <a:lstStyle/>
        <a:p>
          <a:r>
            <a:rPr lang="en-US" dirty="0"/>
            <a:t>Persuade</a:t>
          </a:r>
        </a:p>
      </dgm:t>
    </dgm:pt>
    <dgm:pt modelId="{BA8F083D-43C8-416A-AE79-2E432BB00D6A}" type="parTrans" cxnId="{3B0138BE-14DD-48A5-BB04-370FF6BC1D90}">
      <dgm:prSet/>
      <dgm:spPr/>
      <dgm:t>
        <a:bodyPr/>
        <a:lstStyle/>
        <a:p>
          <a:endParaRPr lang="en-US"/>
        </a:p>
      </dgm:t>
    </dgm:pt>
    <dgm:pt modelId="{2D07E4DF-2467-4810-820E-60949A6DDF77}" type="sibTrans" cxnId="{3B0138BE-14DD-48A5-BB04-370FF6BC1D90}">
      <dgm:prSet/>
      <dgm:spPr/>
      <dgm:t>
        <a:bodyPr/>
        <a:lstStyle/>
        <a:p>
          <a:endParaRPr lang="en-US"/>
        </a:p>
      </dgm:t>
    </dgm:pt>
    <dgm:pt modelId="{89F2E060-61A9-4292-A39B-752620913C6A}">
      <dgm:prSet phldrT="[Text]"/>
      <dgm:spPr/>
      <dgm:t>
        <a:bodyPr/>
        <a:lstStyle/>
        <a:p>
          <a:r>
            <a:rPr lang="en-US" dirty="0"/>
            <a:t>Profit</a:t>
          </a:r>
        </a:p>
      </dgm:t>
    </dgm:pt>
    <dgm:pt modelId="{70ACC32E-A089-478E-BF31-B8F4AA1B6C20}" type="parTrans" cxnId="{77213EFC-365E-44B3-AD46-1DCBB436BB3F}">
      <dgm:prSet/>
      <dgm:spPr/>
      <dgm:t>
        <a:bodyPr/>
        <a:lstStyle/>
        <a:p>
          <a:endParaRPr lang="en-US"/>
        </a:p>
      </dgm:t>
    </dgm:pt>
    <dgm:pt modelId="{3C4BF710-4548-489B-8AAB-B0DD90A33614}" type="sibTrans" cxnId="{77213EFC-365E-44B3-AD46-1DCBB436BB3F}">
      <dgm:prSet/>
      <dgm:spPr/>
      <dgm:t>
        <a:bodyPr/>
        <a:lstStyle/>
        <a:p>
          <a:endParaRPr lang="en-US"/>
        </a:p>
      </dgm:t>
    </dgm:pt>
    <dgm:pt modelId="{A3935485-9931-4CDA-91DB-30C5652A1336}">
      <dgm:prSet phldrT="[Text]" custT="1"/>
      <dgm:spPr/>
      <dgm:t>
        <a:bodyPr/>
        <a:lstStyle/>
        <a:p>
          <a:r>
            <a:rPr lang="en-US" sz="2000" dirty="0"/>
            <a:t>Relationship</a:t>
          </a:r>
        </a:p>
      </dgm:t>
    </dgm:pt>
    <dgm:pt modelId="{5A83CCCE-ED14-4D1F-8412-75BF2BC75D5E}" type="parTrans" cxnId="{2E78B265-F157-470C-99D6-5F88DC8C0E91}">
      <dgm:prSet/>
      <dgm:spPr/>
      <dgm:t>
        <a:bodyPr/>
        <a:lstStyle/>
        <a:p>
          <a:endParaRPr lang="en-US"/>
        </a:p>
      </dgm:t>
    </dgm:pt>
    <dgm:pt modelId="{630475B6-805E-4AA1-8910-AEAF0D8FAD1A}" type="sibTrans" cxnId="{2E78B265-F157-470C-99D6-5F88DC8C0E91}">
      <dgm:prSet/>
      <dgm:spPr/>
      <dgm:t>
        <a:bodyPr/>
        <a:lstStyle/>
        <a:p>
          <a:endParaRPr lang="en-US"/>
        </a:p>
      </dgm:t>
    </dgm:pt>
    <dgm:pt modelId="{A09B4711-43F8-4A35-915B-75A4C3D139BB}" type="pres">
      <dgm:prSet presAssocID="{119674DF-EEB0-4E6B-AD03-9231D7DDEA3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8A1F453-1DAA-4506-9F96-1CEFBBDF9291}" type="pres">
      <dgm:prSet presAssocID="{8C5ECA50-ADAD-439E-8D27-76B047A45DEE}" presName="centerShape" presStyleLbl="node0" presStyleIdx="0" presStyleCnt="1"/>
      <dgm:spPr/>
    </dgm:pt>
    <dgm:pt modelId="{4C45387C-89E1-4183-B5DD-370168D50797}" type="pres">
      <dgm:prSet presAssocID="{2E1E909D-F58F-43C7-AA9C-0713AB27E188}" presName="node" presStyleLbl="node1" presStyleIdx="0" presStyleCnt="4">
        <dgm:presLayoutVars>
          <dgm:bulletEnabled val="1"/>
        </dgm:presLayoutVars>
      </dgm:prSet>
      <dgm:spPr/>
    </dgm:pt>
    <dgm:pt modelId="{80BC3D20-C406-43C7-BFF7-9FEE03F29DD1}" type="pres">
      <dgm:prSet presAssocID="{2E1E909D-F58F-43C7-AA9C-0713AB27E188}" presName="dummy" presStyleCnt="0"/>
      <dgm:spPr/>
    </dgm:pt>
    <dgm:pt modelId="{68A8DF6D-33EA-43A3-8DC1-6A845E2FC3D4}" type="pres">
      <dgm:prSet presAssocID="{D9FF87EE-F7EF-475A-9086-FEE10CFEE24F}" presName="sibTrans" presStyleLbl="sibTrans2D1" presStyleIdx="0" presStyleCnt="4"/>
      <dgm:spPr/>
    </dgm:pt>
    <dgm:pt modelId="{29CE5BA9-350A-498D-89A3-B84E06CE319C}" type="pres">
      <dgm:prSet presAssocID="{94E1E87F-71B0-4DE3-ACB6-A965388C4D70}" presName="node" presStyleLbl="node1" presStyleIdx="1" presStyleCnt="4">
        <dgm:presLayoutVars>
          <dgm:bulletEnabled val="1"/>
        </dgm:presLayoutVars>
      </dgm:prSet>
      <dgm:spPr/>
    </dgm:pt>
    <dgm:pt modelId="{291ABA7D-5E26-4129-A516-625651FDA3AE}" type="pres">
      <dgm:prSet presAssocID="{94E1E87F-71B0-4DE3-ACB6-A965388C4D70}" presName="dummy" presStyleCnt="0"/>
      <dgm:spPr/>
    </dgm:pt>
    <dgm:pt modelId="{6BD00271-7287-4F47-B7B0-46D2A99B6F50}" type="pres">
      <dgm:prSet presAssocID="{2D07E4DF-2467-4810-820E-60949A6DDF77}" presName="sibTrans" presStyleLbl="sibTrans2D1" presStyleIdx="1" presStyleCnt="4"/>
      <dgm:spPr/>
    </dgm:pt>
    <dgm:pt modelId="{652C41AB-B308-4ECE-84F4-FED18D2151EF}" type="pres">
      <dgm:prSet presAssocID="{89F2E060-61A9-4292-A39B-752620913C6A}" presName="node" presStyleLbl="node1" presStyleIdx="2" presStyleCnt="4">
        <dgm:presLayoutVars>
          <dgm:bulletEnabled val="1"/>
        </dgm:presLayoutVars>
      </dgm:prSet>
      <dgm:spPr/>
    </dgm:pt>
    <dgm:pt modelId="{E1C81833-F8B2-4965-8D34-5032CF61C5DA}" type="pres">
      <dgm:prSet presAssocID="{89F2E060-61A9-4292-A39B-752620913C6A}" presName="dummy" presStyleCnt="0"/>
      <dgm:spPr/>
    </dgm:pt>
    <dgm:pt modelId="{842D45F8-A304-46B3-90B3-E324303299A4}" type="pres">
      <dgm:prSet presAssocID="{3C4BF710-4548-489B-8AAB-B0DD90A33614}" presName="sibTrans" presStyleLbl="sibTrans2D1" presStyleIdx="2" presStyleCnt="4"/>
      <dgm:spPr/>
    </dgm:pt>
    <dgm:pt modelId="{19ED81A1-CB83-4639-9C16-15CC91C8A729}" type="pres">
      <dgm:prSet presAssocID="{A3935485-9931-4CDA-91DB-30C5652A1336}" presName="node" presStyleLbl="node1" presStyleIdx="3" presStyleCnt="4">
        <dgm:presLayoutVars>
          <dgm:bulletEnabled val="1"/>
        </dgm:presLayoutVars>
      </dgm:prSet>
      <dgm:spPr/>
    </dgm:pt>
    <dgm:pt modelId="{17910CDC-240A-49DA-ACE7-44DCE1EB8C32}" type="pres">
      <dgm:prSet presAssocID="{A3935485-9931-4CDA-91DB-30C5652A1336}" presName="dummy" presStyleCnt="0"/>
      <dgm:spPr/>
    </dgm:pt>
    <dgm:pt modelId="{BAB10A14-4DA5-4F85-AE29-0FF740348976}" type="pres">
      <dgm:prSet presAssocID="{630475B6-805E-4AA1-8910-AEAF0D8FAD1A}" presName="sibTrans" presStyleLbl="sibTrans2D1" presStyleIdx="3" presStyleCnt="4"/>
      <dgm:spPr/>
    </dgm:pt>
  </dgm:ptLst>
  <dgm:cxnLst>
    <dgm:cxn modelId="{1ACDC30C-6E1C-4C39-912C-9DD5B8F3DCA3}" srcId="{119674DF-EEB0-4E6B-AD03-9231D7DDEA38}" destId="{8C5ECA50-ADAD-439E-8D27-76B047A45DEE}" srcOrd="0" destOrd="0" parTransId="{0D75ED55-B74C-4B59-BB6D-19D0B9129837}" sibTransId="{45A62E7D-113F-4E72-A67D-C5D4B97F119F}"/>
    <dgm:cxn modelId="{F23FAF3C-C9CD-49CD-A26E-B3ACC75A3E0D}" type="presOf" srcId="{89F2E060-61A9-4292-A39B-752620913C6A}" destId="{652C41AB-B308-4ECE-84F4-FED18D2151EF}" srcOrd="0" destOrd="0" presId="urn:microsoft.com/office/officeart/2005/8/layout/radial6"/>
    <dgm:cxn modelId="{C00A1F41-DE61-48BA-996A-D3783B8E079B}" type="presOf" srcId="{2E1E909D-F58F-43C7-AA9C-0713AB27E188}" destId="{4C45387C-89E1-4183-B5DD-370168D50797}" srcOrd="0" destOrd="0" presId="urn:microsoft.com/office/officeart/2005/8/layout/radial6"/>
    <dgm:cxn modelId="{2E78B265-F157-470C-99D6-5F88DC8C0E91}" srcId="{8C5ECA50-ADAD-439E-8D27-76B047A45DEE}" destId="{A3935485-9931-4CDA-91DB-30C5652A1336}" srcOrd="3" destOrd="0" parTransId="{5A83CCCE-ED14-4D1F-8412-75BF2BC75D5E}" sibTransId="{630475B6-805E-4AA1-8910-AEAF0D8FAD1A}"/>
    <dgm:cxn modelId="{11BB9B85-CAE2-4F71-BA17-6B01AC9233DB}" type="presOf" srcId="{3C4BF710-4548-489B-8AAB-B0DD90A33614}" destId="{842D45F8-A304-46B3-90B3-E324303299A4}" srcOrd="0" destOrd="0" presId="urn:microsoft.com/office/officeart/2005/8/layout/radial6"/>
    <dgm:cxn modelId="{96D9CE98-19F6-475F-9593-9F66F83D1F28}" srcId="{8C5ECA50-ADAD-439E-8D27-76B047A45DEE}" destId="{2E1E909D-F58F-43C7-AA9C-0713AB27E188}" srcOrd="0" destOrd="0" parTransId="{FF9D8C8B-FAD0-46A7-A5C5-97412835FB5C}" sibTransId="{D9FF87EE-F7EF-475A-9086-FEE10CFEE24F}"/>
    <dgm:cxn modelId="{1E341C9B-7B5D-4D2D-8362-5705E0CDDAEB}" type="presOf" srcId="{2D07E4DF-2467-4810-820E-60949A6DDF77}" destId="{6BD00271-7287-4F47-B7B0-46D2A99B6F50}" srcOrd="0" destOrd="0" presId="urn:microsoft.com/office/officeart/2005/8/layout/radial6"/>
    <dgm:cxn modelId="{0E3267B2-A18B-4490-AB2D-EE278D43DA6C}" type="presOf" srcId="{A3935485-9931-4CDA-91DB-30C5652A1336}" destId="{19ED81A1-CB83-4639-9C16-15CC91C8A729}" srcOrd="0" destOrd="0" presId="urn:microsoft.com/office/officeart/2005/8/layout/radial6"/>
    <dgm:cxn modelId="{9ABBACB4-A721-4D14-AE3C-E76A04C8C611}" type="presOf" srcId="{119674DF-EEB0-4E6B-AD03-9231D7DDEA38}" destId="{A09B4711-43F8-4A35-915B-75A4C3D139BB}" srcOrd="0" destOrd="0" presId="urn:microsoft.com/office/officeart/2005/8/layout/radial6"/>
    <dgm:cxn modelId="{3B0138BE-14DD-48A5-BB04-370FF6BC1D90}" srcId="{8C5ECA50-ADAD-439E-8D27-76B047A45DEE}" destId="{94E1E87F-71B0-4DE3-ACB6-A965388C4D70}" srcOrd="1" destOrd="0" parTransId="{BA8F083D-43C8-416A-AE79-2E432BB00D6A}" sibTransId="{2D07E4DF-2467-4810-820E-60949A6DDF77}"/>
    <dgm:cxn modelId="{29EC7ACD-FD12-43CE-9996-5C9E88CD4FEA}" type="presOf" srcId="{94E1E87F-71B0-4DE3-ACB6-A965388C4D70}" destId="{29CE5BA9-350A-498D-89A3-B84E06CE319C}" srcOrd="0" destOrd="0" presId="urn:microsoft.com/office/officeart/2005/8/layout/radial6"/>
    <dgm:cxn modelId="{DD60FBD1-CC24-496D-8DCD-BDEDA0E08996}" type="presOf" srcId="{630475B6-805E-4AA1-8910-AEAF0D8FAD1A}" destId="{BAB10A14-4DA5-4F85-AE29-0FF740348976}" srcOrd="0" destOrd="0" presId="urn:microsoft.com/office/officeart/2005/8/layout/radial6"/>
    <dgm:cxn modelId="{469978D7-CDE0-4816-A4C3-1AC7BD4518C0}" type="presOf" srcId="{8C5ECA50-ADAD-439E-8D27-76B047A45DEE}" destId="{C8A1F453-1DAA-4506-9F96-1CEFBBDF9291}" srcOrd="0" destOrd="0" presId="urn:microsoft.com/office/officeart/2005/8/layout/radial6"/>
    <dgm:cxn modelId="{749913F6-20B7-4529-BFDE-1F83092A1964}" type="presOf" srcId="{D9FF87EE-F7EF-475A-9086-FEE10CFEE24F}" destId="{68A8DF6D-33EA-43A3-8DC1-6A845E2FC3D4}" srcOrd="0" destOrd="0" presId="urn:microsoft.com/office/officeart/2005/8/layout/radial6"/>
    <dgm:cxn modelId="{77213EFC-365E-44B3-AD46-1DCBB436BB3F}" srcId="{8C5ECA50-ADAD-439E-8D27-76B047A45DEE}" destId="{89F2E060-61A9-4292-A39B-752620913C6A}" srcOrd="2" destOrd="0" parTransId="{70ACC32E-A089-478E-BF31-B8F4AA1B6C20}" sibTransId="{3C4BF710-4548-489B-8AAB-B0DD90A33614}"/>
    <dgm:cxn modelId="{284675B1-7184-4676-9877-58C9438D10A7}" type="presParOf" srcId="{A09B4711-43F8-4A35-915B-75A4C3D139BB}" destId="{C8A1F453-1DAA-4506-9F96-1CEFBBDF9291}" srcOrd="0" destOrd="0" presId="urn:microsoft.com/office/officeart/2005/8/layout/radial6"/>
    <dgm:cxn modelId="{D7983B0D-8C31-4A55-942D-0A1210FC173C}" type="presParOf" srcId="{A09B4711-43F8-4A35-915B-75A4C3D139BB}" destId="{4C45387C-89E1-4183-B5DD-370168D50797}" srcOrd="1" destOrd="0" presId="urn:microsoft.com/office/officeart/2005/8/layout/radial6"/>
    <dgm:cxn modelId="{337115DD-7BCB-4971-AE1E-585DEFE6DE87}" type="presParOf" srcId="{A09B4711-43F8-4A35-915B-75A4C3D139BB}" destId="{80BC3D20-C406-43C7-BFF7-9FEE03F29DD1}" srcOrd="2" destOrd="0" presId="urn:microsoft.com/office/officeart/2005/8/layout/radial6"/>
    <dgm:cxn modelId="{80AB3B03-02C2-415A-817D-DCF4CCB262F7}" type="presParOf" srcId="{A09B4711-43F8-4A35-915B-75A4C3D139BB}" destId="{68A8DF6D-33EA-43A3-8DC1-6A845E2FC3D4}" srcOrd="3" destOrd="0" presId="urn:microsoft.com/office/officeart/2005/8/layout/radial6"/>
    <dgm:cxn modelId="{5E5D67FA-1D4A-4E38-9447-ADDAF5FC6674}" type="presParOf" srcId="{A09B4711-43F8-4A35-915B-75A4C3D139BB}" destId="{29CE5BA9-350A-498D-89A3-B84E06CE319C}" srcOrd="4" destOrd="0" presId="urn:microsoft.com/office/officeart/2005/8/layout/radial6"/>
    <dgm:cxn modelId="{03F79B2D-32C0-40F3-BA63-C39034066BED}" type="presParOf" srcId="{A09B4711-43F8-4A35-915B-75A4C3D139BB}" destId="{291ABA7D-5E26-4129-A516-625651FDA3AE}" srcOrd="5" destOrd="0" presId="urn:microsoft.com/office/officeart/2005/8/layout/radial6"/>
    <dgm:cxn modelId="{4B028526-8B8A-4B31-ABA5-CC801E8E48DD}" type="presParOf" srcId="{A09B4711-43F8-4A35-915B-75A4C3D139BB}" destId="{6BD00271-7287-4F47-B7B0-46D2A99B6F50}" srcOrd="6" destOrd="0" presId="urn:microsoft.com/office/officeart/2005/8/layout/radial6"/>
    <dgm:cxn modelId="{35338BBE-70B3-4DEE-88D7-5B1FB7B0B238}" type="presParOf" srcId="{A09B4711-43F8-4A35-915B-75A4C3D139BB}" destId="{652C41AB-B308-4ECE-84F4-FED18D2151EF}" srcOrd="7" destOrd="0" presId="urn:microsoft.com/office/officeart/2005/8/layout/radial6"/>
    <dgm:cxn modelId="{A528A6B3-6A5D-47D9-B131-9206E5680064}" type="presParOf" srcId="{A09B4711-43F8-4A35-915B-75A4C3D139BB}" destId="{E1C81833-F8B2-4965-8D34-5032CF61C5DA}" srcOrd="8" destOrd="0" presId="urn:microsoft.com/office/officeart/2005/8/layout/radial6"/>
    <dgm:cxn modelId="{1C96D06D-6480-4491-A9A1-0F8B27210B7D}" type="presParOf" srcId="{A09B4711-43F8-4A35-915B-75A4C3D139BB}" destId="{842D45F8-A304-46B3-90B3-E324303299A4}" srcOrd="9" destOrd="0" presId="urn:microsoft.com/office/officeart/2005/8/layout/radial6"/>
    <dgm:cxn modelId="{83C2337B-9017-4441-8602-02F3345861C1}" type="presParOf" srcId="{A09B4711-43F8-4A35-915B-75A4C3D139BB}" destId="{19ED81A1-CB83-4639-9C16-15CC91C8A729}" srcOrd="10" destOrd="0" presId="urn:microsoft.com/office/officeart/2005/8/layout/radial6"/>
    <dgm:cxn modelId="{0DE466D0-6A75-43E1-8EAF-C7E74D19FCB4}" type="presParOf" srcId="{A09B4711-43F8-4A35-915B-75A4C3D139BB}" destId="{17910CDC-240A-49DA-ACE7-44DCE1EB8C32}" srcOrd="11" destOrd="0" presId="urn:microsoft.com/office/officeart/2005/8/layout/radial6"/>
    <dgm:cxn modelId="{2CAE17B1-4402-400B-A53C-CB451DE0B508}" type="presParOf" srcId="{A09B4711-43F8-4A35-915B-75A4C3D139BB}" destId="{BAB10A14-4DA5-4F85-AE29-0FF74034897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B4A95-724C-4D9E-9F65-10D080A53D78}">
      <dsp:nvSpPr>
        <dsp:cNvPr id="0" name=""/>
        <dsp:cNvSpPr/>
      </dsp:nvSpPr>
      <dsp:spPr>
        <a:xfrm rot="536121">
          <a:off x="286689" y="2389651"/>
          <a:ext cx="3578459" cy="18031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 dirty="0"/>
        </a:p>
      </dsp:txBody>
      <dsp:txXfrm>
        <a:off x="339501" y="2442463"/>
        <a:ext cx="3472835" cy="1697502"/>
      </dsp:txXfrm>
    </dsp:sp>
    <dsp:sp modelId="{91C07F8D-775F-4374-80D9-6AE5ED88B333}">
      <dsp:nvSpPr>
        <dsp:cNvPr id="0" name=""/>
        <dsp:cNvSpPr/>
      </dsp:nvSpPr>
      <dsp:spPr>
        <a:xfrm rot="528075">
          <a:off x="4278417" y="2807744"/>
          <a:ext cx="3741617" cy="197864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 dirty="0"/>
        </a:p>
      </dsp:txBody>
      <dsp:txXfrm>
        <a:off x="4336370" y="2865697"/>
        <a:ext cx="3625711" cy="1862741"/>
      </dsp:txXfrm>
    </dsp:sp>
    <dsp:sp modelId="{FCC43566-AC35-41E1-B0CC-81FB004B4959}">
      <dsp:nvSpPr>
        <dsp:cNvPr id="0" name=""/>
        <dsp:cNvSpPr/>
      </dsp:nvSpPr>
      <dsp:spPr>
        <a:xfrm>
          <a:off x="3657599" y="4829595"/>
          <a:ext cx="812800" cy="812800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6D020C-E73A-40C1-A1D2-B169EECD5E02}">
      <dsp:nvSpPr>
        <dsp:cNvPr id="0" name=""/>
        <dsp:cNvSpPr/>
      </dsp:nvSpPr>
      <dsp:spPr>
        <a:xfrm rot="500899">
          <a:off x="37421" y="4551835"/>
          <a:ext cx="8053157" cy="2043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8DD6E-CD56-4E48-8FB2-417C573E2C16}">
      <dsp:nvSpPr>
        <dsp:cNvPr id="0" name=""/>
        <dsp:cNvSpPr/>
      </dsp:nvSpPr>
      <dsp:spPr>
        <a:xfrm>
          <a:off x="2239870" y="-36339"/>
          <a:ext cx="5686859" cy="5686859"/>
        </a:xfrm>
        <a:prstGeom prst="circularArrow">
          <a:avLst>
            <a:gd name="adj1" fmla="val 5544"/>
            <a:gd name="adj2" fmla="val 330680"/>
            <a:gd name="adj3" fmla="val 13738800"/>
            <a:gd name="adj4" fmla="val 17408600"/>
            <a:gd name="adj5" fmla="val 5757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9440B6F-E442-4887-B0C8-BD9822F2D179}">
      <dsp:nvSpPr>
        <dsp:cNvPr id="0" name=""/>
        <dsp:cNvSpPr/>
      </dsp:nvSpPr>
      <dsp:spPr>
        <a:xfrm>
          <a:off x="3730566" y="2080"/>
          <a:ext cx="2705467" cy="135273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Account</a:t>
          </a:r>
        </a:p>
      </dsp:txBody>
      <dsp:txXfrm>
        <a:off x="3796601" y="68115"/>
        <a:ext cx="2573397" cy="1220663"/>
      </dsp:txXfrm>
    </dsp:sp>
    <dsp:sp modelId="{0467A131-F583-42C6-83FD-5FEB24880715}">
      <dsp:nvSpPr>
        <dsp:cNvPr id="0" name=""/>
        <dsp:cNvSpPr/>
      </dsp:nvSpPr>
      <dsp:spPr>
        <a:xfrm>
          <a:off x="6036973" y="1677782"/>
          <a:ext cx="2705467" cy="13527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Bid</a:t>
          </a:r>
        </a:p>
      </dsp:txBody>
      <dsp:txXfrm>
        <a:off x="6103008" y="1743817"/>
        <a:ext cx="2573397" cy="1220663"/>
      </dsp:txXfrm>
    </dsp:sp>
    <dsp:sp modelId="{47C42D52-F5C3-4325-B049-37931299B43F}">
      <dsp:nvSpPr>
        <dsp:cNvPr id="0" name=""/>
        <dsp:cNvSpPr/>
      </dsp:nvSpPr>
      <dsp:spPr>
        <a:xfrm>
          <a:off x="5643741" y="4372966"/>
          <a:ext cx="2705467" cy="135273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Chatting</a:t>
          </a:r>
        </a:p>
      </dsp:txBody>
      <dsp:txXfrm>
        <a:off x="5709776" y="4439001"/>
        <a:ext cx="2573397" cy="1220663"/>
      </dsp:txXfrm>
    </dsp:sp>
    <dsp:sp modelId="{354D0308-1F89-4108-B1F0-FC7D471B11C5}">
      <dsp:nvSpPr>
        <dsp:cNvPr id="0" name=""/>
        <dsp:cNvSpPr/>
      </dsp:nvSpPr>
      <dsp:spPr>
        <a:xfrm>
          <a:off x="2305128" y="4389127"/>
          <a:ext cx="2705467" cy="13527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Perform</a:t>
          </a:r>
        </a:p>
      </dsp:txBody>
      <dsp:txXfrm>
        <a:off x="2371163" y="4455162"/>
        <a:ext cx="2573397" cy="1220663"/>
      </dsp:txXfrm>
    </dsp:sp>
    <dsp:sp modelId="{7B855F59-84E9-48FA-8BC3-65B25CD93404}">
      <dsp:nvSpPr>
        <dsp:cNvPr id="0" name=""/>
        <dsp:cNvSpPr/>
      </dsp:nvSpPr>
      <dsp:spPr>
        <a:xfrm>
          <a:off x="1424159" y="1677782"/>
          <a:ext cx="2705467" cy="135273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Relationship</a:t>
          </a:r>
        </a:p>
      </dsp:txBody>
      <dsp:txXfrm>
        <a:off x="1490194" y="1743817"/>
        <a:ext cx="2573397" cy="1220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18788-FD52-4A9B-9FD7-54F47FBAA25C}">
      <dsp:nvSpPr>
        <dsp:cNvPr id="0" name=""/>
        <dsp:cNvSpPr/>
      </dsp:nvSpPr>
      <dsp:spPr>
        <a:xfrm>
          <a:off x="2127372" y="381540"/>
          <a:ext cx="4930680" cy="4930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Freelancer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Policy</a:t>
          </a:r>
        </a:p>
      </dsp:txBody>
      <dsp:txXfrm>
        <a:off x="4725958" y="1426375"/>
        <a:ext cx="1760957" cy="1467464"/>
      </dsp:txXfrm>
    </dsp:sp>
    <dsp:sp modelId="{2E2DFBA2-2E19-4129-BF9E-BC3FDF01E348}">
      <dsp:nvSpPr>
        <dsp:cNvPr id="0" name=""/>
        <dsp:cNvSpPr/>
      </dsp:nvSpPr>
      <dsp:spPr>
        <a:xfrm>
          <a:off x="2025824" y="557636"/>
          <a:ext cx="4930680" cy="4930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Terms and conditions</a:t>
          </a:r>
        </a:p>
      </dsp:txBody>
      <dsp:txXfrm>
        <a:off x="3199795" y="3756709"/>
        <a:ext cx="2641436" cy="1291368"/>
      </dsp:txXfrm>
    </dsp:sp>
    <dsp:sp modelId="{371ECC14-CC0D-48FB-AA66-2AD1081E0D09}">
      <dsp:nvSpPr>
        <dsp:cNvPr id="0" name=""/>
        <dsp:cNvSpPr/>
      </dsp:nvSpPr>
      <dsp:spPr>
        <a:xfrm>
          <a:off x="1924275" y="381540"/>
          <a:ext cx="4930680" cy="4930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 Project</a:t>
          </a:r>
        </a:p>
      </dsp:txBody>
      <dsp:txXfrm>
        <a:off x="2495412" y="1426375"/>
        <a:ext cx="1760957" cy="1467464"/>
      </dsp:txXfrm>
    </dsp:sp>
    <dsp:sp modelId="{9D542A84-CDF6-47F4-A5D6-39AB2E8A368C}">
      <dsp:nvSpPr>
        <dsp:cNvPr id="0" name=""/>
        <dsp:cNvSpPr/>
      </dsp:nvSpPr>
      <dsp:spPr>
        <a:xfrm>
          <a:off x="1822547" y="76308"/>
          <a:ext cx="5541145" cy="554114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454F2E-7ECA-41D3-9A8E-C922847E7286}">
      <dsp:nvSpPr>
        <dsp:cNvPr id="0" name=""/>
        <dsp:cNvSpPr/>
      </dsp:nvSpPr>
      <dsp:spPr>
        <a:xfrm>
          <a:off x="1720591" y="252092"/>
          <a:ext cx="5541145" cy="554114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B18A3F-29FF-4B74-B5A8-54D11E737DC5}">
      <dsp:nvSpPr>
        <dsp:cNvPr id="0" name=""/>
        <dsp:cNvSpPr/>
      </dsp:nvSpPr>
      <dsp:spPr>
        <a:xfrm>
          <a:off x="1618636" y="76308"/>
          <a:ext cx="5541145" cy="554114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69DC1-51C1-4C5E-A716-07E27B955164}">
      <dsp:nvSpPr>
        <dsp:cNvPr id="0" name=""/>
        <dsp:cNvSpPr/>
      </dsp:nvSpPr>
      <dsp:spPr>
        <a:xfrm>
          <a:off x="239924" y="32060"/>
          <a:ext cx="8116462" cy="4678493"/>
        </a:xfrm>
        <a:prstGeom prst="triangl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4B514-DF3C-4C70-9EB7-25D1945DAF8F}">
      <dsp:nvSpPr>
        <dsp:cNvPr id="0" name=""/>
        <dsp:cNvSpPr/>
      </dsp:nvSpPr>
      <dsp:spPr>
        <a:xfrm>
          <a:off x="4298156" y="476808"/>
          <a:ext cx="3082699" cy="11226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Old Client</a:t>
          </a:r>
        </a:p>
      </dsp:txBody>
      <dsp:txXfrm>
        <a:off x="4352960" y="531612"/>
        <a:ext cx="2973091" cy="1013057"/>
      </dsp:txXfrm>
    </dsp:sp>
    <dsp:sp modelId="{683B0FE6-1414-483A-9D2F-B602B4EE8581}">
      <dsp:nvSpPr>
        <dsp:cNvPr id="0" name=""/>
        <dsp:cNvSpPr/>
      </dsp:nvSpPr>
      <dsp:spPr>
        <a:xfrm>
          <a:off x="4298156" y="1739807"/>
          <a:ext cx="3082699" cy="11226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80000"/>
              <a:hueOff val="-159430"/>
              <a:satOff val="-547"/>
              <a:lumOff val="13089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Poor</a:t>
          </a:r>
        </a:p>
      </dsp:txBody>
      <dsp:txXfrm>
        <a:off x="4352960" y="1794611"/>
        <a:ext cx="2973091" cy="1013057"/>
      </dsp:txXfrm>
    </dsp:sp>
    <dsp:sp modelId="{A7053E43-D040-4CBC-A91E-94522725C8DB}">
      <dsp:nvSpPr>
        <dsp:cNvPr id="0" name=""/>
        <dsp:cNvSpPr/>
      </dsp:nvSpPr>
      <dsp:spPr>
        <a:xfrm>
          <a:off x="4298156" y="3002806"/>
          <a:ext cx="3082699" cy="112266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80000"/>
              <a:hueOff val="-318861"/>
              <a:satOff val="-1094"/>
              <a:lumOff val="26178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Interesting</a:t>
          </a:r>
        </a:p>
      </dsp:txBody>
      <dsp:txXfrm>
        <a:off x="4352960" y="3057610"/>
        <a:ext cx="2973091" cy="1013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D0E1-FE90-4EC4-9071-A8EAC2988925}">
      <dsp:nvSpPr>
        <dsp:cNvPr id="0" name=""/>
        <dsp:cNvSpPr/>
      </dsp:nvSpPr>
      <dsp:spPr>
        <a:xfrm>
          <a:off x="6177" y="847453"/>
          <a:ext cx="2668123" cy="199169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rcRect/>
          <a:stretch>
            <a:fillRect l="-4000" r="-4000"/>
          </a:stretch>
        </a:blip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0E824-0A98-4DEA-813B-BBB4FCBA1B7B}">
      <dsp:nvSpPr>
        <dsp:cNvPr id="0" name=""/>
        <dsp:cNvSpPr/>
      </dsp:nvSpPr>
      <dsp:spPr>
        <a:xfrm>
          <a:off x="6177" y="2839151"/>
          <a:ext cx="2668123" cy="8564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0" rIns="5334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</a:t>
          </a:r>
        </a:p>
      </dsp:txBody>
      <dsp:txXfrm>
        <a:off x="6177" y="2839151"/>
        <a:ext cx="1878960" cy="856430"/>
      </dsp:txXfrm>
    </dsp:sp>
    <dsp:sp modelId="{099B3F96-5361-46DC-B09A-F0827BE154E9}">
      <dsp:nvSpPr>
        <dsp:cNvPr id="0" name=""/>
        <dsp:cNvSpPr/>
      </dsp:nvSpPr>
      <dsp:spPr>
        <a:xfrm>
          <a:off x="1960614" y="2975187"/>
          <a:ext cx="933843" cy="933843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FA535-A959-4FD2-9950-D93F921D7F15}">
      <dsp:nvSpPr>
        <dsp:cNvPr id="0" name=""/>
        <dsp:cNvSpPr/>
      </dsp:nvSpPr>
      <dsp:spPr>
        <a:xfrm>
          <a:off x="3125812" y="847453"/>
          <a:ext cx="2668123" cy="199169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2"/>
          <a:srcRect/>
          <a:stretch>
            <a:fillRect l="-27000" r="-27000"/>
          </a:stretch>
        </a:blipFill>
        <a:ln w="19050" cap="rnd" cmpd="sng" algn="ctr">
          <a:solidFill>
            <a:schemeClr val="accent5">
              <a:hueOff val="-1307943"/>
              <a:satOff val="7781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85245-C174-48B2-BF31-A6EC6CD386D8}">
      <dsp:nvSpPr>
        <dsp:cNvPr id="0" name=""/>
        <dsp:cNvSpPr/>
      </dsp:nvSpPr>
      <dsp:spPr>
        <a:xfrm>
          <a:off x="3125812" y="2839151"/>
          <a:ext cx="2668123" cy="856430"/>
        </a:xfrm>
        <a:prstGeom prst="rect">
          <a:avLst/>
        </a:prstGeom>
        <a:solidFill>
          <a:schemeClr val="accent5">
            <a:hueOff val="-1307943"/>
            <a:satOff val="7781"/>
            <a:lumOff val="3137"/>
            <a:alphaOff val="0"/>
          </a:schemeClr>
        </a:solidFill>
        <a:ln w="19050" cap="rnd" cmpd="sng" algn="ctr">
          <a:solidFill>
            <a:schemeClr val="accent5">
              <a:hueOff val="-1307943"/>
              <a:satOff val="7781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0" rIns="5334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Europe</a:t>
          </a:r>
        </a:p>
      </dsp:txBody>
      <dsp:txXfrm>
        <a:off x="3125812" y="2839151"/>
        <a:ext cx="1878960" cy="856430"/>
      </dsp:txXfrm>
    </dsp:sp>
    <dsp:sp modelId="{FEF89D68-6F8B-4A93-BDF0-513CF0797760}">
      <dsp:nvSpPr>
        <dsp:cNvPr id="0" name=""/>
        <dsp:cNvSpPr/>
      </dsp:nvSpPr>
      <dsp:spPr>
        <a:xfrm>
          <a:off x="5080249" y="2975187"/>
          <a:ext cx="933843" cy="933843"/>
        </a:xfrm>
        <a:prstGeom prst="ellipse">
          <a:avLst/>
        </a:prstGeom>
        <a:solidFill>
          <a:schemeClr val="accent5">
            <a:tint val="40000"/>
            <a:alpha val="90000"/>
            <a:hueOff val="-957632"/>
            <a:satOff val="10105"/>
            <a:lumOff val="99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60481-D4CF-4394-9596-2B9FDDBFA762}">
      <dsp:nvSpPr>
        <dsp:cNvPr id="0" name=""/>
        <dsp:cNvSpPr/>
      </dsp:nvSpPr>
      <dsp:spPr>
        <a:xfrm>
          <a:off x="6245446" y="847453"/>
          <a:ext cx="2668123" cy="199169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rcRect/>
          <a:stretch>
            <a:fillRect l="-4000" r="-4000"/>
          </a:stretch>
        </a:blipFill>
        <a:ln w="1905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F95A6-C174-47B6-A878-E16E22C5B0AE}">
      <dsp:nvSpPr>
        <dsp:cNvPr id="0" name=""/>
        <dsp:cNvSpPr/>
      </dsp:nvSpPr>
      <dsp:spPr>
        <a:xfrm>
          <a:off x="6245446" y="2839151"/>
          <a:ext cx="2668123" cy="856430"/>
        </a:xfrm>
        <a:prstGeom prst="rect">
          <a:avLst/>
        </a:prstGeom>
        <a:solidFill>
          <a:schemeClr val="accent5">
            <a:hueOff val="-2615887"/>
            <a:satOff val="15563"/>
            <a:lumOff val="6274"/>
            <a:alphaOff val="0"/>
          </a:schemeClr>
        </a:solidFill>
        <a:ln w="1905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0" rIns="53340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Asia</a:t>
          </a:r>
        </a:p>
      </dsp:txBody>
      <dsp:txXfrm>
        <a:off x="6245446" y="2839151"/>
        <a:ext cx="1878960" cy="856430"/>
      </dsp:txXfrm>
    </dsp:sp>
    <dsp:sp modelId="{0A09DAD3-E442-4EBF-B598-78D407F0ED65}">
      <dsp:nvSpPr>
        <dsp:cNvPr id="0" name=""/>
        <dsp:cNvSpPr/>
      </dsp:nvSpPr>
      <dsp:spPr>
        <a:xfrm>
          <a:off x="8199884" y="2975187"/>
          <a:ext cx="933843" cy="933843"/>
        </a:xfrm>
        <a:prstGeom prst="ellipse">
          <a:avLst/>
        </a:prstGeom>
        <a:solidFill>
          <a:schemeClr val="accent5">
            <a:tint val="40000"/>
            <a:alpha val="90000"/>
            <a:hueOff val="-1915263"/>
            <a:satOff val="20210"/>
            <a:lumOff val="199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028D8-E13D-4F46-9A67-EE15713C42B5}">
      <dsp:nvSpPr>
        <dsp:cNvPr id="0" name=""/>
        <dsp:cNvSpPr/>
      </dsp:nvSpPr>
      <dsp:spPr>
        <a:xfrm>
          <a:off x="4659" y="1100005"/>
          <a:ext cx="2217547" cy="1527890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0A93-058A-4902-9A2E-EA9D9A287B7E}">
      <dsp:nvSpPr>
        <dsp:cNvPr id="0" name=""/>
        <dsp:cNvSpPr/>
      </dsp:nvSpPr>
      <dsp:spPr>
        <a:xfrm>
          <a:off x="4659" y="2627895"/>
          <a:ext cx="2217547" cy="82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Doubt</a:t>
          </a:r>
        </a:p>
      </dsp:txBody>
      <dsp:txXfrm>
        <a:off x="4659" y="2627895"/>
        <a:ext cx="2217547" cy="822710"/>
      </dsp:txXfrm>
    </dsp:sp>
    <dsp:sp modelId="{05659B8E-4011-4BCC-9185-AD1A1493D45A}">
      <dsp:nvSpPr>
        <dsp:cNvPr id="0" name=""/>
        <dsp:cNvSpPr/>
      </dsp:nvSpPr>
      <dsp:spPr>
        <a:xfrm>
          <a:off x="2444055" y="1100005"/>
          <a:ext cx="2217547" cy="1527890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1000" r="-11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87D5E-74BE-4C40-9D7F-4F668F585D41}">
      <dsp:nvSpPr>
        <dsp:cNvPr id="0" name=""/>
        <dsp:cNvSpPr/>
      </dsp:nvSpPr>
      <dsp:spPr>
        <a:xfrm>
          <a:off x="2444055" y="2627895"/>
          <a:ext cx="2217547" cy="82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Fear</a:t>
          </a:r>
        </a:p>
      </dsp:txBody>
      <dsp:txXfrm>
        <a:off x="2444055" y="2627895"/>
        <a:ext cx="2217547" cy="822710"/>
      </dsp:txXfrm>
    </dsp:sp>
    <dsp:sp modelId="{12ED373D-AE79-436D-B0CF-4ED8DB5C308A}">
      <dsp:nvSpPr>
        <dsp:cNvPr id="0" name=""/>
        <dsp:cNvSpPr/>
      </dsp:nvSpPr>
      <dsp:spPr>
        <a:xfrm>
          <a:off x="4883450" y="1100005"/>
          <a:ext cx="2217547" cy="1527890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14000" b="-14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15115-5EB8-43DB-A12F-2FB6317659E5}">
      <dsp:nvSpPr>
        <dsp:cNvPr id="0" name=""/>
        <dsp:cNvSpPr/>
      </dsp:nvSpPr>
      <dsp:spPr>
        <a:xfrm>
          <a:off x="4883450" y="2627895"/>
          <a:ext cx="2217547" cy="82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Never</a:t>
          </a:r>
        </a:p>
      </dsp:txBody>
      <dsp:txXfrm>
        <a:off x="4883450" y="2627895"/>
        <a:ext cx="2217547" cy="822710"/>
      </dsp:txXfrm>
    </dsp:sp>
    <dsp:sp modelId="{9ADDCCA5-516E-4309-9885-752D21360BFE}">
      <dsp:nvSpPr>
        <dsp:cNvPr id="0" name=""/>
        <dsp:cNvSpPr/>
      </dsp:nvSpPr>
      <dsp:spPr>
        <a:xfrm>
          <a:off x="7327505" y="1100005"/>
          <a:ext cx="2217547" cy="1527890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10000" b="-10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E79C2-972D-49AB-B164-80CC26B7715B}">
      <dsp:nvSpPr>
        <dsp:cNvPr id="0" name=""/>
        <dsp:cNvSpPr/>
      </dsp:nvSpPr>
      <dsp:spPr>
        <a:xfrm>
          <a:off x="7327505" y="2627895"/>
          <a:ext cx="2217547" cy="82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Disappear</a:t>
          </a:r>
        </a:p>
      </dsp:txBody>
      <dsp:txXfrm>
        <a:off x="7327505" y="2627895"/>
        <a:ext cx="2217547" cy="8227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10A14-4DA5-4F85-AE29-0FF740348976}">
      <dsp:nvSpPr>
        <dsp:cNvPr id="0" name=""/>
        <dsp:cNvSpPr/>
      </dsp:nvSpPr>
      <dsp:spPr>
        <a:xfrm>
          <a:off x="873562" y="673326"/>
          <a:ext cx="4492673" cy="4492673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D45F8-A304-46B3-90B3-E324303299A4}">
      <dsp:nvSpPr>
        <dsp:cNvPr id="0" name=""/>
        <dsp:cNvSpPr/>
      </dsp:nvSpPr>
      <dsp:spPr>
        <a:xfrm>
          <a:off x="873562" y="673326"/>
          <a:ext cx="4492673" cy="4492673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00271-7287-4F47-B7B0-46D2A99B6F50}">
      <dsp:nvSpPr>
        <dsp:cNvPr id="0" name=""/>
        <dsp:cNvSpPr/>
      </dsp:nvSpPr>
      <dsp:spPr>
        <a:xfrm>
          <a:off x="873562" y="673326"/>
          <a:ext cx="4492673" cy="4492673"/>
        </a:xfrm>
        <a:prstGeom prst="blockArc">
          <a:avLst>
            <a:gd name="adj1" fmla="val 0"/>
            <a:gd name="adj2" fmla="val 5400000"/>
            <a:gd name="adj3" fmla="val 4642"/>
          </a:avLst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A8DF6D-33EA-43A3-8DC1-6A845E2FC3D4}">
      <dsp:nvSpPr>
        <dsp:cNvPr id="0" name=""/>
        <dsp:cNvSpPr/>
      </dsp:nvSpPr>
      <dsp:spPr>
        <a:xfrm>
          <a:off x="873562" y="673326"/>
          <a:ext cx="4492673" cy="4492673"/>
        </a:xfrm>
        <a:prstGeom prst="blockArc">
          <a:avLst>
            <a:gd name="adj1" fmla="val 16200000"/>
            <a:gd name="adj2" fmla="val 0"/>
            <a:gd name="adj3" fmla="val 464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A1F453-1DAA-4506-9F96-1CEFBBDF9291}">
      <dsp:nvSpPr>
        <dsp:cNvPr id="0" name=""/>
        <dsp:cNvSpPr/>
      </dsp:nvSpPr>
      <dsp:spPr>
        <a:xfrm>
          <a:off x="2085518" y="1885282"/>
          <a:ext cx="2068761" cy="20687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 to Action</a:t>
          </a:r>
        </a:p>
      </dsp:txBody>
      <dsp:txXfrm>
        <a:off x="2388481" y="2188245"/>
        <a:ext cx="1462835" cy="1462835"/>
      </dsp:txXfrm>
    </dsp:sp>
    <dsp:sp modelId="{4C45387C-89E1-4183-B5DD-370168D50797}">
      <dsp:nvSpPr>
        <dsp:cNvPr id="0" name=""/>
        <dsp:cNvSpPr/>
      </dsp:nvSpPr>
      <dsp:spPr>
        <a:xfrm>
          <a:off x="2395832" y="1392"/>
          <a:ext cx="1448132" cy="14481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Offer</a:t>
          </a:r>
        </a:p>
      </dsp:txBody>
      <dsp:txXfrm>
        <a:off x="2607906" y="213466"/>
        <a:ext cx="1023984" cy="1023984"/>
      </dsp:txXfrm>
    </dsp:sp>
    <dsp:sp modelId="{29CE5BA9-350A-498D-89A3-B84E06CE319C}">
      <dsp:nvSpPr>
        <dsp:cNvPr id="0" name=""/>
        <dsp:cNvSpPr/>
      </dsp:nvSpPr>
      <dsp:spPr>
        <a:xfrm>
          <a:off x="4590036" y="2195596"/>
          <a:ext cx="1448132" cy="1448132"/>
        </a:xfrm>
        <a:prstGeom prst="ellipse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Persuade</a:t>
          </a:r>
        </a:p>
      </dsp:txBody>
      <dsp:txXfrm>
        <a:off x="4802110" y="2407670"/>
        <a:ext cx="1023984" cy="1023984"/>
      </dsp:txXfrm>
    </dsp:sp>
    <dsp:sp modelId="{652C41AB-B308-4ECE-84F4-FED18D2151EF}">
      <dsp:nvSpPr>
        <dsp:cNvPr id="0" name=""/>
        <dsp:cNvSpPr/>
      </dsp:nvSpPr>
      <dsp:spPr>
        <a:xfrm>
          <a:off x="2395832" y="4389800"/>
          <a:ext cx="1448132" cy="1448132"/>
        </a:xfrm>
        <a:prstGeom prst="ellipse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Profit</a:t>
          </a:r>
        </a:p>
      </dsp:txBody>
      <dsp:txXfrm>
        <a:off x="2607906" y="4601874"/>
        <a:ext cx="1023984" cy="1023984"/>
      </dsp:txXfrm>
    </dsp:sp>
    <dsp:sp modelId="{19ED81A1-CB83-4639-9C16-15CC91C8A729}">
      <dsp:nvSpPr>
        <dsp:cNvPr id="0" name=""/>
        <dsp:cNvSpPr/>
      </dsp:nvSpPr>
      <dsp:spPr>
        <a:xfrm>
          <a:off x="201628" y="2195596"/>
          <a:ext cx="1448132" cy="1448132"/>
        </a:xfrm>
        <a:prstGeom prst="ellipse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Relationship</a:t>
          </a:r>
        </a:p>
      </dsp:txBody>
      <dsp:txXfrm>
        <a:off x="413702" y="2407670"/>
        <a:ext cx="1023984" cy="102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7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35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9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F437-CDED-4F77-9178-26E91E414D8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95A730-70AE-499E-B365-DE0AE7A0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67D2E9D-8F13-B058-CF20-06A352233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081918"/>
              </p:ext>
            </p:extLst>
          </p:nvPr>
        </p:nvGraphicFramePr>
        <p:xfrm>
          <a:off x="1342189" y="7998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415C82C-14A0-7E48-4824-045DBBE35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459" y="720116"/>
            <a:ext cx="7766936" cy="1646302"/>
          </a:xfrm>
        </p:spPr>
        <p:txBody>
          <a:bodyPr/>
          <a:lstStyle/>
          <a:p>
            <a:r>
              <a:rPr lang="en-US" sz="7200" b="1" dirty="0"/>
              <a:t>Freelancing Tips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4B564-B231-E4E4-8E2C-19CEC119F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25614">
            <a:off x="1979923" y="3430095"/>
            <a:ext cx="2728103" cy="1253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5870A-3D90-4B13-0E65-1E518005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26430">
            <a:off x="6042609" y="4005763"/>
            <a:ext cx="2962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4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8A64AA-B688-FF51-B672-20418A4E8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674681"/>
              </p:ext>
            </p:extLst>
          </p:nvPr>
        </p:nvGraphicFramePr>
        <p:xfrm>
          <a:off x="1062873" y="786063"/>
          <a:ext cx="10166601" cy="574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09ED3616-0833-D240-4380-E0D7A052E87B}"/>
              </a:ext>
            </a:extLst>
          </p:cNvPr>
          <p:cNvSpPr txBox="1">
            <a:spLocks/>
          </p:cNvSpPr>
          <p:nvPr/>
        </p:nvSpPr>
        <p:spPr>
          <a:xfrm>
            <a:off x="496421" y="327996"/>
            <a:ext cx="7766936" cy="90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(1. Account)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0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FFA7-5585-E014-6C5B-C10FC928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FE7A1-EC83-6445-630B-78C904506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706881"/>
              </p:ext>
            </p:extLst>
          </p:nvPr>
        </p:nvGraphicFramePr>
        <p:xfrm>
          <a:off x="1149813" y="486698"/>
          <a:ext cx="8982329" cy="586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52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6376-7AC1-861E-6774-E4615963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Suitable person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C486673-63DD-B21E-95F6-75E026786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764617"/>
              </p:ext>
            </p:extLst>
          </p:nvPr>
        </p:nvGraphicFramePr>
        <p:xfrm>
          <a:off x="2554788" y="1299412"/>
          <a:ext cx="8596312" cy="4742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8B6628C-49DC-DF78-E423-910102F57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29" y="1840111"/>
            <a:ext cx="3204855" cy="2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F67F-0F0E-B7FE-FDA7-1572AACB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BF15CB-BB98-7E8F-C7BB-BBA1AAF95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55869"/>
              </p:ext>
            </p:extLst>
          </p:nvPr>
        </p:nvGraphicFramePr>
        <p:xfrm>
          <a:off x="677863" y="1491916"/>
          <a:ext cx="9139905" cy="475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85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0A8D-A9C9-A604-59B1-B8FDEEE4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one time using script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17CCE7-C1E1-6706-D1C7-6A952C932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28496"/>
              </p:ext>
            </p:extLst>
          </p:nvPr>
        </p:nvGraphicFramePr>
        <p:xfrm>
          <a:off x="336884" y="1930399"/>
          <a:ext cx="9545053" cy="455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5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60D5-6147-152B-EACB-723C7660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9F018-90C7-C1AB-6770-F377893A5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6" y="1930400"/>
            <a:ext cx="3707391" cy="340806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45655B-7D39-5C93-9C78-0CFECF44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66" y="4000464"/>
            <a:ext cx="1200151" cy="1180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D687E0-0053-086E-E41E-A0C0BAF8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276" y="787400"/>
            <a:ext cx="1343025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3603EB-52E9-D052-35F0-E389583F4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301" y="4076200"/>
            <a:ext cx="1181100" cy="1104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D5C7F4-C28B-1C2F-9B82-2CD700DB3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078" y="2212865"/>
            <a:ext cx="1228725" cy="1076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9620EC-E738-5670-931F-367FEC86E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769" y="2270702"/>
            <a:ext cx="1172076" cy="12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C1DE-331A-EB66-6EB0-5BF738F9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F06A-F91C-E5B8-7B13-E0F272CD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B6DF6-A0DD-010C-0ECC-53AC7A66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73" y="1314449"/>
            <a:ext cx="5033963" cy="49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D4B2-599B-31E8-3C31-0E1A3618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up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B3D31F-9FEB-68CC-2989-121C1267F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201870"/>
              </p:ext>
            </p:extLst>
          </p:nvPr>
        </p:nvGraphicFramePr>
        <p:xfrm>
          <a:off x="356976" y="609600"/>
          <a:ext cx="6239798" cy="5839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827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51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Freelancing Tips</vt:lpstr>
      <vt:lpstr>PowerPoint Presentation</vt:lpstr>
      <vt:lpstr>Importance</vt:lpstr>
      <vt:lpstr>Suitable person</vt:lpstr>
      <vt:lpstr>Country</vt:lpstr>
      <vt:lpstr>Try one time using script</vt:lpstr>
      <vt:lpstr>Distribute Script</vt:lpstr>
      <vt:lpstr>Verification</vt:lpstr>
      <vt:lpstr>Sum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Freelancing Tips</dc:title>
  <dc:creator>Administrator</dc:creator>
  <cp:lastModifiedBy>Administrator</cp:lastModifiedBy>
  <cp:revision>3</cp:revision>
  <dcterms:created xsi:type="dcterms:W3CDTF">2023-10-21T22:08:32Z</dcterms:created>
  <dcterms:modified xsi:type="dcterms:W3CDTF">2023-10-24T20:45:43Z</dcterms:modified>
</cp:coreProperties>
</file>