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1" r:id="rId3"/>
    <p:sldId id="257" r:id="rId4"/>
    <p:sldId id="265" r:id="rId5"/>
    <p:sldId id="267" r:id="rId6"/>
    <p:sldId id="266" r:id="rId7"/>
    <p:sldId id="268" r:id="rId8"/>
    <p:sldId id="258" r:id="rId9"/>
    <p:sldId id="259" r:id="rId10"/>
    <p:sldId id="272" r:id="rId11"/>
    <p:sldId id="270" r:id="rId12"/>
    <p:sldId id="269" r:id="rId13"/>
    <p:sldId id="260" r:id="rId14"/>
    <p:sldId id="262" r:id="rId15"/>
    <p:sldId id="263" r:id="rId16"/>
    <p:sldId id="261" r:id="rId17"/>
    <p:sldId id="273" r:id="rId18"/>
  </p:sldIdLst>
  <p:sldSz cx="9753600" cy="7315200"/>
  <p:notesSz cx="6858000" cy="9144000"/>
  <p:embeddedFontLst>
    <p:embeddedFont>
      <p:font typeface="Abadi" panose="020B0604020104020204" pitchFamily="34" charset="0"/>
      <p:regular r:id="rId19"/>
      <p:bold r:id="rId20"/>
      <p:italic r:id="rId21"/>
      <p:boldItalic r:id="rId22"/>
    </p:embeddedFont>
    <p:embeddedFont>
      <p:font typeface="HK Grotesk" panose="020B0604020202020204" charset="0"/>
      <p:regular r:id="rId23"/>
    </p:embeddedFont>
    <p:embeddedFont>
      <p:font typeface="HK Grotesk Bold" panose="020B0604020202020204" charset="0"/>
      <p:regular r:id="rId24"/>
    </p:embeddedFont>
    <p:embeddedFont>
      <p:font typeface="HK Grotesk Medium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0444B-EC20-48A6-9AF8-90B4E8FB1F39}" v="232" dt="2025-09-18T16:42:25.837"/>
    <p1510:client id="{087DC53C-430A-FEAD-7194-9F346053E7EA}" v="10" dt="2025-09-18T20:08:56.114"/>
    <p1510:client id="{0A86E322-2FA8-C924-4C5F-8BFBE9C43726}" v="7013" dt="2025-09-18T16:28:06.154"/>
    <p1510:client id="{0D54FFCB-68EB-620D-70B9-873965F854C3}" v="1284" dt="2025-09-18T15:55:11.325"/>
    <p1510:client id="{942A1F02-8296-1600-14D3-DC5E4395837F}" v="36" dt="2025-09-18T16:42:50.789"/>
    <p1510:client id="{E4305095-8002-A4EC-B4A9-3DB1A3CE486C}" v="1379" dt="2025-09-19T07:04:2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IDIACONO GABRIELE" userId="7ec960f7-63c9-4eeb-a765-989acabbbf0f" providerId="ADAL" clId="{3DC8AF50-850A-43E9-8474-E93F5E1D0D4C}"/>
    <pc:docChg chg="undo custSel modSld sldOrd">
      <pc:chgData name="ARCIDIACONO GABRIELE" userId="7ec960f7-63c9-4eeb-a765-989acabbbf0f" providerId="ADAL" clId="{3DC8AF50-850A-43E9-8474-E93F5E1D0D4C}" dt="2025-09-18T16:42:25.837" v="248" actId="113"/>
      <pc:docMkLst>
        <pc:docMk/>
      </pc:docMkLst>
      <pc:sldChg chg="modSp mod">
        <pc:chgData name="ARCIDIACONO GABRIELE" userId="7ec960f7-63c9-4eeb-a765-989acabbbf0f" providerId="ADAL" clId="{3DC8AF50-850A-43E9-8474-E93F5E1D0D4C}" dt="2025-09-18T12:53:55.077" v="8" actId="20577"/>
        <pc:sldMkLst>
          <pc:docMk/>
          <pc:sldMk cId="0" sldId="256"/>
        </pc:sldMkLst>
        <pc:spChg chg="mod">
          <ac:chgData name="ARCIDIACONO GABRIELE" userId="7ec960f7-63c9-4eeb-a765-989acabbbf0f" providerId="ADAL" clId="{3DC8AF50-850A-43E9-8474-E93F5E1D0D4C}" dt="2025-09-18T12:53:55.077" v="8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ARCIDIACONO GABRIELE" userId="7ec960f7-63c9-4eeb-a765-989acabbbf0f" providerId="ADAL" clId="{3DC8AF50-850A-43E9-8474-E93F5E1D0D4C}" dt="2025-09-18T16:33:25.279" v="25" actId="20577"/>
        <pc:sldMkLst>
          <pc:docMk/>
          <pc:sldMk cId="0" sldId="257"/>
        </pc:sldMkLst>
        <pc:spChg chg="mod">
          <ac:chgData name="ARCIDIACONO GABRIELE" userId="7ec960f7-63c9-4eeb-a765-989acabbbf0f" providerId="ADAL" clId="{3DC8AF50-850A-43E9-8474-E93F5E1D0D4C}" dt="2025-09-18T16:33:25.279" v="25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ARCIDIACONO GABRIELE" userId="7ec960f7-63c9-4eeb-a765-989acabbbf0f" providerId="ADAL" clId="{3DC8AF50-850A-43E9-8474-E93F5E1D0D4C}" dt="2025-09-18T16:38:12.926" v="172" actId="123"/>
        <pc:sldMkLst>
          <pc:docMk/>
          <pc:sldMk cId="0" sldId="258"/>
        </pc:sldMkLst>
        <pc:spChg chg="mod">
          <ac:chgData name="ARCIDIACONO GABRIELE" userId="7ec960f7-63c9-4eeb-a765-989acabbbf0f" providerId="ADAL" clId="{3DC8AF50-850A-43E9-8474-E93F5E1D0D4C}" dt="2025-09-18T16:38:12.926" v="172" actId="123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ARCIDIACONO GABRIELE" userId="7ec960f7-63c9-4eeb-a765-989acabbbf0f" providerId="ADAL" clId="{3DC8AF50-850A-43E9-8474-E93F5E1D0D4C}" dt="2025-09-18T16:38:21.985" v="173" actId="404"/>
        <pc:sldMkLst>
          <pc:docMk/>
          <pc:sldMk cId="0" sldId="259"/>
        </pc:sldMkLst>
        <pc:spChg chg="mod">
          <ac:chgData name="ARCIDIACONO GABRIELE" userId="7ec960f7-63c9-4eeb-a765-989acabbbf0f" providerId="ADAL" clId="{3DC8AF50-850A-43E9-8474-E93F5E1D0D4C}" dt="2025-09-18T16:38:21.985" v="173" actId="404"/>
          <ac:spMkLst>
            <pc:docMk/>
            <pc:sldMk cId="0" sldId="259"/>
            <ac:spMk id="5" creationId="{00000000-0000-0000-0000-000000000000}"/>
          </ac:spMkLst>
        </pc:spChg>
      </pc:sldChg>
      <pc:sldChg chg="addSp delSp modSp mod">
        <pc:chgData name="ARCIDIACONO GABRIELE" userId="7ec960f7-63c9-4eeb-a765-989acabbbf0f" providerId="ADAL" clId="{3DC8AF50-850A-43E9-8474-E93F5E1D0D4C}" dt="2025-09-18T16:41:00.519" v="206" actId="14100"/>
        <pc:sldMkLst>
          <pc:docMk/>
          <pc:sldMk cId="0" sldId="260"/>
        </pc:sldMkLst>
        <pc:spChg chg="mod">
          <ac:chgData name="ARCIDIACONO GABRIELE" userId="7ec960f7-63c9-4eeb-a765-989acabbbf0f" providerId="ADAL" clId="{3DC8AF50-850A-43E9-8474-E93F5E1D0D4C}" dt="2025-09-18T16:40:49.503" v="199" actId="1076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ARCIDIACONO GABRIELE" userId="7ec960f7-63c9-4eeb-a765-989acabbbf0f" providerId="ADAL" clId="{3DC8AF50-850A-43E9-8474-E93F5E1D0D4C}" dt="2025-09-18T16:40:44.885" v="198" actId="478"/>
          <ac:spMkLst>
            <pc:docMk/>
            <pc:sldMk cId="0" sldId="260"/>
            <ac:spMk id="6" creationId="{00000000-0000-0000-0000-000000000000}"/>
          </ac:spMkLst>
        </pc:spChg>
        <pc:picChg chg="add mod">
          <ac:chgData name="ARCIDIACONO GABRIELE" userId="7ec960f7-63c9-4eeb-a765-989acabbbf0f" providerId="ADAL" clId="{3DC8AF50-850A-43E9-8474-E93F5E1D0D4C}" dt="2025-09-18T16:41:00.519" v="206" actId="14100"/>
          <ac:picMkLst>
            <pc:docMk/>
            <pc:sldMk cId="0" sldId="260"/>
            <ac:picMk id="8" creationId="{7518BDB4-53B8-558E-744F-BA3DDE599274}"/>
          </ac:picMkLst>
        </pc:picChg>
      </pc:sldChg>
      <pc:sldChg chg="modSp mod">
        <pc:chgData name="ARCIDIACONO GABRIELE" userId="7ec960f7-63c9-4eeb-a765-989acabbbf0f" providerId="ADAL" clId="{3DC8AF50-850A-43E9-8474-E93F5E1D0D4C}" dt="2025-09-18T16:42:25.837" v="248" actId="113"/>
        <pc:sldMkLst>
          <pc:docMk/>
          <pc:sldMk cId="0" sldId="261"/>
        </pc:sldMkLst>
        <pc:spChg chg="mod">
          <ac:chgData name="ARCIDIACONO GABRIELE" userId="7ec960f7-63c9-4eeb-a765-989acabbbf0f" providerId="ADAL" clId="{3DC8AF50-850A-43E9-8474-E93F5E1D0D4C}" dt="2025-09-18T16:42:25.837" v="248" actId="113"/>
          <ac:spMkLst>
            <pc:docMk/>
            <pc:sldMk cId="0" sldId="261"/>
            <ac:spMk id="2" creationId="{00000000-0000-0000-0000-000000000000}"/>
          </ac:spMkLst>
        </pc:spChg>
      </pc:sldChg>
      <pc:sldChg chg="ord">
        <pc:chgData name="ARCIDIACONO GABRIELE" userId="7ec960f7-63c9-4eeb-a765-989acabbbf0f" providerId="ADAL" clId="{3DC8AF50-850A-43E9-8474-E93F5E1D0D4C}" dt="2025-09-18T16:41:24.255" v="212"/>
        <pc:sldMkLst>
          <pc:docMk/>
          <pc:sldMk cId="0" sldId="262"/>
        </pc:sldMkLst>
      </pc:sldChg>
      <pc:sldChg chg="addSp modSp mod ord">
        <pc:chgData name="ARCIDIACONO GABRIELE" userId="7ec960f7-63c9-4eeb-a765-989acabbbf0f" providerId="ADAL" clId="{3DC8AF50-850A-43E9-8474-E93F5E1D0D4C}" dt="2025-09-18T16:41:54.109" v="246" actId="1076"/>
        <pc:sldMkLst>
          <pc:docMk/>
          <pc:sldMk cId="0" sldId="263"/>
        </pc:sldMkLst>
        <pc:spChg chg="mod">
          <ac:chgData name="ARCIDIACONO GABRIELE" userId="7ec960f7-63c9-4eeb-a765-989acabbbf0f" providerId="ADAL" clId="{3DC8AF50-850A-43E9-8474-E93F5E1D0D4C}" dt="2025-09-18T16:41:54.109" v="246" actId="1076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ARCIDIACONO GABRIELE" userId="7ec960f7-63c9-4eeb-a765-989acabbbf0f" providerId="ADAL" clId="{3DC8AF50-850A-43E9-8474-E93F5E1D0D4C}" dt="2025-09-18T16:41:52.017" v="245" actId="1076"/>
          <ac:spMkLst>
            <pc:docMk/>
            <pc:sldMk cId="0" sldId="263"/>
            <ac:spMk id="3" creationId="{BE6838A8-E045-A0C9-5F26-0AA3DF487E21}"/>
          </ac:spMkLst>
        </pc:spChg>
      </pc:sldChg>
      <pc:sldChg chg="modSp mod">
        <pc:chgData name="ARCIDIACONO GABRIELE" userId="7ec960f7-63c9-4eeb-a765-989acabbbf0f" providerId="ADAL" clId="{3DC8AF50-850A-43E9-8474-E93F5E1D0D4C}" dt="2025-09-18T16:34:28.713" v="43" actId="108"/>
        <pc:sldMkLst>
          <pc:docMk/>
          <pc:sldMk cId="761406020" sldId="265"/>
        </pc:sldMkLst>
        <pc:spChg chg="mod">
          <ac:chgData name="ARCIDIACONO GABRIELE" userId="7ec960f7-63c9-4eeb-a765-989acabbbf0f" providerId="ADAL" clId="{3DC8AF50-850A-43E9-8474-E93F5E1D0D4C}" dt="2025-09-18T16:34:28.713" v="43" actId="108"/>
          <ac:spMkLst>
            <pc:docMk/>
            <pc:sldMk cId="761406020" sldId="265"/>
            <ac:spMk id="8" creationId="{5D16E2BF-1624-FADA-FECD-81730C4EE98D}"/>
          </ac:spMkLst>
        </pc:spChg>
      </pc:sldChg>
      <pc:sldChg chg="modSp mod">
        <pc:chgData name="ARCIDIACONO GABRIELE" userId="7ec960f7-63c9-4eeb-a765-989acabbbf0f" providerId="ADAL" clId="{3DC8AF50-850A-43E9-8474-E93F5E1D0D4C}" dt="2025-09-18T16:37:43.769" v="168" actId="113"/>
        <pc:sldMkLst>
          <pc:docMk/>
          <pc:sldMk cId="1999928100" sldId="266"/>
        </pc:sldMkLst>
        <pc:spChg chg="mod">
          <ac:chgData name="ARCIDIACONO GABRIELE" userId="7ec960f7-63c9-4eeb-a765-989acabbbf0f" providerId="ADAL" clId="{3DC8AF50-850A-43E9-8474-E93F5E1D0D4C}" dt="2025-09-18T16:37:43.769" v="168" actId="113"/>
          <ac:spMkLst>
            <pc:docMk/>
            <pc:sldMk cId="1999928100" sldId="266"/>
            <ac:spMk id="8" creationId="{7693CB0E-32F6-F5A0-0C08-0B8C80D4E58B}"/>
          </ac:spMkLst>
        </pc:spChg>
      </pc:sldChg>
      <pc:sldChg chg="modSp mod modTransition">
        <pc:chgData name="ARCIDIACONO GABRIELE" userId="7ec960f7-63c9-4eeb-a765-989acabbbf0f" providerId="ADAL" clId="{3DC8AF50-850A-43E9-8474-E93F5E1D0D4C}" dt="2025-09-18T16:35:22.272" v="57" actId="108"/>
        <pc:sldMkLst>
          <pc:docMk/>
          <pc:sldMk cId="1289258254" sldId="267"/>
        </pc:sldMkLst>
        <pc:spChg chg="mod">
          <ac:chgData name="ARCIDIACONO GABRIELE" userId="7ec960f7-63c9-4eeb-a765-989acabbbf0f" providerId="ADAL" clId="{3DC8AF50-850A-43E9-8474-E93F5E1D0D4C}" dt="2025-09-18T16:35:22.272" v="57" actId="108"/>
          <ac:spMkLst>
            <pc:docMk/>
            <pc:sldMk cId="1289258254" sldId="267"/>
            <ac:spMk id="8" creationId="{4C9A3581-FA74-EAB9-1AFC-A3118BF3B9BC}"/>
          </ac:spMkLst>
        </pc:spChg>
      </pc:sldChg>
      <pc:sldChg chg="modSp mod">
        <pc:chgData name="ARCIDIACONO GABRIELE" userId="7ec960f7-63c9-4eeb-a765-989acabbbf0f" providerId="ADAL" clId="{3DC8AF50-850A-43E9-8474-E93F5E1D0D4C}" dt="2025-09-18T16:37:27.646" v="164" actId="403"/>
        <pc:sldMkLst>
          <pc:docMk/>
          <pc:sldMk cId="515134997" sldId="268"/>
        </pc:sldMkLst>
        <pc:spChg chg="mod">
          <ac:chgData name="ARCIDIACONO GABRIELE" userId="7ec960f7-63c9-4eeb-a765-989acabbbf0f" providerId="ADAL" clId="{3DC8AF50-850A-43E9-8474-E93F5E1D0D4C}" dt="2025-09-18T16:37:27.646" v="164" actId="403"/>
          <ac:spMkLst>
            <pc:docMk/>
            <pc:sldMk cId="515134997" sldId="268"/>
            <ac:spMk id="8" creationId="{320DE1EA-0453-7F9D-4356-B7C0498B11B5}"/>
          </ac:spMkLst>
        </pc:spChg>
      </pc:sldChg>
      <pc:sldChg chg="modSp mod ord">
        <pc:chgData name="ARCIDIACONO GABRIELE" userId="7ec960f7-63c9-4eeb-a765-989acabbbf0f" providerId="ADAL" clId="{3DC8AF50-850A-43E9-8474-E93F5E1D0D4C}" dt="2025-09-18T16:40:02.071" v="183"/>
        <pc:sldMkLst>
          <pc:docMk/>
          <pc:sldMk cId="4257351550" sldId="269"/>
        </pc:sldMkLst>
        <pc:spChg chg="mod">
          <ac:chgData name="ARCIDIACONO GABRIELE" userId="7ec960f7-63c9-4eeb-a765-989acabbbf0f" providerId="ADAL" clId="{3DC8AF50-850A-43E9-8474-E93F5E1D0D4C}" dt="2025-09-18T16:31:41.892" v="14" actId="2711"/>
          <ac:spMkLst>
            <pc:docMk/>
            <pc:sldMk cId="4257351550" sldId="269"/>
            <ac:spMk id="5" creationId="{4BF2096E-17EE-337F-2578-8D063424C6C9}"/>
          </ac:spMkLst>
        </pc:spChg>
      </pc:sldChg>
      <pc:sldChg chg="ord">
        <pc:chgData name="ARCIDIACONO GABRIELE" userId="7ec960f7-63c9-4eeb-a765-989acabbbf0f" providerId="ADAL" clId="{3DC8AF50-850A-43E9-8474-E93F5E1D0D4C}" dt="2025-09-18T16:40:32.403" v="185"/>
        <pc:sldMkLst>
          <pc:docMk/>
          <pc:sldMk cId="3930225734" sldId="270"/>
        </pc:sldMkLst>
      </pc:sldChg>
      <pc:sldChg chg="ord">
        <pc:chgData name="ARCIDIACONO GABRIELE" userId="7ec960f7-63c9-4eeb-a765-989acabbbf0f" providerId="ADAL" clId="{3DC8AF50-850A-43E9-8474-E93F5E1D0D4C}" dt="2025-09-18T16:41:19.414" v="208"/>
        <pc:sldMkLst>
          <pc:docMk/>
          <pc:sldMk cId="3712749252" sldId="272"/>
        </pc:sldMkLst>
      </pc:sldChg>
    </pc:docChg>
  </pc:docChgLst>
  <pc:docChgLst>
    <pc:chgData name="Galati  Stefano" userId="S::s342146@studenti.polito.it::d98d2329-cee4-4cdd-8855-8dc057502252" providerId="AD" clId="Web-{087DC53C-430A-FEAD-7194-9F346053E7EA}"/>
    <pc:docChg chg="modSld">
      <pc:chgData name="Galati  Stefano" userId="S::s342146@studenti.polito.it::d98d2329-cee4-4cdd-8855-8dc057502252" providerId="AD" clId="Web-{087DC53C-430A-FEAD-7194-9F346053E7EA}" dt="2025-09-18T20:08:55.942" v="6" actId="20577"/>
      <pc:docMkLst>
        <pc:docMk/>
      </pc:docMkLst>
      <pc:sldChg chg="modSp">
        <pc:chgData name="Galati  Stefano" userId="S::s342146@studenti.polito.it::d98d2329-cee4-4cdd-8855-8dc057502252" providerId="AD" clId="Web-{087DC53C-430A-FEAD-7194-9F346053E7EA}" dt="2025-09-18T20:08:55.942" v="6" actId="20577"/>
        <pc:sldMkLst>
          <pc:docMk/>
          <pc:sldMk cId="515134997" sldId="268"/>
        </pc:sldMkLst>
        <pc:spChg chg="mod">
          <ac:chgData name="Galati  Stefano" userId="S::s342146@studenti.polito.it::d98d2329-cee4-4cdd-8855-8dc057502252" providerId="AD" clId="Web-{087DC53C-430A-FEAD-7194-9F346053E7EA}" dt="2025-09-18T20:08:55.942" v="6" actId="20577"/>
          <ac:spMkLst>
            <pc:docMk/>
            <pc:sldMk cId="515134997" sldId="268"/>
            <ac:spMk id="8" creationId="{320DE1EA-0453-7F9D-4356-B7C0498B11B5}"/>
          </ac:spMkLst>
        </pc:spChg>
      </pc:sldChg>
      <pc:sldChg chg="addSp delSp modSp">
        <pc:chgData name="Galati  Stefano" userId="S::s342146@studenti.polito.it::d98d2329-cee4-4cdd-8855-8dc057502252" providerId="AD" clId="Web-{087DC53C-430A-FEAD-7194-9F346053E7EA}" dt="2025-09-18T20:05:34.517" v="5" actId="1076"/>
        <pc:sldMkLst>
          <pc:docMk/>
          <pc:sldMk cId="2599516575" sldId="271"/>
        </pc:sldMkLst>
        <pc:picChg chg="add mod">
          <ac:chgData name="Galati  Stefano" userId="S::s342146@studenti.polito.it::d98d2329-cee4-4cdd-8855-8dc057502252" providerId="AD" clId="Web-{087DC53C-430A-FEAD-7194-9F346053E7EA}" dt="2025-09-18T20:05:34.517" v="5" actId="1076"/>
          <ac:picMkLst>
            <pc:docMk/>
            <pc:sldMk cId="2599516575" sldId="271"/>
            <ac:picMk id="2" creationId="{FBA85E3E-DBEF-D672-431E-079A4DB5C645}"/>
          </ac:picMkLst>
        </pc:picChg>
        <pc:picChg chg="del">
          <ac:chgData name="Galati  Stefano" userId="S::s342146@studenti.polito.it::d98d2329-cee4-4cdd-8855-8dc057502252" providerId="AD" clId="Web-{087DC53C-430A-FEAD-7194-9F346053E7EA}" dt="2025-09-18T20:05:02.798" v="0"/>
          <ac:picMkLst>
            <pc:docMk/>
            <pc:sldMk cId="2599516575" sldId="271"/>
            <ac:picMk id="7" creationId="{DE6BA425-07D8-3915-241E-A60E292587B4}"/>
          </ac:picMkLst>
        </pc:picChg>
      </pc:sldChg>
    </pc:docChg>
  </pc:docChgLst>
  <pc:docChgLst>
    <pc:chgData name="Galati  Stefano" userId="S::s342146@studenti.polito.it::d98d2329-cee4-4cdd-8855-8dc057502252" providerId="AD" clId="Web-{942A1F02-8296-1600-14D3-DC5E4395837F}"/>
    <pc:docChg chg="addSld modSld sldOrd">
      <pc:chgData name="Galati  Stefano" userId="S::s342146@studenti.polito.it::d98d2329-cee4-4cdd-8855-8dc057502252" providerId="AD" clId="Web-{942A1F02-8296-1600-14D3-DC5E4395837F}" dt="2025-09-18T16:42:50.789" v="20" actId="1076"/>
      <pc:docMkLst>
        <pc:docMk/>
      </pc:docMkLst>
      <pc:sldChg chg="addSp delSp modSp add ord replId">
        <pc:chgData name="Galati  Stefano" userId="S::s342146@studenti.polito.it::d98d2329-cee4-4cdd-8855-8dc057502252" providerId="AD" clId="Web-{942A1F02-8296-1600-14D3-DC5E4395837F}" dt="2025-09-18T16:42:50.789" v="20" actId="1076"/>
        <pc:sldMkLst>
          <pc:docMk/>
          <pc:sldMk cId="1003916246" sldId="273"/>
        </pc:sldMkLst>
        <pc:spChg chg="del mod">
          <ac:chgData name="Galati  Stefano" userId="S::s342146@studenti.polito.it::d98d2329-cee4-4cdd-8855-8dc057502252" providerId="AD" clId="Web-{942A1F02-8296-1600-14D3-DC5E4395837F}" dt="2025-09-18T16:42:27.366" v="18"/>
          <ac:spMkLst>
            <pc:docMk/>
            <pc:sldMk cId="1003916246" sldId="273"/>
            <ac:spMk id="2" creationId="{7A7B4DE6-EB32-DB32-9A31-36AD27782E67}"/>
          </ac:spMkLst>
        </pc:spChg>
        <pc:spChg chg="mod">
          <ac:chgData name="Galati  Stefano" userId="S::s342146@studenti.polito.it::d98d2329-cee4-4cdd-8855-8dc057502252" providerId="AD" clId="Web-{942A1F02-8296-1600-14D3-DC5E4395837F}" dt="2025-09-18T16:42:23.507" v="15" actId="20577"/>
          <ac:spMkLst>
            <pc:docMk/>
            <pc:sldMk cId="1003916246" sldId="273"/>
            <ac:spMk id="3" creationId="{43A117BD-5E10-F87C-D394-F7620B34544A}"/>
          </ac:spMkLst>
        </pc:spChg>
        <pc:picChg chg="add mod">
          <ac:chgData name="Galati  Stefano" userId="S::s342146@studenti.polito.it::d98d2329-cee4-4cdd-8855-8dc057502252" providerId="AD" clId="Web-{942A1F02-8296-1600-14D3-DC5E4395837F}" dt="2025-09-18T16:42:50.789" v="20" actId="1076"/>
          <ac:picMkLst>
            <pc:docMk/>
            <pc:sldMk cId="1003916246" sldId="273"/>
            <ac:picMk id="4" creationId="{4433E025-076B-A367-186A-93F60A074B25}"/>
          </ac:picMkLst>
        </pc:picChg>
      </pc:sldChg>
    </pc:docChg>
  </pc:docChgLst>
  <pc:docChgLst>
    <pc:chgData name="Galati  Stefano" userId="S::s342146@studenti.polito.it::d98d2329-cee4-4cdd-8855-8dc057502252" providerId="AD" clId="Web-{0D54FFCB-68EB-620D-70B9-873965F854C3}"/>
    <pc:docChg chg="addSld delSld modSld sldOrd">
      <pc:chgData name="Galati  Stefano" userId="S::s342146@studenti.polito.it::d98d2329-cee4-4cdd-8855-8dc057502252" providerId="AD" clId="Web-{0D54FFCB-68EB-620D-70B9-873965F854C3}" dt="2025-09-18T15:55:11.325" v="731" actId="1076"/>
      <pc:docMkLst>
        <pc:docMk/>
      </pc:docMkLst>
      <pc:sldChg chg="addSp modSp">
        <pc:chgData name="Galati  Stefano" userId="S::s342146@studenti.polito.it::d98d2329-cee4-4cdd-8855-8dc057502252" providerId="AD" clId="Web-{0D54FFCB-68EB-620D-70B9-873965F854C3}" dt="2025-09-18T15:43:22.991" v="370" actId="14100"/>
        <pc:sldMkLst>
          <pc:docMk/>
          <pc:sldMk cId="0" sldId="259"/>
        </pc:sldMkLst>
        <pc:spChg chg="mod">
          <ac:chgData name="Galati  Stefano" userId="S::s342146@studenti.polito.it::d98d2329-cee4-4cdd-8855-8dc057502252" providerId="AD" clId="Web-{0D54FFCB-68EB-620D-70B9-873965F854C3}" dt="2025-09-18T15:43:14.241" v="368" actId="20577"/>
          <ac:spMkLst>
            <pc:docMk/>
            <pc:sldMk cId="0" sldId="259"/>
            <ac:spMk id="5" creationId="{00000000-0000-0000-0000-000000000000}"/>
          </ac:spMkLst>
        </pc:spChg>
        <pc:picChg chg="add mod">
          <ac:chgData name="Galati  Stefano" userId="S::s342146@studenti.polito.it::d98d2329-cee4-4cdd-8855-8dc057502252" providerId="AD" clId="Web-{0D54FFCB-68EB-620D-70B9-873965F854C3}" dt="2025-09-18T15:43:22.991" v="370" actId="14100"/>
          <ac:picMkLst>
            <pc:docMk/>
            <pc:sldMk cId="0" sldId="259"/>
            <ac:picMk id="6" creationId="{AF997A64-1B53-EE7D-4CF1-6D66E4AAD833}"/>
          </ac:picMkLst>
        </pc:picChg>
      </pc:sldChg>
      <pc:sldChg chg="modSp">
        <pc:chgData name="Galati  Stefano" userId="S::s342146@studenti.polito.it::d98d2329-cee4-4cdd-8855-8dc057502252" providerId="AD" clId="Web-{0D54FFCB-68EB-620D-70B9-873965F854C3}" dt="2025-09-18T15:45:25.575" v="433" actId="20577"/>
        <pc:sldMkLst>
          <pc:docMk/>
          <pc:sldMk cId="0" sldId="261"/>
        </pc:sldMkLst>
        <pc:spChg chg="mod">
          <ac:chgData name="Galati  Stefano" userId="S::s342146@studenti.polito.it::d98d2329-cee4-4cdd-8855-8dc057502252" providerId="AD" clId="Web-{0D54FFCB-68EB-620D-70B9-873965F854C3}" dt="2025-09-18T15:45:25.575" v="43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add replId">
        <pc:chgData name="Galati  Stefano" userId="S::s342146@studenti.polito.it::d98d2329-cee4-4cdd-8855-8dc057502252" providerId="AD" clId="Web-{0D54FFCB-68EB-620D-70B9-873965F854C3}" dt="2025-09-18T15:45:18.450" v="432" actId="20577"/>
        <pc:sldMkLst>
          <pc:docMk/>
          <pc:sldMk cId="4257351550" sldId="269"/>
        </pc:sldMkLst>
        <pc:spChg chg="mod">
          <ac:chgData name="Galati  Stefano" userId="S::s342146@studenti.polito.it::d98d2329-cee4-4cdd-8855-8dc057502252" providerId="AD" clId="Web-{0D54FFCB-68EB-620D-70B9-873965F854C3}" dt="2025-09-18T15:45:18.450" v="432" actId="20577"/>
          <ac:spMkLst>
            <pc:docMk/>
            <pc:sldMk cId="4257351550" sldId="269"/>
            <ac:spMk id="4" creationId="{C926E6D5-9BC3-7081-42D8-8523CC9A07AE}"/>
          </ac:spMkLst>
        </pc:spChg>
        <pc:spChg chg="mod">
          <ac:chgData name="Galati  Stefano" userId="S::s342146@studenti.polito.it::d98d2329-cee4-4cdd-8855-8dc057502252" providerId="AD" clId="Web-{0D54FFCB-68EB-620D-70B9-873965F854C3}" dt="2025-09-18T15:37:12.805" v="181" actId="20577"/>
          <ac:spMkLst>
            <pc:docMk/>
            <pc:sldMk cId="4257351550" sldId="269"/>
            <ac:spMk id="5" creationId="{4BF2096E-17EE-337F-2578-8D063424C6C9}"/>
          </ac:spMkLst>
        </pc:spChg>
      </pc:sldChg>
      <pc:sldChg chg="add del replId">
        <pc:chgData name="Galati  Stefano" userId="S::s342146@studenti.polito.it::d98d2329-cee4-4cdd-8855-8dc057502252" providerId="AD" clId="Web-{0D54FFCB-68EB-620D-70B9-873965F854C3}" dt="2025-09-18T15:37:32.229" v="185"/>
        <pc:sldMkLst>
          <pc:docMk/>
          <pc:sldMk cId="3698194951" sldId="270"/>
        </pc:sldMkLst>
      </pc:sldChg>
      <pc:sldChg chg="new del">
        <pc:chgData name="Galati  Stefano" userId="S::s342146@studenti.polito.it::d98d2329-cee4-4cdd-8855-8dc057502252" providerId="AD" clId="Web-{0D54FFCB-68EB-620D-70B9-873965F854C3}" dt="2025-09-18T15:37:24.384" v="183"/>
        <pc:sldMkLst>
          <pc:docMk/>
          <pc:sldMk cId="3880620026" sldId="270"/>
        </pc:sldMkLst>
      </pc:sldChg>
      <pc:sldChg chg="addSp delSp modSp add replId">
        <pc:chgData name="Galati  Stefano" userId="S::s342146@studenti.polito.it::d98d2329-cee4-4cdd-8855-8dc057502252" providerId="AD" clId="Web-{0D54FFCB-68EB-620D-70B9-873965F854C3}" dt="2025-09-18T15:45:58.967" v="452" actId="20577"/>
        <pc:sldMkLst>
          <pc:docMk/>
          <pc:sldMk cId="3930225734" sldId="270"/>
        </pc:sldMkLst>
        <pc:spChg chg="mod">
          <ac:chgData name="Galati  Stefano" userId="S::s342146@studenti.polito.it::d98d2329-cee4-4cdd-8855-8dc057502252" providerId="AD" clId="Web-{0D54FFCB-68EB-620D-70B9-873965F854C3}" dt="2025-09-18T15:45:58.967" v="452" actId="20577"/>
          <ac:spMkLst>
            <pc:docMk/>
            <pc:sldMk cId="3930225734" sldId="270"/>
            <ac:spMk id="4" creationId="{FFC5C307-18B5-1836-D0DD-8C658262F0E2}"/>
          </ac:spMkLst>
        </pc:spChg>
        <pc:spChg chg="del mod">
          <ac:chgData name="Galati  Stefano" userId="S::s342146@studenti.polito.it::d98d2329-cee4-4cdd-8855-8dc057502252" providerId="AD" clId="Web-{0D54FFCB-68EB-620D-70B9-873965F854C3}" dt="2025-09-18T15:38:13.031" v="192"/>
          <ac:spMkLst>
            <pc:docMk/>
            <pc:sldMk cId="3930225734" sldId="270"/>
            <ac:spMk id="5" creationId="{3A0099E1-00C5-123E-6E15-81020F5D132E}"/>
          </ac:spMkLst>
        </pc:spChg>
        <pc:spChg chg="add del mod">
          <ac:chgData name="Galati  Stefano" userId="S::s342146@studenti.polito.it::d98d2329-cee4-4cdd-8855-8dc057502252" providerId="AD" clId="Web-{0D54FFCB-68EB-620D-70B9-873965F854C3}" dt="2025-09-18T15:45:41.232" v="437"/>
          <ac:spMkLst>
            <pc:docMk/>
            <pc:sldMk cId="3930225734" sldId="270"/>
            <ac:spMk id="7" creationId="{A4F77DAD-C6E5-4179-AD90-E330125A96AC}"/>
          </ac:spMkLst>
        </pc:spChg>
        <pc:picChg chg="add mod">
          <ac:chgData name="Galati  Stefano" userId="S::s342146@studenti.polito.it::d98d2329-cee4-4cdd-8855-8dc057502252" providerId="AD" clId="Web-{0D54FFCB-68EB-620D-70B9-873965F854C3}" dt="2025-09-18T15:45:44.279" v="438" actId="1076"/>
          <ac:picMkLst>
            <pc:docMk/>
            <pc:sldMk cId="3930225734" sldId="270"/>
            <ac:picMk id="6" creationId="{3CEBC199-1669-AA92-69D9-E09675C40FD2}"/>
          </ac:picMkLst>
        </pc:picChg>
      </pc:sldChg>
      <pc:sldChg chg="addSp delSp modSp add ord replId">
        <pc:chgData name="Galati  Stefano" userId="S::s342146@studenti.polito.it::d98d2329-cee4-4cdd-8855-8dc057502252" providerId="AD" clId="Web-{0D54FFCB-68EB-620D-70B9-873965F854C3}" dt="2025-09-18T15:41:53.830" v="337" actId="1076"/>
        <pc:sldMkLst>
          <pc:docMk/>
          <pc:sldMk cId="2599516575" sldId="271"/>
        </pc:sldMkLst>
        <pc:spChg chg="mod topLvl">
          <ac:chgData name="Galati  Stefano" userId="S::s342146@studenti.polito.it::d98d2329-cee4-4cdd-8855-8dc057502252" providerId="AD" clId="Web-{0D54FFCB-68EB-620D-70B9-873965F854C3}" dt="2025-09-18T15:41:47.173" v="335" actId="20577"/>
          <ac:spMkLst>
            <pc:docMk/>
            <pc:sldMk cId="2599516575" sldId="271"/>
            <ac:spMk id="3" creationId="{C47AE974-E2BA-4FBD-ADF5-2EB1E55D1E39}"/>
          </ac:spMkLst>
        </pc:spChg>
        <pc:spChg chg="del mod topLvl">
          <ac:chgData name="Galati  Stefano" userId="S::s342146@studenti.polito.it::d98d2329-cee4-4cdd-8855-8dc057502252" providerId="AD" clId="Web-{0D54FFCB-68EB-620D-70B9-873965F854C3}" dt="2025-09-18T15:40:21.402" v="313"/>
          <ac:spMkLst>
            <pc:docMk/>
            <pc:sldMk cId="2599516575" sldId="271"/>
            <ac:spMk id="4" creationId="{BCB11F0D-C0D5-7BC8-CECC-DBB961AD180F}"/>
          </ac:spMkLst>
        </pc:spChg>
        <pc:spChg chg="del mod">
          <ac:chgData name="Galati  Stefano" userId="S::s342146@studenti.polito.it::d98d2329-cee4-4cdd-8855-8dc057502252" providerId="AD" clId="Web-{0D54FFCB-68EB-620D-70B9-873965F854C3}" dt="2025-09-18T15:40:15.026" v="309"/>
          <ac:spMkLst>
            <pc:docMk/>
            <pc:sldMk cId="2599516575" sldId="271"/>
            <ac:spMk id="5" creationId="{06AB983B-5C18-4DA2-04AB-CEEE1FCAA5B9}"/>
          </ac:spMkLst>
        </pc:spChg>
        <pc:spChg chg="del mod">
          <ac:chgData name="Galati  Stefano" userId="S::s342146@studenti.polito.it::d98d2329-cee4-4cdd-8855-8dc057502252" providerId="AD" clId="Web-{0D54FFCB-68EB-620D-70B9-873965F854C3}" dt="2025-09-18T15:40:18.277" v="311"/>
          <ac:spMkLst>
            <pc:docMk/>
            <pc:sldMk cId="2599516575" sldId="271"/>
            <ac:spMk id="6" creationId="{F9FF2867-588C-48C8-8EB6-23798F88D7DF}"/>
          </ac:spMkLst>
        </pc:spChg>
        <pc:grpChg chg="del">
          <ac:chgData name="Galati  Stefano" userId="S::s342146@studenti.polito.it::d98d2329-cee4-4cdd-8855-8dc057502252" providerId="AD" clId="Web-{0D54FFCB-68EB-620D-70B9-873965F854C3}" dt="2025-09-18T15:40:21.402" v="313"/>
          <ac:grpSpMkLst>
            <pc:docMk/>
            <pc:sldMk cId="2599516575" sldId="271"/>
            <ac:grpSpMk id="2" creationId="{89E817D9-F5E8-8B0F-A4BB-DDDAFE734DB3}"/>
          </ac:grpSpMkLst>
        </pc:grpChg>
        <pc:picChg chg="add mod">
          <ac:chgData name="Galati  Stefano" userId="S::s342146@studenti.polito.it::d98d2329-cee4-4cdd-8855-8dc057502252" providerId="AD" clId="Web-{0D54FFCB-68EB-620D-70B9-873965F854C3}" dt="2025-09-18T15:41:53.830" v="337" actId="1076"/>
          <ac:picMkLst>
            <pc:docMk/>
            <pc:sldMk cId="2599516575" sldId="271"/>
            <ac:picMk id="7" creationId="{DE6BA425-07D8-3915-241E-A60E292587B4}"/>
          </ac:picMkLst>
        </pc:picChg>
      </pc:sldChg>
      <pc:sldChg chg="delSp add del replId">
        <pc:chgData name="Galati  Stefano" userId="S::s342146@studenti.polito.it::d98d2329-cee4-4cdd-8855-8dc057502252" providerId="AD" clId="Web-{0D54FFCB-68EB-620D-70B9-873965F854C3}" dt="2025-09-18T15:46:13.280" v="455"/>
        <pc:sldMkLst>
          <pc:docMk/>
          <pc:sldMk cId="349311644" sldId="272"/>
        </pc:sldMkLst>
        <pc:picChg chg="del">
          <ac:chgData name="Galati  Stefano" userId="S::s342146@studenti.polito.it::d98d2329-cee4-4cdd-8855-8dc057502252" providerId="AD" clId="Web-{0D54FFCB-68EB-620D-70B9-873965F854C3}" dt="2025-09-18T15:46:10.420" v="454"/>
          <ac:picMkLst>
            <pc:docMk/>
            <pc:sldMk cId="349311644" sldId="272"/>
            <ac:picMk id="6" creationId="{6224E0C8-B79E-A0DC-F0CE-34254E7F8B36}"/>
          </ac:picMkLst>
        </pc:picChg>
      </pc:sldChg>
      <pc:sldChg chg="addSp delSp modSp add ord replId">
        <pc:chgData name="Galati  Stefano" userId="S::s342146@studenti.polito.it::d98d2329-cee4-4cdd-8855-8dc057502252" providerId="AD" clId="Web-{0D54FFCB-68EB-620D-70B9-873965F854C3}" dt="2025-09-18T15:55:11.325" v="731" actId="1076"/>
        <pc:sldMkLst>
          <pc:docMk/>
          <pc:sldMk cId="3712749252" sldId="272"/>
        </pc:sldMkLst>
        <pc:spChg chg="mod">
          <ac:chgData name="Galati  Stefano" userId="S::s342146@studenti.polito.it::d98d2329-cee4-4cdd-8855-8dc057502252" providerId="AD" clId="Web-{0D54FFCB-68EB-620D-70B9-873965F854C3}" dt="2025-09-18T15:46:28.140" v="477" actId="20577"/>
          <ac:spMkLst>
            <pc:docMk/>
            <pc:sldMk cId="3712749252" sldId="272"/>
            <ac:spMk id="4" creationId="{4AA9F2F8-5E80-C3BA-BDCE-95A793580DB9}"/>
          </ac:spMkLst>
        </pc:spChg>
        <pc:spChg chg="add del mod">
          <ac:chgData name="Galati  Stefano" userId="S::s342146@studenti.polito.it::d98d2329-cee4-4cdd-8855-8dc057502252" providerId="AD" clId="Web-{0D54FFCB-68EB-620D-70B9-873965F854C3}" dt="2025-09-18T15:55:01.574" v="728" actId="20577"/>
          <ac:spMkLst>
            <pc:docMk/>
            <pc:sldMk cId="3712749252" sldId="272"/>
            <ac:spMk id="5" creationId="{6624001D-5A06-F42E-1C81-6D1F7EEB9E11}"/>
          </ac:spMkLst>
        </pc:spChg>
        <pc:spChg chg="add mod">
          <ac:chgData name="Galati  Stefano" userId="S::s342146@studenti.polito.it::d98d2329-cee4-4cdd-8855-8dc057502252" providerId="AD" clId="Web-{0D54FFCB-68EB-620D-70B9-873965F854C3}" dt="2025-09-18T15:55:11.310" v="730" actId="1076"/>
          <ac:spMkLst>
            <pc:docMk/>
            <pc:sldMk cId="3712749252" sldId="272"/>
            <ac:spMk id="6" creationId="{5DCEAD47-3639-1B04-4EAF-3D41A1D8D440}"/>
          </ac:spMkLst>
        </pc:spChg>
        <pc:spChg chg="add del">
          <ac:chgData name="Galati  Stefano" userId="S::s342146@studenti.polito.it::d98d2329-cee4-4cdd-8855-8dc057502252" providerId="AD" clId="Web-{0D54FFCB-68EB-620D-70B9-873965F854C3}" dt="2025-09-18T15:51:11.679" v="593"/>
          <ac:spMkLst>
            <pc:docMk/>
            <pc:sldMk cId="3712749252" sldId="272"/>
            <ac:spMk id="7" creationId="{49DB1274-2A28-89DB-8075-C9A89FFE0C03}"/>
          </ac:spMkLst>
        </pc:spChg>
        <pc:spChg chg="add mod">
          <ac:chgData name="Galati  Stefano" userId="S::s342146@studenti.polito.it::d98d2329-cee4-4cdd-8855-8dc057502252" providerId="AD" clId="Web-{0D54FFCB-68EB-620D-70B9-873965F854C3}" dt="2025-09-18T15:55:11.325" v="731" actId="1076"/>
          <ac:spMkLst>
            <pc:docMk/>
            <pc:sldMk cId="3712749252" sldId="272"/>
            <ac:spMk id="8" creationId="{70351604-C968-279B-831A-6EBF408B7178}"/>
          </ac:spMkLst>
        </pc:spChg>
        <pc:spChg chg="add mod">
          <ac:chgData name="Galati  Stefano" userId="S::s342146@studenti.polito.it::d98d2329-cee4-4cdd-8855-8dc057502252" providerId="AD" clId="Web-{0D54FFCB-68EB-620D-70B9-873965F854C3}" dt="2025-09-18T15:55:06.606" v="729" actId="1076"/>
          <ac:spMkLst>
            <pc:docMk/>
            <pc:sldMk cId="3712749252" sldId="272"/>
            <ac:spMk id="9" creationId="{B7073323-0252-A6E6-510A-F36F6EA3E480}"/>
          </ac:spMkLst>
        </pc:spChg>
      </pc:sldChg>
    </pc:docChg>
  </pc:docChgLst>
  <pc:docChgLst>
    <pc:chgData name="Perricone  Claudio Pio" userId="S::s333942@studenti.polito.it::bbaf351d-d027-42c3-a7a6-6c63cbb00814" providerId="AD" clId="Web-{0A86E322-2FA8-C924-4C5F-8BFBE9C43726}"/>
    <pc:docChg chg="addSld delSld modSld sldOrd">
      <pc:chgData name="Perricone  Claudio Pio" userId="S::s333942@studenti.polito.it::bbaf351d-d027-42c3-a7a6-6c63cbb00814" providerId="AD" clId="Web-{0A86E322-2FA8-C924-4C5F-8BFBE9C43726}" dt="2025-09-18T16:28:06.154" v="3709" actId="20577"/>
      <pc:docMkLst>
        <pc:docMk/>
      </pc:docMkLst>
      <pc:sldChg chg="addSp delSp modSp">
        <pc:chgData name="Perricone  Claudio Pio" userId="S::s333942@studenti.polito.it::bbaf351d-d027-42c3-a7a6-6c63cbb00814" providerId="AD" clId="Web-{0A86E322-2FA8-C924-4C5F-8BFBE9C43726}" dt="2025-09-18T13:19:11.157" v="364" actId="1076"/>
        <pc:sldMkLst>
          <pc:docMk/>
          <pc:sldMk cId="0" sldId="257"/>
        </pc:sldMkLst>
        <pc:spChg chg="mod">
          <ac:chgData name="Perricone  Claudio Pio" userId="S::s333942@studenti.polito.it::bbaf351d-d027-42c3-a7a6-6c63cbb00814" providerId="AD" clId="Web-{0A86E322-2FA8-C924-4C5F-8BFBE9C43726}" dt="2025-09-18T13:18:29.405" v="343" actId="20577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Perricone  Claudio Pio" userId="S::s333942@studenti.polito.it::bbaf351d-d027-42c3-a7a6-6c63cbb00814" providerId="AD" clId="Web-{0A86E322-2FA8-C924-4C5F-8BFBE9C43726}" dt="2025-09-18T13:19:11.157" v="364" actId="1076"/>
          <ac:spMkLst>
            <pc:docMk/>
            <pc:sldMk cId="0" sldId="257"/>
            <ac:spMk id="5" creationId="{00000000-0000-0000-0000-000000000000}"/>
          </ac:spMkLst>
        </pc:spChg>
        <pc:spChg chg="add mod">
          <ac:chgData name="Perricone  Claudio Pio" userId="S::s333942@studenti.polito.it::bbaf351d-d027-42c3-a7a6-6c63cbb00814" providerId="AD" clId="Web-{0A86E322-2FA8-C924-4C5F-8BFBE9C43726}" dt="2025-09-18T13:19:07.985" v="363" actId="1076"/>
          <ac:spMkLst>
            <pc:docMk/>
            <pc:sldMk cId="0" sldId="257"/>
            <ac:spMk id="6" creationId="{5E2AFCDD-1D19-A892-D8D5-779BB96DD074}"/>
          </ac:spMkLst>
        </pc:spChg>
        <pc:grpChg chg="mod">
          <ac:chgData name="Perricone  Claudio Pio" userId="S::s333942@studenti.polito.it::bbaf351d-d027-42c3-a7a6-6c63cbb00814" providerId="AD" clId="Web-{0A86E322-2FA8-C924-4C5F-8BFBE9C43726}" dt="2025-09-18T13:12:52.963" v="279" actId="1076"/>
          <ac:grpSpMkLst>
            <pc:docMk/>
            <pc:sldMk cId="0" sldId="257"/>
            <ac:grpSpMk id="2" creationId="{00000000-0000-0000-0000-000000000000}"/>
          </ac:grpSpMkLst>
        </pc:grpChg>
      </pc:sldChg>
      <pc:sldChg chg="modSp">
        <pc:chgData name="Perricone  Claudio Pio" userId="S::s333942@studenti.polito.it::bbaf351d-d027-42c3-a7a6-6c63cbb00814" providerId="AD" clId="Web-{0A86E322-2FA8-C924-4C5F-8BFBE9C43726}" dt="2025-09-18T13:19:40.581" v="367" actId="20577"/>
        <pc:sldMkLst>
          <pc:docMk/>
          <pc:sldMk cId="0" sldId="258"/>
        </pc:sldMkLst>
        <pc:spChg chg="mod">
          <ac:chgData name="Perricone  Claudio Pio" userId="S::s333942@studenti.polito.it::bbaf351d-d027-42c3-a7a6-6c63cbb00814" providerId="AD" clId="Web-{0A86E322-2FA8-C924-4C5F-8BFBE9C43726}" dt="2025-09-18T13:19:40.581" v="367" actId="20577"/>
          <ac:spMkLst>
            <pc:docMk/>
            <pc:sldMk cId="0" sldId="258"/>
            <ac:spMk id="5" creationId="{00000000-0000-0000-0000-000000000000}"/>
          </ac:spMkLst>
        </pc:spChg>
      </pc:sldChg>
      <pc:sldChg chg="del">
        <pc:chgData name="Perricone  Claudio Pio" userId="S::s333942@studenti.polito.it::bbaf351d-d027-42c3-a7a6-6c63cbb00814" providerId="AD" clId="Web-{0A86E322-2FA8-C924-4C5F-8BFBE9C43726}" dt="2025-09-18T13:34:24.488" v="711"/>
        <pc:sldMkLst>
          <pc:docMk/>
          <pc:sldMk cId="0" sldId="264"/>
        </pc:sldMkLst>
      </pc:sldChg>
      <pc:sldChg chg="addSp delSp modSp add replId">
        <pc:chgData name="Perricone  Claudio Pio" userId="S::s333942@studenti.polito.it::bbaf351d-d027-42c3-a7a6-6c63cbb00814" providerId="AD" clId="Web-{0A86E322-2FA8-C924-4C5F-8BFBE9C43726}" dt="2025-09-18T15:33:09.421" v="3211" actId="20577"/>
        <pc:sldMkLst>
          <pc:docMk/>
          <pc:sldMk cId="761406020" sldId="265"/>
        </pc:sldMkLst>
        <pc:spChg chg="mod">
          <ac:chgData name="Perricone  Claudio Pio" userId="S::s333942@studenti.polito.it::bbaf351d-d027-42c3-a7a6-6c63cbb00814" providerId="AD" clId="Web-{0A86E322-2FA8-C924-4C5F-8BFBE9C43726}" dt="2025-09-18T13:52:49.719" v="982" actId="20577"/>
          <ac:spMkLst>
            <pc:docMk/>
            <pc:sldMk cId="761406020" sldId="265"/>
            <ac:spMk id="4" creationId="{A345EFC0-F00D-B4EB-490E-BE0534884D46}"/>
          </ac:spMkLst>
        </pc:spChg>
        <pc:spChg chg="del mod">
          <ac:chgData name="Perricone  Claudio Pio" userId="S::s333942@studenti.polito.it::bbaf351d-d027-42c3-a7a6-6c63cbb00814" providerId="AD" clId="Web-{0A86E322-2FA8-C924-4C5F-8BFBE9C43726}" dt="2025-09-18T13:22:35.368" v="425"/>
          <ac:spMkLst>
            <pc:docMk/>
            <pc:sldMk cId="761406020" sldId="265"/>
            <ac:spMk id="5" creationId="{75B82560-B128-3A8D-6E38-C811D6939D21}"/>
          </ac:spMkLst>
        </pc:spChg>
        <pc:spChg chg="del mod">
          <ac:chgData name="Perricone  Claudio Pio" userId="S::s333942@studenti.polito.it::bbaf351d-d027-42c3-a7a6-6c63cbb00814" providerId="AD" clId="Web-{0A86E322-2FA8-C924-4C5F-8BFBE9C43726}" dt="2025-09-18T13:20:54.193" v="412"/>
          <ac:spMkLst>
            <pc:docMk/>
            <pc:sldMk cId="761406020" sldId="265"/>
            <ac:spMk id="6" creationId="{4A285C4D-B50C-3418-A7A9-B2B22D5CF124}"/>
          </ac:spMkLst>
        </pc:spChg>
        <pc:spChg chg="add del">
          <ac:chgData name="Perricone  Claudio Pio" userId="S::s333942@studenti.polito.it::bbaf351d-d027-42c3-a7a6-6c63cbb00814" providerId="AD" clId="Web-{0A86E322-2FA8-C924-4C5F-8BFBE9C43726}" dt="2025-09-18T13:22:33.400" v="424"/>
          <ac:spMkLst>
            <pc:docMk/>
            <pc:sldMk cId="761406020" sldId="265"/>
            <ac:spMk id="7" creationId="{2683FC6B-E606-955C-9AC2-BF45F8146CFB}"/>
          </ac:spMkLst>
        </pc:spChg>
        <pc:spChg chg="add mod">
          <ac:chgData name="Perricone  Claudio Pio" userId="S::s333942@studenti.polito.it::bbaf351d-d027-42c3-a7a6-6c63cbb00814" providerId="AD" clId="Web-{0A86E322-2FA8-C924-4C5F-8BFBE9C43726}" dt="2025-09-18T15:33:09.421" v="3211" actId="20577"/>
          <ac:spMkLst>
            <pc:docMk/>
            <pc:sldMk cId="761406020" sldId="265"/>
            <ac:spMk id="8" creationId="{5D16E2BF-1624-FADA-FECD-81730C4EE98D}"/>
          </ac:spMkLst>
        </pc:spChg>
      </pc:sldChg>
      <pc:sldChg chg="new del">
        <pc:chgData name="Perricone  Claudio Pio" userId="S::s333942@studenti.polito.it::bbaf351d-d027-42c3-a7a6-6c63cbb00814" providerId="AD" clId="Web-{0A86E322-2FA8-C924-4C5F-8BFBE9C43726}" dt="2025-09-18T13:20:07.394" v="368"/>
        <pc:sldMkLst>
          <pc:docMk/>
          <pc:sldMk cId="1590723568" sldId="265"/>
        </pc:sldMkLst>
      </pc:sldChg>
      <pc:sldChg chg="modSp add ord replId">
        <pc:chgData name="Perricone  Claudio Pio" userId="S::s333942@studenti.polito.it::bbaf351d-d027-42c3-a7a6-6c63cbb00814" providerId="AD" clId="Web-{0A86E322-2FA8-C924-4C5F-8BFBE9C43726}" dt="2025-09-18T16:25:12.945" v="3549" actId="20577"/>
        <pc:sldMkLst>
          <pc:docMk/>
          <pc:sldMk cId="1999928100" sldId="266"/>
        </pc:sldMkLst>
        <pc:spChg chg="mod">
          <ac:chgData name="Perricone  Claudio Pio" userId="S::s333942@studenti.polito.it::bbaf351d-d027-42c3-a7a6-6c63cbb00814" providerId="AD" clId="Web-{0A86E322-2FA8-C924-4C5F-8BFBE9C43726}" dt="2025-09-18T13:34:01.767" v="709" actId="20577"/>
          <ac:spMkLst>
            <pc:docMk/>
            <pc:sldMk cId="1999928100" sldId="266"/>
            <ac:spMk id="4" creationId="{7ED94C8B-1A35-4539-E3AF-EACBF60C9369}"/>
          </ac:spMkLst>
        </pc:spChg>
        <pc:spChg chg="mod">
          <ac:chgData name="Perricone  Claudio Pio" userId="S::s333942@studenti.polito.it::bbaf351d-d027-42c3-a7a6-6c63cbb00814" providerId="AD" clId="Web-{0A86E322-2FA8-C924-4C5F-8BFBE9C43726}" dt="2025-09-18T16:25:12.945" v="3549" actId="20577"/>
          <ac:spMkLst>
            <pc:docMk/>
            <pc:sldMk cId="1999928100" sldId="266"/>
            <ac:spMk id="8" creationId="{7693CB0E-32F6-F5A0-0C08-0B8C80D4E58B}"/>
          </ac:spMkLst>
        </pc:spChg>
      </pc:sldChg>
      <pc:sldChg chg="modSp add replId">
        <pc:chgData name="Perricone  Claudio Pio" userId="S::s333942@studenti.polito.it::bbaf351d-d027-42c3-a7a6-6c63cbb00814" providerId="AD" clId="Web-{0A86E322-2FA8-C924-4C5F-8BFBE9C43726}" dt="2025-09-18T14:58:38.585" v="2637" actId="20577"/>
        <pc:sldMkLst>
          <pc:docMk/>
          <pc:sldMk cId="1289258254" sldId="267"/>
        </pc:sldMkLst>
        <pc:spChg chg="mod">
          <ac:chgData name="Perricone  Claudio Pio" userId="S::s333942@studenti.polito.it::bbaf351d-d027-42c3-a7a6-6c63cbb00814" providerId="AD" clId="Web-{0A86E322-2FA8-C924-4C5F-8BFBE9C43726}" dt="2025-09-18T14:44:06.792" v="2357" actId="20577"/>
          <ac:spMkLst>
            <pc:docMk/>
            <pc:sldMk cId="1289258254" sldId="267"/>
            <ac:spMk id="4" creationId="{F892DFAF-582A-2653-590E-54644A5EA98E}"/>
          </ac:spMkLst>
        </pc:spChg>
        <pc:spChg chg="mod">
          <ac:chgData name="Perricone  Claudio Pio" userId="S::s333942@studenti.polito.it::bbaf351d-d027-42c3-a7a6-6c63cbb00814" providerId="AD" clId="Web-{0A86E322-2FA8-C924-4C5F-8BFBE9C43726}" dt="2025-09-18T14:58:38.585" v="2637" actId="20577"/>
          <ac:spMkLst>
            <pc:docMk/>
            <pc:sldMk cId="1289258254" sldId="267"/>
            <ac:spMk id="8" creationId="{4C9A3581-FA74-EAB9-1AFC-A3118BF3B9BC}"/>
          </ac:spMkLst>
        </pc:spChg>
      </pc:sldChg>
      <pc:sldChg chg="modSp add replId">
        <pc:chgData name="Perricone  Claudio Pio" userId="S::s333942@studenti.polito.it::bbaf351d-d027-42c3-a7a6-6c63cbb00814" providerId="AD" clId="Web-{0A86E322-2FA8-C924-4C5F-8BFBE9C43726}" dt="2025-09-18T16:28:06.154" v="3709" actId="20577"/>
        <pc:sldMkLst>
          <pc:docMk/>
          <pc:sldMk cId="515134997" sldId="268"/>
        </pc:sldMkLst>
        <pc:spChg chg="mod">
          <ac:chgData name="Perricone  Claudio Pio" userId="S::s333942@studenti.polito.it::bbaf351d-d027-42c3-a7a6-6c63cbb00814" providerId="AD" clId="Web-{0A86E322-2FA8-C924-4C5F-8BFBE9C43726}" dt="2025-09-18T13:33:48.485" v="687" actId="20577"/>
          <ac:spMkLst>
            <pc:docMk/>
            <pc:sldMk cId="515134997" sldId="268"/>
            <ac:spMk id="4" creationId="{A51EF5EA-A104-9366-D86D-DF097B671577}"/>
          </ac:spMkLst>
        </pc:spChg>
        <pc:spChg chg="mod">
          <ac:chgData name="Perricone  Claudio Pio" userId="S::s333942@studenti.polito.it::bbaf351d-d027-42c3-a7a6-6c63cbb00814" providerId="AD" clId="Web-{0A86E322-2FA8-C924-4C5F-8BFBE9C43726}" dt="2025-09-18T16:28:06.154" v="3709" actId="20577"/>
          <ac:spMkLst>
            <pc:docMk/>
            <pc:sldMk cId="515134997" sldId="268"/>
            <ac:spMk id="8" creationId="{320DE1EA-0453-7F9D-4356-B7C0498B11B5}"/>
          </ac:spMkLst>
        </pc:spChg>
      </pc:sldChg>
    </pc:docChg>
  </pc:docChgLst>
  <pc:docChgLst>
    <pc:chgData name="Perricone  Claudio Pio" userId="S::s333942@studenti.polito.it::bbaf351d-d027-42c3-a7a6-6c63cbb00814" providerId="AD" clId="Web-{E4305095-8002-A4EC-B4A9-3DB1A3CE486C}"/>
    <pc:docChg chg="modSld">
      <pc:chgData name="Perricone  Claudio Pio" userId="S::s333942@studenti.polito.it::bbaf351d-d027-42c3-a7a6-6c63cbb00814" providerId="AD" clId="Web-{E4305095-8002-A4EC-B4A9-3DB1A3CE486C}" dt="2025-09-19T07:04:21.027" v="714" actId="20577"/>
      <pc:docMkLst>
        <pc:docMk/>
      </pc:docMkLst>
      <pc:sldChg chg="modSp">
        <pc:chgData name="Perricone  Claudio Pio" userId="S::s333942@studenti.polito.it::bbaf351d-d027-42c3-a7a6-6c63cbb00814" providerId="AD" clId="Web-{E4305095-8002-A4EC-B4A9-3DB1A3CE486C}" dt="2025-09-19T06:50:41.863" v="330" actId="1076"/>
        <pc:sldMkLst>
          <pc:docMk/>
          <pc:sldMk cId="1999928100" sldId="266"/>
        </pc:sldMkLst>
        <pc:spChg chg="mod">
          <ac:chgData name="Perricone  Claudio Pio" userId="S::s333942@studenti.polito.it::bbaf351d-d027-42c3-a7a6-6c63cbb00814" providerId="AD" clId="Web-{E4305095-8002-A4EC-B4A9-3DB1A3CE486C}" dt="2025-09-19T06:44:12.106" v="9" actId="20577"/>
          <ac:spMkLst>
            <pc:docMk/>
            <pc:sldMk cId="1999928100" sldId="266"/>
            <ac:spMk id="4" creationId="{7ED94C8B-1A35-4539-E3AF-EACBF60C9369}"/>
          </ac:spMkLst>
        </pc:spChg>
        <pc:spChg chg="mod">
          <ac:chgData name="Perricone  Claudio Pio" userId="S::s333942@studenti.polito.it::bbaf351d-d027-42c3-a7a6-6c63cbb00814" providerId="AD" clId="Web-{E4305095-8002-A4EC-B4A9-3DB1A3CE486C}" dt="2025-09-19T06:50:41.863" v="330" actId="1076"/>
          <ac:spMkLst>
            <pc:docMk/>
            <pc:sldMk cId="1999928100" sldId="266"/>
            <ac:spMk id="8" creationId="{7693CB0E-32F6-F5A0-0C08-0B8C80D4E58B}"/>
          </ac:spMkLst>
        </pc:spChg>
      </pc:sldChg>
      <pc:sldChg chg="modSp">
        <pc:chgData name="Perricone  Claudio Pio" userId="S::s333942@studenti.polito.it::bbaf351d-d027-42c3-a7a6-6c63cbb00814" providerId="AD" clId="Web-{E4305095-8002-A4EC-B4A9-3DB1A3CE486C}" dt="2025-09-19T07:04:21.027" v="714" actId="20577"/>
        <pc:sldMkLst>
          <pc:docMk/>
          <pc:sldMk cId="515134997" sldId="268"/>
        </pc:sldMkLst>
        <pc:spChg chg="mod">
          <ac:chgData name="Perricone  Claudio Pio" userId="S::s333942@studenti.polito.it::bbaf351d-d027-42c3-a7a6-6c63cbb00814" providerId="AD" clId="Web-{E4305095-8002-A4EC-B4A9-3DB1A3CE486C}" dt="2025-09-19T07:04:21.027" v="714" actId="20577"/>
          <ac:spMkLst>
            <pc:docMk/>
            <pc:sldMk cId="515134997" sldId="268"/>
            <ac:spMk id="8" creationId="{320DE1EA-0453-7F9D-4356-B7C0498B11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520" y="1502253"/>
            <a:ext cx="8290560" cy="2509745"/>
            <a:chOff x="0" y="0"/>
            <a:chExt cx="11054080" cy="33463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54080" cy="3346326"/>
            </a:xfrm>
            <a:custGeom>
              <a:avLst/>
              <a:gdLst/>
              <a:ahLst/>
              <a:cxnLst/>
              <a:rect l="l" t="t" r="r" b="b"/>
              <a:pathLst>
                <a:path w="11054080" h="3346326">
                  <a:moveTo>
                    <a:pt x="0" y="0"/>
                  </a:moveTo>
                  <a:lnTo>
                    <a:pt x="11054080" y="0"/>
                  </a:lnTo>
                  <a:lnTo>
                    <a:pt x="11054080" y="3346326"/>
                  </a:lnTo>
                  <a:lnTo>
                    <a:pt x="0" y="33463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054080" cy="33558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93" b="1" spc="319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Emulating the NXP S32K3X8EVB board with Qemu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4480" y="4011998"/>
            <a:ext cx="6644640" cy="2620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2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Authors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: 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Stefano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Galati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342146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Claudio Pio 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Perricone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333942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Matteo 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Ruggeri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345046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  <a:p>
            <a:pPr algn="ctr">
              <a:lnSpc>
                <a:spcPts val="4095"/>
              </a:lnSpc>
            </a:pP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Gabriele 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Arcidiacono (</a:t>
            </a:r>
            <a:r>
              <a:rPr lang="en-US" sz="3200">
                <a:solidFill>
                  <a:srgbClr val="0B1320"/>
                </a:solidFill>
                <a:latin typeface="HK Grotesk"/>
                <a:ea typeface="HK Grotesk"/>
                <a:cs typeface="HK Grotesk"/>
                <a:sym typeface="HK Grotesk"/>
              </a:rPr>
              <a:t>343444</a:t>
            </a:r>
            <a:r>
              <a:rPr lang="en-US" sz="32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99941" y="346740"/>
            <a:ext cx="4953718" cy="1156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08"/>
              </a:lnSpc>
            </a:pPr>
            <a:r>
              <a:rPr lang="en-US" sz="6648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OSES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4856C-35C8-0A2B-F126-C17C3FE5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670A1D3-AA19-3F6C-DAE8-9AD1A62134C3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D7B34A9-84EB-7484-A9B5-14CAC39701E1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A9F2F8-5E80-C3BA-BDCE-95A793580DB9}"/>
                </a:ext>
              </a:extLst>
            </p:cNvPr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2800" b="1">
                  <a:solidFill>
                    <a:srgbClr val="0B1320"/>
                  </a:solidFill>
                  <a:latin typeface="HK Grotesk Bold"/>
                  <a:sym typeface="HK Grotesk Bold"/>
                </a:rPr>
                <a:t>Altera </a:t>
              </a:r>
              <a:r>
                <a:rPr lang="en-US" sz="2800" b="1" err="1">
                  <a:solidFill>
                    <a:srgbClr val="0B1320"/>
                  </a:solidFill>
                  <a:latin typeface="HK Grotesk Bold"/>
                  <a:sym typeface="HK Grotesk Bold"/>
                </a:rPr>
                <a:t>Nios</a:t>
              </a:r>
              <a:r>
                <a:rPr lang="en-US" sz="2800" b="1">
                  <a:solidFill>
                    <a:srgbClr val="0B1320"/>
                  </a:solidFill>
                  <a:latin typeface="HK Grotesk Bold"/>
                  <a:sym typeface="HK Grotesk Bold"/>
                </a:rPr>
                <a:t> II UART Peripheral</a:t>
              </a:r>
              <a:endParaRPr lang="it-IT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624001D-5A06-F42E-1C81-6D1F7EEB9E11}"/>
              </a:ext>
            </a:extLst>
          </p:cNvPr>
          <p:cNvSpPr txBox="1"/>
          <p:nvPr/>
        </p:nvSpPr>
        <p:spPr>
          <a:xfrm>
            <a:off x="499360" y="1809571"/>
            <a:ext cx="8743486" cy="1454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73">
                <a:solidFill>
                  <a:srgbClr val="0B1320"/>
                </a:solidFill>
                <a:latin typeface="HK Grotesk Medium"/>
              </a:rPr>
              <a:t>1 RX shift register + 1 TX shift register</a:t>
            </a:r>
            <a:endParaRPr lang="it-IT"/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73">
                <a:solidFill>
                  <a:srgbClr val="0B1320"/>
                </a:solidFill>
                <a:latin typeface="HK Grotesk Medium"/>
              </a:rPr>
              <a:t>No FIFOs</a:t>
            </a:r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73">
                <a:solidFill>
                  <a:srgbClr val="0B1320"/>
                </a:solidFill>
                <a:latin typeface="HK Grotesk Medium"/>
              </a:rPr>
              <a:t>STATUS register: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CEAD47-3639-1B04-4EAF-3D41A1D8D440}"/>
              </a:ext>
            </a:extLst>
          </p:cNvPr>
          <p:cNvSpPr txBox="1"/>
          <p:nvPr/>
        </p:nvSpPr>
        <p:spPr>
          <a:xfrm>
            <a:off x="1552637" y="3321847"/>
            <a:ext cx="28453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PE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FE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BRK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ROE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TOE</a:t>
            </a:r>
            <a:endParaRPr lang="it-IT" sz="2400">
              <a:ea typeface="Calibri"/>
              <a:cs typeface="Calibr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351604-C968-279B-831A-6EBF408B7178}"/>
              </a:ext>
            </a:extLst>
          </p:cNvPr>
          <p:cNvSpPr txBox="1"/>
          <p:nvPr/>
        </p:nvSpPr>
        <p:spPr>
          <a:xfrm>
            <a:off x="4395438" y="3320209"/>
            <a:ext cx="252296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TMT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TRDY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RRDY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solidFill>
                  <a:srgbClr val="0B1320"/>
                </a:solidFill>
                <a:ea typeface="Calibri"/>
                <a:cs typeface="Calibri"/>
              </a:rPr>
              <a:t>E</a:t>
            </a:r>
            <a:endParaRPr lang="it-IT" sz="2400">
              <a:ea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073323-0252-A6E6-510A-F36F6EA3E480}"/>
              </a:ext>
            </a:extLst>
          </p:cNvPr>
          <p:cNvSpPr txBox="1"/>
          <p:nvPr/>
        </p:nvSpPr>
        <p:spPr>
          <a:xfrm>
            <a:off x="868642" y="5381564"/>
            <a:ext cx="7753675" cy="969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400" spc="273">
                <a:solidFill>
                  <a:srgbClr val="0B1320"/>
                </a:solidFill>
                <a:latin typeface="HK Grotesk Medium"/>
              </a:rPr>
              <a:t>Control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register</a:t>
            </a:r>
            <a:r>
              <a:rPr lang="it-IT" sz="2400" spc="273">
                <a:solidFill>
                  <a:srgbClr val="0B1320"/>
                </a:solidFill>
                <a:latin typeface="HK Grotesk Medium"/>
              </a:rPr>
              <a:t> for interrupt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activation</a:t>
            </a:r>
            <a:endParaRPr lang="it-IT" sz="2400" spc="273">
              <a:solidFill>
                <a:srgbClr val="0B1320"/>
              </a:solidFill>
              <a:latin typeface="HK Grotesk Medium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it-IT" sz="2400" spc="273">
                <a:solidFill>
                  <a:srgbClr val="0B1320"/>
                </a:solidFill>
                <a:latin typeface="HK Grotesk Medium"/>
              </a:rPr>
              <a:t>115200, 8E1 with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configurable</a:t>
            </a:r>
            <a:r>
              <a:rPr lang="it-IT" sz="2400" spc="273">
                <a:solidFill>
                  <a:srgbClr val="0B1320"/>
                </a:solidFill>
                <a:latin typeface="HK Grotesk Medium"/>
              </a:rPr>
              <a:t> </a:t>
            </a:r>
            <a:r>
              <a:rPr lang="it-IT" sz="2400" spc="273" err="1">
                <a:solidFill>
                  <a:srgbClr val="0B1320"/>
                </a:solidFill>
                <a:latin typeface="HK Grotesk Medium"/>
              </a:rPr>
              <a:t>baudrate</a:t>
            </a:r>
            <a:endParaRPr lang="it-IT" sz="2400" spc="273">
              <a:solidFill>
                <a:srgbClr val="0B1320"/>
              </a:solidFill>
              <a:latin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274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B56C1-423D-7EA2-299F-AEC924F5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24B10B-A14D-B035-E5B2-B32C95E8BE1C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A7F98CD-1214-22A0-BD44-1793ECA035DB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FC5C307-18B5-1836-D0DD-8C658262F0E2}"/>
                </a:ext>
              </a:extLst>
            </p:cNvPr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50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Schematic view of our UART</a:t>
              </a:r>
              <a:endParaRPr lang="en-US" sz="3993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</p:grpSp>
      <p:pic>
        <p:nvPicPr>
          <p:cNvPr id="6" name="Immagine 5" descr="Immagine che contiene testo, schermata, diagramma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3CEBC199-1669-AA92-69D9-E09675C4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89" y="2061279"/>
            <a:ext cx="9046524" cy="41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AAFC01-E4F1-472C-C37D-311D65A3B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BD2CB05-8D0F-9871-C5BF-505BFA02EAE3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3EFB91C-53C8-76E9-384C-7751EF0ED1A6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926E6D5-9BC3-7081-42D8-8523CC9A07AE}"/>
                </a:ext>
              </a:extLst>
            </p:cNvPr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2800" b="1">
                  <a:solidFill>
                    <a:srgbClr val="0B1320"/>
                  </a:solidFill>
                  <a:latin typeface="HK Grotesk Bold"/>
                  <a:sym typeface="HK Grotesk Bold"/>
                </a:rPr>
                <a:t>INSTANTIATING A UART DEVICE</a:t>
              </a:r>
              <a:endParaRPr lang="it-IT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BF2096E-17EE-337F-2578-8D063424C6C9}"/>
              </a:ext>
            </a:extLst>
          </p:cNvPr>
          <p:cNvSpPr txBox="1"/>
          <p:nvPr/>
        </p:nvSpPr>
        <p:spPr>
          <a:xfrm>
            <a:off x="579120" y="1752600"/>
            <a:ext cx="8595360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Implementation requires creating </a:t>
            </a:r>
            <a:r>
              <a:rPr lang="en-US" sz="3000" spc="273" err="1">
                <a:solidFill>
                  <a:srgbClr val="0B1320"/>
                </a:solidFill>
                <a:latin typeface="Courier Prime"/>
                <a:sym typeface="HK Grotesk Bold"/>
              </a:rPr>
              <a:t>uart.c</a:t>
            </a: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 and </a:t>
            </a:r>
            <a:r>
              <a:rPr lang="en-US" sz="3000" spc="273" err="1">
                <a:solidFill>
                  <a:srgbClr val="0B1320"/>
                </a:solidFill>
                <a:latin typeface="Courier Prime"/>
                <a:sym typeface="HK Grotesk Bold"/>
              </a:rPr>
              <a:t>uart.h</a:t>
            </a:r>
            <a:endParaRPr lang="en-US" sz="3000" spc="273">
              <a:solidFill>
                <a:srgbClr val="0B1320"/>
              </a:solidFill>
              <a:latin typeface="Courier Prime"/>
            </a:endParaRPr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Peripheral state includes registers, IRQ, and Character Backend</a:t>
            </a:r>
            <a:endParaRPr lang="en-US" sz="3000" spc="273">
              <a:solidFill>
                <a:srgbClr val="000000"/>
              </a:solidFill>
              <a:latin typeface="HK Grotesk Medium"/>
              <a:sym typeface="HK Grotesk Bold"/>
            </a:endParaRPr>
          </a:p>
          <a:p>
            <a:pPr marL="742950" lvl="1" indent="-285750">
              <a:lnSpc>
                <a:spcPts val="3572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pc="273">
                <a:solidFill>
                  <a:srgbClr val="0B1320"/>
                </a:solidFill>
                <a:latin typeface="HK Grotesk Medium"/>
                <a:sym typeface="HK Grotesk Bold"/>
              </a:rPr>
              <a:t>The UART device logic handles:</a:t>
            </a:r>
            <a:endParaRPr lang="en-US" sz="3000" spc="273">
              <a:solidFill>
                <a:srgbClr val="0B1320"/>
              </a:solidFill>
              <a:latin typeface="HK Grotesk Medium"/>
            </a:endParaRP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>
                <a:solidFill>
                  <a:srgbClr val="0B1320"/>
                </a:solidFill>
                <a:latin typeface="HK Grotesk Medium"/>
              </a:rPr>
              <a:t>Transmission and reception from </a:t>
            </a:r>
            <a:r>
              <a:rPr lang="en-US" sz="3000" spc="273" err="1">
                <a:solidFill>
                  <a:srgbClr val="0B1320"/>
                </a:solidFill>
                <a:latin typeface="HK Grotesk Medium"/>
              </a:rPr>
              <a:t>CharBackend</a:t>
            </a:r>
            <a:endParaRPr lang="en-US" sz="3000" spc="273">
              <a:solidFill>
                <a:srgbClr val="0B1320"/>
              </a:solidFill>
              <a:latin typeface="HK Grotesk Medium"/>
            </a:endParaRP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>
                <a:solidFill>
                  <a:srgbClr val="0B1320"/>
                </a:solidFill>
                <a:latin typeface="HK Grotesk Medium"/>
              </a:rPr>
              <a:t>Changing transmission </a:t>
            </a:r>
            <a:r>
              <a:rPr lang="en-US" sz="3000" spc="273" err="1">
                <a:solidFill>
                  <a:srgbClr val="0B1320"/>
                </a:solidFill>
                <a:latin typeface="HK Grotesk Medium"/>
              </a:rPr>
              <a:t>baudrate</a:t>
            </a:r>
            <a:endParaRPr lang="en-US" sz="3000" spc="273">
              <a:solidFill>
                <a:srgbClr val="0B1320"/>
              </a:solidFill>
              <a:latin typeface="HK Grotesk Medium"/>
            </a:endParaRP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 err="1">
                <a:solidFill>
                  <a:srgbClr val="0B1320"/>
                </a:solidFill>
                <a:latin typeface="HK Grotesk Medium"/>
              </a:rPr>
              <a:t>Behaviour</a:t>
            </a:r>
            <a:r>
              <a:rPr lang="en-US" sz="3000" spc="273">
                <a:solidFill>
                  <a:srgbClr val="0B1320"/>
                </a:solidFill>
                <a:latin typeface="HK Grotesk Medium"/>
              </a:rPr>
              <a:t> of STATUS register</a:t>
            </a: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r>
              <a:rPr lang="en-US" sz="3000" spc="273">
                <a:solidFill>
                  <a:srgbClr val="0B1320"/>
                </a:solidFill>
                <a:latin typeface="HK Grotesk Medium"/>
              </a:rPr>
              <a:t>Interrupt</a:t>
            </a:r>
          </a:p>
          <a:p>
            <a:pPr marL="1200150" lvl="2" indent="-285750">
              <a:lnSpc>
                <a:spcPts val="3572"/>
              </a:lnSpc>
              <a:spcBef>
                <a:spcPct val="0"/>
              </a:spcBef>
              <a:buFont typeface="Wingdings"/>
              <a:buChar char="§"/>
            </a:pPr>
            <a:endParaRPr lang="en-US" sz="3000" spc="273">
              <a:solidFill>
                <a:srgbClr val="0B1320"/>
              </a:solidFill>
              <a:latin typeface="HK Grotesk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57351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70198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93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CAN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640835"/>
            <a:ext cx="8595360" cy="315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• CAN (Controller Area Network) 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is a shared bus protocol</a:t>
            </a: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.</a:t>
            </a:r>
          </a:p>
          <a:p>
            <a:pPr algn="l">
              <a:lnSpc>
                <a:spcPts val="4095"/>
              </a:lnSpc>
            </a:pP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• 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Unlike UART (point-to-point), CAN uses a bus where all nodes receive frames.</a:t>
            </a:r>
          </a:p>
          <a:p>
            <a:pPr algn="l">
              <a:lnSpc>
                <a:spcPts val="4095"/>
              </a:lnSpc>
            </a:pP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• In </a:t>
            </a:r>
            <a:r>
              <a:rPr lang="en-US" sz="2800" err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Qemu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a CAN </a:t>
            </a: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bus object </a:t>
            </a:r>
            <a:r>
              <a:rPr lang="en-US" sz="2800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is instantiated and CAN peripherals are connected to it</a:t>
            </a:r>
            <a:r>
              <a:rPr lang="en-US" sz="2800" b="1">
                <a:solidFill>
                  <a:srgbClr val="0B132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518BDB4-53B8-558E-744F-BA3DDE59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5491563"/>
            <a:ext cx="8778240" cy="9735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1743075"/>
            <a:ext cx="8595360" cy="415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Based on NXP LPC17xx CAN controller (simplified).</a:t>
            </a:r>
          </a:p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Registers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: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TX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buffer (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ea typeface="HK Grotesk Bold"/>
                <a:cs typeface="HK Grotesk Bold"/>
                <a:sym typeface="HK Grotesk Bold"/>
              </a:rPr>
              <a:t>TFI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TID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TDA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TDB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),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RX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buffer (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RFI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RID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RDA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RDB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),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SR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CMR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,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IER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.</a:t>
            </a:r>
          </a:p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Transmission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: data written to TX buffer, a bit in </a:t>
            </a:r>
            <a:r>
              <a:rPr lang="en-US" sz="2977" b="1" spc="238">
                <a:solidFill>
                  <a:srgbClr val="0B1320"/>
                </a:solidFill>
                <a:highlight>
                  <a:srgbClr val="C0C0C0"/>
                </a:highlight>
                <a:latin typeface="Courier Prime"/>
                <a:sym typeface="HK Grotesk Bold"/>
              </a:rPr>
              <a:t>SR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starts transmission.</a:t>
            </a:r>
          </a:p>
          <a:p>
            <a:pPr algn="l">
              <a:lnSpc>
                <a:spcPts val="3572"/>
              </a:lnSpc>
            </a:pP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b="1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Reception</a:t>
            </a:r>
            <a:r>
              <a:rPr lang="en-US" sz="2977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: frames copied to RX buffer, interrupts optionally raised on events.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79237" y="609600"/>
            <a:ext cx="3195125" cy="501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8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LPC17xx CAN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5407" y="1391379"/>
            <a:ext cx="8002786" cy="5272669"/>
          </a:xfrm>
          <a:custGeom>
            <a:avLst/>
            <a:gdLst/>
            <a:ahLst/>
            <a:cxnLst/>
            <a:rect l="l" t="t" r="r" b="b"/>
            <a:pathLst>
              <a:path w="8002786" h="5272669">
                <a:moveTo>
                  <a:pt x="0" y="0"/>
                </a:moveTo>
                <a:lnTo>
                  <a:pt x="8002786" y="0"/>
                </a:lnTo>
                <a:lnTo>
                  <a:pt x="8002786" y="5272670"/>
                </a:lnTo>
                <a:lnTo>
                  <a:pt x="0" y="527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E6838A8-E045-A0C9-5F26-0AA3DF487E21}"/>
              </a:ext>
            </a:extLst>
          </p:cNvPr>
          <p:cNvSpPr txBox="1"/>
          <p:nvPr/>
        </p:nvSpPr>
        <p:spPr>
          <a:xfrm>
            <a:off x="2695533" y="558800"/>
            <a:ext cx="4362534" cy="501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8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Schematic view of our CAN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9120" y="2105066"/>
            <a:ext cx="8595360" cy="2769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3572"/>
              </a:lnSpc>
              <a:spcBef>
                <a:spcPct val="0"/>
              </a:spcBef>
            </a:pPr>
            <a:r>
              <a:rPr lang="en-US" sz="2977" b="1" u="none" strike="noStrike" spc="238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 </a:t>
            </a: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Implementation requires creating </a:t>
            </a:r>
            <a:r>
              <a:rPr lang="en-US" sz="2977" spc="238" err="1">
                <a:solidFill>
                  <a:srgbClr val="0B1320"/>
                </a:solidFill>
                <a:latin typeface="Courier Prime"/>
                <a:sym typeface="HK Grotesk Bold"/>
              </a:rPr>
              <a:t>can.c</a:t>
            </a: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 and </a:t>
            </a:r>
            <a:r>
              <a:rPr lang="en-US" sz="2977" u="none" strike="noStrike" spc="238" err="1">
                <a:solidFill>
                  <a:srgbClr val="0B1320"/>
                </a:solidFill>
                <a:latin typeface="Courier Prime"/>
                <a:ea typeface="HK Grotesk Bold"/>
                <a:cs typeface="HK Grotesk Bold"/>
                <a:sym typeface="HK Grotesk Bold"/>
              </a:rPr>
              <a:t>can.h</a:t>
            </a: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.</a:t>
            </a:r>
          </a:p>
          <a:p>
            <a:pPr marL="0" lvl="1" indent="0" algn="l">
              <a:lnSpc>
                <a:spcPts val="3572"/>
              </a:lnSpc>
              <a:spcBef>
                <a:spcPct val="0"/>
              </a:spcBef>
            </a:pP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Peripheral state includes registers, IRQ, and CAN bus connection.</a:t>
            </a:r>
          </a:p>
          <a:p>
            <a:pPr marL="0" lvl="1" indent="0" algn="l">
              <a:lnSpc>
                <a:spcPts val="3572"/>
              </a:lnSpc>
              <a:spcBef>
                <a:spcPct val="0"/>
              </a:spcBef>
            </a:pPr>
            <a:r>
              <a:rPr lang="en-US" sz="2977" u="none" strike="noStrike" spc="238">
                <a:solidFill>
                  <a:srgbClr val="0B1320"/>
                </a:solidFill>
                <a:latin typeface="HK Grotesk Medium" panose="020B0604020202020204" charset="0"/>
                <a:ea typeface="HK Grotesk Bold"/>
                <a:cs typeface="HK Grotesk Bold"/>
                <a:sym typeface="HK Grotesk Bold"/>
              </a:rPr>
              <a:t>• The CAN device logic handles transmit, receive, interrupts, and bus connection.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59791" y="685800"/>
            <a:ext cx="3345809" cy="9223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3572"/>
              </a:lnSpc>
              <a:spcBef>
                <a:spcPct val="0"/>
              </a:spcBef>
            </a:pPr>
            <a:r>
              <a:rPr lang="en-US" sz="2800" b="1" spc="273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INSTANTIATING A CAN DEVICE</a:t>
            </a:r>
            <a:r>
              <a:rPr lang="en-US" sz="2950" b="1" u="none" strike="noStrike" spc="238">
                <a:solidFill>
                  <a:srgbClr val="0B132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7DC1B8-3440-685E-E181-EDBF72EC6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43A117BD-5E10-F87C-D394-F7620B34544A}"/>
              </a:ext>
            </a:extLst>
          </p:cNvPr>
          <p:cNvSpPr txBox="1"/>
          <p:nvPr/>
        </p:nvSpPr>
        <p:spPr>
          <a:xfrm>
            <a:off x="3279237" y="609600"/>
            <a:ext cx="3195125" cy="1027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2"/>
              </a:lnSpc>
              <a:spcBef>
                <a:spcPct val="0"/>
              </a:spcBef>
            </a:pPr>
            <a:r>
              <a:rPr lang="en-US" sz="2800" b="1">
                <a:solidFill>
                  <a:srgbClr val="0B1320"/>
                </a:solidFill>
                <a:latin typeface="HK Grotesk Bold"/>
                <a:ea typeface="HK Grotesk Bold"/>
                <a:cs typeface="HK Grotesk Bold"/>
              </a:rPr>
              <a:t>Example application</a:t>
            </a:r>
          </a:p>
        </p:txBody>
      </p:sp>
      <p:pic>
        <p:nvPicPr>
          <p:cNvPr id="4" name="Immagine 3" descr="Immagine che contiene diagramma, testo, Piano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4433E025-076B-A367-186A-93F60A07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2026356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1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03574-A9D5-E67E-6AEB-BEE4A4F30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47AE974-E2BA-4FBD-ADF5-2EB1E55D1E39}"/>
              </a:ext>
            </a:extLst>
          </p:cNvPr>
          <p:cNvSpPr/>
          <p:nvPr/>
        </p:nvSpPr>
        <p:spPr>
          <a:xfrm>
            <a:off x="487680" y="292947"/>
            <a:ext cx="8778240" cy="1219200"/>
          </a:xfrm>
          <a:custGeom>
            <a:avLst/>
            <a:gdLst/>
            <a:ahLst/>
            <a:cxnLst/>
            <a:rect l="l" t="t" r="r" b="b"/>
            <a:pathLst>
              <a:path w="11704320" h="1625600">
                <a:moveTo>
                  <a:pt x="0" y="0"/>
                </a:moveTo>
                <a:lnTo>
                  <a:pt x="11704320" y="0"/>
                </a:lnTo>
                <a:lnTo>
                  <a:pt x="11704320" y="1625600"/>
                </a:lnTo>
                <a:lnTo>
                  <a:pt x="0" y="162560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</p:spPr>
        <p:txBody>
          <a:bodyPr lIns="91440" tIns="45720" rIns="91440" bIns="45720" anchor="t"/>
          <a:lstStyle/>
          <a:p>
            <a:pPr algn="ctr"/>
            <a:r>
              <a:rPr lang="en-US" sz="3950" b="1">
                <a:solidFill>
                  <a:srgbClr val="0B1320"/>
                </a:solidFill>
                <a:latin typeface="HK Grotesk Bold"/>
              </a:rPr>
              <a:t>The Microcontroller</a:t>
            </a:r>
          </a:p>
        </p:txBody>
      </p:sp>
      <p:pic>
        <p:nvPicPr>
          <p:cNvPr id="2" name="Immagine 1" descr="Immagine che contiene testo, diagramma, schermata, Piano&#10;&#10;Il contenuto generato dall&amp;#39;IA potrebbe non essere corretto.">
            <a:extLst>
              <a:ext uri="{FF2B5EF4-FFF2-40B4-BE49-F238E27FC236}">
                <a16:creationId xmlns:a16="http://schemas.microsoft.com/office/drawing/2014/main" id="{FBA85E3E-DBEF-D672-431E-079A4DB5C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92" y="1299901"/>
            <a:ext cx="8673002" cy="549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1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Part 1: Board Emulation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87177" y="1999697"/>
            <a:ext cx="8595360" cy="3077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r>
              <a:rPr lang="en-US" sz="28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NXP S32K3X8EV is based on the microcontroller NXP SK358.</a:t>
            </a:r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r>
              <a:rPr lang="en-US" sz="28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microcontroller is based on ARMv7M, there are three Cortex M7 cores, with two configured in lockstep mode.</a:t>
            </a:r>
            <a:endParaRPr lang="en-US" sz="3600">
              <a:latin typeface="HK Grotesk Medium" panose="020B0604020202020204" charset="0"/>
            </a:endParaRPr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endParaRPr lang="en-US" sz="1400" spc="273">
              <a:solidFill>
                <a:srgbClr val="0B1320"/>
              </a:solidFill>
              <a:latin typeface="HK Grotesk"/>
              <a:cs typeface="Poppi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AFCDD-1D19-A892-D8D5-779BB96DD074}"/>
              </a:ext>
            </a:extLst>
          </p:cNvPr>
          <p:cNvSpPr txBox="1"/>
          <p:nvPr/>
        </p:nvSpPr>
        <p:spPr>
          <a:xfrm>
            <a:off x="3957550" y="1513705"/>
            <a:ext cx="1352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Calibri"/>
                <a:cs typeface="Calibri"/>
              </a:rPr>
              <a:t>Introduction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9DA40-2FE9-6374-76A1-22726A6C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4B045DA-30C4-4729-CF20-DD176B14454B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00D6626-089D-C193-D660-4AD65B9AA409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345EFC0-F00D-B4EB-490E-BE0534884D46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Defining a new board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16E2BF-1624-FADA-FECD-81730C4EE98D}"/>
              </a:ext>
            </a:extLst>
          </p:cNvPr>
          <p:cNvSpPr txBox="1"/>
          <p:nvPr/>
        </p:nvSpPr>
        <p:spPr>
          <a:xfrm>
            <a:off x="982883" y="2003976"/>
            <a:ext cx="7785844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board is defined as a </a:t>
            </a:r>
            <a:r>
              <a:rPr lang="en-US" sz="1600" b="1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QEMU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machine, composed by </a:t>
            </a: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MachineClass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and </a:t>
            </a: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MachineState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, which are structures defined by QEMU to emulate a complete system: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MachineClass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 abstracts and encapsulates the emulated platform  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MachineState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tracks the instance of a machine </a:t>
            </a:r>
          </a:p>
          <a:p>
            <a:pPr marL="285750" indent="-285750">
              <a:lnSpc>
                <a:spcPct val="150000"/>
              </a:lnSpc>
              <a:buAutoNum type="arabicPeriod"/>
            </a:pP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The microcontroller and all the other peripherals are defined as QEMU devices and treated like objects, with the following structures: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DeviceClass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 and </a:t>
            </a:r>
            <a:r>
              <a:rPr lang="en-US" sz="1600" b="1" spc="273" err="1">
                <a:solidFill>
                  <a:srgbClr val="0B1320"/>
                </a:solidFill>
                <a:latin typeface="Courier Prime"/>
                <a:cs typeface="Poppins"/>
              </a:rPr>
              <a:t>DeviceState</a:t>
            </a:r>
            <a:r>
              <a:rPr lang="en-US" sz="1600" spc="273">
                <a:solidFill>
                  <a:srgbClr val="0B1320"/>
                </a:solidFill>
                <a:latin typeface="HK Grotesk Medium" panose="020B0604020202020204" charset="0"/>
                <a:cs typeface="Poppins"/>
              </a:rPr>
              <a:t>: structures to emulate a particular device, such as a microcontroller</a:t>
            </a:r>
          </a:p>
          <a:p>
            <a:pPr marL="285750" indent="-285750">
              <a:buAutoNum type="arabicPeriod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40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633D-0F05-6184-1653-3E0E69C8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D30760-25E9-8B1D-4C41-A7307DCAD299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70A5A6-17D6-B01D-9C63-A15FB477A302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92DFAF-582A-2653-590E-54644A5EA98E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Microcontroller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9A3581-FA74-EAB9-1AFC-A3118BF3B9BC}"/>
              </a:ext>
            </a:extLst>
          </p:cNvPr>
          <p:cNvSpPr txBox="1"/>
          <p:nvPr/>
        </p:nvSpPr>
        <p:spPr>
          <a:xfrm>
            <a:off x="859512" y="1924147"/>
            <a:ext cx="7785844" cy="29578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The microcontroller is composed by: </a:t>
            </a:r>
            <a:endParaRPr lang="en-US">
              <a:latin typeface="HK Grotesk Medium" panose="020B060402020202020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A </a:t>
            </a:r>
            <a:r>
              <a:rPr lang="en-US" b="1" err="1">
                <a:latin typeface="Courier Prime"/>
                <a:ea typeface="Calibri"/>
                <a:cs typeface="Calibri"/>
              </a:rPr>
              <a:t>Sysbus</a:t>
            </a: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 : a generic virtual bus realized by QEMU used to interconnect all the devices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The Cortex-M7 and its instruction set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A </a:t>
            </a:r>
            <a:r>
              <a:rPr lang="en-US" b="1" err="1">
                <a:latin typeface="Courier Prime"/>
                <a:ea typeface="Calibri"/>
                <a:cs typeface="Calibri"/>
              </a:rPr>
              <a:t>MemoryRegion</a:t>
            </a: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, an abstract way to represent the physical memory needed by the device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A </a:t>
            </a:r>
            <a:r>
              <a:rPr lang="en-US" b="1" err="1">
                <a:latin typeface="Courier Prime"/>
                <a:ea typeface="Calibri"/>
                <a:cs typeface="Calibri"/>
              </a:rPr>
              <a:t>MemoryRegion</a:t>
            </a:r>
            <a:r>
              <a:rPr lang="en-US">
                <a:latin typeface="HK Grotesk Medium" panose="020B0604020202020204" charset="0"/>
                <a:ea typeface="Calibri"/>
                <a:cs typeface="Calibri"/>
              </a:rPr>
              <a:t> Alias, </a:t>
            </a:r>
            <a:r>
              <a:rPr lang="en-US">
                <a:latin typeface="HK Grotesk Medium" panose="020B0604020202020204" charset="0"/>
                <a:ea typeface="+mn-lt"/>
                <a:cs typeface="+mn-lt"/>
              </a:rPr>
              <a:t>needed to correctly emulate the load of a kernel</a:t>
            </a:r>
            <a:endParaRPr lang="en-US">
              <a:latin typeface="HK Grotesk Medium" panose="020B060402020202020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2582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C84BF9-2456-26EE-C66B-F020170DF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22CFB4-F6F7-53B9-7BC1-1DD82FC9BBE4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FCB0F91-59CB-CE0B-1416-4EFB42665561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ED94C8B-1A35-4539-E3AF-EACBF60C9369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 dirty="0">
                  <a:solidFill>
                    <a:srgbClr val="0B1320"/>
                  </a:solidFill>
                  <a:latin typeface="Abadi"/>
                </a:rPr>
                <a:t>Testing and </a:t>
              </a:r>
              <a:r>
                <a:rPr lang="en-US" sz="4650" b="1" dirty="0" err="1">
                  <a:solidFill>
                    <a:srgbClr val="0B1320"/>
                  </a:solidFill>
                  <a:latin typeface="Abadi"/>
                </a:rPr>
                <a:t>FreeRTOS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93CB0E-32F6-F5A0-0C08-0B8C80D4E58B}"/>
              </a:ext>
            </a:extLst>
          </p:cNvPr>
          <p:cNvSpPr txBox="1"/>
          <p:nvPr/>
        </p:nvSpPr>
        <p:spPr>
          <a:xfrm>
            <a:off x="982883" y="1829941"/>
            <a:ext cx="7785844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Calibri"/>
                <a:cs typeface="Calibri"/>
              </a:rPr>
              <a:t>Finally we had to test the functionalities of the board: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 dirty="0">
                <a:ea typeface="Calibri"/>
                <a:cs typeface="Calibri"/>
              </a:rPr>
              <a:t>First we tried with a simple bare-metal application: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ea typeface="Calibri"/>
                <a:cs typeface="Calibri"/>
              </a:rPr>
              <a:t>We developed 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a suitable linker to define all the memory sections of the board, and the entry point of the program;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 coded a startup file, with the correct interrupt vector table, and a reset and default handler;</a:t>
            </a:r>
          </a:p>
          <a:p>
            <a:pPr marL="1371600" lvl="1" indent="-457200">
              <a:buFont typeface="Courier New"/>
              <a:buChar char="o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 also wrote a new </a:t>
            </a:r>
            <a:r>
              <a:rPr lang="en-US" sz="2000" err="1">
                <a:latin typeface="HK Grotesk Medium"/>
                <a:ea typeface="Calibri"/>
                <a:cs typeface="Calibri"/>
              </a:rPr>
              <a:t>Makefile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 with option for debugging.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Then was the turn of </a:t>
            </a:r>
            <a:r>
              <a:rPr lang="en-US" sz="2000" err="1">
                <a:latin typeface="HK Grotesk Medium"/>
                <a:ea typeface="Calibri"/>
                <a:cs typeface="Calibri"/>
              </a:rPr>
              <a:t>FreeRTOS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:</a:t>
            </a:r>
            <a:endParaRPr lang="en-US" sz="2000" dirty="0">
              <a:latin typeface="HK Grotesk Medium" panose="020B0604020202020204" charset="0"/>
              <a:ea typeface="Calibri"/>
              <a:cs typeface="Calibri"/>
            </a:endParaRPr>
          </a:p>
          <a:p>
            <a:pPr marL="1371600" lvl="2" indent="-457200">
              <a:buFont typeface="Wingdings"/>
              <a:buChar char="§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 modified the configuration files;</a:t>
            </a:r>
            <a:endParaRPr lang="en-US" sz="2000" dirty="0">
              <a:latin typeface="HK Grotesk Medium" panose="020B0604020202020204" charset="0"/>
              <a:ea typeface="Calibri"/>
              <a:cs typeface="Calibri"/>
            </a:endParaRPr>
          </a:p>
          <a:p>
            <a:pPr marL="1371600" lvl="2" indent="-457200">
              <a:buFont typeface="Wingdings"/>
              <a:buChar char="§"/>
            </a:pPr>
            <a:r>
              <a:rPr lang="en-US" sz="2000" dirty="0">
                <a:latin typeface="HK Grotesk Medium"/>
                <a:ea typeface="Calibri"/>
                <a:cs typeface="Calibri"/>
              </a:rPr>
              <a:t>We wrote a new main file including the </a:t>
            </a:r>
            <a:r>
              <a:rPr lang="en-US" sz="2000" err="1">
                <a:latin typeface="HK Grotesk Medium"/>
                <a:ea typeface="Calibri"/>
                <a:cs typeface="Calibri"/>
              </a:rPr>
              <a:t>FreeRTOS</a:t>
            </a:r>
            <a:r>
              <a:rPr lang="en-US" sz="2000" dirty="0">
                <a:latin typeface="HK Grotesk Medium"/>
                <a:ea typeface="Calibri"/>
                <a:cs typeface="Calibri"/>
              </a:rPr>
              <a:t> functionalities.</a:t>
            </a: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992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F4509-3E29-CC32-B7A1-5B98D598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4618EC-FB78-5D8B-4C54-55E9C90ED683}"/>
              </a:ext>
            </a:extLst>
          </p:cNvPr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1C66D1F-65B2-D0D7-88C4-2E38988E9859}"/>
                </a:ext>
              </a:extLst>
            </p:cNvPr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51EF5EA-A104-9366-D86D-DF097B671577}"/>
                </a:ext>
              </a:extLst>
            </p:cNvPr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50" b="1">
                  <a:solidFill>
                    <a:srgbClr val="0B1320"/>
                  </a:solidFill>
                  <a:latin typeface="Abadi"/>
                </a:rPr>
                <a:t>Multicore</a:t>
              </a:r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0DE1EA-0453-7F9D-4356-B7C0498B11B5}"/>
              </a:ext>
            </a:extLst>
          </p:cNvPr>
          <p:cNvSpPr txBox="1"/>
          <p:nvPr/>
        </p:nvSpPr>
        <p:spPr>
          <a:xfrm>
            <a:off x="982883" y="2003976"/>
            <a:ext cx="778584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HK Grotesk Medium"/>
                <a:ea typeface="Calibri"/>
                <a:cs typeface="Calibri"/>
              </a:rPr>
              <a:t>Last step for the board was to add the additional cores.</a:t>
            </a:r>
            <a:endParaRPr lang="en-US" sz="2400" dirty="0">
              <a:latin typeface="HK Grotesk Medium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The major problems where: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Changing how the memories where define, and make some private for each core, and some shared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Understanding how the boot sequence would work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HK Grotesk Medium"/>
                <a:ea typeface="Calibri"/>
                <a:cs typeface="Calibri"/>
              </a:rPr>
              <a:t>Making the interrupt working on the cores</a:t>
            </a:r>
          </a:p>
          <a:p>
            <a:pPr marL="285750" indent="-285750">
              <a:buFont typeface="Arial"/>
              <a:buChar char="•"/>
            </a:pPr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513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Part 2: Peripherals emulation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104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9710" lvl="1" algn="just">
              <a:lnSpc>
                <a:spcPts val="4095"/>
              </a:lnSpc>
            </a:pPr>
            <a:r>
              <a:rPr lang="en-US" sz="2800" spc="273">
                <a:solidFill>
                  <a:srgbClr val="0B1320"/>
                </a:solidFill>
                <a:latin typeface="HK Grotesk Medium"/>
                <a:ea typeface="HK Grotesk Bold"/>
                <a:cs typeface="HK Grotesk Bold"/>
                <a:sym typeface="HK Grotesk Bold"/>
              </a:rPr>
              <a:t>In this part we discuss the emulation of UART and CAN peripherals.</a:t>
            </a:r>
            <a:endParaRPr lang="en-US" sz="2800">
              <a:latin typeface="HK Grotesk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792"/>
                </a:lnSpc>
              </a:pPr>
              <a:r>
                <a:rPr lang="en-US" sz="3993" b="1">
                  <a:solidFill>
                    <a:srgbClr val="0B132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UART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3154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9710" lvl="1">
              <a:lnSpc>
                <a:spcPts val="4095"/>
              </a:lnSpc>
            </a:pPr>
            <a:r>
              <a:rPr lang="en-US" sz="3200" b="1" spc="273">
                <a:solidFill>
                  <a:srgbClr val="0B1320"/>
                </a:solidFill>
                <a:latin typeface="HK Grotesk Medium"/>
              </a:rPr>
              <a:t>UART</a:t>
            </a:r>
            <a:r>
              <a:rPr lang="en-US" sz="3200" spc="273">
                <a:solidFill>
                  <a:srgbClr val="0B1320"/>
                </a:solidFill>
                <a:latin typeface="HK Grotesk Medium"/>
              </a:rPr>
              <a:t> (</a:t>
            </a:r>
            <a:r>
              <a:rPr lang="en-US" sz="3200" b="1" spc="273">
                <a:solidFill>
                  <a:srgbClr val="0B1320"/>
                </a:solidFill>
                <a:latin typeface="HK Grotesk Medium"/>
              </a:rPr>
              <a:t>Universal Asynchronous Receiver Transmitter</a:t>
            </a:r>
            <a:r>
              <a:rPr lang="en-US" sz="3200" spc="273">
                <a:solidFill>
                  <a:srgbClr val="0B1320"/>
                </a:solidFill>
                <a:latin typeface="HK Grotesk Medium"/>
              </a:rPr>
              <a:t>) is a device used for full duplex point-to-point serial communication.</a:t>
            </a:r>
            <a:endParaRPr lang="it-IT" sz="1600"/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endParaRPr lang="en-US" sz="3400" spc="273">
              <a:solidFill>
                <a:srgbClr val="0B1320"/>
              </a:solidFill>
              <a:latin typeface="HK Grotesk Medium"/>
            </a:endParaRPr>
          </a:p>
          <a:p>
            <a:pPr marL="438785" lvl="1" indent="-219075">
              <a:lnSpc>
                <a:spcPts val="4095"/>
              </a:lnSpc>
              <a:buFont typeface="Arial"/>
              <a:buChar char="•"/>
            </a:pPr>
            <a:endParaRPr lang="en-US" sz="3400" spc="273">
              <a:solidFill>
                <a:srgbClr val="0B1320"/>
              </a:solidFill>
              <a:latin typeface="HK Grotesk Medium"/>
            </a:endParaRPr>
          </a:p>
        </p:txBody>
      </p:sp>
      <p:pic>
        <p:nvPicPr>
          <p:cNvPr id="6" name="Immagine 5" descr="Immagine che contiene testo, diagramma, line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AF997A64-1B53-EE7D-4CF1-6D66E4AA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74" y="4340292"/>
            <a:ext cx="8588522" cy="21614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OSES_Project_Presentation.pptx</dc:title>
  <cp:revision>105</cp:revision>
  <dcterms:created xsi:type="dcterms:W3CDTF">2006-08-16T00:00:00Z</dcterms:created>
  <dcterms:modified xsi:type="dcterms:W3CDTF">2025-09-19T07:04:28Z</dcterms:modified>
  <dc:identifier>DAGzUlqS6ok</dc:identifier>
</cp:coreProperties>
</file>